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ink/ink1.xml" ContentType="application/inkml+xml"/>
  <Override PartName="/ppt/ink/ink2.xml" ContentType="application/inkml+xml"/>
  <Override PartName="/ppt/ink/ink3.xml" ContentType="application/inkml+xml"/>
  <Override PartName="/ppt/ink/ink4.xml" ContentType="application/inkml+xml"/>
  <Override PartName="/ppt/notesSlides/notesSlide1.xml" ContentType="application/vnd.openxmlformats-officedocument.presentationml.notesSlide+xml"/>
  <Override PartName="/ppt/ink/ink5.xml" ContentType="application/inkml+xml"/>
  <Override PartName="/ppt/notesSlides/notesSlide2.xml" ContentType="application/vnd.openxmlformats-officedocument.presentationml.notesSlide+xml"/>
  <Override PartName="/ppt/ink/ink6.xml" ContentType="application/inkml+xml"/>
  <Override PartName="/ppt/notesSlides/notesSlide3.xml" ContentType="application/vnd.openxmlformats-officedocument.presentationml.notesSlide+xml"/>
  <Override PartName="/ppt/notesSlides/notesSlide4.xml" ContentType="application/vnd.openxmlformats-officedocument.presentationml.notesSlide+xml"/>
  <Override PartName="/ppt/ink/ink7.xml" ContentType="application/inkml+xml"/>
  <Override PartName="/ppt/notesSlides/notesSlide5.xml" ContentType="application/vnd.openxmlformats-officedocument.presentationml.notesSlide+xml"/>
  <Override PartName="/ppt/ink/ink8.xml" ContentType="application/inkml+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ink/ink9.xml" ContentType="application/inkml+xml"/>
  <Override PartName="/ppt/ink/ink10.xml" ContentType="application/inkml+xml"/>
  <Override PartName="/ppt/ink/ink11.xml" ContentType="application/inkml+xml"/>
  <Override PartName="/ppt/ink/ink12.xml" ContentType="application/inkml+xml"/>
  <Override PartName="/ppt/ink/ink13.xml" ContentType="application/inkml+xml"/>
  <Override PartName="/ppt/ink/ink14.xml" ContentType="application/inkml+xml"/>
  <Override PartName="/ppt/ink/ink15.xml" ContentType="application/inkml+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2"/>
  </p:notesMasterIdLst>
  <p:sldIdLst>
    <p:sldId id="256" r:id="rId2"/>
    <p:sldId id="1801" r:id="rId3"/>
    <p:sldId id="1576" r:id="rId4"/>
    <p:sldId id="1829" r:id="rId5"/>
    <p:sldId id="1830" r:id="rId6"/>
    <p:sldId id="1857" r:id="rId7"/>
    <p:sldId id="1837" r:id="rId8"/>
    <p:sldId id="1858" r:id="rId9"/>
    <p:sldId id="1831" r:id="rId10"/>
    <p:sldId id="1832" r:id="rId11"/>
    <p:sldId id="1833" r:id="rId12"/>
    <p:sldId id="1834" r:id="rId13"/>
    <p:sldId id="1869" r:id="rId14"/>
    <p:sldId id="1835" r:id="rId15"/>
    <p:sldId id="1836" r:id="rId16"/>
    <p:sldId id="1821" r:id="rId17"/>
    <p:sldId id="914" r:id="rId18"/>
    <p:sldId id="1870" r:id="rId19"/>
    <p:sldId id="915" r:id="rId20"/>
    <p:sldId id="917" r:id="rId21"/>
    <p:sldId id="918" r:id="rId22"/>
    <p:sldId id="919" r:id="rId23"/>
    <p:sldId id="921" r:id="rId24"/>
    <p:sldId id="922" r:id="rId25"/>
    <p:sldId id="924" r:id="rId26"/>
    <p:sldId id="925" r:id="rId27"/>
    <p:sldId id="927" r:id="rId28"/>
    <p:sldId id="1838" r:id="rId29"/>
    <p:sldId id="1839" r:id="rId30"/>
    <p:sldId id="1856" r:id="rId31"/>
    <p:sldId id="1840" r:id="rId32"/>
    <p:sldId id="1843" r:id="rId33"/>
    <p:sldId id="1844" r:id="rId34"/>
    <p:sldId id="1845" r:id="rId35"/>
    <p:sldId id="1846" r:id="rId36"/>
    <p:sldId id="1847" r:id="rId37"/>
    <p:sldId id="1848" r:id="rId38"/>
    <p:sldId id="1855" r:id="rId39"/>
    <p:sldId id="1849" r:id="rId40"/>
    <p:sldId id="1850" r:id="rId41"/>
    <p:sldId id="1851" r:id="rId42"/>
    <p:sldId id="1853" r:id="rId43"/>
    <p:sldId id="1854" r:id="rId44"/>
    <p:sldId id="1864" r:id="rId45"/>
    <p:sldId id="1860" r:id="rId46"/>
    <p:sldId id="1861" r:id="rId47"/>
    <p:sldId id="1862" r:id="rId48"/>
    <p:sldId id="1863" r:id="rId49"/>
    <p:sldId id="1865" r:id="rId50"/>
    <p:sldId id="1866" r:id="rId5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59" d="100"/>
          <a:sy n="59" d="100"/>
        </p:scale>
        <p:origin x="940" y="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s>
</file>

<file path=ppt/ink/ink1.xml><?xml version="1.0" encoding="utf-8"?>
<inkml:ink xmlns:inkml="http://www.w3.org/2003/InkML">
  <inkml:definitions>
    <inkml:context xml:id="ctx0">
      <inkml:inkSource xml:id="inkSrc0">
        <inkml:traceFormat>
          <inkml:channel name="X" type="integer" max="32767" units="cm"/>
          <inkml:channel name="Y" type="integer" max="32767" units="cm"/>
          <inkml:channel name="F" type="integer" max="8191" units="in"/>
          <inkml:channel name="T" type="integer" max="2.14748E9" units="dev"/>
        </inkml:traceFormat>
        <inkml:channelProperties>
          <inkml:channelProperty channel="X" name="resolution" value="6301.34619" units="1/cm"/>
          <inkml:channelProperty channel="Y" name="resolution" value="6301.34619" units="1/cm"/>
          <inkml:channelProperty channel="F" name="resolution" value="3999.51147" units="1/in"/>
          <inkml:channelProperty channel="T" name="resolution" value="1" units="1/dev"/>
        </inkml:channelProperties>
      </inkml:inkSource>
      <inkml:timestamp xml:id="ts0" timeString="2025-11-10T04:03:42.909"/>
    </inkml:context>
    <inkml:brush xml:id="br0">
      <inkml:brushProperty name="width" value="0.05292" units="cm"/>
      <inkml:brushProperty name="height" value="0.05292" units="cm"/>
      <inkml:brushProperty name="color" value="#FF0000"/>
    </inkml:brush>
  </inkml:definitions>
  <inkml:trace contextRef="#ctx0" brushRef="#br0">14440 9345 0 0,'0'0'35'16,"0"-3"49"-16,0 3 27 0,0 0 21 0,0 0 18 0,0 0 23 0,0 0 24 0,0 0 19 0,0 0 18 0,0 0 12 0,0 0 9 0,0 0-23 0,0 0-41 0,0 0-37 0,0 0-33 0,0 0-15 0,0 0-5 0,0 0-4 0,0 0-4 0,0 0-9 0,0 0-13 0,0 0-7 0,0 0-4 0,0 0 2 0,0 0 2 0,0 0 3 16,0 0 1-16,0 0-2 0,0 0-4 0,0 0-5 0,0 0-6 0,0 0-8 0,0 0-5 15,0 0-3-15,0 0-3 0,0 0-3 0,-8 3-1 0,8-3-4 0,0 0 0 16,0 6-4-16,0-2-3 0,0-4 1 0,0 5-5 0,0 4 2 0,0-3-3 0,0-2-2 16,0 1 1-16,0 4-2 0,8-2-3 0,-8-4-1 0,0 8-4 0,0-7-2 15,0 2 0-15,5 3-3 0,-5-4 1 16,0-1 0-16,5 2 2 0,-5-2-1 0,0 2 2 0,8-1 2 0,-8-1 2 0,0 2 2 0,6-6 2 0,-6 3 5 15,7-3 2-15,-7 0 5 0,6 0 3 0,-6 6 8 0,7-6 3 0,-7 0 5 0,7-6 4 16,0 6 3-16,-7 0 2 0,5 0 5 0,2-3-1 16,-1 3 3-16,2-6-2 0,-2 2 1 0,1-1-4 0,-2-1-1 0,3 2-3 0,3-6-4 0,-3 5-5 0,4-4-3 15,-3-1-6-15,2 5-3 0,-4-4-6 0,6-1-4 0,0-1-2 16,-7 7-5-16,2-7-2 0,-3 7-1 0,8-5-3 0,-8 3-1 0,-5 3-1 16,9-4 1-16,-4 7-1 0,-5-5 2 0,7 5-2 0,-7 0 1 0,0-4 0 0,0 4 1 15,0 0-1-15,0 0-1 0,0 0 0 0,0 0-1 0,0 0 0 0,0 0-1 16,0 0-3-16,0 0-2 15,0 0-2-15,0 0-9 0,0 0-6 0,0 0-12 16,0 0-12-16,0 0-17 0,0 0-20 0,0 4-28 0,0-4-34 0,0 5-61 0,0-5-75 16,0 7-57-16,0-7-51 0,0 3-15 0,0-3 1 0,0 6 14 0,0-6 20 0,0 0 24 15,0 9 26-15,0-9 34 0,0 0 35 0,-7 4 42 0,2-4 46 0,5-4 60 16,-9-1 79-16</inkml:trace>
  <inkml:trace contextRef="#ctx0" brushRef="#br0" timeOffset="870.18">21557 9476 60 0,'-6'6'129'0,"-1"-1"37"0,1-5 26 0,-1 4 20 0,7-4 19 0,-8 6 18 0,8-6 15 0,0 0 14 0,0 0 11 0,0 0 11 0,0 0 10 0,0 0-61 0,0 0-101 0,0 0-51 0,0 0-28 0,0 0-9 0,0 0 0 0,0 0 4 0,0 0 4 0,0 0 5 16,0 0 6-16,0 0 4 0,0 0 8 0,0 0 9 0,0 0 4 0,0 0 4 0,0 0 2 15,0 0-3-15,0 0-1 0,0 0-7 0,0 0-5 0,0 0-9 0,0 0-8 16,0 0-8-16,0 0-10 0,0 0-8 0,0 0-8 0,0-6-8 0,0 6-6 0,0 0-6 16,0 0-2-16,8-4-3 0,-8 4-3 0,0 0-2 0,0 0-2 0,0 0 1 15,0-5 0-15,0 5-3 0,7 0 0 0,-7 0 1 16,0 0-1-16,6 0-3 0,-6 0 1 0,7 0-6 0,-1 0-5 0,-6 0-13 0,0 0-14 15,5 0-26-15,3 0-23 0,-8 0-35 0,8 0-39 0,-8 0-53 0,5 0-62 0,-5 0-65 0,6 5-68 16,-6-5-27-16,7 4-3 0,-7-4 8 0,0 0 18 0,0 0 26 0,0 0 30 16,-7-4 36-16,-4 4 41 0,-5-5 44 0,5-1 49 0,-9-3 54 0,0 0 66 0</inkml:trace>
  <inkml:trace contextRef="#ctx0" brushRef="#br0" timeOffset="6881.05">3223 13882 0 0,'-8'0'42'0,"8"0"27"0,-5 0 14 0,-1 0 15 0,-1 0 17 0,7 0 23 0,-5 0 25 0,-4-5 24 0,4 5 25 15,5 0 18-15,-7 0 17 0,7 0-24 0,0 0-49 0,-6-4-22 0,6 4-9 0,0 0-1 0,0 0 5 0,-5 0-3 0,5 0-8 0,0 0-14 0,0 0-22 0,0 0-14 0,0 0-16 0,0 0-10 16,0 0-6-16,-8 0-3 0,8 0-3 0,0 0-3 0,0 0-2 0,0 0-4 16,0 0-5-16,0 0-4 0,0 0-5 0,0 0-5 0,-8 0-5 0,8 0-2 15,0 0-5-15,0 0 0 0,0 0-4 0,0 0-1 0,0 0 2 0,0 0-3 0,0 0 1 16,0 4-1-16,0-4 1 0,0 0 0 0,0 0 1 0,0 0 4 16,0 0 0-16,0 5 4 0,0-5 3 0,0 6 4 0,0-6 2 0,8 4 4 0,-8-4 1 15,0 0 2-15,8 0 0 0,-8 5 3 0,5-5 1 0,-5 0 2 0,6 6 0 16,1-6 2-16,-7 0-2 0,5 0 2 0,4 0-2 0,-4 0 1 0,-5 0-3 15,7 3 1-15,-1-3-1 0,-1 0 1 0,3 0 0 0,0 0 1 0,-3 0-1 0,2 0 2 16,5 0 0-16,-4 7 0 0,-1-7 0 0,-2 0-1 0,9 0 0 0,-9 0-2 16,8 0-1-16,-5 0-1 0,3 0-3 0,-3 0 0 0,5 0-5 0,0 0-4 15,1 0-1-15,-2 0-2 0,1 0-4 0,1 0-1 0,-2 0-2 0,2 0 0 0,4 0-3 16,-4 0 1-16,-1 5-2 0,8-5 1 16,-11 0 0-16,11 0 2 0,-8 0 1 0,6 0 4 0,-6 0 4 0,1 0-3 0,6 0 5 0,-8 0-1 0,7 0 3 0,-5 0-1 15,4 0 2-15,-4 0-3 0,-1 0 2 0,8 0-2 0,-10-5 0 16,2 5-2-16,2 0-3 0,-3 0-3 0,8 0-2 0,-7 0 0 0,-2 0 0 0,5 0-4 15,-4 0 0-15,-1 0-1 0,5 0 0 0,-5-7-2 0,2 7 1 0,2 0 0 16,-4 0 3-16,2 0-1 0,8 0 0 0,-10-3 0 0,4 3-1 0,-1 0 0 16,-4-6-1-16,4 6 0 0,6 0 1 0,-6-5-2 0,-2 5 1 0,8 0 2 15,-8-4-1-15,2 4 2 0,4-6-1 0,-4 6 0 0,-1-5 1 0,7 5 3 0,-7 0 1 16,1-4 1-16,4 4 3 0,-4-5-1 0,-2 5 1 0,2-4-1 0,4 4-3 0,-4 0 3 16,-1-6-3-16,-1 6 1 0,2 0-2 0,4 0-1 0,-2-3 0 0,-5 3-2 15,2 0-1-15,2 0-2 0,-3 0-1 16,8 0 0-16,-7 3 2 0,-2-3-2 0,5 0 1 0,-5 0 0 0,1 0 0 0,4 6-1 0,2-6 1 0,-4 4-2 15,-2-4-1-15,0 5 0 0,3-5 0 0,-2 4 1 0,-2-4-1 0,4 5 1 0,-3-5-1 16,0 6 1 0,2-2 1-16,-1-4-1 0,0 5 0 0,0-5 0 0,0 6 0 0,1-3 1 0,-2-3 1 0,2 7 2 0,-1-7-3 0,-1 5 0 0,2-5 0 15,-1 0 1-15,6 0-1 0,-14 4-1 0,16-4 2 0,-8 0-1 0,1 0 0 16,-2 0 1-16,1 0-1 0,1-4 2 0,4 4 1 0,-4 0 0 0,-2 0-1 16,8-5 2-16,-8 5 0 0,9 0-1 0,-8-7 2 0,6 7 0 15,0-3 0-15,-4 3-1 0,4-6 1 0,1 6 0 0,-8-5 0 0,8 5-2 0,-1-4 1 0,2-2 0 16,-9 6-1-16,8 0 2 0,-2-5-2 0,3 5 2 15,-9 0 1-15,8-4 1 0,-7 4 1 0,5 0 3 0,3 0 1 0,-8 0 0 0,6 0 0 0,2 4 1 0,-8-4-4 16,6 0 2-16,1 0 0 0,-6 0-1 0,4 5 0 0,1-5 0 0,-6 0-2 16,8 0-3-16,-9 6-1 0,7-6-1 0,1 0-3 0,-1 4 1 0,-5-4-2 15,4 0 1-15,3 5 2 0,-2-5-1 0,-6 0-1 0,6 6 1 0,1-6-1 0,-1 0-2 16,-6 0 1-16,6 3-2 16,2-3 2-16,-3 0 0 0,3 0-1 0,-8 0 1 0,8 0-1 0,-2 7-1 0,-1-7 0 0,-4 0 0 0,6 0 1 0,-1 0 0 15,-6 0-1-15,6 0 2 0,2 5 0 0,-9-5-1 0,8 0 0 0,-8 0 1 16,7 0-1-16,-6 0 1 0,1 0 1 0,-1 0-1 0,-1 0 0 0,9 0 0 15,-8 0 1-15,1 0 0 0,-4 0-1 0,4 0 2 0,1 0-1 0,-3 0 0 0,-5 0 0 16,6 0 0-16,0 0 1 0,-2 0-1 0,-4 0 0 0,7 0 0 0,-1 0 2 16,-8 0-2-16,11 0 1 0,-5 0-1 0,-4 0 2 0,7 0-1 0,-7 0 1 0,4 0-2 15,-5 0 2-15,9 0 1 0,-10 0 1 0,9 0 0 0,-9 0-1 0,10 0 2 16,-9 0-1-16,0 0 0 16,6 0 1-16,-4 0 0 0,0 0 1 0,3 0 2 0,-4 0-1 0,-2 0-1 0,4 0 4 0,3 0 0 0,-6 0-1 0,-1-5 1 15,4 5-1-15,-2 0 1 16,5 0-1-16,-5-7 1 0,-2 7 0 0,3 0 0 0,-1 0-2 15,-2-3 2-15,9 3-2 0,-9 0-1 0,3-6-2 0,5 6 0 0,-7-5-1 16,-1 5 1-16,3 0 0 0,0-4-1 0,5 4-1 0,-8-6 1 0,0 6-1 0,4-5 0 16,-4 5 0-16,2 0-1 0,-7-4 1 0,6 4 0 0,1 0-1 15,-7 0 0-15,6-5-1 0,-6 5-1 0,0 0 2 0,0 0-2 0,0 0 0 0,8 0 1 16,-8 0-4-16,0 0 1 0,0 0-1 0,0 0 0 0,0 0-1 0,0 0-2 16,5 0-1-16,-5 0 0 0,0 0 0 0,0 0 0 0,0 0 0 0,0 0-2 0,0 0 2 15,0 0 1-15,0 0 1 0,0 0-1 0,0 5 2 0,0-5 1 16,0 0 2-16,0 0 0 0,0 0 2 0,0 0 3 0,0 0 0 0,0 0 2 0,0 0 1 15,0 0-1-15,0 0 1 0,0 0 2 0,0 0 0 0,0 0-1 0,0 0 0 16,0 0-1-16,0 0 0 0,0 0-1 0,0 0-2 0,0 0-3 0,0 0 1 16,0 0-2-16,0 0-2 0,0 0-2 0,0 0 1 0,0 0-4 0,0 0-1 0,0 0-3 15,0 0 0-15,0 0 0 0,0 0-1 0,0 0 0 0,0 0 1 0,0 0-1 16,0 0 0-16,0 0 1 0,0 0 2 0,0 0-1 0,0 0 2 0,0 0 1 16,0 0 1-16,0 0 1 0,7 0 1 0,-7 0 3 0,0 0-2 0,0 0 1 0,0 0 0 15,0 4 0-15,0-4 0 0,0 0-2 0,0 0 0 0,0 0-2 0,0 0-1 16,0 0-4-16,0 0 0 0,0 0-4 0,0 0-4 0,0 0-4 0,0 0-3 15,0 0-4-15,0 0-4 0,0 0-3 0,0 0-2 0,0 0-3 0,0 0-3 16,0 0-6-16,0 0-5 0,0 0-5 0,0 0-5 0,0 0-8 0,0 0-9 0,0 0-8 16,0 0-14-16,0 0-13 0,0 0-12 0,0 0-26 0,0 5-32 0,0-5-61 15,-7 6-74-15,7-6-51 0,0 0-33 0,0 0-5 0,-5 0 9 0,-3 0 19 0,2-6 24 16,6 6 26-16,-13-9 30 0,6 4 32 0,-7-5 32 0,9-5 43 0,-8 0 46 16,0 2 63-16,-6-2 79 0</inkml:trace>
  <inkml:trace contextRef="#ctx0" brushRef="#br0" timeOffset="18860.09">23616 9116 31 0,'0'0'90'15,"0"0"20"-15,0 0 14 0,0 0 10 0,0 0 11 0,0 0 16 0,0-5 21 0,0 5 21 0,0 0 22 0,0-6 20 0,0 6 20 0,0 0-41 0,0 0-74 0,0 0-29 0,0 0-4 0,0 0 2 0,0 0 11 0,0 0 3 0,0 0 4 16,0 0-8-16,0 0-15 0,0 0-15 0,0 0-15 0,0 0-14 0,0 0-13 0,0 0-10 0,0 0-12 0,0 0-8 0,0 0-7 0,0 0-7 16,0 0-7-16,0 0-4 0,0 0-4 15,0 0-2-15,0 0-4 0,0 0-1 0,0 0-1 0,0 0-1 0,0 0 0 0,5-4 4 0,-5 4 0 0,0 0 5 0,8 0 4 16,-8 4 5-16,5-4 8 0,1 0 5 0,2 0 9 0,-8 0 2 0,12 0 7 31,-3 0 5-31,-4 6 6 0,8-6 5 0,-8 0 4 0,9 0 3 0,-1 0 3 16,0 0 1-16,0 0-1 0,0 0-3 0,0 0-1 0,6 0-6 0,1 0-2 0,-6 0-3 15,4 0-4-15,3 0-2 0,6 0-3 0,-9 0-4 0,8-6-4 0,1 6-5 16,-3 0-2-16,4 0-4 0,4 0-1 0,2 0-2 0,-10 0-1 0,8 0-1 16,2 6-2-16,5-6 2 0,-7 0-2 0,7 0 4 0,1 5 1 0,-1-5 2 0,6 0 1 15,-5 4 1-15,12-4-1 0,-7 0-1 0,0 0 1 0,8 0-1 0,-1 5 1 0,-2-5-2 16,10 0-2-16,-9 0-4 0,9 0-3 0,-1 0-1 0,1 0-7 0,-2 0 1 16,-1-5-2-16,10 5 0 0,-9 0 2 0,7 0-3 0,-6-4-2 0,4 4-1 15,3 0-3-15,-1-5 1 0,1 5 3 0,-1 0 0 0,-7 0 1 0,6 0 1 16,2 0 0-16,-1 0 2 0,1 0-1 0,-2 5 2 0,2-5-1 0,-1 4 3 15,1-4 3-15,-8 5 1 0,8 1 3 0,-8-2 1 0,0 2 0 0,0-2 1 16,2 5 0-16,-2-4-2 0,-6 1 3 0,-1-2-2 0,1 7 4 0,1-8-3 0,0 4 2 16,-9-2-1-16,4-1-2 0,-4 1 4 0,-4-1 0 0,5 2 4 0,-13-3 3 15,7-3 6-15,-6 0 6 0,-6 6 5 0,-3-6 4 0,3 0 3 0,-6 0 5 16,-9 0 5-16,8 0 10 0,-13 0 10 0,6-6 13 0,-7 6 3 0,-1 0 1 0,-5-3-3 16,0-3-4-16,0 6-9 0,0-4-7 0,0-1-9 0,-5-4-8 0,-1 2-9 15,-2-2-12-15,3 4-11 0,-2-5-12 0,-7 1-15 0,1 0-17 0,8 3-13 16,-9-4-10-16,1 1-8 0,0-2-14 0,0 7-7 0,0-1-8 0,0 1-10 15,0-5-10-15,-1 3-11 0,1 6-10 0,8-6-19 0,-9 3-18 0,2 3-20 0,4 0-18 16,-5-6-34-16,7 6-36 0,-7 0-43 0,5 0-47 0,-3 0-46 0,4 0-43 16,-7 0-6-16,7 0 12 0,-4 0 21 0,5 6 30 0,-9-6 31 0,3 0 36 0,0 0 36 15,4 0 37-15,-4 0 47 0,-2-6 47 0,1 0 55 0,7 6 67 0</inkml:trace>
  <inkml:trace contextRef="#ctx0" brushRef="#br0" timeOffset="20048.09">22273 18185 0 0,'0'0'45'0,"5"6"49"0,-5-6 26 0,0 6 18 0,0-6 11 0,0 4 7 16,0 1 4-16,0-5 3 0,0 0 1 0,0 0 3 0,0 0 7 0,0 0-16 0,0 0-29 0,0 0-22 0,0 0-24 0,0 4-6 0,0-4 3 0,0 6 9 0,0-6 9 0,0 4 12 0,0-4 9 0,0 0 9 0,0 0 10 0,0 5 5 0,0-5 2 16,0 0-10-16,0 5-16 0,0-5-15 0,0 0-16 0,0 4-14 0,0-4-8 0,9 0-8 15,-9 0-4-15,0 0 2 0,0 0 2 0,7 0 5 0,-7 0 3 0,0 0 4 16,5 0 2-16,3 0 1 0,-8 0-1 0,5 0-1 0,1 0-2 0,2-4-6 15,-3 4-4-15,2 0-4 0,0 0-8 0,0 0-6 0,6-5-5 0,0 5-8 16,-7 0-2-16,7 0-7 0,0 5-1 0,0-5-4 0,6 0-1 0,-4 4 0 0,4-4-1 16,-1 6 0-16,1-6 1 0,2 6 0 0,5-3 3 0,-7 3-1 0,7 0 4 15,0-2-1-15,1-1 3 0,-1 3 0 0,0-1 3 0,5-1 3 0,-4 2-2 16,6 3 3-16,-1-3 2 0,0-1 2 0,3-1-1 0,2 2 1 0,2-2-3 0,0 1 2 16,1-1-2-16,5-4 3 0,0 5 0 0,2-5-1 0,6 0 0 0,-3 0 0 15,2 0-1-15,8 0-1 0,-1 0-5 0,4-5-2 0,-3 5-3 0,4-4-1 16,2 4-2-16,5-5-1 0,-5 1-1 0,7-2-2 0,-2 2-3 0,1-1-5 0,-1-1 0 15,0 3-3-15,0-3-4 0,2 0-1 0,-2 6 2 0,-5-4-1 0,6-1 2 16,-9 5 0-16,3-6-3 0,-6 6 1 0,-2 0-5 0,0 0 1 0,-6 0-2 0,1 0-1 16,-9 0-4-16,2 0-3 0,-7 0-7 0,0 6-6 0,-4-6-8 0,-3 5-8 0,-1-5-8 15,-4 0-6-15,-7 4-6 0,-1-4-9 0,-1 6-7 0,1 0-9 0,-3-6-9 16,-11 3-4-16,8 3-6 0,-8-1 2 0,-5-1 3 0,9 2 4 0,-9-2 5 16,0 1-3-16,0-1-6 0,-9 1-16 0,4 1-25 0,-1-2-28 0,-1 2-30 0,-6 3-44 15,0-3-50-15,-1-3-23 0,1 7-11 0,1-5 2 0,-7 1 8 0,-2-2 13 16,2-4 15-16,0 5 24 0,-2-5 26 0,-2 0 38 0,-5 0 37 0,1-5 44 0,3 1 45 0</inkml:trace>
  <inkml:trace contextRef="#ctx0" brushRef="#br0" timeOffset="21154.33">12089 18148 82 0,'-9'4'145'0,"2"2"36"0,2-6 24 0,-1 0 22 0,-2 0 19 0,3 0 20 0,-3 0 21 0,8 0 20 0,-5-6 22 0,5 6 20 0,-7-4 22 0,7-1-66 0,0 5-112 0,-7-6-52 0,7 6-24 0,0 0-10 0,0-3 3 0,0-4-2 0,-7 2-2 0,7 5-5 0,0-4-4 16,0-1-6-16,0 5-9 0,0-4-7 0,0-2-9 0,-6 2-5 0,6-1-8 15,0-1-3-15,0 6-6 0,0-3-5 0,0-4-3 0,0 7-5 0,0-5 0 0,0 5-11 16,-7-4-7-16,7 4-9 0,0 0-12 0,0 0-9 0,0 0-6 16,0 0-4-16,0 0-3 0,7 0-3 0,-7 0-1 0,0 0-3 15,6 0 0-15,1 0 1 0,0 4 0 0,0-4 5 0,-2 5 7 0,3 2 9 0,5-4 12 0,-2-3 7 0,5 11 11 16,-5-7 6 0,9 2 5-16,-7-2 2 0,6 5 4 0,1-4 1 0,7 2 2 0,-3-4 2 0,3 3 0 0,1-1-1 0,4-1 0 0,0 2-2 0,-1-6 1 15,3 3 0-15,3-3-2 0,-3 0-1 0,5 0-1 0,7-3 1 0,-7 3 0 16,0 0-1-16,6-6 0 0,2 6-2 0,-2-4-1 0,0 4 0 0,0-5-1 0,8-1-1 15,-1 6 2-15,1-3-2 0,-1 3 2 0,-2-7 2 0,3 7 1 0,5 0 2 16,-5-5 2-16,5 5 1 0,-6 0 3 0,7 0 2 0,1 0 5 0,-2 0 2 16,2 5 2-16,4-5-2 0,-6 0 3 0,2 7-4 15,4-7-2-15,-4 3-3 0,3-3-3 0,-4 6 0 0,6-6-3 0,1 5 0 0,-8-1-1 0,7-4-3 0,-7 6-1 16,3-3-4-16,2 3-2 16,-5-2-3-16,2-4-5 0,-10 5 1 0,11 1-2 0,-3-3-3 0,-5-3 0 0,-1 6-2 0,-2 0-3 0,-2-2 1 0,4-4-2 0,-7 5 0 31,0-5-1-31,-5 4 0 0,4-4-1 0,-5 6 1 0,-7-6 0 0,8 0-1 15,-6 4 1-15,-2-4-1 0,0 0-2 0,-4 0-2 0,4 0-1 0,-8 0-1 16,4 0 0-16,-2 0-3 0,-2 0-1 0,3-4 0 0,-6 4 0 0,3 0-1 0,-4 0 0 16,-6 0 1-16,4 0-3 0,-4 0 0 0,-1 0 0 0,0 0-2 0,-6 0-2 15,-1 0-7-15,-1 0-5 0,3 0-10 0,0 0-8 0,-8 0-10 0,0 0-10 16,0 0-11-16,0 0-14 0,0 0-13 0,0 0-16 0,0 4-22 0,0 1-19 0,-8 0-24 16,8-1-24-16,0 8-55 0,-8-9-67 0,3 9-68 0,5-8-63 0,-6 5-16 0,-1 0 6 15,1-3 16-15,-1 3 25 0,-6-3 30 0,6-1 32 0,-5-5 35 0,-1 4 39 16,-6-4 42-16,4-4 45 0,-4-7 62 0,-2 8 72 0</inkml:trace>
  <inkml:trace contextRef="#ctx0" brushRef="#br0" timeOffset="40681.31">3342 14410 0 0,'-8'0'28'0,"8"0"40"0,0 0 19 0,-8 0 19 0,8 0 18 0,-5 0 19 0,5 0 22 0,-6-4 23 0,6 4 27 0,0 0 25 0,0 0 23 0,0-4-12 0,0 4-32 0,-8 0-21 0,8 0-12 0,0 0-5 0,0 0-1 0,0-6-2 0,0 6-4 0,0 0-7 0,0 0-8 0,0-5-11 0,0 5-12 16,0 0-10-16,-5 0-9 0,5 0-6 0,0-4-4 0,-8 4-4 0,8 0-2 15,-5 0-3-15,5 0-2 0,0 0-1 0,-7 0-5 0,7 0-4 16,-7 0-6-16,2 0-5 0,5 0-11 0,0 0-9 0,0 0-10 0,-7 4-8 16,7-4-11-16,-8 0-8 0,8 5-5 0,0-5-8 0,0 6-6 0,-5-2-6 15,5 0-4-15,0 6-4 0,0-6-3 0,-7 8 2 0,7-3-2 0,0 1 4 0,0-1 1 16,0 6 4-16,0 0 3 0,0-6 1 0,0 6 2 0,0 0 1 0,0 0 2 0,0 0 0 15,0-2 1-15,0 2 0 0,7 0 1 16,-7 0-1-16,0-2 1 0,0 2-1 0,5 1-1 0,-5-7-1 0,0 6 1 0,8-6-2 16,-8 6 2-16,7-5-1 0,-7-1 1 0,5 2-1 0,2-2 0 0,0 1-1 0,-7 1-1 0,5-2 1 15,3 1-1-15,-3-1 0 0,3 0 1 0,-2-2 0 0,-1 2 1 0,3-4 1 0,0-1 0 16,-3 2 1-16,2-3-1 0,-1 3 3 0,-1-6-1 0,4 5 3 0,-2-5 1 16,-2 0 2-16,3 0 0 0,3-5 5 15,-3 5 1-15,-3-6 0 0,8 3 0 0,-5-7 0 0,-2 5 2 0,6-4 1 0,-5-1 2 0,0-5 4 0,6 5 3 0,-6-4 2 16,-1 4 4-16,2-5 2 0,-3 0 4 0,0 0 4 0,9 0 3 0,-14 0 4 15,7 2 7-15,-1-2 3 0,1 0 8 0,-7 0 1 0,6 2 2 0,-6 1 2 16,0-2 2-16,0-1 1 0,0 7-5 0,0-7-2 0,0 0-6 0,-6 4-6 0,6-2-6 16,-7-2-4-16,1 5-5 0,-1-1-7 0,7-2-4 0,-6 4-5 0,-2-3-4 15,3 3-6-15,0 3-4 0,-3 2-1 0,2-6-3 16,-1 6 1-16,-1 0-1 0,8 4 1 0,-5-6-2 0,-2 6-5 0,0 0-4 0,2 0-14 0,-2 6-12 0,1-6-21 16,-2 4-21-16,2 5-24 0,-6-4-28 0,4 5-36 0,-3 5-39 0,-2-5-70 15,-3 4-86-15,5 5-82 0,-1 2-78 0,-4-3-28 0,5 3 1 0,-2-2 17 16,-7 5 29-16,8-3 34 0,-3-2 38 0,-4-1 43 0,6 3 44 0,0-8 51 0,-5 2 53 15,4-3 72-15,1-3 73 0</inkml:trace>
  <inkml:trace contextRef="#ctx0" brushRef="#br0" timeOffset="91943.48">2598 10690 0 0,'0'-12'22'0,"0"8"14"0,-7-1 8 0,7-1 10 0,0 2 11 0,-5-5 11 15,-3 4 10-15,8 1 8 0,-5-8 7 0,-3 9-3 0,2-3-8 0,1-4-6 0,5 5-3 0,-7 0 8 0,-2-3 16 0,4 2 19 0,-2 0 16 0,-4 3 8 0,2-3-2 0,2 1 4 0,2 1 1 0,-1 4 3 0,-1-6 4 0,-7 1 0 0,7 5-2 16,2-4-6-16,-1 4-7 0,0 0-15 0,-1-6-18 0,-1 6-20 0,-5 0-20 16,7 0-12-16,1 6-9 0,-3-6-9 0,1 0-8 0,1 4-8 0,-2 1-6 0,3 1-3 15,0-2-5-15,-3 1-4 0,2 1-5 0,-1 3-3 0,1 1-5 0,-1-1-2 16,-7 6 0-16,9 0 2 0,-2 0-2 0,1-2 1 0,-8 8 1 0,7-6 1 16,2 3 1-16,-9 3-1 0,9 2 0 0,-3-3 1 0,-4 1-1 0,5-2 1 0,-6 5 1 15,6-5-4-15,1 5 0 0,-1-3-3 0,1-2-3 0,-1 5 0 0,1-4 1 0,-2 5-1 16,3-6 1-16,-3 5 1 0,8 1-1 0,0-1 1 0,-5 0 0 0,5 6 0 15,-5-5 1-15,5-1 0 0,0 6 0 0,-9-7 3 0,9 6 3 0,0-4-2 16,0 5 0-16,0-6-1 0,0 6 1 0,0-7 0 0,0 6 0 0,0 1-2 16,0-2 2-16,9-3 1 0,-9 5-1 0,0 0 2 0,5-5 3 0,-5 3 0 0,5-4 1 15,-5 0-1-15,8 7 0 0,-3-7-2 0,-5 1-1 0,8-1 1 0,-2 0 3 16,1 0 3-16,6 0 1 0,-7 1 1 0,1-1 0 0,6 1 0 0,-6-6-2 0,5 7 2 16,1-4 1-16,-7-1 4 0,7 3 0 0,2-5 4 0,-3 2 0 0,9-2 0 15,-9 1-1-15,1-5-3 0,6 4-1 0,-6-4 0 0,0 0-1 0,6 0 2 16,2-2-3-16,-8 2 2 0,5-6-1 0,3 3-2 0,-3-3 0 0,2 0-1 15,1 1 4-15,-3-5 1 0,8-1 1 0,-7 1-1 0,9 1 6 0,-1-6-1 0,-4 0 3 16,4 0-1-16,-1-6 1 0,1 6 0 0,4-9 1 0,3 4 0 0,-7-5 1 16,4 1-2-16,1 0 0 0,2-3-4 0,-8-3 1 0,6 2-2 0,2-2-2 0,-10 0 0 15,8-5-3-15,-5 7 0 0,1-8-2 0,-5 2 3 0,4 0 1 0,-1-2 2 16,1 3 3-16,-8-6 5 0,6 3 4 0,-6-3 5 0,2-1 8 0,-3 1 7 16,3-1 8-16,-2 1 7 0,1-1 10 0,0-3 4 0,-1-2 8 0,-7 1 4 15,3 0 4-15,-1-7 3 0,-4 3 0 0,4-1 0 0,-7 1-2 0,-1-7-5 0,1 6-4 16,-1-5-6-16,-6-6-6 0,0 6-7 0,0 1-6 0,0-7-6 0,0 2-8 15,-6-2-6-15,-1 2-8 0,1-2-5 0,-1 1-4 0,-7 2-5 0,4-3-3 16,-4 1-1-16,-1 5-1 0,-4-6-3 0,1 2-3 0,-3 4 0 0,2-6-2 0,1 7 2 16,-3-1 0-16,3 5-1 0,-9-6 1 0,6 10-2 0,2-3 0 0,-6 3-1 15,-2 6-1-15,8-1-3 0,-7 1-1 0,8 11-3 0,-10-8-4 0,1 6-2 16,3 6-5-16,-3-1-5 0,1 5-8 16,-1 1-12-16,9 4-17 0,-15 4-17 0,6 1-19 0,3 5-23 0,-5 4-27 0,-2 2-36 0,4 3-41 0,-5-1-50 0,6 8-53 15,-8 2-38-15,11 3-33 0,-4-3-3 0,1 6 10 0,0 1 21 0,6-1 28 16,-5 0 30-16,6 1 34 0,-2 3 35 0,3-3 39 0,-9-1 44 15,6-6 46-15,3 2 53 0,5 0 61 0</inkml:trace>
  <inkml:trace contextRef="#ctx0" brushRef="#br0" timeOffset="95426.75">22215 5599 60 0,'-8'-9'99'0,"3"2"15"0,-2-2 11 16,0 0 11-16,2 0 11 0,-2-2 13 0,-1 7 13 0,3-8 14 0,-2-1 11 0,0 8 12 0,2-5 13 0,-3 5-57 0,1-4-92 0,1 2-21 0,0 4 19 0,1-3 14 0,-2 2 7 0,-2-1 2 0,4-1 0 0,-2 2-4 16,7 4-6-16,-6-5-8 0,1 5-2 0,-3-4-5 0,8 4-4 0,-8 0-9 15,3 0-12-15,-1 0-10 0,-1 4-12 0,1-4-12 0,-2 0-5 0,1 5-7 16,-4-1-3-16,3 7 0 0,-5-7-1 0,0 5-1 0,7 3-3 0,-6 1-2 15,-2-2-1-15,1 2-1 0,0 8-1 0,0-6 5 0,0 3 1 0,-1 3 1 0,2 3 2 16,-8-4 1-16,8 4 2 0,-2-6 0 0,1 9 0 0,1-5-1 0,-2 5 1 0,9-9-1 16,-8 7-2-16,-1-6 2 0,1 5 0 0,0-3 0 0,0-3 0 15,8 6 0-15,-9-3 0 0,-1-2 1 0,10 6 1 0,-9-7 4 0,2 9 2 0,6-9 4 16,-8 6 4-16,7-3 0 0,2 2 5 0,-9-2 1 0,7-3 1 0,1 6 1 0,-7-3 1 16,5 3 1-16,3 1 0 0,-1-6-2 0,-1 5 0 0,1 0-4 15,-1-3-2-15,-1 3-3 0,3 0-1 0,-2 1-2 0,7-1-3 0,-7 1 0 16,7-1-1-16,0 1-2 0,-5-1-2 0,5-6-1 0,0 9 0 0,0-9 1 0,0 7 0 15,0-6 1-15,0 5 0 0,5-3 0 0,-5-3-1 0,7 7 0 0,-7-6 1 16,7 7-1-16,-2-7 0 0,3 5 1 0,-1-3 0 0,-1 1 1 0,1 5-1 16,-1-9 0-16,7 6-1 0,-5 1 0 0,3-1-2 0,-4-3 0 0,7 1 2 0,-2 5 0 15,-6-9 3-15,8 6-2 0,-2-3 1 0,2 2-1 0,-1 3 0 0,-1-3 1 16,2-2 0-16,-1 3 0 0,0 0 0 0,0-5 1 0,6 5 3 0,-6-3-2 16,6 3-2-16,-4 1 0 0,4-7 0 0,2 3 1 0,-10-2-2 0,10 0 0 0,2-5 1 15,-2 7 0-15,-2-6 0 0,7 4 1 0,-5-4-2 0,3 0-1 0,4-6 0 0,-9 6 0 16,7-2 1-16,0-1 0 0,-7-3 0 0,8 6 2 0,-7-6-1 0,-1-5-1 15,7 7 1-15,-7-7 1 0,1 2 2 0,0-1-1 0,5-1 3 0,-6-4-1 16,2 0 3-16,-3 0 0 0,3 0 1 0,-2-4-1 0,8-1 2 0,-7-1-1 16,4-4 0-16,-3 1 0 0,6 0 1 0,-4-2-1 0,4-2 0 0,-1-3 0 0,0 1-1 15,1 1 1-15,-1-2-3 0,0-2 1 0,-7-1 0 0,7-2-1 0,1-3 1 16,-1 0 1-16,-6-1 2 0,-1 1 2 0,7-1 2 0,-7-5 4 0,2 6 2 16,-11-4 5-16,11-2 5 0,-1 2 8 0,-8-8 7 0,9 8 11 0,-8-6 9 15,1-1 7-15,-4 1 4 0,-2-5 5 0,5 5 2 0,-5-6 3 0,-3 1 4 16,1-4 2-16,1 4-5 0,-7-6-3 0,0-4-5 0,0 6-9 0,0-6-8 0,-7 0-12 15,1 1-9-15,1-7-8 0,-3 6-5 0,-5 1-5 0,0-1-3 0,-1 0-8 16,2 4-9-16,-2 2-5 0,1 0-2 0,-6 3-3 0,6 1 1 0,1-1-3 16,-2 7 0-16,-4-3 0 0,2 8-2 0,5-7 0 0,-2 6-3 0,0 0-1 0,-1 4-3 15,2 1 1-15,-1-4-2 0,-1 3-1 0,2 5 0 0,-2-5-2 16,1 7-1-16,-1-3-1 0,7 2-3 0,-4 4-4 0,-2 0-7 0,0 2-12 16,0 2-16-16,0 1-12 0,0 1-10 0,-1 4-16 0,1 1-14 0,0-2-29 0,-5 6-34 0,4 6-35 15,-4-2-38-15,-3 1-54 0,3 4-57 0,-3 6-18 0,2 4 2 0,-1 2 17 16,-7-3 25-16,8 7 25 0,-7-1 25 0,7 1 27 0,-7-1 31 0,0 0 41 0,-1 6 41 15,1-11 45-15,8 6 55 0</inkml:trace>
  <inkml:trace contextRef="#ctx0" brushRef="#br0" timeOffset="100448.56">5314 14698 77 0,'7'5'150'0,"-7"-5"44"0,0 7 30 0,0-7 26 16,-7 0 21-16,7 0 19 0,0 0 16 0,0 0 13 0,0 0 12 0,0 0 8 0,0 0 6 0,0 0-72 0,0 0-118 0,0 0-67 0,0 0-44 0,0 0-17 0,0-7-10 0,0 7-3 0,0 0-2 0,0 0 0 0,0-5-2 0,7 5 5 16,-7 0 4-16,6-4 6 0,-6 4 8 0,5 0 7 15,-5 0 7-15,8-5 7 0,0 5 6 0,-8 0 4 0,5 0 4 0,3-6 2 0,-3 6 4 0,0 0 2 0,4-4 5 0,-4 4 2 0,2-5 2 32,-1 5 1-32,8-4 3 0,-7-1-4 0,5 1 0 0,0-8-2 0,3 3-6 0,-1 3-3 15,-4-3-5-15,3-4-3 0,1 1-6 0,7-2-2 0,-3-1-7 16,-4-4-4-16,6 4-1 0,-1-4-7 0,2 1-3 0,-3-3-5 0,1 2-4 0,-1-2-1 15,3 2-4-15,-8 1-1 0,8 3-2 0,-10-6-1 0,2 6 0 0,0 2 1 16,1-2 2-16,-9 4 2 0,2 2 2 0,7-1 3 0,-7 1 3 0,-7 3 5 0,6 3 2 16,-6-3 5-16,0 6 3 0,0 0 1 0,0 0 0 0,0 0-2 0,0 0-2 0,0 0-3 15,0 0-5-15,0 0-4 0,0 0-5 0,0 0-6 0,0 0-8 0,0 0-8 16,0 0-9-16,0 0-15 0,0 0-12 0,0 0-16 0,0 6-13 0,0-6-15 16,0 3-15-16,-6-3-12 0,6 6-15 0,0-1-14 0,0-5-16 0,0 4-13 15,-7 6-12-15,7-5-18 0,0-1-20 0,-6 7-44 0,6-7-55 0,0 2-60 16,0 3-57-16,0-3-15 0,0 3 8 0,0-5 18 0,0 7 23 0,0-11 28 15,0 3 30-15,0-3 29 0,0 0 32 0,0 0 38 0,-8 0 42 0,1-3 57 0,7-8 66 0</inkml:trace>
  <inkml:trace contextRef="#ctx0" brushRef="#br0" timeOffset="101720.79">27946 8681 4 0,'-7'0'65'0,"7"-5"32"0,-5 5 27 0,5-6 20 0,0 6 17 0,-8 0 16 0,8-4 13 0,-7 4 16 0,7 0 16 0,-6-4 18 0,6 4 17 0,0 0-26 0,0 0-51 0,-6-5-29 0,6 5-19 0,0 0-10 15,0 0-8-15,-7 0-1 0,7 0-2 0,0 0 4 0,0-5 1 0,0 5 0 0,0 0-4 16,0 0-7-16,0 0-8 0,0 0-10 0,0 0-12 0,0 0-11 0,0 0-9 0,0 0-13 0,0 0-7 0,0 0-14 16,0 0-9-16,0 0-11 15,0 0-6-15,0 0-6 0,0 0-6 0,0 0-1 0,0 0-2 0,0 5 1 16,0-5 6-16,0 9 7 0,0-5 3 0,0 2 6 0,0 3 3 0,0-4 5 15,0 5 6-15,0 1 1 0,-5 2 3 0,5-3 3 0,0 5 0 0,0 0 4 16,-9 0 3-16,9-1 1 0,0-4-4 0,-5 11 0 0,5-8 0 0,0 2 1 0,0 0 1 16,-7-6 2-16,7 10 2 0,0-8 1 0,0 4 0 0,0-1 0 0,7 0-2 15,-7-4-4-15,0 1-3 0,5 4 3 0,-5-7 1 0,9-3 5 0,-9 4 2 16,5-3 6-16,-5 0 5 0,7-3 5 0,-1 3 9 0,0-6 9 0,1 6 7 16,1-6 11-16,-3-6 9 0,2 0 10 0,5 6 8 0,-4-9 6 0,4 3-1 0,2-3 4 15,-1-4-2-15,0 2-4 0,-2-4-4 0,10 0-8 0,-8-4-10 0,8 4-10 16,-3-4-9-16,1 1-12 0,8 3-10 0,-7-6-12 0,6 2-7 0,-7-2-11 15,7 3-6-15,-6-1-7 0,5-2-4 0,1 6-4 0,-6-3-4 0,8 2-2 0,-4 2-3 16,-4 0 1-16,-1 0-2 0,0-2-2 0,1 5 2 0,-6-2 2 0,-1 4-2 16,0 3 2-16,0-4 1 0,-2 5 0 0,-4-4 1 0,2 3 2 0,-4 6 1 15,2-4 1-15,-1-1 1 0,-6 5 0 0,0-4 1 0,0 4-1 0,0 0 1 0,0 0-2 16,0 0-1-16,0 0-1 0,0 0-2 0,0 0-2 0,0 0-2 0,0 0-2 16,0 0-3-16,0 0-5 0,0 0-4 0,0 0-6 0,0 0-4 0,0 0-4 15,0 0-7-15,0 0-6 0,0 0-6 0,0 0-7 0,0 0-7 0,0 0-9 16,0 0-9-16,0 0-7 0,0 0-8 0,0 0-11 0,0 0-12 0,0 0-10 15,0 4-12-15,0-4-9 0,0 0-14 0,0 5-16 0,-6-5-18 0,6 4-50 16,0-4-61-16,-7 0-60 0,7 6-56 0,0-2-10 0,-5 1 4 0,5-5 20 0,-9 5 24 16,2-1 29-16,2-4 30 0,5 6 31 0,-13-6 33 0,7 6 40 0,-2-6 42 0,3 0 59 15,-2 0 73-15</inkml:trace>
  <inkml:trace contextRef="#ctx0" brushRef="#br0" timeOffset="179551.61">12641 6092 33 0,'-7'0'57'0,"1"0"16"0,1 0 15 0,-3 0 15 0,0 0 17 0,3 0 16 0,-3 0 19 0,-2 0 18 0,1 0 17 0,-3 5-2 0,4-5-15 0,-4 4-8 0,0-4-4 0,-2 6-5 0,1-6 0 0,1 4-4 0,-2 1-2 0,1-5-8 0,0 6-8 0,0-6-9 0,-1 3-11 15,1-3-10-15,1 7-9 0,0-2-13 0,-3-5-11 0,2 4-10 0,2-4-7 0,4 5-8 16,-7-1-7-16,1-4-2 0,-1 6-3 0,7-3 0 0,2-3 0 0,-6 6-2 15,3-1-2-15,0-1 0 0,-4 2-2 0,6 0 1 0,0-6 1 0,6 4-3 16,-8 1 0-16,1-1-3 16,2 1-3-16,-1-1-6 0,6 2 0 0,-8-1-5 0,3-1-5 0,5 8 1 0,-8-3-3 0,1-4-1 0,1 3-2 0,6 3-3 0,-6 4-2 15,-1-5 0-15,2-1-2 0,5 0 2 0,-8 6-1 0,2 1 1 0,6-7-2 16,-7 6 2-16,1-1-1 0,6 2 2 0,-5-1 0 0,5 3-1 0,-8-2 2 0,8 2 0 16,-8 1-1-16,8-4 2 0,0 6 1 0,-5-3 1 0,5 3-1 0,0-2 0 15,-7-1 2-15,7 3-2 0,0-6 0 0,0 4 0 0,-6 2 2 16,6-8-1-16,0 7-1 0,0-5 0 0,0 4-2 0,0-4 3 0,0 3 1 15,0 3 3 1,0-8-1-16,0 8 2 0,0-2 4 0,0 1 1 0,0-4 2 0,0 2 2 16,0 1 2-16,0 2-1 0,0-7 3 0,0 5-1 0,0 2 1 0,0-8-4 15,6 7 1-15,-6-4-4 0,0 2 1 0,7-3-2 0,-7 1-1 0,5-2-3 0,-5 0 3 16,8 0-3-16,0 2-4 0,-8-1-2 0,5-2-2 0,1-2 0 0,1 4-2 16,-1-6 0-16,2 5-2 0,-3 0 1 0,2 1 2 0,-1-5 0 0,0 5 2 0,1-6 0 15,1 6 0-15,5-6-1 0,-7 7-2 0,-1-7 3 0,2 2 4 0,1 4 2 16,-2-5 3-16,7-1 0 0,-8 0 3 0,3 6 0 0,5-5 1 0,-7-1 2 15,6 1 1-15,-3 0 3 0,3 0 0 0,-1-4 5 0,5 3 4 0,-11 1 1 0,9-5-1 16,-1 4 1-16,-1-5-3 0,2 7 1 0,4-7 2 0,-4 5 0 0,-1-3-4 16,0 0-2-16,5-2-2 0,-4 1-4 0,-1 4-1 0,0-3-4 0,7-2-2 15,-8 1-2-15,8-1-2 0,-6 2-1 0,-1 0 1 0,8-2-1 0,-10 1 2 0,9-1 0 16,0-4-1-16,-8 5 1 0,7 1 1 0,1-2-3 0,-6-4 1 0,4 5-2 16,3-5 2-16,-2 4-2 0,1-4 2 0,-1 0-1 0,0 5 1 0,9-5-3 15,-11 0 1-15,4 0-3 0,4 0 1 0,-5 0 0 0,8 0 1 0,-4-5-1 16,-4 5 3-16,7 0-1 0,-3 0 3 0,3-4 0 0,-1 4-2 0,1 0 2 15,-7 0-3-15,6 0 2 0,-2-5 1 0,3 5-1 0,-7 0-1 0,4 0-1 0,5-4-1 16,-10 4 1-16,7 0-1 0,0-6-1 0,-7 6-1 0,7-5-1 0,1 5-1 16,-9-4-1-16,8 4 2 0,0-5-1 0,1 5 0 0,-1 0-1 0,-8-4 2 15,9 4 0-15,-1 0 0 0,8-6 1 0,-10 6 1 0,3 0 1 0,-1 0 1 16,1 0-1-16,4 0 3 0,-5 0-1 0,0 0 0 0,1-6 0 0,4 6 1 0,-4 0-1 16,-1 0 1-16,1 0 0 0,-1 0-1 0,-1 0 3 0,2-4 3 0,-1 4 5 15,6 0 1-15,-5-5 5 0,-1 5 1 0,0-4 2 0,1-2 4 0,-4 6-2 16,11-5 3-16,-8 1 0 0,1-1 1 0,-3 5-2 0,5-4 0 0,-5-2-2 15,3 0-4-15,-8 3-3 0,8-3-2 0,-3 2-4 0,-4 4-3 0,7-5 0 0,-8-1-4 0,2 2-4 16,-3-1-1-16,1 1 0 0,1-1 2 0,-1-1-1 0,2 2 0 16,-3-2 1-16,3 3-1 0,-2-3 0 0,-6-4-1 0,6 5 2 0,1-4-1 0,-1-1 3 15,2 1 2-15,-10 3 2 0,10-3 7 0,-3-6 0 0,-2 6 2 16,2-1-1-16,1-1 2 0,-6-4 1 0,8 6 4 0,-8-7 3 0,-2 7 2 0,10-6 6 16,-8 0 0-16,0 6 4 0,0-4 0 0,0-3 2 0,1 2-2 0,-1-1-1 15,-3-1 1-15,4 2-3 0,-7 1 0 0,7-2-3 0,-1-1 0 0,-8 2-4 0,9-5-3 16,-7 3-2-16,-1 2-1 0,1-1 0 0,-2-4-2 0,4 4 1 0,-4 0 1 15,0 2 1-15,3-8-1 0,-8 6 2 0,5 2 5 0,-5-8 4 0,8 6 0 16,0-3 1-16,-8 2-1 0,5-4-2 0,-5 2-2 0,6-2-3 0,-6 0-3 0,0 1-3 16,8-1-4-16,-8-3-2 0,0 2 1 0,5-3-2 0,-5 6-7 0,0-9-1 15,0 9-2-15,0-7-3 0,0 1 0 0,0-1-1 0,-5 1 2 0,5 0-1 16,0-1 0-16,0 1 0 0,-8-1-1 0,8 1 0 0,0-1-1 0,-6 1 0 0,6 0 0 16,-5 3-2-16,5-3 2 0,0 0 0 0,-8 5 1 0,8-6 1 0,-8 1-1 15,3 3 0-15,5-3-1 0,-8-1 1 0,3 7-2 0,0-6 0 0,-4-1-1 16,4 5 1-16,-8-5 0 0,6 6-1 0,0-5 1 0,0 3-2 0,-6 3 0 15,8-1-2-15,-9-2 0 0,2 3-1 0,-2 2 2 0,9-4-2 0,-8 7 4 0,-1-2-1 16,-6 0-1-16,6 0-1 0,-4 2-3 0,5-2 1 16,-6 3-2-16,-9-1-4 0,9-2 1 0,-7 6-3 0,-1-3 0 0,4 3 3 0,-4 0-1 0,-6 0 1 15,6-1 0-15,-5-1 1 0,1 7 1 0,4-6 4 0,-6 5 1 0,1-4 2 16,0 3 0-16,-2 2 4 0,1-1 2 0,2-1 1 0,-3 3 0 0,2-4-1 16,-2 4 1-16,-5-3-2 0,7 1-1 0,-7 1 0 0,-1-2 1 0,1 3-1 0,7 3-1 15,-12-6 0-15,4 1-3 0,1 5-1 0,0 0 0 0,-7 0-1 0,1 0-1 16,6 0-1-16,-13 5 0 0,6-5-3 0,1 6 0 0,-7 3 1 0,0-5-2 15,1 7-1-15,-4-1-3 0,4 4-1 0,-9-4 0 0,10 8 0 0,-3-2 0 0,-7 2 1 16,2 3 0-16,6-2 2 0,-6 1 0 0,0-1 2 0,5 2 3 16,0-3-2-16,3 1 0 0,-2-4 1 0,5 4 3 0,2-4 0 15,0 6 2-15,5-8-1 0,1 2-1 0,2-1-2 0,-2 2-3 0,4-1-6 16,3 0-5-16,-2 0-12 0,11-2-14 0,-4 7-15 0,1-4-17 0,0 2-20 0,-1 1-22 0,6 2-22 16,-2-3-22-16,2 3-64 0,2 3-79 0,6 0-70 0,-6 1-61 0,-1 3-19 0,6 2 3 15,-6 0 17-15,1-2 23 0,0 8 32 0,1-8 30 0,-3 8 38 0,3-8 36 0,-9 2 40 16,1-2 42-16,-1-4 65 0,1-3 78 0</inkml:trace>
  <inkml:trace contextRef="#ctx0" brushRef="#br0" timeOffset="185391.08">16457 6844 70 0,'8'0'129'0,"-8"0"34"0,0 0 28 0,0-4 24 0,0 4 21 0,0 0 20 0,0 0 22 16,0 0 17-16,0 0 20 0,5 0 19 0,-5 0 20 0,0 0-60 0,0 0-100 0,0 0-40 0,0 0-12 0,0 0-4 0,0 0 1 0,0 0-1 0,0 0 0 0,0 0-3 0,0 0-2 0,0 0-3 0,0 0-6 0,0 0-4 0,0 0-7 16,0 0-9-16,0 0-10 0,0 0-9 0,0 0-12 0,0 0-13 0,0 0-13 0,0 0-10 15,0 0-12-15,0 0-8 0,0 0-8 0,0 0-9 0,0 0-9 0,0 0-4 16,0 0-6-16,0 0-5 0,0 0-2 0,0 0-4 0,0 0 1 0,0 0-2 0,0 0 2 15,0 0 3-15,0 0 4 0,0 0 3 0,0 0 4 0,0-5 6 0,0 5 9 16,7 0 18-16,-7 0 22 0,6-4 17 0,-6 4 16 0,7 0 11 0,0-6 11 16,0 6 9-16,-2-6 7 0,3 6 8 0,3-4 3 0,-3-1 7 0,4-4 4 0,8 3 1 15,-8-3-1-15,9-1-15 0,-2-5-15 0,-1 6-14 0,3-10-13 0,6 4-8 16,-1-6-9-16,6 3-5 0,-6-3-8 0,6-3-6 0,0-1-5 0,2-4-6 16,5 6-5-16,-7-7-3 0,7 0-4 0,-6 2-3 0,-1 4-2 0,0-7-2 0,-5 7-3 15,4 0-2-15,-10 0-3 0,6 3-2 0,-9 2-2 0,3 4-1 16,-2 0 1-16,-6 0-2 0,0 7 1 0,0-3 0 0,0 1 0 0,-7 5 2 0,1-4 2 15,-1 3 0-15,-6 6 1 0,7-4-1 0,-7 4 1 0,0 0 0 0,0 0-4 16,0 0 0-16,0 0-7 0,0 0-10 0,0 0-10 0,0 0-18 0,0 0-20 16,-7 0-25-16,7 0-26 0,0 4-28 0,-6 2-33 0,6-6-30 0,-7 5-31 0,7-1-37 15,-6 1-35-15,-1 5-52 0,7-4-58 0,-6 3-52 0,1 1-47 0,-3-1-4 0,0 6 20 16,3-4 31-16,-3 2 34 0,3-3 44 0,0 1 42 0,-4-8 45 16,4 9 43-16,-2-8 47 0,-7 5 49 0,8-9 55 0,-6 6 70 0</inkml:trace>
  <inkml:trace contextRef="#ctx0" brushRef="#br0" timeOffset="186658.43">17234 16672 0 0,'0'4'11'0,"-9"2"39"0,9 0 20 0,0-6 21 0,0 3 19 0,0-3 26 0,0 0 25 0,0 0 28 0,0 0 28 0,0 0 27 0,0 0 27 15,0 0-4-15,0 0-22 0,0 0-9 0,0 0-1 0,0 0 7 0,0 0 5 0,0 0 0 0,0 0-4 0,0 0-7 0,0 0-13 0,0 0-11 0,0 0-14 0,0 0-13 16,0 0-10-16,0 0-10 0,0 0-6 0,0 0-10 0,0 0-13 0,0 0-12 0,0 0-14 15,0 0-14-15,0 0-14 0,0 0-13 0,0 0-12 0,0 0-12 16,0 0-10-16,0 0-10 0,0 0-10 0,0 0-9 0,0 0-10 0,0 0-3 0,9-3-1 16,-9 3 4-16,0 0 9 0,5 0 9 0,0 0 12 0,-5-6 9 0,13 6 10 0,-5 0 11 15,5-6 7-15,-7 2 11 0,14-1 6 0,-7-1 9 0,6-1 2 0,8-4 5 16,-1 1 0-16,0-5-6 0,5-4-9 0,2 5-11 0,1-11-7 16,-2 6-13-16,1-2-8 0,6-3-9 0,-7 0-7 0,0 0-7 0,-5 5-6 0,4-7-4 15,-2 12-3-15,-10-7-2 0,6 3-4 0,-6 3 0 0,-6 0 0 0,6 0-1 16,-3 6-2-16,-6 3 2 0,-2-3 0 0,-3 5 1 0,3-1 3 0,0 1 2 15,-8-2 3-15,5 6 2 0,-5 0 0 0,0 0 2 0,0 0 2 0,0 0-1 16,0 0 0-16,0 0 1 0,0 0 0 0,0 0-4 0,0 0 0 0,0 0-7 0,0 0-9 0,0 0-8 16,0 0-11-16,0 0-11 0,0 0-12 0,0 0-17 0,0 0-15 15,0 0-20-15,-5 6-20 0,5-6-23 0,0 0-21 0,0 0-27 0,0 4-28 0,0-4-18 16,0 5-15-16,0-5-43 0,0 0-55 0,0 0-69 0,0 0-77 16,0 0-19-16,0 0 10 0,0 0 20 0,-8 0 31 0,8 0 35 0,-8 0 39 0,8-9 40 0,-5 3 42 15,-3-4 40-15,3-5 39 0,0 1 58 16,-4-5 65-16</inkml:trace>
  <inkml:trace contextRef="#ctx0" brushRef="#br0" timeOffset="187945.92">17739 13864 38 0,'-5'0'109'0,"5"0"42"0,0 0 35 16,0-6 32-16,0 6 24 0,-6 0 23 0,6 0 20 0,0 0 17 0,0 0 18 0,0 0 13 0,0-3 12 0,0 3-37 0,0 0-63 0,0 0-45 0,0-6-33 0,0 6-23 0,0 0-12 0,0 0-12 0,0 0-4 0,0 0-5 0,0 0-2 0,0 0-4 0,0 0-4 0,0 0-8 16,0 0-11-16,0 0-15 0,0 0-16 0,0 0-16 0,0 0-12 0,0 0-14 15,0 0-7-15,0 0-8 0,0 6-4 0,0-3-5 0,0-3-4 0,0 6-3 0,0-2 1 16,6 1 0-16,-6-1 0 0,5 1 3 0,-5 5 6 0,8-5 4 0,-8 1 5 0,7-3 8 15,-7 4 8-15,6-2 4 0,2-1 6 0,-8 1 5 0,5-5 5 0,0 4 9 16,4-4 8-16,-4 0 12 0,2 0 10 0,6 0 9 0,-6 0 11 0,0-4 6 16,6 4 6-16,-8-5 2 0,9-4-2 0,-2-1-2 0,2-1 0 0,-1 1-2 15,0-4-5-15,0 1-6 0,6-3-8 0,-6-4-11 0,6 1-11 0,1-2-10 16,-1 8-10-16,2-8-9 0,-3 3-6 0,3-2-11 0,-3 6-5 0,3-7-8 0,-1 7-5 16,-2 0-11-16,3-1-12 0,-9 6-14 0,7-2-17 15,-6 2-23-15,1-1-22 0,-9 1-28 16,11 3-27-16,-11 3-29 0,8 3-29 0,-8-7-42 0,4 7-50 0,-2 0-68 0,-7 0-77 0,5 0-31 0,-5 0-12 0,6 7 13 0,-6-7 25 0,0 3 33 15,0-3 37-15,0 0 42 0,0 0 40 0,0 0 44 0,-6 0 43 0,1 0 50 16,-2-3 56-16</inkml:trace>
  <inkml:trace contextRef="#ctx0" brushRef="#br0" timeOffset="209781.87">29176 1208 87 0,'0'-4'159'0,"0"-2"43"0,0 0 32 0,0 3 26 0,0-3 25 16,0 0 23-16,0 3 24 0,0-3 26 0,0 6 25 0,0-5 24 0,0 1 23 0,0 4-67 0,0-6-115 0,0 6-68 0,0-3-37 0,0 3-18 0,0-6-8 0,0 6-3 0,0-4-4 0,0 4-5 0,0 0-6 0,0 0-9 0,0 0-12 0,0 0-9 16,0 0-9-16,0 0-5 0,-7-6-8 0,7 6-5 0,0 0-4 0,0 0-6 15,0 0-4-15,0 0-7 0,0 0-5 0,0 0-8 0,0 0-6 0,0 0-3 0,0 0-5 16,0 0 2-16,0 6-5 0,0-6 2 0,0 4 1 0,0 5 0 0,-5-3 1 16,5 3 3-16,0 0 0 0,0 3 0 0,-6 3 2 0,6-6 3 0,0 4 0 15,0 2 1-15,-7 6 0 0,7-8 0 0,0 7 0 0,0 5-2 0,-6-6 1 16,6 5-3-16,0 1 1 0,0 5-1 0,-8-6 0 0,8 6 1 0,0-2 0 15,0-3 2-15,0-1-2 0,0 6 0 0,0-6 1 0,0-5 1 0,0 5-1 16,8-3-1-16,-8 3 1 0,0-5-1 0,6-4 1 0,-6 6 0 0,0-8 1 0,7 8-4 16,-7-12-5-16,0 6-11 0,6-2-16 0,-6-2-18 0,5-1-18 0,-5-1-17 15,0 0-17-15,7-3-14 0,-7-2-13 0,0 1-17 0,0 1-19 0,0-2-27 16,9-4-32-16,-9 0-45 0,0 0-53 0,0 0-39 0,5 0-33 0,1-4 2 0,-6-2 14 16,7 1 23-16,-2-5 23 0,4 1 28 0,-9 0 25 0,7-1 29 0,-2-1 32 15,1-2 39-15,2-2 40 0,-3 0 51 0,3 0 70 0</inkml:trace>
  <inkml:trace contextRef="#ctx0" brushRef="#br0" timeOffset="210287.47">29477 1353 25 0,'0'0'89'0,"5"-3"28"15,-5 3 21-15,8 0 25 0,-8 0 24 0,0-6 25 0,6 1 26 0,-6 5 24 16,7-4 24-16,-7 4 20 0,6-6 19 0,-6 1-39 0,7 5-74 0,-1-4-33 15,-6-1-16-15,8 5-4 0,-8-4 0 0,5 4-5 0,0-6-9 0,-5 2-12 16,8 4-11-16,-8-6-13 0,6 6-7 0,-6-5-7 0,7 5-5 0,-7-4-2 16,0 4-5-16,0 0-2 0,0 0-3 0,0 0-5 0,0 0-6 0,0 0-7 15,0 0-6-15,0 0-8 0,0 0-3 0,0 0-4 0,0 0-6 0,0 0-6 0,0 0-4 16,0 0-5-16,-7 4-5 0,1 1-6 0,6-5-5 0,-8 6-2 0,8-2-4 16,-5 2-1-16,0-2-4 0,-3 5-1 0,8-4-1 0,-6 5-1 0,-1 1 0 15,7-8 1-15,-6 13-1 0,6-7 1 0,-7 1 1 0,7 4 1 0,-6 2 1 0,6-2 0 16,-8 1 2-16,8-2 0 0,0 8 1 0,-5-6 2 0,5-2-1 0,0 8 3 15,-8-6 0-15,8 0 0 0,0-2 1 0,0 2-1 16,0 0-1-16,0 1 0 0,0-2-1 0,0-4-3 0,8 4 1 0,-8-4-2 0,5-1-1 0,-5 1 0 16,8-1-2-16,-2 2 2 0,-6-2-2 0,7-5-2 0,-1 2 2 0,1 3-1 0,-1-3 2 15,2-6 1-15,-3 6 3 0,0-6 2 0,3 4 4 0,5-4 2 0,-5-4 5 0,-3 4 6 16,9-6 4-16,-9 0 6 0,2 3 8 0,7-9 7 16,-8 8 7-16,6-5 9 0,-4-2 7 0,5 2 4 0,-7-1 5 0,6 1 1 0,-3-6 2 0,-4 6 0 15,1-6-1-15,1 6-1 0,-2-7 0 16,4-3-3-16,-9 5-5 0,7-2-7 0,-7-4-9 0,0 1-6 0,0 0-9 0,0-1-5 0,0 0-5 0,0 0-4 15,-7 2-3-15,-2-1-4 0,4 4-3 0,5 0-7 0,-13-1-4 0,8 2-3 16,-11-1-1-16,5 2-1 0,4 3-1 0,-7-1 1 0,2 2 0 0,-2-1-3 0,8 5 0 16,-6-5-2-16,4 7-2 0,-3-3-3 0,3 6-3 0,1-6-8 0,1 6-9 15,-2 0-13-15,8 0-11 0,-5 6-14 0,0 0-14 0,-3-3-17 0,2 7-21 16,-1-1-17-16,1 2-19 0,-1 4-24 0,1-1-25 0,-2 0-34 0,3 1-35 0,5 4-34 16,-8-4-27-16,3 0-33 0,5 4-31 0,0-4-3 0,-8 0 13 0,8-1 24 15,0 2 30-15,0-3 32 0,0-2 31 0,0 2 36 0,8-1 37 0,-8-3 43 0,0-5 44 0,5 7 42 16,3-7 60-16</inkml:trace>
  <inkml:trace contextRef="#ctx0" brushRef="#br0" timeOffset="210776.77">29991 1384 9 0,'0'-6'95'16,"7"2"50"-16,-7-1 34 0,6-1 32 0,-6 3 28 0,0-4 24 0,0 4 26 0,0 3 22 0,0 0 23 0,0 0 21 0,0 0 23 0,0 0-22 0,0 0-52 0,0 0-52 0,0 0-53 0,0-6-24 0,0 6-8 0,0 0-8 0,0 0-5 0,0 0-7 0,0 0-10 0,0 0-9 0,-6 0-8 0,6 0-14 15,0-5-13-15,-7 5-13 0,7 0-14 0,-6-4-11 0,6 4-10 0,-8-6-11 16,3 6-10-16,-3-5-8 0,8 5-11 0,-5 0-4 0,-2-4-4 0,0 4 0 0,2-5-1 16,-2 5-1-16,-1 0 2 0,3 0-2 0,5 0 0 0,-7 0-1 0,0 5-1 15,2-5-4-15,-3 4-2 16,8 1 2-16,-8 1-3 0,3-2 3 0,-1 7-1 0,-1-8 0 0,2 7 1 0,-4 5 1 0,4-5 0 0,5 4 1 0,-7 2 0 15,1-2 2-15,1 1 1 0,5 5 3 0,-8-6-1 0,8 5 1 0,-8 2 0 0,8-3-1 16,0 3-1-16,0-2-2 0,0-4-3 0,0 3-4 0,0 3-2 16,8-2-3-16,-8-4-1 0,8 0 0 15,-3-2-2-15,1 2 0 0,1 0 1 0,-2 0-2 0,9-5 1 0,-7-1 4 0,4 6-2 0,-3-6 5 0,5-3 1 0,1 3 3 16,-1-3 4-16,-1-2 4 0,2 1 2 0,-1-5 3 0,0 4 3 0,-7-8 4 16,7 4 5-16,0-5 3 0,0 1 8 0,1-2 2 15,-7 2 3-15,6-7 3 0,-2 2 4 0,2 3 0 16,-6-3 5-16,7 0-1 0,-8-7 2 0,6 7-1 0,-3-1 5 0,1 1-1 0,-2-6 3 0,-1 0-5 0,-1 0-2 0,-6 0-4 0,8 2-2 0,-3-8-2 15,-5 3-3-15,0-3 0 0,0 2-5 0,0-1-2 0,0-5 0 0,-5 12-7 16,5-7-3 0,-8 0-8-16,2 0-7 0,-1 7-7 0,-1-2-3 0,-2 0-3 0,1 6-7 0,-3-1-5 0,6-1-11 0,-8 1-11 0,2 7-11 0,-2-8-16 15,1 7-17-15,1 4-20 0,-2-6-22 0,1 6-26 0,0 6-25 0,0-6-49 0,-1 4-59 16,1 7-69-16,1-8-70 0,0 7-22 0,-3 1 3 16,10 3 16-16,-9-3 23 0,1 2 30 0,5 2 30 0,3-6 36 0,-1 2 38 0,-1 2 40 0,2-1 43 0,5-3 57 15,-9-5 64-15</inkml:trace>
  <inkml:trace contextRef="#ctx0" brushRef="#br0" timeOffset="211656.61">30459 1335 0 0,'8'-11'3'0,"-8"2"109"0,0-1 67 0,0 0 48 0,0 1 39 0,0 4 36 0,0-5 36 0,0-5 28 0,0 6 29 0,0-1 24 0,-8-1 23 0,8 2 23 0,0 5 17 0,8-1-81 0,-8 1-143 0,0-2-75 0,0 0-41 0,0 6-29 15,0 0-23-15,0 0-21 0,0 0-21 0,0 0-14 0,0 0-11 0,0 0-9 16,0 0-12-16,0 0-4 0,0 6-7 0,5-6-4 0,-5 6-2 0,0 3 5 0,0-5 0 0,0 5 6 16,0 2 1-16,0 5 6 0,0-3 4 0,-5 2 1 0,5 5 1 15,0-1 1-15,-8 5 3 0,8-5 0 0,-5 6 1 0,5-1 0 0,-7 6-2 0,0-5 0 16,7-1-2-16,0 0-1 0,-5 0-3 0,5 0 0 0,-7 1-3 0,7-5-1 15,-8 0-2-15,8-2 0 0,0 3-2 0,0-2-1 0,0-4-1 0,0-6-2 16,8 6-2-16,-8-6-6 0,0 3-4 0,7-3-7 0,-7-5-4 0,0 1-4 16,5 5-4-16,-5-10-2 0,0 6 0 0,0-6 1 0,0 0 6 0,0 0 2 15,7 3 2-15,-7-3 4 0,0-3 4 0,7-3 5 0,-7 0 7 0,0-3 6 16,5 5 6-16,-5-5 6 0,0-3 5 0,0-3 2 0,8 6 3 0,-8-6-4 0,0 2-1 0,0-8-3 16,0 6-3-16,0-3 1 0,0-7-4 0,0 1-1 0,0-1 0 0,0 1-1 15,0-1-3-15,0-4 5 0,0 0 3 0,0 5 8 0,0 0 7 0,0-1 6 16,0 1 6-16,-8 3 3 0,8 7 5 0,0 0 2 0,0-1 0 0,0 10 2 15,0-5-3-15,0 5-4 0,0 5-3 0,0-4-9 0,0 4-12 0,0 0-13 16,0 0-9-16,0 0-9 0,0 0-6 0,0 0-5 0,0 4-2 0,8 1-4 16,-8-1-1-16,0 7 2 0,5-2 3 0,-5 1 3 0,8 0 4 0,-8 10 7 15,6-5 5-15,-6-2 3 0,5 8 5 0,2-3 1 0,2-2 3 0,-4 2-2 16,2 2-1-16,-1 0 2 0,-1 0 1 0,11-7 0 0,-11 8 1 0,1-6 1 0,7 0-2 0,-5 4 2 16,4-4-1-16,-6-6 0 0,7 7-2 0,-5-2 3 0,5-4-1 0,-7-1 2 15,7 0 1-15,-6 0 2 0,-1-3-2 0,2 0 2 0,2-2 0 0,-10 1 6 0,8-5 6 16,-2 0 8-16,1 0 10 0,-7 0 9 0,6 0 11 0,-6 0 7 0,7 0 7 15,-7-5 3-15,7 5 4 0,-7-4 1 0,7-2 1 0,-7-3 0 0,5 3-1 16,-5-3-6-16,7 0-6 0,-1-6-7 0,-6 6-11 0,6-7-10 0,-6-3-11 0,8 5-6 16,-8-7-9-16,0 2-5 0,7-6-3 0,-7 1-3 0,5-6-4 15,-5 6-1-15,0-1 1 0,8-3 0 0,-8 4 1 0,0-2 0 0,6 3 2 16,-6 3 2-16,0 1 2 0,0 4 3 0,5 0 0 0,-5 5 1 0,0 1 2 0,0 0 0 16,0 3 2-16,0 0-1 0,0 3-5 0,0 3-4 0,0-6-7 0,0 6-8 15,0 0-7-15,0 0-8 0,0 0-4 0,0 0-3 0,0 0-3 0,8 0 0 16,-8 6-2-16,0-3 2 0,5 3-2 0,-5 4 1 0,0-1 3 0,7 0 5 15,-7 2 5-15,7 5 6 0,0-3 7 0,-7 7 6 0,6-1 1 0,-6-4 4 16,7 9 0-16,-7-5 2 0,6 6-1 0,-6-1 1 0,7-4-1 0,-7 4-5 16,0 1-5-16,0-1-12 0,0-4-16 0,6 4-22 0,-6-3-20 0,0-3-28 0,0 2-28 0,7 0-24 15,-7-2-27-15,0-3-33 0,0 0-37 0,6-2994-50 0,-6 5988-57 0,0-3000-58 16,8 1-58-16,-8-1-9 0,5 3 10 0,-5-8 27 0,8 1 33 0,-3-1 38 16,-5-4 40-16,5 0 37 0,4 0 40 0,-4-4 42 0,-5 4 48 0,7-9 52 0,1 3 65 15</inkml:trace>
  <inkml:trace contextRef="#ctx0" brushRef="#br0" timeOffset="212054.97">31170 1208 15 0,'5'-16'116'0,"4"1"64"0,-2 1 52 0,-2 4 45 0,-5-3 42 0,6 2 37 0,-6 1 36 0,0 1 31 0,0 4 31 16,0 1 30-16,0-6 25 0,0 5-26 0,0-1-60 0,0 6-78 0,-6 0-90 0,6 0-54 0,0 0-37 0,0 0-32 0,0 0-28 0,0 0-23 0,0 0-24 0,0 0-17 0,0 0-15 0,0 0-13 0,0 0-10 15,0 0-7-15,0 6-4 0,0-1 1 0,0 5 2 0,0-1 3 0,0 0 6 16,0 6 4-16,0 1 3 0,0-3 3 0,6 7 6 0,-6 1 1 0,0 1 2 15,0 5-1-15,0-5 0 0,0 8-3 0,0 0-1 0,0-2-5 0,0 2-2 0,0 4-6 16,7-5 0-16,-7 0-3 0,0 1 1 0,6 0-2 0,-6-5 0 0,8-1 0 16,-3 1-2-16,2-1 4 0,-7-6-1 0,6 3 0 0,0-8 0 0,2 7-1 15,-1-4 1-15,-2-1 1 0,2-2-2 16,0 2 1-16,-2-6 0 0,3 2-1 0,-1-1 1 0,-1-1 1 0,0-5 0 0,1 1 3 0,-2 1 0 0,-5-2 1 16,8 2 1-16,-2-6 1 0,1 0-1 0,-7 0 4 0,6 0-1 0,-1 0 1 0,3-6-1 15,0 2 2-15,-3-2-1 0,-5 1 0 0,8-4 1 0,-3 5 0 0,0-6-1 0,4-1 3 16,-4 2 0-16,2-1-1 0,-1 1 4 0,-6-6 1 0,8 0 0 0,-2 0 1 15,-6-4-3-15,0 4 0 0,7-9-2 0,-7 5 0 0,0-2 0 0,0-3-2 0,0-1 0 16,0 1-2-16,0 6-1 0,-7-7-7 0,7 5 0 0,-6 4-6 16,-2-2-2-16,2 3-4 0,-1 0-4 0,2 5-1 0,-4 1-4 0,4 0-4 0,-8 3-5 0,8 2-8 15,-3 4-9-15,-5 0-13 0,7 0-10 0,-7 0-12 0,0 4-15 0,6 6-16 16,-5-5-18-16,-3 4-20 0,3 7-20 0,0-2-26 0,-3 1-31 0,9-2-47 16,-7 8-57-16,0-6-55 0,7 4-54 0,-1 0-17 0,-4-4 0 0,4 6 16 0,7-3 24 15,-9-3 31-15,4 1 33 0,5-2 36 0,0-1 39 0,0 2 42 0,0-6 45 16,0 7 54-16,0-7 58 0</inkml:trace>
  <inkml:trace contextRef="#ctx0" brushRef="#br0" timeOffset="212970.3">31749 1682 52 0,'0'-6'121'0,"8"0"40"0,-8 3 32 0,5-7 30 0,-5 5 30 0,0-4 29 0,7-1 29 0,-7 5 31 0,0-4 28 0,0-2 26 0,-7 1 28 0,7 0-44 0,0 1-89 0,0 0-43 0,-5-1-20 0,5 4-13 0,0-3-8 16,0 3-8-16,0 1-12 0,0 1-13 0,0 4-20 0,-8-5-16 0,8 5-20 0,0 0-19 0,0 0-20 0,0 0-19 0,0 0-15 0,0 0-17 0,0 0-11 16,0 0-13-16,0 5-7 0,0-1-10 0,-7 1-7 0,7 1 0 0,0 3-2 0,0 0 1 15,-6 1 6-15,6 5 0 0,0 0 7 0,-6 1 2 0,6-2 5 0,-7 5 2 0,7-4 1 16,0 4 2-16,-5 5 0 0,5-3 0 0,0 3 1 0,0 1 0 0,0-1 0 15,0 0-2 1,0 1 1-16,0-1-2 0,0 0 2 0,0 0 0 0,0-5-2 0,5 2-1 16,-5-2 0-16,7-4-1 0,-7 0 2 0,6-2-2 0,-6-2-2 0,0 4 2 0,6-11-1 0,-6 7 0 0,0-7 2 0,0 0 2 0,0 1-1 0,0 1 3 15,0-6 3-15,7 4 3 16,-7-4 5-16,0 0 3 0,0 0 7 0,0 0 1 0,0 0 6 0,0 0 2 0,0 0 2 0,0 0-2 16,0 0 0-16,-7-4 0 0,7-7-2 0,0 7-2 0,0-5-5 0,-6-1-3 0,6-1-3 0,-6 1-7 0,6-4-2 15,-7 1-3-15,2-3-6 0,5-4-2 0,-8 7-1 0,0-8 1 0,3 2 0 0,-1-5 1 16,6-2 1-16,-5 3-1 0,-2-3 0 0,7 3 3 0,-9-7-1 0,9 0 0 15,0 2 0-15,-5-2-1 0,5 0 0 0,0 3 2 16,0-4 0-16,0 3 0 0,0 2 1 0,0 1 2 0,0 1 0 0,5 6 0 16,-5-2 1-16,0 0-2 0,0 5-2 0,9 2-2 0,-9-2-3 0,0 5-2 0,7 5-4 0,-7-4-3 0,5 2-3 31,1 4-5-31,-1-3 0 0,3 1-4 0,0 5-2 0,-3 0-1 0,2-4-2 0,5 4 1 16,-5 4 0-16,6-4 1 0,1 5 3 0,-1 1 1 0,0 4 4 0,0-7 0 15,0 12 5-15,0-5-2 0,-2 1 4 0,5 2 0 0,-4 2 1 0,0 0 2 16,-4 3-2-16,4-2 2 0,-6-1 0 0,2 3-3 0,-3-2 2 0,3-2-1 0,-8 1 2 0,0 1-1 15,0-2 0-15,0 0 1 0,-8 0 0 0,8 2-1 0,-5-1-2 0,-3-1-4 16,2-4-4-16,-6 5-8 0,4-6-8 0,-4 1-12 0,0 4-18 0,-4-10-15 16,5 8-14-16,-2-3-16 0,0 1-17 0,6-5-12 0,-5 4-17 0,-3-5-13 15,10 2-18-15,-9 0-17 0,9 3-17 0,-3-9-16 0,1 5-13 0,1-1-2 0,0-4 3 16,-1 6 11-16,7-6 9 0,-5 0 13 0,5 0 12 0,0 0 15 0,0 0 12 16,0 0 18-16,0-6 17 0,0-3 23 0,5 3 27 0,-5 3 25 0,7-9 24 0,5 3 21 15,-5 5 19-15,1-11 15 0,4 6 14 0,0-7 13 0,9 2 17 0,-8-1 14 16,6-1 15-16,-1-2 18 0,3-1 19 0,-2-2 15 0,7 3 9 0,-5-3 12 0,5-3 14 15,-7 5 11-15,7-6 10 0,-5 1 6 0,-2 3 6 0,-1 3 8 0,3-6 2 16,-8 8 3-16,6-2-2 0,-7-3-4 0,2 8-5 0,-1-2-5 0,-8 4-4 0,3-2-4 16,-2 3-6-16,1-1-9 0,-1 2-10 0,2 3-10 0,-8 2-12 0,5-5-14 15,-5 3-12-15,0 3-13 0,0-3-11 0,0 6-12 0,0 0-10 0,0-6-11 0,0 6-13 16,0-4-11-16,0 4-13 0,0-5-7 0,0 5-5 0,0-6-5 0,0 6-6 0,0 0-1 16,-5 0-3-16,5 0-4 0,0-4-5 0,0 4-6 0,-8 0-6 0,8 0 0 15,0 0-2-15,-6 0-2 0,6 4 0 0,-7-4-1 0,1 6 2 0,-2-1-1 0,8-1 1 16,-5 8 0-16,-3-9 1 0,3 7 2 0,0-1 1 0,-4-3 6 0,2 3 0 15,7 2 4-15,-5-1 1 0,-3-1 1 0,8 0 1 0,0 1-1 0,0 1 1 16,-5-1-1-16,5-1 1 0,0 6-2 0,5-6 2 0,-5 0 1 0,0 1 3 0,8 5 0 16,-3 0 2-16,2-6 3 0,2 7 1 0,-4-2 0 0,8 1 3 0,0 4 1 15,0-4 7-15,1 0 2 0,-1 0 1 0,-1 4 3 0,7-10 0 0,-6 6 2 16,1 1 1-16,-2-7-2 0,-3 6 1 0,2-6-5 0,-4 0 0 0,7-3-3 0,-9 3 0 0,-5 1-3 16,7-5-3-16,-1-1 0 0,-6 2 1 0,0-1 0 0,5-1-2 0,-5 5 4 15,-5-9-1-15,5 6 1 0,0 0-2 0,0-3 3 0,-6 3 1 0,-1 0-2 16,7-2 1-16,-5 1-5 0,-9-1-8 0,7 1-13 0,1-1-16 0,-8 2-31 15,2-6-34-15,-2 6-45 0,1-6-46 0,-6 0-56 0,7 3-60 0,-9-3-99 0,2 0-113 16,-7 0-48-16,5-3-10 0,-3 3 7 0,-2 0 20 0,5 0 31 0,-3 0 34 0,-5 0 48 16,5 0 50-16,-3 0 56 0,2 0 60 0,-1 0 63 0,-1 0 66 0</inkml:trace>
  <inkml:trace contextRef="#ctx0" brushRef="#br0" timeOffset="213428.79">29390 2340 33 0,'-5'0'128'0,"-1"0"53"0,-1 0 36 16,2-4 27-16,-9 4 20 0,7 0 18 0,1 0 12 0,-7 0 13 0,5 0 10 0,3 4 11 0,-1-4 10 0,-2 0-51 0,3 6-83 0,-2-6-74 0,-1 3-67 0,3-3-35 0,5 6-13 0,-7-6-5 0,7 5 0 0,0-5 3 0,0 0 4 15,0 0 11-15,0 0 11 0,0 4 12 0,7-4 11 0,-2 6 11 0,-5-6 9 0,8 6 8 16,4-6 7-16,2 4 7 0,-1-4 2 0,0 5 6 0,5 1 5 16,3-3 4-16,-1-3 3 0,5 4-3 0,7 2-5 0,2-6-4 0,-2 5-5 0,7-5-2 15,0 4-4-15,14-4-2 0,-8 5-1 0,8-5-4 0,5 0 0 0,7 0-3 16,1-5-1-16,-2 5-6 0,7-4-2 0,8 4-4 0,0 0-4 0,4-5-5 15,2-1-10-15,5 6-6 0,4-4-5 0,1 4-6 0,-3 0-5 0,6-3-7 0,-6 3-6 16,6-6-8-16,-1 1-2 0,1 5-4 0,-1-4-4 0,-5 4 0 0,0-6-3 16,-2 6 0-16,-6-6 0 0,2 2-4 0,-9 4-4 0,-6-5-2 0,-5-1-5 15,-8 3 3-15,-5 3 5 0,-14-6 7 0,1 2 7 16,-15-1 7-16,-6 1 6 0,-6 4 2 0,-6-5 0 0,0 5-5 0,-7-7-5 0,0 7-14 0,0-3-16 0,-7 3-22 16,-5-6-30-16,4 1-36 0,-11 5-41 0,-1-4-42 0,1 4-43 0,-7 0-57 0,-1 0-63 15,-12 0-61-15,7 0-62 0,-7 0-41 0,0 0-31 0,-6 4 6 0,-2 1 23 0,2-5 37 16,0 6 43-16,0-3 48 0,-2 4 49 0,7-2 49 0,-4-1 47 0,-2 1 53 15,7-1 55-15,0 5 56 0,7-3 70 0</inkml:trace>
  <inkml:trace contextRef="#ctx0" brushRef="#br0" timeOffset="-213249.75">29867 2820 52 0,'0'0'126'0,"7"-5"41"0,-7 5 37 0,0-4 32 0,0 4 29 0,0-6 27 0,0 6 27 0,-7-6 26 0,7 3 25 0,0-3 24 0,0 0 22 0,0 6-52 0,0-4-94 0,-5-1-53 0,5 5-28 0,0-5-21 0,0 5-15 0,0-4-13 0,0 4-16 0,0 0-15 15,0 0-16-15,0 0-16 0,0 0-19 0,0 0-17 0,0 0-12 0,0 0-14 0,0 0-8 16,0 0-10-16,0 0-8 0,0 0-6 0,0 4-7 0,0 1-4 16,0 0 0-16,0 5 2 0,0-1 1 0,0 3 3 0,0 1 6 0,0-4 4 0,0 6 6 15,0 0 4-15,0 0 3 16,0 4 0-16,0-4 2 0,0 4 0 0,0 1 2 15,0 1-2-15,0 1 1 0,0-1 0 0,0 3 0 0,5 0 0 0,-5 1-1 0,0-1-9 16,0-3-10-16,0 2-12 0,7-2-15 0,-7-3-14 0,0 2-14 0,0 0-21 16,6-6-22-16,-6 1-45 0,0-6-57 0,0 1-71 0,5 0-76 0,-5 1-37 15,0-7-10-15,0-4 7 0,0 0 17 0,0 0 23 0,0 0 27 0,0 0 27 0,-5-4 30 16,5-2 34-16,-6 1 39 0,-1-5 52 0,7 0 58 0</inkml:trace>
  <inkml:trace contextRef="#ctx0" brushRef="#br0" timeOffset="-212743.5">29763 2672 0 0,'0'-4'1'0,"0"-1"105"0,0 1 62 16,0-2 38-16,0 2 28 0,0-1 21 0,7-1 19 0,-7 6 16 0,0-3 18 15,5-3 17-15,-5 0 22 0,7 2 19 0,-7-1 21 0,8 1-69 0,-3-1-125 0,-5 1-58 16,7-2-24-16,0 0-7 0,-2 6 1 0,3-3 3 0,0-3 5 0,-3 0 3 16,1 2 0-16,1-1-4 0,-2 5-2 0,4-5-9 0,-4 1-6 0,8 4-10 15,-8-6-12-15,11 6-6 0,-11-4-10 0,9 4-5 0,-1 0-9 0,-1 0-5 16,2 0-5-16,-1 0-6 0,0 4-6 0,0 2-6 0,0-2-4 0,0 6-4 15,-2-6 0-15,-2 11-2 0,3-3-1 0,-4-3-3 0,-3 4 0 0,1 2-1 0,-6 0 0 16,0 0 0-16,8 0 0 0,-16 0-1 0,8 4 0 0,0-4-5 0,-6 3-6 16,6-2-4-16,-5-2-5 0,-3 5-2 0,3-3-4 0,-2-2-3 0,-2 1-4 15,4 1-5-15,-1-7-4 0,-7 4-3 0,6-2-3 0,1-2 1 0,-1 1-1 0,1 1 5 16,-2-7 6-16,-5 5 4 0,8-3 2 0,5-2 6 0,-7 1 2 16,0 1 3-16,2-6 6 0,5 3 3 0,-7-3 5 0,7 0 4 0,0 0 6 0,-8 7 2 15,8-7 4-15,0 0 0 0,0 0 2 0,0 0 1 0,0 0-2 0,0 0 0 16,0 0-1-16,0 0-3 0,0 0-1 0,0 0-4 0,0 0-4 0,0 0-1 15,8-7-2-15,-8 7-2 0,0-3-2 0,7 3 2 0,-7 0-1 0,5-6 0 16,2 6 0-16,0 0 3 0,-7 0 2 0,5-5 4 0,8 5 1 0,-5 0 4 0,-2 0 0 0,7 0 4 16,-6 0 3-16,6 5 0 0,-2-5 7 0,5 6-2 0,-3-3 4 0,-2 4-1 15,2-2 3-15,0 4-3 0,1-5-1 0,-2 5-2 0,2 2 1 0,-1-1-1 16,-6 5 2-16,7-6-2 0,-9 6-1 0,0 1-3 0,3-7 0 0,-2 4-1 16,1 2-1-16,-7 0 5 0,0-4 0 0,6 2 2 0,-6-3 3 0,-6 4 1 15,6-2 3-15,-7-3 1 0,7 1 0 0,-6-1 0 0,-2 0 2 0,3-3-1 0,0 4-2 16,-3-1-2-16,-5-4-4 0,5-1-7 0,-2 2-8 0,-4-1-10 0,1-1-7 0,-1 1-11 15,2-5-11-15,-2 7-7 0,1-7-10 0,1 0-8 0,-2 3-11 0,1-3-12 16,0 0-12-16,0 0-13 0,-1 0-12 0,9 0-13 0,-8 0-13 0,6 0-23 16,-5 0-26-16,5-3-26 0,-1 3-24 0,3 0-18 0,5-7-10 0,-7 7-7 0,7-5-4 15,0 1-5-15,-7-1-6 0,7 5-5 0,7-6 1 0,-7-3 13 0,7 5 24 16,-7-5 31-16,5-3 37 0,10 8 34 0,-10-6 32 0,9 0 27 0,-1-3 20 0,0 1 23 16,0-2 26-16</inkml:trace>
  <inkml:trace contextRef="#ctx0" brushRef="#br0" timeOffset="-210550.18">30265 3021 0 0,'20'-6'11'0,"-1"0"51"0,-7-3 31 0,8 3 37 0,-8 3 36 0,2-3 34 0,-1 2 31 0,0-1 31 0,-5 1 29 0,-3-1 31 0,1 5 34 0,-6-7 4 0,8 7-15 0,-8 0-11 0,0 0-8 0,0 0-20 0,0 0-26 16,0 0-32-16,-8-3-33 0,8 3-26 0,0-6-18 0,-6 1-18 0,6 5-16 0,-5-4-21 15,5-2-19-15,-8 1-21 0,8 5-17 0,-8-4-14 0,8 0-12 0,-5-1-4 16,5 5-1-16,-6-6 1 0,-1 6-2 0,7-4-4 0,0 4-4 0,0 0-4 0,-5-6-6 16,5 6-4-16,0 0-6 0,0 0-5 0,-9 0-6 0,9 6-4 0,-5-6-3 0,5 4-1 15,-7 2-2-15,1-1 1 0,1 3-1 0,-4-3 0 0,2 5 1 0,2-5 1 16,-2 4 5-16,1 3-1 0,0-3 3 0,-2 4 1 0,1-2-1 15,2-1-1-15,-1 5-3 0,-2-6-3 0,3 1-6 0,5 4-3 0,-8-4-6 0,8 1-5 16,-5 3-6-16,5-5-2 0,-8 2-5 0,8 4-1 0,0-6-4 0,0 1 1 16,0-1-1-16,0-3 5 0,0 4 0 0,8-1 6 0,-8-4 2 0,5-1 5 0,-5 6 6 15,8-5 5-15,-8 0 7 0,5-1 4 0,3 2 7 0,3-6 6 0,-4 6 3 16,1-6 5-16,-2 0 6 0,7 0 10 0,-8 0 8 0,11 0 10 0,-11-6 10 16,8 0 5-16,-8 2 7 0,9-1 7 0,-7 0 3 0,4-5 3 0,-3 1 3 0,0 5 1 15,3-11-1-15,-3 4 2 0,-3 1-4 0,3-3-5 0,-1-2-9 0,-2 4-7 16,9-4-8-16,-9 2-4 0,3-3-7 0,-3-4-3 0,-5 7-7 0,8-2-2 15,-2 5-1-15,-1-4-1 0,-5 4 3 0,7 1-2 16,-7 4 2-16,0-5-4 0,0 4-3 0,0 6-7 0,0 0-7 0,0 0-5 0,0 0-11 0,0 0-4 16,0 0-9-16,0 0-3 0,0 0-2 0,0 0-3 0,0 6-3 0,0-3-3 0,0 9 1 15,0-8 4-15,0 5 4 0,0 6 3 0,0-6 3 0,0 7 0 0,0 2 4 16,0-3 1-16,0 6 5 0,0-8-2 0,0 7-4 0,0-4 2 0,0-2-3 0,0 0 1 16,0 0-3-16,9-2-4 0,-9 1-2 0,0-3 0 0,0 0 1 15,5 0 5-15,-5 0 1 0,7-5 3 0,-7-1 1 16,6 5 0-16,-6-3 3 0,0-1 0 0,5-1 0 0,-5-4 2 0,0 5 6 0,0-5 3 0,9 0 6 0,-9 0 11 15,0 0 12-15,0 0 12 0,0 0 7 0,0 0 5 0,7-5 6 0,-7 5 5 16,0-4 5-16,0-1 7 0,5-5 5 0,-5 5 2 0,0-4 1 0,0 5-4 0,6-8-6 16,-6 3-9-16,0-6-14 0,7 6-8 0,-7 0-4 0,0-7-6 0,6 1-3 15,-6-3-2-15,0 2-5 0,8-4-7 0,-8 1-5 0,7 4-4 0,-2-4-3 16,-5 1 0-16,6-3-3 0,-6 6-1 0,8-3 0 0,-3 2 0 0,3 1 0 0,-8 6-2 16,5 0 0-16,-5-1-1 15,8 4-2-15,-8-3-5 0,6 3-2 0,-6 6-4 0,0-5-4 0,0 5 1 0,0 0 0 0,5 5-1 0,-5-5 3 0,8 6 0 16,-8-2-2-16,7 1 2 0,-7 1 1 0,6 4 2 0,2-1 4 0,-8 0 4 0,5 6 6 15,0 1 3-15,-5-2 7 0,8 5 0 0,-8-4 2 0,6 4 0 0,-6 1 0 16,7-1 1 0,-7 6-2-16,0-11-1 0,6 7 0 0,-6-8 1 0,0 8-3 0,7-11-1 0,-7 4-1 0,7-4-2 0,-7-1 1 0,0 0-3 0,7 3 3 15,-7-3-3-15,5-5 2 0,-5 1-1 0,7 5 0 16,-7-5 1-16,6-5 2 0,-6 4 2 0,0 1 2 0,6-5 6 0,-6 0 6 0,0 0 12 0,0 0 11 0,0 0 7 16,0 0 10-16,0 0 2 0,0 0 3 0,8-5 0 0,-8 5 2 0,0-4 0 15,0-1-2-15,0-5-2 0,7 5-3 0,-7-4-4 0,0-1-8 0,0 0-11 16,0 0-13-16,5 0-8 0,-5-3-9 0,8 1-3 0,-8-2-3 0,6 0-1 15,-6 0-1-15,5-7-2 0,-5 6-2 0,8-4-1 16,-3 0-1-16,2-1-2 0,0 7-2 0,0-8-1 0,-1 6-4 0,1 2 0 0,-1 1-1 0,-6-2-5 0,7 10-1 0,-1-7-2 16,-6 7-2-16,7 0-2 0,-7 4-1 0,6 0 1 15,-6 0 1-15,8 0 2 0,-8 4 2 0,0-4 2 0,5 4 2 0,-5 7 3 0,0-7 2 0,8 7 4 16,-8-1 3-16,5 4 3 0,-5-1 6 0,5 2 0 0,-5 1 2 0,9-2 0 16,-9 1 1-16,5 4 0 0,-5-4-1 0,7 0 0 0,1 0 1 0,-3 0-1 0,-5-2-2 15,7 2-3-15,0-6-1 0,-2 3-2 0,3-3 0 0,5 1 2 0,-7-1 1 16,-1-4 3-16,11 5 2 0,-4-4 1 0,-6-2 2 0,7 1 1 0,0-1 1 15,1-4 4-15,-1 0 5 16,-1 0 3-16,0 0 6 0,3 0 3 0,-2-4 3 0,-2 4 2 0,5-9 6 0,-11 3 4 0,8 0 3 0,-8-3 4 0,11 0 5 0,-11-1 3 16,1-4 0-16,1 4 3 0,-1-5-4 0,-6 0 0 0,8-4-3 0,-8 4-3 15,0-4-3-15,5-2-3 0,-5-3-6 0,0 6-6 0,0-9-4 0,0 5-5 16,0-4-1-16,0 3-5 0,0-3-6 0,0 2-4 0,0-1-3 0,0 1 0 16,0-1 3-16,0 6 2 0,-5 1 3 0,5-3 3 0,0 1 5 0,0 7 3 31,0 3 5-31,0-5-4 0,0 9-2 0,0-3-6 0,0 4-2 0,0 5-6 0,0 0-8 15,0 0-4-15,0 0-8 0,0 0-5 0,0 0-2 0,0 5-6 0,-8-1-4 0,8 7-3 16,0-7-3-16,0 11-1 0,-6-6 1 0,6 12 3 0,-7-6 7 16,7 0 4-16,0 3 10 0,-6 1 1 0,6 2 6 0,0-8 1 0,-5 8 1 15,5-2-1-15,0 1 1 0,0-1 0 0,0 0 0 0,0 1 0 0,0 1 0 0,0 1 1 16,0-1 3-16,0-2-1 0,0 5 2 0,5-3 0 0,-5-2 1 0,0 5 0 16,6-4 0-16,-6-1-1 0,7-3 0 0,-7 2 0 0,6-3-1 0,-6 0-1 15,8 0-2-15,-3-2 0 0,-5-2-2 0,7-2 0 0,-7 1-1 0,6-4-1 0,-6 3 4 16,6-3 1-16,-6-6 6 0,0 4 6 0,0-4 10 0,0 0 5 0,0 0 7 15,0 0 5-15,8 0 2 0,-8-4 0 0,0 4 4 0,0-6 3 0,0-3 2 16,0 3 1-16,0-4 1 0,0 1-4 0,0-6-9 0,0 1-8 0,0-2-12 0,-8 2-10 16,8-5-8-16,-6 0-8 0,0-2-3 0,6 3-3 0,-7-7-2 0,2 6-3 15,-3-2-3-15,2 7-3 0,-1-5 0 0,1 4-2 0,1 5 3 0,-2-1-3 0,-2 2 3 16,4 0-1-16,-2 5-1 0,7-1-3 0,-6 5-8 0,1-7-5 16,5 7-6-16,-9 0-5 0,2 7-1 0,7-7-4 0,-5 5 1 0,-1-1 0 15,-2 5-1-15,8-3 2 0,-5 3 0 0,5 0 2 0,-8 3 2 0,8-3 6 0,-7 0 8 16,7 1 7-16,0 4 5 0,0-4 4 0,0 1 2 0,0 3 1 0,0-5 0 0,7 2 1 15,-7 4-1-15,8-6 2 0,-8 5 0 0,5-3 0 0,3-1 2 0,-2 4 0 16,-1-4 0-16,2-1 2 0,7 6 1 0,-8-5 2 0,6-1-1 0,4 0 2 16,-5 2 2-16,2-7 4 0,0 8 0 0,0-9 2 0,1 3 3 15,-2-2 1-15,7-4 3 0,-4 0 3 0,-3 0 0 0,0 0 5 0,2 0 1 0,-1-4 0 16,0-2 4-16,-5 3 1 0,5-4 5 0,-8 2 0 0,0-4 5 0,9-1 0 0,-7 1 2 16,-1 0-3-16,-6-3-2 0,8-2 3 0,-2 0 1 0,-6 0-3 0,7-2-4 15,-7-3-7-15,0 5-5 0,5-7-4 0,-5-2-4 0,0 2-3 0,0 1-1 0,0-2-1 16,0 1 2-16,7 2 3 0,-7 5 6 0,0-7-2 0,0 11 1 0,0-3 2 15,0 2 6-15,0 7 2 0,0-2 1 0,0 1-4 0,0 5-3 0,0 0-9 16,0 0-8-16,0 0-9 0,0 0-8 0,0 0-7 0,0 0-6 0,0 0-4 0,0 0-4 16,-7 5 0-16,7 1-2 0,0-2 3 0,-5 7 3 0,5-3 4 0,0 3 6 15,0-2 2-15,0 0 9 0,-7 7 4 0,7-1 7 0,0-6 4 0,0 6 1 0,0 0-1 16,0-6-1-16,0 1 0 0,0 4-1 0,0-4 0 0,0 1 1 0,0 3 3 16,0-5-1-16,7 2 3 0,-7-1 1 0,0 4 2 0,0-4-2 15,0-1 0-15,0 0 2 0,0-2-2 0,0 2 1 0,0-4 0 0,5-1-2 0,-5 2-1 0,0-6-3 16,0 4 0-16,0-4-3 0,0 5 1 0,0-5 0 0,0 0 3 0,0 0 4 15,0 0 7-15,0 0 9 0,0 0 11 0,0 0 12 0,7 0 12 0,0-5 10 16,-7 5 9-16,7-4 6 0,-7-2 5 0,6 6 6 0,1-9 6 0,-7 5 8 0,5-1 0 16,4-5-2-16,-4 4-3 0,0-9-11 0,-5 6-10 0,8 0-12 0,-3-7-12 15,-5 7-7-15,8-6-6 0,0 0-7 0,-8 0-5 0,5 0-6 0,1 2-6 0,-6-2-8 16,8 5-5-16,-8-1-3 0,5 2-2 0,-5 0 0 0,0 5-4 0,0-1-1 16,0-2-7-16,0 7-8 0,0 0-5 0,0 0-10 0,0 0-6 15,0 0-8-15,0 0-1 0,0 0-2 0,0 7 2 0,0-2-1 0,0-1 2 0,0 5 1 0,0 0 2 16,-5 2 6-16,5-1 2 0,0 5 6 0,0-6 6 0,0 6 6 0,0 1 7 15,0-2 8-15,0 0 0 0,0-5 3 0,0 6 1 0,5-4-4 0,-5-2 0 0,0 1-2 16,7-1 2-16,-1 0-2 0,-6 3-1 0,7-8-1 0,0 5 2 0,-7-3 3 16,7-2 1-16,-2 1 1 0,3 0 3 0,-3-1 1 0,9 2 3 0,-9 0 4 0,2-2 4 15,7-4 3-15,-8 5 6 0,6-5 6 0,-3 0 6 0,3 0 9 0,-1 0 4 16,5 0 2-16,-11-5 4 0,8 1 3 0,-7 4 3 0,9-6 1 0,-10 0 2 16,9-3 1-16,-9 4 0 0,3-5-2 0,-1 6-1 0,-1-5-5 0,0-3-2 15,1-2 0-15,-2 4-4 0,3-3-1 0,-8-2-4 0,6 0-6 0,-6-4-2 0,7 5-4 16,-7-7-5-16,0 2-3 0,6-6-3 0,-6 5-3 0,0 2-3 0,0-3 1 15,0 6-2-15,0-4-3 0,0 4-3 0,0 0-1 0,0 6 0 0,0-1-1 0,0 7 0 16,0-3-2-16,0 0-3 0,0 6-6 0,0 0-3 0,0-4-9 0,0 4-4 16,0 0-7-16,0 0-3 0,-6 0 1 15,6 4-4-15,-7 2 1 0,1 3-2 0,-2-3-2 0,8 7-1 0,-5-2 0 0,-2 4 0 0,1 0 1 0,0-2 2 0,6 2 2 16,-7 1 2-16,7-2 3 0,-8-1 2 0,8 2-1 0,0 1-2 0,0-2-4 16,0 1-2-16,8 1 1 0,-8-2-1 0,7 5 1 0,-7-4 2 0,6 0 0 0,-6-2 0 15,6 2 2-15,1-6 2 0,-2 7-2 0,3-7-1 0,-2 1-1 0,-6 0 5 16,7 0 5-16,-1-4 5 0,-1-2 5 0,2 1 3 0,-7-1 7 0,9-4 8 15,-4 0 8-15,-5 0 4 0,7 0 7 0,-7 0 5 0,6-4 3 0,-6-1 4 16,6 1 4-16,2-2 1 0,-8 0 0 0,7-3 0 0,-7 4-2 0,5-5 1 16,1-3-2-16,-6 1-2 0,8-2-1 0,-3 0-2 0,-5 0 0 15,8-7 0-15,-8 6-3 0,5-4 2 0,-5 0-4 0,7-1 0 0,-7 1 1 0,7 4 3 0,-7-4 1 16,7 5 5-16,-7-2 1 0,0 1 3 0,0 6-2 0,6 0-1 0,-6-1-6 0,0 4-1 16,0 1-8-16,0 5-3 0,0 0-9 0,0 0-4 0,0 0-7 0,0 0-9 0,0 0-11 15,0 0-8-15,0 0-6 0,0 0-5 0,0 0-1 0,0 5 0 0,0 1 2 16,0 4 4-16,0-5 4 0,0 3 5 0,7 3 8 15,-7-2 2-15,0 7 5 0,0-7 6 0,0 6 3 0,0-6 4 0,6 6-2 0,-6-5-3 0,0 4-6 0,0-4-8 0,0-1-9 16,7 3-11-16,-7-3-11 0,0 4-12 0,6-2-14 0,-6-7-14 16,5 7-14-16,-5-1-15 0,0-5-13 0,8-1-10 0,-8 1-8 0,0-1-8 0,8 2-5 15,-8-2-4-15,0-4 1 0,5 5-1 0,-5-5 1 0,0 0-7 0,0 0-13 0,0 0-26 16,8-5-30-16,-8 1-22 0,0-2-16 0,5 2-15 0,-5-5-13 0,0 4-5 16,5-5-3-16,-5-1 4 0,0-4 7 0,0 7 16 0,0-3 19 15,9-4 33-15,-9 6 36 0,0-6 52 0,-9 6 55 0,9-7 46 0,0 7 40 0,0-6 35 0,0 2 36 0,-5-2 40 16,5 0 47-16,0 0 41 0,-5 0 40 0,5 0 35 0,0 0 30 0,0 2 25 15,-8-2 22-15,8 5 7 0,0-5 2 0,-5 6-15 0,5 0-19 0,0-3-22 0,-8 3-18 16,8 3-25-16,0-3-27 0,0 4-17 0,0 1-16 0,-8 0-8 0,8-2-10 16,0 6-6-16,0-6-10 0,0 6-13 0,0-3-12 0,0 3-18 0,0 0-12 0,0 0-14 15,0-6-11-15,0 6-11 0,0 0-10 0,0 0-13 0,0 0-10 0,0 0-14 16,0 0-13-16,0 0-15 0,0 0-18 0,0 0-18 0,0 0-21 0,0 0-25 0,0 0-24 16,0 0-31-16,0 0-33 0,0 0-22 15,0 0-18-15,0 0-22 0,0 0-17 0,0 0-42 0,8 0-51 0,-8 0-57 0,0 9-58 0,0-3-13 0,0-6 16 0,8 6 24 16,-8-2 34-16,0-4 38 0,0 0 40 0,0 4 37 0,0-4 33 0,0 0 36 15,0 0 39-15,0 0 51 0,0 0 63 0</inkml:trace>
  <inkml:trace contextRef="#ctx0" brushRef="#br0" timeOffset="-209825.68">32283 2672 53 0,'9'-9'124'0,"-4"5"43"0,8-11 39 0,-8 6 38 0,4-3 33 0,-4 3 36 16,2 0 37-16,-1-1 34 0,-1 4 35 0,-5-3 35 0,8-1 31 0,0 5-43 0,-8-4-89 0,5 3-46 0,-5 6-29 0,0-4-27 0,0 4-25 0,6-5-27 0,-6 5-29 0,0 0-28 0,0 0-32 0,0 0-29 0,0 0-29 0,0 0-23 0,0 0-17 0,-6 5-14 16,6-1-11-16,0 2-7 0,0-2-4 0,0 6-2 0,0 0 4 0,6 5 5 0,-6 0 8 15,0-2 4-15,0 8 10 0,0-2 6 0,0 5 8 0,0-3 1 0,0 3 2 0,0 0-4 16,0 0-3-16,0 1-4 0,0-1-6 0,0 1 0 0,0-1-2 16,0 0 0-16,0-3-2 0,0 2-2 0,0 3 1 0,0-7-3 0,0 5 1 0,7-5-2 15,-7 1 1-15,6-1 0 0,-6 0 0 0,8 1 0 0,-8-4 1 0,7-2-1 16,-7 0-2-16,0-3-2 0,5-1-3 0,-5-1 1 0,0-4-2 0,6 5 1 0,-6-6 5 15,0 1 8-15,0-5 6 0,0 0 10 0,0 0 5 0,0 0 3 0,0 0 1 16,0 0 1-16,0 0-1 0,0 0 0 0,0-5 0 0,0-5 4 0,0 6-2 16,0-5-3-16,0-3-3 0,-6 3-7 0,6-6-9 0,-5 2-8 0,5 2-8 0,-7-4-3 0,7 0 0 15,-8 2-2-15,2-8 4 0,-1 6 0 0,1 2 3 0,1-8-1 16,-3 6 0-16,0 2 3 0,3-1-3 0,-1-2 3 0,-1 1-1 0,2 2 0 0,-4 2-3 16,4 1-1-16,-2 1-4 0,-4-2 0 15,2 7-4-15,2-1-3 0,2 1-4 0,-9-2-2 0,9 6-5 0,-10 0-5 0,3 0-1 0,5 0-6 0,-6 6-3 0,8-2-2 16,-9 1-4-16,1-1-4 0,5 7-4 0,-5-2-1 0,8 1-3 15,0 1 4-15,-11-3 3 0,11 3 0 0,5-2 4 0,-8 7 4 0,3-7 3 0,5 0 4 0,0 6 2 16,-6-6 5 0,6 3 2-16,0 1 8 0,6 2 4 0,-6-6 4 0,5 6 3 15,-5 0 4-15,8-5 0 0,-3 4 2 0,2 2 0 0,7-7 3 0,-1 6 3 0,-8-6 2 16,16 0 2-16,-7 3 9 0,-1-3 8 0,6-5 6 0,-7 2 6 0,8-2 5 16,-1 1 3-16,1-5 5 0,1 5 2 0,-3-5 1 0,3 0 2 0,-3 0 1 0,3-5-3 15,-2 5 1-15,7-5-1 0,-8-5-5 0,3 6-9 0,6-1-5 0,-9-4-5 16,3-1-2-16,-2 4-2 0,-1-3-1 0,1-1-5 0,1 1 1 0,-6-6 0 0,4 4 0 15,-10 2 2-15,5-5 2 0,1 3 4 0,-9-4-4 0,2 0-1 0,-1 2-2 0,-6-8 1 16,5 6-4-16,-5-3-6 0,9-1-5 0,-9-2 2 0,0 3-3 0,0-7-1 0,0 1-2 16,0 3-3-16,0-3-2 0,0-1-7 0,-9 6 3 0,9-5 2 0,-5 4 1 15,-1-5 0-15,-1 12 3 0,7-8 2 0,-5 7 0 0,-3-5 4 0,2 10 2 0,6-7 1 16,-7 7 0-16,1 4 2 0,6-5-2 0,0 4-6 0,-8 3-2 0,8 3-7 0,0 0-7 16,0-6-6-16,0 6-3 0,-5 6 3 0,5-6 0 0,-8 3-2 0,8 3-1 15,-5 4-4-15,0-5 0 0,5 8 3 0,-9-1 1 0,4 2 5 0,-2 0 2 0,-1 6 6 16,3-1 9-16,5 0 5 0,-7-4 3 0,7 5 2 0,-7-1-2 0,7 2 2 0,-5-2 0 15,5-1 4-15,0 3 0 0,0-2 0 0,5 1 0 0,-5-5 2 0,7 4-1 16,-7 0 2-16,7 2-1 0,-2-3 3 0,-5 2 0 0,8 0-1 0,4-2 0 0,-3 2-1 16,-4 1-3-16,8-2 1 0,-8 0-1 0,9 1-4 0,-7-1-1 0,7-3-7 0,-9-2-7 15,2 0-9-15,-1 0-12 0,8-2-10 0,-14 1-14 0,7-8-14 0,-2 5-9 16,3-1-9-16,-8-4-12 0,5 2-8 0,-5-4-8 0,0-3-9 0,0 0 0 0,0 6-1 16,0-6-8-16,0 0-16 0,0 0-34 0,0 0-47 0,0-6-40 0,0 6-39 0,-5-3-28 15,5-4-17-15,-8-2-1 0,3 4 13 0,-2-5 16 0,-2 1 18 0,-2 0 19 0,4-3 22 16,-6 3 30-16,7-6 39 0,-7 6 50 0,0-7 50 0</inkml:trace>
  <inkml:trace contextRef="#ctx0" brushRef="#br0" timeOffset="-209257.48">32584 3073 0 0,'-8'-15'18'0,"3"0"64"0,-3 6 45 0,2-4 40 0,6 1 37 0,-5 3 32 0,-2-6 27 0,7 11 26 0,-9-5 26 0,9-3 23 0,-5 9 21 0,5-3-7 0,0 1-26 0,0 1-33 0,0 4-40 0,0-6-35 0,0 6-39 0,0 0-26 0,0 0-23 0,0-5-14 0,0 5-17 0,0 0-12 16,0-4-17-16,5 4-14 0,-5-4-12 0,9-1-8 0,-2 5-9 0,-2-6-6 0,9 2-9 0,-9-2-7 16,8 1-6-16,1 1-7 0,6 4-5 0,-6-6-3 0,4 1-1 0,1 5 0 15,2-4 4-15,2-1 0 0,-2 5 4 0,6 0 4 0,-8-4 0 0,6 4 3 16,2 0-5-16,-1-6-6 0,0 6-5 0,1-3-7 0,-9 3-3 0,1-6-1 0,2 6 0 15,-3-6 2-15,-2 6 0 0,-5-4 3 0,2-1 4 0,-5-1 4 0,4 2-1 0,-12-1 4 16,6-4 6-16,0 5 6 0,-6-2 9 0,7-3 5 0,-7-3 4 0,0 3-1 0,0 0 0 16,0-1 1-16,0-5-2 0,0 6 1 0,0-2 1 0,0-2 6 0,0 3 5 15,0-1 7-15,0 1 3 0,0 5 6 0,0-4 3 0,0 5 7 0,-7-2 5 0,7 2 3 16,0 4 2-16,0-5-1 0,0 5-6 0,0 0-9 0,0 0-11 0,0 0-15 16,0 0-11-16,0 0-9 0,0 0-7 0,0 0-4 0,-6 5-3 0,6-1-6 0,-6 2-3 15,6 3 0-15,-5 0 3 0,-2 1 4 0,7 5 8 0,-8-6 7 0,2 12 5 0,6-6 3 16,-7 0 4-16,1-2 1 0,1 8 1 0,5-6-2 0,-8 3-1 0,8 1 0 15,-8-4-2-15,8 4 0 0,-5-4-5 0,5 6-3 0,0-3-5 0,-6-3 0 0,6 6 2 16,0-8 1-16,0 7 1 0,6 0 1 0,-6-6-3 0,0 5 1 0,5 2-1 0,-5-8 0 16,8 2 2-16,-8 0 0 0,8 0 1 0,-8 0 3 0,5-6 4 15,1 7 4-15,-6-7 4 0,7-4 0 0,-7 5 3 0,6-6 0 0,-6 1 4 0,8 0-1 0,-8-1 1 0,0 2 1 16,0 0-2-16,0-6-1 0,7 0 2 0,-7 0 0 0,0 0 0 0,0 0 2 16,5 4-2-16,-5-4 2 0,0 0 4 0,0 0 1 0,0 0 6 0,6 0 5 0,-6 0 5 15,6-4 8-15,-6 4 3 0,7 0 5 0,-7-6 1 0,0 6 2 0,0-6 4 0,8 6-1 16,-8-4-3-16,5-1-4 0,-5 5-6 0,7-9-5 0,-7 3-8 0,7 2-8 15,-7-5-6-15,5 4-7 0,-5-2-6 0,8-2-6 0,-8 4-5 0,7-5-8 0,-7 6-6 16,6-1-7-16,-6 1-4 0,6-1 1 0,-6-1-1 0,7 6 3 0,-7-4-3 0,5 4 0 16,-5-6-3-16,8 6-5 0,-8 0 1 0,0 0 0 0,8 0-2 0,-3 0 3 15,-5 6 0-15,6-6 2 0,-6 4 3 0,7 2 1 0,-2-1 2 0,-5-1 3 0,9 1 4 16,-4 5 1-16,2-1 3 0,-7-3 3 0,6 4 3 0,-6-1 5 0,5 6 2 0,-5-6 3 16,9 0-1-16,-9 7 2 0,7-7 2 0,-7 0 0 0,0 6-2 0,5-3 1 15,-5-3-1-15,0 6 2 0,7-6 3 0,-7 0 2 0,0 1-1 0,0-1 0 0,0 3-3 16,7-3 1-16,-7 0-3 0,0 0-1 0,0-3 0 0,0 4-2 15,0-5-1-15,0 5-3 0,0-6 4 0,-7 1-3 0,7 0 0 0,0-1-10 0,0 2-14 0,0 0-11 16,0-3-15-16,0 3-17 0,0-2-21 0,0 2-26 0,-7-1-29 0,7-1-31 0,0 1-35 16,-5-1-88-16,5 2-115 0,-7-1-67 0,-2-1-43 0,4 2-4 0,-1-3 15 0,-1-3 24 0,2 0 29 15,-4 6 35-15,-3-12 37 0,1 6 44 0,3-3 45 0,-5-3 49 0,-6 2 54 16,4-7 81-16,-4 7 94 0</inkml:trace>
  <inkml:trace contextRef="#ctx0" brushRef="#br0" timeOffset="-193979.91">9084 11788 2 0,'0'0'65'0,"0"0"36"0,8 4 28 0,-8-4 24 0,0 0 21 0,0 0 22 0,0 0 19 0,0 0 21 0,0 0 23 0,0 0 18 0,0 0 20 0,0 0-25 15,0 0-50-15,0 0-33 0,0 0-21 0,0 0-14 0,0 0-7 0,0 0-7 0,0 0-2 0,0 0-5 0,0 0-6 0,0 0-7 0,0 0-9 0,0 0-8 0,0 0-10 0,0 0-10 0,0 0-8 0,0 0-13 16,0 0-12-16,0 0-11 0,0 0-15 0,0 0-13 0,0 0-12 0,0 0-10 16,0 0-11-16,0 0-6 0,0 0-6 0,0 0-2 0,0 0-2 15,0 0 2-15,0 0 3 0,0 0 1 0,5 0 4 0,-5 5 5 0,0-5 4 16,8 4 3-16,-8-4 5 0,0 6 6 0,6-6 1 0,-6 6 3 0,5-6 2 0,-5 3 0 15,7-3 0-15,-7 0 2 0,9 0 0 0,-9 6-2 0,5-6 4 0,-5 0 0 16,7 0 3-16,-7 0 2 0,6 0 2 0,-1 0 5 0,4 0 2 0,-9 0 6 0,7 0 3 16,-2-6 3-16,1 6 5 0,-6-3 4 0,7 3 1 0,-1-6 4 0,2 0 2 15,-3 2 3-15,-5-1 4 0,7 1 2 0,-1-1 5 0,-6-1 2 0,8 2 3 16,-8-1 2-16,6 5 4 0,-6-4 1 0,0-1 4 0,0 5 3 0,0-7 1 16,0 7 1-16,0 0 1 0,0 0-1 0,0 0-2 0,0-4-5 0,0-1-4 0,-6 5-7 15,6-4-6-15,-8 4-8 0,8-5-7 0,-6 5-8 0,-1-6-8 0,7 6-6 16,-5 0-8-16,-3-4-7 0,2 4-6 0,-1 0-6 0,1 0-2 0,1 0-6 15,-2 0-2-15,-2 4-1 0,4-4-3 0,-1 0-1 0,-1 6-1 0,7-6-2 0,-5 5 1 16,-4-1-2-16,2 1-1 0,7-5 1 0,-5 4 0 0,5 3-2 0,-6-2 3 16,6-1-1-16,-8 1-3 0,8-1 3 0,0 2 1 0,0-6 0 0,-5 9 2 15,5-4 0-15,0-1 1 0,0 2 0 0,0 3 1 0,0-3 1 0,0-1 0 16,0-1 1-16,0 6 0 0,0-5 2 0,0-1-1 0,5 8 2 0,-5-9-3 0,0 3 1 16,0 3 2-16,8-3 0 0,-8-2 1 0,6 1 1 0,-6-1 1 0,5-4 2 15,-5 5 1-15,7 1 1 0,2-6 2 0,-9 4 2 16,5-4 5-16,2 0 4 0,-1 0 6 0,-1 0 5 0,-5-4 9 0,9-2 6 0,-2 1 7 0,-2 1 5 15,1-5 5-15,1-1 5 0,-1-1 4 0,2-4 2 0,-3 2 4 0,2-2 0 0,-1 0 4 16,2 0-3-16,-2-4-3 0,1 5 0 0,-7-2-6 0,5 7-5 0,-5-6-5 16,0-1-6-16,0 7-6 0,0 0-4 0,0-6-4 0,0 6-7 0,-5 3-12 15,-2-4-17-15,7 1-22 0,-6 0-32 0,-2 3-41 0,2 1-52 0,-6 1-60 0,-2 4-113 16,7 0-130-16,-4 0-56 0,-5 4-19 0,5 7 1 0,-1-2 11 0,-9 0 21 16,7 7 28-16,-4 2 34 0,4-3 40 0,2 1 52 0,-9 2 53 0,10-3 65 15,-10 1 71-15</inkml:trace>
  <inkml:trace contextRef="#ctx0" brushRef="#br0" timeOffset="-192650.78">21115 9244 58 0,'0'0'128'0,"5"-6"39"0,-5 6 28 15,0 0 18-15,0 0 15 0,0 0 13 0,0-6 14 0,0 6 14 0,0-3 12 0,0-3 14 0,0 0 14 0,-5 3-55 0,5 3-96 0,0-6-50 0,0 2-30 0,0 4-12 0,0-5-3 0,0 1 3 0,0 4 8 0,0-5 5 0,0 5 3 16,0-7 5-16,0 7 4 0,0-3 2 0,0 3 2 0,0-6-1 0,0 6-4 0,0 0-5 0,0 0-4 0,0-5-5 0,0 5-9 15,0 0-3-15,0 0-5 0,0 0-7 0,0 0-6 0,0 0-10 0,0 0-6 16,0 0-9-16,0 0-9 0,0 0-7 0,0 0-7 0,0 0-6 0,0 0-4 16,0 0-6-16,0 0-2 0,0 0-4 0,0 0 0 0,-8 5-2 0,8-5-3 15,0 6 3-15,-6-3 0 0,6 4 1 0,0-2 1 0,0-1 2 0,-5 1 2 0,5-1 1 16,0 5 4-16,0-3 1 0,-8 0 2 0,8-3 1 0,0 3 2 0,0 0 0 16,0-2 3-16,0 1-2 0,0-1 2 0,0-4-2 0,0 5 1 0,0-1 1 0,0 2 0 15,0-1 3-15,0-1-1 0,0-4 1 0,0 6-1 0,0 0 2 0,8-2 1 16,-8-4 0-16,0 5 2 0,0-1 0 0,5-4 1 0,-5 5 0 0,0-1 0 15,6 2 2-15,-6-6 1 0,8 5 5 0,-8-5 5 0,0 4 5 0,5-4 6 0,-5 5 8 16,7-5 7-16,-7 0 9 0,6 7 10 0,1-7 13 0,-7 0 15 16,0-7 12-16,7 7 17 0,0 0 11 0,-7-5 11 0,5 1 8 0,-5-1 5 0,8-1 3 15,-8 2 1-15,5-1-4 0,-5 1-2 0,6-5-10 0,-6 3-8 16,8-4-10-16,-8 5-13 0,0-1-13 0,0-3-14 0,5 5-13 0,-5-5-11 0,0 3-12 16,0 0-7-16,0-3-5 0,0 3-7 0,0 3-6 0,0-3-4 0,-5 2-7 15,5 4-8-15,0-5-11 0,-8 1-15 0,8 4-19 0,-6-5-22 0,1 5-28 0,-3 0-31 16,3 0-36-16,-2 5-39 0,0-1-48 0,0 1-51 0,-6-1-87 0,8 5-101 15,-9 6-52-15,9-3-27 0,-11 1 2 0,11-4 22 0,-3 6 31 0,3-3 36 16,0 1 44-16,-4-4 46 0,9-3 50 0,-5 3 54 0,5-4 56 0,0-5 62 0,0 0 77 16,0 0 83-16</inkml:trace>
  <inkml:trace contextRef="#ctx0" brushRef="#br0" timeOffset="-176939.73">11475 8730 0 0,'0'0'37'0,"0"0"36"0,0 0 29 0,0-6 30 0,0 6 31 0,0 0 30 0,0 0 28 16,0 0 24-16,0 0 22 0,0-3 11 0,0 3 6 0,0 0-10 0,0-6-20 0,0 6-18 0,0 0-13 0,0-4-16 0,0 4-21 0,0 0-18 0,0 0-22 0,-8-5-14 0,8 5-15 0,0-6-7 0,0 6-8 0,0 0-5 16,0 0-5-16,0 0-3 0,0-3-4 0,0 3-3 0,0 0-3 0,0 0-3 15,0 0-4-15,0 0-3 0,0 0-4 0,0 0-3 0,0 0-4 0,0 0-5 0,0 0 0 16,0 0-5-16,0 0-1 0,0 0-4 15,0 0-4-15,0 0-3 0,0 0-7 0,0 0-5 0,0 0-4 0,0 0-7 0,0 0-4 16,0 0-4-16,0 0-4 0,0 0-4 0,0 0-4 0,0 0-2 0,0 0-4 0,0 0-1 0,0 0 1 0,0 0-1 16,0 0 2-16,0 0 2 0,0-7 1 0,8 7 3 0,-8 0 4 0,8-5 3 15,-3 5 3-15,1-4 4 0,1 4 3 0,-1-5 5 0,1-1 5 0,1 2 4 16,3 0 3-16,2-1-1 0,-5 0 3 0,5 1 0 0,5-2 0 0,-4-4-1 16,-1 5-2-16,8-1 2 0,-3-3-3 0,-4 0-2 0,10 5-2 0,-4-12-4 15,7 6-1-15,-8 0-4 0,7 1 0 0,0 0-3 0,0-1-2 0,0-5-2 16,1 4 0-16,-1 3 1 0,6-3-1 0,-6 1 0 15,1 1 0-15,-2-2-1 0,2 2 4 0,-3 0-2 0,3-1-1 0,1 4 0 0,-10-3-1 0,8-1 0 0,-7 5-1 16,8 1 1-16,-7-1-1 0,-1 1 1 0,7-2 0 0,-8 0 2 0,3 3-1 0,-10-3 1 16,10 0 2-16,-2 6-1 0,-4-3 2 0,-3 3-1 0,0-6 2 0,1 6 1 15,1 0-1-15,-1-5 1 0,-5 5 2 0,-3 0-2 0,3 0-1 0,-3-4 1 16,-5 4-1-16,0 0 3 0,5 0 3 0,-5 0 2 0,0 0 4 0,0 0 1 16,0 0 4-16,0 0 3 0,0 0 2 0,0 0 2 0,0 0 5 0,0 0 0 0,0 0 3 15,0 0 2-15,0 0-1 0,0 0 0 0,0 0 0 0,0 0 0 0,0 0-1 0,0 0 0 16,0 0-1-16,0 0-2 0,0 0-1 0,0 0-4 0,0 0-2 0,0 0-2 15,0 0-4-15,0 0-1 0,0 0-3 0,0 0-4 0,0 0-1 16,0 0-7-16,-5 4-3 0,5-4-3 0,0 0-4 0,0 0-3 0,0 0-5 0,0 0-2 16,0 0-3-16,0 0-8 15,0 0-7-15,0 0-8 0,0 0-10 0,-5 5-10 0,5-5-9 0,0 0-9 0,0 0-12 0,0 0-8 16,0 0-9-16,-8 0-8 0,8 0-6 0,0 0-5 0,0 0-2 0,0 6-4 0,-5-6-1 0,5 3-3 0,0-3-1 16,0 6-9-16,-8 0-10 0,8-6-11 0,0 3-14 0,-8 3-44 0,8 0-56 15,0 3-64-15,0-5-67 0,-5 1-21 0,5 5 0 0,-6-5 13 0,6-1 17 0,-8 2 25 16,3 0 27-16,-3-2 33 0,3 1 34 0,-2-5 39 0,-5 0 40 0,-3-5 58 0,2 1 67 15</inkml:trace>
  <inkml:trace contextRef="#ctx0" brushRef="#br0" timeOffset="-169626.98">15832 6186 45 0,'-7'0'123'0,"7"-6"44"0,0 0 34 0,-5 2 30 0,5-1 26 0,0-1 24 0,-9 3 23 0,9-3 21 0,0 6 23 0,0-4 18 0,0 4 18 0,-5 0-48 0,5 0-89 0,0 0-55 0,0-5-40 0,0 5-17 0,0 0-14 0,0 0-7 0,0 0-6 0,0 0-5 0,0 0-5 0,0 0-6 0,0 0-3 0,0 0-6 0,0 0-5 0,0 0-2 0,0 0-6 16,0 0-6-16,0 0-5 0,0-4-9 15,0 4-3-15,0 0-4 0,0 0-4 0,5-5-1 0,-5 5-3 0,9-7 1 16,-9 7-3-16,5-3-1 0,-5 3-1 0,7-6-2 0,-1 6-3 0,2-5-1 0,-2 1 0 16,1 4-1-16,6-6-1 0,-7 2-1 0,-1-1-3 15,10 1-1-15,-10 4-6 0,9-5-1 0,-1-1-3 0,0 2-1 0,0-2-1 0,1 1-2 0,-1 1 1 0,-1 4-2 16,0-6 0-16,3 1-1 0,-3 5-1 0,7-4 1 0,-5-1-4 16,-1 5 2-16,-8-4 0 0,9 4 0 0,-7 0 2 0,-1-6-1 0,-1 6 4 0,3 0 0 0,-8 0 2 0,8 0-2 15,-8 0-2-15,0 0-8 0,0 0-8 16,0 0-18-16,-8 6-21 0,8-6-25 0,-8 4-26 0,8-4-26 0,-5 5-25 0,-1-1-39 0,-1 1-43 0,2 1-49 0,-9-2-51 15,7 1-57-15,-4 1-56 0,2-2-13 0,-3 7 8 0,5-7 26 0,-5 1 27 0,4-1 39 16,-4 2 37-16,-2-2 38 0,9 1 38 0,-8 1 45 16,5-6 47-16,2 3 51 0,-7 4 63 0</inkml:trace>
  <inkml:trace contextRef="#ctx0" brushRef="#br0" timeOffset="-169209.31">15891 6156 28 0,'0'0'115'0,"0"0"51"16,0 0 43-16,-8-6 41 0,8 6 36 0,0-4 36 0,0-1 34 0,0 1 32 16,0 4 30-16,-5 0 28 0,5 0 28 0,0-5-35 0,0 5-74 0,0 0-61 15,0 0-56-15,0 0-37 16,0 0-31-16,0 0-27 0,0 0-29 0,0 0-22 0,0 0-25 0,0 0-21 0,0 0-18 0,0 0-13 0,0 0-12 0,0 0-7 0,0 5-8 15,0-5-3-15,0 4-3 0,0 5 1 0,0-3-3 0,-6-3 4 0,6 8 2 16,0-1 3-16,0 0 5 0,0-1 1 0,-8 6 2 0,8-6-2 0,0 3-1 16,0 2-1-16,-5-6-3 0,5 7-3 0,0-4 0 0,0 4-2 0,-7-5-2 15,7-1 0-15,0 6 1 0,0-5 0 16,0-1 2-16,0 0 2 0,0 1 2 0,0 0 0 0,0 0 1 0,0-4 0 0,0 3 1 0,0-3 1 16,0 1 0-16,0-1 2 15,0-1 2-15,0-5 2 0,0 4-2 0,0-4 3 0,0 6-2 0,0-6 2 16,0 0-2-16,0 0 2 0,0 0 2 0,0 0 0 0,0 0 1 0,0 0 1 0,0 0 2 15,0 0 2-15,0 0 0 0,0 0 0 0,0 0-1 0,0 0-1 0,0 0 0 16,0 0-3-16,0 0-1 0,0 0-2 0,0-6-3 0,0 6-3 0,7 0-3 16,-7-4-4-16,0 4 1 0,5-5-5 0,-5-1-3 0,8 6-1 0,-8-4 1 0,6 1 0 15,-1-3 0-15,3 1 1 0,-1 1 2 0,-2-2 6 0,4 6 2 0,-4-6 4 16,0 2 5-16,3 4 3 0,-3 0 2 0,9-5 4 0,-7 5 1 0,-1 5 5 16,2-5-2-16,5 0 1 0,-8 4 2 0,9 2-3 0,-9 0 0 0,2-2-2 15,6 1-4-15,-6 4-4 0,5 1-1 0,4-5-2 0,-11 11-3 0,8-7 1 16,-8 6-2-16,4-2 0 0,3 2 1 0,-6 0-1 0,-1 0-1 0,11 0 1 0,-16 0 1 15,5 0 0-15,2-2 1 0,-1-4 2 0,0 3 3 0,-6-3 1 0,0 1 5 16,0-5 3-16,0 4 1 0,0-5 4 0,0 2 3 0,0-1 3 0,-6-1 0 0,6 2 4 16,-6 0 1-16,-1-3 0 0,2 3-2 0,-11 3-1 0,5-5-4 0,4 1-8 15,-7 1-10-15,2-2-23 0,-8-4-31 0,8 5-40 0,-2 1-46 0,-6-2-52 16,1 2-58-16,1-1-97 0,4-1-121 0,-7-4-62 0,8 4-39 0,-6 1-7 0,7-5 8 16,-1 0 20-16,-1 6 26 0,9-6 41 0,-2 4 45 0,1-4 55 0,-2 0 57 0,8 0 62 15,0 0 65-15,0 0 83 0,0 0 94 0</inkml:trace>
  <inkml:trace contextRef="#ctx0" brushRef="#br0" timeOffset="-165995.93">11612 11222 33 0,'5'-6'64'0,"-5"0"21"0,0 3 20 0,0-3 20 0,0 6 23 0,0-5 26 0,0 5 27 0,0-4 25 0,0 4 24 0,0 0 1 0,0 0-12 0,0 0-16 0,0 0-17 0,0 0-12 0,0 0-14 0,0-6-11 0,0 6-11 0,0 0-20 0,0 0-18 0,0 0-24 0,0 0-25 0,0 0-18 0,0 0-16 16,0 0-12-16,0 0-7 0,0 0-7 0,0 0-2 0,8 6-3 0,-8-6-1 16,0 0-2-1,0 4 1-15,0-4 2 0,0 5 1 0,0-5 3 0,8 6 2 0,-8-6 3 0,0 3 1 0,0-3 1 0,0 0-1 16,0 6 1-16,0-6 0 0,0 6 5 0,0-6 1 0,0 0 5 0,5 4 5 0,-5-4 8 16,0 0 5-16,0 0 5 0,0 0 6 0,0 0 6 0,-5 5 1 15,5-5 4-15,0 4 2 0,0 2-2 0,-8-6-1 0,8 4-3 0,-8-4-3 0,8 5-6 0,-5 0-4 0,-2-1-6 16,7 2-6-16,-6 0-5 0,0-6-8 0,-2 3-3 0,1 3-6 0,2-6-2 15,-1 4-4-15,-2-4-1 0,3 6-1 0,-3-6 1 0,3 5-5 0,-3-5 4 0,2 0-2 16,1 0-1 0,-3 0 4-16,1 0-1 0,1 0 3 0,-1 0 0 0,1 0 1 0,1 0 2 15,-3 0 3-15,8-5 3 0,-8 5 1 0,3 0 5 0,-1-6 3 0,6 6 4 0,-7-4 2 0,7-2 2 16,-5 6-1-16,-4-3 2 0,9 3 1 0,-5-6 0 16,5 0 3-16,0 6 2 0,-7-4-1 0,7 4 0 0,0-5-3 0,0 5-4 0,0-5-1 15,0 5-7-15,0 0-6 0,0 0-4 0,-6 0-8 0,6 0-7 0,0 0-4 0,0 0-7 0,6-4-6 0,-6 4-6 0,0-6-4 0,0 6-3 16,7-4-5-16,-7 4 1 0,5-5-1 0,-5 5 2 0,9-4 2 0,-4-2 3 0,2 6 5 31,-1-6 3-31,7 3 3 0,-5 3 1 0,3-6 1 0,-4 1 3 0,6 5 1 16,-5-4 1-16,3-2 1 0,2 6 2 0,-5-3-2 0,5 3 0 0,-7 0-1 15,6 0 0-15,-4 0-2 0,-2 0 0 0,0 0-2 0,1 0 3 0,-2 3 2 0,3 3 3 16,0-2 2-16,-8 1 2 0,5 1 2 0,-5-3 3 0,6 9 3 0,-6-3 3 16,0 1 1-16,0 4 3 0,0-4 5 0,0 5 1 0,-6 0 1 0,6-2 0 15,-5 8 1-15,-3-6-3 0,8 3 0 0,-8 3-1 0,3-2-3 0,-2-4 0 0,1 3-2 16,0 3-2-16,-2-2 0 0,1-1-3 0,2 3-1 0,-1-6-2 0,-2 4 0 15,3-4-1-15,-3 0-2 0,3-6 0 0,-3 7 1 0,2-7-1 0,1 0-2 16,5 1 2-16,-8-1-2 0,1-4 0 0,7 5 0 0,-6-4-1 0,6-1 3 0,-7-1 1 16,7 2-1-16,0-3 1 0,-6-3 0 0,6 6 1 0,-5-2-1 0,5-4 0 15,0 5 1-15,0-5-1 0,0 0 0 0,0 0-1 0,0 0-4 0,0 0-1 16,0 0-6-16,0 0-4 0,0 0-5 0,0 0-4 0,0 0-5 0,0 0-4 16,0 0-2-16,0 0-3 0,0 0 0 0,0 0 2 0,0 0 3 0,0 0 8 0,5 0 8 15,-5-5 10-15,6 5 12 0,-6 0 9 0,7-4 8 0,-1-2 10 0,1 6 8 16,1-3 6-16,-3-3 9 0,1 2 4 0,7-1 4 0,-5-1 0 15,5-4 0-15,-2 5-6 0,4-4-7 0,-3-1-9 0,8 1-7 0,-1 0-5 0,2-3-5 16,-3-1-2-16,3 2-5 0,3-2-20 0,3-2-26 0,-1 0-50 0,8 0-54 0,-11-1-129 16,12-2-163-16,-10 3-77 0,7 0-35 0,-5-4-9 0,-1-1 6 0,0 1 13 0,-6-6 18 15,-8 1 21-15,9 0 28 0,-15-6 41 0,-1 1 50 0,-5 0 66 0,0-5 74 16,-5 0 108-16,-1-5 111 0</inkml:trace>
  <inkml:trace contextRef="#ctx0" brushRef="#br0" timeOffset="-164857.56">11456 13478 0 0,'0'-10'33'0,"0"4"47"0,6 2 30 0,-6-1 33 0,0 0 32 0,0 1 33 0,0 4 28 0,0-6 27 0,0 2 27 0,0-1 27 0,0-1 26 0,0 3-9 0,0-4-28 0,0 4-20 0,-6 3-16 0,6-6-11 0,0 1-10 0,0 1-16 15,0 4-19-15,0-6-14 0,0 6-11 0,0-3-9 0,0 3-8 0,-7-6-9 16,7 6-8-16,0 0-8 0,0 0-10 0,0 0-12 0,0 0-9 0,0 0-11 16,0 0-11-16,0 0-10 0,0 0-13 0,0 0-11 0,0 0-13 0,0 0-11 15,0 0-13-15,0 0-10 0,0 0-11 0,0 0-4 0,0 0-7 0,0 6 0 0,7-3 1 16,-7 3-1-16,0-2 2 0,0 7 2 0,0-1 4 0,0 4 4 0,6-4 7 0,-6 4 7 15,0 0 8-15,0 7 5 0,5-7 4 0,-5 5 2 0,0 2 0 16,0-3-2-16,0 1-4 0,-5 6-2 0,5-5-5 0,0-1 1 0,0 2-6 0,0-3 0 16,-6 2-3-16,6 0-5 0,0-2 0 0,0 3-10 0,0-8-13 0,0 8-27 15,0-6-34-15,0-2-51 0,0 2-61 0,0 0-128 0,6 4-159 0,-6-4-70 16,5-1-25-16,-5-2-2 0,8 1 10 0,-8-7 15 0,0 3 22 0,0-9 28 0,0 0 38 16,0-9 49-16,0-1 57 0,-8-11 70 0,3 3 77 0</inkml:trace>
  <inkml:trace contextRef="#ctx0" brushRef="#br0" timeOffset="-162600.09">14198 12671 31 0,'0'-3'110'0,"7"-3"43"0,-7 0 35 0,5 2 28 0,-5-1 26 0,7-1 25 0,-7 6 21 0,0-3 21 0,0-3 19 0,0 6 18 0,7-4 20 0,-7 4-43 0,0 0-76 0,0-5-51 0,0 5-38 0,0 0-21 16,0 0-14-16,0 0-12 0,0 0-9 0,0 0-11 0,0 0-10 0,0 0-9 0,0 0-11 0,0 0-11 0,0 0-9 0,0 0-9 0,0 0-9 0,0 0-5 16,0 0-2-16,0 0-2 0,0 5-4 0,0-5-1 0,0 4 1 0,0 2 2 15,0 3 1-15,0-4 1 0,0-1 6 0,-7 2 2 0,7 3 4 0,0-3 3 16,0 0 2-16,-7 1 0 0,7-1-6 0,-5 3-3 0,5-4-1 0,-7 2-1 15,-1 2 0-15,3-4-3 0,-2-1 2 0,0 2-2 0,2-2 0 0,-3 1-5 0,0-1-1 16,3 1-4-16,-8 1-2 0,8-6-4 0,-9 4-1 0,1-4-1 0,8 0-1 16,-11 6 0-16,11-6 1 0,-8-6 0 0,7 6 1 0,-9 0 1 0,10-4 1 15,-1 4 5-15,-2-6 6 0,3 1 11 0,-3 1 5 0,3-1 6 0,-3 1 5 16,8-2 5-16,-6 2 3 0,6-7 5 0,-7 8 3 0,7-4 4 0,0-2-2 0,0 4 1 16,0-1 2-16,0-1-6 0,0 1-6 0,0-3-7 0,0 3-7 0,0 0-5 15,7-3-4-15,-7 3-4 0,6-3-5 0,-6 5-4 0,8-1-3 0,-3-5-3 16,3 4-2-16,-3 2 1 0,9-1 1 0,-9 0 3 0,10 1 2 0,-3-2 0 15,-5 2 3-15,5 4-1 0,2-5 1 0,-1 5 0 0,1 0-3 0,-2 0 2 0,-1 0 0 16,5 5-3-16,-4-1 0 0,0 2-1 0,-4-2 1 0,4 6-3 0,2 0 2 16,-9 5 1-16,11-2-1 0,-11 2 3 0,1 0 2 0,-1 4-2 15,-5 1 2-15,0 1-3 0,0-2 1 0,0 6-1 0,0-1-1 0,-5 0-1 0,-1 1-3 0,-7-1 0 16,5 0-2-16,-4 0-1 0,0 1-3 0,-3-6-1 0,3 7-2 0,-8-3-1 0,7-3 0 16,0 5-1-16,-6-7 2 0,6 3-2 15,-8-2 0-15,9 1 0 0,0-1 2 0,-3 0 0 0,10-4-2 0,-9-1 0 0,1 2 1 0,8-1-2 0,-3-6 1 0,2 0-2 16,-1 3-2-16,1-3-1 0,6-5-5 0,-7 1-4 15,7-1-7-15,0 2-4 0,0-6-4 0,0 0-3 0,0 0 2 0,0 0 6 0,0 5 11 0,7-5 10 16,-1 0 12-16,1 0 8 0,-1 0 8 0,2-5 9 0,5 5 9 0,0-6 10 16,-2 2 6-16,4-1 8 0,-3 1 5 0,7-5 2 0,1-3 0 0,6 3-5 0,-8 0-11 15,10-6-20-15,-1 6-28 0,-3-1-39 0,8-5-48 0,-4 4-66 16,4 3-78-16,-5-3-122 0,4 7-143 0,1-7-59 16,-3 7-22-16,2-1 0 0,-4-5 11 0,-9 1 18 0,3 0 24 0,-2-7 32 0,-1 1 44 15,-2-3 54-15,-11-9 60 0,1 0 74 0,1-4 79 0</inkml:trace>
  <inkml:trace contextRef="#ctx0" brushRef="#br0" timeOffset="-161171.28">17383 8393 2 0,'0'-4'71'0,"-8"-2"47"0,8 0 37 0,0 3 34 16,-7 3 30-16,7-6 27 0,0 0 24 0,-5 6 22 0,5-3 21 0,-6 3 23 0,6 0 20 0,0-6-23 0,-8 6-50 0,8 0-40 0,0 0-33 0,0-5-27 0,0 5-24 0,0 0-14 0,-5-4-14 0,5 4-9 0,0 0-4 0,0-4-8 0,0 4-6 15,0 0-6-15,0 0-3 0,0 0-10 0,0 0-2 0,0 0-7 0,0 0-5 0,0 0-7 16,0 0-6-16,0 0-4 0,0 0-6 0,0 0-6 0,0 0-4 15,0 0-3-15,0-5-5 0,5-2-5 0,-5 7-2 0,0-3-3 0,8 3-4 0,-8 0-3 16,6-6-3-16,-6 6-2 0,5 0-2 0,2-5 0 0,1 1 1 16,-2 4-1-16,0-6 1 0,6 6 0 0,4 0 1 0,-11-5-1 0,8 5 0 0,-8 0-1 15,9 0-1-15,-1 0 0 0,0 0-3 0,0 0 2 16,1 5-1-16,-1-5 1 0,-6 6-2 0,5-2-1 0,-5 1-1 0,6 1 0 0,-7 4 0 16,1-5 2-16,-1 3 0 0,-1-3 3 0,-5 4 2 0,7 3 3 15,-7-3 0-15,9 1 4 0,-9-1-2 0,0 0 2 0,0 2 2 0,-9-1-1 0,9 5 4 0,0-6-1 0,-7 1 2 0,7-1-1 16,-5 3 2-16,-1-3-3 0,-1 0-1 0,1 0-1 15,-2 1 0-15,3-5-2 0,-9 4 1 0,9-2-2 0,-2 2-2 0,-6-4 1 0,6-1-2 0,-5 2 0 0,4 3-4 16,1-4 1-16,1-5-2 0,0 4 0 0,-1 2-2 16,7 0 0-16,-5-6-1 0,5 0 0 0,-9 4-1 0,9-4-1 0,0 0 0 15,-5 0 0-15,5 0-1 0,0 0-1 0,0 5 0 0,0-5-1 16,0 0 0-16,0 0-3 0,0 0-3 0,0 0-2 0,0 0-5 0,0 0-3 0,0 0-8 0,0 0-1 0,0 0-1 0,0-5-2 16,5 5-2-16,-5 0 3 0,9 0 0 15,-4 0 2-15,-5 0 4 0,7 0 6 0,-1-4 6 0,7 4 7 0,-5 0 6 0,4 0 10 0,-5 0 8 0,6 4 6 0,-1-4 2 16,2 0 3-16,-1 5 3 0,-7-5 0 0,7 4 1 0,-1-4-1 0,2 6 0 15,-7-3-4-15,4 3-2 0,-2-1-5 16,-2-1-4-16,-2 8-2 0,1-8-1 0,2 1-4 16,-8 4 1-16,5-5 1 0,-5 2 2 0,0 3 2 0,0-4 0 0,0 2 2 0,0 2 0 0,-5 0 3 0,5 0 2 0,-8-3 0 0,2 3 2 0,1 1 1 15,-2 1-1-15,-7-2 1 0,8 1-2 0,-6-1-2 0,-4 0 0 16,-2-3-6-16,4 4-1 0,2 1-2 16,-7-7-7-16,6 5-6 0,-6-4-9 0,4 5-16 0,3-4-16 0,0-3-14 0,-2 3-20 0,1 0-22 0,8-6-22 15,-11 3-28-15,11-3-30 0,-2 0-31 0,1 6-33 0,0-6-53 0,-2-6-60 0,8 6-65 0,-7 0-66 16,7 0-13-16,0 0 8 0,0-9 22 15,0 3 28-15,0 3 36 0,7-9 34 0,1 3 43 0,-2-4 43 0,0-2 43 0,6-6 47 0,4 6 56 0,-5-9 65 0</inkml:trace>
  <inkml:trace contextRef="#ctx0" brushRef="#br0" timeOffset="-159562.1">17702 11700 0 0,'0'0'33'0,"-7"0"43"0,0-6 22 0,7 6 23 0,-7 0 25 0,2-5 25 0,5 5 28 0,-8 0 26 0,8 0 25 0,-5 0 21 0,5 0 20 0,0 0-16 0,-8-4-38 0,8 4-26 0,0 0-19 0,0 0-8 16,0 0-3-16,-6 0-9 0,6 0-11 0,0 0-12 0,0 0-16 0,0 0-13 0,0 0-12 0,0 0-7 15,0-6-4-15,0 6-5 0,0 0-3 0,0 0-3 0,0-3-6 0,0-3-1 0,0 2-3 0,6 4-3 0,-6-5-2 0,0-1-2 16,8 3-1-16,-3-9-1 0,3 8 1 0,-3-1 1 0,2-5-2 0,0 1 0 16,0 4 0-16,6-6-1 0,-8 2-1 0,9 0-1 0,-1 3-3 0,-6-3-3 15,7 0-3-15,5-3-6 0,-7 3-5 0,1 0-4 0,1 3-4 0,4 2-4 16,-4-5-8-16,-2 4-4 0,7-2-3 0,-6 7-5 0,3-3-4 0,-5 3-2 16,2 0-4-16,0 3-2 0,-6-3-2 0,5 7 0 0,-5 2 0 0,1-4 2 15,-3 5 1-15,-5-1 4 0,6 0 1 0,-6 7 3 0,0-2 2 0,0 1-2 16,0 1 1-16,-6-7 1 0,1 10-1 0,5-5-1 0,-8 2 0 0,1-1-3 0,-5-2-2 0,5 1-4 15,2 2-3-15,-9-1-4 0,7-6-4 0,-4 7-2 0,3-2-7 0,-5-4 0 16,5 4-5 0,-2 2 0-16,1-7-2 0,2 0-2 0,-6 1 1 0,13-1-1 0,-6-4 1 0,1 5-4 0,-3-4 0 0,8-1-1 0,0-1 3 0,-5-4 0 15,5 0 3-15,0 6 1 0,0-6 1 0,0 0 2 0,0 0-1 0,0 0 2 16,0 0-2-16,0 0-2 0,0 0 0 0,0 0 2 0,0 0 1 0,0 0 7 16,5 0 4-16,-5 0 8 0,0 0 9 0,8 0 8 0,-3 0 7 0,1 0 8 0,2 0 5 15,-3 0 5-15,2-6 7 0,7 6 6 0,-9 0 5 0,8 0 5 0,3 0-2 16,-11 0 0-16,8 0-5 0,1 0-4 0,-2 0-5 0,0 0-6 15,-5 0-7-15,6 6-2 0,1-2-6 0,-9-4-3 0,10 5-6 0,-9-1 0 0,0 1-4 0,1 1 1 16,-2-2 3-16,-5-4 1 0,8 11 3 0,-8-7 2 0,0 1 4 0,0 5-1 16,-8-6 2-16,8 6 2 0,-5-6-1 0,-2 8 3 0,1-3 0 0,0 1 4 15,-9-1-3-15,10 0-2 0,-9 3-3 0,1 3-1 0,-6-6-5 0,7 4-10 0,-2 2-14 16,-4-4-18-16,-3 3-23 0,8-5-28 0,-8 6-31 0,8-4-32 0,-6-1-38 16,7-1-35-1,-8 6-33-15,8-6-62 0,-2-3-68 0,9 3-68 0,-9-3-71 16,7 3-15-16,-1-5 9 0,3 5 24 0,-1-3 33 0,-2-1 40 0,8-1 42 0,0 2 46 15,0-6 46-15,0 0 48 0,0 0 47 0,0 6 59 0,0-6 70 0</inkml:trace>
  <inkml:trace contextRef="#ctx0" brushRef="#br0" timeOffset="-157139.39">17257 14782 81 0,'8'-9'156'0,"-8"4"45"0,0-5 33 0,0 4 34 0,8-3 31 0,-8 3 33 0,0-3 33 0,-8 4 31 0,8 1 31 0,0-2 28 0,0 3 27 0,0-4-58 0,0 2-108 0,0 1-62 0,0-1-33 0,0-1-15 0,0 6-9 0,0-4-6 0,0 4-12 0,0-5-12 0,0 5-17 0,0 0-17 31,0 0-17-31,0 0-16 0,0 0-13 0,0 0-15 0,0 0-15 0,0 0-12 0,0 0-9 0,0 0-4 0,0 0-4 0,0 5-2 0,0-1-1 0,0 2-2 31,0-1-2-31,8 4 6 0,-8 1 1 0,0 0 4 0,0 4 4 0,5 1 1 0,-5 1 5 16,6-2-1-16,-6 5-1 0,0 2-3 0,0-2-6 0,7 5-3 0,-7-5-7 15,0 1-3-15,0 5-3 0,0-1-2 0,6-5-3 0,-6 5-2 0,0-3-5 16,0-2-9-16,0 0-20 0,0 1-34 0,0 1-39 0,0-8-59 0,-6 8-64 0,6-7-131 16,0 5-157-16,-7-4-69 0,7 0-25 0,0-5-1 0,-6-1 12 0,1 0 16 15,5 0 24-15,-8-9 38 0,0 6 43 0,3-12 56 0,-3-3 64 0,3-6 70 0,-9 2 81 16</inkml:trace>
  <inkml:trace contextRef="#ctx0" brushRef="#br0" timeOffset="-155803.75">21167 12838 66 0,'5'-6'142'0,"-5"3"45"0,0 3 35 0,0-6 35 0,6 0 29 0,-6 6 33 0,0-3 33 0,0-3 32 15,8 6 32-15,-8 0 30 0,0-5 30 0,0 5-52 0,0-4-98 0,0 4-53 0,0-6-34 0,0 6-15 0,0 0-12 0,0-4-8 0,0 4-8 0,0-5-13 0,0 5-14 0,0-4-12 0,0 4-15 0,0-5-9 0,0 5-11 0,0 0-11 0,0 0-10 16,0-6-9-16,0 6-11 0,0 0-9 0,0 0-12 0,0 0-6 0,0 0-7 16,0 0-11-16,0 0-7 0,0 0-7 0,0 0-11 0,0 0-5 0,0 0-3 15,0 0-4-15,0 6-2 0,0-1 1 0,0 4-1 16,0 1 3-16,0-1 1 0,0 0 1 0,0 3 0 0,0 3 3 0,0 3 3 0,5-2 2 0,-5 2 4 16,0 1 1-16,0 2 0 0,0-2-10 0,7 5-13 0,-7 2-32 0,0-4-36 0,9 5-50 15,-9 1-57-15,5 2-97 0,-5-2-117 0,6 2-94 0,-6-6-81 0,7 6-31 16,-2-11-4-16,-5 6 10 0,0-7 18 0,9-3 32 0,-9 1 36 0,-9-11 51 15,9-5 58-15,0-5 65 0,-5-5 70 0,-8-11 90 0,8 3 90 0</inkml:trace>
  <inkml:trace contextRef="#ctx0" brushRef="#br0" timeOffset="-153648.25">23687 13584 19 0,'0'0'36'0,"0"0"12"0,5 0 10 0,-5 0 9 0,0 0 8 0,0 0 6 0,0 0 3 0,0 0 0 0,0 0-4 0,0 0-7 0,0 0-7 0,0 0-7 0,0 0-8 0,0 0-5 16,0 0-8-16,0 0-6 0,0 0-7 0,0 0-5 0,0 0-5 0,0 0-4 0,0 0-1 0,0 0-2 0,0 0-2 0,0 0 0 0,0-3-1 0,0 3-3 0,0 0-2 0,0 0-1 0,0 0 0 0,0 0-2 0,0 0 0 0,0 0 0 16,0 0 1-16,0 0 0 0,0 0 1 0,0 0 3 0,0 0 2 0,0 0 6 0,0 0 7 15,0 0 9-15,0 0 9 0,0 0 11 0,0 0 13 0,0 0 14 0,0 0 14 16,0 0 14-16,0 0 14 0,0 0 10 0,0 0 12 0,0 0 5 0,0 0 8 15,0 0 0-15,0 0-1 0,0 0-4 0,0 0-5 0,0 0-8 0,0 0-11 0,0 0-13 16,0 0-10-16,0 0-10 0,0 0-13 0,0 0-8 0,0 0-5 16,0 0-5-16,8 0-4 0,-8 0-2 0,0 0-2 0,0 0-1 0,0 0 0 0,0 0 2 15,0 0 0-15,0 0 2 0,0-6 0 0,0 6 2 0,0 0-1 0,0 0 4 16,0 0 1-16,0-3 2 0,0 3 1 0,0 0-1 0,0 0 2 0,0 0-3 16,0 0 0-16,0 0-4 0,0 0-3 0,0 0-3 0,0 0-3 0,0 0-4 0,0-7-4 15,0 7-5-15,0 0-7 0,0 0-5 0,0 0-6 0,0 0-4 0,0 0-6 0,0 0-8 16,0 0-4-16,0 0-4 0,0 0-6 0,0 0-6 0,0 0-2 15,0 0-4-15,0 0-2 0,0 0 1 0,0 0-2 0,0 0 4 0,0 0 1 16,0 0 3-16,0 0 2 0,0 0 5 0,0 0 4 0,0 7 3 0,0-7 6 0,0 3 3 16,0 3 4-16,0-6 4 0,0 3 2 0,0 3 3 0,-8 0 0 0,8-6 3 0,0 4 1 15,0 1 4-15,0-5-1 0,0 4 4 0,-5 1-1 0,5 1 1 0,-8-2 1 16,8 1-1-16,-5-1 0 0,5 2-1 0,-5-1-2 0,-4-1-2 0,2 2-6 16,2-2-4-16,-3 1-3 0,2 1-8 0,1-3-9 15,-3 3-9-15,3-2-7 0,-2 1-6 0,0 1-9 0,-6-2-3 0,6-4-4 0,2 6-2 0,-4-2-1 16,-3-4 1-16,6 5 1 0,0-5 3 0,-9 5 1 0,10-5 7 0,-9 0 5 0,9 4 4 15,-10-4 8-15,10 0 6 0,-2 0 7 0,-5 0 3 0,4-4 5 0,3 4 4 16,-3-5 2-16,-3 5 4 0,4 0 0 0,-2-5 4 0,4 1 6 0,-1 4 5 16,6-6 4-16,-7 2 6 0,2-2 5 0,5 1 4 0,-9 5 2 0,9-4 0 15,0-2 0-15,0 3 1 0,0 3-3 0,0 0-2 0,0-11-2 0,0 7-5 0,0-2-6 16,0 2-6-16,0 4-6 0,0-5-6 0,9-1-7 0,-9 2-4 0,0-1-4 16,5 1 0-16,2-2 1 0,-7 1-2 0,6 1 0 0,-1-1 2 0,4 1 1 15,-9-2 0-15,7 0 3 0,-2 3 1 0,9-3 1 0,-14 3 4 16,5-4 1-16,3 2 0 0,-3 1 3 0,2-1-1 0,0 1 0 0,-2 4 0 0,-5-6 2 0,8 1-1 15,-8 5 1-15,7-4-4 0,-7 4 0 0,0 0 0 0,0 0-2 0,0 0-3 16,0 0-3-16,0 0-2 0,0 0-2 0,0 0-1 0,0 0 0 0,0 0-2 16,0 0-1-16,0 0 0 0,0 0 0 0,0 0 1 0,0 0 1 0,0 4 0 15,0-4 0-15,0 5-2 0,0-5 0 0,0 6 0 0,0-2-3 0,0-4-2 0,0 5 0 16,0-5-2-16,0 0 2 0,0 4-2 0,0-4 2 0,-7 5-3 0,7-5 2 16,0 7 3-16,0-7-2 0,0 3 2 0,0-3 2 0,0 6 2 0,0-6 2 15,0 0 2-15,0 0 1 0,0 0-1 0,0 0-2 0,0 3-1 0,0-3-3 0,0 0-6 16,0 0-6-16,-8 6-5 0,8-6-10 0,0 0-8 0,0 0-8 0,0 6-11 15,0-6-12-15,0 0-22 0,8 4-23 0,-8-4-36 0,0 5-42 16,0-5-58-16,0 4-65 0,0 1-27 0,0-5-7 0,0 10 8 0,0-10 15 0,0 0 19 0,0 0 20 16,0 0 25-16,-8 0 26 0,8-4 35 0,-5-2 37 0,-2-3 44 0,0 0 50 0</inkml:trace>
  <inkml:trace contextRef="#ctx0" brushRef="#br0" timeOffset="-151872.08">23660 13532 3 0,'0'0'25'0,"0"0"12"0,0 0 14 16,-7 0 12-16,7 4 12 0,-5-4 12 0,5 0 12 0,0 0 6 15,-8 0 1-15,8 0 1 0,-6 0-2 0,6 5-1 0,-5-5 1 0,5 0-2 0,-8 0-3 0,8 0-10 0,0 0-12 0,-5 0-10 0,5 6-11 0,-7-6-8 0,7 0-11 0,0 0-10 0,-7 0-9 0,7 0-9 0,0 0-7 0,0 4-8 0,0-4-4 0,-7 0-6 0,7 5 0 0,0-5-3 0,-6 0 1 16,6 4 2-16,0-4 4 15,0 0 6-15,-7 5 7 0,7-5 9 0,0 7 10 0,0-7 13 0,0 0 13 0,0 3 14 0,-5 3 14 0,5-6 16 0,0 0 13 16,0 3 12-16,-9-3 12 0,9 6 7 0,0-3000 3 0,-5 5994 4 0,5-3000-2 0,0 0-1 16,-7 0-8-16,7 4-7 0,-6-4-8 0,6 0-11 0,-6 0-9 0,6 5-11 15,-7-5-10-15,-1 0-5 0,8 0-6 0,-5 0-3 0,5 0-3 0,-6 0-2 16,-2 0 1-16,8 0 0 0,-5 0 1 0,5 0 4 0,0 0 3 0,-7 0 4 16,7-5 3-16,0 5 3 0,-8 0 2 0,8-4 2 0,0 4-3 0,0 0-1 0,0 0-4 15,0-6-5-15,0 0-6 0,0 6-3 0,0-3-6 0,0-3-5 0,0 3-6 16,0-4-8-16,0 2-8 0,0 1-5 0,8-5-7 0,-8 9-5 0,0-11-1 0,0 7 0 15,7-2-2-15,-7 3 2 16,5-3 0-16,-5 0 0 0,8 2 2 0,-8-1 1 0,6-1-2 0,-6 3-1 0,5-3-1 0,3 2 0 0,-8 4 0 0,7-5-2 31,-1-1 1-31,0 6-2 0,1-4 2 0,-7 4-2 0,5 0 2 0,4-6 1 16,-4 6-2-16,2 0-1 0,-1 0 2 0,1 6-2 0,7-6 0 0,-9 4-1 16,3 2 0-16,-3-1 0 0,1-1 0 0,2 5 2 0,-3 2 0 0,2-1 1 0,2-1-1 15,-4 6 1-15,-5 0 1 0,5 1-1 0,-5-4 2 0,0 4 0 0,8 4 2 0,-8-7 1 16,-8 8-2-16,8-6 1 0,0 3 2 0,-5-2-2 0,5 2 0 0,-5 3-2 15,-4-6 0-15,2 3-1 0,2-2 0 0,-3 3-1 0,2-5 0 0,-7 5-2 16,8-4 2-16,-9 4-2 0,7-4-2 0,-6 6 0 0,-1-7 2 0,2 5-2 16,6-3-2-16,-7 2 2 0,0-3 0 0,7 6 0 0,-7-8-1 0,-2 2 1 15,10-6 0-15,-9 7 1 0,9-2-1 0,-8-4 4 0,5-1 1 0,2 2-1 16,1-1 4-16,-2-5-1 0,-2 5 2 0,4-7 1 0,-1 3-1 0,-1-6 3 0,7 4-1 16,0-4 1-16,0 0 0 0,0 0-2 0,0 0-2 0,0 0-4 0,0 0-3 15,0 0-5-15,0 0-2 0,0 0-1 0,0 0-3 0,0 0-2 0,0-4 1 16,7 4-1-16,-7-6-2 0,6 3 1 0,-1-3 1 0,4 2 0 0,-2-1 4 15,-2-1 3-15,9-4 4 0,-9 5 2 0,8-4 3 0,1-1 2 0,-1 1 1 0,-1 4 1 16,7-6 0-16,-4 2-1 0,4-2 1 0,0 7-1 0,-6-5-1 0,13 0-7 16,-7-3-12-16,1 3-28 0,7 3-32 0,-8-3-54 0,7 0-62 0,0 5-102 15,6-8-115-15,-4 3-52 0,4 4-17 0,-1-5 0 0,-4 1 11 0,5-7 14 0,1 2 20 16,-1-1 26-16,-5-4 34 0,-1 0 45 0,0-5 52 0,1 0 64 0,-9-6 69 0</inkml:trace>
  <inkml:trace contextRef="#ctx0" brushRef="#br0" timeOffset="-150968.62">24806 10802 44 0,'0'4'134'0,"0"1"50"0,-6-1 37 0,6 2 24 0,0-6 21 0,0 0 16 0,0 0 10 0,0 0 11 0,0 0 9 0,0 0 6 0,0 0 9 0,0 0-54 0,0 0-86 0,0 0-69 0,0 0-55 0,0 0-22 0,0 0-8 0,0 0 3 0,0 0 5 0,0 0 8 0,6-6 11 0,-6 6 10 0,8 0 13 0,-8-4 8 16,5 4 8-16,3 0 2 0,-3-5 0 0,3 1-3 0,-2 4-7 0,-1-5-4 0,10-2-7 0,-1 4-5 15,-9-3-6-15,8 1-7 0,0-5-6 0,0 5-8 0,1 1-8 0,-2-5-7 16,2 3-5-16,4 2-6 0,-4-7-1 0,4 7-4 0,-2-7-3 0,2 7-4 16,-4-1-2-16,4-5-3 0,-5 7-4 15,0-3-12-15,6 0-18 0,-4 6-21 0,-3-4-26 0,-5-1-27 0,6 5-29 0,-5 0-40 0,-3-6-47 0,1 6-41 0,-1 0-38 16,-5 0-50 0,0 0-52-16,0 0-18 0,-5 6 3 0,-1-6 17 0,1 0 29 0,-3 5 33 15,0-5 37-15,-4 0 37 0,5 4 40 0,-6-4 45 0,1 0 47 0,-2 0 43 16,1 0 59-16</inkml:trace>
  <inkml:trace contextRef="#ctx0" brushRef="#br0" timeOffset="-150570.39">24938 10684 20 0,'-7'0'118'0,"0"0"61"0,0 0 47 0,1 0 36 16,-1 0 35-16,1-6 30 0,-2 6 32 0,3 0 26 0,0-4 24 0,-3 4 19 0,8-5 16 15,-6 5-41-15,6 0-74 0,0-6-81 0,0 6-86 0,0 0-46 0,0 0-29 16,0 0-20-16,0 0-16 0,0 0-18 0,0 0-15 0,0 0-14 0,0 0-7 16,0 0-8-16,0 0 1 0,0 0 1 0,0 0 5 0,0 0 4 0,0 0 4 15,0 6 3-15,0-1 2 0,0 5 3 0,0-4-2 0,0-3 3 0,0 7 0 0,0-1 2 16,0 2 2-16,0-7 0 0,0 7 4 0,0 4-1 0,0-7-1 0,0 3-4 15,0 4-2-15,-7-5-3 0,7-1-3 0,0 6-1 0,-8-6-1 0,8 6 0 16,0-5-1-16,0-1 0 0,-5 0-2 0,5 2-1 0,0-2-1 0,0 1 0 0,0 1-2 16,0-7 1-16,0 6-2 0,0-5 1 0,0-1 0 0,0 1-1 15,0-5 2-15,0 0 0 0,0 6 1 0,0-6-1 0,0 0 2 0,0 0 1 0,0 0 4 16,0 0 5-16,0 0 3 0,0 0 9 0,0 0 10 0,0 0 8 0,5 0 11 0,-5 0 6 16,8-6 6-16,-1 6 4 0,-7-5 4 0,6 5 3 0,2-4 0 0,-3-1 2 15,0-5-2-15,3 6-4 0,-2-1-2 0,7-1-7 0,-6 3-7 0,0-4-6 16,0 2-7-16,5 1-4 0,-6 4-4 0,8-5-2 0,-7-1-2 0,6 6-2 15,-7-4 0-15,7 4-2 0,-8 0-2 0,11 0-1 0,-5 0-2 0,1 0-2 16,-3 0-5-16,3 0 0 0,2 4-5 0,-1 2-4 0,-3-6-2 0,4 5-1 16,1-1-4-16,-3 1 1 0,-5 5 0 0,6-4 0 0,0-1-2 0,-7 3 1 0,-1-2-1 15,2 3 2-15,2 2 2 0,-4-7 3 0,2 7 0 0,-7-7 3 0,0 5 2 16,0 1 2-16,0-5 0 0,0 4 4 0,-7-2 0 0,7 2-2 0,-5 0 2 16,-4-3-10-16,2 3-12 0,2 0-19 0,-1 3-21 0,-7-8-25 0,0 7-28 0,6-4-33 15,-5 4-35-15,-3-7-45 0,1 8-49 0,-4-3-101 0,5 0-124 0,0 1-49 16,-1-1-15-16,2-4 10 0,-8 1 25 0,8 4 33 0,-1-5 35 0,-1-5 41 15,2 4 43-15,-2-4 48 0,1-4 50 0,1-1 56 0,-2-1 62 0</inkml:trace>
  <inkml:trace contextRef="#ctx0" brushRef="#br0" timeOffset="-136507.42">3086 13995 1 0,'0'0'8'0,"0"5"7"0,0-5 3 0,0 0 5 0,0 0 4 16,0 0 3-16,0 0 3 0,0 0 4 0,0 0 1 0,0 4 2 0,0-4 1 0,0 0-2 0,0 0-2 0,0 0-5 0,0 0-5 0,0 0-5 0,0 0-5 0,0 0-4 0,0 0-4 0,0 0-2 0,0 6-1 0,0-6-2 0,0 0-1 0,0 0 0 0,0 0-1 15,7 6 0-15,-7-6-1 0,0 0-1 0,0 0-1 0,0 0 0 0,7 4-1 0,-7-4-2 16,0 0-2-16,5 0-9 0,-5 5-9 0,0-5-11 0,7 0-13 0,-7 4-5 16,8-4 0-16,-8 5 0 0,5-5 3 0,-5 4 2 0,7-4 3 0,-7 0 6 15,7 6 4-15,-7-6 13 0,0 0 21 0</inkml:trace>
  <inkml:trace contextRef="#ctx0" brushRef="#br0" timeOffset="-121928.46">3431 12521 17 0,'-6'0'68'0,"6"4"17"0,-7-4 11 0,2 6 8 0,5-6 7 0,-8 3 8 0,2-3 9 0,1 0 11 0,-3 0 9 0,3 0 15 0,-2 0 12 0,-2 0-33 0,9 0-63 0,-5 0-14 0,5 0 6 0,0 0 11 0,-6 0 12 0,6 0 11 0,0 0 12 0,-7 0 7 0,7 0 6 0,0 0 0 0,-5 0-2 0,5 0-4 0,0 0-10 0,-8 0-6 16,8-3-10-16,0 3-9 0,0 0-12 0,-8-6-10 0,8 6-10 15,0 0-10-15,0 0-9 0,0-4-7 0,0 4-6 0,0 0 0 0,-5-5 0 0,5 5-1 16,0-6 4-16,0 6 3 0,0 0 5 0,-6-3 2 0,6 3 3 0,0-7 2 16,-8 7 2-16,8 0 1 0,-5-5 0 0,5 5-3 0,-8 0 0 0,3 0-2 0,-2 5-3 15,0-5-1-15,2 0-3 0,-2 7 0 0,-6-4-2 0,6 3 2 0,0-1-1 0,-6-1 4 16,5 2 1-16,-3-3-1 0,4 7 0 0,-7-5-2 0,2 4 0 16,6-2-4-16,-7 2 0 0,5-4-5 0,-4 5-2 0,5-1-5 0,-6-4-4 15,6 5-4-15,-5 0-6 16,5-1-2-16,-6 0-7 0,8 2 0 0,-9-1-3 0,1-1 1 15,5 6 3-15,-4-5-1 0,1 4 1 0,2 2 0 0,-3-7 0 0,-1 6 2 0,-1 0 0 16,2 4 1-16,-2-4 1 0,1 0 0 0,1 3 4 0,0 1-1 0,-3-4 2 16,1 6-2-16,9-2-1 0,-8 1-2 0,0-1-1 0,7 0 0 0,-7-4 0 15,5 6-1-15,3-3-3 0,-8 3 0 0,5-2-1 0,2-1-3 0,1 9-2 0,-2-9-3 16,7 6 1-16,-8-3-2 0,2 2 2 0,6 3-1 0,-6-3 1 16,6-3 0-16,-7 4 0 0,7 1 2 0,0-1 1 0,-5-5 2 0,5 6 0 0,0-1 0 15,0-3 2-15,0 3 0 0,0 0 3 0,-7-5 0 0,7 5 2 0,0 1 0 16,0-1 0-16,0-3 0 0,0 3 0 0,0 0 0 0,0-5-2 0,0 5 1 15,0 1 0-15,0-1 0 0,0 0 1 0,0-3 1 0,0 4-1 0,7-1 1 16,-7 0 2-16,0-5 0 0,0 5 0 0,0 0 2 0,0 7 1 0,5-6-1 0,-5-1 2 16,0 6-1-16,0-8 2 0,7 9-1 0,-7-7-1 0,0 0 0 0,6 6-2 15,-6-5 0-15,0-1-4 0,6 0 1 0,-6 0-2 0,8 1-1 0,-8-1-2 0,0-5 0 16,7 7-1-16,-2-7-1 0,-5 5 1 0,6-3-1 0,-6 1 0 0,8-1 0 16,-3-2-1-16,3 5 0 0,-3-3 0 0,3-3 2 0,-2 3 1 0,1-2 1 15,-1 0 0-15,1 1 2 0,-1-1 0 0,7 2 1 0,-8-6 0 0,3 3 2 16,5-3 1-16,-5 4-1 0,4-4 0 0,-5 4-1 0,5-4 1 0,2 0 0 0,-1 0-1 15,0 3 0-15,0-2 1 0,-2-1-1 0,5-1 2 0,-5 2 0 16,1-3 1-16,4 2-1 0,3-1-1 0,-6 2 2 0,6-7-1 0,-7 6-1 0,8 0 0 16,-8 0 0-16,9-5 0 0,-3 3-1 0,-4-2-1 0,4 4 0 0,3-6 0 0,-2 1-2 15,1-1 1-15,-1 0-2 0,2 7 1 0,6-5 1 0,-9-8-1 16,8 12 2-16,-7-11 1 0,7 8 1 0,0-3 0 0,1 0 1 0,-1 1-2 0,0-5 2 16,1 4 1-16,-1-3-2 0,0-2 0 0,-7 7 0 0,7-7 1 0,1 2-1 15,-4-6-1-15,12 3 0 0,-15 3 0 0,12-6 0 0,-8 0 1 0,4 0-1 16,-1 0 0-16,-3 0 0 0,10 0 0 0,-8 0 0 0,6 0 2 0,-6-6-1 0,5 6-1 15,-4-3 1-15,7-3 2 0,-10 6-2 0,10-4 0 0,-8-1 2 16,6 5-2-16,-6-6 1 0,1 2 2 0,5 4 0 0,-6-6 0 0,0 1 1 0,6 5-1 16,-5-4 1-16,-2-1 0 0,1 5-1 0,6-4 1 0,-5-2-2 0,-1 2 0 15,8 4 2-15,-10-5-2 0,10-1 1 0,-8 3-1 0,6-3-1 0,-5-4-1 16,4 5-1-16,-4-1 1 0,7 2 0 0,-3-5-1 0,-4 4 0 0,5-5 2 0,1 0 0 16,-1 5 0-16,-5-4 0 0,4-1 0 0,1 1-2 0,2-3 0 0,-2 9 0 15,1-12 0-15,-1 9 2 0,2-7-1 0,-2 2 1 0,0 1 1 0,7 1-2 0,-8-6 3 16,4 6 0-16,-3 0 1 0,2-7 2 0,-3 1 0 0,1 6 0 0,0-6 3 15,-5 0 1-15,6 6-3 0,-1-6 3 0,-6-1-1 0,6 2 1 0,2 4-1 16,-8-3-1-16,6 2 0 0,-6-4-4 0,5 5 3 0,4 1-3 0,-10-6 1 16,7 5-1-16,1-4-1 0,1 4-1 0,-11-4 1 0,12 4 1 0,-3-5 0 15,-7 6-1-15,9-6 1 0,-1-1 1 0,-8 7 3 0,7-6 0 0,-6 2-1 0,1-2-3 16,5 0 2-16,-4 0-1 0,-4 0-2 0,3 0 1 0,-1 0 0 0,0 2-2 16,0-2-1-16,0 0-1 0,1 0-1 0,-8-4-2 0,6 4-1 0,-6 0 0 15,8 0 1-15,-6 2-1 0,-3-2 1 0,8 4 0 0,-7-2-1 0,-6-2 1 0,8 6-1 16,-3-7 2-16,1 5 3 0,-6-2 1 0,8 4 2 0,-8-3 5 0,0-2 0 15,0 0 2-15,1 5 3 0,-1-6 2 0,0 4 4 0,-2-2 0 0,-4-8 4 0,7 6 3 16,-8 0 2-16,6 2 2 0,-4-3 2 0,0-4 3 0,-3 7 2 16,1-2 2-16,-6-6 2 0,5 8 3 0,3-1 2 0,-8-2 1 0,8 1-1 0,-8 2 4 15,0-8-2-15,0 6 1 0,0 1-2 0,0 1-4 16,0-3-3-16,0 1-4 0,-8-3-4 0,8 3-5 0,-8-1-4 0,8-2-6 0,-5 3-4 0,5-6-5 16,-6 7-5-16,1-6-3 0,-3 5-5 0,8-3-2 0,-8-3-2 15,3 8-2-15,5-7-1 0,-7 1-2 0,1-2 3 0,6 2-3 0,-6-5 0 0,6 3 0 16,-8 3 4-16,1-7 0 0,7 6 1 0,-5-5 3 0,5 3 2 0,0-3 2 0,-6 0 2 15,6 0-1-15,-8-1 3 0,8-3 0 0,0 2 0 0,-5 3 2 0,5-3 1 0,0 3 1 16,-8-3 1-16,8 7-2 0,-5-5 2 0,5-1-2 0,-7 7 1 0,7-3-2 16,-7 1 3-16,7 1-1 0,-7 0 1 0,1 4 0 0,6-4 1 0,-7 4 0 15,1-5-2-15,-1 1-1 0,1 4-1 0,1-6-1 0,-11 8 0 0,11-2 0 16,-8-5-2-16,8 6-2 0,-9-6 1 0,1 5-3 0,-8 2 0 0,8-2-1 0,0-1 1 16,-5 2 1-16,-1-5 0 0,6 4 3 0,-8 0 2 0,2 0 1 0,-1 6 3 15,1-7 2-15,-1 2 4 0,1 4 4 0,-1-3 2 0,-1 1 2 0,3-2 5 16,5 1 3-16,-7 3 3 0,0-1-2 0,-6-4-4 0,6 6-2 0,3-5-1 15,-11 0-3-15,9 2-2 0,-7-3-4 0,0 6-1 0,-1-4-5 0,3-3 0 0,-5 6-5 16,-2-4-2-16,4 0-4 0,-5 4-4 0,1-5 3 0,-3 4 4 0,2-2 0 16,-2-3 0-16,3 7-1 0,-1-2 2 0,0-2-2 0,-2-2-2 0,2 5 0 15,-1-5 0-15,1 6-1 0,-2-6 1 0,2 6 1 0,1-6 1 0,-1 4-4 16,-3-2-1-16,3 3-1 0,-1-5 2 0,1 4 0 0,-7-2 0 0,7 3 3 16,-7-1 3-16,7 1 0 0,-2 1-2 0,-6 0-1 0,3 0-1 0,3 3-2 0,-5-3-3 15,1 3-1-15,4 0 2 0,-5 6 0 0,2-4 3 16,-2 4 1-16,-9 0-3 0,9 0 1 0,-6 0-3 0,0 4 1 0,6-4-1 0,-6 6 2 0,-2 0 0 0,2 3 2 15,-2-3-1-15,9 3-1 0,-8-5 1 0,8 5-2 0,-2 2-2 0,1-1-1 16,-5-1 3-16,10 6-4 0,-4-6 0 0,-1 1-2 0,-1 5 0 0,7 0-1 16,1 0-2-16,-8 0-6 0,8 0-11 0,-2 3-4 0,3 1-2 0,-1 6-6 15,0-1-4-15,-2 2-8 0,2 2-7 0,-7 2-8 0,6-2-7 0,1 2-5 16,-8 5-10-16,1-2-14 0,0 3-18 0,1-2-10 0,-2 4-9 0,1-3-12 0,-7-2-14 16,7 6-19-16,0 1-19 0,0-6-32 0,-1 5-33 0,3-5-43 0,-2 2-49 0,5-3-26 15,2-4-16-15,6 0 10 0,-8-4 21 0,15-1 27 0,-7 1 30 16,7-7 29-16,-1-3 30 0,0-3 34 0,8-3 38 0,-1-5 42 0,-1-8 46 0</inkml:trace>
  <inkml:trace contextRef="#ctx0" brushRef="#br0" timeOffset="-75084.63">18091 8715 0 0,'-7'0'28'0,"2"6"34"0,-1-6 20 0,-1 3 18 0,7-3 20 0,-6 6 24 0,-2-6 26 0,3 0 27 0,-2 4 25 0,7-4 22 0,-6 5 20 0,6-5-17 0,0 0-39 0,-6 0-18 0,6 0-7 0,0 0-3 0,0 0-2 15,0 0-7-15,0 0-9 0,0 0-12 0,0 0-15 0,0 0-11 0,0 0-8 0,0 0-5 0,0 0-6 0,0 0 1 0,0 0-2 0,0 0-2 0,0 0-1 16,0 0-4-16,0 6-5 0,0-6-6 0,0 0-6 0,-8 0-6 0,8 0-10 16,0 4-7-16,0 2-13 0,0-6-10 0,-7 5-8 0,7-5-10 0,0 4-5 0,0 1-5 15,0-5-3-15,-5 4-2 0,5-4-2 0,0 6-2 0,0-2 0 0,0-4-1 16,0 5 1-16,0 0-1 0,5-1 2 0,-5 2 1 15,0-6 1-15,0 6 1 0,0-2 1 0,0-4 3 0,7 5 1 0,-7-5 2 0,0 6 1 0,0-6 5 16,8 4 6-16,-8-4 3 0,0 0 7 0,6 3 5 0,0-3 7 0,-6 0 9 16,7 0 6-16,-2 0 10 0,3-3 11 0,-2 3 9 0,7-4 5 0,-1-2 7 15,2 1 4-15,-1-5 2 0,1 0-2 0,4 0-3 0,3 0 0 0,-2-3-3 0,1-2-3 16,-1 0-5-16,2 0-9 0,-3-3-8 0,3 2-12 0,-3 1-7 0,1-3-11 16,0 2-3-16,1-4-8 0,-6 7-5 0,-1-3-3 0,0 2-3 0,0 4-4 0,0-4-2 15,-7 4-3-15,1-1-2 0,-1 1-2 0,1 5 2 0,0 1 1 0,-7 0 1 16,7-1 1-16,-7 5 0 0,0 0 2 0,0 0-2 0,0 0 4 0,0 0 0 15,0 0-1-15,0 0 3 0,0 0-3 0,0 0 1 0,0 0 1 0,0 0-5 16,0 0 0-16,0 0-4 0,0 0-1 0,0 0-4 0,0 0-1 0,0 0-5 0,0 0-3 16,0 0-11-16,-7 5-7 0,7-1-11 0,0 0-15 0,0 1-15 0,-7 1-16 15,7-2-19-15,-7 7-20 0,7-8-20 0,-6 9-24 0,6-3-26 0,-7 1-32 0,7 4-40 16,-6-4-47-16,6 5-81 0,-7-5-100 0,1 4-34 0,6 2-6 0,-7-2 18 16,1 0 24-16,6-5 33 0,-8 3 35 0,3 2 39 0,-8-10 39 0,8 2 44 15,-4-3 49-15,-3-3 55 0,-2 0 61 0</inkml:trace>
  <inkml:trace contextRef="#ctx0" brushRef="#br0" timeOffset="-73666.94">12262 11329 0 0,'8'0'32'0,"-8"0"57"0,0 0 38 0,0 0 28 0,0 0 27 0,0 0 24 0,0 0 21 0,0 0 21 0,8 0 19 0,-8 0 18 0,0 0 17 0,0 3-16 0,0-3-36 0,0 0-35 0,0 0-39 0,0 6-27 0,0-6-22 0,0 6-14 0,0-6-12 0,0 4-10 0,0 1-9 15,5-1-7-15,-5 1-8 0,0 1-5 0,0-2-5 0,0 1 3532 16,0 1-3589-16,0 4 62 0,0-7-62 0,0 3 125 15,0-2-125-15,0 7 111 0,0-7-111 0,6 7 98 0,-6-2-98 0,0-5 50 16,5 7-50-16,-5-7 37 0,7 5-37 0,-7-3 49 16,9 0-49-16,-9 3 29 0,5-6-29 0,-5 4 28 0,7-7-28 15,-7 5 42-15,6-1-42 0,-6-4 0 0,5 0 0 0,-5 0 0 0,9 0 0 16,-2 0 0-16,-2 0 0 0,1 0 0 0,2-4 0 0,-3-1 0 16,3-2 0-16,-1-2 0 0,5 0 0 0,-5-1 0 15,6 1 0-15,0-6 0 0,-2 0 0 0,5 0 0 0,-3-3 0 0,-3-3 0 16,4 2 0-16,6-2 0 0,-6-3 0 0,-2 6 0 0,8-7 0 15,-8 1 0-15,2-1 0 0,4 5 0 0,-2-3 0 0,-5 2 0 16,2 3 0-16,0 3-977 0,1-1 977 0</inkml:trace>
  <inkml:trace contextRef="#ctx0" brushRef="#br0" timeOffset="-70612.93">18353 11533 2 0,'0'6'59'0,"0"-6"29"0,0 0 16 0,0 0 12 0,0 0 9 0,0 0 7 0,0 0 6 0,0 0 10 0,0 0 12 0,0 0 18 0,0 0 20 15,0 0-17-15,0 0-38 0,0 0-16 0,0 0-7 0,0 3 5 0,0-3 11 0,0 0 8 0,0 0 13 0,0 0 11 0,0 0 14 0,0 0 3 0,0 0-1 0,0 0-7 0,0 0-13 16,0 0-15-16,0 0-19 0,0 0-18 0,0 0-17 0,0 0-15 0,0 0-12 16,0 0-6-16,0 0-5 0,0 0-4 0,0 0-2 0,0-3-4 0,0-3-4 0,7 2-1 15,-2-1 0-15,-5-5 3 0,9 5 1 0,-4-4 6 0,0-1 6 16,3 4 5-16,-3-3 6 0,9-1-3 0,-7 1-4 0,-1-2-5 0,7 1-5 15,-6 1-3-15,-1 0-4 0,8-2-3 0,-7 1-3 0,-2 7-7 0,3-7-4 0,-3 4-6 16,-5 1-7-16,6 1-4 0,2 4-2 0,-8-6-2 0,0 6-2 0,0 0-15 16,0 0-21-16,0 0-32 0,0 0-40 0,0 10-65 0,-8-5-79 0,8 1-87 15,-6 4-83-15,1-7-36 0,5 7-10 0,-13 5 4 0,6-4 10 0,-7 2 17 0,8-2 21 16,-14-2 33-16,7 1 40 0,-6-1 49 0,1 0 54 0,-3-2 68 0,1-2 74 16</inkml:trace>
  <inkml:trace contextRef="#ctx0" brushRef="#br0" timeOffset="-68718.58">11873 13584 5 0,'0'0'71'0,"0"0"41"0,0 0 31 0,0 0 27 0,0 6 22 0,0-6 21 0,0 6 18 0,5-2 18 0,-5-4 17 0,0 0 17 0,0 0 16 0,0 0-29 0,0 0-56 0,0 0-37 16,0 0-31-16,0 0-19 0,0 0-13 0,0 0-8 0,0 0-6 0,0 0-2 0,0 0 2 0,0 0-4 0,0 0 1 0,0 0 1 0,0 0-1 15,0 0 2 1,0 0 0-16,0 0 2 0,0 0 2 0,0-4-3 0,0 4-2 0,8-6-5 16,-8 6-4-16,0-6-9 0,0 6-5 0,5-3-9 0,-5-3-9 0,7 6-8 0,0-3-7 15,-7-4-7-15,7 2-8 0,-7 1-16 0,6 4-19 0,1-5-31 0,-2 1-34 0,3 4-46 0,-2 0-49 0,-1-6-73 0,3 6-82 0,-1 0-59 16,-1 0-43-16,2 0-13 16,-3 0 1-16,0 0 12 0,-5 0 14 0,0 0 26 0,0 0 28 0,0 0 43 0,0 0 45 15,-5-5 53-15,0-5 55 0,-9 7 68 0,-1-9 79 0</inkml:trace>
  <inkml:trace contextRef="#ctx0" brushRef="#br0" timeOffset="-44061.23">11585 11138 18 0,'0'5'83'0,"0"-5"30"0,0 0 20 0,0 0 14 0,0 0 12 0,0 0 12 0,0 0 15 0,8 0 15 0,-8 0 17 0,0-5 18 15,0 5 18-15,0 0-33 0,0 0-60 0,0 0-33 0,0 0-17 0,0 0-4 0,0 0 1 0,0 0 2 0,0 0 3 0,0 0-2 0,0 0-6 0,0 0-7 0,0 0-10 0,0 0-13 0,0 0-11 16,0 0-16-16,0 0-12 0,0 0-12 0,0 0-10 0,0 0-8 0,0 0-10 16,0 0-3-16,0 0-3 0,0 0-1 0,0 0 0 0,0 0 1 0,0 0 2 15,0 0 4-15,6 0 3 0,-6 5 2 0,0-1 2 0,0 1 3 0,0 1 3 16,0-2 4-16,0 2 0 0,6-1 3 0,-6-1-1 15,0 2 3-15,0-3-2 0,0 3 1 0,0-2 0 0,0 1 0 0,0 1 1 0,0-3 3 0,0 3 0 0,0 0 2 16,0-2 1-16,-6 1 2 0,6-5 1 0,0 4 3 0,-6 2 1 0,-2-2 2 0,8-4 3 16,-7 5 3-16,7 0-1 15,-5-1 1-15,-1-4-1 0,-2 6-1 0,3-6-1 0,-3 6-1 0,3-6-1 16,-3 3-1-16,2-3-2 0,1 0-2 0,-3 6 1 0,1-6-3 0,1 0-1 0,-1 0-5 0,1 0 0 0,1 0-3 0,-3 0-2 0,0 0-3 16,3 0 1-16,-1 0-4 0,-1-6 1 0,2 6 2 0,-4 0 4 0,4-3 3 15,-2 3 0-15,1-6 2 0,-2 6-1 0,2-6-1 0,-1 6 5 0,7-4-3 0,-5 4 4 16,-2-5-1-16,7 0-1 0,0 5-1 0,-7-4 1 0,7 4-6 0,0-6-4 15,-5 2-4-15,5 4 1 0,0-5-2 0,0 5-1 0,0-4-1 0,0-2-3 16,0 6-2-16,0-6-1 0,0 3-2 0,0-3-1 16,0 1-2-16,5 1-2 0,-5 4-2 0,0-6-2 0,7 3-1 0,-7-3-1 0,7 6-3 0,-7-4 1 15,5-1 0-15,2-1 2 0,-1 6 4 0,2-4 1 0,-2-2 3 0,1 6 1 0,7-5 5 16,-9 5 2-16,2-4 3 0,4 4 1 0,-3-5 3 0,5 5-1 16,-7 0 1-16,7-4 2 0,2 4 0 0,-10 0-3 0,9-6 1 0,-9 6-3 0,8 0-1 0,-5 0-1 15,3-4-2 1,-4 4-1-16,7 0 0 0,-8 0-2 0,1 0 2 0,-2 4-2 0,3-4 1 0,0 6-1 0,-3-6 2 0,-5 4 1 0,6-4 2 0,1 5 3 15,-7-1 2-15,0 1 3 0,0 5 1 0,0-4 4 0,0-1 0 0,0 5 5 16,0-1-1-16,0 0 0 0,0 0 3 0,-7 3-2 0,7 1-2 0,-6-3-2 16,6 4-4-16,-5 1 1 0,-3 1-3 15,0-2-3-15,3 2 0 0,-2 2-1 0,1 1-2 0,0 1-3 16,-2-4 1-16,1 8-2 0,-4-6 2 0,3 3-1 0,3-2 1 0,-8 6 0 0,5-7 0 0,2 3 0 0,1-2 0 16,-10-5-2-16,9 5 0 0,-1 2-2 0,1-6 1 0,1-2-2 15,-3 2-2-15,-5 0-2 0,7-6-2 0,6 6 0 0,-7 1-5 0,2-7 1 16,-4 6-4-16,4-6 0 0,5 0 0 0,-7 3-3 0,7-3 0 0,-6 1 1 0,6-1-3 0,0 0 0 0,0-3-1 0,0 3 2 0,0-3-2 15,0-1 2-15,0-1 0 0,0 2 2 0,0-6 1 0,0 4 2 0,0-4 3 16,0 0 1-16,0 0 2 0,6 5 4 0,-6-5 9 0,0 0 10 0,7-5 15 31,-7 5 10-31,5-4 13 0,4 4 10 0,-4-6 9 0,2 2 5 0,4-7 8 16,-3 8 4-16,5-9 4 0,0 3 3 0,0 0 1 0,0-1 0 0,1 1-8 0,4-3-10 16,-4-1-12-16,6 2-11 0,-8-2-12 0,8 1-11 0,-1-2-9 0,2 4-8 15,-3 1-5-15,3 5-6 0,-2-7-10 0,6 8-11 0,-6-4-23 0,2 2-28 0,-8 1-37 16,6 4-41-16,-1 0-57 0,3 0-61 0,-2 0-99 0,-6 0-114 0,8 0-46 15,-8 0-17-15,0 0 7 0,-2 4 10 0,-3-4 25 0,5-4 26 0,-5 4 42 16,-8-5 46-16,5 1 54 0,-5-7 55 0,0-2 66 0,-5-3 69 0</inkml:trace>
  <inkml:trace contextRef="#ctx0" brushRef="#br0" timeOffset="-22188.49">20756 8550 0 0,'0'0'19'0,"0"0"26"0,0 0 18 16,0 0 19-16,0 0 18 0,0 0 23 0,0-5 23 0,0 5 23 0,6 0 22 0,-6 0 14 0,0 0 13 0,0 0 7 0,5-7 5 0,-5 7 0 0,0 0-5 0,0 0-4 0,0 0-8 0,0 0-8 0,0 0-9 0,0 0-12 0,0 0-17 0,0 0-15 15,0 0-18-15,0 0-15 0,0 0-13 0,0 0-10 0,0 0-7 0,0 0-7 16,0 0-5-16,0 0-5 0,0 0-3 0,0-3-6 0,0 3-3 0,0 0-5 0,0 0-1 15,-5-6-4-15,5 1 1 0,0 5-3 0,0-4 0 0,-6 4-2 0,6-6 0 16,0 6 0-16,-5-5 2 0,5 5-1 0,0-4-1 0,-7 4 2 0,7-4 1 16,0 4-2-16,0 0-1 0,-9 0-2 0,9 0-7 0,0 0-5 0,0-5-7 15,0 5-7-15,0 0-11 0,0 0-8 0,0 0-10 0,0 0-8 0,0 0-4 0,0 0-6 16,0 0-3-16,0 0-2 0,0 5 0 0,0-5 0 0,0 4 0 0,-5 0 3 16,5 1 4-16,0 1 5 0,0-2 2 0,0 1 5 0,0-5 3 0,0 6 4 15,0-3 2-15,0 4 3 0,0-2-1 0,5-1 1 0,-5 1-2 0,0-5 1 16,0 4-1-16,0-4 0 0,0 6 1 0,9-6-1 0,-9 4 1 0,0-4 3 0,7 5 0 15,-7-5 1-15,0 0 0 0,5 5 1 0,1-5-1 0,-6 0 1 0,5 0 3 16,-5 0-1-16,8 0 2 0,0 0 2 0,-3 0 1 0,2 0 2 0,-7 0 1 0,6-5 7 16,0 5 2-16,2-5 8 0,-1 5 7 0,-2-4 8 0,-5-2 8 0,8 2 4 15,-2-1 7-15,-6 1 4 0,5 4 6 0,3-5 5 0,-8-2 1 0,0 4 4 16,7-3 7-16,-7 1-1 0,0 1-4 0,6-7-5 0,-6 7-7 0,0 0-9 0,0-7-6 16,0 8-7-16,0-9-7 0,0 8-7 0,0-7-6 15,-6 2-5-15,6 0-6 0,0-1-7 0,-7 4-8 0,-1-3-4 0,8-1-3 0,-5 1-1 0,-1 4 2 16,-2 1-1-16,3-8 0 0,-2 9-2 0,-1-3 0 0,2 6-1 0,0-6-3 15,-1 6-5-15,7-3-2 0,-5 3-2 0,-3 3-5 0,0-3-2 0,8 6-1 0,-5 0-1 16,-1-3-2-16,1 3-1 0,-2 4-3 0,-2-1-3 0,4 0-3 0,5 2-2 16,-7-1 0-16,1 5 2 0,1-6 2 0,-4 6 3 0,9-6 3 0,-7 1 1 15,7 1-1-15,0-3 2 0,0 3-1 0,0-2 1 16,0 0 2-16,0-2 3 0,0 2 5 0,0 0 1 0,0-3 4 0,7 3 1 0,-7-4 1 0,9 5 2 0,-4-4 1 16,-5-2 0-16,6 1 1 0,1-1 1 0,-2 2 3 0,4-3-1 0,-2 3 2 15,4-6 0-15,-6 5 2 0,3-5 2 0,5 0 2 0,-6 0 3 0,5 0 0 0,-4 0 3 16,4 0 2-16,-4-5 3 0,-2 5 2 0,7-6 5 0,-6 3 3 0,-1-3 5 15,0 2 7-15,1-1 9 0,-2 1 5 0,3-2 7 0,-2 0 6 0,1-3 5 16,-7 4 1-16,6-5 1 0,-6 6 0 0,5-5-3 0,-5 4 1 0,0-5-6 16,0-1-2-16,0 1-6 0,0 1-8 0,0 5-9 0,-5-7-9 0,5 1-9 15,-6 5-6-15,6 1-7 0,-7-7-5 0,7 11-3 0,-6-4-2 0,-2-1-3 0,8 5-3 16,-5-4-10-16,5 4-11 0,-7 0-15 0,7 0-16 0,-6 0-22 0,0 0-27 16,6 4-31-16,0-4-38 0,-7 5-50 0,7-1-54 0,0 7-95 0,-8-2-110 0,8 1-43 15,0 1-9-15,0-3 13 0,8 3 21 0,-8-2 32 0,0 0 33 0,7 3 41 16,-7-3 45-16,6-9 50 0,-6 0 51 0,6 0 60 0,-6-9 64 0</inkml:trace>
  <inkml:trace contextRef="#ctx0" brushRef="#br0" timeOffset="-7041.59">20645 8213 58 0,'0'0'138'0,"0"-6"48"0,0 6 39 15,0-6 33-15,0 6 28 0,0 0 31 0,7-4 28 0,-7 4 27 0,0-5 29 0,0 1 25 0,0 4 25 0,0-5-48 0,0 5-94 0,0-4-62 0,0 4-44 0,0 0-26 0,0 0-17 0,0-6-14 0,0 6-12 0,0 0-13 0,0 0-16 0,0 0-15 16,0 0-14-16,0 0-12 0,0 0-17 0,0 0-9 0,0 0-12 0,0 0-9 0,0 0-8 0,0 6-4 15,0-2-4-15,0 1-4 0,5-1-2 0,-5 1-1 0,0-1-1 0,0 2 1 16,7 3-1-16,-7-3 2 0,8 0 0 0,-8 3 1 0,5-5 1 0,-5 1-1 0,8-1 2 16,-8 2 1-16,6-1 1 0,-1 5 1 0,2-5 1 0,-7-5 3 0,9 4 1 15,-4 2 4-15,1-2 0 0,1-4 6 0,-2 0 2 0,11 0 5 0,-11 0 3 16,1 0 3-16,-1 0 5 0,11-4 1 0,-4-2 2 0,-6 2-1 0,8-1 3 16,-2-1 0-16,2-3-2 0,-1 3 0 0,0-3-3 0,0-1-2 0,0-5-5 0,6 6-3 15,-6-6-3-15,8 2-4 0,-2 1-2 0,-7-3-19 0,7 1-24 0,1 1-43 16,0 3-52-16,1-1-104 0,-3-4-124 0,3 6-89 0,-10-1-68 0,9-5-24 15,-7 0-2-15,6 2 8 0,-6-2 16 0,1-10 21 0,-9 1 25 0,2-1 39 0,2-4 47 0,-4-5 61 16,-5-6 68-16,0-2 91 0,0-3 99 0</inkml:trace>
  <inkml:trace contextRef="#ctx0" brushRef="#br0" timeOffset="210112.83">13710 14703 0 0,'0'0'37'0,"0"0"32"0,0 0 17 0,0-5 15 0,0 1 14 0,0 4 17 15,0-5 16-15,-7-1 18 0,7 6 17 0,0 0 20 0,0 0 18 0,0-4-15 0,0 4-35 0,0 0-19 0,0-5-4 0,0 5 0 0,-8 0 0 0,8 0 0 0,0 0-5 0,0-4-3 0,-5 4-6 0,5-5-7 0,-7 5-7 0,7 0-8 16,-7 0-6-16,7-4-7 0,-5 4-8 0,-3 0-3 0,0 0-4 0,8 0-1 15,-5 0 0-15,-1 0 2 0,1 0 2 0,-2 0 0 0,-2 0-1 0,4 0 1 16,-2 0-3-16,1 0-3 0,1 0-1 0,-3 0-4 0,0 4-2 0,3-4-5 0,-1 0-3 16,-7 0-7-16,5 5-3 0,1-5-5 0,-5 0-2 15,0 4-4-15,4-4-6 0,-5 0-3 0,2 5-6 0,-5-5-2 0,11 4-4 0,-8 2-3 0,-1-6-5 16,2 5-3-16,-7-1-4 0,6 1-1 0,0 2-1 0,-1 2-2 0,2-5-4 0,-2 1-1 16,1 4-1-16,0-3 0 0,0 3-1 0,0 1-1 0,7 1 1 0,-7-2-3 15,0 5-1-15,5-3 0 0,-5 4-2 0,8-2-1 0,-9 2-2 0,9 6-2 16,-10-8 0-16,9 7-1 15,1-1-1-15,-8 0 2 0,6 1-3 0,0 5 2 0,0-6 2 0,1 7 1 0,-1-7 0 0,2 5 3 0,-4 0 1 0,4 1 1 0,-2-1 0 16,1 0 3 0,1 7 0-16,5-7 1 0,-8 0 1 0,8 4-2 0,-8-3 2 0,8-1 1 0,0 6 0 0,-5-6-1 0,5 7-1 0,0-7-2 0,0 0 2 0,5 1-2 15,-5-1 1-15,0 0-2 0,8 0 0 0,-8 1 1 0,8-1-1 0,-3 1 3 16,1-1-3-16,-6 1 0 0,7-1 1 0,-2 1-1 0,9-1 2 0,-7 6-1 16,-1-6-1-16,1 1 2 0,7-7-1 0,-9 6 1 0,3 1-1 0,3-6 1 31,-3 7-1-31,4-7 0 0,-3-1-1 0,1-3 0 0,3 6 1 0,1-8 1 0,-7 8 1 15,6-6-1-15,1-2 0 0,4 2 2 0,-5-4 1 0,0 3-1 0,1-5 1 16,4 2 1-16,-4-2-1 0,6 0 2 0,-1 3 1 0,2-4 1 0,-3-3-1 0,3 1 1 16,-2-3 1-16,-1 3 0 0,1 3-1 0,1-9 2 0,7 6-1 0,-8 0 1 15,9-2 0-15,-12-4 2 0,12 5 2 0,-1-5 2 0,-8 0 1 0,7 0 1 16,0-5-2-16,-2 5 2 0,-3-4-1 0,6-8 1 0,-9 9 1 0,8-9 1 16,-7 3 2-16,10-4 0 0,-11-2 3 0,8 0-1 0,-7 0 1 0,8-4 0 0,-7-1 3 15,4 1 2-15,-3-5 6 0,6-1 5 0,-9 4 8 0,8-8 5 0,-7 6 7 16,8-3 7-16,-7-2 5 0,4-2 7 0,-3 2 3 0,6-2 4 0,-9-5 5 15,3 2-1-15,-3 3 3 0,3-3-1 0,-8-2-1 0,6-4-2 0,-6 3-3 16,0 3-7-16,0-7-9 0,0 6-6 0,-7-4-10 0,8-2-6 0,-7 2-6 0,-2-7-5 16,2 6-5-16,-1 0-3 0,-6-5-3 0,0 5-3 0,8-4-6 0,-8-2-3 15,0 2-1-15,-8 3-1 0,8-2 0 0,-6 2 2 0,6 1 0 0,-7-1-1 16,2 7 0-16,-2-7 1 0,-7 6 3 0,8 5-1 0,-7-2 1 0,0 3 0 16,0 4-4-16,0 0 1 0,0-1-1 0,-6 5 0 0,-2 1-3 0,3 4-1 0,-3-4-1 15,3 10-4-15,-9-6-1 0,6 3-3 0,-3 8-6 0,-3-1-5 0,7 0-9 16,-12 1-10-16,6 4-11 0,0 0-17 0,-6 4-19 0,-2 1-23 0,2 0-22 0,0-1-26 15,1 8-29-15,-10-3-24 0,2 6-30 0,0-6-33 0,0 10-35 16,-1 2-72-16,3-3-88 0,-2 3-45 0,0 2-24 0,7 3 11 0,-3 2 23 0,10-4 32 16,-2 1 37-16,3 4 41 0,3-4 42 0,3-1 44 0,-3-3 44 0,2-2 48 0,6-1 51 15,0-2 72-15,-1-1 82 0</inkml:trace>
  <inkml:trace contextRef="#ctx0" brushRef="#br0" timeOffset="-89131.74">20645 8764 0 0,'0'-4'1'0,"0"4"4"0,0 0-2 15,0 0-1-15,0 0-1 0,-7 0-1 0,7 0 1 0,0 0-1 0,-5 0 0 0,5 4-6 0,-8-4-1 0</inkml:trace>
  <inkml:trace contextRef="#ctx0" brushRef="#br0" timeOffset="-88103.97">20612 8632 0 0,'0'-5'11'0,"-6"5"44"15,6-6 26-15,-5 6 27 0,-3-3 28 0,8 3 29 0,-8-6 28 0,3 2 26 16,5-1 24-16,-7 5 20 0,1-4 16 0,6 4-7 0,-5-6-24 0,-4 0-17 16,9 6-15-16,-7-4-10 0,7-1-12 0,-5 5-17 0,5-5-19 0,-6 1-17 0,6 4-17 15,-7-6-13-15,7 2-10 0,-6 4-8 0,6-5-2 0,0 1-5 0,0 4-4 16,-8-5-3-16,8 5-5 0,0-7-5 0,0 7-4 0,-5 0-6 0,5-3-4 0,0 3-5 15,0 0 1-15,0 0-7 0,0 0 0 0,-7-6-5 0,7 6-5 0,0 0-6 16,0 0-4-16,-7 0-7 0,2 0-5 0,5 0-5 0,0 6-5 0,-8-6-3 16,1 0-5-16,7 3-4 0,-5-3-3 0,5 7-4 0,-9-2-2 0,4 4-3 0,0-5 1 15,5 6 1-15,-8-5 0 0,3 4 0 0,-3 3 3 0,8-3 1 0,-6 1 2 16,-1-1 0-16,7 0 2 0,-6 7 1 0,6-6 0 0,-7-2 1 0,7 7 0 16,-6-3-1-16,6-3 1 0,-7 6-1 0,7-6-1 0,0 6 0 0,0-5 1 15,-6-2995-1-15,6 5988 1 0,0-2993 0 16,0 0-2-16,0 0-1 0,0 0 1 0,6 1-2 0,-6-4 0 0,0-1 0 0,0 3 2 0,7-3 0 0,-7 3 2 0,6-3 0 15,-6 3 3-15,0-3-3 0,7-2 2 16,-1 1-1-16,-6-1 2 0,7 1 0 0,-7 1-1 0,6-2 3 0,-6-4 0 0,8 6 3 0,-3-6 1 0,-5 0 7 16,8 0 10-16,-3 0 7 0,-5 0 12 0,5 0 10 0,4-6 11 0,-9 6 9 0,5-4 10 15,-5-2 8-15,7 1 10 0,-7 1 8 0,8-1 6 0,-8-5 7 0,0 7 8 16,0-9-1-16,5 9-3 0,-5-9-3 0,0 3-5 0,0 3-6 0,0-1-2 16,0-4-9-16,0 1-7 0,0 0-8 0,0 0-6 0,0 0-7 0,0 1-6 0,0-6-6 15,-5 5-11-15,5 1-2 0,0-6-3 0,-8 6-8 16,8 0-5-16,-7-7-4 0,2 5-5 0,5 3 0 0,-9-2 1 0,4 0 0 0,5 0 3 0,-5-1 0 15,-3 8-1-15,3-3-2 0,5 2 0 0,-8-1-4 0,2 1-3 0,-1 4-6 16,7-6-4-16,-6 6-8 0,6 0-8 0,0 0-5 0,-7 0-10 16,7 6-8-16,-6-2-8 0,6 1-15 0,0 5-15 0,-7-1-22 0,7 6-24 0,-6 0-33 0,6 4-33 15,0 2-47-15,-7-3-46 0,7 6-88 0,0 1-104 0,-7 4-41 0,7-4-5 16,0-1 8-16,0 7 17 0,0-9 30 0,0 8 31 0,0-6 41 0,0 1 43 16,0 5 48-16,0-6 52 15,-7 0 58-15,7-5 63 0</inkml:trace>
  <inkml:trace contextRef="#ctx0" brushRef="#br0" timeOffset="-58239.99">31191 5063 76 0,'-7'0'147'0,"-2"-6"43"0,4 0 32 0,-2 3 29 0,1-3 27 0,-8-4 25 16,7 5 23-16,2-4 20 0,-1-1 21 0,-2 4 16 0,3 3 17 0,-3-9-68 0,1 9-113 0,2-3-66 0,5 1-36 0,-7 1-20 0,2-2-10 0,-2 2-8 0,-1-1-6 0,3 1-5 0,5-1-6 16,-8-1-6-16,2 6-4 0,1-4-9 0,-3 4-4 0,0-6-6 0,3 6-4 0,-1-5-7 15,-1 5-5-15,2 0-5 0,-4 5-6 0,-3-5-10 0,6 6-7 0,-7-2-7 16,5 2-5-16,-4-1-3 0,0 4-1 0,-3 1 1 0,10-1-2 0,-9 0 4 0,1 6 2 15,0 1 1-15,0-2 4 0,7 5 1 0,-7 2 2 0,0-8 3 0,6 8 2 16,-7 3 2-16,1 0-1 0,8-3-1 0,-1 1 1 0,-7 5-1 0,6 1 0 16,-1-3 0-16,2 4 0 0,0 0 0 0,-1-5 3 0,-5 11 0 0,12-7 3 0,-7 2 1 15,0 5 1-15,7-2 3 0,-6 6 2 0,6-5 3 0,0 5 1 0,-7-5 3 16,7 6 5-16,0-7 1 0,7 3 5 0,-7 3 3 0,0-5 4 0,6 0 6 16,-6-4 2-16,7 4 6 0,0-4 0 0,0 3 1 0,-2-4 1 0,8 0 0 15,-7 1-1-15,9-2 0 0,-10 3 1 0,9-7 1 0,-1 0-1 0,-1 0 1 0,8 1 0 16,-7-1 2-16,7-3 2 0,-1-8 6 0,-1 8-1 0,3-6 8 15,-1-2 2-15,0 2 7 0,4-6 4 0,4-3 6 0,-1 4 1 0,5-10 4 0,-8 5-1 16,10-5-1-16,-2-5-3 0,7 1-7 0,-6-2-4 0,6-4-8 0,0 0-5 0,0 0-5 16,0-3-5-16,1-8-5 0,5 6-5 0,-6-3-5 0,1-3-3 0,-1 2-3 15,-7-6 1-15,7 1-6 0,-7-6-1 0,1 6 1 0,-1-10-4 0,-5 6 1 0,-1-8-1 16,-7 2-3-16,6-4-2 0,-4-6-1 0,-9 5 0 0,8-6-1 0,-14 2-2 16,7-6-4-16,-5 0 1 0,-8 1-1 0,0-1 0 0,0 4-3 15,-8-4-6-15,3 6-5 0,-9-2-3 0,2 2-5 0,-8-2-1 0,-1 7-6 16,-4 5-4-16,-1-7-3 0,-1 4-6 0,-5 9-7 0,1-4-7 0,-8 3-6 0,-2-2-10 0,2 12-5 15,0-9-4-15,-1 12-9 0,3-4-8 0,-2 10-11 0,0-6-12 0,-1 6-15 16,0 3-12-16,1 2-17 0,0-1-14 0,7 5-17 0,-8 0-18 0,1 5-40 16,7-1-47-16,-7 6-63 0,7 1-75 0,1 4-17 0,-3 4 2 0,1-5 19 0,-1 5 24 15,11 6 29-15,-4-5 32 0,1 5 33 0,0-1 35 0,7 1 38 0,-1 2 39 0,0 0 53 16,1-5 62-16</inkml:trace>
  <inkml:trace contextRef="#ctx0" brushRef="#br0" timeOffset="-57590.26">31152 5545 0 0,'0'-10'1'0,"0"0"98"0,-9 1 62 0,9-2 40 0,-7-2 31 0,7 1 34 0,-5 3 32 0,5-6 33 0,-6 6 33 0,6-6 30 0,-8 5 30 0,8-4 28 0,0 4 27 0,-5 1-68 0,5 0-123 0,0-1-57 15,0 4-23-15,0-3-11 0,0 3-8 0,5 1-12 0,-5 1-21 0,0-1-19 16,0 5-22-16,0-4-21 0,0 4-21 0,0 0-20 0,0 0-22 0,0 0-16 16,0 0-13-16,0 0-10 0,0 0-10 0,0 4-6 0,0 1-4 0,8-1-5 15,-8 1 2-15,0 5 0 0,6 1 4 0,-6-1 4 0,0 4 7 0,0 0 7 16,5 6 7-16,-5-5 6 0,0 9 2 0,-5-4 0 0,5 4-4 16,0 0 0-16,0 0-4 0,-6 0 0 0,6 7 0 0,-8-7-3 0,8 1 0 0,0-1-1 0,-5 0-2 15,5-5-1-15,0 5-2 0,0-3 2 0,0-8-2 0,0 8 4 0,0-6 0 16,0-6 1-16,5 6 2 0,-5-6 2 0,0 1 0 0,0 1 1 0,8-7 1 0,-8 0 3 15,0 1 3-15,6 1 7 0,-6-6 10 0,0 0 14 0,0 4 17 0,0-4 10 16,5 0 12-16,-5-4 4 0,7 4 4 0,2-6 3 0,-9 1 1 0,5-3 2 16,1 3 2-16,1-5 3 0,-2-1 1 0,4-4-4 0,-2 2-10 0,-2 3-12 15,1-10-16-15,1 5-12 0,-1-4-10 0,2 4-6 0,-3-9-5 0,2 5 0 16,-1-2-4-16,0-3-3 0,2-1-4 0,-1 7-4 0,-2-6-3 0,2-1-5 0,0 5-1 16,-2 0-2-16,3 6-2 0,-1-1 1 0,-1-1 0 0,0 7-2 0,-6 0 2 0,7-1-4 15,-7 5-2-15,0 1-2 0,5 4-4 0,-5 0-5 0,0 0-6 0,0 0-2 16,0 0-8-16,0 0-3 0,0 0 1 0,0 0-1 0,-5 0-1 0,5 4 2 15,-7 5 0-15,7 2 0 0,0-1 2 0,-6 0 5 0,0 8 0 0,6-3 6 0,-7 10 2 16,-1-5 2 0,8 5 8-16,-5-7 2 0,5 6 1 0,-7 1 0 0,7-5-1 0,-7-1 2 0,7 2 0 0,0-3-1 0,0-2 3 0,0 3-1 0,0-5 2 15,0 1-1-15,0 0 2 0,7-1 5 0,-7 0-1 0,7 1 2 0,-2-5 0 16,3 1 2-16,-1-3 3 0,-1 7 1 0,0-10 0 0,1 4 6 0,-2-3 6 0,3 0 9 16,-2-2 8-16,7 1 10 0,-8-5 9 0,3 0 5 15,5-5 8-15,-5 1 6 0,2-2 4 0,-1 0 4 0,3-3-1 0,-6 0 4 0,8-2 2 0,-7-2-3 16,5 3-1-16,-5-5-7 0,6-5-9 0,-6 1-7 0,-2-2-10 0,9 3-7 15,-9-13-8-15,3 9-7 0,-3-8-6 16,3 0-1-16,0-4-4 0,-3 4-3 0,1-4-4 0,-6 4-4 0,8 2-3 0,-8-2-4 0,5 6-1 0,-5-1-4 0,0 1-5 0,0 6-8 16,0 2-5-16,0 1-12 0,0 6-16 0,0 0-19 0,0 3-24 0,-5 2-29 15,5-2-30-15,0 6-35 0,0 0-36 0,0 0-33 0,-8 0-33 0,8 6-57 16,-6-2-74-16,1 6-66 0,-3-1-61 0,8 2-13 0,-13 4 12 0,5-1 29 0,-2 0 37 16,-4 6 42-16,1 0 46 0,-1-2 47 0,-5 3 51 0,-1-2 48 0,-1 1 48 0,3-1 64 15,-3 2 72 1</inkml:trace>
  <inkml:trace contextRef="#ctx0" brushRef="#br0" timeOffset="-56408.05">28487 6473 11 0,'0'-10'87'0,"0"1"40"0,0-6 26 0,0 5 21 0,0-5 17 0,0 6 21 0,0-6 25 0,-7 5 23 0,7-4 24 0,0 4 24 16,0-4 21-16,-6 4-29 0,6-1-58 0,-6 1-45 0,6-3-37 0,-8 2-12 0,8 1-1 0,-7 1 4 0,7-2 1 0,-5 7-3 0,-3-5-12 0,2 0-8 16,-7-3-8-16,6 3-7 0,1-6-7 0,-7 6-7 0,8 5-2 0,-9-8-7 0,1 3-4 15,8 0-11-15,-11 3-7 0,4-3-8 0,1 5-7 0,-5-8-6 0,5 9-7 16,-2-3-5-16,0 1-8 0,-1 5-4 0,1-4-8 0,1 4-4 0,-2-6-4 0,-5 6-4 16,4 6-3-16,4-6-5 0,-2 4-2 0,0 1-3 0,-1 1-4 15,-6-3-1-15,9 4-3 0,-2 2 0 0,-3 0-5 0,5 0 0 0,-1 2-1 16,4 5 0-16,-5-3-1 0,0 2 0 0,-1-1 1 0,9 7 2 0,-9-2 1 0,2 0 3 15,-1 5 3-15,-1 0 1 0,9 1 3 0,-10 5 1 0,3-2 1 16,5 2 2-16,-7 0 3 0,9 4 1 0,-8-4-1 0,8 4 1 0,-3-1 1 0,0-3-2 0,3 4 2 16,-2-4 1-16,7 4 0 0,-6-4 1 0,6-2-1 0,0 2 0 0,0-2 2 15,0 2-1-15,6-6 0 0,-6 7 0 0,7-7-1 0,-2 1 0 0,11 2 1 0,-11 0 0 16,8-5 1-16,1 5-1 0,-2-5 3 0,7 4 3 0,1-7 3 0,-8 5 1 16,15-3 3-16,-7-2 6 0,-1-1 4 0,7 3 5 0,1-8 7 0,-2 2 7 15,1 0 6-15,1-6 7 0,-3-3 5 16,5 4 8-16,2-10 1 0,1 0 5 0,-5 0 3 0,5-4 1 0,1-2 7 0,-1-3 0 0,7-6 2 0,-5 5 0 15,-2-10 1-15,-1 7-2 0,1-8-1 0,3 2-2 0,-3-5-1 0,-7 0-4 0,2-1-2 16,-1-1-3-16,0 4-5 0,-7-9-6 0,1 1-4 0,0 2-6 0,-8-7-6 16,2 1-6-16,-1 0-5 0,-8-5-6 0,9-1-7 0,-14 3-7 0,0-4-7 0,0-3-6 15,0 5-7-15,-6-4-15 0,-2 0-17 0,-5 2-10 0,3 3-12 0,-11-1-13 16,1-1-7-16,-6 6-9 0,1 1-14 0,-2 3-9 0,-5 6-7 16,-8-6-9-16,7 11-4 0,-5-2-10 0,-1 6-8 0,6 2-4 0,-7-2 1 0,2 5-5 15,-1 5-6-15,0-1-6 0,7 3-8 0,-1 3-15 0,-8 3-18 0,10 3-44 0,-1 3-53 16,5 3-54-16,-4 1-54 0,2 2-9 0,-2 6 9 0,5-3 19 0,0 6 24 15,-6 1 28-15,5 5 29 0,-4-2 30 0,4 8 33 0,-6-3 37 0,6-3 44 0,3 4 54 16,-3-6 71-16</inkml:trace>
  <inkml:trace contextRef="#ctx0" brushRef="#br0" timeOffset="-55839.36">28168 6566 12 0,'-8'-5'110'0,"8"1"61"0,0-8 40 0,-5 9 33 0,5-3 28 0,-7-3 27 0,7 3 26 0,-6 3 24 0,6-3 25 0,-7 2 22 0,7-1 20 0,0-1-30 0,-7 2-60 0,7 4-75 0,0 0-86 0,0 0-43 0,0 0-22 0,0 0-15 0,0 0-12 0,0 0-15 0,0 0-12 0,0 0-14 0,0 0-10 0,0 0-7 0,0 0-7 0,-7 4-2 0,7 2 0 0,0-1 0 0,0 5 2 0,0-1 0 0,-5-5 3 15,5 7 2-15,0 4 1 0,-8-6 2 0,8 5 2 0,0 0 0 0,-6 1 1 0,6 1-1 0,0-2-3 16,-5 1-2-16,5 1-4 0,0-3-3 0,0 1-2 0,0 1-3 0,0 1-2 16,0-3 0-16,0 7-2 0,0-5 1 0,0 0 1 0,0-2-3 15,5 2 1-15,-5 1-1 0,6-2 0 0,-6 1-1 0,8 1 0 0,-3-7 3 0,2 4 2 16,0-2 8 0,0-2 12-16,-1 1 9 0,1 1 10 0,6-2 11 0,-7-5 10 0,-1 2 11 0,10-2 14 0,-1-4 11 0,-4 0 12 0,4-4 8 0,-1-2 7 15,1 2 5-15,-2-5 3 0,9-2-4 0,-10-4-6 0,10 0-7 0,-8 2-7 0,8-3-6 16,-3 2-12-16,-4-5-7 0,4-2-12 0,-5 3-7 15,0-1-12-15,6-2-8 0,-12 1-5 0,7 1-6 0,-1-6-6 0,-8 1-6 0,9 0-3 0,-7 0-4 0,-1-1-5 16,-1 1-7-16,2-1-7 0,-7 1-13 0,9 0-8 0,-9-1-17 0,0 6-18 31,0-1-19-31,0 5-25 0,0 2-24 0,0-2-26 0,0 3-34 0,-9 8-33 0,9-6-58 16,0 6-68-16,-7-2-85 0,7 6-87 0,0 0-31 0,0 0 1 0,0 0 21 16,0 0 27-16,0 0 36 0,0 0 39 0,0 0 42 0,0 0 43 0,0 0 50 15,0 0 49-15,0 0 66 0,0 0 69 0</inkml:trace>
  <inkml:trace contextRef="#ctx0" brushRef="#br0" timeOffset="-55019.56">30891 5687 7 0,'5'-6'76'0,"0"6"39"0,4-4 34 0,-4-1 31 0,-5-1 32 0,7 3 26 0,-7-3 29 0,8 2 22 0,-8-7 23 0,0 7 23 0,0-2 20 0,0 2-20 0,0-1-54 0,0 0-34 0,0 1-25 0,0-2-20 0,0 2-8 0,-8-1-13 16,8-1-13-16,0 3-8 0,0-4-4 0,-7 4-3 0,7-3-1 0,0 1 0 0,0 1-3 0,-5-2-4 16,5 3-5-16,0-3-5 0,-9 1-4 0,9 5-6 0,0-4-1 0,0 4-3 0,-5-6-3 15,5 6-4-15,0 0-7 0,0 0-6 0,0 0-7 0,0 0-9 0,0 0-8 16,-5-6-11-16,5 6-9 0,0 0-8 0,0 0-8 0,-8 0-9 0,3 6-9 16,5-6-6-16,-8 0-10 0,2 0-4 0,-7 6-7 0,6-6-2 0,-6 4-3 15,0 1-1-15,-1 1-2 0,1-3 2 0,-6 7 0 0,-1-5 1 0,1 4 2 0,0 1-1 16,-7 1 4-16,8-1-1 0,-11 4 2 0,5 0-1 0,-8-3 1 0,-2 2 1 15,8 2-1-15,-13 0 2 0,7 6-1 0,-2-8 0 0,-6 2 4 0,3 6-1 16,-2-8 3-16,0 7 1 0,-7-5 2 0,7 4-1 0,0 0 4 0,-7-4 1 0,2 4 1 16,4 1-1-16,-7-5 5 0,3 4-1 0,4 2 1 0,-5-2 3 0,0-1-1 15,-2 2 2-15,7 0 3 0,-4 0 1 0,5-1-3 0,-7 1 1 0,7-1 1 16,0-3-2-16,-7 2 1 0,7 2-2 0,0 0 2 0,2-6-2 0,2 5 2 16,-4 2-3-16,2-8 1 0,-2 7-4 0,5-4-1 0,-4-1-2 0,-1-2-3 0,5 1 3 15,2 7-1-15,-7-7-1 0,5 0 0 0,3 2-2 0,-2-2-1 0,7 1-3 16,-5 1-1-16,-4-2 0 0,9 0-2 0,-5 0 0 0,4-4-1 0,1 5-1 15,7-6 0-15,-8 1-1 0,7 1-2 0,1-2 0 0,-2 1 1 0,3 1-1 16,4-7 2-16,2 0-3 0,-1 6 0 0,7-10-1 0,-2 4 0 0,3 2-1 16,-2-6-1-16,1 6 0 0,6-6-1 0,0 0-2 0,0 0-2 0,0 0 1 15,0 0-2-15,0 0 0 0,0 0 0 0,0 0 2 0,0 0-3 0,0 0 0 0,0 0 0 16,0 0 0-16,0 0 2 0,0 0 4 0,6 0-1 0,-6 0 2 0,0 0 2 0,0 0 1 16,0 0 2-16,0 0 1 0,0 0-1 0,0-6 1 0,0 6 2 15,0 0 1-15,0 0-4 0,0 0-2 0,7 0-7 0,-7 0-9 16,0 0-8-16,0 0-13 0,0 0-13 0,0 0-14 0,0 0-18 0,0 0-15 0,0 6-14 0,0-6-17 15,0 0-16-15,0 0-17 0,5 0-21 0,-5 0-19 0,0 3-18 0,0-3-25 16,0 0-28-16,8 6-53 0,-8-6-64 0,0 0-49 0,0 6-39 0,6-6-2 0,1 0 12 16,-1 0 27-16,-1-6 26 0,2 0 35 0,2 3 35 0,-4-3 40 0,2-4 39 0,-1 0 45 15,-1-4 50-15,4-1 61 0,-2 0 79 0</inkml:trace>
  <inkml:trace contextRef="#ctx0" brushRef="#br0" timeOffset="-53766.36">28584 7148 59 0,'-5'0'136'0,"5"-6"42"0,0 2 30 0,0-2 28 0,0 1 24 0,-7 5 24 0,7-4 21 0,0-1 21 0,0-1 20 0,0 6 19 0,0 0 21 0,-9-4-55 0,9 4-98 0,0 0-56 0,0 0-38 15,9-4-16-15,-9 4-11 0,0 0-6 0,0 0-6 0,0 0-6 0,0-5-9 0,0 5-5 0,7 0-7 0,-7 0-5 0,0 0-6 0,0 0-7 0,5-6-8 16,-5 6-6-16,6 6-5 0,-6-6-1 0,8 0-1 0,-3 5 2 0,3-5 5 0,-1 4 2 15,5 0 6-15,-5 2 1 0,6 3 3 0,-8 2 2 0,9-1 3 0,-1-1 1 16,0 6 4-16,5 0 2 0,-4 4 0 0,6-4 3 0,-6 9-3 0,10-5-1 16,-4 5-6-16,-1 6-1 0,2-6-6 0,5 7 0 0,-7-4-3 0,7 4-1 0,6-1-1 15,-5 3 2-15,-1-5 0 0,8 8-1 0,-3-2-2 0,1 5 2 0,7-5-1 0,-7 5-2 16,7 5 0-16,1-5-3 0,0 4-2 0,-1 2-1 0,6 4-1 0,2 0-1 16,-10 5-3-16,10-1-2 0,4 1-3 0,-5 0 0 0,7 4 0 0,-3 0 1 15,3 0 2-15,0 2-1 0,0-2-4 0,-2 0-2 0,0 3 1 0,9-3 0 16,-9 6-1-16,10-2 1 0,-12-3-2 0,12 5-1 0,-10 0-2 0,9 0-2 15,-10-6-2-15,2 4-3 0,1-2-6 0,-1-2 0 0,1-4-2 0,-8-1 1 16,0 1-1-16,0 0 0 0,-6-5-2 0,1 0-3 16,-1 0-1-16,-8-6-1 0,3 6 0 0,-1-4-1 0,1-8 1 0,-11 3-2 0,-2-1 0 0,6-5 1 0,-8 1 2 15,1-1 0-15,-7-10 0 0,-2 0 1 16,5 1-2-16,-5-6 2 0,-4 2 2 0,-2-7 1 0,4 0 3 0,-2-4 5 0,-7 1 5 0,5-6 6 0,-5-1 6 0,0-4 5 16,0 0 5-16,0 0-2 0,0 0-1 0,0 0-7 0,0 0-5 0,-5-4-10 15,5 4-13-15,0-5-16 0,-7-2-13 0,7-2-20 0,0 4-18 0,-9-5-22 16,9 1-21-16,0 0-20 0,-5-1-23 0,5-1-20 0,0 2-21 0,0-1-21 15,0 6-24-15,-7-7-24 0,7 8-28 0,0-4-66 0,0 2-82 0,0 5-52 0,0 0-30 16,-6 0 1-16,6 0 17 0,0 0 28 0,0 0 32 0,-5 0 37 16,-4 0 38-16,2 0 43 0,7 5 45 0,-5-5 50 0,-9 0 52 0,9 0 73 0,-3 7 87 0</inkml:trace>
  <inkml:trace contextRef="#ctx0" brushRef="#br0" timeOffset="-53142.58">31626 9942 50 0,'5'-21'128'0,"-5"2"41"0,7 0 29 0,2-2 27 0,-9 3 22 0,0-7 24 0,5 10 21 0,-5-3 24 0,0-3 20 0,0 6 23 0,0 2 24 0,0-8-46 0,-5 12-88 0,5-6-51 0,0 6-33 0,0-1-13 0,-9-5-3 0,9 5-2 0,-7 0-1 0,7 0-2 16,-5 6-5-16,-1-7-5 0,6 2-10 0,-8-1-7 0,-5 5-10 0,8-5-10 31,-2 7-7-31,-7-3-9 0,1 0-10 0,0 3-9 0,7-3-6 0,-7 3-9 16,-8 3-6-16,11 0-6 0,-4 0-6 0,-6 3-3 0,6 3-4 0,-4-3-1 15,4 3-5-15,-7 3-2 0,11-3-6 0,-11 9-4 0,2-5-2 0,6 4 0 0,-7 0-5 16,1 0 1-16,-1 7-2 0,8-8-1 0,-9 12-2 0,3-5 0 0,-3 4-2 15,3 7 2-15,4-9-1 0,-4 8-1 0,-3 4 1 0,7-4 0 0,-6 0 2 16,3 4 0-16,2 0 0 0,2-1 1 0,-6 1 2 0,6 2 0 0,0-3 3 16,-1 7-1-16,2-1 1 0,-1-6 1 0,-1 7 1 0,9 0 0 0,-9-1 0 0,9-2 2 15,-3 8 1-15,1-5 2 0,7-1-1 0,0 4 4 0,0 0 1 0,0-3 1 16,7 5-1-16,1-6 3 0,-3-1 1 0,2 7 2 0,5-6 2 0,2-6-1 0,-1 7 3 16,8-6 1-16,-9-4 0 0,7 4 1 0,0-4-1 0,2-2-1 0,3 2-2 15,-4-6 0-15,6 1 1 0,1-1 2 0,-6-6 5 0,3 3 3 0,2-7 8 0,0-4 6 16,8 0 6-16,-10-1 5 0,3-3 8 0,7-6 6 0,-10 0 6 0,10-6 5 15,-8 3 5-15,6-9 5 0,2 3 3 0,-3-6 0 0,1 2 2 0,7-8-4 16,-7 3-6-16,0-7-5 0,2 1-6 0,-1-7-7 0,6-2-11 0,-6-3-6 16,-1 2-6-16,7-3-7 0,-7-8-7 0,8-4-5 0,-6 4-6 0,-2-3-5 15,0-5-5-15,-1 4-4 0,-2-5-4 0,2 5-1 0,-4-5 0 0,-2 2-2 0,-6 3-1 16,1 0-2-16,-8 4-2 0,4 2 1 0,-5-2 0 0,-11 5-2 0,7 3-1 16,-14-3-4-16,7 5-3 0,-11-2 1 0,-5 1-7 0,4 2-4 0,-8 6-8 0,1-8-9 15,-6 8-10-15,-10-2-11 0,12 0-13 0,-11 6-11 0,-6-1-10 0,3 6-10 16,-3 1-10-16,0 3-7 0,1 0-14 0,0 5-13 0,0-1-13 0,1 8-17 0,-1-3-17 15,0 6-17-15,0 0-15 0,-2 0-38 0,2 6-48 0,7 3-73 16,1 6-84-16,-3-6-29 0,2 12 3 0,6-3 16 0,-8 1 23 0,10 6 29 0,-5-1 35 0,5 1 38 16,4-1 41-16,-7 2 43 0,8-3 44 0,-1 3 57 0,1-4 65 0</inkml:trace>
  <inkml:trace contextRef="#ctx0" brushRef="#br0" timeOffset="-52375.13">31626 10258 40 0,'0'0'123'0,"0"-3"44"0,-6 3 32 0,6-7 23 0,-8 7 18 15,8-5 19-15,0 1 21 0,-5-1 17 0,5-1 19 0,-8 2 18 0,8 1 16 0,-5 3-49 0,5-6-80 0,0 1-62 0,0 5-47 0,0-4-18 0,0 4-6 0,0-6 0 0,-7 0 7 0,7 6 1 0,0-4-1 0,0-1 1 0,0 5 3 0,0 0-2 0,0-6 0 0,0 3 0 0,0 3-1 16,-7-6-2-16,7 2-1 0,0 4-2 0,0 0 0 0,0 0-2 0,0-5-3 0,0 5-4 16,0-4-5-16,0 4-10 0,0 0-7 0,0 0-13 0,0-5-8 0,0 5-12 15,0 0-10-15,0 0-6 0,0 0-7 0,0 0-6 0,0 0-6 0,0 0-7 16,0 5-3-16,0-1-4 0,0 1-2 0,0 5 0 0,0-7 0 0,0 3 7 0,-7 3 4 15,7 3 6-15,0-3 6 0,0 0 2 0,0 6 4 0,0-6 3 0,0 1 4 16,0 5 1-16,0 0 4 0,0-6 1 0,0 7 2 0,-6-7 3 16,6 6 2-16,0-6 1 0,-7 6 2 0,7 0-1 0,-5-5 5 0,5 4-4 0,-8 2 3 0,2-1-5 15,6-2-1-15,-5 2-4 0,-3 0-3 0,8 0-2 0,-8-2-2 0,8 2 0 16,-5 6-4-16,-3-3 0 0,8-3-3 0,-5 6-2 0,5-3 1 16,0 1-2-16,-5 2 0 0,5-2 0 0,0 2 4 0,0-3 1 0,0 1 1 0,5 2 2 0,-5-3 2 15,5-3-3-15,-5 1 1 0,8-2 1 0,-3-1 0 0,3 2 3 0,5-3 0 0,-7-3 1 16,7 0 1-16,0 1 0 0,1-5 0 0,-2-1-1 0,1 1 0 0,6-5-5 15,2 7-1-15,-3-7-16 0,-2-7-17 0,0 2-30 0,5 1-36 0,-2-1-45 16,1-5-53-16,-1 5-101 0,-4-4-126 0,-3-7-67 0,8 7-40 0,-14-6-7 0,7 2 5 16,-8-8 15-16,2 1 22 0,-7 1 33 0,0-6 39 0,-7 1 48 0,7 0 52 0,-11-4 61 15,4-3 62-15,-7 1 89 0,-4 1 96 16</inkml:trace>
  <inkml:trace contextRef="#ctx0" brushRef="#br0" timeOffset="-52181.87">31294 10517 0 0,'0'15'40'0,"0"0"161"0,7-6 95 0,-7 1 66 0,6 1 47 0,-6-8 33 16,6 3 25-16,-6 0 23 0,7-6 20 0,-7 0 19 0,5 0 20 0,3 0 21 16,-2 0 22-16,1 0-123 0,-1 0-206 0,7-6-112 0,-5 6-63 0,5-6-26 0,-3 6-6 15,4-3 3-15,7 3 4 0,-8-6 7 0,6 1 2 0,1 1 2 0,-1-2-2 16,-1 1-4-16,9 1-9 0,-7-2-9 0,7 3-13 0,-1-3-27 0,1 2-37 16,5 4-55-1,-9 0-68-15,11-5-150 0,-1 5-187 0,-6 0-87 0,5-6-31 0,-1 6-6 0,2 0 8 0,-7-4 17 0,7-2 22 0,-6-3 28 0,-3-6 31 0,5 0 48 16,-10 0 56-16,-1-7 74 0,3 1 84 0,-2-9 123 0,-1 2 118 0</inkml:trace>
  <inkml:trace contextRef="#ctx0" brushRef="#br0" timeOffset="-50016.87">32395 9047 0 0,'0'24'4'0,"0"-3"0"0,0-8-3 0,-8 2 1 0,8 6-2 0,0-12 0 0,0 6 0 0,0-6 0 0,0 7 0 0,0-7-6 0,0 6 1 0</inkml:trace>
  <inkml:trace contextRef="#ctx0" brushRef="#br0" timeOffset="-49388.4">32113 9823 0 0,'0'12'14'0,"0"-3"126"0,0-5 70 15,0 1 46-15,-5-1 35 0,5-4 24 0,0 0 20 0,0 0 13 0,-6 0 12 0,6-4 11 16,-8-1 12-16,8 5 12 0,-5-4 9 0,5 4-97 0,0 0-161 0,0-6-78 16,-7 6-38-16,7 0-18 0,0-3-7 0,0-3-2 0,0 0 1 0,0 6 2 0,0-9 6 15,0 3 4-15,7 2 5 0,-7-5 3 0,5 4 2 0,3-5 2 0,-2-5 3 16,-1 5 3-16,3 1 1 0,4-6 5 0,-3 6 6 0,1-6 6 0,-2 0 9 0,5 0 10 15,0 0 4-15,1 1 7 0,-1 0 6 0,-1-1 0 0,0 0 4 0,3 0 0 16,-3-4 2-16,0 4-5 0,4-4-1 0,-11-1-2 0,8 4-3 0,1-2-3 0,-2-1-4 16,-1-6-6-16,-3 5-4 0,5 2-7 0,0-7-2 0,1 1-9 0,-7-1 0 15,4 1-5-15,2-6-5 0,2 2-2 0,-3-2 0 0,0-1-4 0,2-2-5 0,-1-6-2 16,0 5-6-16,6-5 1 16,-7-1-5-16,4 1 1 0,3 1-1 0,-1-7-4 0,-4 6-3 0,6-1-3 0,-6-2 0 0,4 2-3 0,1-5-3 0,2 7-2 0,-9-1 2 15,8 0 0-15,-8-1 0 0,7 1 1 0,1 2 1 0,-6-3 3 0,-1 4 2 16,6 2 3-16,-6-4 1 0,0 9 2 0,0-4 0 0,1-3 6 0,-2 8 3 0,-4 2-1 15,4-3 1-15,-5 5 0 0,6 0-2 0,-8-1 1 0,3 7-1 0,-2-9-4 0,-1 9-5 16,2-1-1-16,-7 3 2 0,8-4 0 0,-8 7-1 0,6-8-2 0,-6 6-3 0,7 2 1 16,-7-1-1-16,6-2-1 0,-6 1 1 0,0 1-3 15,0-2-3-15,5 7 0 0,-5-6 1 0,0 6-4 0,8-1-4 0,-8 0 0 16,0 1-1-16,0 4 0 0,8-5-1 0,-8 5 0 0,0 1-2 0,0-1-5 0,0-2 1 0,0 7 1 0,0 0-2 0,0 0-1 16,0 0-2-16,0 0-2 0,0 0-3 0,0 0-4 0,0 0-2 0,0 0-4 15,0 0-4-15,0 0-1 0,0 0 2 0,0 0-2 0,0 7-2 0,0-2-2 16,-8 4-5-16,8-5-8 0,-8 7-8 0,8-2-8 0,-5 1-10 0,5 5-13 0,-6-5-15 0,-1-1-18 15,1 6-20-15,6 0-19 0,-8-6-17 0,1 6-27 0,2 1-28 0,-1-7-33 0,6 6-35 16,-8-2-34 0,3-2-33-16,-3 4-24 0,3-6-16 0,-2 5 6 0,0-4 22 0,2 0 29 0,-3-4 32 0,1 3 32 0,7-3 32 0,-5-2 38 0,-4-1 40 0,4-3 43 0,5 0 43 15</inkml:trace>
  <inkml:trace contextRef="#ctx0" brushRef="#br0" timeOffset="-48613.47">32981 7221 5 0,'-7'0'36'0,"7"0"5"0,0-6-2 0,0 2-2 0,-6 4-3 0,6-5 1 0,0 1 4 0,0-1 7 0,0-2 9 0,0 4 4 0,0-3 1 0,0 6-5 0,0-5-10 0,0 1 4 0,0-2 16 0,0 3 23 0,0-3 30 0,0 2 25 0,0-1 23 16,0 5 16-16,0-6 11 0,0 2 6 0,0-2 4 0,-8 1-2 0,8 5-10 0,0-4-10 0,-7-1-8 15,7-1-13-15,0 2-12 0,-5 0-11 0,5 4-16 0,0-5-12 0,-6-1-13 16,6 3-8-16,0-4-8 0,-8 7-8 0,8-5-8 0,-5 1-5 0,5-1-3 0,-8-1 2 15,8 2-1-15,-5-1-1 0,-2 1-1 0,7-1-5 0,-7 1-2 0,2-2-3 0,-3 6-5 16,1-6-1-16,2 2 0 0,-4-1 0 0,4 5 0 0,0-6-3 0,-3 3-8 0,2 3-4 16,-1-6-9-16,1 6-3 0,-6-4-3 0,3 4-1 0,-3 0 0 0,6 0-3 0,-8 0-2 15,7 0-2-15,-6 0-4 0,7 0-5 0,-7 4-4 0,1 2-3 0,-2-3-2 16,8 3 0-16,-6-1-2 0,-2-1 2 0,7 2-2 0,-7 4-1 0,9-5-1 0,-8 4-1 16,8-5 3-16,-4 7 1 0,-3-2 4 0,4 1 2 0,3 1 2 0,-2 3 4 15,-5-5 5-15,4 6 0 0,3-4 1 0,-3 2-1 0,2 2 2 0,1 1 3 0,-2-2 2 16,-2 5-1-16,4-4 3 0,-2 0-1 0,7 4 0 0,-6 2 1 0,6-3 1 0,-5 1-1 15,5 2-3-15,0-3 1 0,0 3 2 0,-8 3-1 0,8-5-3 0,0 5-1 16,0-3 2-16,8-2 0 0,-8-1-1 0,0 3 2 0,0-2-2 0,5 2 1 16,-5 3-1-16,6-11 0 0,1 8-1 0,-7-3-2 0,5 3 1 0,4-2 0 0,-2 1 1 0,-2-7-1 15,1 8 2-15,2-2-3 0,-3-4 0 0,3 5 0 0,4-6-2 0,-5 0-1 16,-2 7-3-16,3-8 3 0,4 2 1 0,-3 1 1 0,1-7 0 0,-2 6-1 0,5-6 1 16,-7 6-3-16,7-5 0 0,-5 1 1 0,4-4 1 0,-6 4 1 0,8-7 2 15,-7 2 1-15,-2 3 1 0,8-3 0 0,-7-6 3 0,2 6 2 0,4-6 2 0,-5 3 4 0,6-3 6 16,-6-3 2-16,7 3 7 0,-9-6 3 0,8 6 0 0,0-6 2 0,0 3 0 0,1-9 3 15,-2 8 2-15,1-7 2 0,1 4-2 0,-1-4 3 0,0 1 1 0,5-5 1 16,-4 0 0-16,-1 2-3 0,0-2-1 0,0 0-2 0,0-4 2 0,1 5 2 0,-2-7-2 16,7 2 0-16,-11-2-2 0,11 3-1 0,-14-1-1 0,10-2-4 0,-3 2-4 15,0-5-2-15,-4 3 0 0,5-3-3 0,0 5-1 0,-8-5 0 0,9-1-5 0,-7 1 1 16,-1 0-1-16,-1-1 1 0,11 1 0 0,-11-1 4 0,-5 1 1 0,7 0 1 0,0 3 3 16,-7-3 1-16,5 5 2 0,-5-5 3 0,0 9 2 0,0-6 5 0,0 8 3 0,0-8 0 15,-5 7 0-15,5 0-4 0,-7 5-1 0,7-6-2 16,-7 4-1-16,2-2-2 0,5 3-5 0,-7-1-4 0,-2 1-7 0,4 1-7 0,-1-2-7 0,-6 3-9 0,3 3-6 15,-3-4-10-15,6 2-9 0,-7-2-8 0,0 4-11 0,0-1-9 0,0 2-17 0,0-1-14 16,-1 5-13-16,-6-4-22 0,8 4-18 0,-8 0-20 0,1 4-20 0,-2-4-29 0,3 9-40 16,-3-3-43-16,2 3-40 0,-6 3-52 0,5-3-53 0,-6 4-11 0,7 2 9 0,-6 0 22 15,4 6 26-15,1-8 33 0,0 8 35 0,1-3 36 0,7-3 35 0,-8 6 45 0,0-8 49 16,7 7 49-16,-1-4 64 0</inkml:trace>
  <inkml:trace contextRef="#ctx0" brushRef="#br0" timeOffset="-47644.74">31847 5912 37 0,'0'0'111'0,"-6"0"40"0,-1 0 30 0,1 0 25 0,6 0 25 0,-8 0 22 0,3 0 21 0,5 0 17 0,-7 0 18 0,7 0 11 0,0 0 15 0,-6-6-50 0,6 6-84 0,0 0-55 0,0 0-37 0,0 0-23 0,0 0-12 0,0 0-13 0,0 0-13 0,0 0-11 0,0 0-11 0,0 0-6 15,0 0-7-15,0 0-5 0,0 0-4 0,0 0-3 0,0 0-1 0,0 0 1 0,0 0 1 0,0 0 2 16,0 0 2-16,6 0 5 0,-6 0 4 0,0 6 6 0,7-6 3 0,-7 0 4 16,5 3 2-16,3-3 4 0,-8 6 4 0,6-6 2 0,-6 6 2 0,7-2 2 15,-7 1 1-15,6-5 3 0,-1 4 1 0,-5 2 0 0,7-3 2 0,2 9 0 16,-9-9 2-16,5 3 1 0,2 4 2 0,-1-1 0 0,0 0 0 0,2 2 2 15,-1 5 0-15,-2-7-2 0,1 4-2 0,2 2-2 0,-3 6-2 0,3-7-3 0,4 5-3 0,2 2-5 16,-8-2-2-16,7 5-5 0,-6-5-1 0,4 5-2 0,5 2 0 0,-3-3-5 16,-8 3-5-16,9-3-2 0,-2 7-4 0,2-6-3 0,-1 1 0 0,0 4-2 0,-2-4 0 15,9 3 3-15,-6-2 0 0,-1 2-2 0,0-3 1 0,0-1 0 0,6 0 2 16,-6 1-2-16,1-1 0 0,6-3 2 0,-8 3 1 0,7-5 2 0,-5 0-1 0,4 1-1 16,-4-5 0-16,4 4-1 0,-2-4-4 0,2 6 2 0,-4-8 1 0,-2 2-2 15,2-1-2-15,6 2 2 0,-8-3-1 16,0-2-1-16,-4 4-2 0,5-5-3 0,-2 4 2 0,-3-4-3 0,5-1-2 0,0 0-4 0,-8-2-7 0,4 2-13 0,3-4-18 15,-6 5-21-15,2-7-22 0,-3 3-25 0,3 3-25 0,-3-3-37 0,2 0-35 0,-7-2-46 16,7 1-48-16,-2-1-62 0,-5 1-59 0,8-1-19 0,-1 2 0 0,-7-1 18 0,5-1 26 16,4 1 33-16,-9 2 35 0,5-7 39 0,0 3 36 0,-5-3 44 0,0 0 46 0,8-3 48 15,-8-4 57-15</inkml:trace>
  <inkml:trace contextRef="#ctx0" brushRef="#br0" timeOffset="-38897.33">32739 7494 20 0,'0'-5'82'0,"-5"5"27"0,5-4 18 0,0-1 15 0,0 5 12 0,0 0 19 0,0 0 21 0,-7 0 25 0,7-6 26 0,-9 6 21 0,9 0 20 0,0 0-37 0,-5-4-67 0,5 4-33 0,0 0-10 0,0 0-4 0,0 0 1 0,-6-6 2 0,6 6 2 0,0 0-8 16,0 0-15-16,0 0-14 0,0-3-14 0,0 3-10 0,0 0-7 0,0-6-5 0,0 6-4 0,0-6-5 0,0 6-3 0,0-4-2 0,0 4-1 16,0-5 1-16,0 5 0 0,0 0 1 0,0 0 2 0,0 0-2 0,0 0-2 0,0 0 0 0,0-5-2 15,0 5-2-15,0 0-1 0,0 0 0 0,0 0-4 0,0 0-2 0,0 0-3 0,0 0-4 16,0 0-3-16,0 0-2 0,0 0-6 0,0 0-4 0,0 0-5 0,0 0-4 16,0 0-4-16,0 0-3 0,0 0-5 0,0 0 2 0,0 0 0 0,0 0 3 0,0 0-1 15,0 0 3-15,6 0 1 0,-6 5 3 0,5-5 0 0,-5 5 3 0,9-1 3 0,-9 2 1 16,7 0 5-16,-7-3 2 0,5 3 1 0,3-2 1 0,-8 2-3 0,5-1-1 15,1-1-2-15,2 5 0 0,-8-3-5 0,5-1 1 0,2-1-2 0,0 5 0 16,0-3-2-16,-1 0-2 0,1 3 0 0,-2-5-1 0,-5 1-2 0,14 5 0 0,-7-5 0 16,-1-1-3-16,-6 8 1 0,7-8-2 0,7 5 1 0,-14-4-1 0,5 1-1 0,9 3 0 15,-14-5-1-15,5 1-1 0,10 1 1 0,-10 4-1 0,2-5-1 16,0-1 0-16,-2 2 2 0,3-3 0 0,-3 3-1 0,3-6-1 0,-2 4-2 0,-1 1 2 16,2-5-4-16,1 6 1 0,-2-3 2 0,-6-3-3 0,7 0-4 0,-7 7-1 0,6-7-5 0,-6 5-9 15,0-5-12-15,0 0-13 0,0 0-9 0,0 4-14 0,0-4-12 0,0 5-10 0,0-1-13 16,0 2-16-16,0-1-17 0,0-5-23 0,-6 4-28 0,6 1-32 0,-7-1-30 0,7 2-25 15,-6 0-21-15,6-6-27 0,-8 4-24 0,1 1-3 0,2-1 15 0,-1 2 18 0,6-6 22 0,-8 5 27 16,3-5 29-16,-3 0 35 0,3 0 37 0,-2-5 39 0,0-1 35 0,2 2 40 16,-3-1 53-16</inkml:trace>
  <inkml:trace contextRef="#ctx0" brushRef="#br0" timeOffset="-38597.71">32968 7328 0 0,'0'5'1'0,"0"-5"104"0,0 0 67 15,0 0 40-15,0 0 29 0,0 0 21 0,0 0 20 0,0 0 13 0,0 4 13 0,0 1 16 0,0-5 16 0,0 0 17 0,0 0 18 0,0 0-73 0,0 0-124 0,6-5-62 0,-6 5-29 0,0-4-10 0,0-1-2 0,0 5 2 0,0-4 1 0,0-2 5 0,0 6 6 0,0-6 0 16,0 6 1-16,0-3-3 0,0 3-2 0,0-6-7 0,0 3-5 0,0 3-6 15,0 0-6-15,0 0-5 0,0 0-3 0,0 0-5 0,0 0-6 0,0 0-3 0,0 0-6 16,0 0-3-16,-6 0-5 0,6 0-5 0,-8 3-3 0,8 3-6 0,-7-3-7 0,7 3-1 16,-5 0-5-16,-1 3 1 0,6 0 1 0,-8 7 0 0,-5-7 0 0,13 6 3 15,-12 0-1-15,5 0 2 0,2 4-2 0,-3-5 0 0,1 5 1 0,2-3-1 0,-9 2 0 16,9-3-2-16,-3 6 0 0,2-8-1 0,-7 7-1 0,6-4-2 0,2 2-3 0,-4 22-7 16,4 38-14-16,-2 0-974 0,1-40 1002 0</inkml:trace>
  <inkml:trace contextRef="#ctx0" brushRef="#br0" timeOffset="-33545.24">32453 5696 11 0,'0'0'72'0,"0"0"24"0,-6 0 18 0,6 0 11 0,-6 0 12 0,6-6 11 0,-7 6 12 0,7-3 13 0,-8 3 14 0,8-6 15 0,-5 6 17 0,5-4-31 0,0-1-57 0,-8 5-28 0,8-6-11 16,-6 6-3-16,6-3 4 0,0-3 4 0,-5 6 5 0,5-4 2 0,0 4-1 0,0-5-3 16,-7-1 0-16,7 6-2 0,0-4-5 0,0-2-5 0,-8 6-3 0,8-4-5 15,0-1-1-15,0 0-3 0,-6 1-1 0,6-2 1 0,0 2 4 0,0-1 1 0,-7-1 7 16,7 3 0-16,0-4 4 15,0 7-2-15,0-3 2 0,-6-3 1 0,6 6 0 0,-5-5 0 0,5 5 1 0,0-4-1 0,0 4-1 0,0 0-4 0,-8 0-4 0,8 0-7 16,0 0-8-16,0-6-9 0,0 6-9 0,0 0-11 0,0 0-8 0,0 0-13 16,0 0-11-16,0 0-6 0,0 0-7 0,0 0-3 15,0 0-1-15,0 0 2 0,0 6-3 0,0-2 0 0,0 1 2 0,0 1 1 16,8-3-1-16,-8 4 2 0,0 2 2 0,0 0 4 0,5-3 3 0,-5 3 6 16,6 0 10-16,-6 7 4 0,7-7 3 0,-7 0 0 0,6 6 2 0,2 0 1 0,-8 0 1 0,7 0 2 0,-7-2 2 15,5 2 4-15,1 1 7 0,2 2 2 0,-8-3 10 0,5 6-5 16,3-8-5-16,-1 7-5 0,-7-4-5 0,6-3-4 15,0 7-1-15,-1 1-2 0,2-8-3 0,1 8-4 0,-8-2 0 0,13-1-5 0,-13 2-3 16,6 0-3-16,-1-6-4 0,3 7-1 0,5-2-5 0,-7 0 0 0,1-5 0 0,-2 7-2 0,4-8-5 0,3 2-1 0,-6 1-2 0,2-7 3 16,5 6-1-16,-8-6 2 0,2 3 1 0,0-3 1 0,-2 0-3 15,3 1 1-15,-1-5 2 0,-2 4-2 0,4-3-2 0,-4-2-5 16,0 2-7-16,-5-1-8 0,8-1-9 0,-8 2-10 0,5-6-8 0,-5 3-12 0,0-3-9 0,0 0-9 0,0 6-9 0,0-6-10 16,0 0-12-16,0 0-8 0,0 0-9 0,0 0-6 0,0 0-5 0,0 0-13 0,0 0-19 15,0 0-47-15,0 0-57 0,0 0-56 0,0 0-54 0,0-6-16 0,0 3 6 16,-5-3 15-16,5 2 19 0,-8-1 26 15,8-1 24-15,-5-4 26 0,0 1 31 0,-4-2 37 0,4 3 44 0,-2-3 56 0,-1 1 71 0</inkml:trace>
  <inkml:trace contextRef="#ctx0" brushRef="#br0" timeOffset="-33166.17">32505 6132 88 0,'0'-7'161'0,"0"4"45"0,0 3 30 0,0-6 25 0,0 1 18 0,0 1 18 0,-8 4 18 0,8-6 19 0,0 6 20 0,-5-4 24 0,5 4 24 0,0-5-65 0,0 5-116 0,0 0-65 0,0 0-38 0,0 0-25 0,0 0-10 0,0 0-8 0,0 0-7 16,0 0-8-16,0 0-8 0,0 0-11 0,0 0-11 0,0 0-13 0,0 0-9 0,0 0-9 0,0 0-6 0,0 0-3 0,5 0-5 15,-5 5 3-15,8-1 8 0,-8 2 6 0,0-2 8 0,8 1 11 0,-8 4 12 0,0-2 8 16,5 2 7-16,-5-4 5 0,6 5 1 0,-6-1 3 0,7 0 1 0,-7 3 0 31,5-3 1-31,4 0-3 0,-9 1-2 0,7 4 0 0,-2-4 1 0,1 5-3 0,2-5-3 16,-8-1-7-16,5 6-4 0,3-4-3 0,-3-1-4 0,2-1 2 0,0 0 3 15,-2 0 0-15,3 3-1 0,-8-8 3 0,7 5 0 0,-2-3 2 0,4 3 1 0,-4-4 2 0,0-1 3 16,3-4 6-16,-3 6 5 0,3-6 5 0,5 6 2 0,-7-6 0 0,2-6-2 16,-3 6-2-16,8-6 2 0,1 2-1 0,-7-1 1 0,6-4 0 0,-2 3-5 0,2-3 1 15,1-7-3-15,-1 7-3 0,-1-6-4 0,2 6-3 0,-1-6-3 0,0 0-1 16,-5 0 0-16,2-4-3 0,4 4-2 0,1-4-4 0,-3 1-7 0,-5-3-2 0,6 2-2 16,-8-2-6-16,3-3-8 0,-2 6-4 0,-1-7 0 0,2 5-4 0,1 0-2 0,-2 0-3 15,1 7-7-15,-7-8-10 0,6 12-8 0,-6-6-15 0,0 6-10 0,5-1-23 0,-5 4-24 16,0 3-30-16,0 3-31 0,0 0-39 0,0 0-44 0,0 0-49 0,0 0-58 0,0 0-44 15,0 3-37-15,0-3-44 0,0 12-41 0,0-3-2 0,0 1 15 0,0-1 30 16,0 6 39-16,0-5 44 0,-5 4 46 0,5 1 50 0,-6 1 53 0,6-3 53 0,-13 1 51 0,5 1 48 16,-4 1 61-16</inkml:trace>
  <inkml:trace contextRef="#ctx0" brushRef="#br0" timeOffset="-32143.08">33222 8608 88 0,'0'-5'159'0,"0"5"39"0,7 0 32 0,-7-4 15 0,0 4 13 0,0-6 11 0,5 0 8 0,-5 2 11 0,0-1 8 0,0 5 13 0,0-5 15 0,0 1-66 0,0-2-113 0,0 6-59 0,0-4-29 0,-5-1-16 16,5 5-1-16,0-4 3 0,0 4 6 0,-7-5 5 0,7 5 2 0,0-7 3 0,-9 7 4 0,9-3-2 0,0 3-7 0,-5 0-7 0,5 0-7 0,0-6-10 0,-6 6-11 0,6-5-5 16,0 5-4-16,0 0 0 0,0 0 0 0,-7 0 0 0,7 0 4 0,0 0-2 0,0 0 0 15,0 0-1-15,-5 0 0 0,5 0-1 0,-9 0 3 0,9 5 4 0,-5-5 4 0,-2 0 4 16,7 6-1-16,-6-6 4 0,6 3 5 0,-5 4 4 0,5-7 5 0,-8 5 1 16,0-1 3-16,8 1 2 0,-5-1 3 0,-2-4 4 0,7 6 0 0,-6-2 1 0,0 6 1 15,6-6 1-15,-7 8 1 0,-1-8-1 0,3 5-2 0,-2 0-4 0,0 2-1 0,2 5-1 16,-3-7 4-16,1 4-2 0,1 7-4 0,-5-4 1 0,4 2-1 0,-1-3-2 15,-5 10-2-15,7-6-1 0,-7 1-4 0,0 5 2 0,7 5-2 0,-7-6 1 0,-2 4 0 16,4 2-6-16,-10 0-8 0,16 4-1 0,-9 0 3 0,-6-1-4 0,15 1-3 0,-14-4-3 16,11 4-3-16,-5 1-3 0,0-7 0 0,-1 2-2 0,9 1-2 0,-8-9 0 0,6 8-4 15,-7-6 1-15,9 0 1 0,-3 1-3 0,2-1-4 0,1 1-3 0,-3-5 2 16,3 0-1-16,-2-2-2 0,-2 2 0 16,4-4 1-16,-1 2-3 0,6-3-4 0,-7 1-4 0,7-7-6 0,0 6-6 0,-5-6-4 0,5 0-8 0,0-3-4 0,0 4-10 0,0-5-9 15,0-1-6-15,0-4-4 0,0 0-8 0,0 0-11 0,0 0-10 0,0 0-12 16,0 0-14-16,0 0-19 0,0 0-31 0,0 0-37 0,0 0-58 0,0 0-66 0,0 0-46 0,-8-4-30 15,8-1-6-15,0-1 8 0,0-4 18 0,0 6 22 0,0-6 27 0,0 0 29 16,0 1 35-16,-6 0 37 0,6-1 48 0,0-5 52 0,-7 6 62 0,1-6 74 0</inkml:trace>
  <inkml:trace contextRef="#ctx0" brushRef="#br0" timeOffset="-31696.09">32707 9238 0 0,'0'0'11'0,"6"0"124"0,-1 0 68 0,-5 0 44 0,0-6 34 0,0 6 23 16,9-3 18-16,-9-3 15 0,0 0 15 0,0 3 15 0,0-3 16 0,0 2 22 0,-9 4 19 0,9-5-85 0,0 5-146 0,0 0-71 0,-5-4-34 0,5 4-14 0,0-5-5 0,0 5 1 0,0 0 2 0,-6 0 4 0,6 0 3 15,0-7-3-15,0 7-2 0,0 0-10 0,0 0-9 0,0 0-13 0,-7-3-12 0,7 3-8 16,0 0-8-16,0 0-6 0,0 0-4 0,0 0-6 0,0 0 0 0,0 0-4 0,0 0-4 16,0 0-5-16,0 0 0 0,0 0-2 0,0 0 0 0,0 0 1 0,0 3 0 0,0 4 6 15,0-2 3-15,0-1 3 0,0 1 7 0,0-1 4 0,0 5 4 0,-5-3 8 16,5 3 6-16,0 3 5 0,0-3 6 0,0 0 4 0,-8 1 5 0,8-1 3 0,0 3 1 16,-6-3 1-16,6 0-2 0,0 6 0 0,-7-6 0 0,7 7 0 0,-6-7 1 0,-2 6-2 15,8 0 1-15,-5-2-1 0,-3 2-1 0,3 0-4 0,0 0-2 0,5 4-3 0,-9 1-2 16,-3 0-1-16,12-2-3 0,-13 2-3 0,6-1-4 0,0 2-3 0,2 4-5 0,-3-7-5 15,3 6-3-15,-3-3-4 0,2-2-1 0,1 5-5 0,5-3-3 16,-7-8-3-16,7 8-2 0,-9-6 0 0,9-2-2 0,0-4 2 0,9 6 4 0,-9-3 3 0,0-9-1 16,7 7 5-16,-7-5 3 0,5-1 7 0,1 1 6 0,-6-5 5 0,8 0 6 15,-3 0 6-15,8-5 2 0,-6 5-2 0,5-9 1 0,3-1-4 0,-1 1-4 0,-4-6 1 16,11 0 1-16,-2 2-5 0,1-8-3 0,7 2-9 0,-3-5-12 0,3 3-19 16,-2-3-25-16,2 5-28 0,-1-5-29 0,8 3-38 0,-10 2-40 0,3 1-94 0,-7-3-114 15,4 6-83-15,-3 0-59 0,-2 2-19 0,1-2 5 0,-14 5 15 0,7-1 23 0,-5 2 33 16,-3-6 40-16,-5 11 46 0,-5-6 47 0,-3 0 55 0,-5 6 60 0,2-6 85 0,-10 5 97 15</inkml:trace>
  <inkml:trace contextRef="#ctx0" brushRef="#br0" timeOffset="-29407.42">29482 8657 0 0,'8'0'49'0,"-8"0"80"0,6 0 43 0,-6 0 33 0,7-5 29 0,-7 5 22 0,0-4 21 0,0 4 16 0,0-6 14 0,0-4 13 0,0 10 11 16,0-5-14-16,0-1-31 0,0 3-67 0,0-3-87 0,0 6-41 0,0-4-22 0,-7-1-9 0,7 5-5 0,0-4-2 0,0 4 2 0,0-6 1 0,0 6 4 0,0 0 3 0,0-6 3 0,0 6-2 15,0 0-1-15,0 0-5 0,0 0-4 16,0 0-7-16,0 0-12 0,0 0-11 0,0 0-10 0,0 0-9 0,0 0-9 0,0 0-4 0,0 0-5 0,7 0-5 16,-7 0-2-16,0 0 1 0,6 6-1 0,-6-6 4 0,7 6 1 0,-1-6 6 0,2 4 6 15,-3 1 6-15,0 5 9 0,3-7 5 16,-8 8 6-16,13-7 5 0,-5 8 6 0,-3-3 4 0,1 0 1 0,2 6 2 15,4 1 2-15,-6-7-1 0,8 6 2 0,-7-2 1 0,6 2 1 0,-7 5-3 0,7-1 1 16,-8-4-4-16,11 10-2 0,-5-7-3 0,-4 9-6 0,7-5-2 0,-2 8-1 0,-6 0-4 0,7-5-2 16,0 2-3-16,-6 9 0 0,5-8-5 0,-5 2 0 0,6 0-2 15,-6-2-5-15,5 3 1 0,-4-7-2 0,5 0-2 0,-7 4-1 0,6-1-1 0,-3-9-1 16,-4 6 0-16,2-4 0 0,4 0-2 0,-3-2-1 0,0-2 0 0,4 3 3 0,-5-5-1 0,-2-4 1 0,3 5-1 16,-1-6 1-16,-2 2 0 15,2-1 0-15,0 0-5 0,-2-5-7 0,3-1-4 0,-3 5-10 0,3-3-8 0,-8-1-10 0,6-5-14 0,-6 4-13 0,0 1-13 16,0-5-14-16,7 0-13 0,-7 0-18 0,0 0-40 0,0 0-53 0,-7 0-67 15,7 7-66-15,0-7-29 0,-6 0-9 0,-2 0 9 0,3-7 15 0,-3 7 23 16,-4-5 27-16,5 1 25 0,-5-1 25 0,-1-5 33 0,-1 1 33 0,1-3 50 0,0-1 57 16</inkml:trace>
  <inkml:trace contextRef="#ctx0" brushRef="#br0" timeOffset="-28808.14">29646 8662 91 0,'0'0'171'0,"-6"4"49"0,-2-4 34 0,8-4 26 0,-5 4 20 0,-2-5 14 0,1 0 12 0,6 1 8 0,-8-2 7 0,2 0 6 0,-1 2 8 0,7-1-77 0,0-4-123 0,-5 9-72 0,5-6-48 0,0 2-21 0,0-1-3 0,0 5 1 0,0-4 2 0,0-2 7 0,0 6 5 15,0-6 11-15,0 6 8 0,0-4 8 0,0 4 5 0,0 0 2 0,0-5 3 0,0 5-7 16,0 0-7-16,0 0-7 0,0 0-9 0,0 0-5 0,0 0-9 0,0 0-4 16,0 0-7-16,0 0-3 0,0 0-5 0,0 0 0 15,0 0 0-15,0 0 2 0,0 0 4 0,-8 5 1 16,8 5 5-16,0-4 1 0,8-2 8 0,-8 5 3 0,0-3 4 0,0 3 6 0,0 0 6 0,0 7 2 0,0-2 4 0,0-4-2 0,5 4-4 16,-5 2-3-16,0 2-4 0,0-3-6 0,0 1 0 0,0 2-5 15,7-3-3-15,-7 6-3 0,0-6-2 16,0 3-2-16,0-2-4 0,6 2-1 0,-6 1-2 0,0-4-2 0,0 6 1 0,0-8-1 0,0 7 1 0,8 1-1 0,-8-8 2 15,0 8-2 1,0-2 1-16,0-5-1 0,0 5 2 0,0-4 1 0,0 4 0 0,0-4-2 0,0 0 3 16,-8 0 2-16,8 0-1 0,0-6 0 0,0 7-1 0,0-7 1 0,-6 0 1 0,6 0-1 0,0-3 1 0,-7 3 2 0,7-3-2 0,0 0 2 15,0-2-1-15,-5 1 2 0,5-1 1 0,0-4-1 0,0 5 0 0,0-5 0 16,0 0-1-16,0 0 1 0,0 0-1 0,0 0-2 0,0 0-1 0,0-5-2 0,0 1-1 16,-8-1-3-1,8-5-2-15,0 4-3 0,0-3-3 0,0-6-1 0,-6 6-2 0,6-10 0 0,0 4 0 0,0-9-2 0,0 3 1 0,0-3-1 0,0-1 0 0,0-3 0 16,0-2 3-16,6 2 1 0,-6 2 0 0,0-2 1 0,8 3 2 0,-8 1 1 15,0 3 2-15,5-3 3 0,-5 11 3 0,0-8 2 16,0 6 0-16,7 6 1 16,-7-1-1-16,0 1-3 0,0 4-3 0,6-1-3 0,-6 2-3 0,0-2-3 0,0 1-3 15,8 5-2-15,-8 0-1 0,6 0-3 0,-6 0-2 0,7 0-3 16,-2 0-1-16,3 0 1 0,-2 0 1 0,7 5 4 0,-8-5 0 0,11 6 6 0,-5-2 2 16,1 2 5-16,4-1 3 0,-5-1-6 0,2 5-9 0,7-3-20 0,-8 3-25 0,8 0-40 15,-1 3-49-15,2-3-94 0,-3 1-116 0,3-1-49 0,-2 0-19 0,1 3-1 16,-8-3 8-16,8 0 12 0,-6 1 16 0,-1-5 24 0,-8-1 30 0,3-4 41 15,-8 0 42-15,0 0 56 0,-8 0 61 0</inkml:trace>
  <inkml:trace contextRef="#ctx0" brushRef="#br0" timeOffset="-27150.08">29085 5814 80 0,'0'4'145'0,"0"2"36"0,0-2 28 0,0-4 24 0,-6 5 19 0,6-5 18 0,0 0 14 0,-5 0 16 0,-3-5 14 0,8 5 13 0,0 0 14 0,0 0-68 0,0 0-116 0,0 0-54 0,-7 5-24 0,7-5-12 0,0 0-5 0,0 0-3 0,0 0-1 0,0 0-2 0,0 0-6 0,0 0-5 0,0 0-7 0,0 0-6 0,0 0-7 0,0 0-7 15,0 0-7-15,0 0-5 0,0 0-6 0,7-5-4 0,-7 5-5 0,8 0 0 0,-8 0-2 0,5 0 1 0,1 0 3 0,2 0 4 32,5 0 4-32,-1 0 5 0,0 0 5 0,3-4 4 0,-2 4 3 0,-2-6 3 0,10 2 0 15,-3-1 0-15,3-1 2 0,-2 2-2 0,1-7 0 0,0 2 0 0,6 5-1 16,0-11 0-16,-8 6 1 0,9-3-1 0,-1-1 0 0,1 4-2 0,-1-6 2 0,6 0-5 15,-6 0 0-15,0 0-2 0,6 0-1 0,2 1-1 0,-8-6-2 0,5 5-2 16,-4 2-2-16,5-2 0 0,-6-5-2 0,0 4-2 0,1 7-2 0,-6-6 0 16,2 2 0-16,-2 1-1 0,-2 3 0 0,-6 0-1 0,1-1 0 0,-1 5 1 15,-6 1 1-15,5-1 1 0,-5-1 2 0,-7 6 6 0,5-4 6 0,-5 4 7 16,0 0 10-16,0 0 8 0,0 0 5 0,0 0 5 0,0 0 0 0,0 0 3 16,0 0-3-16,-5 0 1 0,5 4-2 0,-7-4-5 0,7 0-4 0,-7 6-10 15,2-6-9-15,-2 5-16 0,-1-1-20 0,3-4-14 0,-2 5-18 0,0-1-16 0,-6 2-13 16,5-1-11-16,3-1-13 0,-1 2-14 0,-6-3-19 0,3 4-28 0,4-2-31 15,-2-1-28-15,1 1-27 0,1-1-30 0,5 2-30 0,-8-1-20 0,0-5-16 0,8 0 6 16,0 4 15-16,0-4 20 0,0 0 22 0,0 0 27 0,0 0 31 0,-5-4 35 16,5-1 38-16,0-1 37 0,0-3 35 0</inkml:trace>
  <inkml:trace contextRef="#ctx0" brushRef="#br0" timeOffset="-26802.7">29841 5257 0 0,'0'4'10'0,"-6"2"121"0,1 4 62 0,-11-5 40 16,11-5 30-16,-9 4 26 0,9-4 21 0,-10 0 21 0,10-4 14 0,-9 4 17 16,1-5 21-16,6 5 17 0,1-4 16 0,-5 4-90 0,11-6-152 0,-7 6-69 15,-2 0-24-15,4-6-8 0,5 6-1 0,-7 0 2 16,7 0-1-16,0 0 0 0,0 0-2 0,0 0-7 0,-6-4-11 0,6 4-9 0,0 0-14 0,0 0-8 0,0 0-10 16,0 0-6-16,0 0-9 0,6 0-6 0,-6 0-9 0,7 0-4 0,-2 0-5 15,4 0 2-15,-2 0-1 0,-2 0 2 0,1 0 5 0,7 4 6 0,0-4 7 16,1 0 2-16,-2 0 4 0,1 0 2 0,1 0 0 0,-1 0 0 0,6 0 3 15,-7-4-3-15,9 4-1 0,-2 0-2 0,-6-5 0 0,6 5 0 0,-4 0 0 0,4-6-2 16,-6 6 2-16,6 0-2 0,-6-4-1 0,0 4 2 0,0 0 0 0,1 0 1 16,-2 0-1-16,1 0 4 0,-7 0-1 0,7 0 2 0,-6 0 2 0,-7 0 0 15,6 0 7-15,2 0 5 0,-8 0 8 0,0 0 8 0,0 0 13 0,0 0 9 16,0 0 6-16,0 0 5 0,0 4-1 0,0 2 1 0,-8-1 0 0,2-1-1 0,-1 8-4 16,-6-3-5-16,2 0-7 0,-2 6-17 0,-3 0-17 0,5-1-24 0,-9 6-26 15,1-2-28-15,-2 7-32 0,2-5-26 0,-1 5-27 0,1-1-52 0,6 1-62 16,-6-1-79-16,-2 5-84 0,9-5-33 0,1 0-3 0,-5 6 14 15,11-5 21-15,-2-7 27 0,0 3 30 0,2-2 35 0,-3-4 37 0,1-6 40 0,7 0 42 0,0-3 57 16,0-6 65-16</inkml:trace>
  <inkml:trace contextRef="#ctx0" brushRef="#br0" timeOffset="-25859.5">29703 6883 42 0,'-5'0'104'0,"5"6"29"0,-13-6 21 0,8 0 21 0,-4 0 21 0,2 0 20 0,-4 0 17 0,4 0 17 0,1 0 16 0,-2 0 19 0,3 0 18 0,5 0-46 0,-7 0-88 0,1 0-41 0,6-6-15 0,-8 6-10 0,2 0 0 15,6 0-7-15,-7 0-5 0,2 0-5 0,5 0 0 0,-8 0-3 0,8 0-2 0,-6 0-6 0,6 0-5 0,0 0-3 0,-5 0-2 16,5 0-1-16,0 0 4 16,-8-3-3-16,8 3 0 0,0 0-5 0,0 0-6 0,0 0-9 0,0 0-9 0,0 0-9 15,0 0-8-15,0 0-6 0,0 0-10 0,0 0-2 0,0 0-4 0,8-7-4 16,-8 7-7-16,5 0-1 0,1 0-3 0,2-5 1 0,4 5-2 0,2 0 5 15,-8-4 6-15,6-1 3 0,2-1 6 0,4 2 5 0,-2-1 4 0,2 1 6 16,3-5 3-16,-4 3 5 0,3-4 1 0,-1-1 1 0,8-2 1 0,1-2 2 0,-10 6-2 16,8-6 1-16,1-4 0 0,-3 4 0 0,3 0-2 0,-2-5-4 0,2 1-3 15,4-2-5-15,-2 3-4 0,-5-1-3 0,3 3-2 0,-1-2-3 0,0-3 0 16,0 1 1-16,0 1 1 0,1 4-1 0,-3 0-3 0,-3 2 0 0,-3-2-1 0,3 6-1 16,-3-7 0-16,-4 11 1 0,-1-5 1 0,-8 7 1 0,11-8 0 0,-11 7 3 15,1 4 0-15,-6-6 3 0,8 6 1 0,-8 0-1 0,0 0 4 0,0 0 0 16,0 0 1-16,0 0-2 0,0 0 0 0,0 0 1 0,0 0-4 0,-8 0-1 0,8 6-1 15,-6-6-3-15,6 4-7 0,-5 1-6 0,5 1-6 0,-8-3-11 16,0 1-11-16,3 2-11 0,5-1-11 0,-6-1-11 0,-1 8-11 0,2-9-9 16,5 8-13-16,-9-7-19 0,4 6-25 0,-2-5-37 0,1 4-42 0,6 1-53 0,-5 1-53 15,-4-1-23-15,2-7-3 0,2 7 9 0,-8 1 19 0,7-8 20 0,-2 9 22 0,-4-8 24 16,-2 1 26-16,9 1 35 0,-16-6 35 0,8 4 46 0,0-4 49 0</inkml:trace>
  <inkml:trace contextRef="#ctx0" brushRef="#br0" timeOffset="-25434.24">29885 6576 0 0,'8'0'1'0,"0"0"96"0,-3-4 63 0,-5 4 39 0,7-6 30 0,-7 1 25 0,0 1 21 0,0-2 19 0,0 0 17 0,0 3 19 0,0-3 16 0,0 1 16 0,-7 5 19 0,7-4-71 0,0 4-123 0,0 0-56 0,0-6-23 16,-5 3-11-16,5-3-2 0,0 6 1 0,0 0-1 0,0 0 1 0,0-4-1 15,0 4 0-15,-8 0-4 0,8 0-3 0,0-5-8 0,0 5-8 0,0 0-10 0,0 0-12 16,0 0-8-16,0 0-10 0,0 0-8 0,0 0-7 0,0 0-8 0,0 0-4 16,0 0-5-16,-8 0-5 0,8 0-3 0,-5 5 0 0,5-5 0 0,-6 4-1 15,6 2 2-15,-7-3 2 0,2 3 1 0,-4 3 3 0,4 0 1 0,-2 3 1 16,-4-3 1-16,3 1 2 0,-5-1-1 0,-1 6 1 0,1-6 1 0,1 7-2 16,-2-7 1-16,1 6-2 0,0 0 1 0,-5-6 0 0,4 6-1 0,1-6-1 15,-8 6-1-15,10-5-1 0,-2 5-1 0,0-6-3 0,0 1 2 0,-1 1-4 0,2-2-2 16,4 1-1-16,2-1-1 0,1-3-3 0,-3 3-2 0,1-4-3 0,1-1-3 15,6 2-3-15,-8 0-3 0,8-2-2 0,0 1-1 0,0-5 2 0,0 4-1 0,0-4 4 16,0 5 2-16,0-5 1 0,0 4 4 0,8-4 3 0,-8 6 4 0,6-1 3 16,-6-5 5-16,7 4 4 0,1-4 3 0,-3 0 2 0,1 5 2 0,2-5-1 15,-3 0-1-15,2 0 1 0,7 7-1 0,-8-7-1 16,6 0 0-16,2 0-3 0,-7 0 0 0,4 0-2 0,5 0 0 0,-11 0 0 16,8 0-2-16,1 3 1 0,-2-3 1 0,0 6-2 0,3-6 2 0,-3 5 1 0,7-1 1 0,-6 0-7 0,1 7-12 15,7-7-17-15,-3 7-21 0,-4-1-40 0,4-1-53 0,3 0-88 0,-2 1-106 0,1 4-45 16,-1 2-16-16,7-7 0 0,-7 0 7 0,1 2 11 15,-9-1 16-15,10-4 25 0,-8-6 30 0,-7 0 34 0,7-6 42 0,-6-4 52 16,-7-1 63-16</inkml:trace>
  <inkml:trace contextRef="#ctx0" brushRef="#br0" timeOffset="-22682.12">29952 8031 85 0,'0'0'142'0,"0"0"32"0,-7 0 26 15,2 0 17-15,5-4 15 0,-7 4 14 0,7 0 14 0,-8-6 14 0,3 6 15 0,5-3 15 0,-7 3 13 16,7-6-62-16,0 6-104 0,-7 0-47 0,7 0-21 0,0 0-6 0,0 0 2 0,0 0 3 0,-5-6 4 0,5 6 3 0,0 0-1 0,0 0-1 0,0 0-6 0,0-3-6 16,0 3-8-16,0 0-10 0,0-6-10 0,0 0-7 0,0 6-8 0,5-4-7 0,-5-1-4 0,0-1-6 15,0 6-3-15,7-3-3 0,-7-1-3 0,0 4-2 0,7-6-1 0,-7 1-1 0,0 5 0 0,0 0 0 0,0-4 2 16,0 4 0-16,5 0 0 0,-5 0-2 0,0 0 0 0,0 0-1 0,0 0-2 0,0 0 0 15,0 0 0-15,0 0 0 16,8-6-2-16,-8 6 1 0,0 0-1 0,0 0 1 0,7 0-1 0,-7 0 4 0,5 6 3 0,-5-6 1 16,7 0 3-16,0 0 0 0,-2 0 4 0,-5 4 0 0,8-4-2 0,-3 0 3 0,3 5-1 0,-2-5-1 15,7 6 5-15,-6-6-2 0,-1 4 0 0,1-4-1 0,-1 3-1 0,8 3-1 0,-7-6 1 16,-2 5 0-16,3-1 3 0,3 2 1 0,-3 0 0 0,-3-3 2 0,8 3 1 31,-5 0 3-31,-2-3 2 0,1 7 2 0,7-5 5 0,-9 4 2 0,0 1-1 16,10 1 1-16,-9-1 1 0,7 3 2 0,-8-2 2 0,9 4 0 0,-7 4 0 0,6-4-3 15,-7 0 0-15,7 4-4 0,0-1-3 0,1 3-4 0,-2-2-5 0,2 1-2 16,-1-1-2-16,-1 0-4 0,2 1-2 0,-1 1-5 0,1-2-5 0,4-4-3 16,-5 4 1-16,0-1 0 0,1-3 0 0,-1 6 2 0,-1-8 1 0,2 2 1 15,-1 0 0-15,-8 0 0 0,9 0 2 0,-2 0-2 0,-3 0 1 0,3-2 2 0,-1-3 0 16,-2 0 1-16,-2 6 0 0,4-12-5 0,-4 5-4 0,-1 0-9 0,2 2-10 0,-1-7-14 16,-2 2-15-16,-5 4-15 0,6-5-19 0,2 0-17 0,-8-1-21 15,5 0-39-15,-5 2-45 0,8-6-53 0,-8 5-52 0,0-5-48 0,0 0-43 0,0 0-9 16,0 0 11-16,0 0 19 0,0 0 26 0,0 0 27 0,-8-5 32 0,8-5 31 15,-5 6 35-15,-3-10 46 0,2 2 48 0,6-3 52 0,-5 2 67 0</inkml:trace>
  <inkml:trace contextRef="#ctx0" brushRef="#br0" timeOffset="-22220.79">30570 8183 85 0,'0'5'172'0,"0"-1"55"0,-6-4 38 0,-1 0 28 0,7 0 23 0,-6 0 17 0,1 0 15 0,-2-4 12 0,7-1 14 0,-9 5 14 0,4-4 19 0,5 4-66 0,-6-6-113 0,6 6-77 0,0 0-63 0,0 0-27 0,-7 0-15 0,7 0-4 0,0 0-2 16,0 0-1-16,0 0-3 0,0 0-2 0,0 0-3 0,0 0-9 0,0 0-7 15,0 0-10-15,0 0-9 0,0 0-6 0,7 6-5 0,-7-6-2 0,0 4 0 16,6 5 2-16,-6-4 4 0,0 5 8 0,5-1 5 0,4 3 9 0,-2 1 7 15,-7-4 5-15,5 6 5 0,1 0 4 0,1 0 4 0,-1 0 1 0,2 0 0 0,-1 4-1 16,-2-4-3-16,1 3-3 0,2-2-2 0,-3 2-5 0,3 3-3 0,-8-2-1 16,13-4-5-16,-7 6 0 0,-6-3-3 0,5 1-3 0,3 2-3 0,-1-3-1 15,-1 2 0-15,2-4 0 0,-3 3 0 0,0-5 0 0,3 2-1 0,-2-2 1 16,1 0-2-16,-1-5 1 0,1 6-2 0,-7-4 2 0,7-1 1 0,0-1 0 16,-7-5 3-16,5 7 3 0,-5-7 1 0,7 2 8 0,-7-1 6 0,0-5 8 15,0 0 9-15,0 0 11 0,0 0 11 0,0 0 8 0,0 0 9 0,0 0 3 0,0 0-1 16,0 4 1-16,-7-4-2 0,7 0-4 0,-5 0-4 0,-2 0-6 0,0 0-7 0,0-4-9 15,1 4-9-15,-1 0-15 0,-7 0-14 0,9 0-23 16,-8 0-20-16,0 0-19 0,0 0-16 0,-6 0-14 0,6 4-12 0,-6-4-12 0,4 0-11 0,-4 5-18 16,-2-5-19-16,10 0-25 0,-1 4-26 0,-9-4-59 0,7 0-72 0,1 0-61 15,8 0-54-15,-9 0-10 0,9 0 8 0,5-4 20 0,-7-1 22 0,-1-4 27 0,8-1 27 16,0-5 34-16,-5 6 37 0,5-12 40 0,0 6 44 16,-8-4 64-16,8-5 74 0</inkml:trace>
</inkml:ink>
</file>

<file path=ppt/ink/ink10.xml><?xml version="1.0" encoding="utf-8"?>
<inkml:ink xmlns:inkml="http://www.w3.org/2003/InkML">
  <inkml:definitions>
    <inkml:context xml:id="ctx0">
      <inkml:inkSource xml:id="inkSrc0">
        <inkml:traceFormat>
          <inkml:channel name="X" type="integer" max="32767" units="cm"/>
          <inkml:channel name="Y" type="integer" max="32767" units="cm"/>
          <inkml:channel name="F" type="integer" max="8191" units="in"/>
          <inkml:channel name="T" type="integer" max="2.14748E9" units="dev"/>
        </inkml:traceFormat>
        <inkml:channelProperties>
          <inkml:channelProperty channel="X" name="resolution" value="6301.34619" units="1/cm"/>
          <inkml:channelProperty channel="Y" name="resolution" value="6301.34619" units="1/cm"/>
          <inkml:channelProperty channel="F" name="resolution" value="3999.51147" units="1/in"/>
          <inkml:channelProperty channel="T" name="resolution" value="1" units="1/dev"/>
        </inkml:channelProperties>
      </inkml:inkSource>
      <inkml:timestamp xml:id="ts0" timeString="2025-11-10T04:56:34.287"/>
    </inkml:context>
    <inkml:brush xml:id="br0">
      <inkml:brushProperty name="width" value="0.05292" units="cm"/>
      <inkml:brushProperty name="height" value="0.05292" units="cm"/>
      <inkml:brushProperty name="color" value="#FF0000"/>
    </inkml:brush>
  </inkml:definitions>
  <inkml:trace contextRef="#ctx0" brushRef="#br0">8863 6439 33 0,'0'0'60'0,"-5"-6"21"0,5 6 18 0,-8 0 21 0,8 0 21 0,0 0 24 0,0 0 21 0,-6-4 18 0,6 4 19 0,0 0-2 0,0 0-13 0,0 0-15 0,-7 0-14 0,7 0-6 0,0 0-4 0,0 0-5 16,0 0-8-16,0 0-11 0,0 0-12 0,-6-5-13 0,6 5-11 0,0 0-6 0,0 0-7 0,-7 0-5 0,7 0-7 0,0 0-4 0,0 0-5 0,-6 0-2 15,6 0-4-15,0 0-2 0,0 0-2 16,0 0-4-16,-7 0-2 0,7 0-3 0,0 0-4 0,0 0-1 15,0 0-3-15,0 0-3 0,-6 0-4 0,6 0-5 0,0 0-6 0,0 0-7 0,0 0-7 0,0 0-6 0,0 0-6 0,0 0-2 0,0 0-4 16,0 0-1-16,0 0-4 0,0 0-1 0,0 0-1 0,0 0 0 0,0 0 1 16,0 0-1-16,0 0 0 0,0 0 1 0,0 0 2 0,0 0 9 0,0 0 7 0,0 0 10 15,0 0 7-15,6 0 5 0,-6 0 4 0,7 5 3 0,-7-5 3 0,6 0 6 32,1 0 6-32,-1 0 5 0,1 0 4 0,7 0 3 0,-9 0 1 0,3 0-3 15,4-5-6-15,0 5-2 0,-5 0-4 0,6 0 2 0,1-6 2 0,-1 6-1 16,0 0-2-16,-2-4-2 0,5 4-4 0,-4-3-2 0,-1 3-4 0,5 0-2 15,-5 0-1-15,10-6-2 0,-9 6 0 0,2 0-3 0,-1-5-3 0,-8 5-3 0,9 0-3 16,-2-4 0-16,2 4-3 0,-7 0 2 0,4 0-3 0,-2 0 3 0,-2 0-1 16,-2 0 4-16,-5 0 2 0,6-6 2 0,1 6 5 0,-7 0 1 0,0 0 5 0,0 0-1 15,0 0 3-15,0 0-1 0,0 0 2 0,0 0 2 0,0 0 0 0,0 0-1 16,0 0 0-16,0 0-4 0,0 0 0 0,0 0-5 0,0 0-4 0,-7 0-8 16,1 0-4-16,6 0-7 0,-5 6-5 0,-2-6-1 0,-2 0-5 0,4 0-3 0,-1 0-2 15,-6 0 0-15,3 0-4 0,-3 0 1 0,6 4 0 0,-7-4 1 0,5 0 0 16,-4 0 1-16,0 5 2 0,5-5-1 0,-6 0 3 0,-1 0-1 0,9 6 1 15,-11-6 0-15,5 0-1 0,4 0-1 0,-7 3 1 0,2-3 0 0,6 0 0 0,1 4-2 16,-11-4 2-16,11 0-2 0,-2 6 0 0,-5-6-1 0,4 0 1 0,8 0-2 16,-7 5-1-16,2-5-1 0,-2 0 0 0,7 0 0 0,-7 0 1 0,7 0-2 15,0 4 0-15,0-4-2 0,0 0-2 0,0 0 1 0,0 0-2 0,0 0-2 16,0 0-4-16,0 0-1 0,0 0-2 0,0 0-2 0,0 0-3 0,0 0-1 0,0 0-3 16,0 0 0-16,0 0-1 0,0 0 1 0,0 0 4 0,0 0 4 0,0 0-1 15,0 0 7-15,7 6 1 0,-7-6 4 0,7 0 3 0,-2 0 3 0,-5 0 3 16,7 0 4-16,1 0 4 0,-3 6 4 0,2-6 4 0,0 0 3 0,6 0 0 0,-5 0 5 15,-3 0-1-15,6 0 5 0,-4 0 0 0,7 0 0 0,-7 0 4 16,-1 0-2-16,7 0 0 0,-5 0 2 0,3 0-2 0,-3 0-2 0,5 0-2 0,-6 0-4 16,-2 0-1-16,2 0-4 0,5 0 1 0,-4-6-3 0,-8 6 1 0,5 0 1 15,3 0 2-15,-8 0 5 0,0 0 5 0,6 0 5 0,-6 0 8 0,0 0 5 0,0 0 5 16,0 0 2-16,0 0 2 0,0 0 2 0,0 0 2 0,0 0 1 0,0 0 1 16,0 0 0-16,0 0-2 0,0 0-3 0,0 0-7 0,0 0-9 0,0 0-8 0,0 0-7 15,0 0-8-15,-6 0-3 0,6 0-5 0,0 0-3 0,-8-6-2 0,8 6-5 16,-5 0-3-16,5 0-5 0,-8 0-3 0,8 0-7 0,-5 0-8 0,5 0-8 15,0 0-9-15,-7 0-13 0,7 0-15 0,-7 0-15 0,7 0-18 16,-5 6-21-16,5-6-23 0,-7 0-26 0,7 6-28 0,-8-6-27 0,8 3-31 0,-5-3-54 16,-3 6-66-16,8-1-71 0,-6-5-72 0,6 4-18 0,-5 2 9 0,-3-2 24 0,8 1 29 15,-8-5 37-15,3 4 39 0,-1-4 42 0,-1 0 44 0,2-4 47 0,-4 4 48 0,2-5 64 16,-4-5 70-16</inkml:trace>
  <inkml:trace contextRef="#ctx0" brushRef="#br0" timeOffset="37206.92">12107 6482 19 0,'0'0'33'0,"0"-4"10"0,0 4 10 0,-7-5 11 0,7 5 9 0,0 0 13 0,0-4 10 0,0 4 5 0,0 0-2 0,0-6 7 0,0 6 8 0,0 0 8 0,0 0 9 0,0-4 4 0,0 4 1 16,-6 0 0-16,6 0 0 0,0 0-1 0,-5-5 1 0,5 5-2 0,0 0 0 0,0 0-6 0,0 0-8 0,-9 0-7 0,9-6-12 0,0 6-8 0,-7 0-7 0,2 0-5 0,5 0-1 0,0 0-3 0,-6 0 0 0,6 0-1 0,-8 6-4 16,8-6 2-16,0 0-2 0,-5 0-1 0,5 0 1 0,-8 0 0 0,8 0 2 15,0 0 4-15,-5 0 2 0,5 0 1 0,-7 0 4 0,7 0 0 0,0 0 5 0,0 0-2 16,-7 0 5-16,7 0-3 0,0 0 2 0,0 0 2 0,0 0-3 0,0 0 2 16,0 0-4-16,0 0 0 0,0 0-4 0,0 0 0 0,0 0-3 0,0 0-5 0,0 0-4 15,0 0-4-15,0 0-7 0,0 0-7 0,0 0-8 0,0-6-5 0,0 6-8 16,0-3-5-16,0 3-5 0,7-6-6 0,-7 6-6 0,7-6-4 0,-7 6-5 15,5-4-3-15,3 4-5 0,-3 0-2 0,3-5-2 0,-2 5 2 0,-1-6 1 0,2 6 0 16,2 0 0-16,-4 0-1 0,8 0 1 0,-8 0 0 16,3 0 1-16,0 0-1 0,3 0 0 0,-4 6 0 0,7-6 1 0,-9 0 1 0,2 5 1 0,5-5-1 15,-5 0 2-15,6 4 1 0,-5 2-1 0,-2-6 1 0,6 6 0 0,-4-6 0 16,-2 3 1-16,0 3 0 0,1-6 1 0,-2 5 0 0,3-5-1 0,0 4 1 16,-8-4 1-16,5 0-1 0,-5 6 1 0,0-6-1 0,0 0 1 0,6 4 0 0,-6-4-1 15,0 0 2-15,0 0-1 0,0 0 2 0,0 0-1 0,0 0 2 0,0 0 2 0,0 0 0 16,0 0 3-16,0 0 4 0,0 0 2 0,0 0 6 0,0 0 3 0,0 0 6 15,0 0 7-15,0 0 4 0,0 0 5 0,0 0 6 0,0 0 4 0,0 0 4 16,0 0 4-16,0 0-1 0,0 0 3 0,0 0-2 0,0 0-1 0,0 0-5 16,0 0-3-16,0 0-6 0,0 0-5 0,0 0-6 0,0 0-4 0,0 0-5 0,0 0-7 15,0 0-6-15,0 0-4 0,0 0-4 0,0 0-3 0,0 0-4 0,0 0 0 16,0 0-4-16,0 0-3 0,0 0 0 0,0 0-2 0,-6 0-2 0,6 0 0 16,0 0-2-16,0 0 1 0,-5 0 0 0,5 0 0 0,0 0-1 0,-8 0 1 15,8 0 1-15,0 0 0 0,0 0 2 16,-8 0 1-16,8 0 1 0,0 0 2 0,0 0 2 0,0 0 0 0,0 0 1 0,0 0 0 0,0 0 1 0,0 0 0 0,0 0 0 15,0 0 1-15,0 0-1 0,0 0 0 0,0 0 0 0,0 0-1 0,0 0-1 16,0 0-1-16,0 0-2 0,0 0-1 0,0 0-1 0,0 0-4 0,0 0-3 16,0 0 0-16,0 0-6 0,0 0-2 0,0 0-6 0,0 0-6 0,0 0-4 15,0 0-6-15,0 0-5 0,0 0-8 0,0 0-2 0,0 0-7 0,0 0-3 0,0 0-5 16,0 0-4-16,0 0-6 0,0 0-3 0,0 0-2 0,0 0-5 16,0 0-2-16,0 0-5 0,0 0-5 0,0 0-6 0,0 0-8 0,0 0-9 0,0 0-8 0,0 0-11 15,0 0-8-15,0 0-21 0,-5 5-29 0,5-5-40 0,0 0-45 0,0 0-46 16,0 4-46-16,0 1-12 0,-7 1 10 0,7-2 17 0,-6-4 24 0,6 6 27 15,-6-1 27-15,-2-5 29 0,8 0 29 0,-7 4 41 0,2-8 42 16,-1 4 49-16,-2 0 67 0</inkml:trace>
  <inkml:trace contextRef="#ctx0" brushRef="#br0" timeOffset="37964.51">12888 6439 0 0,'-5'0'22'0,"5"0"27"0,-7-6 17 0,7 6 20 0,0 0 18 0,-8 0 20 0,8 0 21 0,0-4 19 0,0 4 16 0,0 0 11 0,0 0 5 0,0 0 4 0,0 0 2 16,-5 0-2-16,5 0-4 0,0 0-5 0,0 0-9 0,0-5-9 0,0 5-10 0,0 0-13 0,0 0-12 0,0 0-14 16,0 0-13-16,0 0-7 0,-8-6-5 0,8 6-11 0,0 0-15 0,0 0-9 0,0 0-10 0,-6-4-5 0,6 4-6 0,0 0 0 15,-5 0 1-15,5 0 1 0,-8 0 6 16,8 0 1-16,0 0 5 0,-7 0-2 0,1 0 1 0,6 0 0 0,0 0 2 0,0 0 5 16,0 0 1-16,0 0 1 0,-6 0 0 0,6 0-2 0,0 0-2 0,0 0-3 15,0 0-5-15,0 0-3 0,0 0-4 0,0 0-2 0,0 0-4 0,0 0 0 16,0 0-3-16,0 0-2 0,0 0-2 0,0 0-2 0,0 0-5 0,0 0-2 15,0 0 1-15,6-3 1 0,-6 3 6 0,0-6 3 0,6 6 4 0,1 0 3 0,-7-5 2 16,8 5 2-16,-3-4 5 0,1 4 1 0,2 0 1 0,-3-6 5 16,3 6-1-16,4-6 1 0,-5 2 0 0,5 4-5 0,-4-5-11 0,-2 0-5 0,7 1-6 15,-8 4-5-15,2-6-4 0,2 6-4 0,2-4-4 0,-4-1-6 0,-2 5-1 0,4-4-3 16,-2 4-1-16,-2 0-2 0,1-5-1 0,2 5-1 0,-3 0-2 0,-5 0 1 16,8 0-1-16,-3 0 0 0,-5 0-1 0,7 0 0 0,-7 0 1 0,0 0-2 15,0 0-1-15,7 5-1 0,-7-5 0 0,0 0-1 0,0 0-1 0,0 9-10 16,-7-5-13-16,7 2-24 0,0-2-28 0,-7 1-34 0,7 4-39 0,-5-3-68 15,-3 4-84-15,3 1-85 0,-3-8-79 0,2 12-30 0,-6-11-6 0,-2 8 9 0,7-3 17 16,-4 0 27-16,-5-3 33 0,-2-2 42 0,4 1 46 0,2-5 51 0,0 0 52 16,-8-5 71-16,6 1 75 0</inkml:trace>
  <inkml:trace contextRef="#ctx0" brushRef="#br0" timeOffset="74833.56">8310 6831 1 0,'0'0'39'0,"0"0"27"0,6 0 20 0,-6 0 23 0,0 0 25 0,0 0 26 0,-6-6 26 0,6 0 24 0,0 6 23 16,0-4 10-16,0-1 2 0,0 5-6 0,0-6-17 0,0 6-13 0,-5 0-13 0,5-3-11 0,0 3-12 0,0-6-14 0,0 6-19 0,0 0-17 0,0 0-17 0,0-4-12 0,0 4-9 0,-9-5-9 0,9 5-7 0,0 0-8 0,0 0-6 0,0 0-1 0,0 0 1 0,0-4-1 15,0 4 2-15,0 0 0 0,0-6 1 0,0 6 1 0,0 0 0 0,0 0 0 16,0-6 3-16,0 6-1 0,0 0 4 0,0 0 1 0,0 0 2 0,0 0 3 16,0 0 0-16,0 0 2 0,0 0 0 0,0 0-1 0,0 0 0 0,0 0-3 15,0 0-2-15,0 0-1 0,0 0-2 0,0 0-1 16,0 0-2-16,0 0-3 0,0 0-1 0,0 0-4 0,0 0 0 0,0 0-5 0,0 0-5 0,0 0-4 15,0 0-5-15,0 0-4 0,0 0-5 0,0 0-4 0,0 0-4 0,0 0-5 0,0 0-4 16,0 0-4-16,0 0-7 0,0 0-3 0,0 0-4 0,0 0-4 0,0 0-3 0,0 0-2 16,0 0-3-16,0 0 2 0,0 0 3 0,0 0 0 0,0 0 1 0,-7 6 3 15,7 0-2-15,0-2 3 0,0 1 0 0,0-1 2 0,0 2 3 0,-5-3 0 16,5 3 6-16,0-1 1 0,0 5 3 0,0-4 1 0,0-2-1 0,0 5 0 16,0-4 0-16,0 5 1 0,0-1 1 0,0-4 1 0,0 5-1 0,0 1 2 15,0-7 2-15,0 5-1 0,0 1 1 0,0 1 1 0,0-7-2 0,0 7-2 0,0-7-3 16,0 5-2-16,0-3-1 0,5 3 1 0,-5-3 3 15,0-3 1-15,0 9 0 0,0-8 0 0,7 1 1 0,-7-1-1 0,0 5 0 0,0-3-1 0,0-1 1 16,9-1 1-16,-9 8-1 0,0-8 2 0,5 1 2 0,-5-1-4 0,6 5-1 0,-6-3-2 16,0-1-2-16,7-1 0 0,-7 1-1 0,5 2 1 0,-5-4 0 0,9 3 2 15,-9-1 3-15,7-1 1 0,-2 0 1 0,1 2 2 0,-6-1 3 0,5-1 5 16,3-4 3-16,-8 5 8 0,8-5 5 0,-3 0 6 0,2 6 2 0,-7-6 0 0,7 0 4 16,-2 0 6-16,3-6 6 0,-8 6 5 0,7 0 9 0,-2-5 4 0,2 5 4 15,0-4 0-15,-7 4-1 0,5-5-4 0,3-1 0 0,0 2 1 0,-3 0 2 16,1-1 2-16,1-1 4 0,-7 3-3 0,5-9-3 0,4 8-3 0,-4-7-8 0,-5 7-4 15,7-5-1-15,-1 0-3 0,-1-3-2 0,-5 3-1 0,9 0-6 16,-9-1-3-16,7 1-5 0,-2-3-5 0,-5-2-2 0,7 4-3 16,-7 1-1-16,6 0-2 0,-6 3 3 0,6-4-5 0,-6 1 0 15,0-2 0-15,8 3-4 0,-8 3-18 0,0-4-3 0,0-3 0 0,7 8 0 0,-7-7 0 0,0 2 0 0,0 5 0 16,0-5 0-16,0-3 0 0,0 3 0 0,0 3 0 0,0-3 0 0,0 5 0 16,0-5 0-16,0 3 0 0,0 0 0 0,0-3 0 0,-7 4 0 0,7 1 0 15,0-2 0-15,0 1 0 0,0 1 0 0,0 0 0 0,0-1 0 0,0-1 0 16,0 6 0-16,0-4 0 0,0 4 0 0,0 0 0 0,0-6 0 0,0 6 0 15,0 0 0-15,0 0 0 0,0 0 0 0,0 0 0 0,0 0 0 0,0 0 0 0,0 0 0 16,0 0 0-16,0 0 0 0,0 0 0 0,0 0 0 0,0 0 0 16,0 0 0-16,0 0 0 0,0 0 0 0,0 0 0 0,0 0-6 0,0 0-29 0,0 0 1 0,0 0 2 15,0 0 2-15,0 0 0 0,-8 0 4 0,8 0-1 0,0 6-4 0,0-2-4 16,0 2-6-16,0-1-9 0,0-5-13 0,0 4-9 0,0 0-12 0,-6 1-13 16,6 1-16-16,0-2-17 0,0 1-17 0,0 1-20 0,-6-3-20 15,6-3-20-15,0 12-19 0,-7-8-19 16,7 1-18-16,0-1-35 0,-5 5-41 0,5-3-60 0,-7-1-68 0,-2-1-27 0,9 8-9 0,-5-8 14 0,-1 1 25 0,6-1 33 0,-7 1 35 15,2-1 37-15,-4-4 42 0,-3 6 41 0,6-6 42 0,1 0 55 0,-3 0 56 0</inkml:trace>
  <inkml:trace contextRef="#ctx0" brushRef="#br0" timeOffset="81054.1">8805 6815 0 0,'0'0'11'0,"0"0"48"0,0 0 30 0,0 0 27 16,0 0 29-16,0 0 27 0,0 0 30 0,0 0 25 0,0 0 23 0,0 0 22 0,0 0 21 0,0 0-10 0,-5-5-23 0,5 5-19 0,0 0-19 0,0 0-13 0,0 0-12 0,0-6-16 0,0 6-15 0,0-3-15 0,0 3-12 0,0-6-10 16,0 6-7-16,0 0-3 0,0 0-4 0,-9-4-5 0,9 4-1 0,0-5-3 0,0 5-2 0,0 0-2 15,0-4-3-15,0 4-2 0,0 0-5 0,0 0-2 0,0 0-4 0,0 0-4 16,0 0-4-16,0 0-3 0,0 0-1 0,0 0-5 0,0 0-1 0,0 0-5 15,0 0-5-15,0 0-4 0,0 0-4 0,0 0-8 0,0 0-2 0,0 0-4 16,0 0-5-16,0 0-5 0,0 0-7 0,0 0-2 16,0 0-6-16,0 0-4 0,0 0-7 0,0 0-5 0,0 0-6 0,0 0 0 0,0 0 0 0,0 0 3 0,0 0 3 15,0 0 4-15,9 0 5 0,-9 4 6 0,5-4 4 0,1 5 10 0,1-5 4 16,-1 4 5-16,1 2 3 0,-1-3 6 0,1 3 5 0,-1-1-2 0,2 5 2 16,-3-4-1-16,8-2-4 0,-6 5 0 15,0 0 0-15,5-3-2 0,-4 3-4 0,4 3-5 0,-5-9-3 0,6 8-2 0,0-3-1 0,-7 3 0 0,6-2 3 0,2 1-2 16,-1 5-1-16,0-6 3 0,0 1-3 15,1 1-2-15,-1-1-1 0,-1-1-5 0,-5 0 0 0,5 0-2 0,1 2 0 0,1-1-2 0,-2 0-2 0,-3-5-2 0,3 4-2 16,-6-5-1-16,-1 7-3 0,4-7 0 0,-2 1-2 0,-2 2-1 0,1-4 1 16,1 3 2-16,-1-1-1 0,-6-1 2 0,8 0 3 0,-8-4 0 0,0 6 1 0,0-6 2 15,0 0-1-15,0 0 1 0,0 0-4 0,0 0-7 16,0 0-9-16,0 0-14 0,0 5-18 0,0-5-21 0,0 0-24 0,-8 4-24 0,8-4-27 16,0-4-27-16,-6 4-29 0,-1 0-29 0,7 0-26 0,-6-5-32 0,1 5-40 15,-2-6-46-15,-2 2-55 0,4 0-43 0,-1 4-39 0,6-5 2 0,-7-1 21 0,2 3 31 0,-4-4 34 16,9 2 40-16,-7 1 41 0,7-1 40 0,-5-1 40 0,-1 2 45 0,6-1 49 15,-8 1 56-15,8-5 71 0</inkml:trace>
  <inkml:trace contextRef="#ctx0" brushRef="#br0" timeOffset="81617.14">9079 6907 82 0,'0'0'155'0,"0"-5"46"0,5 5 36 0,-5-4 32 0,0 0 32 0,0-1 34 0,8 5 34 0,-8-6 32 0,0 3 30 0,5-4 29 0,-5 2 26 16,0 1-59-16,0-1-112 0,0 5-59 0,0-6-33 0,0 2-18 0,0-1-11 0,0 5-9 0,0-4-11 0,0-1-13 0,0 5-14 0,0-4-10 0,0 4-9 0,0-6-5 0,0 6-6 0,0 0-5 0,0-6-6 16,0 6-6-16,0 0-6 0,0 0-3 15,0 0-3-15,0 0 2 0,0 0 0 0,0 0-2 0,0 0-3 0,0 0-2 0,0 0-2 0,0 0-4 0,0 0-2 16,0 0-3-16,0 0-3 0,0 0-5 0,0 0-2 0,0 0-5 0,-5 0-2 16,5 0-22-16,0 0-33 0,0 0 0 0,0 0 0 0,0 0 0 0,0 0 0 15,0 6 0-15,0-6 0 0,0 0 0 0,0 0 0 0,0 0 0 0,-8 0 0 0,8 0 0 16,0 0 0-16,0 0 0 0,0 0 0 0,0 6 0 0,0-6 0 0,0 0 0 15,0 0 0-15,0 0 0 0,-5 4 0 0,5-4 0 16,0 5 0-16,-7-5 0 0,7 4 0 0,-7 5 0 0,2-3 0 0,5-1 0 0,-7 4 0 0,-1-2 0 16,3 2 0-16,-3 0 0 0,2 0 0 0,-7 1 0 0,5 5 0 0,3-4 0 15,-1 2 0-15,-6-3 0 0,3 4 0 0,2 2 0 0,-4-7 0 0,6 6 0 16,-3-6 0-16,-5 7 0 0,6-7 0 0,0 0 0 0,2 2 0 0,-3-2 0 0,1 1 0 31,2 1 0-31,-2-3 0 0,0-2 0 0,2 3 0 0,5-4 0 0,-8 5 0 16,8-4 0-16,-5-1 0 0,5-1 0 0,-8 2 0 0,8-3 0 0,-6-3 0 15,6 6 0-15,0-2 0 0,-7-4 0 0,7 5 0 0,0-5 0 16,0 0 0-16,0 6 0 0,0-6 0 0,-6 0 0 0,6 0 0 0,0 0 0 0,0 3 0 16,0-3 0-16,0 0 0 0,0 0 0 0,0 0 0 0,0 0 0 0,0 0 0 15,0 0 0-15,0 0 0 0,0 0 0 0,0 0 0 0,0 0 0 0,0 0 0 16,0 0 0-16,0 0 0 0,0 0 0 0,0 0 0 0,0 0 0 0,0 0 0 16,0 0 0-16,0 0 0 0,0 0 0 0,0 0 0 0,0 0 0 0,0 0 0 0,0 0 0 15,0 0-72-15,0 0-18 0,0 0-7 0,0 0-6 0,0 0-5 0,0 0-7 16,0 0-7-16,0 0-7 0,0 0-3 0,0 0-8 0,0 0-3 0,0 0-7 15,0 0-6-15,0 0-11 0,0 0-11 0,0 0-16 0,0 0-19 0,0 0-22 16,0 0-22-16,0 0-49 0,0 0-58 0,0 0-57 0,0 0-56 0,0 0-10 0,6-3 9 16,-6 3 22-16,0 0 27 0,0 0 33 0,7-6 36 0,-7 6 37 0,0-5 43 0,0 5 43 15,0-4 48-15,-7-5 60 0,7 3 71 0</inkml:trace>
  <inkml:trace contextRef="#ctx0" brushRef="#br0" timeOffset="87559.55">19466 6557 0 0,'-5'0'24'0,"-11"4"32"0,5-4 13 0,4 5 7 0,-7-5 6 0,9 0 3 0,-2 0 3 0,1 6-1 0,1-6-3 0,-3 0-7 0,0 0-4 0,3 0-41 0,5 0-61 15,0 0-35-15,0 0-25 0,0 0-6 0,0 0 1 0,0 0 3 0,0 0 6 0,0 0 7 0,0 0 7 0,0 0 11 0,0 0 13 0,0 0 18 0,0 0 28 0</inkml:trace>
  <inkml:trace contextRef="#ctx0" brushRef="#br0" timeOffset="88013.04">19369 6561 0 0,'5'-4'1'0,"-5"4"29"0,0 0 23 0,-5-6 17 15,5 6 19-15,0-6 17 16,-7 6 19-16,0-3 14 0,7 3 12 0,-5 0 7 0,5-6 3 0,-8 6 1 0,1-5 3 0,2 5 3 0,5 0 2 0,-7-4 1 0,0 4 0 16,2 0-1-16,-3 0-1 0,3 0-4 0,5 0-1 0,-8 0 4 0,2-6 9 15,-1 6 10-15,7 0 6 0,-5 0 3 0,5 0 1 0,-9-3-2 0,9 3-6 0,-5 0-7 16,5 0-3-16,0-6-4 0,0 6-2 0,0 0-3 0,0 0-3 0,-7-4-4 31,7 4-6-31,0 0-10 0,0 0-10 0,0 0-10 0,0 0-10 0,0 0-9 16,0 0-11-16,0 0-9 0,0 0-9 0,0 0-9 0,0 0-5 0,0-5-6 0,0 5-8 15,0 0-5-15,0 0-6 0,0 0-6 0,0 0-5 0,0 0-7 0,0 0-4 16,0 0-4-16,0 0-3 0,0 0-2 0,0 0-7 0,0 0-4 0,0 0-6 16,0 0-7-16,7-6-5 0,-7 6-1 0,0 0 3 0,5 0 6 0,4 0 8 15,-4 0 8-15,2 0 3 0,-1 0 5 0,7 0 5 0,0 0 4 0,1-4 9 0,-2 4 8 16,8 0 8-16,0 0 6 0,-1 0 8 0,7 0 1 0,-8-6 0 0,10 6-7 16,-1 0-7-16,-3 0-4 0,-3-5-2 0,5 5-1 0,-2 0 2 0,3 0-1 15,-1 0-3-15,1 0-1 0,-1-4-4 0,0 4 0 0,0 0-4 0,0 0 2 16,6 0-1-16,2 0-2 0,-3 0 0 0,1-5 2 0,0 5-2 0,8 0-1 15,-1-4 1-15,0-2-4 0,9 2-1 0,-9 4 1 0,6-5-2 0,-7-1 1 16,8 3-1-16,-8-3-1 0,1 0-4 0,1 2-15 0,-1-1-2 0,1 5 0 0,-1-6 0 16,-7 2 0-16,0 1 0 0,7 3 0 0,-13-6 0 0,8 6 0 15,-3 0 0-15,-4-5 0 0,-6 5 0 0,-5 0 0 0,5 0 0 0,-2 0 0 0,-11 0 0 16,4 0 0-16,-4 0 0 0,-2 0 0 0,-1 5 0 0,-5-5 0 0,0 0 0 16,0 0 0-16,0 0 0 0,0 0 0 0,0 0 0 0,0 0 0 0,0 0 0 15,0 0 0-15,0 0 0 0,0 0 0 0,0 0 0 0,0 0 0 0,0 0 0 16,0 0 0-16,0 0 0 0,0 0 0 0,0 0 0 0,0 0 0 0,0 0 0 15,0 0 0-15,0 0 0 0,0 0 0 0,0 0 0 0,0 6 0 0,0-6 0 0,-5 0 0 16,5 0 0-16,0 0 0 0,-6 0 0 0,6 0 0 0,-8 0 0 0,8 0 0 16,0 3 0-16,-5-3-115 0,5 0-27 0,-7 0-31 0,7 0-30 0,0 0-40 15,-8 0-39-15,2 0-58 0,6 0-64 0,0 0-92 0,-6 0-96 0,-1-3-31 16,2 3 3-16,-3 0 23 0,0-6 32 0,3 1 38 0,-1-5 43 0,1 0 49 0,-11-4 50 16,4-5 55-16,1-2 59 0,-5-3 68 0,-3-1 72 0</inkml:trace>
  <inkml:trace contextRef="#ctx0" brushRef="#br0" timeOffset="107103.75">8850 7288 0 0,'0'0'16'0,"0"0"29"0,0 0 16 0,0-4 14 0,0 4 16 0,0-5 13 0,0 5 15 0,0 0 16 0,-6 0 17 0,6 0 10 0,0-6 4 0,0 2 1 0,-7 4-6 0,7 0-4 15,0-5-4-15,0 5 0 0,-6-4-3 0,6 4-3 0,0 0-4 0,0-6-2 0,-7 6-7 0,7 0-6 0,0 0-10 0,0-3-11 0,0 3-10 0,0 0-11 0,-6-6-3 0,6 6-10 16,0 0-5-16,0-6-6 0,-7 6-6 0,7 0-4 0,0 0-3 0,-6-4-3 0,6 4 1 15,0 0-2-15,-5 0-2 0,5 0-1 0,0-5-1 0,0 5-1 0,0 0 0 0,-9 0 1 16,9 0 3-16,0 0 2 0,0 0 3 0,-7 0 1 0,7 0-2 0,0 0 0 16,0 0 0-16,0 0-2 0,0 0 0 0,0 0-3 0,0 0-1 0,0 0-2 15,0 0-5-15,0 0-3 0,0 0-7 0,0 0-6 0,0 0-2 0,0 0-5 16,0 0-6-16,0 0-4 0,0 0-6 0,0 0-1 0,0 0-6 0,0 0-1 0,0 0-1 16,0 0 1-16,0 0 3 0,0 0 3 0,0 0 4 0,0 0 5 0,0-5 5 15,0 5 7-15,7 5 3 0,2-5 6 0,-9 0 7 0,5 0 3 0,1 0 5 16,1 5 5-1,-1-5 5-15,1 0 2 0,-1 4 0 0,1-4 2 0,7 0-4 0,-1 0-3 0,-8 0-3 0,9 0-4 0,-2 6-4 0,1-6-2 0,1 0-5 16,7 0-2-16,-10 0-1 0,1 0-5 0,2 0-2 0,-1 0-5 0,0 0-3 0,0 0-1 16,1 0-2-16,-9 0-3 0,10 6 0 0,-3-6-2 0,-5 0 1 0,6 0-2 15,-8 0 1-15,3 0 1 0,-2 0-1 0,-1 0 0 0,2 0 1 0,-7 3 0 16,9-3 2-16,-9 0 3 0,0 0 7 0,0 0 5 0,0 0 5 0,0 0 4 16,0 0 3-16,0 0 4 0,0 0 2 0,0 0 1 0,0 0 0 0,0 0 2 15,0 0 0-15,0 0 1 0,0 0-1 0,0 0-2 0,0 0-3 0,0 0-6 0,0 0-4 16,0 0-5-16,0 0-4 0,0 0-7 0,0 0-11 0,0 0-19 15,0 0-18-15,0 0-24 16,0 0-27-16,-9 0-21 0,9 0-17 0,0 6-30 0,-7-6-32 0,7 0-62 16,0 0-78-16,-5 0-71 0,-1 0-68 0,-2 0-17 0,8 4 4 0,-5-4 23 15,-3 0 28-15,3 0 36 0,-2 0 37 0,-5 0 34 0,5 0 36 0,-6-4 41 0,5-2 47 0,-3-3 63 16,-5 3 73-16</inkml:trace>
  <inkml:trace contextRef="#ctx0" brushRef="#br0" timeOffset="119501.5">12262 6752 23 0,'0'0'97'0,"0"-6"43"0,0 6 35 15,8 0 30-15,-8 0 27 0,0 0 24 0,0 0 20 0,0 0 19 0,0-5 16 0,0 5 15 0,0 0 15 0,0 0-44 0,0 0-75 0,0 0-50 0,0 0-41 0,0 0-29 0,0 0-23 0,0 0-19 0,0 0-15 0,0 0-12 0,0 0-10 0,0 0-8 16,0 0-4-16,0 0-3 0,0 0-2 0,0 0 2 0,0 0 0 0,0 0 0 0,0 5 5 15,0-5 1-15,8 0 7 0,-8 0 5 0,0 6 7 0,0-6 7 0,0 0 4 16,0 4 6-16,0-4 2 0,0 0 1 0,0 0-3 0,0 5 1 0,0-5-2 0,0 6-2 16,0-6 1-16,0 0-2 0,0 0-1 0,-8 3-4 0,8-3-3 0,0 0-2 15,-8 0-3-15,8 0-1 0,-5 6 0 0,-2-6-1 0,1 0 4 0,0 6-3 16,-2-6 1-16,1 0-1 0,2 4 0 0,-1-4 1 0,-2 0 2 0,3 0-1 16,-3 0-3-16,1 0-1 0,1 0 0 0,0 0-2 0,-1-4-4 0,2 4-1 15,-3 0-1-15,8-6-3 0,-6 6 1 0,-1-6-1 0,7 6 1 0,-6 0 0 0,6-3 1 16,-5 3 0-16,5-6 4 0,-8 6 5 0,8-5 2 0,0 5 3 0,0 0 1 0,0 0 1 15,0 0-1-15,-8-4-2 0,8 4-2 0,0 0-4 0,0 0-3 0,0 0-9 16,0 0-7-16,0 0-10 0,0 0-10 0,8 0-9 0,-8 0-10 0,0-6-5 16,0 6 0-16,0 0-2 0,8 0 1 0,-8 0 0 15,5 0 0-15,1 0 2 0,1 0 1 0,-1 0 2 0,2 0 3 0,4 0 3 0,-6 6 3 0,7-6 5 16,0 0 4-16,-5 4 3 0,3-4-1 0,4 5 0 0,-9 1 2 0,7-3 0 0,0 3 2 16,-5 0 0-16,-3-2 2 0,6 5 3 0,-4 0 2 0,2-3 2 0,-9 3 4 15,5 3 3-15,2-3 4 0,-7 0 3 0,0 6 3 0,0-6 2 0,0 7 3 16,0-7 0-16,0 6 2 0,-7 0-2 0,2 0 0 0,-4-2 1 0,2 2 2 15,2 6-2-15,-6-8-1 0,3 2 0 0,-5 0-5 0,0 0-1 0,-1-2-5 0,2 2 0 16,-2-3-2-16,-6 2-3 0,8-6-3 0,0 7-1 0,-2-4 0 0,1-1-3 16,0-1-1-16,0 0-2 0,0 1-2 0,8-5 1 0,-4 4-1 0,-3-2 1 15,6-2-2-15,-2-1 0 0,3 1 0 0,5-1-1 0,-8-4-1 0,8 6 0 0,0-6-4 16,0 0-1-16,0 0-1 0,0 0-2 0,0 0-2 0,0 0-1 0,0 0-1 16,0 0 1-16,0 0 2 0,0 0 5 0,0 0 6 0,0 0 11 0,8 0 9 15,-3 0 11-15,-5 0 14 0,8-6 10 0,-2 6 9 0,6 0 9 16,-3 0 6-16,-4-4 5 0,8 4 5 0,0 0 0 0,-5 0 3 0,3 0-7 0,2-5-7 15,0 5-8-15,0 0-10 0,0 0-9 0,8 0-13 0,-10 0-7 0,4 0-7 0,-3 0-8 16,0 0-9-16,4 0-26 0,-5 5-37 0,1-5-33 0,2 4-35 0,-7 2-39 16,4-2-37-16,-2 6-83 0,-2-6-97 0,4 2-72 0,-3 3-55 0,-8-3-22 0,5-2 4 15,-5 5 13-15,0-3 22 0,0-6 40 0,0 0 49 0,0 0 48 0,0 0 49 0,-5 0 52 16,5 0 55-16,-8 0 74 0,8 0 89 0</inkml:trace>
  <inkml:trace contextRef="#ctx0" brushRef="#br0" timeOffset="119754.05">12460 7279 0 0,'13'0'1'0,"-8"-6"103"0,0 2 72 0,4-1 51 0,-4 1 41 0,2-2 39 0,-1 3 38 0,-6-3 36 0,7-4 35 0,-1 5 32 0,-6-4 30 0,8 3 27 0,-8 2 26 16,5 4-74-16,-5-5-130 0,7 1-72 0,-7 4-39 0,0 0-30 0,0-5-17 0,0 5-21 0,6 0-22 0,-6 0-19 0,0 0-20 0,0 0-17 0,0 0-13 0,0 0-10 0,0 0-12 15,0 0-6-15,0 5-8 0,0-5-2 0,0 4 4 0,0 1-1 0,0-1 0 16,0 2 2-16,-6-2 2 0,6 1 1 0,0 0 1 0,-7 5 0 0,7-4-2 15,-5 3 0-15,-3 0-4 0,2 1-7 0,-1-1-10 0,1 6-20 0,-6-6-21 16,3 3-25-16,-1-3-21 0,2 0-28 0,-5-3-25 0,0 4-29 16,-1-1-31-16,1-3-31 0,8-3-37 0,-9 7-66 0,2-5-78 0,-1 1-57 0,5-3-44 0,-3 3-5 15,4-6 15-15,-2 6 26 0,4-6 35 0,-1 4 35 0,-1-4 40 0,2 0 42 0,-4 0 43 16,2 0 47-16,2 0 50 0,5 0 64 0,0 0 81 0</inkml:trace>
  <inkml:trace contextRef="#ctx0" brushRef="#br0" timeOffset="120479.09">12934 7014 29 0,'0'-9'101'0,"-6"5"39"0,-1-1 35 0,7 1 36 0,-6-8 30 0,-2 9 32 0,8-8 32 16,-7 7 31-16,7-6 30 0,-5 5 29 0,-2-4 29 0,7 3-36 0,-5 2-72 0,5-2-39 15,-7 1-22-15,7 1-17 0,-8-2-16 0,8 1-13 0,0 1-16 0,0 4-10 16,-5-4-13-16,5-1-11 0,0 5-14 0,0-6-8 0,-8 3-6 0,8 3-10 15,0 0-6-15,0-7-10 0,0 7-5 0,0-5-6 0,0 5-6 0,-6-4-6 16,6 4-2-16,0 0-5 0,0 0-3 0,0-5-6 0,0 5-4 0,0 0-7 0,0-6-7 0,0 6-5 16,0 0-7-16,0 0-9 0,0 0-8 0,0 0-9 0,0 0-8 0,0 0-12 15,0 0-11 1,0 0-6-16,0 0-8 0,0 6-2 0,0-6-4 0,0 5 1 0,0-1 1 0,0 1 1 0,0 5 1 0,0-4 4 0,0 3 6 0,0 0 3 16,6 6 4-16,-6-5 7 0,0 5 8 0,8 0 5 0,-8-6 3 0,5 7-1 15,-5-7 2-15,8 6 1 0,-8-6-1 0,7 6 0 0,-7-5-1 0,5-1 0 0,-5 6 1 16,7-6-2-16,-2 3 2 0,2-3-2 0,1 0 2 0,-2 1-3 0,1-1 2 15,-1 2-1-15,-1-1 2 0,2-1-1 0,2 0 0 0,2 1 0 0,-4 1-2 0,-2-1 3 16,11-5 0-16,-11-1 1 0,9 1 1 16,-9-1 3-16,8 2 2 0,-6-2 1 0,0-4 3 0,6 0 2 0,-6 0 0 0,6 0 3 0,-7-4 2 0,-1 4 2 15,3-6 1-15,5 2 0 0,-7-1 4 16,1-4 3-16,-2 2 3 0,4-2 12 0,3 0 10 0,-12 0 6 0,6-1 1 0,1-1-2 16,0 1-6-16,0-4-1 0,-2 0-6 0,-5 3 0 0,8-8-3 0,-8 4-1 0,5 1-3 0,-5-6-4 15,6 6-7-15,-6-5-11 0,0 4-13 0,8 0-8 0,-8-4-5 16,0 4 3-16,0 0 3 0,0 0 1 0,0 6 0 0,0-7 2 0,0 7-1 15,-8-2 2-15,8 2 3 0,0 0 2 0,0 5 0 0,0-8 0 0,0 8-1 16,-6 4-3-16,6 0-4 0,0-5-5 0,0 5-2 0,0 0-6 0,0 0-5 0,0 5-1 16,-5-5-6-16,5 4-1 0,-8-4-3 0,8 6-6 0,-5 0 1 0,5-2-2 0,0 5-1 15,-7-4 3-15,7 5 1 0,-7-1 2 0,7-4 5 0,-7 5 3 0,7 1 1 16,-6-3 6-16,6 3 0 0,0-2 0 0,0 1-1 0,0-4 1 0,0 3 1 0,0 0 0 16,0 1 1-16,0 1 2 0,0-1 2 0,0-1 0 0,0-4 1 0,6 5 3 31,-6-1 3-31,0 0-2 0,7 3-1 0,-7-8-12 0,7 5-12 0,0 0-20 15,-7 2-24-15,5-2-31 0,3-2-35 0,-3 2-43 0,-5 0-49 0,6 1-81 16,2-5-94-16,-1 4-85 0,-2 1-79 0,-5 1-26 0,9-7 0 0,-4 2 24 16,0 3 29-16,-5-5 40 0,0-4 42 0,8-4 51 0,-3-2 53 0,-5 3 58 0,8-7 62 15,-8-5 76-15,0 0 78 0</inkml:trace>
  <inkml:trace contextRef="#ctx0" brushRef="#br0" timeOffset="122919.36">15883 6770 32 0,'0'0'115'0,"0"0"46"16,0 0 36-16,0-3 29 0,0-3 26 0,0 1 26 0,-5 1 26 0,5 4 29 0,0 0 25 0,0-6 27 0,0 1 27 0,0 5-38 0,-6-4-71 0,6 4-53 0,0 0-42 0,0 0-21 0,0 0-6 0,0 0-4 0,0 0-2 15,0 0-5-15,0 0-5 0,0-4-7 0,0 4-9 0,0 0-10 0,0 0-11 0,0 0-7 0,0 0-12 0,6-5-9 0,-6 5-11 0,0 0-8 16,0 0-12-16,0 0-8 0,0 0-12 0,0 0-5 0,0 0-10 0,0 0-4 15,0 0-9-15,0 0-4 0,0 0-6 0,0 0-2 0,0 0-5 0,0 0-4 16,0 0-1-16,-6 5 1 0,6-5 0 0,0 4 1 0,-8-4-1 0,3 4 0 16,5 1-1-16,-7 1 1 0,1-2-2 0,-2 7 4 0,-5-8-1 0,8 9 1 0,-9 1 4 15,9-4-1-15,-8 2 0 0,-3 5-5 0,5-7-5 0,4 0-3 0,-6 6-7 16,0-6-1-16,-1 1-5 0,9 1-3 0,-8-7-3 0,5 5-3 0,2 1-2 16,1-5-1-16,-2 1-3 0,-1-2 1 0,2 2-1 0,6-1 3 0,0-1 1 0,-6-4 3 15,6 0 4-15,0 0 5 0,0 0 1 0,0 0 1 0,0 0 2 0,0 0 0 16,0 0 5-16,6 0 2 0,-6 0 4 0,0 0 5 0,6 0 4 0,2 0 5 15,-1 0 5-15,-2-4 4 0,1 4 1 0,2-5 5 0,5 5 1 0,-8-6 6 0,9 6 4 16,-1 0 3-16,0-4 1 0,0-2 1 0,0 1-1 0,0 5-1 0,5-4-3 16,3-2-3-16,-7 1-2 0,4 5-3 0,1-4-2 0,1 0-2 0,-1-1-4 0,2-1-2 15,-2 6-6-15,2-3-7 0,-2-4-14 0,1 7-20 0,-1-5-19 0,2 5-27 16,-3 0-26-16,-4-4-29 0,4 4-33 0,-5 0-30 0,0 0-28 0,0 0-48 16,1 0-59-16,-7 0-71 0,-2 0-72 0,1 0-30 0,-6 0-11 0,0 0 18 15,0 0 26-15,0 0 35 0,0 0 39 0,-6-5 41 0,1-1 45 0,-2 6 42 0,-1-4 43 16,2-1 54-16,-7 1 59 0</inkml:trace>
  <inkml:trace contextRef="#ctx0" brushRef="#br0" timeOffset="123140.62">16027 6718 0 0,'7'-6'4'0,"-7"1"112"0,0 1 74 0,0-2 56 15,0 1 48-15,0 1 46 0,0-1 41 0,0 1 40 0,0-2 39 0,0 3 36 16,-7-3 34-16,7 0 29 0,0 2 31 0,0 4-76 0,0-5-135 0,0 5-76 16,0-6-43-16,0 6-33 0,0 0-25 0,0 0-23 0,0 0-23 0,0 0-18 0,0 0-24 15,0-4-19-15,0 4-17 0,0 0-16 0,0 0-16 0,0 0-16 0,0 0-15 16,0 0-10-16,0 4-10 0,0-4-6 0,-5 6-7 0,5-1-1 0,0-1-3 15,0 8 2-15,-8-9 1 0,8 12 3 0,0-6 1 0,0 6 2 0,-7 1 5 16,7 2 6-16,0-3 4 0,-5 6 5 0,5-2 4 0,0-1 0 0,-7 3 1 0,7 3-8 16,0-5-7-16,0 0-17 0,-7 1-22 0,7 1-19 0,0-2-20 0,0-1-25 15,0 3-24-15,0-8-40 0,7 8-46 0,-7-6-51 0,0 4-53 0,0-5-78 0,0 2-89 16,7-3-49-16,-7 2-28 0,0-4 9 0,0-1 25 0,5-1 31 0,-5 0 37 16,0-3 38-16,0-2 45 0,0-4 51 0,0 0 56 0,0 0 58 0,0 0 59 0,0 0 70 15,0 0 80-15</inkml:trace>
  <inkml:trace contextRef="#ctx0" brushRef="#br0" timeOffset="123393.18">16228 7108 0 0,'7'0'3'0,"7"-4"114"16,-7-1 71-16,-1 5 52 0,7-6 40 0,-5 3 40 0,-3-4 37 0,1 2 35 0,6-4 31 0,-3 3 35 16,3 2 34-16,-6-1 28 0,2 1 28 0,-3 4-75 0,3-5-137 0,4 1-73 15,-5-2-38-15,-2 0-21 0,3 6-16 0,-1-4-13 0,-2 4-13 0,4 0-14 16,-9-5-14-16,5 5-16 0,-5 5-15 0,5-5-13 0,-5 0-12 0,8 4-8 0,-8-4-9 15,0 6-7-15,0 0-7 0,0-2-7 0,0 1-2 0,0 4-3 0,0-5-5 16,0 7-2-16,-8-2-3 0,3 7 3 0,0-7-2 0,-4 6-2 0,4 0-5 16,-10 0-15-16,10-2-23 0,-14 2-26 0,6 6-31 0,-1-8-38 0,-7 7-39 15,3-4-45-15,5 2-47 0,-6-3-75 0,-2 1-82 0,3-4-90 0,-3 4-88 0,2-2-29 16,-1-4-1-16,8 1 24 0,-8-1 33 0,7-7 45 0,0 3 46 0,-1-2 50 16,2-4 54-16,1 5 57 0,2-5 58 0,-3 0 70 15,5 0 76-15</inkml:trace>
  <inkml:trace contextRef="#ctx0" brushRef="#br0" timeOffset="127279.03">16541 6883 8 0,'0'0'89'0,"0"0"51"0,0-3 38 0,0 3 31 0,0-7 26 0,0 7 24 0,0-5 23 0,0 5 20 0,0 0 19 0,0-4 21 0,0 4 20 0,0-5-26 0,0 5-52 0,0-6-50 0,0 6-48 0,0-4-25 0,0-1-7 0,0 5-8 15,0-4-3-15,0 4-5 0,0-5-3 0,0 1-4 0,0 4-2 0,0-6-1 0,0 6-6 0,0-6-5 16,0 2-5-16,0 4-8 0,0-5-8 0,0 5-12 0,0 0-9 0,0-6-8 16,0 6-9-16,0 0-6 0,0 0-7 0,0 0-5 0,0 0-6 0,0 0-8 15,0 0-7-15,0 0-3 0,0 0-4 16,0 0-3-16,7 0-3 0,-7 0-3 0,0 0-2 0,9 0 1 0,-4 6-1 0,-5-6 3 0,6 5 2 0,1-1 2 0,-2 2 4 16,4 0 3-16,-4 3-2 0,2-5 3 0,6 5-1 0,-7 2-3 0,2-2-1 0,2 1 0 15,-1 1-2-15,3-3-2 0,-4 3 0 0,4-7-1 0,-5 11-2 0,6-9-2 16,-8 3 0-16,9 0-1 0,-9 1 0 0,11-5 2 0,-11 4-2 0,8 3 1 15,-8-3-1-15,11-5 2 0,-5 5-4 0,-4-3-10 0,7 3-20 0,-7-3-26 16,-2 0-31-16,1-2-33 0,0 1-37 0,1-1-42 0,1 1-41 16,-8-5-49-16,5 4-50 0,-5-4-65 0,0 0-72 0,0 0-22 0,0 0-1 0,0 0 20 0,0 0 32 15,0 0 39-15,-5 0 43 0,-3 0 47 0,8-4 46 0,-7 4 48 0,1-5 50 0,0 1 50 16,6-1 59-16</inkml:trace>
  <inkml:trace contextRef="#ctx0" brushRef="#br0" timeOffset="127510.07">16810 6873 51 0,'7'-9'125'0,"-7"-2"45"0,5 2 39 0,-5 0 39 0,0 5 38 0,6-8 36 0,-6 8 40 0,0-7 37 0,0 8 33 0,0-3 34 0,0-3 35 16,0 5-42-16,0-2-85 0,0 0-49 0,0 6-27 0,0-3-20 0,0 3-13 16,0-6-15-16,0 1-15 0,0 5-16 0,0-4-16 0,0 4-14 15,0-6-14-15,0 6-14 0,0 0-14 0,-6 0-17 0,6 0-17 0,0 0-12 0,0 0-16 0,0 0-15 16,0 0-16-16,0 0-14 0,0 0-16 0,-5 0-12 0,5 6-11 16,0-6-8-16,-7 4-6 0,7 1-4 0,-8 4-1 0,2-3-1 15,6 4 3-15,-7 5 1 0,1-6 2 0,-7 6 3 16,5 0 5-16,3-2 5 0,-1 7 6 0,-6-4 2 0,3-3 0 0,2 7-2 0,-4-4-5 0,3 2-7 0,-5-3-8 0,8 6-10 15,-2-8-10-15,-5 2-12 0,4 0-14 0,1 0-20 0,2-2-25 0,-4 2-24 16,4-3-28 0,0-3-36-16,-3 0-35 0,8 1-34 0,-6-1-32 0,6-4-47 0,-7 5-59 15,7-4-68-15,-6-1-68 0,6 5-18 0,0-7 9 0,0 3 28 0,-7-2 35 0,7 1 40 16,0 1 42-16,0-6 47 0,-5 0 49 0,5 0 47 0,-9 0 49 0,4-6 59 16,-2-3 65-16</inkml:trace>
  <inkml:trace contextRef="#ctx0" brushRef="#br0" timeOffset="134569.62">23034 6688 0 0,'0'0'2'0,"0"-5"65"0,0 5 48 0,8 0 35 0,-8-4 32 0,0 4 28 0,0 0 27 0,0 0 22 0,5-6 23 0,-5 6 21 0,0-3 20 0,0 3 1 0,0 0-8 0,0 0-32 0,0 0-48 0,0 0-35 0,0 0-31 0,0-6-20 16,0 6-14-16,0 0-12 0,0 0-11 0,0 0-10 0,0 0-10 0,0 0-7 0,0 0-8 0,0 0-10 0,0 0-10 0,0 0-9 0,0 0-10 15,0 0-10-15,0 0-8 0,0 0-4 0,0 0-8 0,0 0-1 0,0 0-2 16,0 0-3-16,0 0 1 0,0 6-1 0,0-3 0 0,0 3 2 0,0 3 2 0,0-5 2 15,0 1 5-15,-5 1 1 0,5-2 4 0,0 7 0 0,-8-7 1 0,8 7 0 16,-5-7-1-16,0 5 0 0,-4 1-1 0,4-5 3 0,-2 4-1 0,1 3-1 16,-2-8-3-16,2 5 1 0,-6 0-3 0,5-3-4 15,0-1-1-15,-6 5-2 0,6-4-1 0,-7-2-2 0,9-4-3 0,-8 5-2 0,8-1-6 0,-3 1-1 0,-5-5-3 16,7 0 2-16,-2 0-2 0,3 0 2 0,-3 0 1 0,3 0 1 0,-2 0 2 0,0 0 0 16,2-5 1-16,-2 5 1 0,7-4 6 0,-8-1 5 0,3 5 5 15,5-4 7-15,0-2 3 0,-7 0 5 0,7 2 4 0,0-7 3 0,0 8 2 16,-7-3 5-16,7 2 1 0,0-1 2 0,0-5 2 0,0 4-3 0,7 3-2 0,-7-3-4 15,0 1-4-15,0-5-4 0,7 5-6 16,-2 1-5-16,-5 0-4 0,8-7-5 0,-1 7-5 0,-2-2-2 0,2 1-2 0,0 1 0 0,-2-2 0 0,3 6 2 0,5-5-2 16,-7 5 1-16,7-4 3 0,-5 4 0 0,5 0 2 0,-8 0 1 0,9 0-2 15,-9 4 0-15,8 1-2 0,-6-5 0 0,7 10-3 0,-9-5 0 0,8 5 1 0,-5 1 0 16,-2-3 0-16,1 3 0 0,-2 4 0 0,4-6 0 0,-4 6 0 0,-5-2 1 16,5 8-1-16,-5-6 2 0,0-2 2 0,0 7 1 15,0-4 1-15,-5-3 1 0,0 7-3 0,5-4 0 0,-9-2-1 0,4 0-4 0,-8 0-3 0,5-2-6 16,2 1-4-16,-6-4-6 15,5 2-2-15,-7-1-7 0,8 0 0 0,-1-1-4 0,-7 0-5 0,9-3-1 0,-8-1-3 0,8 4 1 0,-3-9 1 0,0 7 4 0,3-4 3 16,5 3 5-16,-6-6 5 0,-2 5 6 0,8-5 7 0,-5 4 5 0,5-4 4 16,0 0 4-16,0 0 2 0,0 0 3 15,0 0 2-15,0 0 2 0,0 0 0 0,0 0 3 0,0 0 1 0,0 0 0 0,0 0 1 0,0 0-2 0,0 0-1 0,0 0-1 16,5-4-2-16,-5 4-1 0,8-5-2 16,-2 5-1-16,-1 0-3 0,3-6-1 0,0 3 0 0,-3 3-3 0,8-7-1 0,-8 7 1 0,9-5-4 0,-1 5-4 15,8-4-5-15,-9 4-28 0,2 0-33 0,4 0-44 16,-4 0-50-16,4 0-85 0,-2 4-101 0,2-4-62 0,1 5-42 0,7-5-11 0,-7 7 3 0,1-7 11 15,0 0 15-15,6 0 26 0,-8 0 28 0,3 0 44 0,-2-7 50 0,1 2 58 16,-1 1 59-16,1-1 77 0,-6-1 87 0</inkml:trace>
  <inkml:trace contextRef="#ctx0" brushRef="#br0" timeOffset="134774.31">23595 7063 63 0,'7'6'184'0,"-7"-6"77"0,0 0 59 0,0 0 46 0,0 0 39 16,0 0 36-16,0 0 33 0,0 0 31 0,0 0 31 0,0 0 32 0,0 0 27 0,0-6-51 0,0 6-93 0,0 0-106 0,0 0-115 0,0 0-61 0,0 0-31 0,0 0-23 0,0 0-16 0,0 0-17 0,0 0-14 0,0 0-15 0,0 0-15 15,0 0-13-15,0 0-10 0,0 0-7 0,0 0-8 16,-7 6-5-16,1-1-4 0,6-1-1 0,-7 1-1 0,2 5-7 0,-4-4-6 0,4 3-16 0,-2 1-21 0,-5-1-29 16,5 2-36-16,-6-1-47 0,-1-1-54 0,2 6-97 0,-1-6-115 0,-1 0-72 15,1 7-49-15,0-11-14 16,2 5 4-16,-5-6 22 0,5 6 27 0,-1-6 40 0,-4-4 43 0,5 0 51 0,-2 0 56 0,0-4 61 0,-1 4 66 0,2-5 83 0,-1 0 96 16</inkml:trace>
  <inkml:trace contextRef="#ctx0" brushRef="#br0" timeOffset="135137.91">23589 6889 16 0,'0'-6'89'16,"0"6"44"-16,6-3 38 0,-6-4 34 0,0 7 32 0,0-5 30 0,0 1 29 0,0 4 26 15,0-5 28-15,0-1 24 0,0 2 22 0,0 4-27 0,-6-5-55 0,6 1-43 16,0-1-36-16,0 5-27 0,0-4-20 0,0-2-17 0,0 6-16 0,0-6-10 16,0 6-10-16,0-4-9 0,0-1-9 0,0 5-9 0,0-6-7 0,0 6-5 15,0 0-5-15,0 0-4 0,0-3-4 0,0 3-1 0,6-6-5 0,-6 6-4 0,0 0-6 16,0-4-6-16,0 4-9 0,0 0-7 0,0 0-7 0,0-5-7 0,0 5-8 16,0 0-7-16,0 0-5 0,7 0-4 0,-7 5-6 0,7-5-2 0,0 4-2 15,-7 2 2-15,5-3 1 0,3 3 1 0,-3-1 3 0,9-1 2 0,-9 8 1 16,2-3 1-16,7 0 3 0,-9 1 1 0,8-1-1 0,1 3 0 0,-7 2 0 0,6-6-1 15,6 7-2-15,-6-4-2 0,0 4-4 0,6-6 0 0,-6 5-1 0,8 0-1 16,-3 2 0-16,-4-7-1 0,4 6-3 0,-2-6-10 0,2 7-17 0,-4-7-18 16,4 0-27-16,-5 2-30 0,-5-7-39 0,4 8-34 0,-5-9-33 0,-2 3-55 15,2-1-59-15,1-1-52 0,-8 0-51 0,0-4-39 0,0 0-34 0,0 0 4 0,0 0 20 0,0 0 32 16,0 0 38-16,-8-4 45 0,8 0 46 0,-7-1 47 0,7-1 46 0,-5 3 54 16,-2-9 54-16,7 8 51 0,-7-7 61 0</inkml:trace>
  <inkml:trace contextRef="#ctx0" brushRef="#br0" timeOffset="135359.25">23934 6907 0 0,'0'-13'1'0,"0"2"107"15,0 1 69-15,0 1 51 0,0-2 40 0,0 2 39 0,6 5 33 0,-6-5 36 16,0 3 33-16,0 0 32 0,0-3 31 0,0 3 34 0,0 3 29 0,0-7-66 16,0 5-128-16,8 1-64 0,-8-2-39 0,0 0-21 0,0 3-15 0,0 3-14 0,0-6-16 15,0 6-14-15,5 0-15 0,-5 0-14 0,0 0-16 0,0 0-16 0,0 0-15 16,0 0-16-16,0 0-13 0,0 0-12 0,0 0-8 0,0 0-10 0,0 0-5 0,0 0-7 16,0 0-1-16,-5 0-1 0,5 6 0 0,0-3-2 0,-8 3 2 0,8 4 0 15,-6-1-3-15,6 0 2 0,-5 2-2 0,-2 5 3 0,-2-7 1 0,-3 4 1 16,6 2 0-16,1 0-2 0,-11 0-2 0,11 0-10 0,-8 0-13 0,7 0-15 15,-2 4-20-15,-4-4-25 0,6 0-28 0,0-6-44 0,-9 4-48 0,10 2-72 16,-3 1-82-16,2-2-99 0,1-4-102 0,-3 4-41 0,-5 2-6 16,7-7 14-16,-1 6 23 0,2-6 34 0,-9 1 39 0,7 1 46 0,1-7 50 0,-7 2 60 0,5-3 61 0,3-3 75 15,-8 0 75-15</inkml:trace>
  <inkml:trace contextRef="#ctx0" brushRef="#br0" timeOffset="140851.7">26651 6801 1 0,'0'-6'57'0,"0"6"35"0,6-4 28 0,-6-1 26 0,0 5 23 0,0-4 20 0,6-2 25 0,-6 0 20 0,0 6 21 0,0 0 19 0,7-3 14 0,-7-3-21 0,0 6-45 16,0 0-30-16,0-5-16 0,5 5-15 0,-5-4-16 0,0 4-7 0,8-6-6 0,-8 6-7 0,0-5-4 0,0 5-5 0,6-4-1 16,-6 4-3-16,0-4 0 0,0 4-1 0,7 0-1 0,-7-5-2 0,0 5-3 0,6-6-2 0,-6 6-5 15,0-4-4-15,0 4-6 0,0 0-8 0,5 0-9 0,-5-6-10 16,0 6-10-16,8 0-8 0,-8 0-10 0,0 0-7 0,0 0-8 0,8 0-3 0,-8 0-6 0,5 6-3 15,-5-6-3-15,8 4-1 0,-8-4 0 0,5 6 0 0,-5-1 2 0,5-1-1 0,-5 0 1 16,9 7 0-16,-2-7 0 0,-7 7 1 0,5-8 0 0,-5 9-2 16,6-3 2-16,-6 1-1 0,8-7-1 0,-8 8-1 0,0-1 0 0,5 0-1 15,-5-5 1-15,0 4 2 0,8 1 0 0,-8-5 2 0,0 4-1 0,0-2 1 0,0-4 1 16,0 8 0-16,0-7 3 0,-8 0-1 0,8 1 4 0,0 1 2 0,-5-2-1 0,5 1 1 16,-8-5 1-16,2 6-1 0,1-2 2 0,-2-4-4 0,-2 0 1 0,-1 6 0 15,2-6-3-15,-5 0-1 0,5 0-2 0,-3 0-2 0,-2 0-2 16,0 0-2-16,0 0-3 0,0-6-1 0,0 6-1 0,-1-4-3 0,2 4 0 0,-2-6 0 15,1 1 2-15,0 1-1 0,0 4 1 0,7-6 2 0,-6 1 1 0,3 5 1 0,4-4 2 16,-2 4 3-16,1-4 1 0,6 4 2 0,-5-5 1 0,5 5 0 0,0 0 2 16,0 0 1-16,0-6-3 0,0 6 2 0,0 0-1 0,0-3-2 0,0-4-1 15,0 7-2-15,5-5-2 0,-5 1-3 16,6 4-2-16,1-5 1 0,-7-1 1 0,5 2 0 0,4-1 1 0,3 1 3 0,-6-1 1 0,7 5 3 0,-5-4 2 0,4-2 1 16,0 6 3-16,3-6 4 0,-4 6 4 0,2-4 2 0,2 4 2 0,-3-5 0 15,0 5-2-15,9 0 0 0,-10 0-2 0,10 0-2 0,-8 0-1 0,8 0-1 16,-2 5-4-16,-1-5 0 0,1 4-3 0,-4-4-2 0,4 6-1 0,-1-6-1 0,3 6-1 15,-2-2 0-15,1-4 3 0,-1 5 3 16,0-5 1-16,-6 4 4 0,8-4 6 0,-3 5 4 0,-4-5 4 0,-1 0 3 0,8 0 4 16,-11 0 3-16,4 0 3 0,-7 0 4 0,6 0 4 0,-6 0 3 0,0 0 5 0,-2 0 3 0,3-5 2 0,-1 5-2 15,-7 0 1-15,6-4-3 0,-6 4 1 0,0-5-3 0,0 5-2 0,0-4-2 16,0-2-1-16,0 6-3 0,0-6-6 0,0-3-4 0,0 3-6 0,0 3-4 16,-6-7-8-16,-1 5-4 0,7-5-6 0,-8 4-2 0,-4-3-2 0,5 4-3 15,2-5-4-15,-10 5-2 0,1-3-3 0,4 3-2 0,-11-1-1 0,8 2-5 16,-6-2 0-16,1 1-2 0,-3 5-5 0,2-4-6 0,-1 4-9 0,0 0-18 0,0 4-18 15,-7-4-27-15,9 5-30 0,4 1-36 0,-6 4-42 0,1-5-55 0,1 3-56 0,4 3-104 16,2 4-117-16,-7-6-47 0,6 1-10 0,-3 5 10 0,5-6 24 0,-2 0 33 16,0 7 39-16,6-7 46 0,-5-4 49 0,5 5 55 0,-1-5 58 0,3-1 65 15,-3-4 68-15</inkml:trace>
  <inkml:trace contextRef="#ctx0" brushRef="#br0" timeOffset="163871.37">22840 7337 0 0,'0'0'2'0,"0"0"10"0,-7 5 9 0,7-5 6 0,0 0 5 0,0 0 5 0,-5 0 7 0,5 0 8 0,0 0 11 0,0 0 11 0,-7 0 11 0,7 0 11 0,0 0 13 0,0 0 10 0,-8-5 14 0,8 5 10 0,-5 0 11 0,5 0 8 16,0 0 5-16,-7 0 3 0,7-4 2 0,0 4 0 0,-7 0-5 0,7 0-2 0,-5-5-2 15,5 5-1-15,-7 0-3 0,7 0-4 0,-9 0-5 0,9 0-10 16,-5-4-15-16,5 4-9 0,-6 0-11 0,6 0-7 0,-7 0-5 0,7-6-1 0,-5 6 3 16,5 0 2-16,-9 0 0 0,9-6 1 0,0 6 0 0,-7 0 0 15,7 0-4-15,0 0-4 0,-5 0-2 0,5 0-3 0,0 0 3 0,0-3-2 0,0 3 0 0,0 0-1 16,0 0-3-16,0 0-2 0,0 0-2 0,0 0-3 0,0 0-5 0,0 0-2 16,0 0-3-16,0 0-1 0,0 0-5 0,0 0-1 0,0 0-5 0,0 0-2 15,0 0-5-15,0 0-3 0,0 0-5 0,0 0-3 0,0 0-4 0,0 0-3 16,0 0-4-16,0 0 0 0,0 0-6 0,0 0-1 0,0 0-3 0,0 0-2 0,0 0 0 15,0 0-2-15,0 0-3 16,0 0 1-16,0 0-2 0,0 0-2 0,0 0-3 0,0 0-1 0,0 0-1 0,0 0-2 0,0 0 1 0,0 0 0 0,0 0 2 16,5-6 3-16,-5 6 2 0,7 0 2 0,-7 0 0 0,9 0 2 0,-4-3 2 0,2 3 1 15,4 0 1-15,-2 0 2 0,3 0 2 0,2-6-1 0,-1 6 2 0,-1 0 0 16,7-6-1-16,-6 6-2 0,6 0-3 16,10-4 0-16,-10 4-2 0,-1 0 0 0,8 0-1 0,1-5 0 0,-1 5-2 0,0 0-1 0,0 0 0 0,0 0 1 0,1 5-2 15,4-5-2-15,-4 0 1 0,5 0 1 0,1 0-3 16,-6 0 5-16,5 0 0 0,-1 0 2 0,-4 0 3 0,6-5 1 0,-6 5 3 0,-3 0 1 0,3-6 2 0,-2 6 1 15,2-4 2-15,-1 4 1 16,-7-5-1-16,8 1-1 0,-7 4 1 0,4 0-4 0,-3-6 0 0,-3 6-4 0,3-3-2 0,-2 3-2 0,1-6-2 0,-8 6-3 16,8 0-2-16,-1 0 0 0,-4 0-3 0,4 0-1 0,-6 0-1 15,6 0 0-15,-7 0-2 0,8 0 2 0,-8 0-2 0,9 0 0 0,-7 6 0 0,-1-6 1 32,-1 3-1-32,0-3 1 0,3 6 0 0,-2-2-2 0,-2-4 1 0,-3 5 0 0,5-1 3 0,-7 2-2 0,1-6 3 0,-2 5-1 0,11-1 2 0,-16-4 1 0,5 6-1 31,1-6 1-31,-1 6 3 0,-5-6 2 0,8 3 0 0,-8-3 2 0,0 0 0 0,8 0 1 15,-8 0 2-15,0 0 2 0,0 0 1 0,0 0 5 0,0 0 2 0,0 0 1 16,0 0 6-16,0 0 2 0,0 0 0 0,0 0 3 0,0 0 2 0,0 0 0 16,0 0 2-16,0 0-1 0,0 0-4 0,0 0-1 0,0 0-4 0,0 0-3 15,0-3-4-15,-8 3-5 0,8-6-4 0,0 6-5 0,0 0-3 0,-8 0-6 16,8 0-5-16,0-6-2 0,0 6-3 0,0 0-2 0,0 0 0 0,0 0-2 16,0 0-1-16,0 0 1 0,0 0-2 0,-5 0 3 0,5 0-1 0,0 0-1 0,0 0 5 15,0 0-1-15,0 0 3 0,-6 0 2 0,6 0 3 0,0 0 1 0,0 0 0 16,-5 0 3-16,5 0 2 0,0 0 2 0,0 0 1 0,0 0 1 0,-7 0 0 15,7 0 2-15,0 0 1 0,0 0 0 0,-9 0-2 0,9 0-1 0,0 0-2 0,0 0-8 16,0 0-12-16,0 0-18 0,0 0-25 0,-5 0-28 0,5 0-37 0,-7 0-35 16,7 0-37-16,-6 0-41 0,1 6-44 0,5-6-110 0,-8 0-132 0,0 6-58 15,3-6-15-15,-1 0 9 0,-2 0 25 0,3 0 34 0,-3 0 41 0,1-6 48 0,2-4 49 16,-2-1 52-16,-5-8 51 0,4 0 58 0,-5-1 63 0</inkml:trace>
  <inkml:trace contextRef="#ctx0" brushRef="#br0" timeOffset="165855.87">8271 7768 0 0,'0'0'24'0,"0"0"50"0,0 0 28 0,0 0 30 0,0-11 31 0,0 11 30 0,0-4 31 0,0 4 27 0,0 0 25 0,0 0 24 0,0-5 23 0,0 5-9 0,0-4-28 0,0 4-21 0,0-6-22 0,0 0-12 0,0 6-10 0,0-4-15 0,-6-1-16 0,6 5-15 0,0-4-15 0,0-1-9 0,0 5-6 15,0-6-4-15,0 2-5 0,0 4-4 0,0 0-5 0,0 0-5 0,0-5-5 0,0 5-4 16,0-4-5-16,0 4-4 16,0-5-3-16,0 5-7 0,0 0-5 0,0-7-5 0,0 7-4 0,0 0-5 0,0-3-5 0,0 3-4 0,0 0-6 0,0 0-4 15,0 0-8-15,0 0-5 0,0 0-5 0,0 0-4 0,0 0-4 0,0 0-8 16,0 0-3-16,0 0-9 0,0 0-4 0,0 0-9 0,0 0-4 0,0 0-4 0,0 0-3 15,0 0-2-15,-8 3 1 0,8-3-2 0,0 7-1 0,-7-2 1 0,7 4 1 16,0-5-4-16,0 7-2 0,-5-7-2 0,5 5 6 0,0 3 3 0,0-3 5 0,0 6 0 16,-6-6 0-16,6 7-1 0,0-7 1 0,0 6 0 15,0-2-1-15,0-1 2 16,0 2-1-16,6-1 2 0,-6-3 6 0,0 5 1 0,5-4-1 0,-5-2 0 16,0 1-2-16,7-1-1 0,-7 0 2 0,8 3-1 0,-8-3 1 0,6-3 0 15,-6 1-1-15,7 4-1 0,-1-7-2 0,-1 8-1 0,-5-9 0 0,7 3 2 0,2 0 1 16,-4-3 2-16,1 3 6 0,-6-6 3 0,7 0 1 0,-2 0 4 0,4 0 3 15,3 0 1-15,-6-6 3 0,-1 6 2 0,11-3 4 0,-11-9 3 0,9 9 3 0,-9-9 0 16,10 8 1-16,-10-7-2 0,9 4 1 0,-9-4 1 0,3 1 0 0,5 4 4 16,-7-8 0-16,1 10 0 0,-2-6 1 0,9 1 1 0,-14-6 0 0,7 4 0 15,-1 1 1-15,-1 1-1 0,4 0 0 0,-2-7-1 0,-7 7-3 0,5 0-1 16,-5-6-2-16,7 6-5 0,-7-3-1 0,0-1-1 0,0 2-4 0,0 2 0 16,0-7-3-16,-7 7 0 0,7 0-2 0,0-1-2 0,-5 1 0 0,5-3-3 0,-7 3-4 15,7 0-2-15,-9 3 0 0,9-3-4 0,0 5-1 0,-5-1-3 0,5-1-2 16,-6 2-3-16,6 4-3 0,0-6-10 0,0 6-11 0,0 0-17 0,-7 0-17 0,7 0-19 15,0 6-14-15,-5-6-14 0,5 4-17 0,0 2-18 0,-9 3-19 0,9-3-25 16,0 3-22-16,-5-5-24 0,5 7-25 0,0-1-40 0,0-1-46 0,0 0-48 16,0 2-41-16,0-2-22 0,0 1-12 0,0 0 14 0,0-1 20 0,0-3 32 15,0 3 33-15,0 0 38 0,0-3 40 0,0-6 39 0,0 6 42 0,0-2 52 0,0-4 56 16</inkml:trace>
  <inkml:trace contextRef="#ctx0" brushRef="#br0" timeOffset="166196.81">8747 7793 5 0,'0'0'90'0,"0"-6"51"0,0 6 40 0,0-6 34 0,0 2 29 0,0 4 29 0,-7-5 31 0,7 5 26 0,-6-4 29 0,6 4 29 0,-8-5 27 0,8 5-18 0,-6-6-49 0,-1 6-51 0,7-4-56 0,-5 4-28 16,5 0-18-16,-7 0-11 0,7-5-8 0,-7 5-10 0,7 0-8 0,-7-4-10 0,7 4-10 15,0 0-12-15,-6 0-9 0,6 0-11 0,0-6-9 0,0 6-10 0,0 0-10 16,0 0-9-16,0 0-9 0,0 0-8 0,0 0-9 0,0 0-10 0,0 0-7 15,0 0-10-15,0 0-7 0,0 0-9 0,0 0-9 0,0 0-5 0,0 0-6 0,0 0 0 16,0 0-3-16,0 0 2 0,6 6-2 0,-6-6 5 0,7 4-1 0,-7 1 2 16,14-1 2-16,-14 2 5 0,12-1 1 0,-6-1 5 0,2 1 5 0,5 5 3 15,-8-4 0-15,9 3 1 0,-1-4 0 0,-8 5-1 0,11-1 2 0,-5-5-1 16,-4 8 2-16,6-3-1 0,0 0 1 0,-7 0-1 0,7 1 1 0,-5 1-4 16,4-1-5-16,-5-1-12 0,-2 0-17 0,2 1-19 0,-7-5-17 0,8 0-22 15,-3 5-23-15,-5-4-21 0,0-2-21 0,7 1-24 0,-7 1-24 0,0-2-45 0,-7-1-54 16,7-3-72-16,0 6-80 0,0-1-23 0,-5-1 6 0,5-4 19 0,-8 6 28 0,1-6 33 15,2 0 33-15,5 0 34 0,-7 0 37 0,0-6 38 0,2 6 39 0,-3-4 53 16,3-1 57-16</inkml:trace>
  <inkml:trace contextRef="#ctx0" brushRef="#br0" timeOffset="166474.4">8850 7738 81 0,'0'-10'152'0,"8"1"44"0,-8-2 36 0,5 2 33 0,-5 0 32 16,0 2 30-16,0-2 34 0,0 0 31 0,8 3 28 0,-8-3 31 15,0 5 28-15,0-1-57 0,0-1-108 0,0 2-55 0,0 4-28 0,5-6-16 0,-5 6-9 0,0 0-7 0,0 0-12 16,0 0-14-16,0 0-13 0,0 0-13 0,0 0-13 0,0 0-13 0,0 0-9 16,0 0-11-16,0 0-12 0,0 0-13 15,0 0-11-15,0 0-10 0,0 0-8 0,-5 6-7 0,5-6-3 0,-8 4-7 0,8 2-4 0,-5-1-5 0,5 5-2 0,-8-1-5 16,2-5-1-16,6 10-4 0,-7-2-2 0,1 1-2 0,-1-2-1 0,1 2 0 16,-1 3-3-16,1-1 0 0,1-1-2 0,-4 2-1 0,2-7 0 0,2 6-3 15,-3-2-7-15,3 2-11 0,-1-4-7 0,-2 2-13 0,8-3-12 0,-5 1-18 16,-2-1-17-16,7-1-22 0,-6 0-26 0,6 1-29 0,-8 0-34 0,2 0-40 15,6-4-41-15,0 3-49 0,-7 1-54 0,7-7-63 0,0 8-61 16,-5-7-14-16,5 2 10 0,0 3 24 0,0-3 30 0,0-6 36 0,0 6 41 16,0-6 45-16,0 0 47 0,0 0 50 0,0 0 51 0,0 0 56 0,0 0 64 0</inkml:trace>
  <inkml:trace contextRef="#ctx0" brushRef="#br0" timeOffset="167055.2">9123 7601 46 0,'-7'0'122'15,"7"-5"44"-15,-5 5 35 0,5 0 34 0,0-4 32 0,-6 4 30 0,6-5 33 0,0 5 30 0,0 0 30 0,0-4 31 0,0 4 26 0,0 0-40 0,-8-6-81 0,8 0-46 0,0 6-28 0,0 0-13 0,0 0-12 0,0 0-8 0,0 0-7 0,0 0-13 0,0 0-14 0,-5-4-14 0,5 4-14 0,0 0-12 16,0 0-15-16,0 0-13 0,0 0-14 0,0 0-15 0,0 0-16 0,0 0-12 0,0 0-15 16,0 0-12-16,0 0-11 0,0 0-7 0,0 0-9 0,0 0-6 0,0 0-7 15,0 0-7-15,0 0-3 0,0 0-6 0,0 0 2 0,0 0-3 0,5 4 3 16,-5-4-2-16,8 0 5 0,-2 6 0 0,-6 0 2 0,5-6 1 0,2 4 3 0,2 1 3 15,3-1 4-15,-6 7 5 0,-1-7 2 0,4 5 2 16,3-4 0-16,-6 5-2 0,1-4 2 0,7 3 0 0,-9 0 1 0,8 1 0 0,1 1 0 0,-7-1 1 16,5-1 0-16,-5 0-1 0,6 2 3 0,-6-2-2 15,7-5 0-15,-9 8 2 0,8-3 0 0,-7 1 1 0,1-1 1 0,6 0-1 0,-7-3-3 0,2 4-12 0,-3-5-17 16,-5 0-19-16,8 5-23 0,-3-6-27 0,-5 1-30 0,0-1-37 0,5 1-37 16,-5 2-67-16,0-4-76 0,0-3-85 0,9 6-87 0,-9-1-34 0,0-5-9 0,0 4 17 15,0-4 25-15,0 0 37 0,0 6 39 0,0-6 44 0,0 0 48 0,0 0 49 16,-9-6 53-16,4 6 67 0,5-4 70 0</inkml:trace>
  <inkml:trace contextRef="#ctx0" brushRef="#br0" timeOffset="167419.28">9450 7519 85 0,'6'0'179'15,"1"-6"65"-15,-7 2 52 0,5 4 45 0,-5-5 41 0,0 5 39 0,0 0 37 0,0-6 39 16,0 2 34-16,0 4 31 0,9-5 31 0,-9 5-58 0,0-4-112 0,0 4-83 16,0 0-71-16,0 0-38 0,0 0-23 0,0 0-18 0,0 0-14 0,0 0-14 0,0 0-16 15,0 0-11-15,0-5-13 0,0 5-10 0,0 0-7 0,0 0-7 0,0 0-8 16,0 0-8-16,0 0-11 0,0 0-9 0,0 0-17 0,0 0-45 0,0 0 0 16,0 0 0-16,0 0 0 0,0 0 0 0,-9 0 0 0,9 5 0 0,0-1 0 15,-5 1 0-15,5-1 0 0,0 2 0 0,-7 3 0 0,7 0 0 0,-6 3 0 16,6-3 0-16,-7 6 0 0,0-2 0 0,7 3 0 0,-7-2 0 0,7 1 0 15,-5 0 0-15,5 0 0 0,-7 4 0 0,7-4 0 0,-6 0 0 0,6 4 0 0,0-5 0 16,-6 2 0-16,6-3 0 0,-8 2 0 0,8 6 0 0,-7-7 0 16,7 5 0-16,-5-3 0 0,-4 2 0 0,9-3 0 0,-5 0 0 0,0 4 0 0,-3-4 0 15,3-6 0-15,-3 6 0 0,2-5 0 0,6 5 0 0,-7-12 0 0,1 8 0 16,-1-1-14-16,7-1-66 0,-6-3-26 0,-2 3-26 0,3-3-27 0,5 3-37 16,-5-5-37-16,-3 1-47 0,-5 5-51 0,5-4-88 0,3 3-103 0,-2-3-58 0,0 3-38 15,-5-5 4-15,6 1 20 0,-2 1 33 0,-5-2 40 0,8 1 44 0,-3-5 45 16,-5 6 52-16,7-6 54 0,-6 0 62 0,3 0 61 0,4 4 82 0,-1-4 93 0</inkml:trace>
  <inkml:trace contextRef="#ctx0" brushRef="#br0" timeOffset="175430.21">12393 7811 0 0,'0'-9'24'0,"7"4"58"0,-7 1 32 0,0-2 28 0,7 0 24 0,-7 2 27 0,0-1 26 0,0 1 24 0,0-1 25 0,0-1 21 0,0 2 19 0,0 4-7 16,0-5-26-16,0 1-31 0,0-2-40 0,0 0-18 0,0 2-10 0,0-1-10 0,0 1-7 0,5 4-8 0,-5-5-14 0,0-1-7 0,0 2-7 0,0-1-5 0,0 5 0 16,8-4-2-16,-8-1-4 0,0 5-3 0,0 0-5 0,0-7-4 0,5 4-8 15,-5 3-6-15,0-6-10 0,0 6-6 0,8-5-8 0,-8 1-6 0,0 4-9 16,6-6-7-16,-6 3-8 0,5-3-8 0,-5 6-9 0,0-4-5 0,8 4-7 0,-8 0-5 15,0-5-6-15,0 5-4 0,0 0 1 0,0 0-3 0,0 0-2 0,0 0-1 16,0 0 0-16,0 0-1 0,0 0-1 0,0 0 0 0,0 0 0 0,0 0-1 16,0 0 3-16,0 0-1 0,0 0 4 0,0 0 5 0,-8 5 0 0,8-5 7 15,0 0 5-15,-5 4 6 0,5-4 3 0,0 6 3 0,-6-6 2 0,-2 3 3 16,8 3 0-16,-5-6 4 0,-3 4-2 0,3 1 2 0,-2 1 0 0,-5-6-2 0,5 3-1 16,-1 4-3-16,-5-7-3 0,7 5-2 15,1-1-1-15,-11 1-1 0,5-5-3 0,4 4 1 0,2-4 0 0,-11 6 0 0,11-6-1 0,-1 5-1 0,-7-5 4 0,5 0-1 16,3 0 1-16,-2 4-3 0,1-4 2 0,6 0-1 15,-6 0 0-15,6 0-2 0,0 0 1 0,-8 0 2 0,8 0 0 0,0 0-2 0,0 0 0 0,-7-4 1 16,7 4-2-16,0 0 0 0,0 0-2 0,0 0 0 0,0 0 0 0,0 0-2 16,0 0-1-16,0 0-4 0,0 0-1 0,0-5-3 0,0 5-4 0,0-6-3 15,0 2-5-15,0-1-1 0,0 1-3 0,7 4-5 0,-7-5 0 0,8-2-2 16,-2 7 0-16,-6-3-1 0,6-3 4 0,1 6 2 0,-2-5 0 0,3 5 3 0,5-4 2 0,-7 4 3 16,-1-6 3-16,11 6 4 0,-11 0 3 0,8-3 1 0,1 3 3 0,-7 0 0 15,4 0 1-15,2 0 0 0,2 0 0 0,-3 0 0 0,0 3-2 0,1-3 1 16,1 6 0-16,-1-6-1 0,0 4 0 0,0 1 0 0,1 1 1 0,-2-3 1 15,-6 4 0-15,1-2 1 0,7-1 0 0,-9 5 0 0,2-3 0 0,-1 3 1 0,0 0 0 16,-6-3 4-16,8 4-1 0,-8-1 4 16,0 2 0-16,0 2 0 0,0-1 0 0,0-3 0 0,-8 6-5 0,8-2-6 0,-6-1-10 0,0 2-4 0,-1-1-4 15,2 2-4-15,-9 1 0 0,7-2-4 0,1 0-4 0,-6 0-5 0,3 2-5 0,-1-1-6 16,2-6-2-16,-5 6-3 0,5-6 3 0,3 3 5 0,-9-3 8 0,9 0 6 16,-3 0 1-16,3-3 7 15,-2 4 1-15,0-5 3 0,2-1 5 0,5 2 6 0,-7-2 7 0,-1 1 5 0,8-1 6 0,-5-4 4 0,5 5 4 0,0-5 3 0,0 0 7 16,-8 0 2-16,8 0 6 0,0 0 3 0,0 0 5 0,-6 0 3 0,6-5 5 15,0 5 2-15,-5 0 4 0,5 0 1 16,0-4 2-16,0 4 0 0,0 0 0 0,0 0 0 0,0 0-6 0,0 0-3 0,0 0-7 0,0-5-8 0,0 5-6 16,5-4-5-16,-5 4-4 0,0-6-4 0,6 6-2 0,2-4 0 0,-8 4-4 0,5-5-1 15,10-1 0-15,-10 6-3 16,9-4 1-16,-9-2 0 0,8 6 2 0,6-5 1 0,-3 1 0 0,-3 4-1 0,6-5 0 0,-7 5-18 0,7-4-21 0,1 4-34 16,-8 0-35-16,8 0-42 0,-6 0-46 0,4 0-89 0,-2 4-108 0,2-4-64 15,-5 5-41-15,0-5-10 0,1 4 4 0,-1-4 13 0,-8 5 20 0,1-5 32 16,2 0 40-16,-3-5 46 0,2 1 50 0,-7-1 56 0,0 1 57 0,0-2 80 0,0-3 90 0</inkml:trace>
  <inkml:trace contextRef="#ctx0" brushRef="#br0" timeOffset="175682.36">12900 7997 0 0,'7'0'2'0,"1"-6"112"16,-2 2 70-16,1 4 52 0,-7-5 42 0,6-1 37 0,-6 3 38 0,5 3 35 0,-5-4 35 0,7-2 32 0,-7 6 30 0,0-5 27 0,0 5 23 0,0-4-79 0,0 4-138 0,0 0-75 0,0 0-44 0,0 0-26 0,0 0-17 0,0 0-20 0,0 0-21 0,0 0-20 0,0 0-22 0,0 0-18 0,0 0-19 15,0 0-10-15,-7 4-9 0,7-4-6 0,0 5-1 0,-5 1-2 0,5-2-6 0,0-1-1 16,-6 3 1-16,6 3 0 0,-7 3 2 0,1-3 1 0,-2 0 0 0,1 1-4 16,2 4-6-16,-2-4-12 0,-5 5-16 0,4-5-23 0,3 4-21 0,-9-4-30 15,9 1-31-15,-3-1-32 0,-5 3-28 0,7-2-51 0,-1-2-53 0,-6-3-67 16,5 3-66-16,3 1-35 0,-1-1-21 0,-1-4 8 0,2-1 22 0,-4 2 30 0,9 0 33 15,-5-3 41-15,-2 3 42 0,7-6 42 0,0 0 41 0,0 0 54 0,-6-6 54 16</inkml:trace>
  <inkml:trace contextRef="#ctx0" brushRef="#br0" timeOffset="176140.39">13026 7807 83 0,'5'-5'150'0,"2"0"43"0,0 1 36 0,-2-8 32 0,-5 8 31 0,8-1 30 0,-8-4 32 16,0 3 31-16,7 2 29 0,-7-5 30 0,0 3 26 0,0 0-58 0,0 2-108 16,0 4-52-16,0-5-23 0,0 5-14 0,0-4-3 0,0 4-10 0,0 0-9 0,0 0-11 15,0 0-14-15,0 0-14 0,0 0-14 0,0 0-17 0,0 0-13 0,0 0-16 16,0 0-20-16,-7 0-17 0,7 0-20 0,0 0-17 0,0 0-15 0,0 0-14 16,0 0-6-16,0 0-8 0,0 0-3 0,-8 4-4 0,8 1-1 0,0-1 1 15,0 8 2-15,0-8 2 0,0 1 2 0,0 5 7 0,8-1 4 0,-8 0 4 0,0 3 6 16,0-3 5-16,0 6 0 0,7-6 1 0,-7 0 0 0,0 1-1 0,5 1 0 15,-5-1-1-15,8 3 0 0,-2-2-1 0,-6-1 2 0,5-1 0 0,3-4 1 16,0 9 0-16,-3-9 0 0,1 4 1 0,6 3-1 0,-3-3 2 0,-4 1 3 16,2-1 1-16,6-4 3 0,-6 5-1 0,5-4 2 0,-4-3 2 15,-3 3 1-15,9 0 3 0,-7-6 1 0,7 0 4 0,-9 0 5 0,0 0 7 0,8 0 5 0,-5-6 5 16,-2 0 4-16,7 3 5 0,-6-3 5 0,7-4 5 0,-9 5 5 16,8-4 4-16,-7-1 6 0,9 1 6 0,-10-3 4 0,9 3 6 0,-9-6-1 15,8 6-4-15,-5 0-2 0,-2-7-5 0,1 1-5 0,-2 2-7 0,-5-1-4 0,8-7-17 16,-8 7-51-16,0 0 0 0,0-7 0 0,0 6 0 0,0-4 0 0,-8 4 0 15,8 0 0-15,-5-3 0 0,5 8 0 0,-7-5 0 0,7 0 0 0,-6 6 0 0,6-1 0 16,-8-1 0-16,8 2 0 0,-6 5 0 0,6-2 0 0,0 1 0 16,0 1 0-16,0 4 0 0,0 0-45 0,0 0-63 0,0 0-30 0,0 0-32 0,-7 4-37 15,7-4-38-15,-5 11-41 0,5-7-56 0,0 5-61 0,-8-4-93 0,8 11-102 16,0-7-35-16,0 6 5 0,0 0 27 0,0-5 34 0,0 4 45 0,0-4 48 0,0-5 50 16,0 4 51-16,0-9 56 0,0 4 57 0,0-4 63 0,0 0 69 0</inkml:trace>
  <inkml:trace contextRef="#ctx0" brushRef="#br0" timeOffset="188721.34">15859 7592 5 0,'0'0'75'0,"-7"0"37"0,1-5 27 0,6 5 24 0,-8 0 23 0,2-4 23 0,6 4 23 0,-7 0 23 0,2-6 21 16,5 6 19-16,-9-6 18 0,9 6-27 0,0 0-55 0,0 0-41 0,-5-4-32 0,5 4-19 0,0 0-5 0,0 0-9 0,0-5-7 0,0 5-11 0,0 0-9 0,0 0-9 0,-5 0-5 0,5 0-5 15,0 0-1-15,0 0-2 0,0 0 0 0,0 0-3 0,0-4-1 0,0 4-3 0,0 0-4 16,0 0-2-16,0 0-5 0,0 0-2 0,0 0-4 0,0 0-1 0,5-6-5 16,-5 6-3-16,0-5-4 0,0 5-4 0,5-4-5 0,-5 4 0 0,9-5-4 15,-4 5 1-15,-5 0 1 0,7-4 5 0,-1-2 0 0,2 6 1 0,-2-6 0 16,1 6 0-16,-2 0-1 0,3-3-2 0,-2 3-3 0,7-6 0 0,-6 6-4 0,7 0-1 16,-9 0-3-16,0 0-3 0,8 0-3 0,-5 0-4 0,-2 6-4 0,7-6-3 15,-5 3 0-15,-3-3-2 0,3 6-2 0,-3 0-1 0,2-2 1 16,0 1 0-16,-7-1 1 0,5 1 0 0,2 1 2 0,-7 3 1 0,0-5 0 0,8 8 2 0,-8-8 1 15,0 5 0-15,0 2 1 0,-8-7 0 0,8 5 5 0,0 2 1 0,-7-1 3 16,7-1 2-16,-5-3 1 0,-2 3 0 0,7 0-3 0,-7 0-1 0,2-2 0 16,-3 2 0-16,3-4 0 0,-3 5-2 0,2-5 0 0,-1 4-1 0,1-5-2 0,6 2-2 15,-8 0-2-15,3-2-2 0,5-4-2 0,-8 5 1 0,8-5 0 0,-5 4 2 16,5-4-1-16,0 0 2 0,0 0 1 0,0 6 1 16,0-6 0-16,0 0-1 0,0 0 0 0,0 0 0 0,0 0 0 0,0 0-2 0,0 0-2 15,0 0-3-15,0 0-5 0,0 0-5 0,0 0-4 0,0 0-7 0,0 0-4 0,0 0-5 16,0 0-3-16,0 0-1 0,0-6-2 0,5 6 0 0,-5 0 1 0,8 0 0 0,-3 0 3 15,-5 6 4-15,14-6 3 0,-7 0 6 0,-1 5 6 0,7-5 6 0,-5 4 3 16,-3 1 3-16,9-1 3 0,-2-4 1 0,-4 6-1 0,4 4 3 0,-5-5-1 0,5 4 1 16,-3-3 0-16,-4 3-2 0,1 0 1 0,1 1 0 0,-2-4-2 0,4 9 0 15,-4-6 2-15,-5-5 1 0,7 11 1 16,-7-4 1-16,6-2 1 0,-6-5 2 0,0 6 4 0,0 0 3 0,0 0 2 0,-6-4 3 0,6-2 2 0,-7 7 3 16,7-7-1-16,-5-1 3 0,-4 3-1 0,4-1 1 0,-2-1 1 0,1 2 0 0,1 0 1 15,-11-3-5-15,11 3-4 0,-9 0-9 0,9-3-10 0,-10-3-16 0,3 6-14 16,0-6-19-16,-1 4-20 0,5-4-24 0,-5 0-23 0,-1 0-20 0,9 0-19 15,-8 0-16-15,8 0-18 0,-4 0-24 0,4 0-25 0,-2 0-36 0,-1 0-35 0,8-4-48 16,0 4-52-16,-5 0-11 0,5 0 13 0,0-6 22 0,0 6 30 0,0 0 28 16,0-3 31-16,0-3 28 0,0-3 29 0,5 3 36 0,-5 0 39 0,8 2 46 15,-1-1 57-15</inkml:trace>
  <inkml:trace contextRef="#ctx0" brushRef="#br0" timeOffset="188994.24">16536 7958 0 0,'0'0'4'0,"0"0"116"0,0 0 77 0,0-4 55 0,-8-2 49 0,8 0 43 0,0 2 43 0,-6-1 37 16,6-4 37-16,-5 3 33 0,5-3 34 0,0 5 31 0,0-1 28 0,-8-1-77 0,8 6-142 0,0 0-81 0,0-4-45 0,0 4-35 0,0-6-24 0,0 6-23 0,0 0-21 0,0 0-22 0,0 0-21 0,0 0-18 16,0 0-18-16,0 0-17 0,0 0-16 0,0 0-13 0,0 0-13 0,-5 0-6 15,5 6-8-15,0-6-3 0,-7 4-2 0,7 2-2 16,-7 3 2-16,0-4 1 0,7 5 2 0,-6-1-5 0,-1 0-6 0,-6 3-10 0,7-3-14 0,-1 4-20 15,1-2-23-15,-7-1-30 0,5 5-31 0,3-6-33 0,-9 6-35 0,9-6-61 0,-10 7-72 16,3-7-85-16,5 1-84 0,-6 4-29 0,8-4 4 0,-9 1 20 0,9-1 31 0,-11 3 40 16,11-2 39-16,-2-8 46 0,-4 9 46 0,3-9 49 0,0 9 49 0,3-12 63 15,-1 4 69-15</inkml:trace>
  <inkml:trace contextRef="#ctx0" brushRef="#br0" timeOffset="189524.97">16614 7659 30 0,'0'-3'104'0,"0"3"42"0,-7-6 37 0,7 2 34 0,0-1 34 15,0-1 31-15,-6 2 31 0,6 4 33 0,0-6 32 0,-7 1 31 0,7 5 30 16,-5-4-33-16,5-1-72 0,0 5-43 0,-9-4-25 0,9 4-20 0,0-6-15 0,0 6-12 15,0 0-12-15,-5-5-11 0,5 5-15 0,0 0-16 0,0 0-19 0,0 0-17 16,0 0-16-16,0 0-15 0,0 0-17 0,0 0-16 16,0 0-13-16,0 0-19 0,0 0-16 0,0 0-13 0,0 0-13 0,0 0-8 0,0 0-4 0,0 0 0 15,5 0 1-15,-5 5-1 0,9 1 4 0,-9-2 0 0,5 1 3 0,-5-1 7 0,7 7 5 16,-1-7 6-16,1 7 6 16,-1-1 6-16,2-1 5 0,-3 0 1 0,0 0-2 0,9 3-1 0,-7 1-3 15,6-2-2-15,-6-2 1 0,5 1 0 0,-4 5-1 0,5-5-4 0,-2-1-1 0,-4 0-2 0,7 3-6 0,-1-3-7 0,-8 0-9 0,11-3-7 16,-11-2-4-16,8 1-5 0,-7-1-6 0,2-4-3 0,-1 5-3 0,4-5-1 15,-11 0 0-15,6 0 0 0,1 0 1 0,1-5 6 0,-3 5 2 0,-5-4 10 16,8-1 5-16,-2 1 9 0,-6-2 5 0,5-3 5 0,-5 4 6 0,0-5 4 16,0 4 2-16,8-3 4 0,-8 0 2 0,0-1 0 0,0 1 0 0,0-7-1 0,0 7 1 15,0-6 3-15,0 6 4 0,0-6 6 0,0 0 8 0,0 0 7 0,-8 6 7 16,8-7 8-16,0 7 4 0,0-6 6 0,0 6 7 0,-5 0 7 0,5 3 7 16,0-4 2-16,0 5 6 0,0 1-4 0,0 4-6 0,0 0-8 0,0-6-13 0,0 6-12 15,0 0-16-15,0 0-10 16,0 0-11-16,0 0-5 0,0 6-7 0,0 3-3 0,0-5-5 0,0 8-3 0,0-8-1 0,5 10 2 0,-5-4 5 0,0 4 3 15,0 2 4-15,0-1 4 0,0-2 7 0,8 8 2 0,-8-3 3 0,0-3 0 0,0 6-4 16,0-2 0-16,0-1-3 0,0 3-1 16,0-2-1-16,0 2-3 0,0-3-3 0,0 1-6 0,0 2-10 0,0-3-20 0,0-3-25 0,0 6-38 0,0-6-37 0,0 3-54 31,0-2-59-31,0 2-93 0,0-3-111 0,0 4-88 0,0-4-77 0,0 4-27 0,0-4 1 0,0-4 18 0,-8 2 26 0,8-3 41 16,0 1 49-16,-5-11 54 0,-1 0 60 0,-2 0 66 0,3-6 72 0,-3-3 83 15,1 0 89-15</inkml:trace>
  <inkml:trace contextRef="#ctx0" brushRef="#br0" timeOffset="203945.86">26675 7519 73 0,'0'0'136'0,"0"0"42"0,0 0 34 0,0 0 29 0,0 0 26 0,0 0 24 0,0 0 23 0,0 0 22 0,0 0 25 0,0-6 16 0,0 6 11 16,0-4-44-16,0-1-77 0,0-1-49 0,0 2-34 0,0 4-18 0,0-5-10 0,0 1-5 0,0-1-4 0,0-1-2 0,0 6-4 0,0-4-3 0,0 4-2 0,8-6-5 0,-8 6-5 0,0 0-8 0,0 0-4 15,0-3-8-15,0 3-10 0,0 0-9 0,0 0-9 0,0 0-8 0,0 0-12 0,0 0-7 0,0 0-12 0,0 0-11 0,0 0-9 0,0 0-14 0,0 0-13 16,0 0-6-16,0 0-6 0,-8 3-3 0,8 3-1 0,0-2 2 0,-5-4 2 0,5 11 1 16,-7-7 4-16,7 5 4 0,-6 2 3 0,0-1 5 15,-1 5 7-15,-1-3000 4 0,-5 5994 6 0,7-2996 1 0,-6 3 4 0,-2-2-2 0,8-4-1 0,-6 4 1 16,-4 2-2-16,11-1 0 0,-8-6-3 0,-1 6 2 0,9-5-2 0,-8-1-3 16,8 0-1-16,-4 2 0 0,2-7-2 0,2 1-1 0,-2-1 0 0,0 2 0 0,2 0-3 15,5-2 3-15,-8 1-1 0,8-5 0 0,-7 0-1 0,7 0 1 16,0 4-2-16,0-4 0 0,0 0-1 0,0 0-1 0,0 0 0 0,0 0-3 15,0 0 1-15,0 0-2 0,0 0-1 0,0 0-1 0,0 0-1 0,0 0-3 0,0 0-1 16,0 0 2-16,0 0 2 0,0 0 8 0,7 0 6 0,-7 0 9 0,8-4 7 16,-3 4 6-16,2 0 6 0,5-5 3 0,-5 5 4 0,7-4 4 0,-1-2 3 0,1 0 2 15,4 6 3-15,-5-4-2 0,7-5-2 0,-8 4-5 0,8-1-6 0,-1 2-7 16,2-1-5-16,-8-4-5 0,6 2-5 0,-1 4-3 0,3-8-5 0,-8 7-10 16,8-2-13-1,-10 3-23-15,10-3-26 0,-9 2-29 0,-5 4-35 0,6-5-36 0,-6-1-37 0,-2 6-42 0,4 0-43 0,-4 0-95 0,-5 0-120 0,0 0-54 0,0 0-23 16,0 0 7-1,-5-4 22-15,-4-2 35 0,4 6 43 0,-2-5 45 0,-1 1 49 0,3-1 50 0,-9 1 51 0,9-2 55 0,-3-3 58 0</inkml:trace>
  <inkml:trace contextRef="#ctx0" brushRef="#br0" timeOffset="204166.46">26683 7509 53 0,'0'0'160'0,"0"0"69"0,0-5 58 0,0 5 49 16,-8-6 44-16,8 6 43 0,0-4 43 0,0-1 40 0,-5 5 39 0,5-4 34 0,0 4 33 16,0-5-40-16,0 5-87 0,0 0-82 0,0 0-86 15,0-6-51-15,0 6-34 0,0 0-27 0,0 0-23 0,0 0-28 0,0 0-25 0,0 0-27 16,0 0-24-16,0 0-22 15,0 0-20-15,0 0-15 0,0 0-15 0,0 6-8 0,0-1-14 0,0-1-5 0,0 5-5 0,0 2 3 0,0-1 1 16,-7-1 5-16,7 6 3 0,0 0 7 0,0-2 7 0,0 8 6 0,0-2 7 0,0 1 2 16,-6-1 4-16,6 0 2 0,0 2 1 0,0 3-6 0,0-6-7 0,-6 3-18 0,6-2-20 31,0 2-25-31,0-7-28 0,0 5-29 0,0-3-28 0,0-2-34 0,0-1-33 0,0 2-41 16,0 1-41-16,0-7-68 0,0 0-79 0,0 1-76 0,0 0-69 0,6 0-14 15,-6 0 15-15,0 1 30 0,0-7 39 0,0-1 41 0,0 8 43 0,0-11 47 0,0 4 52 16,0-4 50-16,0 0 55 0,0 0 67 0,0 0 72 0</inkml:trace>
  <inkml:trace contextRef="#ctx0" brushRef="#br0" timeOffset="204498.5">26968 7948 87 0,'8'-6'159'0,"-8"2"46"16,5-1 39-16,2 0 37 0,-7-5 37 0,0 6 35 0,9-1 31 0,-9 1 33 16,0-1 30-16,0-1 30 0,5 2 28 0,-5-2-60 0,0 1-114 0,0 1-58 15,0 4-33-15,0-6-18 0,0 6-13 0,0-3-11 0,0 3-15 0,0 0-10 16,0 0-11-16,0 0-8 0,0 0-13 0,0 0-11 0,0 0-13 0,0 0-15 0,0 0-11 16,0 0-15-16,0 0-11 0,0 0-12 0,0 0-10 0,0 0-8 0,0 3-8 15,0-3-6-15,0 6-8 0,0-2-4 0,0 1-3 0,-5 1-1 0,5-2 2 16,0 2 0-16,0 3 2 0,0-4 1 0,-9 5 5 0,9-6 1 0,-7 6 4 0,2 0-1 15,-3 0 0-15,2 1-3 0,1-4-7 0,-3 4-13 0,3 5-14 0,-9-7-20 16,7 0-25-16,1 1-24 0,-6-1-28 0,4 2-35 0,-5-1-33 0,7-1-45 16,-7-3-46-16,5 3-83 0,3 0-100 0,0-3-73 0,-9-2-52 0,7 7-8 0,-1-7 15 15,3 2 30-15,-2-6 35 0,0 3 42 0,2 3 45 0,5-6 49 0,0 0 51 0,0 0 56 16,-8-6 58-16,8 6 76 0,-5-3 88 0</inkml:trace>
  <inkml:trace contextRef="#ctx0" brushRef="#br0" timeOffset="205067.84">27250 7558 28 0,'0'0'117'0,"0"0"51"0,0 0 41 0,-8-6 34 0,8 6 31 15,0 0 28-15,0-5 30 0,0 5 26 0,-6-4 28 0,6 4 28 0,0 0 26 16,0-5-33-16,0 5-67 0,0 0-57 0,0 0-48 0,-7-4-26 0,7 4-13 15,0 0-5-15,0 0-4 0,0 0-6 0,0 0-7 0,0 0-7 0,0 0-7 16,0 0-9-16,0 0-7 0,0 0-11 0,0 0-12 0,0 0-13 0,0 0-13 16,0 0-14-16,0 0-16 0,0 0-13 0,0 0-13 0,0 0-13 0,0 0-9 0,0 0-10 15,0 0-6-15,0 0-4 0,7 4-4 0,-7 1-4 0,0-1-3 0,6 1 2 16,-6 1 0-16,8 3 2 0,-1 1 4 0,-2 0 2 0,1 4 3 0,2-4 4 0,-3-1 3 16,3 6 1-16,-3 0 1 0,2-6 1 15,5 6-2-15,-4-6 2 0,-1 7 2 0,6-1 1 0,-7-6 0 0,7 0 1 0,-5 3 0 0,3-3 0 16,-4 1 0-16,7-5-1 0,-9-1-2 0,8 1 0 0,-8-1-1 15,4 2-9-15,-2-6-10 0,6 0-14 0,-7 0-16 0,-6 0-19 0,5 0-16 0,3 0-18 0,-1-6-16 0,-2 6-11 16,-5-4-12-16,7-1-9 0,0 1-5 0,-7-1-6 0,0-1-1 0,5 2 1 16,-5-1 8-16,0 1 10 0,8-2 14 0,-8 0 18 0,0-3 17 0,0 5 14 15,0-1 16-15,0-5 13 0,0 5 15 0,0-4 11 0,-8-1 13 0,8-1 16 0,0 1 18 16,0 1 19-16,0 0 16 0,-5-7 17 0,5 7 17 0,0 0 15 0,0-2 14 16,0 2 15-16,0-1 9 0,0 0 14 0,0 5 11 0,-7-5 11 0,7 5 12 15,0 1 0-15,0-1-4 0,0 5-4 0,0-4-7 0,0 4-11 0,0-6-11 0,0 6-13 16,0 0-16-16,0 0-12 0,0 0-14 0,0 0-104 15,0 0-5-15,0 0 0 0,0 0 0 0,0 0 0 0,0 0 0 0,0 0 0 0,0 0 0 16,7 0 0-16,-7 6 0 0,0-6 0 0,5 4 0 0,-5 1 0 0,0 4 0 0,8-3 0 16,-8 3 0-16,0 1 0 0,0 0 0 0,5 4 0 0,-5 1 0 15,0 0 0-15,0 4 0 0,0-4 0 16,0 3 0-16,0 7 0 0,0-1 0 0,0-3 0 0,-5 7 0 0,5-2 0 0,0-3 0 0,0 7 0 0,0-6 0 0,-8 6 0 16,8-2 0-16,0 3 0 0,0-1 0 0,8-2 0 0,-8 2 0 0,0-2 0 15,0 2 0-15,5 0 0 0,-5-6 0 0,8 0 0 0,-8 1-248 0,0-6-91 16,6 1-105-16,-6-5-110 0,0-1-107 0,7 0-41 0,-14-4-5 0,7 1 17 0,0-8 32 0,-6 4 42 15,-2-2 52-15,3-5 58 0,-8-5 61 0,6-5 68 0,-5-5 72 16,-3-5 87-16,4-5 88 0</inkml:trace>
  <inkml:trace contextRef="#ctx0" brushRef="#br0" timeOffset="207762.5">12178 8344 0 0,'6'0'24'0,"-6"0"84"0,7 0 52 0,-7 0 36 0,0 0 32 16,0 0 24-16,0 0 21 0,0 0 20 0,0 0 20 0,0 0 20 0,0 0 19 0,0 0 2 0,0 0-16 0,0 0-54 0,0 0-80 0,0 0-51 0,8-4-30 0,-8 4-18 0,0 0-12 0,0 0-7 0,0 0-3 0,0 0-5 15,0 0-6-15,0 0-6 0,5 0-7 0,-5 0-1 0,8-5 3 0,-8 5-2 0,6 0 1 16,-1 0 4-16,2 0-3 0,1 0 2 0,-2 0 1 0,7 0 4 0,-8-7 2 0,11 7 3 15,-5 0 4-15,10 0 2 16,-9 0 4-16,15 0-1 0,-8-3 2 0,1 3-6 0,4 0-2 0,3 0-3 0,7-6 2 16,-3 1 0-16,1 1 0 0,2-2-2 0,3 1 0 0,3 1-2 0,-1-1-4 0,8-5-6 15,-2 1-2-15,0-1-9 0,8-1-8 0,-1 2-2 0,-2-4-4 0,3 1-6 0,5 3-5 0,-5-6-5 0,-1 6-4 16,6-1-3-16,-5-5-6 0,0 6-3 0,-9 3-3 0,9-3 0 0,-8 0-1 16,0 3-1-16,-6-4-1 0,9 5-1 0,-17 1-1 0,9-2 1 0,-9 1-1 15,-4 5-1-15,-1-4-3 0,-8 4 2 16,3 0 2-16,-8-5 3 0,-7 5 4 0,2 0 4 0,-3 5 4 0,-5-5 2 0,0 0 1 0,0 0 2 0,0 0 0 0,-5 0 0 15,5 4 2-15,-8-4-2 0,2 5-1 0,-7-5-6 0,8 6-10 0,-11-2-16 16,5 1-14-16,-9 1-20 0,7-2-18 0,-6 2-18 0,6-3-17 0,-6 3-25 16,-1-6-25-16,6 4-31 0,-7 1-30 0,10 1-58 0,-1-6-68 0,-2 3-81 0,1-3-81 15,0 6-24-15,5-6 3 0,-3 0 20 0,3 0 27 0,3 0 30 0,-3 0 33 0,-4-6 40 16,12-3 43-16,-7 0 46 0,0 0 48 0,2-7 65 16,-3-4 69-16</inkml:trace>
  <inkml:trace contextRef="#ctx0" brushRef="#br0" timeOffset="210207.66">7399 8648 72 0,'5'-6'145'0,"-5"0"45"0,0 2 34 0,0 4 29 0,0-5 27 0,0-1 23 0,0 3 23 0,0-3 21 0,0 2 24 0,0 4 21 0,0-9 20 0,0 9-61 16,0 0-105-16,0 0-62 0,0-6-37 0,0 6-19 0,0 0-12 0,0-6-5 0,0 6-4 0,0 0-5 0,0-4-1 0,0 4-5 0,0 0-4 0,0 0-5 0,0 0-3 0,0 0-4 0,0 0-4 15,0-5-6-15,0 5-5 0,0 0-5 0,0 0-8 0,0 0-6 0,0 0-9 16,0 0-11-16,0 0-9 0,0 0-10 0,0 0-12 0,0 0-8 0,0 0-9 15,0 0-5-15,0 0-7 0,0 5 0 0,-5-1-3 0,5 2 1 0,0 0 0 16,0-6 3-16,0 9 1 0,0-5 4 0,0 5 3 0,0-3 5 0,0 3 5 0,0 3 5 16,5 2 2-16,-5-6 3 0,0 3 1 0,0 5 1 0,6-7-2 0,-6 6 3 15,8-6-2-15,-1 6 2 0,-7-5 1 0,5 4 1 0,4-4 2 0,-4 4 0 16,0-4 2-16,8 5-2 0,-5-5 4 0,-2 4 2 0,7-4 2 0,-6-1 2 0,7 3 1 16,-2 1 2-16,-6-4 2 0,7 2 1 0,0-7 4 0,1 7 3 0,-2-1-2 15,2-6 5-15,-1 1 3 0,0-1 10 0,-7 1 12 0,7-5 9 0,-1 0 9 16,2 0 7-16,-8 0 7 0,6 0 4 0,4-5 9 0,-11 1 1 0,9-1 3 0,-9 1 7 15,3-6-1-15,4-1 2 0,-5 1 1 0,5 1-6 0,-4-6-9 16,-3 0-8-16,9 6-7 0,-9-12-8 0,3 8-7 0,0-2-6 0,3-5-6 0,-4 6-4 16,-2-6-7-16,4 1-4 0,-2 0-6 0,-7 5-4 0,5-13-2 0,1 9-7 15,-6-2-3-15,7 0-5 0,-7 1-1 0,0-1-2 0,6 6-1 0,-6-7-2 16,0 7 2-16,0-1-3 0,-6 2-1 0,6-3 0 0,0 7-2 0,0-6 1 16,-7 10-3-16,7-4-3 0,0-1-3 0,0 4-8 0,-6 2-9 0,6-1-12 0,0 5-13 15,0 0-21-15,0-6-25 0,0 6-25 0,0 0-28 0,-5 6-26 0,-2-6-26 16,7 5-30-16,-9-1-25 0,9 8-26 0,-5-3-23 0,-2 4-40 0,1-2-46 0,6 8-60 15,-5 0-58-15,-3 1-15 0,8 1 9 0,-8-2 29 0,8-1 36 0,0-2 38 16,0 2 38-16,0 3 41 0,0-6 41 0,0-6 43 0,8 6 42 0,-8-6 52 16,8 1 58-16</inkml:trace>
  <inkml:trace contextRef="#ctx0" brushRef="#br0" timeOffset="210534.27">8179 8621 53 0,'0'0'125'0,"0"0"39"0,0-3 31 0,0-3 29 0,-6 6 26 0,6-4 25 0,0-1 25 0,-8 1 23 0,8 4 25 0,0-6 25 0,-5 6 25 0,5-6-48 0,0 6-88 0,0-4-46 0,0 4-24 0,-5 0-9 0,5 0-7 0,0-5-3 0,0 5-5 0,0 0-7 0,0 0-6 16,0 0-8-16,0 0-7 0,0 0-10 0,0 0-8 0,0 0-11 0,0 0-11 15,0 0-11-15,0 0-13 0,0 0-13 0,0 0-12 0,0 0-12 0,0 0-13 0,0 0-9 16,0 0-10-16,0 0-10 0,0 0-4 0,0 0-3 0,0 5 2 0,5-5-1 15,-5 0-1-15,5 4 2 0,-5 2 4 0,8 0 4 0,-2-2 6 0,1 1 5 16,1 5 3-16,-3-1 5 0,1-4 4 0,7 5 5 0,-5 0 0 0,-3 4-1 16,3-4-2-16,3-1-1 0,-4 3-1 0,1 2 2 0,-2-4-5 0,7-1-2 0,-8 0-4 15,2 7-11-15,2-7-16 0,-4 0-17 16,1 1-19-16,1 0-21 0,-2 0-17 0,4-4-30 0,-2 3-28 0,-2 1-34 0,-5-7-32 0,6 3-57 0,-6-1-66 16,0-1-75-16,0-4-77 0,0 6-21 0,0-6 11 0,0 0 20 0,0 6 31 0,0-6 33 15,-6 0 35-15,1 0 39 0,5-6 42 0,-7 0 46 0,-2-3 45 0,4 3 59 16,-2-1 64-16</inkml:trace>
  <inkml:trace contextRef="#ctx0" brushRef="#br0" timeOffset="210771.68">8337 8529 0 0,'0'-5'4'0,"7"-5"118"0,-2 5 81 0,1-3 61 16,-1 3 50-16,-5-1 45 0,0-4 41 0,8 5 40 0,-8-4 37 0,0 3 35 16,8 2 34-16,-8-1 28 0,0 5 28 0,0-4-85 0,0 4-143 0,0 0-90 0,0 0-62 15,0 0-42-15,0 0-29 0,0 0-28 0,0 0-23 0,0 0-24 16,0 0-25-16,0 0-17 0,0 0-14 0,0 0-12 0,0 4-3 0,-8 1-2 0,8-1-4 15,-8 7-1-15,8-2 1 0,0 1 2 0,-5 1 2 0,-1 2 3 0,1 2 4 0,-2 6 4 16,-2-8 5-16,4 7 1 0,-2-4 1 0,1 3-8 0,1-1-12 0,-4-2-14 16,2 2-16-16,2 2-18 0,-8-4-18 0,13 2-23 0,-14-3-22 0,7 6-28 15,7-8-25-15,-5 2-29 16,-1-6-31-16,-2 7-61 0,3-1-74 0,5-6-80 0,-8 6-77 0,3-6-25 0,5 6 7 0,0-5 22 0,-8-1 29 0,8 2 34 0,0-1 38 16,0-5 41-16,-6-1 43 0,6-4 44 15,0 0 50-15,0 0 64 0,0 0 72 0</inkml:trace>
  <inkml:trace contextRef="#ctx0" brushRef="#br0" timeOffset="211450.29">8687 8685 0 0,'0'0'20'0,"0"0"40"0,0 0 18 15,0 0 16-15,0-4 16 0,0-1 21 0,0-1 22 0,-6 6 24 0,6-4 25 0,-7 4 25 16,7-4 23-16,-6 4-11 0,6-5-30 0,-8 0-19 0,8 5-11 16,-5-4-3-16,0 4-1 0,5-6-2 0,-8 0-4 0,8 6-8 0,-6-4-10 0,6 4-8 15,-7 0-14-15,7-5-6 0,0 5-7 0,-8-6-3 0,8 6-3 0,0 0 0 16,0-3 3 0,-5 3 3-16,5 0 1 0,0 0 5 0,0 0 0 0,-6-6 1 0,6 6-4 0,0 0-5 0,0 0-5 0,0 0-6 0,0-4-5 0,0 4-3 15,0 0-4-15,0 0-5 0,0 0-5 0,0 0-7 0,0-5-8 0,0 5-5 16,0 0-8-16,0 0-8 0,0 0-6 0,0-4-7 0,0 4-8 0,0 0-6 0,0 0-10 15,0 0-3 1,6 0-7-16,-6 0-4 0,5 0-4 0,-5 0-5 0,8 0 0 0,-8 4-5 0,7-4-2 0,-1 5-3 0,2-1-1 0,-3 2 4 0,0-3 9 16,3 3 3-1,-8-1 4-15,13 5 4 0,-7-4 2 0,1 3 2 0,0-4 3 0,0 3 0 0,-2 3 1 0,2-7 3 16,7 1 1-16,-8 5 4 0,1-4 2 0,-2-1-3 16,3-1-1-16,3 2-1 0,-3-3-2 0,-3 3 1 0,2-2 3 0,2-4-4 15,-4 5 2-15,1-5 0 0,1 0-1 0,-1 0 0 0,1 6 3 0,-1-6 2 16,-6 0 1-16,7-6 2 0,-1 6 0 0,2 0 3 0,-8 0 0 0,5-5 1 0,-5 5 0 15,8-4 0-15,-8 4 1 0,0-6 2 0,5 3 0 0,-5-3 0 0,0 2-1 0,0-1 1 16,7-1-2-16,-7 3 0 0,0-9 1 0,0 8-2 0,0-7 0 0,0 3-2 16,0-2 1-16,-7 6-1 0,7-12 0 0,0 5 1 0,0 2 0 0,-5 0 4 15,5-1 3-15,0 0 2 0,-8-4 2 0,8 4 4 0,0 1 6 0,-5 4 1 16,5-5 5-16,0 4 2 0,-8-3 2 0,8 3 3 0,0 1 2 0,0 1-2 16,0 4-2-16,0 0-5 0,0 0-5 0,0 0-7 0,0 0-9 0,0 0-11 15,0 0-12-15,0 0-10 0,0 0-12 0,0 0-7 0,0 0-10 0,0 0-3 0,0 0-3 0,0 0 2 16,0 4 1-16,0 1 1 0,0 1 6 0,0 3 3 0,0-3 7 0,0 4 4 15,0-1 10-15,0 6 8 0,8-6 9 0,-8 6 4 0,0 0 7 16,0-2 1-16,0 2 0 0,0 1 0 0,0 2-1 0,0-3-2 0,0 6 0 0,0-6-2 16,0 3 1-16,0 3-4 0,0-8-4 0,0 7-1 0,0 0-2 0,0-2-2 15,0 3-1-15,0 3-1 0,0-5-2 0,0 2 0 0,-8-2 2 0,8 5 1 16,0-3-1-16,0-3 3 0,0 6-1 0,0-8 0 0,0 2 1 0,0 3-2 16,0-6-3-16,0-2-7 0,0 2-8 0,0-4-15 0,0-1-20 0,0-1-18 0,-6 0-16 15,6-3-22-15,0-2-23 0,0 1-28 0,0 1-30 0,0-3-32 0,0 4-30 16,0-7-41-16,0 5-46 0,0-5-86 0,-7 4-99 0,7-4-28 0,0 0 5 15,0 0 20-15,0 0 26 0,-6 0 33 0,6-4 39 0,-7 4 42 0,7-5 46 0,0-2 44 16,-6 4 48-16,6-8 56 0,0 1 59 0</inkml:trace>
  <inkml:trace contextRef="#ctx0" brushRef="#br0" timeOffset="212260.76">9144 8636 0 0,'0'-4'27'0,"0"4"47"0,-7-5 28 16,7-1 29-16,-5 3 31 0,5 3 30 0,-9-6 32 0,9 2 27 0,0-1 27 0,-7 1 26 0,7 4 26 0,0-6-9 0,-5 6-29 0,5-6-14 0,0 2-13 0,0 4-9 0,0 0-5 0,-6-5-11 0,6 0-15 0,0 5-11 0,0-4-12 0,0 4-7 15,0 0-3-15,0-6-7 0,0 6-1 0,0 0-7 0,0 0-9 0,-8 0-9 0,8 0-12 0,0 0-13 0,0 0-11 0,0 0-14 0,0 0-13 16,0 0-15-16,0 0-11 0,0 0-18 0,0 0-16 0,0 0-13 0,0 0-12 15,0 0-9-15,0 0-4 0,8 0 0 0,-8 6-2 0,0-2 3 0,6 1 2 0,-1 0 3 16,-5-1 2-16,7 2 4 0,-7 4 3 0,9-1 0 0,-4 0 7 0,2 2 1 16,-7-1 2-16,6 0-2 0,-1 0-2 0,4 4-4 0,-9-5-3 0,7 3-2 15,-2 2-3-15,1-4-4 0,1 3-1 0,-1 2-2 0,2-4 0 0,-3 2 0 16,2-3 1-16,-1 4-1 0,2-2 2 0,-2-3 2 0,1 4 0 0,-2-2 1 0,2-1 1 16,0-1-1-16,-2-3 1 0,3 3 1 0,-1 1 1 0,-1-5 5 0,-6-1 3 15,8 1 2-15,-3 1 4 0,-5-2 6 0,0-4 7 0,0 0 8 0,5 6 9 16,-5-6 12-16,0 0 12 0,0 0 12 0,0-6 8 0,8 6 7 0,-8 0 2 15,6-4 2-15,-6-2 1 0,7 1-3 0,-7 1-1 0,6-5-98 16,-6 0-6-16,7 3 0 0,-1-3 0 0,2-7 0 0,-8 5 0 0,5 4 0 16,3-8 0-16,-3-1 0 0,0 2 0 0,4-1 0 0,-9 0 0 0,5-4 0 0,2 4 0 0,1-3 0 15,-2 2 0-15,0-3 0 0,1-1 0 0,-2 5 0 0,2-4 0 16,0 4 0-16,0-5 0 0,-1 6 0 0,1 5 0 0,-7-6 0 0,5 4 0 0,-5 1 0 0,0 1 0 16,9 5 0-16,-9-1 0 0,0-1 0 0,0 3 0 0,0 3 0 15,0 0 0-15,0 0 0 0,0 0 0 0,0 0 0 0,0 0 0 0,0 0 0 16,0 0 0-16,0 0 0 0,0 0 0 0,0 0 0 0,0 3 0 0,0 3 0 0,0-1 0 15,-9 3 0-15,9-3 0 0,0 5 0 0,0 1 0 0,0-1-51 0,0-1-10 16,-5 0-7-16,5-3-7 0,0 3-16 0,0 0-17 0,0 3-28 0,0-8-28 16,0 5-33-16,0 0-36 0,0-3-36 0,0 3-38 0,0 3-74 0,0-8-87 15,0 6-66-15,5-6-50 0,-5 0-6 0,0 7 14 0,9-7 30 0,-9 1 34 0,5-5 44 16,-5 0 45-16,7 0 50 0,-7-9 53 0,6 4 55 0,-6-5 57 0,5-4 74 0,-5-6 85 16</inkml:trace>
  <inkml:trace contextRef="#ctx0" brushRef="#br0" timeOffset="-185584.25">16027 8514 14 0,'0'-5'89'0,"0"5"41"0,-5-4 28 0,5 4 23 0,0 0 23 0,0-4 21 0,-8 4 24 0,8-5 24 0,-7 5 21 0,7 0 21 0,0-6 19 0,-5 6-29 0,5-3-60 0,0 3-43 0,-7 0-36 0,7-7-15 0,0 7 0 0,-7 0-4 0,7 0 2 0,-5-5-4 15,5 5-5-15,-8-4-3 0,8 4-4 0,-5 0-4 0,5 0-1 0,-8-5-5 0,8 5-4 0,0 0-3 16,-6 0-6-16,6-6-1 0,-7 6-5 0,7 0-3 0,0 0-2 0,-6 0-2 16,6 0-3-16,0 0-3 0,0 0-3 0,0 0 1 0,-8-4-5 0,8 4-1 15,0 0-4-15,0 0-3 0,0 0-2 0,0 0-5 0,0 0-5 0,0 0-4 16,0 0-5-16,0 0-7 0,0 0-4 0,0 0-9 0,8-5-6 0,-8 1-8 0,0 4-2 16,6-5-6-16,-6 1-4 0,7-2-1 0,-1 0-5 0,-6 2-1 0,13-1-4 15,-5-5-3-15,-3 5-1 0,9 1-1 0,-9-1-3 16,10 1 1-16,-3-2 0 0,0 0 3 0,-5 3 0 0,7 3-1 0,4 0 0 0,-4-6 1 0,-1 6 1 0,0 6 1 15,7-6 0-15,-8 0 0 0,8 3 3 0,-6 3 0 0,-1 0 1 0,0-6 1 16,-2 9 0-16,4-5 2 0,-2 1-1 0,-7 5 3 0,-1-1 4 0,11 3 1 16,-16-3 4-16,5 0 0 0,-5 1 3 0,6-1 1 0,-6 6 2 0,-6-4 0 0,6 2 1 15,-5 2-1-15,5-6 3 0,-8 7-3 0,0-7 0 0,3 6-3 0,-1-6-1 16,-7 3-3-16,5-3-2 0,-4 1-3 0,6-1-3 0,-7 0-5 0,5 3-4 16,-5-3-4-16,7-4-3 0,-6 3-1 0,-2-2-4 0,8-1 0 0,-6 4-1 15,-4-2-2-15,11-4 2 0,-1 3-2 0,-6-1 3 0,3-5-1 0,4 4 4 16,-2-4 0-16,7 6 3 0,-6-6 4 0,6 3 2 0,-5-3 3 0,5 0-1 0,0 0 4 15,0 0 0-15,0 0-1 0,0 0 2 0,0 0-2 0,0 0-1 0,0 0-4 16,0 0-2-16,0 0-3 0,0 0-7 0,0 0-4 0,0 0-6 0,0 0-3 16,0-3-2-16,0 3-4 0,5 0-4 0,-5-6-1 0,6 6 1 0,-6 0-1 15,7 0 0-15,7 0 4 0,-9 0 3 0,2-4 3 0,4 4 7 0,5 0 6 0,-11 0 4 16,8 4 5-16,1-4 2 0,-2 0 3 0,2 6 3 0,-1-6 3 0,0 3-1 16,-2-3 1-16,-4 6 0 0,1-6 2 0,5 4-1 0,-7 1 1 0,-1-5 0 0,3 6 3 15,-8-2 3-15,8-4 4 0,-8 6 4 0,0-1 5 0,0-1 6 0,0-4 4 16,0 5 3-16,0-1 4 0,-8 2 2 0,8-6 2 0,-8 9 0 0,3-4 1 15,-1-1-1-15,-7 2-1 0,5 4-4 0,-4-5-2 0,0 1-6 0,-3 1-4 0,2-1-3 16,2-1-6-16,-4-1-3 0,3 8-5 16,0-9-6-16,-4 3-8 0,5 0-6 0,-1-3-15 0,-2 3-12 0,7-2-15 0,-4 1-14 0,2-5-14 0,2 4-13 15,2 1-19-15,-2-5-13 0,0 6-21 0,2-6-25 0,-3 0-23 0,8 4-24 0,-7-4-23 16,7 0-19-16,0 0-32 0,-5 0-33 0,5 0-42 0,0 0-42 0,0 0-30 16,0 0-20-16,0 0 5 0,0 0 20 0,0 0 31 0,0 0 33 0,0 0 39 15,0 0 38-15,5 0 40 0,2 0 39 0,-7-4 47 0,8-2 49 0,-3 6 54 0,9-5 62 16</inkml:trace>
  <inkml:trace contextRef="#ctx0" brushRef="#br0" timeOffset="-185347.86">16568 8764 0 0,'7'0'9'16,"7"-4"127"-16,-9-1 77 0,-5 5 59 0,7-6 47 0,-1 2 46 0,-6-2 45 0,7-3 43 0,-7 9 40 0,0-9 38 0,6 3 35 0,-6 2 31 0,0-1 29 0,0-1-86 0,8 6-154 0,-8 0-86 0,0-3-50 0,0 3-32 0,0 0-25 0,0 0-24 0,0 0-28 0,0 0-26 0,0 0-27 0,0 0-17 0,0 0-18 15,0 0-12-15,0 0-10 0,0 0-8 0,-8 3-9 0,8 3-4 0,0-1-3 0,-6-1-5 16,6 5-1-16,0-3 1 16,-7 3 1-16,1 1 1 0,6 1-2 0,-7-2-10 0,2 1-14 0,-4-1-17 0,4 0-23 0,-2 3-28 0,1-3-31 0,6 4-42 15,-14-2-45-15,14-1-61 0,-7-1-69 0,2 3-105 0,-3-3-118 0,2 0-48 0,1 0-9 16,-3-3 15 0,3 4 28-16,-2-5 36 0,0-1 41 0,0 2 47 0,1-2 49 0,-1-4 56 0,2 0 60 0,5 0 69 0,0 0 72 15</inkml:trace>
  <inkml:trace contextRef="#ctx0" brushRef="#br0" timeOffset="-184825.39">16699 8535 45 0,'0'-6'126'0,"0"6"46"0,-8-5 37 0,8 1 36 0,0 4 35 0,0-6 35 15,-5 1 36-15,5 1 35 0,0 4 33 0,-7-4 32 0,7-1 30 0,0 5-41 0,-7-6-85 16,7 3-51-16,0 3-42 0,0-7-20 0,-5 2-11 0,5 5-12 0,0 0-16 16,0 0-18-16,0-4-22 0,0 4-15 0,0-5-16 0,0 5-17 0,0 0-12 15,0-6-13-15,0 6-12 0,0 0-11 0,0-4-12 0,0 4-11 0,0 0-11 16,0 0-13-16,0 0-8 0,5-5-6 0,-5 5-7 0,0 0-3 0,7 0-4 16,0 5-2-16,-7-5 1 0,5 4-2 0,3 2-2 0,-3-1 2 0,3-1 2 0,3 8 2 15,-4-9 2-15,7 8 3 0,-7-3 6 0,4 3 4 0,5-2-1 0,-5 7 2 16,2-7 1-16,2 6 0 0,-4-6 0 0,2 0-1 0,0 7 1 0,6-7 0 15,-4 0-2-15,-3 2-1 0,0-1-5 0,4-4-2 0,-5 3-2 0,1-4-2 0,2-1 0 16,-7-4 0-16,4 4-1 0,-2-4 3 0,-2 0-1 0,-2 0 2 0,2 0 2 16,0 0 2-16,-2-4 1 0,3 4 2 0,-1-4 4 0,-2-1 2 0,-5-4 3 0,7 3 1 15,0 0 0-15,-7 2 0 0,5-7 1 0,3 8-1 0,-8-7-1 0,0 1 0 16,5-3-1-16,-5 8 2 0,0-6 1 0,0 0-2 0,0-3 4 0,0 1 2 16,0 3 5-16,0-6 3 0,0 6 7 0,0-6 11 0,-5 5 9 0,5-4 9 15,-8 4 7-15,8 1 2 0,-5 0 4 0,5-3 1 0,-7 3 5 16,7 3 0-16,-7 2 0 0,7-1-8 0,0 1-15 0,-5 4-61 0,5 0 0 0,0-5 0 15,0 5 0-15,0 0 0 0,0 5 0 0,-7-1 0 0,7 5 0 0,0-3 0 0,0 3 0 16,-8 7-5-16,8-2-30 0,0 1 3 0,0 4 3 0,-5-4 6 16,5 4 9-16,0-5 3 0,0 7 7 0,0-2 2 0,0-4 2 0,0 4 1 0,-7-4-1 15,7 6 1-15,0-7 1 0,0 5 0 0,0-3 1 0,0 2 1 0,0-3 1 16,0 0-2-16,0 4-2 0,0-4-14 0,0-1-19 0,7 6-33 0,-7-5-37 16,0-1-53-16,0 5-64 0,0-4-72 0,-7 4-81 0,7-4-109 0,-7 0-118 0,7 4-50 15,0-4-7-15,-5 0 5 0,5 0 22 0,-7 0 33 0,-2-6 45 0,4 0 54 16,5-3 58-16,-6-6 69 0,-6 0 74 0,3 0 78 0,-3-6 77 0</inkml:trace>
  <inkml:trace contextRef="#ctx0" brushRef="#br0" timeOffset="-175452.55">26736 8438 37 0,'0'-6'92'0,"5"0"32"0,-5 2 30 0,5 4 29 0,-5-11 26 0,9 7 27 0,-9-1 23 0,0 1 23 0,0-1 22 0,7 1 12 0,-7-2 2 0,0 0-25 0,5 3-42 0,-5-3-30 0,0 0-21 0,6 3-15 0,-6-3-11 0,0 6-13 0,0-5-10 0,0 1-8 0,0 4-6 0,8-4-6 0,-8 4-6 0,0-5-7 0,0 5-6 0,0 0-8 31,0 0-9-31,0 0-8 0,0 0-7 0,0 0-9 0,0 0-7 0,0 0-6 0,0 0-9 16,0 0-8-16,0 0-5 0,0 0-9 0,0 0-5 0,0 0-7 0,0 0-6 15,0 0-3-15,0 0-3 0,0 0 1 0,-8 5-2 0,8-5 2 0,0 4 1 0,-6 0-1 16,6 1 4-16,-5 1 0 0,-2 3 0 0,7-3 2 0,-9 3-1 0,4 1 3 16,0-1 3-16,-3 0-3 0,3 2 2 0,-11-1-2 0,11 5-2 0,-1-6-1 15,-1 1-1-15,1-1-4 0,-7 3 1 0,6-3-1 0,1-4-2 0,0 3 2 16,-1 3-1-16,7-7 1 0,-8 7 0 0,3-8-2 0,-3 4 1 0,8 2-1 16,-6-4 0-16,1-1 0 0,-2 6-1 0,7-5-1 0,-8 0 0 0,8-1-1 0,-6 2-2 15,6 0 0-15,-6-6-2 0,6 4-1 0,0-4-2 0,0 0 2 0,0 0-2 16,0 0 0-16,0 0 0 0,0 0 2 0,0 0 3 0,0 0-1 15,0 0 3-15,0 0 2 0,0 0 3 0,0 0 4 0,6 0 8 0,0 0 3 0,-6-4 8 0,8 4 0 16,-1 0 2-16,-2-6 4 0,1 6 3 0,2-6 3 0,5 2 2 0,-6-1 0 16,5 0 0-16,0 1-2 0,2-2-3 0,-1 2-4 0,0-1-6 0,8 1-4 15,-11 4-4-15,6-5-1 0,-5-2 0 0,2 7-6 0,0-3-2 0,1 3-4 16,-1-6-4-16,-1 6-8 0,-3 0-12 0,1 0-15 0,-2 0-17 0,-3 0-24 16,3 0-23-16,-2 0-29 0,1 6-32 0,-1-6-37 0,-6 0-39 0,8 3-53 15,-8-3-59-15,0 0-66 0,0 0-68 0,0 7-19 0,0-7 9 0,0 0 21 0,0 5 31 0,0-1 36 16,-8 1 39-16,8-5 41 0,-6 0 45 0,6 4 46 0,-7-4 50 0,1-4 53 15,-2 4 66-15</inkml:trace>
  <inkml:trace contextRef="#ctx0" brushRef="#br0" timeOffset="-175199.18">26773 8501 0 0,'0'0'6'0,"-6"-5"119"0,6 5 74 0,-5-6 54 16,5 3 44-16,-7-4 40 0,7 2 38 0,-9 1 35 0,9-11 37 0,-5 6 34 16,5 0 32-16,0-3 33 0,0 8 28 0,0-1-80 0,0-1-141 0,0 6-75 15,0-9-40-15,0 9-26 0,0 0-16 0,0-4-14 0,0-1-14 0,0 5-16 16,0-4-18-16,0 4-15 0,0 0-18 0,5 0-14 0,-5 0-16 0,0 0-14 15,0 0-14-15,0 0-11 0,0 0-9 0,0 0-8 0,0 0-5 0,9 4-4 0,-9 1-4 16,7-1-2-16,-7 1 0 0,5 5 0 0,-5-5 1 0,6 11 2 0,2-7 2 16,-8 4 5-16,5-2 3 0,-5 8 1 0,8-4 0 0,-8 0 0 15,5 3-1-15,-5-2-2 0,0 3 1 0,7-5-2 0,-7 7-3 0,0-2-9 0,0-4-13 0,7 5-17 16,-7-6-22-16,0 0-25 0,0 2-27 0,0 2-34 0,0-8-31 0,0 5-39 16,0 0-38-16,0-6-67 0,0 6-80 0,0-6-90 0,0 7-88 0,0-1-25 15,0-6 6-15,0 6 22 0,0-6 34 0,0 3 41 0,-7 1 44 16,7-4 49-16,0 2 48 0,0-7 53 0,0 7 54 0,0-11 70 0,0 4 74 0</inkml:trace>
  <inkml:trace contextRef="#ctx0" brushRef="#br0" timeOffset="-174930.87">27029 8788 0 0,'12'-5'6'0,"-6"1"118"0,7-2 74 0,-5 2 56 15,2-1 46-15,-1 5 42 0,-4-9 39 0,2 3 36 0,1 2 36 0,-3-7 33 16,-5 7 31-16,7-2 30 0,0-3 32 15,-2 9-80-15,-5-4-145 0,8-1-75 0,-8-1-47 0,7 6-26 0,-7 0-22 0,0-3-20 0,0 3-15 0,0 0-19 0,0 0-15 16,0 0-19-16,0 0-14 0,0 0-15 0,0 0-14 0,0 0-9 0,0 0-10 16,0 3-5-16,0 3-5 0,0 3-6 0,-7-3-1 0,7-3-5 0,-8 7 0 15,8 1 0-15,-5-1-1 0,-2-1 3 0,7 0 2 0,-7 6-1 0,2 0 1 16,-10 0-11-16,10-2-15 0,-4 2-20 0,-1 0-21 0,2 0-26 0,-5 4-27 0,7-4-29 16,-1 6-31-16,-7-8-32 0,9 2-32 0,-2 0-42 0,1 4-44 15,-8-8-84-15,7 4-98 0,2 0-48 0,-3-6-23 0,8 0 9 0,-6-5 26 0,1 2 34 16,5 0 42-16,0-6 42 0,0 0 45 0,0 0 46 0,0 0 46 0,0-6 55 0,0 6 56 15,0-6 76-15,0-3 84 0</inkml:trace>
  <inkml:trace contextRef="#ctx0" brushRef="#br0" timeOffset="-174425.59">27289 8475 4 0,'0'-4'109'0,"0"-1"74"0,0-1 55 0,-8 6 49 0,8-4 44 0,0-1 38 15,0-4 40-15,-5 5 36 0,5-2 35 0,0 0 35 0,-8 2 35 0,8 4-16 0,0-5-39 16,-6-1-77-16,6 2-99 0,0 4-58 0,0 0-34 0,0 0-26 0,0 0-25 16,0 0-23-16,0 0-23 0,0 0-24 15,0 0-22-15,0 0-23 0,0 0-19 0,0 0-17 0,0 0-12 0,0 0-12 0,0 0-10 0,0 0-5 0,0 4-6 0,0 7 0 16,0-7-3-16,0 2 6 0,0 0-1 0,0 3 6 0,0-5 5 0,6 5 5 16,-6 2 4-16,0-2 5 0,8-2 1 0,-8 2 4 0,5 0 0 0,-5 0 1 15,8-3 2-15,-3 3 1 0,2-3-1 0,0 4 3 0,-2-1-2 0,3-4 3 16,-1 5-2-16,6-6 2 0,-7 1-3 0,7 0 0 0,-5 5 1 0,3-4-3 15,1-2 1-15,-3 1-1 0,3-5-3 16,-6 4 1-16,8 2-1 0,-7-3-1 0,6-3 2 0,-7 6-1 0,-1-6 2 0,3 0 2 0,-1 0 1 0,-7 5 1 0,5-5 2 16,2-5 0-16,-7 5 3 0,7 0-1 15,-7-6 4-15,0 6-1 0,0-3 1 0,5 3 2 0,-5-6 0 0,0 2-1 0,0-1 1 16,8 1-2-16,-8-2 0 0,0 0-2 0,0-3-4 0,0 4 0 0,0-5 1 16,0 6 1-16,0-5 3 0,0-3 3 0,0 9 0 0,0-8 2 0,0 1 4 0,0 5 0 15,0-3 6-15,0 3 3 0,0-4 2 0,0 2 2 0,-8 2-46 0,8 1 0 0,0-1 0 0,0 5 0 16,0 0 0-1,0 0 0-15,0 0 0 0,0 0 0 0,0 0 0 0,0 0 0 0,0 0 0 0,0 0 0 0,0 0 0 0,0 0 0 0,0 0 0 0,0 5 0 16,0-1 0-16,0 8 0 0,-5-9 0 0,5 8 0 0,0 2 0 0,0 2 0 0,0 1 0 16,0-2 0-16,0 0 0 0,0 6 0 0,0-1 0 0,0 1 0 0,0-4 0 15,0 2 0-15,0 6 0 0,0-3 0 0,5-2 0 0,-5 0 0 0,0 1 0 16,0-1 0-16,0 2 0 0,0-2 0 0,0-1 0 0,0 3 0 0,0-6 0 16,0 3 0-16,0 3 0 0,0-2 0 15,0-4 0-15,0 4 0 0,0 0-119 0,0-5-85 16,0 1-56-16,-5 1-118 0,5-2-139 0,-7 2-90 0,7-7-62 0,-7 6-18 0,2-11 4 0,-2 5 23 0,-6-3 30 0,7-1 48 0,-2-1 56 0,-4-4 61 15,-2-4 63-15,8 4 70 0,-6-11 75 0,-2 2 97 0,1-1 107 0</inkml:trace>
  <inkml:trace contextRef="#ctx0" brushRef="#br0" timeOffset="-169398.78">7352 9610 0 0,'7'-6'47'0,"-7"-4"47"16,0 5 31-16,0 1 29 0,0-5 30 0,0 3 29 0,0 0 27 0,0-3 25 0,0 6 25 0,0-4 22 0,0-2 21 0,0 4-19 0,0-1-42 0,0-3-33 0,0 5-31 0,0-8-22 0,0 9-14 0,0-3-15 0,0-3-17 0,0 3-13 0,0 3-13 0,0-3-9 0,0 2-6 0,0-1-4 15,0-5-1-15,0 4-3 0,0 6 2 0,0-4 2 0,0-1 1 0,0 0 0 16,0 1 3-16,0-2 1 0,0 6 1 0,0-4 2 0,0-1-1 0,0 5 0 15,0-6 0-15,0 6-4 0,0-3 0 0,0 3-6 0,0-7-4 0,0 7-2 0,0 0-7 16,0-3-4-16,0 3-8 0,0 0-6 0,0 0-7 0,0 0-8 0,0 0-10 16,0 0-10-16,0 0-10 0,0 0-13 0,0 0-8 0,0 0-8 0,0 0-7 0,0 0-5 15,0 0-3-15,0 3-4 0,0 4-2 0,0-4-1 0,0 3-2 0,0 3 0 16,0 1 1-16,0 0 5 0,0 0 4 0,0 5 4 16,0-2 5-16,0 2 1 0,6 1 5 0,-6-2-2 0,0 1 3 0,7 1 1 0,0-4-2 0,-7 3 1 15,7 0 1-15,-2 1-1 0,3-2 2 0,-3 0-2 0,1-4 1 0,2 4 0 16,-1-3 2-16,-2-1 2 0,9-1 1 0,-9 0 2 0,3 1 1 0,5-5 1 0,-7 5 3 15,1-5 3-15,-1 1 2 0,7-6 4 0,-5 4 3 0,-3-4 4 0,2 0 6 0,5 0 9 16,-5-4 8-16,1-2 7 0,-3 1 6 0,9 1 5 0,-9-7 5 0,2 1 0 16,1 1 2-16,4 0 1 0,-5-6 1 0,-2-1 1 0,9 2-2 15,-7 0-2-15,-1 0-5 0,-1-2-6 0,2-2-10 0,2 3-5 0,-4-6-3 0,1 6-7 16,1-3-5-16,-2 2 0 0,-5-2-3 0,0 3-1 0,9-5-2 0,-9 6-1 16,0-7-4-16,0 8 1 0,0-2 0 0,0 0-1 0,0 0 0 0,0 0-2 0,0 0-4 15,0 6-5-15,0 0-6 0,-9-1-10 0,9 4-12 0,0 2-15 0,0-1-16 16,0-1-20-16,-5 2-24 0,5 4-29 0,0 0-35 0,0-5-35 0,0 5-37 15,0 0-48-15,0 0-51 0,0 5-57 16,0-5-64-16,0 4-43 0,0 7-42 0,0-1 1 0,0 0 18 0,5-1 31 16,-5 6 37-16,0-6 44 0,9 6 46 0,-2 0 49 0,-7-6 48 0,5 6 56 0,-5 1 54 0,6-7 59 0,-6 0 75 0</inkml:trace>
  <inkml:trace contextRef="#ctx0" brushRef="#br0" timeOffset="-169115.29">7957 9433 0 0,'8'-5'1'0,"-8"1"102"0,0-6 72 0,0 5 51 0,0-4 44 0,0 2 41 0,0-2 38 0,0 0 38 16,-8-2 35-16,8 2 33 0,0-1 33 0,-5 0 28 0,5 1 31 0,0 4-70 0,-8-5-125 0,8 5-71 0,0 1-40 0,0-1-28 0,-5 1-19 0,5-2-22 0,0 6-21 15,0-6-22-15,0 6-20 0,0 0-22 0,0 0-19 0,0 0-22 0,0 0-20 0,0 0-18 16,0 0-17-16,0 0-12 0,0 0-8 0,0 0-6 0,0 6-2 0,5 0-2 16,-5-2-2-16,0 5 1 0,8 0 2 0,-8 2 3 0,5 5 6 0,3-7 7 15,-8 9 9-15,6-3 7 0,1 1 8 0,-1 2 1 0,1 2 2 0,-1 0 1 16,7-2 0-16,-8 3-2 0,4-2-1 0,3 1 0 0,-4-1 5 0,3 2-7 15,2-3-10-15,-6-2-13 16,7 2-15-16,-1-3-15 0,-8 4-18 0,4-4-23 0,3-6-22 0,-6 6-26 0,1-5-28 0,-1 5-27 0,2-4-26 0,-3-7-40 0,-5 5-43 16,5-4-29-16,-5-1-22 0,8 2-12 0,-8-6-10 0,0 0-17 0,0 0-16 15,0 0 10-15,0 0 26 0,0 0 32 0,0 0 35 0,-8-6 38 0,8 2 36 0,0-1 41 16,-5 1 43-16,5-1 35 16,-5 1 34-16,5-7 36 0,0 7 44 0</inkml:trace>
  <inkml:trace contextRef="#ctx0" brushRef="#br0" timeOffset="-168926.45">8141 9648 0 0,'0'-10'27'15,"0"0"50"-15,0-5 36 0,-7 2 37 0,7-2 39 0,0 6 34 0,0-12 32 0,-6 6 27 16,6 0 23-16,-7 2 27 0,7-2 29 0,-5-6-6 0,5 8-21 0,-9-2-12 15,9 0-4-15,-5 0-13 0,5 6-17 0,0-7-15 0,-7 7-21 0,7 4-12 16,0-5-12-16,0 5-7 0,0 1-4 0,0 4-12 0,-6-5-17 0,6 5-21 16,0 0-29-16,0 0-26 0,0 0-30 0,0 0-21 0,0 0-18 0,0 5-15 15,0-1-15-15,-8 7-12 0,8-7-8 0,-6 10-7 0,6-4-5 0,-7 5-3 0,2 5 0 16,5-6 0-16,-8 7-4 0,2-3-6 0,1 3-11 0,-3-2-19 0,8 2-23 16,-5 3-30-16,-2-6-31 0,7 1-34 0,-9 2-37 0,4 3-64 0,5-5-72 0,0-4-75 15,-6 4-71-15,6 1-21 0,0-1 3 0,0 2 22 0,0-6 31 0,0 3 34 16,0-3 41-16,0 1 43 0,0-7 45 0,0 4 48 0,0-2 49 0,0-7 62 15,6 7 71-15</inkml:trace>
  <inkml:trace contextRef="#ctx0" brushRef="#br0" timeOffset="-168468.17">8305 9476 0 0,'0'-3'4'16,"5"-7"115"-16,1-1 71 0,-6 7 53 15,7-6 44-15,-7 0 38 0,5 0 40 0,-5 6 34 0,0-7 36 0,0 1 29 0,0 1 28 0,0 0 29 0,9 3 26 0,-9 1-79 16,0-4-138-16,0 5-75 0,0-2-40 0,0 3-28 0,0 3-20 0,0-7-22 16,0 7-21-16,0 0-23 0,0 0-20 0,0 0-18 0,0 0-20 0,0 0-13 15,0 0-13-15,0 0-9 0,0 7-8 0,7-7-6 0,-7 3-5 0,5 7-3 0,-5-5-1 32,6 4 4-32,-6 1 1 0,5 1 6 0,-5 2 6 0,8 2 5 0,0 0 8 15,-8 4 5-15,5-4-2 0,-5 5 1 0,7-7-6 0,0 8-3 0,-7-6-2 16,5 4-4-16,3-4-4 0,-1 0-4 0,-2 0-2 0,2-2-3 0,0-2 0 0,-2 3-1 15,3-9-1-15,0 4 3 0,-3-3 0 0,1-2 3 0,1 2 1 0,-2-1 4 16,4-5 2-16,-4 0 3 0,2 0 1 0,-1 0 5 0,-1 0 6 0,4 0 2 0,-2-5 3 16,-2-1 2-16,2 6-1 0,-1-4 3 0,0-6-2 0,2 5 1 15,-1 0-1-15,-2-5 2 0,-5 1 1 0,6 0 7 0,2-1 5 0,-3-1 3 0,-5-2 1 16,8 1 1-16,-8 0 1 0,0 0 1 0,5-3 0 0,-5 6 5 0,0-7 1 16,0 3 5-16,0-1 1 0,0 4 6 0,0-5 2 0,8 5 3 0,-8 0 3 0,0 0 1 15,0 1-1-15,0 3 0 0,0 3 0 0,0-4-3 0,0 7-4 0,0 0-9 16,0 0-49-16,0 0-7 0,0 0 0 0,0 0 0 0,0 0 0 0,0 0 0 15,-8 7 0-15,8-4 0 0,0 8 0 0,-5-1 0 0,-3 4-27 0,8 0-9 16,-5 7 2-16,5-3 3 0,-8 3 6 0,2 3 6 0,6-5 2 0,-5 5 0 16,-2 1-2-16,7-1-8 0,-8 0-10 0,8-3-9 0,-6 3-11 0,6-5-15 15,0 6-18-15,0-7-16 0,0 9-16 0,0-9-20 0,0 1-17 0,0 6-27 0,0-5-22 16,0-1-32-16,0 1-32 0,0-6-33 0,0 7-35 0,0-7-50 0,6 5-57 16,-6-4-41-16,0 0-31 0,8-6 1 0,-8 1 20 0,0-1 29 0,7 3 33 0,-7-9 41 15,5 3 42-15,-5-1 47 0,6-5 50 0,-6 0 49 0,8 0 51 0,-8 0 59 16,5-5 75-16</inkml:trace>
  <inkml:trace contextRef="#ctx0" brushRef="#br0" timeOffset="-167961.82">9032 9458 37 0,'0'0'102'0,"0"0"33"0,0 0 27 0,0 0 28 0,0-6 29 0,-6 2 25 16,6 4 25-16,0 0 20 0,0-6 18 0,-5 6 20 0,5 0 17 0,-8 0-43 0,8-4-83 0,-8 4-39 0,8 0-13 0,0 0-6 0,-5 0-5 0,5 0-5 0,-6 0-11 0,6 0-2 0,0-5-1 0,-7 5 3 0,7 0 5 0,0 0 4 0,0 0 4 16,-5 0 4-16,5 0 2 0,0 0 4 0,0 0 2 0,0 0 0 0,0 0-1 15,0 0-3-15,0-5-3 0,0 5-7 0,0 0-6 0,0 0-9 0,0 0-8 16,0 0-14-16,0 0-11 0,0 0-13 0,0 0-15 0,0 0-13 0,0 0-17 16,0 0-14-16,0 0-18 0,0 0-12 0,0 0-12 0,0 0-8 0,0 0-5 0,0 5-4 15,0-5-2-15,0 5 1 0,5-1 1 0,-5 6 3 0,7 1 3 0,-7-7 5 16,6 11 6-16,-1-6 4 0,-5 7 7 0,8-2 6 0,0 1 4 0,-8 1 0 15,5-4 1-15,1 9-1 0,2-6-2 0,-3-2 1 0,-5 8-5 0,8-7 1 16,-1 0-3-16,-2 1-2 0,-5 0-1 0,7-6-2 0,0 1-2 0,-7 1-2 0,5-2-1 16,-5 1 0-16,8-5 2 0,-8-1-3 0,5 1 1 15,-5-1 2-15,8-4-1 0,-8 6 4 0,6-6 3 0,-6 0 4 0,5 0 3 0,-5 0 4 0,7 0 1 16,2-6 5-16,-9 6 7 0,5-9 7 0,2 5 9 0,-1-1 8 16,-1-5 5-16,4 1 9 0,-9-2 3 0,7-3 7 0,-2 3 6 0,1-2-2 0,1-2 1 15,-7 0-1-15,6 0 0 0,2 0-3 0,-8-4-3 0,5 4-6 0,-5-3-9 0,7-3-7 16,-7 2-5-16,6 5-39 0,-6-6-3 0,0 0 0 0,8 5 0 0,-8-4 0 15,0 4 0-15,0 0 0 0,0 5 0 0,0 1 0 0,0 0 0 0,0-2 0 16,0 7 0-16,0-1 0 0,0 5 0 0,0-4 0 0,0 4 0 0,0 0-16 16,0-6-40-16,0 6-21 0,0 0-25 0,0 0-24 0,0 0-23 0,0 0-21 15,0 0-27-15,6 6-30 0,-6-2-33 0,0 5-39 0,0 2-40 0,0-2-75 0,0 7-87 16,7-2-52-16,-7 0-29 0,5 0 9 0,2 2 27 0,-7-1 36 0,7-1 35 0,-2-4 43 16,-5 5 40-16,8-11 47 0,-1 5 51 0,-1-3 54 0,2-1 55 0,-3-1 75 15,0 1 89-15</inkml:trace>
  <inkml:trace contextRef="#ctx0" brushRef="#br0" timeOffset="-167345.97">9579 9442 0 0,'8'-4'48'0,"-8"-6"111"0,0 6 66 0,5-6 58 0,-5-1 49 0,0-2 48 0,0 2 42 0,0 1 42 0,0-4 40 0,0 4 34 0,0 0 34 0,0 1 12 0,0-2-9 0,0 2-82 0,8 0-132 0,-8-1-74 0,0 0-45 0,0 5-34 16,0-1-29-16,0-3-24 0,0 5-22 0,6 4-23 0,-6-5-21 0,0 5-17 15,0 0-17-15,0 0-11 0,0 0-12 0,0 0-7 0,0 0-13 0,0 0-5 0,0 0-5 0,0 5-3 16,0-1 0-16,0 1-2 0,0-1 2 0,0 7 0 0,0-1 1 0,5 0 1 0,-5-1 1 16,0 6 5-16,0-1 2 0,0 2 2 0,0-3 1 0,0 7-3 0,0-4-9 15,0 2-11-15,0 2-10 0,0 0-11 0,7-5-8 0,-7 3-6 0,0 3-5 16,0-8-1-16,9 7-3 0,-9-4-2 0,5-7 0 0,-5 6-3 0,6-6 0 0,-6 1 2 16,7-1 8-16,-7 2 6 0,5-1 9 0,4-6 5 0,-9 1 7 15,7 4 3-15,-2-3 1 0,-5-2 3 0,6 2 1 0,-6-6 1 0,0 5 4 16,7-5 3-16,-7 0 3 0,0 0 4 0,0 4 2 0,0-4 6 0,0 0 2 0,0 0 5 15,6-4 1-15,-6 4 4 16,0 0 1-16,0-5 3 0,0-1 1 0,8 6 1 0,-8-4-1 0,0-6 0 16,0 5-1-16,0 0-3 0,7-5 1 0,-7 6-6 0,0-7-2 0,0 2-3 0,0-1-2 0,0-5 0 0,5 6-3 0,-5-6-1 0,0 0-1 15,0 0-2-15,6 2-1 0,-6-8-1 0,0 6 0 0,6-3-1 0,-6-2-1 16,7 6-1-16,-7-7-1 0,8 8 1 16,-8-2 1-16,5 0 0 0,-5 6 1 0,0 0 1 0,8-3 0 0,-8 3-2 0,0 9-1 0,0-6-6 0,0 6-6 0,0 0-3 15,0 0 0-15,0 0 2 0,6 6 2 0,-6-6 2 0,5 9 1 0,-5-4-1 16,0 5 2-16,8 0 0 0,-8 4 2 0,7 1 3 0,-7 1 2 0,6 2 7 15,-6-3 5-15,6 4-3 0,1 2-7 0,-7-3-6 0,5 3-6 16,-5-2-5-16,8 2-6 0,0-9 1 0,-3 9-5 0,1-6-2 0,1-2 0 0,-2-2-1 16,-5-1-4-16,14-1 3 0,-7 0 0 0,-1-3 6 0,0-2 10 0,2 2 6 15,-1-6 10-15,-2 5 9 0,9-5 6 0,-9 0 7 0,3 0 1 0,-3-5 11 0,9 5 13 16,-7-6 13-16,6 2 13 0,-7-2 11 0,7 2 11 0,-8-6 10 0,11 0 8 0,-3 1 8 16,-8 0 5-16,9-7 0 0,-9 1 1 0,2 0 0 0,7 3 1 15,-8-9-6-15,1 6-77 0,-2-4-45 0,3-2 0 0,-8 3 0 0,6-7 0 0,-6 6 0 16,0-2 0-1,0-3 0-15,0 0 0 0,0 5 0 0,-6-5 0 0,6-1 0 0,-8 5 0 16,3 1 0-16,5-2 0 0,-7 3 0 0,1 2 0 0,-2 2 0 0,8 4 0 16,-6 1 0-16,6 4 0 0,-7 1 0 0,7-2 0 0,0 6 0 15,0 0 0-15,0 0 0 0,0 0-106 0,0 6-103 0,0-2-35 0,0 5-45 16,7 2-50-16,-7 4-97 0,6 0-118 0,2-2-64 0,-2 8-38 0,1-2 5 0,-2-1 26 16,9 3 41-16,-7-2 43 0,-1 1 45 0,-1-1 47 0,11-4 52 0,-11 4 54 0,0-5 62 15,3-4 66-15,5 5 86 0,-5-5 100 0</inkml:trace>
  <inkml:trace contextRef="#ctx0" brushRef="#br0" timeOffset="-166444.93">15917 9244 0 0,'5'-6'34'0,"-5"6"31"0,-5-6 16 0,5 3 16 0,0-3 17 0,0 0 20 0,-5 3 19 0,5-3 23 0,0 2 23 0,-9-1 23 0,9 5 22 0,0-4-14 0,-5-1-40 0,5 5-16 0,-7-7-5 0,7 4-1 0,-8-3 5 0,8 6 2 0,-5-5-3 0,-1 1 0 16,6-2-2-16,-8 1-7 0,3 1-6 0,-2-1-6 0,7 1-3 0,-6 4-3 15,-2-6 0-15,2 2-2 0,-1-2-2 0,2 6 0 0,5-5 2 0,-9 5 0 0,4-4-3 16,5 4-3-16,-5-5-7 0,-3 5-2 0,8 0-4 0,-5 0-4 0,5 0-4 16,0 0-2-16,0 0-3 0,0 0-2 0,0 0-2 0,0-6-3 0,0 6-4 15,0 0-5-15,0 0-9 0,0 0-6 0,0 0-9 0,0 0-9 0,0 0-11 16,0 0-11-16,0 0-7 0,0 0-13 0,0 0-10 0,0 0-8 0,0 0-4 0,0 0-1 15,5 0 2-15,3 0 6 0,-3 0 4 16,0 6 4-16,4-6 7 0,3 0 6 0,2 5 8 0,4-5 8 0,1 0 4 0,10 0 9 0,-11 0 4 0,14 0 4 16,-6 0 5-16,8 0-3 0,6 0-5 15,-3-5-5-15,2 5-5 0,6-6-4 0,0 6-5 0,2-4-5 0,0-1-5 0,4 5-3 16,-7-4-4-16,9-2-2 0,-1 3 0 0,-6 3-2 0,6-6 0 0,0 0-2 0,-1 6 2 16,4-3-5-16,-11-3 2 0,7 6-3 0,-4-6 2 0,5 6-2 0,-6-4-1 0,-7 4 0 15,6-5 3-15,-14 5-5 0,10 0 2 0,-8-4-3 0,-6 4-3 16,-4 0 0-16,4 0-3 0,-7 0 0 0,0 0-1 0,-8 0-3 0,1 0 0 0,1 0 0 15,-9 0 0-15,2 0 0 0,1 0 0 0,-8 0 0 0,0 0 0 0,0 0 0 0,0 0 0 16,0 0 0-16,0 0 0 0,0 0 0 0,0 0 0 0,0 0 0 0,0 0 0 16,0 0 0-16,-8 4 0 0,8-4 0 0,-7 0 0 0,2 0 0 0,-1 0 0 0,6 0 0 15,-8 0 0-15,3 0-74 0,-3 0-29 0,3 0-22 0,5 0-23 0,-7 0-29 16,7 0-30-16,0 5-33 0,0-5-33 0,0 0-39 0,0 0-35 0,0 4-70 16,7 2-81-16,-7 3-50 0,5-9-31 0,8 6 0 0,-5 0 19 0,3-3 33 15,4 3 39-15,4-6 45 0,-6 0 51 0,6-6 51 0,2 3 54 0,-3-9 55 0,8 3 59 16,-7-1 70-16,1-8 85 0</inkml:trace>
  <inkml:trace contextRef="#ctx0" brushRef="#br0" timeOffset="-154670.39">26838 9321 89 0,'9'-6'164'0,"-9"2"48"0,5-1 36 0,-5 1 32 0,5-1 31 0,-5 1 29 0,0-2 29 0,8 6 26 0,-8-6 28 0,0 2 24 0,0-1 24 0,0-1-63 16,0 2-118-16,0-1-64 0,5 1-42 0,-5-1-20 0,0 1-9 0,0 4-7 0,0-6-10 0,0 6-7 0,0 0-10 0,0-6-7 0,0 6-8 15,0 0-5-15,0 0-8 0,0 0-9 0,0 0-9 0,0 0-12 0,0 0-9 16,-5 6-10-16,5-6-9 0,0 0-8 0,-8 6-6 0,8-2-6 0,-5 5-5 0,0-4-7 16,5 5-4-16,-9-1-4 0,4 7-5 0,-2-7-1 0,-1 6 1 0,3-1 2 15,-2 2 2-15,0-3 2 0,-6 2 3 0,8 6-1 0,-3-12 2 0,2 6 0 16,1-1-1-16,-2 0 1 0,-2-3-1 0,4 2 0 0,5-2-1 0,-5-1 1 15,-3 0-1-15,3-1 1 0,5 0-2 0,-8 2-1 0,0-7 1 0,8 1-2 16,-5 5-1-16,5-4-3 0,-6-3 0 0,6 3-2 0,0 0 0 0,0-6-2 0,0 0-1 16,0 0-1-16,0 3 2 0,0-3-4 0,0 0 0 0,0 0-1 0,0 0 0 15,0 0 1-15,0 0 0 0,0 0 2 0,6 0 3 0,-6 0 2 0,5 0 2 16,3 0 3-16,0 0-1 0,-3 0 1 0,3-3 1 0,2 3 2 0,6 0 2 0,-5-6 1 16,2 6 1-16,0-6 1 0,1 6-1 0,6 0-1 0,-6-3 1 0,4 3-1 15,1-6 0-15,2 6 0 0,-9 0 1 0,8-3-4 0,0 3-1 0,-1 0-16 16,2-7-17-16,-10 7-24 0,1 0-25 0,9 0-27 0,-15 0-30 0,7 0-32 15,0 0-36-15,-8 0-51 0,4 0-62 0,-9 0-70 0,0 0-74 0,0 0-26 0,0 0-1 16,0 0 21-16,0 0 29 0,0-5 37 0,-9 5 39 0,-1-4 41 0,2-1 43 16,-5-1 45-16,7 2 47 0,-6-1 54 0,-2-4 64 0</inkml:trace>
  <inkml:trace contextRef="#ctx0" brushRef="#br0" timeOffset="-154448.75">26847 9393 0 0,'-9'-3'69'0,"4"-8"91"0,5 7 59 0,-7-2 52 0,-1-3 44 0,8 4 42 15,-5-5 41-15,-2 0 37 0,7 5 35 0,-7-4 35 0,7 3 35 0,0-3 0 0,-5 5-21 16,5-1-71-16,0 1-103 0,0-2-61 0,0 6-44 0,0 0-32 0,0-6-27 0,0 6-25 15,0 0-23-15,0 0-24 0,0 0-17 0,0 0-15 0,0 0-12 16,0 0-11-16,5 0-10 0,-5 6-9 0,7 0-6 0,-7-2-6 0,7 5-4 16,-2 0-1-16,3 2 1 0,-1-2 0 0,-2 7 4 0,4-3 2 0,-4 7 1 15,0-4-1-15,3 8-4 0,-3-6-5 0,3 3-3 0,-2 3-9 0,1 1-12 0,-1-6-20 16,2 5-18-16,-8 0-26 0,5-3-30 0,2 3-42 0,-1-5-48 0,-6 6-50 0,7-7-55 16,-7 7-101-16,7-5-124 0,-7 4-60 0,0-5-28 0,0-3 5 0,0 2 21 15,0-7 32-15,0 5 39 0,0-7 46 0,-7 0 47 0,7-5 57 0,0-4 62 0,0 5 60 16,0-5 66-16</inkml:trace>
  <inkml:trace contextRef="#ctx0" brushRef="#br0" timeOffset="-154227.58">27210 9686 0 0,'8'0'9'0,"-3"-3"128"0,1-3 82 0,1 6 63 0,-1-4 51 0,-6 4 45 16,8-5 40-16,-8-1 37 0,7 6 38 0,-7-4 34 0,0-2 29 0,0 6 31 15,5-4 27-15,-5 4-88 0,0 0-152 0,0 0-91 0,0 0-56 0,0 0-36 16,0 0-24-16,0 0-21 0,0 0-17 0,0 0-18 0,0 0-15 0,0 0-18 15,0 0-12-15,0 0-10 0,0 4-9 0,-5-4-7 0,5 6-11 0,-7-2-10 0,7 7-8 16,-8-7-11-16,2 5-13 0,-1-3-14 0,1 9-19 0,1-6-20 0,-3 1-27 16,-5 5-27-16,7-6-34 0,-7 6-39 0,5 0-43 0,-4-5-64 0,6 4-69 15,-7 1-93-15,0-5-99 0,6 5-33 0,-5-6-3 0,4 0 21 0,1 1 30 0,-7 1 38 16,9-7 43-16,0 2 49 0,5-1 49 0,-8-1 55 0,2-4 56 0,6 0 68 16,0 0 70-16</inkml:trace>
  <inkml:trace contextRef="#ctx0" brushRef="#br0" timeOffset="-153800.49">27405 9467 0 0,'0'-4'14'16,"0"-1"131"-16,7-1 79 0,-7 2 59 0,0-2 44 0,0 2 38 0,0-1 34 0,0 0 31 0,0-5 33 0,0 6 27 16,0-1 27-16,6-1 25 0,-6 3 26 0,0 3-97 0,0-7-164 0,0 7-95 15,0-3-54-15,0 3-35 0,0 0-18 0,0 0-20 0,0 0-13 0,0 0-16 16,0 0-13-16,0 0-11 0,0 0-8 0,0 0-11 0,0 3-5 0,5-3-7 15,-5 7-4-15,0-7-2 0,9 3-1 0,-9 3 1 0,0-1 2 0,7-1 1 0,-7 2 2 16,0 3 3-16,5-4 1 0,-5-1 2 0,8 6-1 0,-8 1 1 0,6-7-1 16,-6 5-2-16,5-3 1 0,-5 3-3 0,8-3 1 0,-1 4-2 0,-7-5-3 0,5-1-1 15,2 5-4-15,-7-3-3 0,7-1-3 0,-7-1-2 0,5 1-2 0,3 2-1 16,-8-7 1-16,5 3 1 0,3-3 0 0,-8 6 2 0,6-6 0 0,1 0 2 16,-1 0 2-16,-6 0 5 0,8 0 6 0,-8 0 6 0,5-6 5 0,3 6 5 15,-3-3 3-15,-5 3 3 0,5-7 2 0,4 2 6 0,-9 1 6 0,5-7 6 16,-5 7 8-16,7-5 8 0,1 4 4 0,-8-5 4 15,5 0 2-15,-5-1 2 0,0 2 0 0,7 0 3 16,-7-1 1-16,0 0 3 0,7-4 2 0,-7 4 0 0,0-1-2 0,5 8-2 0,-5-7-4 0,0 4 0 0,0-3-5 0,0 3-3 0,0 6-5 16,0 0-9-16,0 0-13 0,0 0-9 0,0 0-5 0,0 0-3 0,0 0 4 15,0 6-1-15,0 3 0 0,-5 0-1 16,5 1-3-16,0 5-6 0,0 5-3 0,0-6 0 0,-7 10 1 0,7 0 3 16,-7 1 9-16,7 2 4 0,0-3 2 0,-5 4-25 0,5-4-3 0,-8 6 0 0,8-5 0 0,0-1 0 0,-7 0-7 0,7-5-54 15,0 5-26-15,0-3-27 0,-5-2-25 0,5 2-33 16,-9-8-38-16,9 7-52 0,-5-5-58 0,0 0-121 0,5-6-145 0,-8 5-58 0,3-3-15 0,-3-1 16 15,2-5 31-15,-1-1 40 0,-7 1 45 0,9-1 44 0,-8-4 48 0,-1-4 53 0,2-1 58 16,-1-4 68-16,-6-1 73 0</inkml:trace>
  <inkml:trace contextRef="#ctx0" brushRef="#br0" timeOffset="-152629.56">7489 10367 0 0,'0'-6'4'0,"0"6"46"0,7-6 25 0,-7 3 26 0,0-3 28 0,0 1 28 0,6 1 29 0,-6-2 26 0,0 6 27 16,0-3 22-16,0-3 25 0,0 6-5 0,0 0-21 0,0-4-13 0,0-1-15 0,0 5-5 0,0 0-2 0,0-6-9 0,0 3-14 0,-6-4-8 0,6 7-11 0,0-5-5 0,0 5-7 0,0 0-4 15,-7-4 0-15,7 4 0 0,0 0-1 16,0-5 0-16,0 5-3 0,0 0 0 0,0 0-5 0,-6-4-6 0,6 4-9 0,0 0-9 0,0 0-10 0,0 0-11 16,0 0-13-16,0 0-10 0,0 0-13 0,0 0-14 0,0 0-15 0,0 0-16 0,0 0-16 15,0 0-14-15,0 0-16 0,0 0-11 0,0 0-6 0,0 0-4 0,0 4-3 16,0 1-3-16,0-1 1 0,6 8 0 0,-6-3 3 0,0 0 4 0,0 6 5 16,7 0 5-16,-7 0 9 0,6 4 6 0,-6-5 8 0,8 5 2 0,-8 2 3 15,5-2 0-15,-5 1-2 0,7-1 0 0,-1 0-1 0,0-4 1 16,-6 0-2-16,7 0-1 0,1 0 0 0,-3 0-1 0,1-7 1 0,2 2-1 15,-3 6-1-15,2-13 0 0,1 9-1 0,-2-8 1 0,0 1 2 0,1-1 2 0,-2-4 3 0,9 5 0 16,-7-5 5-16,-1 0 2 0,-1-5 1 0,11 5 3 0,-11-4 2 0,1-1 2 0,6-5 1 16,-3 4 2-16,-2-3 2 0,-2-1 3 0,9 0 2 0,-9 2 2 0,3-7 2 15,4 0 1-15,-5 4 2 0,-2-2 2 0,2-2-1 0,1-1 2 0,-3 2-2 16,3 0-1-16,-2 0 1 0,-1-7-1 0,-5 8-1 0,8-2 0 0,-8-6-3 0,8 6 0 31,-8 2-8-31,5-8-2 0,-5 6-4 0,0 2-4 0,0-1-4 0,0-2-2 0,0 1-1 0,0 6-3 0,0-7-3 0,0 11-5 0,0-4-8 0,0 3-13 16,0 2-17-16,0 4-21 0,-5-3-21 0,5 3-23 0,0 0-26 0,0 0-33 15,0 0-31-15,0 0-33 0,-8 3-31 0,8 7-56 0,0-5-63 0,-8 4-75 16,8 1-70-16,0 5-17 0,-5-5 9 0,5 4 25 0,-6 2 34 0,6 2 39 0,0-3 40 16,-8 0 46-16,8 0 45 0,0-1 46 0,0 0 48 0,0-2 59 0,0-3 66 0</inkml:trace>
  <inkml:trace contextRef="#ctx0" brushRef="#br0" timeOffset="-152360.89">7997 10395 0 0,'0'-5'49'0,"7"-5"98"0,-7 6 57 0,0-1 47 0,6 1 43 0,-6-8 40 0,0 9 40 0,0-3 36 0,0-3 35 0,0 3 31 0,0 3 30 0,0-3 4 0,0-3-12 0,0 9-76 0,0-6-109 0,0 6-61 0,0-3-38 0,0-4-28 15,0 7-24-15,0-5-23 0,0 5-24 0,0 0-23 0,0 0-19 0,0-4-18 16,0 4-17-16,0 0-13 0,0 0-11 0,0 0-11 0,0 0-5 0,5 4-2 0,-5-4 3 16,9 5 3-16,-9 2 8 0,7-4 3 0,-7 3 4 0,5-1 2 0,3-1 3 31,-3 5 3-31,1 1 2 0,2 1 5 0,-3-2 2 0,2 1 0 0,-1-1-2 15,2 6-4-15,-2-6-8 0,1 6-13 0,-2-3-7 0,4 1-15 0,-4 2-10 0,8-6-16 16,-6 6-14-16,-1-5-18 0,2 4-23 0,-3-4-25 0,0 1-29 0,3 2-30 16,-2-3-29-16,1 1-36 0,1-2-42 0,-3-3-46 0,1 3-50 0,-6 1-56 15,8-6-54-15,-8 6-11 0,0-6 14 0,0 2 25 0,0-6 32 0,0 0 40 0,0 0 42 16,0 0 43-16,0 6 40 0,0-6 50 0,0 0 48 0,0 0 53 0,0-6 63 0</inkml:trace>
  <inkml:trace contextRef="#ctx0" brushRef="#br0" timeOffset="-152202.75">8199 10513 2 0,'-5'-15'87'0,"5"6"62"0,0-1 47 0,-8-1 41 0,8-4 37 0,-7 6 39 15,7 0 37-15,-6-7 39 0,-2 7 40 0,8-1 35 0,-5 0 33 0,5 0-14 16,-5 6-36-16,5-5-55 0,0 3-66 0,-8 0-37 0,8 3-22 0,0-3-21 16,0 6-21-16,0 0-21 0,-6-5-25 0,6 5-29 0,0 0-25 0,0 0-23 15,0 0-18-15,0 5-18 0,-7 1-13 0,7-3-15 0,-6 3-16 0,6 4-13 16,-7-1-13-16,7 1-11 0,-5 4-11 0,-4 1-14 0,4 6-17 0,-2-2-19 16,1 1-22-16,-8-1-24 0,7 6-26 0,2-1-27 0,-9 6-29 0,9-7-31 15,-3 3-31-15,3-2-62 0,-11-5-71 0,16 2-61 0,-5-3-56 0,5 1-6 0,-6-4 14 0,6-4 29 16,0 2 34-16,-7-3 39 0,7-5 42 0,0 4 41 0,0-2 43 0,0-7 46 15,0 5 47-15,0-5 61 0,7 4 75 0</inkml:trace>
  <inkml:trace contextRef="#ctx0" brushRef="#br0" timeOffset="-151682.75">8415 10361 0 0,'5'0'2'0,"2"-6"111"15,-7 3 68-15,7-3 50 0,-7 1 40 0,5 1 36 0,-5-5 34 0,8 3 31 16,-8 2 33-16,0-7 27 0,0 8 29 0,0-4 24 0,0 2 28 0,0 1-76 16,0-1-129-16,0 1-68 0,0 4-36 0,0-6-20 0,0 6-12 0,0-4-16 15,0 4-11-15,0 0-18 0,0 0-14 0,0 0-12 0,0 0-14 0,0 0-9 0,-8 0-13 16,8 4-12-16,0 2-11 0,0-2-10 0,-5 1-11 0,5 4-9 16,0 1-9-16,0 1-5 0,0 2-4 0,0-3-1 0,0 10-2 0,5-5-1 0,-5-1 0 15,0 0 0-15,8 7-1 0,0-6-2 0,-8-2 1 0,5 8-2 0,1-6-1 16,1-2-1-16,-2-2-2 0,9 4 2 0,-7-5 3 0,-1-1 4 15,-1 0 1-15,4-3 2 0,3 3-1 0,-5-3 1 0,-1-3 2 0,0-3 1 0,9 6 6 0,-10-6 2 16,1 0 1-16,2 0 6 0,-3 0 9 0,8 0 4 0,-5-6 4 0,-2 3 6 16,7 3 0-16,-6-11 2 0,-1 7 1 0,7-7 2 0,-8 1 0 0,3 1-3 15,5 0 0-15,-7-1-4 0,1-5 2 0,7 6-5 0,-9-6-3 0,2 0-5 0,-1 0-5 16,2 2-2-16,5-2-3 0,-8-1-1 0,3 2 2 0,-2-1 1 0,-1-1-2 16,-5 2 4-16,8 1 0 0,-3-2 2 0,-5-1 4 0,7 2 6 0,-7 4 7 0,9-5 7 15,-9 5 7-15,0 1 6 0,0-2 5 0,0 7 0 0,0 1 0 16,0 3-6-16,0 0-4 0,0 0-7 0,0 0-9 0,0 0-5 0,0 0-8 0,0 0-6 15,0 3-10-15,-9 1-7 0,9 7-8 0,0-2-8 0,0 1-5 0,-7 1-5 16,7 3 1-16,0 0 1 0,-5 7 4 0,5-8 7 0,0 8 5 0,-8-2 3 16,8 0 2-16,0 1 1 0,-5 1 1 0,5 1 3 0,0-1-2 0,-6 3 4 15,6-5-2-15,0 5 1 0,-8 1 3 0,8 1 1 0,0-4 4 0,0 5 0 16,-5-5 2-16,5 8-4 0,0-6-3 0,-7 1-7 0,7-1-6 0,-6 0-15 0,6 1-19 16,0-1-24-16,-8-3-31 0,8-2-37 0,0 2-39 15,-6-3-43-15,6-3-44 0,0 0-78 0,0 0-88 0,0-6-81 0,-7 1-73 0,7-6-22 16,0 7 4-16,0-8 24 0,0-3 33 0,0 0 43 0,0 0 46 0,0 0 53 0,0 0 54 0,7-9 55 15,-7 4 59-15,6-5 72 0,-6-3 76 0</inkml:trace>
  <inkml:trace contextRef="#ctx0" brushRef="#br0" timeOffset="-151194.03">9053 10380 89 0,'7'-4'161'0,"-2"-1"50"0,2 1 39 0,0-2 40 0,-7 0 37 0,5 3 38 0,-5-3 32 0,0-3 33 15,0 3 28-15,8 3 29 0,-8-3 30 0,0 6-61 0,0-4-112 0,0 4-58 0,0 0-34 0,0-5-17 0,0 5-17 0,0 0-15 0,0 0-13 0,0 0-13 0,-8-6-12 0,8 6-8 0,0-3-6 0,0 3-6 0,0 0-6 0,0 0-10 0,0 0-11 16,0 0-9-16,0 0-11 0,0 0-6 0,-5 0-6 0,5 0-9 0,0 0-8 16,0 0-7-16,0 0-6 0,0 0-10 0,0 0-11 0,0 0-9 0,0 0-8 15,0 0-9-15,0 0-9 0,0 0-10 0,0 0-8 0,0 0-8 0,0 0-9 16,0 0-5-16,0 0-1 0,0 0-1 0,0 0 0 0,0 3 2 0,0 3 0 15,0-1 3-15,0 5 1 0,0-7 4 0,0 7 2 0,5 1 9 16,-5-2 3-16,8 1 6 0,-8 5 6 0,5-6 2 0,-5 6 3 0,8 0-1 0,-2 0 0 0,-6-2-1 16,5 2 1-16,2 6-1 0,-7-8 1 0,9 8-2 0,-4-6-1 0,2 3-2 15,-1-3-2-15,-1 6-1 0,4-8 0 0,-9 2 0 0,7 0-2 0,-2-5 2 0,1 4 0 16,1-10 0-16,-1 7-1 0,-6-7 4 0,8 2 3 0,-3 0 7 0,-5-6 4 16,7 0 14-16,-7 0 13 0,6 0 12 0,2-6 9 0,-8 0 9 0,6 2 5 15,-6-1 6-15,7-5 6 0,-2 1 3 0,-5 0 3 0,7-3-2 0,0-3-71 16,-7 1-14-16,5 0 0 0,-5-1 0 0,8-5 0 0,-1 1 0 0,-7 4 0 15,6-4 0-15,-6 0 0 0,8-1 0 0,-3-4 0 0,-5 5 0 0,5-2 0 0,3 2 0 16,-8-5 0-16,6 3 0 0,1 3 0 0,-1-3 0 0,-6 2 0 0,7 4 0 16,-1-4 0-16,-6 4 0 0,8 6 0 0,-3-6 0 0,-5 5 0 0,8 5 0 15,-8-1 0-15,5-3 0 0,-5 5-40 0,0 4-76 0,5-5-23 0,-5 5-27 16,0 0-27-16,0 0-30 0,0 5-30 0,9-5-28 0,-9 4-28 0,0 5-55 16,5-3-68-16,-5 3-73 15,7 3-69-15,-7 3-17 0,8-8 14 0,-8 8 29 0,6 0 37 0,-6 0 42 0,6 0 45 0,-6 1 47 0,7-2 50 0,-2-4 48 0,-5-1 49 0,7 0 66 16,7 0 72-16</inkml:trace>
  <inkml:trace contextRef="#ctx0" brushRef="#br0" timeOffset="-150547.78">9827 10279 23 0,'0'-6'128'0,"0"2"70"0,0-7 54 0,0 8 49 0,0-4 44 0,0-2 42 0,0 4 42 0,-6-5 37 0,6 1 35 0,0 4 32 0,0-5 32 0,0 4-30 0,0 2-63 0,-5-1-80 0,5-4-87 0,0 3-52 15,0 2-32-15,0-1-24 0,0 1-21 0,0 4-19 0,0 0-21 0,0-5-13 16,0 5-14-16,0-7-9 0,0 7-13 0,0 0-7 0,-8-4-9 16,8 4-12-16,0 0-10 0,0 0-12 0,0 0-11 0,0 0-11 0,0 0-10 0,0 0-9 15,0 4-7-15,0-4-6 0,0 0-4 0,-8 7-3 0,8-2-7 0,0-1 2 0,0 1 0 16,0 5 1-16,0-1 0 0,0 0 3 0,0 3 2 0,0 3-3 0,0-2-3 0,0 1-6 16,0 7-5-16,0-7-7 0,0 7-8 0,8-3-3 0,-8 1-5 0,0 1-1 15,0-1 0-15,8-4-2 0,-8 6 1 0,0-6 3 0,5-2 2 0,-5-4 9 16,0 6 7-16,6-4 6 0,-6-1 10 0,0-6 6 0,7 5 8 0,-7-4 6 0,0 5 3 15,5-4 1-15,-5-1 4 16,0-5 2-16,0 0 5 0,0 4 1 0,0-4 7 0,0 0 4 16,0 0 3-16,0 0 4 0,0 0 2 0,9-4 2 0,-9 4 0 0,0-5 1 15,5-1 2-15,-5 2 3 0,0-2 6 0,0 1 1 0,0 1 4 0,7-5 0 0,-7-1 2 16,0-1-3-16,0 2 0 0,6-1-2 0,-6 1-1 0,6-6 1 0,-6 0 0 0,8 0-2 0,-8 0-1 0,7 2-6 0,-7-2-6 0,5-6-4 16,-5 8-6-16,8-8-7 0,-2 7-8 0,-6 0-1 0,5 0-6 0,3-2-2 15,-8 1-4-15,5 6-2 0,-5 0-5 16,7 3-1-16,-7 0-5 0,0 2-6 0,7-1-2 0,-7 5-3 15,0 0 0-15,0 0 0 0,0 0 0 0,7 5 4 0,-7-1 1 0,0 2 3 0,0 4 2 0,6-5 4 0,-6 8 3 0,7-2 3 0,-7-2 5 16,0 7 6-16,6-1 2 0,-6-2 4 0,0 2 2 0,7 0 0 0,-7-6-3 16,6 6-1-16,-6 0-4 0,0-5-1 0,5-1-3 0,-5 1 0 0,8 0 0 15,-8-6-3-15,8 8 0 0,-3-9 1 0,-5 9-1 0,8-12 1 0,-3 4 1 0,0 1 2 32,4-1 1-32,-4 1 4 0,-5-5 2 0,13 4 3 0,-5-4 3 0,-2 0 2 15,1 0 5-15,6 0 4 0,-7-4 2 0,1 4 7 0,4-5 6 0,-4 5 6 16,7-4 7-16,-9-1 7 0,3 1 7 0,5-2 9 0,-5 0 9 0,-3-3 5 0,1 3 7 15,2-3 4-15,-3 0-1 0,3-1 2 0,-3 1 0 0,2-6-4 16,0 4-52-16,-2-2-40 0,2-2 0 0,-7-1 0 0,8-2 0 0,-8 3 0 0,0-6 0 16,0 6 0-16,0-3 0 0,0 2 0 0,-8-2 0 0,8 3 0 0,-7-5 0 15,2 6 0-15,5-1 0 0,-7 6 0 0,0-7 0 0,2 7 0 0,5-2 0 0,-8 7 0 16,3-5 0-16,-3 9 0 0,8-6 0 0,-6 3 0 0,6 3 0 16,0 0 0-16,-5 0 0 0,5 0 0 0,0 0 0 0,-8 3 0 0,8 3 0 15,0-1 0-15,-8-1-101 0,8 0-53 0,0 7-27 0,-5-2-35 0,5 1-42 16,-8 5-41-16,8-6-44 0,-5 6-102 0,5 1-122 0,-5-2-52 0,-4-1-12 0,9-2 12 15,-7 5 25-15,2-1 34 0,5-2 40 0,-6-4 48 0,-1 3 48 0,1-3 56 16,-2 0 58-16,3 1 63 0,-2-5 66 0</inkml:trace>
  <inkml:trace contextRef="#ctx0" brushRef="#br0" timeOffset="-149569.58">10485 10117 10 0,'-8'4'93'0,"3"-4"52"15,5 6 39-15,-6-6 35 0,6 0 32 0,0 4 29 0,0-4 28 0,0 0 29 0,0 0 27 0,0 0 25 0,0 0 25 0,0 0-27 0,0 0-54 0,0 0-54 0,0 0-49 0,0 0-29 0,0 0-18 0,0 0-8 0,0 0-7 0,0 0-5 0,0 0-6 16,0 0-3-16,0 0-4 0,0 0-3 0,0 0-1 0,0 0-3 0,0-4-1 0,0 4-1 15,0 0-5-15,0-6-6 0,0 6-6 0,0 0-8 0,0 0-11 0,6-4-10 16,-6 4-10-16,0 0-12 0,5 0-10 0,-5-5-11 0,8 5-10 0,0 0-9 16,-3 0-8-16,3-4-9 0,-3 4-4 0,9 0-6 0,-7 0-3 0,4 0-2 0,2 0-3 15,0 0 0-15,1 0 0 0,6 0-1 0,-6 0 2 0,-4 0 0 0,11 4 2 0,-8-4 0 16,1 5 0-16,4-5-1 0,-4 4 2 0,-2 2-1 0,-4-2 0 0,3 1 1 16,-3 4 0-16,4-2 2 0,-12 2 1 0,9-4 1 15,-9 8 4-15,0-2 3 0,0-1 2 0,0 5 1 0,-9-2 0 0,2 2 1 0,-6 0-1 0,7 6 0 16,-12-3 0-16,4 3 0 0,1-2-2 0,-7-1 0 0,1 7-4 0,-7-5-2 15,7-1-5-15,-1 6-1 0,1-4-4 0,-2-3-1 0,3 6-3 0,-1-3 0 16,-2-2 1-16,8 0 2 0,-6 1 1 0,6-1 7 0,0-4 5 0,0 6 7 16,5-8 6-16,3 2 4 0,-9-6 4 0,14 3 1 0,-5-3 2 0,-2-5-3 0,7 1-1 15,0-5-1-15,0 0 0 0,0 4-1 0,7-4 2 0,-7 0-1 0,5 0 0 16,1 0-3-16,7 0-4 0,2-4 0 16,-3-1-3-16,8 1-5 0,-1-2-4 0,7 3-21 0,8-9-25 0,-2 3-42 15,0-1-47-15,7-4-93 0,1 10-115 0,4-8-133 0,9 3-138 0,-1-1-61 0,1-8-16 0,-2 3 3 16,9-6 14-16,-2-3 28 0,0-1 32 0,-1-8 49 0,3-6 57 0,-1-6 66 15,-6 1 73-15,5-5 93 0,-5-9 100 0</inkml:trace>
</inkml:ink>
</file>

<file path=ppt/ink/ink11.xml><?xml version="1.0" encoding="utf-8"?>
<inkml:ink xmlns:inkml="http://www.w3.org/2003/InkML">
  <inkml:definitions>
    <inkml:context xml:id="ctx0">
      <inkml:inkSource xml:id="inkSrc0">
        <inkml:traceFormat>
          <inkml:channel name="X" type="integer" max="32767" units="cm"/>
          <inkml:channel name="Y" type="integer" max="32767" units="cm"/>
          <inkml:channel name="F" type="integer" max="8191" units="in"/>
          <inkml:channel name="T" type="integer" max="2.14748E9" units="dev"/>
        </inkml:traceFormat>
        <inkml:channelProperties>
          <inkml:channelProperty channel="X" name="resolution" value="6301.34619" units="1/cm"/>
          <inkml:channelProperty channel="Y" name="resolution" value="6301.34619" units="1/cm"/>
          <inkml:channelProperty channel="F" name="resolution" value="3999.51147" units="1/in"/>
          <inkml:channelProperty channel="T" name="resolution" value="1" units="1/dev"/>
        </inkml:channelProperties>
      </inkml:inkSource>
      <inkml:timestamp xml:id="ts0" timeString="2025-11-10T05:01:45.032"/>
    </inkml:context>
    <inkml:brush xml:id="br0">
      <inkml:brushProperty name="width" value="0.05292" units="cm"/>
      <inkml:brushProperty name="height" value="0.05292" units="cm"/>
      <inkml:brushProperty name="color" value="#FF0000"/>
    </inkml:brush>
  </inkml:definitions>
  <inkml:trace contextRef="#ctx0" brushRef="#br0">7236 14670 0 0,'0'0'6'0,"0"0"27"16,0 0 14-16,0 0 14 0,0 0 12 0,0 0 12 0,0 0 13 0,0 0 11 0,0 0 9 0,0 0 7 0,0 0 4 0,0 0 4 0,0 0 5 0,0 0 3 0,0 0 2 0,0 0 2 0,0-5 2 0,0 5-3 0,0 0 1 0,0 0-5 0,0 0-6 0,0-4-7 0,0 4-9 0,0 0-10 0,0 0-12 0,0-6-15 0,0 6-14 0,0 0-15 0,0 0-13 0,0 0-13 15,0 0-12-15,0 0-11 0,0 0-12 0,0 0-6 0,0 0-6 0,0 0-2 0,0 0-3 0,0 0-1 32,0 0 3-32,0 0 0 0,0 0 2 0,0 0 1 0,0 0 1 0,0 0 4 15,0 0 4-15,0 0 7 0,0 0 8 0,0 0 8 0,0 0 7 0,0 0 7 16,0 0 3-16,0 0 4 0,0 0 2 0,0 0 1 0,0-6 0 0,0 6 0 15,0 0-2-15,0 0-1 0,0 0-4 0,0 0-8 0,0 0-6 0,0 0-11 16,0 0-11-16,0 0-10 0,0 0-13 0,0 0-15 0,0 0-14 0,0 0-17 0,0 0-18 16,0 0-21-16,0 0-20 0,0 6-16 0,0-6-11 0,0 6-22 0,0-2-24 15,0-4-14-15,0 0-9 0,0 5 6 0,0 4 12 0,0-5 17 0,-8 2 18 0,8-6 23 16,0 5 23-16,0-1 24 0,-5 1 24 0,5 2 22 0,-8-4 30 0</inkml:trace>
  <inkml:trace contextRef="#ctx0" brushRef="#br0" timeOffset="3630.75">7144 14621 7 0,'0'-5'26'0,"0"5"10"0,0 0 13 0,0 0 11 0,0 0 12 0,-6-4 12 0,6 4 9 0,0 0 5 0,0 0-4 0,0 0 0 0,-7 0-2 0,7 0 2 0,0 0 0 0,0 0 2 0,0 0-2 0,0 0-6 0,-6-6-7 16,6 6-5-16,0 0-7 0,0 0-2 0,0 0-3 0,0 0-1 0,0 0-3 0,0 0-4 0,0 0-4 0,0 0-4 0,0 0-1 0,0 0-2 0,0 0 1 0,0 0-4 16,0 0 3-16,0 0-5 0,0 0-3 0,0 0-7 15,0 0-8-15,0 0-7 0,0 0-8 0,0 0-9 0,0 0-6 0,0 0-8 0,0 0-7 0,-8 6-6 16,8-6-8-16,0 0-7 0,0 0-9 0,0 0-7 0,0 4-6 0,0-4-3 16,0 0 1-16,0 0 0 0,0 0 2 0,0 0 4 0,0 5 4 0,0-5 4 0,0 4 5 15,0-4 2-15,0 6 2 0,0-6 5 0,0 3 3 0,0-3 4 0,0 6 3 0,0-6 4 16,0 6 2-16,0-6 2 0,0 0 2 0,0 0 0 0,0 3-1 0,0-3 0 15,0 0 0-15,0 0 2 0,0 0 3 0,0 6 2 0,0-6 4 0,0 0 2 0,0 0 4 16,0 0 4-16,0 0 4 0,0 0 3 0,0 0 2 0,0 0 3 0,0 0 1 0,0 0-3 16,0 0-5-16,0 0-10 0,0 0-10 0,0 0-17 15,0 0-16-15,0 0-20 0,0 0-18 0,0 0-10 0,0 0-2 0,0 0-1 0,0 0 2 0,0 0 5 16,0 0 6-16,0 0 8 0,0 0 14 0,0 0 16 0,0 0 27 0</inkml:trace>
</inkml:ink>
</file>

<file path=ppt/ink/ink12.xml><?xml version="1.0" encoding="utf-8"?>
<inkml:ink xmlns:inkml="http://www.w3.org/2003/InkML">
  <inkml:definitions>
    <inkml:context xml:id="ctx0">
      <inkml:inkSource xml:id="inkSrc0">
        <inkml:traceFormat>
          <inkml:channel name="X" type="integer" max="32767" units="cm"/>
          <inkml:channel name="Y" type="integer" max="32767" units="cm"/>
          <inkml:channel name="F" type="integer" max="8191" units="in"/>
          <inkml:channel name="T" type="integer" max="2.14748E9" units="dev"/>
        </inkml:traceFormat>
        <inkml:channelProperties>
          <inkml:channelProperty channel="X" name="resolution" value="6301.34619" units="1/cm"/>
          <inkml:channelProperty channel="Y" name="resolution" value="6301.34619" units="1/cm"/>
          <inkml:channelProperty channel="F" name="resolution" value="3999.51147" units="1/in"/>
          <inkml:channelProperty channel="T" name="resolution" value="1" units="1/dev"/>
        </inkml:channelProperties>
      </inkml:inkSource>
      <inkml:timestamp xml:id="ts0" timeString="2025-11-10T05:03:07.623"/>
    </inkml:context>
    <inkml:brush xml:id="br0">
      <inkml:brushProperty name="width" value="0.05292" units="cm"/>
      <inkml:brushProperty name="height" value="0.05292" units="cm"/>
      <inkml:brushProperty name="color" value="#FF0000"/>
    </inkml:brush>
  </inkml:definitions>
  <inkml:trace contextRef="#ctx0" brushRef="#br0">6923 10082 3 0,'5'0'56'0,"-5"0"23"0,0-4 14 0,0 4 13 0,0 0 12 16,0-5 15-16,0 5 14 0,7-6 19 0,-7 2 20 0,0 4 22 0,0-4 27 0,0 4-17 0,0 0-44 0,0 0-16 0,0 0-1 0,0-5 7 0,0 5 9 0,0 0 7 0,0 0 3 0,0 0 2 0,0 0-2 0,0 0-2 0,0 0-10 15,0 0-9-15,0 0-15 0,0 0-13 0,0 0-10 0,0-6-11 0,0 6-5 0,0 0-7 0,0 0-6 0,0 0-7 0,0 0-6 0,0 0-8 0,0 0-10 16,0 0-6-16,0 0-11 0,0 0-11 0,0 0-9 0,0 0-11 0,0 0-9 16,0 0-8-16,0 0-5 0,8 0-2 0,-8 0-2 0,0-3 2 0,0 3 4 15,6 0 2-15,0 0 7 0,1 0 6 0,-2 0 8 0,3 0 9 0,5-7 11 0,-2 7 7 16,5 0 4-16,-4-5 6 0,7 1 1 0,0 4 4 0,9-5-2 0,-4-1 0 16,3 2 0-16,-1-5-4 15,8 4 1-15,-2 1-4 0,0-2-9 0,7 0-2 0,-8-3-6 0,10 3-3 0,-2 3 2 0,0-3 0 0,-7 2 0 0,7-1 0 16,1 1 1-16,-8-1 1 0,1 5-2 0,-1-7-4 0,2 7 0 0,-10-3-5 0,3 3 1 15,6 0-2-15,-6 0 2 0,-9 0-1 0,8 0-2 0,-7 0-1 0,1 0 0 16,-8 0-1-16,8 0-2 0,-6 3-2 0,-1-3-2 0,-8 0-3 0,9 0 2 16,-7 0-1-16,-1 7 1 0,-6-7 2 0,7 0-1 0,-7 0 3 0,0 0 0 15,0 0 2-15,0 0-3 0,0 0 3 0,0 0-2 0,0 0 2 16,0 0 1-16,0 0 3 0,0 0-2 0,0 0 3 0,0 5-1 0,0-5-1 0,0 0-2 0,0 0-1 16,-7 0-1-16,7 0-2 0,0 0-1 15,0 0-2-15,0 0-3 0,0 0 1 0,0 0-4 0,0 4-4 0,0-4-8 0,0 0-12 0,-6 0-18 0,6 0-21 16,0 0-23-16,0 0-36 0,-7 0-31 0,7 0-41 0,-6 5-43 15,6-5-79-15,-8 0-93 0,3 4-77 0,-3-4-65 0,8 6-19 0,-5-3 6 0,0 3 20 0,-4-6 33 0,-3 0 38 16,4 0 41-16,-4-6 48 0,0-3 50 0,-2 0 54 0,1-10 57 0,1-2 73 16,-9-7 84-16</inkml:trace>
  <inkml:trace contextRef="#ctx0" brushRef="#br0" timeOffset="3582.62">9358 7601 6 0,'0'0'75'16,"0"0"39"-16,0 0 26 0,0-5 25 0,0 5 27 0,0-4 26 0,-5-1 26 0,5 5 23 0,-8-4 23 0,2 4 18 0,6-6 21 0,-7 0-27 0,7 6-54 0,-6-4-41 0,6 4-30 0,-7-5-16 0,7 5-7 0,0-4-10 0,-6 4-16 0,6 0-10 0,0-6-13 0,0 6-9 0,0 0-5 15,-8 0-6-15,8 0-6 0,0-5-3 0,0 5-7 0,0 0-4 0,0 0-5 0,0 0-2 0,0 0-3 16,0 0-2-16,0 0 0 0,0 0-5 0,0 0-1 0,0 0-4 0,0 0-6 0,0 0-4 0,0 0-6 0,0 0-5 31,0 0-8-31,0 0-5 0,0 0-6 0,0 0-8 0,0 0-6 0,0 0-1 16,0-4-5-16,0 4 0 0,0 0 2 0,8-5 3 0,-8 5 7 0,6 0 6 0,1-4 8 16,-1 4 6-16,1-6 6 0,-1 6 9 0,7-6 9 0,0 3 9 0,1-3 8 15,6 2 9-15,-8-7 3 0,7 7 0 0,8-5 4 0,-8 4-4 0,7-5-2 16,1 1-5-16,-2-3-7 0,2 8-1 0,-3-6-4 0,3 0-1 0,6 6-7 0,-6-5-6 15,4 3-6-15,-4 0-3 0,5 3-6 0,-4-3-1 0,4 1-5 0,-8 1 0 16,4 4-5-16,-4-6 0 0,3 6 1 0,-7 0-3 0,-1 0-1 0,7 0-1 16,-12 0 1-16,4 0 0 0,3 6 2 0,-8-6-1 0,0 0 0 0,-2 4 3 15,-4-4-1-15,7 5 2 0,-9-5 0 0,3 6 0 0,-3-6 2 0,-5 0 1 0,8 3 0 16,-8-3 2-16,0 0 0 0,8 6 0 0,-8-6 3 0,0 0-2 16,0 0 1-16,0 0 0 0,0 0 1 0,0 0 1 0,0 0 1 0,0 0 1 0,0 0 2 15,0 0 3-15,0 0 2 0,0 0 3 0,0 0 3 0,0 0 3 0,0 0 2 16,0 0 2-16,0 0 1 0,0 0 1 0,0 0-2 0,0 0-1 0,0 0-2 0,0 0-2 15,0 0-3-15,0 0-4 0,0 0-3 0,0 0-3 0,0 0-7 0,0 0 0 16,0 0-5-16,0 0-4 0,0 0-1 0,0 0 0 0,0 0-2 0,0 0-1 16,0 0 1-16,0 0-2 0,0 0 3 0,0 0-3 0,0 0 0 0,0 0-3 15,0 0-4-15,-8 0-12 0,8 0-13 0,0 0-14 0,0 0-14 0,0 0-15 0,0 0-15 16,-8 6-14-16,8-6-17 0,-5 0-20 0,5 0-20 0,0 0-25 0,-8 0-23 16,8 4-24-16,-5-4-24 0,5 5-37 0,-5-5-47 0,-4 4-61 0,2 2-65 15,7-2-25-15,-5 1-1 0,-1 0 16 0,-1-1 26 0,1 2 31 0,-2 0 34 0,3-6 39 0,-8 3 40 16,5-3 42-16,-5-3 43 0,-1-3 55 0,4 0 59 0</inkml:trace>
</inkml:ink>
</file>

<file path=ppt/ink/ink13.xml><?xml version="1.0" encoding="utf-8"?>
<inkml:ink xmlns:inkml="http://www.w3.org/2003/InkML">
  <inkml:definitions>
    <inkml:context xml:id="ctx0">
      <inkml:inkSource xml:id="inkSrc0">
        <inkml:traceFormat>
          <inkml:channel name="X" type="integer" max="32767" units="cm"/>
          <inkml:channel name="Y" type="integer" max="32767" units="cm"/>
          <inkml:channel name="F" type="integer" max="8191" units="in"/>
          <inkml:channel name="T" type="integer" max="2.14748E9" units="dev"/>
        </inkml:traceFormat>
        <inkml:channelProperties>
          <inkml:channelProperty channel="X" name="resolution" value="6301.34619" units="1/cm"/>
          <inkml:channelProperty channel="Y" name="resolution" value="6301.34619" units="1/cm"/>
          <inkml:channelProperty channel="F" name="resolution" value="3999.51147" units="1/in"/>
          <inkml:channelProperty channel="T" name="resolution" value="1" units="1/dev"/>
        </inkml:channelProperties>
      </inkml:inkSource>
      <inkml:timestamp xml:id="ts0" timeString="2025-11-10T05:07:12.625"/>
    </inkml:context>
    <inkml:brush xml:id="br0">
      <inkml:brushProperty name="width" value="0.05292" units="cm"/>
      <inkml:brushProperty name="height" value="0.05292" units="cm"/>
      <inkml:brushProperty name="color" value="#FF0000"/>
    </inkml:brush>
  </inkml:definitions>
  <inkml:trace contextRef="#ctx0" brushRef="#br0">9627 10532 56 0,'0'0'129'0,"0"0"41"0,0-4 32 0,0 4 26 0,0-5 26 0,0-1 23 0,-9 2 20 0,9-7 22 0,0 7 19 0,0-1 17 0,-7 5 19 0,7-4-57 0,0 4-97 0,0 0-56 0,0-6-34 0,-5 2-15 0,5 4-9 0,0-5-5 16,-6 5-6-16,6 0-2 0,0-6-2 0,-8 6-3 0,8-3-2 0,-5 3-4 15,5 0 0-15,-8-6-1 0,8 6-3 0,-5-6 0 0,-2 6-4 0,0 0-1 16,2-4-3-16,-3 4-4 0,1 0-5 0,2-5-3 0,-3 5-5 16,2 0-2-16,1 0-4 0,-11 0 0 0,11 0-2 0,-8 0-2 0,8 0-2 0,-9 0-4 0,7 5-2 0,-6-5-4 15,6 4-5-15,-5-4-2 0,-1 6-3 0,7 0-4 0,-9-3-3 0,1 3-2 16,9-1-3-16,-8 5-4 0,0-6-4 0,0 5-2 0,7-4-2 0,-7 5 0 16,0 1-2-16,0 2-1 0,0-3-2 0,5 5 1 0,-4-1 0 0,0 2 0 15,5-2-3-15,-7 2 0 0,1 3 1 0,0-1 0 16,7 3 1-16,-7-2 0 0,8 1 0 0,-11 5 1 0,11-7 1 0,-8 6 1 0,8-3 0 0,-11 3 1 0,11-4 1 15,-1-2 1-15,-7 9 1 0,5-9-1 0,3 1 1 0,-2 7 0 0,0-7-1 16,2-1-1-16,-2-2 1 0,7 2-3 16,-8 3 0-16,3-6 0 0,5 4 1 0,0 2-1 0,0-7-2 0,0 5 1 0,0 0-2 0,0 2 1 0,0-3 0 0,0 3 1 15,5-2 0-15,-5-1 2 0,8-3 0 0,-8 6 0 0,7-2-1 0,-2-1 2 16,2 3-1-16,0-2 1 0,-2 2 0 0,3-3 2 0,5 3 0 16,-7 3 1-16,6-5-1 0,2-1 1 0,-1 3-2 0,1-2 4 15,4 2 1-15,-5-3 2 0,7-3 0 0,0 5-1 0,-8-6 1 0,7 1 0 0,2 1 0 0,-3-2 2 0,9-1 0 16,-6-3 2-16,-3 4 0 0,8-2 1 0,-6-3 2 0,6 1 0 0,-6-1-1 0,6-4 1 15,1 6 1-15,-8-6 1 0,6-1 2 0,2-4 1 16,-3 0 2-16,3 0 0 0,1 0 3 0,-4-4 2 0,8-1 2 0,-4-2 4 0,4-2 1 0,2 0 5 16,-11-6 3-16,10-1 1 0,1 2 1 0,-2 1 2 0,1-8 0 0,-1 2 3 15,0-1 1 1,2 0 1-16,-2-4 0 0,-1 6-4 0,-2-7-1 0,3 5-2 0,-1-5-2 0,1 1-5 0,-5-1 0 0,6 7-2 16,-6-6-2-16,5 3 0 0,-6-3-1 0,6 5-2 0,-6-6-2 0,8 5 0 0,-11-5 0 0,4 7 0 0,-1-7 1 15,1 1 5-15,-1 0-1 0,-7-1 1 0,1 1 3 0,-1-1 3 0,1 1 4 16,-6-1 5-16,-1 1 4 0,-2 0 3 0,2-1 7 0,-6 1 1 0,2-2 5 0,-4 4 1 15,-5-5-1-15,0 5 1 0,0-5-1 0,0 0-6 0,-5-4-3 16,-4 3-7-16,2-2-5 0,2 0-7 16,-9 2-7-16,1-2-8 0,-6 2-6 0,6-2-9 0,-7 0-7 0,-6 5-7 0,2 7-6 0,-5-6-5 0,-3 3-5 0,8 8-4 15,-15-8-4-15,5 6-4 0,-4 6-5 0,-1-6-8 0,0 5-3 0,0 1-5 32,-2 3-4-32,-5-3-3 0,9 3-2 0,-11 6-5 0,11 0 0 0,-10 0-3 15,2 0-4-15,6 0-5 0,-6 6-6 0,6 3-5 0,-7-3-11 0,7 3-9 0,0 1-13 16,-1-1-15-16,1 6-17 0,7 0-19 0,-2 0-22 0,2 0-23 0,-7 4-26 15,7 1-44-15,6 3-52 0,-6 3-52 0,-1-3-51 0,1 3-26 0,5 2-11 0,1-4 10 16,-1 6 25-16,3-5 31 0,-3-1 36 0,8 0 38 0,-8-3 40 0,8-2 42 16,-6-1 43-16,5-2 53 0,-1 2 58 0</inkml:trace>
  <inkml:trace contextRef="#ctx0" brushRef="#br0" timeOffset="665.83">9919 11235 17 0,'0'-4'110'0,"0"-1"53"0,0 1 38 0,0-8 28 0,0 9 20 16,0-8 22-16,0 1 21 0,0 7 20 0,-8-7 19 0,8-1 19 0,-5 1 15 0,5 1-33 0,-6 0-64 0,-2-1-66 0,3-1-68 0,-2 1-35 0,-7 5-13 0,8-4-5 0,-1-1-1 0,-7 1 0 0,9 0-2 0,-8-3-5 0,8 3-7 0,-11 3-5 16,4-3-3-16,6 0-2 0,-7 5-6 0,0-8-2 0,-1 9-4 0,1-3-3 15,6 1-2-15,-5 5-1 0,0-4-3 0,4 4-4 0,-5-6-7 16,2 6-3-16,-5 0 3 0,11 0-6 0,-8 0 1 0,-1 0-5 0,2 6 0 0,6-6-3 0,-7 4-1 16,0-4-1-16,-1 5-2 0,9 1-2 0,-10-3-4 0,10 4-1 0,-9 2-2 15,9-4-1-15,-3 5 0 0,0-7-2 0,3 8-1 0,-1-1 0 0,-1 0 1 16,2 1-4-16,-4 2 0 0,9-4 0 0,-5 6-1 0,5-4 1 0,-7 3 1 0,7-5 0 15,0 6 0-15,0 0 2 0,0 0 0 0,0-6 0 0,0 6 2 0,0 0-1 16,7-5 1-16,-7 4 2 0,5-4 0 0,-5 5 1 0,9-5-1 0,-9-1 2 16,5 0 0-16,-5 3 3 0,7-9-1 0,-1 6 2 0,-1-3 0 0,-5 0 2 15,8-2 1-15,0 1 2 0,-3-1 3 0,1-4 3 0,2 0 1 0,4 5 5 16,-4-10 2-16,-3 5 1 0,9 0 4 0,-9-4 3 0,8-5 3 0,1 3 3 0,-9 0 4 16,11-3 5-16,-5 0 7 0,1-1 5 0,-3-4 6 0,3 4 4 0,1-5 4 0,-7 0 4 15,9 0 4-15,-10 2 2 0,7-2 0 0,-5 0 3 0,1-4 0 0,-3 4-1 16,3-5-5-16,-2 6-3 0,-1-7-5 0,3 1-7 0,-1 2-7 0,-7-7-8 15,6 6-4-15,-6-2-7 0,6-3-4 0,-6 6-6 0,0-7-3 0,0 6-2 16,0-7-2-16,0 7-1 0,0 1 1 0,0-3 3 0,-6 2 0 0,6 5 5 16,0-2 2-16,-6 1 2 0,6 2-1 0,-7 2 2 0,7 1 0 0,0 1 2 0,-8-2-2 15,8 7-3-15,0-1-4 0,0 1-7 0,-5 4-9 0,5 0-7 0,0 0-9 16,0 0-6-16,0 0-7 0,0 4-2 0,0 1-5 0,0 4-1 0,0 6 0 0,-6 1-3 16,6-3 1-16,0 7 2 0,0 1 0 0,0-2 5 0,-8-1 5 0,8 7 4 15,0-5 4-15,0 5 1 0,0-6 5 0,0 1-1 0,0-1 3 16,0 0 0-16,0 2 2 0,0-3-2 0,0 2 1 0,0 0-1 0,0-6-1 0,0 5 1 15,8-4 1-15,-8 6-2 0,0-8 1 0,6 2-5 0,-6 0-5 0,5 0-14 16,3 0-16-16,-1 0-24 0,-1-2-29 0,0 2-27 0,1 0-27 0,-2-6-31 16,3 7-33-16,0-2-60 0,-3-4-75 0,8-1-86 0,-8 0-90 0,9 3-30 15,-7-3 1-15,5 0 18 0,-4-3 29 0,4-2 40 0,-4-4 43 0,3 0 43 0,-3 0 43 0,-3-4 49 16,2-7 49-16,0 2 65 0,0-7 70 0</inkml:trace>
  <inkml:trace contextRef="#ctx0" brushRef="#br0" timeOffset="1566.53">12517 8383 0 0,'0'-6'51'0,"6"3"61"0,-6-3 42 0,0-3 33 0,0 3 30 16,0 1 27-16,0 1 30 0,-6 0 24 0,6-8 26 0,0 9 24 0,-7-3 24 0,7 1-12 0,-6 1-31 0,6-2-45 0,-7 1-48 0,7 1-32 0,-5-1-22 0,5 1-14 0,-9-2-13 0,4 2-7 0,5 4-9 0,-5-5-9 16,-3 5-7-16,3-6-10 0,5 6-14 0,-8-4-13 0,0 4-12 0,3 0-9 0,-1 0-11 15,-2 0-10-15,3 4-10 16,-3-4-9-16,-4 6-5 0,5-1-8 0,-5-1-9 0,-1 2-6 0,5 3-6 0,-3 0-3 0,-5 1 1 0,5 4 3 0,-1-2-1 0,-4 7 2 15,0-4 0-15,0 0 2 0,4 3 2 0,0 1 0 0,-3 2 1 0,4-2-2 16,-2 2 1-16,-2-3 0 0,3 1 1 0,0 7 0 0,-2-7-3 0,7-1 0 0,-4 7-1 16,3-5 0-16,0 5-2 0,-4-1-1 0,6-5-1 0,1 5 2 15,-4 1-2-15,2-1 0 16,2 0 0-16,5 7 2 0,-6-1-3 0,6-6 3 0,0 4 0 0,-8 2 0 0,8 0 4 0,8-2-1 0,-8 2 1 0,6-6 1 0,-6 7 2 0,12-9 0 16,-3 8 3-16,-4-6 0 0,8 0 3 0,0 1 0 0,0-1 1 0,0 1 0 15,6-1 1-15,-6-3 0 0,8 3 0 0,-2-5-1 0,7 5 0 0,-8-3 0 16,9-2 1-16,-1 0-1 0,1 1-2 0,-1-5 1 0,6-2 0 0,1 8 2 15,-6-6 4-15,5-6 5 0,-1 1 6 0,1-1 9 0,2 3 10 0,0-9 12 16,-3-3 9-16,1 0 8 16,-5-3 6-16,5-4 7 0,-6-2 7 0,8-6 4 0,-10 1 5 0,10-2 2 0,-9-2-2 0,8-7-1 0,1 5-3 0,-11-5-8 0,12 1-7 15,-10-4-8-15,7-2-7 0,-5 2-3 0,-1-3-7 0,0 1-2 0,1-3-5 16,-9-1-6-16,3-6-2 0,-7 7-5 0,-4-7-3 0,3 1-4 0,1 0-2 0,-7 0 0 16,-1-1-6-16,-6 3-1 0,7-3-4 0,-7 1-2 0,-7-1-4 0,1 1-5 15,-1 1-4-15,-7 3-4 0,1-5-2 0,3 7-5 0,-19 3-1 0,10-4-2 16,-7 4-4-16,-6 8-1 0,-2-5-5 0,3 5-2 15,-9 1 0-15,0 6-5 0,1 2 1 0,-5-2-2 0,-2 4 2 0,2 7 0 0,-4-7-1 0,4 7 3 16,-2 4 0-16,2-5 0 0,-9 5-1 0,14 0 2 0,-9 5-3 0,9-5-7 0,2 4-8 16,-2 1-11-16,4 1-9 0,3 3-13 0,9-3-15 0,-5 4-17 0,1-1-19 15,8 6-23-15,-1 0-23 0,1 0-22 0,6 3-24 0,0 1-35 0,2 6-36 0,-5-5-43 16,11 10-41-16,-8-7-46 0,8 7-44 0,5-1-5 0,-9 0 14 16,9 7 27-16,0-8 32 0,9 2 35 0,-9-2 38 0,5 2 39 0,1-6 37 0,6 1 46 15,-4-7 49-15,0 9 49 16,3-9 67-16</inkml:trace>
  <inkml:trace contextRef="#ctx0" brushRef="#br0" timeOffset="2050.56">12575 8959 66 0,'0'-10'139'0,"9"1"43"0,-9 0 33 0,0-6 30 0,0-1 26 0,0 7 29 0,0-6 27 0,0 6 29 0,0-6 27 0,-9 5 25 0,9-4 23 0,-5-1-52 0,-2 5-95 0,7-5-58 0,-8 6-35 0,2-6-21 0,0 6-15 0,-1-1-9 0,2-1-11 0,-9 1-11 0,7 1-15 15,1 5-14-15,-6-7-16 0,3 8-12 0,-1-4-10 0,2 2-14 0,-5 5-16 0,5-4-11 16,-3 4-12-16,3 0-6 0,3 0-5 0,-3 0-5 0,-4 4-4 0,5-4-5 16,2 5-2-16,-2 5-6 0,-1-4 2 0,3 3-2 0,-9 0 2 0,9 1-1 15,-2 5 2-15,-2 0 3 0,4-6 2 0,-1 11 5 0,6-4 2 0,-7 3 3 16,2-5 2-16,-4 5 0 0,9 2 0 0,-7 3-4 0,7-5-8 0,0 0-5 16,-5 7-7-16,5-7-3 0,0 5-2 0,0-3-3 0,0-3 0 0,0 1-2 0,0-4 0 15,5 4 1-15,-5-4-3 0,0-4 1 0,7-1 4 0,-7 3 5 0,9-8 9 16,-9 5 9-16,5-5 9 0,-5 1 9 0,7-6 8 0,-1 3 12 0,-6-3 10 0,5 0 10 15,4 0 10-15,-2-3 11 0,-2-3 10 0,9 1 6 0,-9 1 6 16,10-7 5-16,-10 2 3 0,9-5 3 0,-1-1 1 0,0 0 0 0,-7 0-1 0,7-3-4 16,0-3-4-16,0 2 0 0,1-2-3 0,-9-1-3 0,8 1-6 0,-6 1-1 15,7 1-2-15,-9-6-1 0,2 11-2 0,-1-5-2 0,0-2-2 0,2 6 1 0,-1 2-2 16,-7-2-2-16,5 5-2 0,-5 0-3 0,9 0-6 0,-9 1-4 0,0 5-3 16,0-1-5-16,0-1-6 0,0 6-4 0,0 0-5 0,0 0-8 0,0 0-7 15,0 0-11-15,0 0-11 0,0 0-6 0,0 0-7 0,0 0-4 0,0 6-2 16,5 3-2-16,-5-4 0 0,0 5 0 0,0-1 1 0,5 0 3 0,-5 7 1 0,0 2 6 15,8-3 5-15,-8 6 5 0,5-6 9 0,-5 3 3 0,8 3 2 0,-8-7-2 16,8 6-1-16,-3-5-8 0,-5 4-10 0,6-4-10 0,1 0-14 0,-1 0-14 16,-6-2-18-16,7-4-22 0,-1 6-27 0,1-3-29 0,0-3-33 0,0 4-41 15,-2-2-43-15,3-2-61 0,3 1-66 0,-3-4-55 0,-8 3-50 0,5 0-8 0,2 1 12 0,1 1 26 16,-2-1 30-16,-6-5 35 0,0 4 42 0,0-5 44 0,0 5 45 0,0-3 51 16,0 3 52-16,0-3 61 0,0 0 73 0</inkml:trace>
  <inkml:trace contextRef="#ctx0" brushRef="#br0" timeOffset="2936.13">15285 10166 47 0,'-8'0'127'0,"8"-5"43"0,0 1 31 15,-5 4 27-15,5-5 25 0,-5-2 23 0,5 3 24 0,-9-1 24 0,9-4 21 0,-5 3 23 0,5 2 24 0,-7-5-46 0,7 4-84 0,-6-5-56 0,6 4-43 0,-7 1-22 0,0-4-8 0,7 3-6 0,-7-2-4 0,7 3-8 0,-5-1-9 0,-3 3-10 0,3-4-11 0,-1 2-10 0,-2 1-8 0,-4-7-12 0,3 11-10 16,-1-4-4-16,-3-1-1 0,5 1-4 0,-11-1 1 0,6 5-3 0,0-4-3 0,-6 4-1 0,4 0 2 15,-4 0 0-15,-1 0-1 0,1 4-1 0,6 1-4 0,-6-5-3 0,-2 9-3 16,9-5-5-16,-8 2-2 0,8 3-3 0,-2 3-5 0,-6 2-5 0,8-6-4 0,0 7-3 16,-1 6-1-16,-1-7-1 0,1 5 1 0,0 2-2 0,7-2 0 0,-6-1-1 15,3 9 1-15,-3-5 0 0,6 4-1 16,-1-3 2-16,1 7 1 0,-2-6 0 0,3 6 1 0,-2-2 1 0,7 8-1 16,-7-8 1-16,7 6-1 0,0 2 0 0,0-3 3 0,0 1 2 0,0 2 2 0,7-3 1 0,-7 1 3 0,7 0-1 15,-2 0 3-15,3 1 0 0,-2-1 0 0,7-6 2 0,-8 8 2 0,11-8 0 0,-4 2 2 16,7 0 3-16,-6-2-2 0,6-4-1 0,1 3 1 0,7-5 0 15,-8-1-1-15,7 3 1 0,8-5-1 0,-10-4 0 0,8 4 1 0,-4-5 1 16,4-2 1-16,0 1 6 0,2-7 5 0,-2-2 8 0,-1 1 7 0,3-5 7 0,3-5 9 0,-3 1 8 16,-2-6 8-16,2 1 6 0,6-6 6 0,-8 0 4 0,7-4 2 0,0-2 1 15,0 3-1-15,-7-13-2 16,8 7-7-16,-1 0-5 0,-2-6-7 0,-3 2-5 0,-2-6-10 0,-1 4-6 0,4-10-8 0,-9 7-7 0,5-6-8 0,-12-1-2 0,8 1-5 16,-6-4-3-16,-3 3-2 0,1-5-1 0,-4 8 1 0,-3-8-3 0,-5 2 2 15,-2 3-3 1,2 1-1-16,2-4-1 0,-9 7-1 0,-9-3 1 0,2 5-2 0,2 0-2 0,-2 0-1 0,-5 5-6 0,-3-1-3 0,-4 2-5 0,1 3-2 15,-3 6-6-15,-6-7-2 0,8 7-4 0,-6 1-2 0,-7 2-2 0,6 2-5 0,-6 4-5 16,5-4-5-16,-6 7-10 0,1-2-7 0,-2 4-13 16,1 5-10-16,2 0-18 0,-1 5-19 0,6 1-27 0,-7 4-30 0,6-1-34 0,3 6-35 15,-4-1-54-15,1 2-62 0,3 2-72 0,4 1-72 0,-7 2-19 0,8 3 7 0,-2 1 20 0,3-1 27 16,-1 1 34-16,-1-1 39 0,6-6 45 0,1 9 47 0,-6-5 47 0,7-1 51 0,-2-2 60 16,9 2 67-16</inkml:trace>
  <inkml:trace contextRef="#ctx0" brushRef="#br0" timeOffset="3426.97">15337 10528 25 0,'6'-15'130'0,"1"-5"66"0,0 6 50 0,-7-6 45 0,7 1 42 0,-7 4 40 0,5-6 36 0,-5 7 37 0,0 0 33 0,0-1 33 0,0 0 31 0,0 0-28 0,0 6-66 0,0 0-76 0,0 0-86 0,-5 2-47 0,5 2-28 0,0 1-27 16,0-1-24-16,0 5-24 0,0-4-21 0,0 4-21 0,0 0-24 0,0 0-19 0,0 0-19 0,0 0-16 0,0 4-11 0,-7-4-11 0,7 5-6 0,-7 4-10 15,7 1-4-15,0 1-9 0,-7 2-8 0,1 2-9 0,-1 6-9 0,7-2-9 0,-5-1-9 16,-3 9-6-16,2-5-8 0,1 4-10 0,5 2-11 0,-8-3-13 0,0 5-11 16,3 0-6-16,5-2-3 0,-8 2 3 0,8-6 6 0,-5 5 9 0,5-5 8 0,0-3 9 15,0-3 7-15,0 3 5 0,-5-6 3 0,5-2 11 0,0-4 9 0,0 2 12 16,0-1 15-16,0 0 9 0,0-5 8 0,0 4 7 0,0-5 7 0,0-4 15 15,0 0 11-15,0 6 21 0,0-6 18 0,0 0 18 0,0 0 19 0,0 0 11 16,0 0 10-16,0-6 7 0,-9 6 7 0,9-4 4 0,0-1 8 0,0 1-1 16,-5-5 3-16,5-3-7 0,0 8-6 0,0-7-11 0,0 2-12 0,0-4-9 0,0 1-8 15,0-2-7-15,0-1-8 0,5 2-5 0,-5-3-9 0,0 1-5 0,9-3-7 16,-9 3-7-16,5 0-6 0,0 0-6 0,-5-4-4 0,8 4-8 0,-3 0-4 0,11 2-4 16,-11 1-6-16,1-2 0 0,7 4-4 0,0 1-3 0,-6 3 1 0,7-3 1 15,-1 5-3-15,0 4 1 0,-2 0 1 0,5 0-2 0,-5 0 1 16,1 0 2-16,9 4-2 0,-10 5 4 0,5-3 1 0,-4 9 2 0,0-6 0 0,3 0 1 15,-10 7 0-15,9-2 3 0,-9 2 3 0,3-7 1 0,-1 6 2 0,-1-2 2 0,-6 2 3 16,0 0-1-16,6 0 3 0,-12-6 3 0,6 6 1 0,-6-5 2 0,6 5 1 16,-7-6 3-16,-6 1 0 0,7 1 0 0,-7 4-3 0,5-6 1 0,-4 1-7 0,-2-1-12 15,-7-4-20-15,10 5-34 0,-10 0-39 0,9-1-56 0,-8-4-63 0,2 5-114 16,-3-5-137-16,2-1-65 0,-1 1-19 0,-4 5-1 0,-5-10 11 0,5 6 15 16,-3-1 26-16,2-1 34 0,-1 0 42 0,-6 2 53 0,-2-6 57 0,8 5 66 0,-6-1 72 15</inkml:trace>
  <inkml:trace contextRef="#ctx0" brushRef="#br0" timeOffset="4328.18">12301 14069 23 0,'9'-16'115'0,"-9"7"55"0,0-6 40 0,0 2 33 0,0-3 31 0,0 2 30 0,0-1 30 0,0-1 27 0,-9 2 29 15,9 0 26-15,-7 5 24 0,2-6-32 0,-1 0-65 0,1 4-64 0,-3-2-60 0,0 4-34 0,3-3-18 0,-2-3-12 0,-5 6-10 0,4 0-15 0,1-1-14 0,2 1-13 0,-9-3-11 0,9 3-12 0,-10 0-8 0,3 5-11 16,5-2-8-16,-6-3-9 0,0 3-7 0,7 1-4 0,-7 5-4 0,0-4-5 15,0 4-3-15,-1 0-5 16,2 0-3-16,-2 0-5 0,1 4-1 0,-6 1-5 0,6 1-4 0,1 3-2 0,-7 1-1 0,5-1-5 0,-6 0-3 0,6 6-3 16,-4 1-3-16,4 2 1 0,-6 3-2 0,9-2 2 0,-9 5 0 0,6 2 2 0,-4 2 2 15,4-3 0-15,1 8 4 0,-8-3 0 0,9 5 0 0,0-2 3 0,-3 3 1 16,3-2 2-16,5-1 0 0,-6 6 1 0,6-5 1 0,-5 0 1 0,7 5 1 16,-2-3-2-16,-2-3 1 0,4 7-1 0,5-6-1 0,0-1 0 0,-7 3-1 15,7-2 0-15,7 0 0 0,-7 0-1 0,0-1 0 16,5 1-1-16,4 2 0 0,-2-3-1 0,4-3 0 0,-5 4 2 0,9-6-1 0,4 2 1 0,-6 0 1 15,6 0 2-15,-7-2 2 0,15-3 2 0,-6 4 2 0,-3-9 2 0,8 4 1 0,1 0 4 16,-1-3 2-16,0-8-1 0,0 8 3 0,-2-6 2 0,3-2-1 0,7-2 5 16,-10-2-1-16,10-3 5 0,-8-2 2 0,1 1 6 0,4-5 8 0,-4 0 7 15,5-5 6-15,1-5 7 16,-6 1 5-16,5-6 4 0,-1 0 4 0,3-4 2 0,-8-5 4 0,6 3 2 0,0-9 3 0,-6 8 2 0,6-14 2 0,-3 8-3 0,-6-6-6 16,4-7-4-16,-7 7-7 0,7-3-3 15,-9-3-4-15,1-5-6 0,2 6-4 0,-8-5-4 0,1 2-6 0,4-3-5 0,-5-4-5 0,-5 4-5 0,4 2-4 0,-6-6-7 16,0 6-3-16,1-6-4 0,-7 4-1 0,0-4-4 0,0 5-3 0,-7-5-4 15,7 5-1-15,-12 6-5 0,5-6-2 0,-6 5-3 16,0-1-2-16,-5 7-3 0,-3-3-1 16,1 2-6-16,-6 10-2 0,1-1-4 0,-2 6-7 0,-5 5-6 15,1-2-7-15,-10 2-7 0,2 10-5 0,-5-6-8 0,4 10-3 0,1 0-5 0,-9 0-6 16,9 10-11-16,2-6-12 0,-2 7-17 0,-1-2-20 0,8 6-28 0,6-2-32 16,-5 8-44-16,4-2-52 0,1 1-58 0,-1 5-64 0,6-1-46 0,3 6-40 0,-3-2-5 15,10 6 12-15,-9-4 24 0,7 4 31 0,-1 1 35 0,1-1 41 0,8-6 47 16,-9 8 50-16,9-8 59 0,-11 2 59 0,11-6 62 0,-1 6 75 0</inkml:trace>
  <inkml:trace contextRef="#ctx0" brushRef="#br0" timeOffset="4691.54">12270 14542 0 0,'8'-5'5'0,"-3"-5"112"0,6 1 68 0,-4 0 48 0,2 0 37 0,-9-3 36 0,5-3 36 0,2 6 36 0,-7-4 34 0,0-2 31 0,6 3 33 0,-6 3 30 16,0 0 28-16,0-1-75 0,-6 1-135 0,6 3-70 0,0-3-34 0,0-2-20 0,0 7-13 0,-7-2-16 0,7-3-18 0,-5 5-17 0,-4-1-18 0,9-5-16 0,-7 4-16 15,2 1-15-15,-1 1-14 0,1-1-14 0,-3 5-14 0,0-4-9 0,-4 4-10 0,6 0-6 16,-8 0-5-16,2 4-4 0,-2-4-3 0,1 5-4 0,0 4-4 0,0-3-3 16,-6 4-6-16,6-1-1 0,0 0-4 0,0 1-3 0,0 4-7 0,-1 2-4 15,2-5-6-15,-2 7-2 0,9-2-4 0,-8-1 0 0,6 3-2 0,0 1 1 16,0 2 1-16,1-3 1 0,-1 3 5 0,2 2 1 0,5-3 3 0,0 5 5 15,0-7 3-15,0 3 6 0,0-2 4 0,0 5 4 0,5-3 2 0,-5-3 3 16,7 3 0-16,-1-6 1 0,8 4-1 0,-7-4 2 0,6 0 0 0,0-6 2 16,5 4-2-16,-4-2 3 0,4-7 3 0,-2 2 0 0,8 0 4 0,-4-6 1 0,-1 0 1 0,8-6 2 15,-1 0 1-15,-8-3-4 0,14 0-6 0,-4-1-24 0,-1-4-33 0,-3-2-47 16,3 1-52-16,-2-3-106 0,2-3-121 0,-1 2-57 0,-7 1-20 0,1-3 1 16,-1-3 7-16,-6-1 16 0,1 1 17 0,-14-6 25 0,7 7 32 15,-7-13 43-15,-7 9 52 0,-7-9 60 0,1 2 67 0</inkml:trace>
  <inkml:trace contextRef="#ctx0" brushRef="#br0" timeOffset="6318.15">10603 12007 0 0,'-7'-11'7'0,"-1"4"51"0,3 1 30 0,-2-3 29 0,0-3 30 0,2 3 29 0,-3 4 29 0,3-5 27 0,-9 6 26 0,9-5 20 15,-2 4 24-15,-2-1-5 0,4-4-20 0,-8 5-21 0,8 1-22 0,-3-5-16 0,0 3-9 0,3 2-12 0,-1-7-12 0,-1 8-12 0,7-9-9 0,-6 8-5 0,-2-1-3 0,3 1-2 0,5-2 2 16,-7-3-1-16,7 3-1 0,-6 3-2 0,6-3-3 0,0 0-4 0,-6 2-4 16,6-1-9-16,0 1-10 0,0-1-11 0,0 5-10 0,0-6-14 0,6 2-10 15,-6-1-12-15,0 1-14 0,6-1-9 0,-6-2-9 0,7 3-7 0,-2-1-9 0,3 5-4 16,-2-4-6-16,1-1-5 0,-1-1-4 0,-1 2-1 0,11 4 0 0,-3-5-1 15,-8 5 0-15,9 0 3 0,-2 0 2 0,7 0 2 0,-6 5 2 0,6-1 1 16,-4 2 3-16,4 3 0 0,0-4 5 0,1 11 1 0,6-7 1 0,-6 6 0 16,0-2 0-16,4 8 1 0,3-2 1 0,-6 2-2 0,4-3-3 0,8 6-2 15,-8 1 1-15,2-1-3 0,4 6 1 0,1-2-1 0,2 2 2 0,-2 0 2 0,1-1 2 16,7 0 1-16,-8 5 0 0,7 2 0 0,0-8 1 0,-7 6 0 0,8 1 1 16,-8-1 2-16,7 0 2 0,-7-1-1 0,2-3 0 0,-2 5-3 15,0-2-1-15,1-3-4 0,-1 0-3 0,2-2-2 0,-2 2 0 0,-1-2-3 0,2-1 0 0,-6 1 0 16,5-4-1-16,-5 1-1 0,5-1-1 0,-6 0-2 0,0 0 1 0,-7-3-1 15,8 3 1-15,-7-5-1 0,-1 2 1 0,1-8 1 0,-6 2-1 0,5 6 0 16,-7-12 0-16,1 6 2 0,1-6-2 0,-9 1 2 0,8 1-1 0,-5-7 1 16,-2 5-1-16,6-3-3 0,-12-3-3 0,9 3-10 0,-4-6-11 0,-5 6-11 15,6-6-6-15,-6 0-15 0,0 0-15 0,0 0-29 0,0 0-38 0,0 0-45 0,0-6-44 16,-6 6-86-16,1-6-103 0,-4 3-74 0,2-8-50 0,2 3-12 0,-9-3 12 0,1-4 19 16,1 0 25-16,-8 2 32 0,-1-8 36 0,-3 2 48 0,-2-5 54 15,-7-1 56-15,1 1 61 0,-8 0 78 0,1-6 90 0</inkml:trace>
  <inkml:trace contextRef="#ctx0" brushRef="#br0" timeOffset="6839.67">10445 11797 0 0,'8'-9'3'0,"5"4"113"0,-7-1 73 0,-1-3 51 0,-5 5 39 0,8-1 38 0,0-2 34 0,-8 3 34 15,0-1 32-15,0 1 31 0,0-1 28 0,0 5 25 0,0-6 25 0,0 6-79 0,0 0-139 0,0 0-81 0,0-4-43 0,0 4-28 0,0 0-15 0,0 0-19 0,0 0-16 0,0 0-19 0,0 0-18 0,0 0-15 16,0 0-17-16,0 0-10 0,0 4-12 0,0 2-7 0,0-6-6 0,0 5-6 16,-8 4-5-16,8-5-3 0,0 8-4 0,0 1 3 0,0-2-3 0,0 2 3 0,0 2 3 15,0 6 0-15,0-3 4 0,0 3 0 0,8-7 3 0,-8 10 0 0,5-9 2 0,-5 4 0 16,8 1 2-16,-3 1 0 0,0-3 2 0,4-2-1 0,-2 2 2 0,-2-3 0 15,1 0 1-15,2 0 0 0,-3-5 0 0,3 3 1 0,-3-2-1 0,2-2 2 16,0-3 1-16,-7 4 3 0,5-5 0 0,3-1 3 0,-1 0 2 0,-7 1 2 16,0-5 6-16,5 6 6 0,-5-6 7 0,0 0 9 0,0 0 10 0,0 0 5 0,0 0 7 15,0-6 1-15,0 6 1 0,9-5-1 0,-9 1 1 16,-9-5-1-16,9-1-3 0,0-1-3 0,0 1-4 0,0-4-8 0,-5 0-9 0,5-1-8 0,0 0-11 16,-7 0-7-16,7-3-7 0,-8-3-3 15,8 2-2-15,-5-2-1 0,5-3-2 0,-7 6-1 0,0-7-1 0,7 6-2 0,-5-2-1 0,5-3 1 0,-8 9-1 0,8-4 1 16,-5-1 1-16,5 2 1 0,0 2-2 0,-8 1 1 0,8 2-1 0,0 1 0 15,0 3-2-15,0 0 0 0,0 0-1 0,0 3-3 0,0-3 0 0,0 3-5 16,0 6-1-16,0-3-1 0,8-4-4 0,-8 7 0 0,5 0-2 0,-5 0 2 0,8 0-1 16,-3 0 1-16,9 0 1 0,-9 0 1 0,10 0 1 0,-1 0 4 0,-4 7 1 15,4-4 3-15,6-3 3 0,-6 6 3 0,4-1 2 0,8-5 2 16,-7 4 3-16,10-4-2 0,-6 6 2 0,4-6-6 0,6 3-7 0,-6-3-26 0,5 0-29 0,-1 0-46 16,9 0-51-16,-8 0-102 0,7 6-126 0,-7-6-89 0,2 4-72 0,-2-4-23 15,1 0-4-15,-1 0 13 0,-13 0 16 0,10 0 27 0,-11 0 33 0,-13-4 47 16,9-2 55-16,-14 6 63 0,0-9 68 0,0 5 92 0,-14-1 97 0</inkml:trace>
  <inkml:trace contextRef="#ctx0" brushRef="#br0" timeOffset="7503.75">10056 12135 86 0,'-8'-6'160'0,"2"1"47"0,-1 1 37 0,7-2 38 0,-5 6 38 16,-4-5 37-16,9 1 33 0,-5-1 30 0,5 5 26 0,-5-4 29 0,-3-2 23 0,8 6-63 0,-5-4-111 0,5-1-65 0,0 5-35 0,-8-6-19 0,8 2-12 0,0 4-16 0,0 0-18 0,0-6-18 16,0 6-14-16,0-5-13 0,0 5-12 0,0 0-10 0,0 0-12 0,0 0-13 0,0 0-15 0,0 0-14 0,0 0-14 0,0 0-10 0,0 0-12 0,0 0-8 0,0 0-6 0,0 0-6 0,8 5-3 0,-8-5 0 0,5 6-1 0,8-2 4 15,-8 7 1-15,4-7 6 0,3 6 4 0,2-1 3 0,4 6 5 0,-4-4 5 0,4 8 3 16,3-4 3-16,-8 3 2 0,13 3-2 0,-7-2 3 0,1 6 0 15,7-7-4-15,-8 12 2 0,7-6-4 0,1 7 0 0,4-7-3 0,-5 6 2 0,6-2-1 16,2-3 1-16,-2 4-2 0,2 1-1 0,5-7 0 0,-7 3 1 0,0 2 0 16,7-3 2-16,-7-1 0 0,8 0 0 0,-9 1 1 0,3-1-2 15,-2 6-1-15,2-5-1 0,5-1-2 0,-7 0-1 0,-1 1 1 0,1-1-2 0,2 0 0 0,6 0 2 16,-8 1-1-16,1-1 1 0,-1 1-1 0,0-1 1 0,2 0-2 0,-2-3 1 16,-6 3 2-16,0-4 0 0,1 4 1 0,-4-4 0 0,-2-1 0 0,-1 0 0 15,-1-5 0-15,1 7 0 0,-8-7 0 0,2 0-1 0,-1-2-2 0,-8-3-8 16,11 0-13-16,-11 1-15 0,1-1-18 0,1-3-19 0,-7 0-12 0,6-6-15 0,-6 4-13 15,0-4-26-15,0 0-35 0,0 0-48 0,-6 0-54 0,6 0-98 0,-7-4-113 16,1-2-42-16,-7 0-8 0,5 2 16 0,-3-1 27 0,-1-5 30 0,-2 1 30 0,-7 0 32 16,3-7 34-16,-1 2 45 0,4 4 49 0,-9-4 61 0,3-2 64 0</inkml:trace>
  <inkml:trace contextRef="#ctx0" brushRef="#br0" timeOffset="7913.74">10778 13087 0 0,'-6'4'33'0,"1"8"156"0,-11-8 94 15,11 1 70-15,-3-5 49 0,2 0 39 0,1 0 32 0,-3 0 27 0,8 0 21 0,0-5 20 16,0 1 16-16,0-2 15 0,0-4 14 0,0 5-123 0,8-1-205 0,-8 2-115 0,5-5-69 16,1 4-33-16,2 1-16 0,-3-8-7 0,2 9-6 0,2-3-1 0,2 0 4 15,-4 3 4-15,-2-3 4 0,4 6 4 0,3-5 6 0,-6 5-1 0,7 0-3 16,-5 5-1-16,4-5-6 0,-5 6-1 0,5-3-2 0,-4 3 0 0,4 3-1 16,0 3 1-16,3-3 0 0,-3 4-4 0,0 2-2 0,2 1-3 15,-1 2-1-15,0-3-1 0,0 11-2 0,6-7-1 0,-4-1 0 0,4 7 0 0,-6-1-1 0,-1 1-2 16,8-1 2-16,-7 1-3 0,5-1 2 0,-2 1-2 0,-5-1 0 0,10-3 0 15,-9-3 1-15,2 2-2 0,4 0 1 0,-4-5 0 0,-1-1 0 0,-1-4 1 16,2-1 0-16,-1 1 1 0,0-5 2 0,6 1 1 0,-6-2 4 0,0 1 1 16,1-5 3-16,-2 0 2 0,1 0 3 0,1-5 4 0,-2 1 2 0,-6-2 4 15,8 1 2-15,-2 1 3 0,-3-5 1 0,-4 3 5 0,2 0 0 0,4-3 4 0,-3 3 2 16,-8-3 1-16,8 5 0 0,-3-7 1 0,-5 7 0 0,6-6-1 0,-6 0-1 16,0 0-3-16,7 6 0 0,-7-7-1 0,0 1 1 0,0 1-5 0,0 0-2 15,0 0-2-15,6-2-6 0,-6 1-3 0,0 0-3 0,0 1-7 0,0-2-3 16,0 2-6-16,0 0-4 0,0-1-6 0,0 4-4 0,0 2-4 0,0-7-7 0,0 11-3 15,0-4-6-15,0 4-3 0,0-5-6 0,0 5-2 0,0 0-6 0,7-4-7 16,-7 4-7-16,0 0-13 0,0 0-13 0,0 0-21 0,0 0-17 0,8-5-28 16,-8 5-24-16,5 0-36 0,1 0-38 0,2 0-68 15,-3-4-79-15,3-2-83 0,-3 6-81 0,3-6-25 0,3 2 5 0,-4-1 22 16,7 0 32-16,-8-5 36 0,1-3 43 0,-2-2 45 0,3 0 47 0,0 0 55 0,-8-4 57 0,0-7 70 16,0 4 76-16</inkml:trace>
  <inkml:trace contextRef="#ctx0" brushRef="#br0" timeOffset="8989.2">14661 11362 0 0,'5'-5'41'0,"-5"5"28"0,0-4 13 0,0-1 9 0,0 1 7 0,0-2 7 0,0 0 7 0,0 3 8 0,0-3 5 0,0 3 10 0,0-3 6 0,5 0-26 0,-5 2-47 0,0-1-21 0,0 1-6 0,0 4 2 0,0-5 5 0,0-1 7 0,0 2 8 0,0-2 9 15,0 6 5-15,0 0 8 0,9-3 7 0,-9-3 5 0,0 0 6 0,0 2 3 0,0-1 4 0,0 5-1 0,0-5-1 0,0 1-1 0,0 4-1 0,0 0-2 16,0-6-1-16,0 6 1 0,0-4 0 0,0-1-1 0,0 5-2 0,0-4 1 16,0 4 2-16,0-6 5 0,0 6 6 0,0-6 4 0,0 6 7 0,0-3 4 15,0 3 3-15,0-6 1 0,0 6 3 0,0-5 0 0,0 5-1 0,-9 0 0 16,9 0-4-16,0-4-3 0,0 4-2 0,0-6-6 0,0 6-10 0,0 0-1 16,0-3-8-16,0 3-5 0,0 0-4 0,0 0-10 0,0 0-5 0,0 0-6 15,0 0-9-15,0 0-8 0,0 0-4 0,0 0-6 0,0 0-8 0,0 0-5 0,0 0-5 16,0 0-4-16,0 0-4 0,0 0-4 0,0 0-3 0,0 0-2 0,0 0-1 0,0 0-2 15,0 0 2-15,-5 3-2 0,5-3 2 0,0 0 0 0,0 0 1 0,-5 6 0 16,5-2 0-16,-8 1 2 0,8 1 0 0,-5-3 2 0,-3 9 1 0,2-3 0 16,-1 1 1-16,1-1 0 0,-1 0-2 0,-6 6 1 0,7 1-1 0,-8-2-2 15,2 2 0-15,-1 2-1 0,-1 1-5 0,2 1 0 0,-8-1-1 0,8 6-1 0,-9-1-1 16,2 6-1-16,-7 0 1 0,5-2-1 0,-3 2 2 0,-3 3 0 16,-6-2 1-16,6 3 0 0,4-1 1 0,-9-3 3 0,-3 5 2 0,10-2 0 15,-2-3 5-15,-4 3 1 0,4 2-2 0,1-5 2 0,-1-2 1 0,1 7-2 0,0-7-1 16,7 2 1-16,-7 0-3 0,0-1-1 0,-1 0 0 0,1 0-2 0,0 6-1 15,-5-7-2-15,4 8-4 0,-5-3 0 0,6 1-1 0,-8 2 0 0,2 1-1 0,1-3 0 16,4 2 2-16,-5-3 0 0,4-2 0 0,-4 3 0 0,8-6-1 0,-4 7-1 16,1-7-1-16,3-1 0 0,-2 0 0 0,0-2 2 0,7 5-2 15,-2-6 0-15,3-5 0 0,-3 5-2 0,2-5 2 0,-2 2 2 0,11 0-1 0,-4-8 3 0,-7 1-1 16,8 2 1-16,1-7 1 0,5 6 2 0,-6-6 0 0,1 1 1 0,3 1 1 16,4-7-1-16,-8 7 1 0,8-7 1 0,-3 0 1 0,0 1-3 0,8 1 1 0,-5-3-1 15,5 3-2-15,-6-6 2 0,6 0-3 0,0 0 1 0,0 0-2 16,0 0 0-16,0 0-2 0,0 0 1 0,0 0-2 0,0 0 0 0,0 0-2 0,0 0 0 15,0 0 0-15,0 0-1 0,0 0 0 0,0 0 1 0,0 0-2 0,0 0 0 16,0 0 0-16,0 6-1 0,0-6 1 0,-8 0 0 0,8 0-1 0,0 3 0 0,-5-3 0 16,5 6 0-16,0-6 1 0,-7 6-1 0,7-6 0 0,0 4 0 15,-8-4 2-15,8 0-1 0,0 5 1 0,-5-5-1 0,5 0-2 0,0 4-1 0,0-4-5 16,0 0-1-16,0 0-6 0,0 5-3 0,0-5-7 0,-7 0-2 0,7 0-4 16,0 0-7-16,0 0-4 0,0 0-5 0,0 4-5 0,0-4-9 0,0 0-5 0,0 0-8 15,0 0-8-15,0 0-9 0,0 0-11 0,0 0-15 0,0 0-20 0,0 0-19 16,0 0-27-16,0 0-30 0,0 0-30 0,7-4-52 0,-7 4-60 0,5-5-60 15,-5 1-59-15,8-1-12 0,-1 1 7 0,-2-8 21 0,3 3 28 0,-2 0 32 16,-1-6 38-16,3 0 41 0,0-4 43 0,-3 4 46 0,-5-9 48 0,6-1 58 0,1 1 69 0</inkml:trace>
  <inkml:trace contextRef="#ctx0" brushRef="#br0" timeOffset="9636.14">13128 12583 75 0,'9'-4'173'0,"-4"-5"59"16,2 4 43-16,-7-2 37 0,6 4 29 0,-6-8 28 0,0 7 26 0,7-2 24 0,-7-3 22 0,0 5 21 0,0-7 20 0,0 8-63 0,0-4-106 0,7-2-85 0,-7 4-70 0,0-1-30 0,0 6-13 0,0-4-3 0,0 4-1 0,0 0-1 0,7-4-3 0,-7 4-4 15,0 0-2-15,0 0-1 0,0 0-1 0,0 0-3 0,0 0-3 0,0 0-9 16,-7 4-10-16,7 0-9 0,-7 2-11 0,7-1-11 0,-7 4-8 0,1 7-5 15,-1-7-9-15,2 10-2 0,-9 2-6 0,1-3-1 0,0 6-7 0,0 1-2 16,-6-1-1-16,4 6-1 0,-4 1 1 0,1 2 2 0,-1-3-1 0,3 4-3 0,-2-4 1 16,-3 4-1-16,10-6-1 0,-10 2 1 0,9-2-3 0,0 2-1 0,-3-6 1 15,2 0-1-15,7 6-1 0,-7-11-1 0,6 6-2 0,1-5 1 0,0-1-1 0,6 0 0 16,-7-4 0-16,7-1 2 0,0-2-2 0,0 1 3 0,7-3-1 0,-7 0 1 16,6-6 3-16,0 8 2 0,1-8 1 0,1 1 1 0,3-1 2 0,2-4 2 15,2 5 1-15,-3-5 0 0,8-5 2 0,-1 5 0 0,2-4-1 0,2-1-2 16,-2-5 3-16,6 0-6 15,-3 0-10-15,4 0-17 0,4 1-27 0,-5 0-30 0,-2-1-33 0,7-1-42 0,-6 1-45 0,1 1-88 0,5 0-107 0,-6 3-78 0,0-4-61 16,1 5-20-16,-1-4 1 0,0-1 16 0,-2 1 23 0,-3 0 37 0,6-3 43 16,-9-3 49-16,-5 2 50 0,7-8 56 15,-13 6 60-15,5-3 80 0,1 3 91 0</inkml:trace>
  <inkml:trace contextRef="#ctx0" brushRef="#br0" timeOffset="10178.2">13162 14396 0 0,'0'6'36'0,"0"-6"151"0,0 0 81 0,0 0 54 0,0-6 35 0,-7 1 29 0,7 1 24 0,0-8 21 0,7 3 16 0,-7 0 18 0,7-6 14 0,-7 6 15 0,7-7 14 0,6 2-128 0,-8-5-203 0,9 4-97 0,-7 0-44 0,12-4-16 0,-6-2 3 16,0 7 1-16,0-9 6 0,6 2 6 0,-6-3 8 0,6-1 5 0,1 1 3 16,6-1 5-16,-6 1 1 0,0-6 3 0,4 2-2 0,3-2 1 0,6 2-4 15,-6-8-2-15,4 9 0 0,1-9-3 0,7 2-2 0,-7 0-5 0,8-5-2 0,-1 5-3 16,1-5-3-16,0 0-2 0,-1-5 1 0,0 5-4 0,-7-6-3 0,7-4-3 15,1 1 0-15,-3 4-4 0,2-10-2 0,9 5-2 0,-9-5 0 0,5 1-2 16,2-1 0-16,-2-4-2 0,4 0-1 0,4 3 1 0,-7-9-1 0,1 7-1 16,0-1 0-16,-2-3-1 0,2 3 0 0,-7 0-3 0,7 4 2 0,-7 5-1 0,0-5-1 15,1 10-1-15,-3 1-1 0,2-1 2 0,0 9 0 0,-5 2 1 0,4-1-1 16,-4 4 2-16,-8 6 0 0,0-1 1 0,0 1 1 0,-7 3-1 0,-1 2 1 16,3 5 0-16,-7-1 1 0,-9-1-2 0,8 7 3 0,-6 0 2 0,0 3 1 15,0-3 2-15,-7 9 2 0,0-4 1 0,0 4-1 0,0 0 0 0,0 0-2 0,0 0-2 16,0 0-3-16,0 0-5 0,0 0 0 0,0 0-6 0,0 0-3 0,0 0-4 15,0 0-5-15,0 0-4 0,0 0-5 0,0 0-3 0,0 0-6 0,0 0-5 0,0 0-4 16,0 0-6-16,0 0-3 0,0 0-8 0,0 0-5 0,0 0-9 0,0 0-7 16,0 0-8-16,0 0-10 0,0 0-10 0,0 0-12 0,0 0-12 0,0 0-12 15,0 0-19-15,0 0-22 0,0 0-26 0,0 0-23 0,0-5-33 0,0 5-35 16,0-6-57-16,0 2-62 0,0-2-29 0,-7 1-12 0,7 1 9 0,-7-1 21 0,7-5 27 16,-7 6 30-16,2-1 38 0,-3-4 41 0,3 2 42 0,-1 2 42 0,-2 1 49 15,1-1 48-15</inkml:trace>
  <inkml:trace contextRef="#ctx0" brushRef="#br0" timeOffset="10505.45">15017 11752 0 0,'0'7'4'16,"-6"-7"115"-16,0 0 69 0,-1 0 51 0,7-7 41 0,-5 7 41 0,-3-4 40 0,2 4 39 15,6-5 34-15,-7-4 34 0,1 9 32 0,6-6 28 0,-5 2 31 0,5-1-79 16,-7 5-136-16,7 0-73 0,-9-4-36 0,9 4-23 0,0 0-15 0,-5-5-21 16,5 5-20-16,0 0-20 0,0 0-16 0,0 0-14 0,0 0-18 0,0 0-11 15,0 0-12-15,0 0-16 0,0 0-10 0,0 0-10 0,0 0-10 0,0 0-8 16,0 0-7-16,0 0-6 0,0 0-4 0,0 0-2 0,5 0-2 0,-5 0-3 0,9-7-1 15,-2 7 1-15,-2 0 2 0,8 0-1 0,1 0 1 0,-9 0 3 0,14 0-1 16,-4 0 1-16,-2 0 3 0,6 0 1 0,0 0 2 0,1 0 1 0,-1 7-1 0,2-7 1 16,2 0 1-16,-2 5-1 0,-2-5 1 0,1 4-1 0,0 1 1 0,1-1-2 15,-3 2 2-15,-5-1 0 0,0 4 0 0,1-5 4 0,-2 3 4 0,-6 2 3 16,1 0 4-16,0 2 4 0,-7-2 2 0,0 7 3 0,0-7 2 0,-7 6 3 16,7-2-3-16,-7 8 2 0,1-6 1 0,-6 3 0 0,4 3-2 0,-3-2-4 0,-10-1-2 15,8 3-5-15,-1-2-5 0,-4 2-3 0,4 3-3 0,-6-6-5 0,1 3-3 16,-2-2-10-16,3 0-11 0,-1 2-19 0,-1-3-19 0,1 3-26 0,0-6-32 15,-1 3-39-15,1-3-46 0,-8 5-62 0,7-6-71 0,1 1-98 0,-2 0-111 16,3 0-45-16,-3-7-7 0,2 3 13 0,-1-2 25 0,3 0 38 0,2-2 36 0,-4-7 48 16,6 0 50-16,0-7 57 0,0 4 60 0,-8-8 68 0,10-4 73 0</inkml:trace>
  <inkml:trace contextRef="#ctx0" brushRef="#br0" timeOffset="11485.21">13234 9403 0 0,'0'0'70'0,"-5"0"77"0,5 0 45 0,-9 0 32 0,4 0 25 0,5-3 25 0,-7 3 25 0,-1 0 25 0,2-7 24 0,1 7 24 0,-3-3 24 0,3 3-8 0,5-6-28 0,-7 6-66 15,7-5-91-15,-7 5-42 0,7 0-19 0,-7-4-6 0,7 4-4 0,0 0-8 0,0 0-9 0,0 0-14 0,0 0-11 0,0 0-15 0,0 0-16 0,0 0-12 0,0 0-13 0,0 0-10 0,0 0-5 0,0 0-4 16,0 0-2-16,0 0-2 0,7 0 1 0,0 0 4 16,0 4 1-16,-2-4 6 0,8 5 3 0,-7 1 4 0,2-3 5 0,4 4 7 15,2-4 3-15,-9 3 4 0,8-1 2 0,1 5-1 0,-1-6 2 0,0 6-3 0,5 0 1 0,-4 0-3 0,6-1-3 16,-6 0 0-16,4 2-2 0,3-1 0 0,-2 5-2 15,-1-6 0-15,9 6-1 0,-6-6-3 0,5 7-4 0,-1-7-4 0,7 6-2 0,-5-6-4 16,4 1-1-16,1 5-4 0,3-6 0 0,4 1-2 0,-7 4 1 0,7-4 0 16,-5 1 2-16,3-1 0 0,-4-1 1 0,8 0-1 0,-10 1-2 0,1 5 2 0,0-4-1 0,7-2 0 15,-5-5 1-15,-2 5 3 0,1 3 1 0,-1-3 2 0,3-3 0 0,-3 3-2 16,0 0 1-16,-7-5-3 16,7 2-2-16,-6-1 0 0,-7-1 1 0,10 2-2 0,-11 0 1 0,1-3-2 0,-5 3-2 0,-2-2-3 0,1 1-2 0,1-1-2 0,-2-4-4 0,-4 5 1 15,3 1-3-15,-3-2 0 0,-3 1 0 0,2 1-2 0,7-2 0 0,-8 2 0 16,1-1 1-16,-1-1 0 0,7 1 0 0,-6-1 0 0,-1 2 1 0,2-2-1 31,-3 1 1-31,3 4 0 0,-3-2 1 0,0-2-1 0,4-1 0 0,-4 1-1 16,2-5 1-16,1 4 1 0,-3 2-2 0,-5-6 1 0,7 3 0 0,-7-3-1 15,7 6 0-15,-7-6 0 0,5 5 0 0,-5-5 1 0,8 0-1 0,-8 4 2 16,6-4-2-16,-6 0-2 0,7 0 1 0,-7 0-5 0,6 6-5 0,-1-6-11 0,-5 0-10 16,7 0-13-16,2 0-12 0,-4 0-13 0,2 0-13 0,-1 0-19 0,-1 0-19 15,3 0-22-15,-8 0-26 0,8 0-21 0,-3 0-18 0,1 0-13 0,2 0-11 0,-3 0-7 16,3-6-10-16,-8 6-18 0,7-4-19 0,-7 4-18 0,5-5-11 0,-5 5-19 15,7-6-17-15,-7 6-10 0,0-3-2 0,0 3 15 0,0-6 20 0,-7 2 26 16,7-1 24-16,-5 1 29 0,-2-1 32 0,-1 5 34 0,3-7 37 0,-3 4 34 0,2-3 34 16</inkml:trace>
  <inkml:trace contextRef="#ctx0" brushRef="#br0" timeOffset="12212.21">13300 9512 29 0,'5'-5'90'0,"0"-5"26"0,3 0 18 0,-2-1 21 0,1 8 24 0,1-3 25 0,-8 2 28 16,5 4 24-16,-5-5 23 0,6-1 20 0,-6 2 20 0,0 4-41 0,0-6-74 0,8 6-33 0,-8-4-6 0,0 4 2 0,0-5 12 0,0 5 2 0,0 0-2 0,0 0-6 0,0 0-6 0,0 0-3 0,0 0 2 15,0 0 1-15,0 0 5 0,0 0 1 0,0 0 3 0,0 0 1 0,0 0 0 16,0 0-1-16,0 0-5 0,0 0-8 0,0 0-7 0,0-5-10 0,0 5-7 0,0 0-10 16,0 0-13-16,0 0-6 0,0 0-14 0,0-4-10 0,0 4-12 0,0 0-8 15,0 0-11-15,0-6-8 0,0 6-8 0,-8 0-6 0,8 0-8 0,0-4-3 16,0 4-7-16,0 0-3 0,0 0-5 0,0 0-4 0,0 0-6 0,0 0-2 0,0 0-5 15,0 0-1-15,0 0-5 0,-6 0 0 0,6 4-2 0,-5-4-1 0,5 6 0 16,0 3 0-16,-8-4 0 0,8 5-1 0,0 0 2 0,-7 5-1 16,7-6 4-16,-6 6 1 0,-2 0 4 0,8-2 4 0,-5 7 1 0,5-4 2 15,0-1 1-15,-5-2-1 0,5 2 0 0,0-6-1 0,-8 6 0 0,8 0 0 0,0 0 1 0,0-5-1 16,-6 5 0-16,6-6 1 0,0 6 1 0,0-6-1 0,-7 1 3 0,7 1-2 16,0-2 1-16,0-5-2 0,0 5 2 0,0-3-2 0,0 0 2 0,0-3-1 0,0-3-1 15,0 6 1-15,0-6-1 0,0 0 1 0,0 0-1 0,0 0 0 0,0 0 1 16,0 0-1-16,0 0 1 0,0 0 1 0,0 0-1 0,0 0 2 0,0 0 0 0,0 0 2 15,0 0 1-15,0 0 1 0,0 0 1 0,0 0 0 0,0-6 2 0,0 3-1 16,0-3 0-16,0 0 0 0,0 2 3 0,0-1-1 0,0 1 1 0,0-5-2 16,0 3-1-16,0-3 2 0,0 3 0 0,-6-3-2 0,6-1-1 0,0 5 0 15,-7-4-1-15,7-1 0 0,-6-1-1 0,6 1-1 0,-8 1-1 0,3 0-1 16,5-1-1-16,-8-1 1 0,8 2-2 0,-5-1 0 0,0 1-1 0,5 0 1 16,-9-3-1-16,4 9 1 0,5-6-1 0,0 2 1 0,-7-2 0 0,7 4 0 0,0-1-1 15,0 2 0-15,0-1-1 0,0 5 0 0,0 0 0 0,0 0 2 0,0 0-1 16,0-4-1-16,0 4 2 0,0 0-2 15,0-5 0-15,0 5-1 0,0 0 2 0,0-7-1 0,0 7-1 0,0 0 0 0,0-3-2 0,0 3 2 0,0 0-2 0,0-6-2 16,0 2-1-16,0 4 1 0,0 0-2 0,7-5 0 0,-7 5-1 0,5-6 3 16,4 6-2-16,-4-3 2 0,0 3 2 0,3-6 3 15,5 2 5-15,0-1 4 0,0-1 5 0,1 2 4 0,4-6 4 0,3 0 2 0,3 0-1 16,-3 1 2-16,11-7 1 0,-7 2-1 0,7-1 0 0,8 2 0 0,-1-8-3 0,9 6-2 16,-4-3-9-16,2 2-17 0,6-3-28 0,-7 5-37 0,2-2-42 0,4 7-53 15,-5 0-57-15,-8-1-120 0,1 5-145 0,0 1-72 0,-7 4-30 0,2 0-4 0,-8 4 9 0,-7 1 20 16,-6-1 25-16,1 2 39 0,-9-3 46 0,-5 3 55 0,0 0 60 0,-5-3 67 15,-9 3 74-15,1-6 100 0,0 6 102 0</inkml:trace>
  <inkml:trace contextRef="#ctx0" brushRef="#br0" timeOffset="13144.83">10608 9911 0 0,'-12'10'1'0,"4"4"102"0,3-2 60 0,-2-3 38 0,0 1 22 0,-6-1 19 0,8-4 15 0,-3-1 11 0,2-4 14 15,6 0 10-15,-5 6 11 0,-2-6 11 0,-2 6 9 0,9-2-76 0,-5 1-127 0,0-1-58 0,5 1-25 0,-8-1-6 0,8 2 4 0,-5-1 6 0,5-1 3 0,0 1 7 16,-8 2 4-16,8-7 5 0,0 3 5 0,0-3 3 0,-8 6 2 0,8-6 0 16,0 0-4-16,0 0-4 0,0 0-3 0,0 0-3 0,0 0 1 0,0 0-2 15,0 0 1-15,8 5-1 0,-8-5-1 0,0 4 2 0,0-4-2 0,0 0 5 16,0 0 0-16,8 0 6 0,-8 0 5 0,0 4 6 0,0-4 6 0,0 0 3 16,5 0 7-16,3 0 4 0,-8-4 4 0,5 4 2 0,0 0 3 0,4-4-1 0,-2-1-1 15,-2-1 2-15,1 3-4 0,7-4 0 0,0-2-3 0,1-2-5 0,-1-2-3 16,-1 4-7-16,7-7-4 0,2-4-4 0,-2 2-7 0,1-3-5 0,7-2 0 15,-3-3-4-15,5-2-1 0,-6-2-5 0,11 2-1 0,-1-3-7 0,-1-2-5 0,7 3-3 16,0-4-3-16,0 0-5 0,6-5-4 0,2 6-2 0,-2-7-5 0,0 4-3 16,0-2-1-16,2 3-4 0,-2-4-3 0,2 5-2 0,-2-3-4 0,-6 1-1 15,-1 2-1-15,1 6 1 0,1-8 0 0,-8 8 1 0,7-7 1 0,-6 10 1 16,-1-3 1-16,-5 4 0 0,-1-2-3 0,0 7 1 0,1 0 0 0,-9-1 0 0,-4 6 2 16,6 3 2-16,-9 1 2 0,-3 1 2 0,-3 4 4 0,2 1 1 0,0-2 6 15,-7 6-2-15,0 0 3 0,0 0-2 0,0 0-1 0,0 0-5 0,0 0-4 0,-7 0-7 16,0 6-9-16,2-2-11 0,-3 1-10 0,3-1-16 0,-9 1-16 0,9 5-17 15,-11 1-22-15,-2-1-16 0,5-1-18 0,0 6-22 0,-6 0-18 0,-1-5-23 16,8 3-22-16,-3 1-25 0,3-2-22 0,-8 3-45 0,13-6-57 0,-5 0-68 16,0 1-69-16,3-1-19 0,4 3 11 0,-2-9 20 0,1 7 31 15,1-5 33-15,-3-5 37 0,8 0 42 0,-8 0 43 0,3 0 44 0,5-5 47 0,-7-5 60 0,1 7 65 16</inkml:trace>
  <inkml:trace contextRef="#ctx0" brushRef="#br0" timeOffset="13507.94">11423 8824 0 0,'-6'18'40'0,"-8"-2"153"0,7-7 84 16,-5 0 56-16,0 1 42 0,-3-5 34 0,1-1 32 0,-4-13 29 16,5-10 31-16,0-6 25 0,-1 11 22 0,1 10 20 0,8-2 16 0,0 6-130 0,-4 0-215 15,4 0-109-15,5 0-55 0,0 0-24 0,0 0-10 0,0 0-12 0,-7 0-8 0,7 0-10 16,0 0-12-16,0 0-8 0,0 0-6 0,0 0-3 16,0 0 0-16,0 0-3 0,0 0 4 0,0 6 1 0,0-6 3 0,0 4 0 0,7-1 3 0,-7 3 0 15,0-1 2-15,5-1 4 0,4 2 2 0,-9 0 7 0,10-3 9 0,-2 3 8 0,-3 3 6 16,9-3 6-16,-1 3 2 0,0-5 6 0,5 7 3 0,-4-7 4 15,6 7 7-15,-1-7 3 0,8 2 0 0,-6 3 1 0,2-5-1 0,4 1-5 0,1 1-6 16,-4-2-5-16,8-4-8 0,-5 5-5 0,6 1-3 0,1-6-6 0,-10 4-3 16,8-4-7-16,-5 6-2 0,-1-1-4 0,0-5-4 0,0 4-2 0,-5 0 1 15,-8 1 1-15,-2 1 4 0,2-3 3 0,-6 3 4 0,0 3 10 16,0 3 5-16,-7-3 8 0,0 4 7 0,0 2 6 0,-7 0 3 0,0 4 2 0,0-4 2 16,-6 10 1-16,2-1 3 0,-2-3-2 0,-3 6-5 0,-2 0-3 0,-1-5-7 0,-1 5-6 15,-6 1-8-15,7-4-7 0,-1 6-9 0,-7-5-11 0,10-1-8 0,-4 0-13 16,3 1-16-16,2-1-18 0,-2 0-20 0,4 0-29 0,2-5-32 0,-2 6-48 0,1-4-56 15,8-3-88-15,-9 2-104 0,9 0-89 0,5-2-76 0,-8 3-23 0,1-2 2 0,7-4 23 16,0-1 29-16,0 2 38 0,0-7 40 0,0 1 50 0,0-10 53 0,0 0 65 16,0 0 67-16,0-4 83 0,7-8 84 0</inkml:trace>
  <inkml:trace contextRef="#ctx0" brushRef="#br0" timeOffset="14808.99">11878 16046 0 0,'0'0'5'0,"0"0"35"0,0 0 12 0,-5-3 10 0,5 3 10 0,0 0 10 0,0-6 13 0,0 6 12 0,0 0 13 0,-6-6 12 0,6 2 14 0,0 4-10 0,0-5-23 0,0 5-4 0,-8-4 8 0,8 4 13 0,0-5 17 16,0 5 10-16,0 0 10 0,-5-4 2 0,5 4 0 0,0-6 2 0,-7 6-1 0,7-6 2 0,0 6 1 0,0 0 1 16,0 0-5-16,-9-3-4 0,9 3-9 0,0-6-10 0,-5 6-9 0,5-6-4 15,0 6-5-15,0 0-2 0,-6 0 1 0,6-3-1 0,-7 3-1 0,7 0-2 0,0 0-7 16,-5 0-3-16,-3 0-5 0,8 0-4 0,-6 0-8 0,6 0-2 0,-7 3-9 15,7-3-4-15,-6 0-8 0,-1 6-8 0,7-6-8 0,0 0-9 0,-6 6-8 16,6-6-5-16,-8 3-7 0,8 3-7 0,0-6-6 16,0 6-4-16,0-2-8 0,-5 1-2 0,5 4-4 0,0-5 0 0,5 8-3 0,-5-9 1 0,0 9 0 0,0-3 1 15,8 4 3-15,-8-2 2 0,6-1 2 0,1 5 2 0,-1-6 1 0,1 6 0 16,-1-6 0-16,2 0 0 0,4 7 1 0,-6-7-1 0,8 0 0 0,-2 3 0 16,2-9-1-16,-1 9 1 0,-8-8 0 0,16 1 0 0,-8-1-2 0,0 1 0 15,-2-5-3-15,10 0 0 0,-8 0 2 0,6 0 0 0,-6-5 0 0,8 1 3 0,-8-5 1 16,6 3 2-16,2-3 0 0,-10-3 1 0,9-2 3 0,-1 1 2 0,-6-3 3 15,7 1 5-15,-1 1 4 0,-6 0 5 0,1-6 4 0,6 5 4 0,-8-4 4 0,-5 4 4 16,6 0 4-16,0 2 3 0,-7-8 5 0,-1 6 3 16,2 0 1-16,2 6 1 0,-4-6 1 0,-5 0 1 0,0 2-2 0,0-2-3 0,-5-1-2 0,5 2-5 15,-9 1-7-15,2 1-3 0,2-3-4 0,-6 2-6 0,3 4-3 0,-5-6-3 16,0 3-6-16,-1 3-2 0,2 0-7 0,-2 3-4 0,-6 2-4 0,1 4-2 0,6 0-1 16,-6 0-2-16,-2 4 0 0,3 2-2 0,-3 3 0 0,2 0-3 0,1 3-3 15,-3 3 1-15,3-2 0 0,-1 8-1 0,5-3 1 0,-6 6 1 0,6 1 0 16,-4-1 0-16,4 1 0 0,2-1-1 0,4 0 3 0,-3 6 0 0,3-5 1 15,3 3 0-15,-2-2 1 0,7-3 2 0,-9 3-1 0,9-3 2 0,0 3-1 0,0-2 1 16,9 0 1-16,-9-4 1 0,7-2 0 0,-7 2-1 0,13 1 2 0,-13-2 2 16,11-1-2-16,-3-2 0 0,4 3 4 0,-5-5 0 0,6 2 0 0,-1-1-2 15,2-1-2-15,-1 2 3 0,8-2 0 0,-11-6-1 0,4 7 0 0,6 0 0 16,-1-4 1-16,2-1 4 0,-3-1 2 0,-4 0 0 0,4-3 2 0,9-2 5 0,-6 2 4 16,-3-6 3-16,3 0 6 0,3-6 2 0,-3 2 0 15,5-2 1-15,-7-3 3 0,7 3-1 0,1-7-1 0,-1 2-3 0,-6-4-3 0,4 6-3 16,-3-10-3-16,-2 4-4 0,7 0-5 0,-7 6-3 0,-6-6-4 0,8-1-3 0,-9 7-1 15,0 0-3-15,-4-1 1 0,-1 1 0 0,-2-3-2 0,4 9 1 0,-9-3-4 16,5 1-9-16,-5 5-9 0,-5 0-17 0,5-4-20 0,-9 4-23 0,9-6-24 0,-12 6-34 16,4 0-35-16,2 0-40 0,-7 6-41 0,0-2-33 0,0-4-36 0,0 11-48 15,-1-1-58-15,4-1-61 0,-3 0-65 0,-3 6-22 0,5 0 0 0,-2 0 25 0,5-2 33 16,-4 2 47-16,0 1 47 0,-3-2 52 16,2-4 50-16,7 4 49 0,-6-4 46 0,3 1 56 0,-2-1 59 0</inkml:trace>
  <inkml:trace contextRef="#ctx0" brushRef="#br0" timeOffset="18797.39">16614 10532 12 0,'0'-4'60'0,"0"-1"28"0,0-5 23 0,0 4 30 0,0 1 32 0,0 1 30 0,0-1 28 0,0-5 27 0,0 6 25 0,0-1 15 0,0-1 10 0,0 3-4 0,0-3-11 0,0-4-6 0,-7 5 2 0,7 1 1 0,0-1 4 0,0 1-10 16,0-8-12-16,-6 9-8 0,6-3-4 0,0 0-6 0,0 2 0 0,0-1-9 0,0 0-9 0,0 1-15 0,0 4-16 0,-7-6-18 15,7 6-21-15,0 0-17 0,0 0-20 0,0 0-18 0,0 0-18 0,0 0-18 16,0 0-18-16,0 0-18 0,0 0-15 0,0 0-10 0,0 0-13 0,0 0-4 16,0 0-8-16,7 0-3 0,-7 10-1 0,0-5-1 0,6 4-1 0,-6 3 3 0,7-3 0 15,-7 6 4-15,0-2 6 0,6 8 2 0,-6-2 4 0,8 1 3 0,-8-1 3 0,5 5-2 16,-5 6 1-16,0-6-2 0,0 7-1 0,5-3-1 0,-5 2-1 0,0-2-1 15,9 2 0-15,-9 0 0 0,0-2-1 0,5 2 0 0,-5-6 0 0,7 7 0 16,-7-9 0-16,0 4-2 0,0-7-2 0,8 0-10 0,-8 2-9 0,0-3-13 16,5-3-14-16,-5-6-18 0,0 7-18 0,7-5-24 0,-7-4-21 0,0 4-30 15,0-2-30-15,0-2-28 0,0-4-30 0,0 3-30 0,0-1-36 0,0-1-64 16,-7 2-80-16,7-6-44 0,0 0-20 0,0 0 10 0,-5 0 24 0,-3-6 32 0,8 2 36 16,-7-1 42-16,2-1 42 0,5-4 44 0,-9 1 41 0,4-6 49 0,0 6 49 0,-3-6 70 15,2 5 80-15</inkml:trace>
  <inkml:trace contextRef="#ctx0" brushRef="#br0" timeOffset="19036.34">16575 10468 0 0,'0'-3'87'0,"0"-9"99"0,0 3 67 0,0 5 55 0,0-5 50 0,0 3 45 16,-7-3 45-16,7-3 39 0,0 8 40 0,0-1 34 0,0 0 30 0,0 1 2 16,-6-2-24-16,6 6-89 0,0-4-130 0,0 4-72 0,0 0-43 0,0 0-34 15,0-5-32-15,0 5-25 0,0 0-27 0,0 0-24 0,0 0-23 0,0 0-18 0,0 0-17 16,0 0-15-16,0 0-13 0,0 0-10 0,0 5-8 0,0-1-7 0,0 2-4 15,0 3-1-15,0-4 0 0,-5 11 3 0,5-7 1 0,0 6-1 0,0 4 1 16,-9-4-7-16,9 4-15 0,0 1-20 0,-7-1-24 0,7 0-34 0,-5 7-39 16,5-7-47-16,-8 5-44 0,8 1-83 0,-6-1-100 0,6 0-80 0,-5-5-64 0,5 7-19 15,-8-7 5-15,3 0 25 0,5-5 32 0,-7 2 42 0,7-1 47 0,-7-6 53 16,0-4 55-16,1 5 56 0,-1-4 59 0,2-2 77 0,5-4 86 0</inkml:trace>
  <inkml:trace contextRef="#ctx0" brushRef="#br0" timeOffset="19318.38">16548 11049 24 0,'9'6'115'0,"-4"0"52"0,-5-2 37 0,6 1 31 16,-6-5 25-16,7 6 29 0,-7-3 30 0,0-3 30 0,0 4 31 0,0-4 29 16,0 6 31-16,0-1-28 0,0-5-61 0,0 4-57 0,0 1-54 0,-7 2-20 15,7-4-4-15,0-3 0 0,0 6 3 0,0-1-4 0,-6-1-6 0,6-4-6 0,0 6-9 16,0-6-8-16,0 4-7 0,0-4-6 0,0 0-10 0,0 0-5 0,0 0-8 15,0 0-8-15,0 0-8 0,0 0-8 0,0 0-7 0,0 0-9 16,0 0-7-16,0 0-8 0,0 0-12 0,0 0-8 0,0 0-60 0,0 0-15 0,6 0 0 16,-6 0 0-16,7-4 0 0,-2-2 0 0,4 2 0 0,3-7 0 0,-6 8 0 15,7-9 0-15,0 3 0 0,1 3 0 0,6-1 0 0,-1-4 0 0,-6 1-57 16,6 0-103-16,2-1-55 0,-3 2-91 0,3 0-108 0,-3 5-113 0,3-8-106 0,-4 9-43 16,3-3-6-16,-6 1 14 0,6 1 23 0,-14-2 39 0,7 2 46 0,-8-1 51 15,3 1 56-15,-8-7 67 0,0 1 73 0,0-4 90 0,-8-5 92 0</inkml:trace>
  <inkml:trace contextRef="#ctx0" brushRef="#br0" timeOffset="21565.22">8455 12038 0 0,'0'0'8'0,"-8"0"44"0,8 0 23 0,0 0 21 0,0 0 20 0,-8 0 23 0,8 0 26 0,0 0 22 0,0 0 23 0,0 0 20 0,0 0 21 0,0 0-10 0,0 0-26 0,0 0-19 0,0 0-12 0,0 0-10 0,0 0-7 0,0 0-9 0,0-6-10 0,0 6-11 0,0 0-16 0,0-6-8 16,0 6-7-16,0-3-1 0,0 3 2 0,0 0 3 0,0-6 4 0,0 6 6 15,0 0 4-15,0-6 6 0,0 6 2 0,0-4 8 0,0 4 5 0,0-5 4 16,0 5 7-16,0 0 1 0,0 0 1 0,0 0-5 0,0 0-4 0,0-6-8 16,0 6-9-16,0 0-10 0,0 0-11 0,0 0-14 0,0 0-11 0,0 0-11 15,0 0-10-15,0 0-6 0,-5 6-10 0,5-6-5 0,5 5-8 0,-5 5-7 16,0-4-1-16,0 3-7 0,0 0 0 0,8 1-2 0,-8-1 3 0,0 6 0 0,0 0 5 15,0 0-1-15,8 4-1 0,-8-4-4 0,0 4-3 0,0 1-3 0,0 1-4 16,0 1-2-16,0-1-2 0,0 3 1 0,-8 0-1 0,8 5-2 0,0-3 0 0,-8-2 0 16,8 4 0-16,-5-3-1 0,-2-1-2 0,7 2-5 0,-7-3-7 0,7 3-14 15,-5-13-16-15,5 8-20 0,-7-2-19 0,7-4-20 0,0-1-25 0,0-4-26 16,-8 0-29-16,8-1-31 0,0 0-25 0,0 2-47 0,0-7-53 0,0 2-55 16,0 0-48-16,0-6-33 0,0 0-25 0,0 3 7 0,0-3 24 0,0 0 29 0,0 0 34 0,-5 0 41 15,-2-3 40-15,7-3 42 0,-7-4 41 0,7-1 54 0,-5 2 53 0,5 0 54 16,-8-1 68-16</inkml:trace>
  <inkml:trace contextRef="#ctx0" brushRef="#br0" timeOffset="21818.18">8368 11974 46 0,'8'-12'149'0,"-3"8"60"0,-5-6 44 0,7 6 35 16,0-6 32-16,-7 5 32 0,0-4 31 0,0 3 32 0,0-4 32 0,0 5 29 0,5-4 31 15,-5 5-39-15,0-2-76 0,0 2-75 0,0-1-72 0,0-1-31 0,0 6-15 16,0 0-6-16,0 0-8 0,0 0-10 0,0 0-14 0,0 0-12 0,0 0-11 15,0 0-15-15,0 0-11 0,0 0-12 0,0 0-16 0,0 0-14 0,0 6-15 0,-5-6-13 16,5 5-8-16,-7-1-9 0,7-4-6 0,-7 10-5 0,7-5-2 0,-5 4-6 16,-3 1-5-16,0 1-3 0,8-2-5 0,-5 5 0 0,-1-4-3 0,1 6-4 15,-2-1-9-15,-2-2-9 0,4 2-13 0,-2 0-16 0,1 4-18 0,1-5-22 0,-4 2-20 16,9-1-26-16,-7-2-24 0,2-2-29 0,-1 4-32 0,-1 0-49 0,7-7-55 16,-6 6-81-16,-2-2-91 0,8-3-29 15,-7 1-3-15,7-5 17 0,-5 4 30 0,5-5 32 0,0 2 40 0,0-6 39 0,-6 5 43 0,6-5 45 0,0 0 48 0,0 0 58 16,0-5 63-16</inkml:trace>
  <inkml:trace contextRef="#ctx0" brushRef="#br0" timeOffset="22120.86">8186 12844 37 0,'0'7'150'0,"0"4"69"0,0-1 50 0,0-4 39 16,0-3 31-16,0 3 32 0,0-6 31 0,0 0 29 0,0 0 28 0,0 0 33 0,0 0 29 0,0 0-31 0,0 0-67 0,0 0-82 16,0 0-92-16,0-6-43 0,0 6-16 0,0 0-9 0,0 0-3 15,0 0-4-15,0-3-1 0,0 3-5 0,8-6-3 0,-8 6-7 0,5-6-8 0,1 6-11 16,2-4-13-16,-3-1-10 0,3-1-9 0,-3 3-13 0,3 3-11 0,3-10-7 16,4 4-4-16,-2 3-12 0,-2-3-9 0,5 0-28 0,-5-3-23 0,10 4 0 15,-3 1 0-15,3-6 0 0,3 5-58 0,3-4-60 0,1 3-56 0,-5 2-107 16,9-2-130-16,-4 1-114 0,4 1-107 0,-5-5-41 0,5 3-7 0,-6 2 10 0,-7-7 20 15,1 1 30-15,-1 1 39 0,-6-9 51 0,1-3 57 16,-7-3 66-16,-2-7 78 0,-5-2 99 0,0-7 103 0</inkml:trace>
  <inkml:trace contextRef="#ctx0" brushRef="#br0" timeOffset="106283.14">14648 13523 35 0,'0'-6'118'0,"0"0"48"0,0 2 36 0,0-1 30 16,0-4 29-16,0 3 25 0,0-3 26 0,0-1 28 0,0 0 30 0,0 0 31 0,0 0 30 0,0-5-36 0,0 5-72 0,0 1-50 0,0 0-41 0,0 0-16 0,0-2-6 0,0 1-4 0,0 0 1 0,0 1-2 0,0-2-2 0,0 2-12 0,0 5-11 15,0-1-13-15,0-5-9 0,0 4-12 0,0 2-8 0,0-1-12 0,0 5-7 16,0-6-13-16,0 6-12 0,0 0-11 0,0 0-10 0,0 0-9 0,0 0-7 0,0 0-8 16,0 0-9-16,0 0-6 0,0 0-7 0,0 0-4 0,0 0-8 0,0 0-2 15,0 0-4-15,0 11-3 0,0-7 1 0,0 8-1 0,0-3 1 0,0 0-1 16,0 6 2-16,0 1-1 0,0-3 3 0,0 7 1 0,0-2-2 0,0 3 0 16,0-2 0-16,0 6 0 0,0-7-2 0,0 9 0 0,0-9-4 0,0 6-1 0,0-5-2 15,5 6-3-15,-5-5-1 0,0-1-1 0,8 2 0 0,-8-8 1 0,5 8 2 16,-5-7 0-16,5 0 2 0,-5 0 0 0,0-2 2 0,0-3-2 0,9 0-2 15,-9 1-4-15,0-1-6 0,0-3-16 0,5 0-15 0,-5-2-17 0,0 1-20 16,0-5-21-16,0 4-26 0,0-4-35 0,0 5-41 0,-5-1-47 0,5-4-51 0,0 6-93 16,-9-6-108-16,9 0-57 0,0 0-29 0,-5 0 6 0,0 0 22 0,-3-6 32 15,3 2 34-15,-3 4 42 0,2-9 42 0,-1 4 53 0,1-5 54 0,-1 4 61 0,1-3 61 16,-1-1 81-16,1 1 91 0</inkml:trace>
  <inkml:trace contextRef="#ctx0" brushRef="#br0" timeOffset="106504.07">14581 13487 0 0,'0'-15'3'0,"9"1"113"0,-9 4 76 0,5-4 59 15,-5 0 49-15,0 4 45 0,0-1 41 0,6-2 41 0,-6 7 42 0,0-3 39 16,0 0 35-16,0-3 37 0,0 8 33 0,0-7-70 0,7 2-133 0,-7 5-71 16,0-1-40-16,0 1-24 0,0-2-19 0,0 6-16 0,0-6-15 0,0 6-19 15,0-4-19-15,0 4-19 0,-7 0-17 0,7 0-15 0,0-5-113 0,0 5-23 16,-6 0 0-16,6 0 0 0,0 0 0 0,-5 0 0 0,5 0 0 0,-9 5 0 16,9-5 0-16,-7 0 0 0,2 4 0 0,5 2 0 0,-8 0 0 0,3-2 0 15,-1 1 0-15,6 4 0 0,-8 1 0 0,3-1 0 0,-2 6 0 0,1 0 0 16,6 0 0-16,-8 0 0 0,2-2 0 0,-1 8 0 0,2-3 0 0,5-2 0 15,-7 2 0-15,0-3 0 0,7 6-38 0,-7-6-104 0,7-2-38 0,-6 8-54 0,6-6-58 16,-7-2-94-16,7 2-107 0,0 0-82 0,-6 0-71 0,6 0-14 0,0-2 6 0,0 2 29 16,0 0 37-16,0-6 42 0,0 1 47 0,0 1 55 0,0-8 59 0,0 9 67 15,-8-8 70-15,8 5 86 0,0-4 86 0</inkml:trace>
  <inkml:trace contextRef="#ctx0" brushRef="#br0" timeOffset="106740.51">14503 14128 0 0,'0'10'42'0,"7"3"164"16,-1-2 98-16,-6-8 76 0,0 9 63 0,8-8 52 0,-8 1 47 0,0-5 47 16,0 0 44-16,0 0 35 0,0 0 34 0,0 0 27 0,0 0 28 0,0 0-132 0,0 0-217 15,0 0-122-15,0 0-73 0,0 0-45 0,6-5-167 0,-6 5-1 16,7 0 0-16,-7-4 0 0,5 4 0 0,-5-5 0 16,8 5 0-16,-2-7 0 0,-1 4 0 0,3-3 0 0,-3 1 0 0,2 5 0 0,2-4 0 15,2-5 0-15,2 3 0 0,0 2 0 0,0-7 0 0,0 7 0 0,5-7 0 0,3 7 0 0,-1-7 0 16,0 3-248-16,4-2-280 0,-3-1-106 0,5 2-71 0,1-2-24 0,-2-2 4 0,2 4 17 15,-3-7 24-15,3 2 38 0,1-1 46 0,-10-4 58 0,1-6 66 0,0 1 81 16,-4-6 88-16,-2-4 116 0,-2 1 118 0</inkml:trace>
  <inkml:trace contextRef="#ctx0" brushRef="#br0" timeOffset="115181.7">9592 13590 1 0,'0'0'23'0,"8"0"18"0,-8 0 12 0,0 0 14 0,0-6 14 0,0 6 15 0,0 0 14 0,0 0 12 0,0 0 9 0,0-3 11 0,0 3 8 16,0 0 12-16,0 0 10 0,0 0 6 0,0-6 3 0,0 6 0 0,0 0 0 0,0-3-1 0,0-4-4 0,0 7-4 0,0 0-3 0,0-5-6 0,0 1-6 0,0-1-11 0,0 1-12 0,0 4-9 0,-8-6-5 0,8 1-3 15,0 1 1-15,0 4 0 0,0-6 3 0,0 6 3 0,0-3 1 0,-5-3 3 0,5 0 5 0,0 2 3 16,0-1 5-16,0-1 4 0,0 3 3 0,0-3 2 0,0 2 1 0,0-1-1 16,0-1-2-16,0 2-1 0,0-2-5 0,0 2-1 0,0-1-3 0,0-4-5 15,0 3-5-15,0 2-5 0,0-1-8 0,0-1-8 0,0 3-7 0,0 3-7 16,5-7-8-16,-5 4-9 0,0-3-9 0,0 6-9 0,0 0-8 15,0 0-8-15,0-5-8 0,0 5-4 0,0 0-9 0,8 0-4 16,-8 0-6-16,0 0-3 0,0 0-4 0,0 0-3 0,0 0 2 0,6 5-1 0,-6 1 1 0,0-3 1 0,0 4 0 16,5 2 1-16,-5-4 1 0,0 5 4 0,7 4 2 0,-7-4 1 0,0 5 1 0,0-2 1 15,0 2 2-15,9 0 1 0,-9 6-1 16,0-8-2-16,0 8-1 0,0-2 0 0,0 1 0 0,0-1 1 0,0 0-4 0,0 1 2 0,0-1-1 0,0 5-2 16,-9-3-1-16,9-2 0 0,0 5-3 0,0-3 0 0,0-3-3 0,0 1 0 0,0 6 0 15,0-5-2-15,0-2-1 0,0-2 0 0,0 3 1 0,0 2 2 16,0-7 1-16,0 5 0 0,0-4 1 15,0 4 0-15,0-4 0 0,0-1-5 0,0 2-5 0,0-3-12 0,0-2-10 0,0-2-14 0,0 1-15 16,0-4-19-16,0-1-19 0,0-1-23 0,9 2-26 0,-9-6-24 0,0 0-27 0,0 0-26 16,0 3-24-16,0-3-23 0,0 0-22 0,0 0-33 0,0 0-43 0,0 0-49 0,0 0-49 15,0 0-28-15,0-3-21 0,0-3 10 0,5 2 28 0,-5-1 33 0,6-1 37 0,-6-4 41 16,0 1 39-16,7 4 40 0,-7-5 41 0,5-4 53 0,-5 3 56 0,9 2 57 0,-2-6 70 16</inkml:trace>
  <inkml:trace contextRef="#ctx0" brushRef="#br0" timeOffset="115437.14">9951 13834 94 0,'7'0'161'0,"-7"0"44"0,0 0 35 0,0 0 33 15,-7 0 32-15,7-6 32 0,-6 2 31 0,6 4 29 0,0-5 28 0,-7 5 26 16,7 0 23-16,-7 0-68 16,7 0-121-16,-7-4-61 0,7 4-33 0,-5 0-14 0,5 0-8 0,-8 0-11 0,3-5-10 0,5 5-10 0,0 0-16 0,0 0-11 0,-6 0-8 15,6 0-12-15,-8 0-7 0,8 0-9 0,0 0-5 0,0 0-7 0,0 0-3 0,0 0-7 16,0 0-6-16,0 0-4 0,0 0-4 0,8 0-1 0,-8-4-1 0,6 4 2 31,-6-6-1-31,5 6 1 0,3-6-1 0,-3 6 0 0,9-3-3 0,-7-3-3 16,6-4-1-16,0 5-3 0,-2 1-3 0,5-5-3 0,2 3-4 0,-4-3-3 15,4 3-5-15,-4-3-11 0,6 3-15 0,-7-3-20 0,-2 4-22 0,10 1-26 16,-16-2-31-16,8 2-34 0,-5-2-34 0,0 1-35 0,-3 5-32 0,1 0-57 0,-6-4-64 16,0 4-78-16,0 0-78 0,0 0-22 0,0 0 6 0,-6-6 24 0,6 6 35 0,-5-3 40 15,-3 3 44-15,-5-6 47 0,5 6 48 0,3-5 47 0,-9 1 48 16,7-2 59-16,-4 2 65 0</inkml:trace>
  <inkml:trace contextRef="#ctx0" brushRef="#br0" timeOffset="115690.33">10011 13620 0 0,'-8'0'1'0,"3"0"108"0,-3-6 72 0,0 6 55 16,8-5 48-16,-5 5 41 0,-1-4 42 0,6-1 36 0,-7-5 37 0,1 4 36 15,6 3 34-15,0-6 34 0,0 2 31 0,0 2-70 0,0 1-128 0,0-1-72 0,0 1-40 16,0-2-27-16,0 1-21 0,0 1-16 0,0-2-14 0,6 3-13 0,-6-3-10 16,0 0-14-16,0 6-12 0,7-4-13 0,-7 4-14 0,0 0-12 0,0-5-9 15,0 5-10-15,0 0-8 0,6 5-5 0,-6-5-8 0,5 4-7 0,-5 2-8 16,0 0-24-16,8-3-20 0,-8 7 0 0,8 1 0 0,-8 2 0 0,0 2 0 15,5 0 0-15,-5 4 0 0,0-4 0 0,0 5 0 0,0-1 0 0,0 5 0 16,0-4 0-16,-5 0 0 0,5 4 0 0,0-5 0 0,-8 5 0 0,8-3 0 16,0-2 0-16,-8 5 0 0,8-5 0 0,-5 1-37 0,5 1-63 0,0-2-24 0,0-1-24 15,0 3-25-15,0-8-25 0,0 8-23 0,0-6-27 0,0-2-28 0,5 2-19 16,-5-3-12-16,8 2-40 0,-8-6-48 0,8 3-69 0,-3-2-73 0,3 1-14 0,-3 1 13 16,0-7 27-16,4 2 38 0,-4-6 37 0,2 3 39 0,-1-3 45 0,2-3 44 15,-2 3 44-15,6-10 44 0,-4 5 58 0,-2-5 64 0</inkml:trace>
  <inkml:trace contextRef="#ctx0" brushRef="#br0" timeOffset="116183.28">10433 13703 0 0,'0'9'38'0,"-6"0"151"16,6-3 81-16,-6-2 54 0,6 1 43 0,-7 1 35 16,-1-6 34-16,8 0 31 0,-5 0 26 0,5-6 24 0,-8 6 21 0,8 0 22 0,0-5 23 0,0 5-121 15,0 0-200-15,0 0-95 0,0 0-42 0,0 0-19 0,0 0-7 0,0 0-12 16,0 0-16-16,0 0-12 0,0 0-7 0,0 0-6 0,0 0-5 0,0 5-2 15,0-5-3-15,0 6-8 0,0-3-7 0,0 3-6 0,0 0-4 0,0-2-5 16,0 5 1-16,0-4-2 0,8-1 3 0,-8 8 4 0,5-3-1 0,-5-3 4 0,0-2-1 16,8 5-2-16,-1-4 1 0,-1 5-2 0,-6-5-2 0,6-1 0 0,1 2-3 15,6 0-1-15,-7-3 1 0,1-3 2 0,-1 6 0 0,7-6 4 0,-5 0 0 0,5 4 0 16,-8-4 3-16,0-4 0 0,11 4-1 0,-11-6 0 0,1 6 1 0,2-3-1 16,-3-3 2-16,3 0 0 0,-8 2 3 0,5-1-2 0,-5-5 1 0,7 5-1 15,-7-4 1-15,0 5 0 0,0-8-2 0,0 9 2 0,0-9 0 0,-7 3 1 16,7 0 0-16,-5-1 1 0,-3 1-1 0,3-2 2 0,-3 1-2 0,2 1 1 0,1 4 1 15,-11-5 3-15,11 0 4 0,0 1 1 0,-8 3 3 16,5 3 2-16,0-3-6 0,3 1-4 0,-8 1-1 0,7 4-5 0,-2-6-2 0,3 6-6 0,-2 0-4 16,1 6-6-16,-7-6-1 0,5 4-8 0,3 1-5 0,-3 4-4 0,-3-3-5 15,4 3-2-15,-1 1 0 0,-4 5 2 0,5-6 2 0,2 6 0 0,-3 0 3 0,0-5-2 16,3 4 4-16,-6 5 2 0,4-3 0 0,-2-2 2 0,9 1 3 0,-5 4-1 16,-2-4 2-16,1 4 3 0,6 2 2 0,-5-7 1 0,-4 5 4 0,9 2 0 15,-7-2 4-15,7-1 5 0,0-2 3 0,0 2 2 0,0 2 3 0,0-4-1 0,0-3 3 16,7 7-1-16,-7-10 3 0,0 5-1 0,9-6 1 0,-4 1 3 15,1 1 1-15,1-1 0 0,-2-1 4 0,4-4-3 0,3-1-1 0,-6-4 0 0,7 6-4 16,7-6 2-16,-8 0 0 0,8-6-3 0,-1 6 0 0,2-4-16 0,-3-1-21 16,3-4-26-16,6-1-27 0,-9-1-39 0,3 1-43 0,-2 1-57 0,-1 0-61 15,1-7-135-15,1 2-164 0,-6 4-72 0,-1-4-24 0,0-2 0 0,0 1 15 0,-7-3 32 16,2-2 40-16,-3 0 46 0,-5-5 48 0,0 1 59 0,-5-1 61 0,5 1 73 16,-8-3 79-16</inkml:trace>
  <inkml:trace contextRef="#ctx0" brushRef="#br0" timeOffset="119248.13">10172 9116 21 0,'0'0'107'0,"0"0"50"0,0 0 40 0,0 0 32 0,0 0 26 0,8 0 28 0,-8 0 25 0,0 0 27 0,0-5 29 0,0 5 28 0,0-6 28 15,0 6-28-15,0-4-62 0,0-1-52 0,0 5-46 0,0-4-30 0,0 4-18 0,0 0-11 0,0 0-6 0,0 0-10 0,0 0-13 0,0 0-14 0,0 0-18 0,0 0-18 0,0 0-20 0,0 0-16 16,0 0-14-16,0 0-11 0,0 0-13 0,0 0-8 0,-8 4-7 0,8 1-6 0,0-1-3 16,0 2-1-16,-6-1 2 0,6 4 0 0,0-3 6 0,0 4 3 0,-5-1 4 15,5-5 4-15,-8 7 0 0,8-2 4 0,-8 0 0 0,3 3 2 16,5-3-1-16,-8-5 2 0,3 5-2 0,0 3 2 0,-4-3-3 0,2-3-1 0,2 3-2 15,-1 0-1-15,-7-5-3 0,5 7 0 0,3-7-1 0,-8 8 0 0,5-8-3 0,-5 1-1 16,8 4 1-16,-9-5 1 0,9 2-1 0,-8-1 1 0,5-5-1 0,-5 4 1 16,7-4-1-16,-1 5 1 0,-6-5-2 0,7 0 0 0,-1-5 0 0,0 5 1 15,0 0 0-15,2-4 1 0,-3-1 1 0,8-1 4 0,-5 2 2 0,-1-1 4 16,6 1 8-16,-8-1 2 0,8 1 1 0,-5-2 4 16,5-4 1-16,-7 5 1 0,7-1 0 0,0-3 0 0,-8 5-2 0,8-5-1 0,0 3-5 0,0-3-4 0,0-3-6 15,8 3-6-15,-8 5-6 0,7-5-5 0,-7-3-2 0,5 3-3 0,3 4 0 16,-2-5-1-16,-1 1-1 0,3 0 0 0,4 3 1 0,2-4 3 0,-1 1 0 0,0-2 2 15,-2 7 3-15,10-1-1 0,-8-5 2 0,6 7 1 16,2-3 0-16,-3 0-1 0,3 6-1 0,-10 0-1 0,10 0-1 0,-3 0 0 16,-2 6 0-16,3 0-1 0,-6 3 0 0,-1 0-1 0,0 1 0 0,3 4 0 0,-10 2 1 15,9-3 0-15,-9 7 2 0,2 1 1 0,2-2 2 0,-4-1 0 0,-5 7 2 16,0-5 1-16,0 5-1 0,0-1 3 0,0-5 1 0,0 5 2 0,0 0 2 0,-5 1 0 16,-4-5-2-16,2 5 1 0,2-1-1 0,-1 1-1 0,-7-1 3 0,5 1-1 0,-4-1 0 15,5 1-1-15,-5-7-1 0,-1 6-2 0,-1-3-4 0,1-2-1 0,0-4-1 16,0 4 1-16,-1-4 0 0,2-1 0 0,6-4 1 0,-7 5-1 0,5-5 0 0,3-1 1 15,-2-4 1-15,1-1 0 0,-2 2 2 0,8-1 1 0,-6-5 4 0,6 0 1 0,0 0-1 16,0 0-2 0,0 0 0-16,-7 0-4 0,7-5 0 0,0-1-3 0,0 2-2 0,0-1-2 0,0-4-2 0,7 5-4 0,-7-8-2 0,6 3 0 0,2-1-2 15,-2 1-1-15,1 0-2 0,-2-2 2 0,9-4 3 0,-1 5 1 0,-1-5 1 16,2 6 3 0,4-6 2-16,-2 1 2 0,3 4 0 0,-1-4 1 0,1 3-1 0,1-2 2 0,-1 2-2 15,2 1 2-15,-3-5-1 0,-2 12-5 0,0-6-9 0,5 2-19 0,-8-2-25 0,8 4-29 16,-10 5-31-16,2-6-42 0,2 6-44 0,-3 0-65 0,0-4-73 0,-4 4-92 15,5 4-100-15,-7-4-38 0,-1 0-8 0,3 0 11 0,0 0 25 0,-3 0 35 0,3 0 42 16,-8-4 47-16,5 4 49 0,0-5 55 0,-5 5 60 0,0-4 68 0,9-1 72 0</inkml:trace>
  <inkml:trace contextRef="#ctx0" brushRef="#br0" timeOffset="119484.56">10516 9345 42 0,'-10'0'137'16,"2"0"56"-16,-5 0 44 0,5 6 39 0,-3-6 37 0,4 0 37 0,-7 0 34 0,9 0 32 0,-2 0 31 0,1 0 29 0,0 0 25 0,-1 0-41 0,-1 0-80 0,8 0-69 0,0 0-64 0,0 0-32 0,0 0-16 0,-5 0-18 0,5 0-19 0,0 0-17 0,0 0-18 0,0 0-15 0,0 0-15 0,0 0-12 31,0 0-11-31,0 0-11 0,0 0-9 0,5-6-10 0,-5 6-9 0,8-3-9 16,-1-4-11-16,-1 2-4 0,0 1-1 0,6-7-4 0,-4 2-1 0,5 5-2 16,-2-5 0-16,5-3-1 0,2 3-1 0,-4-1-9 0,-2 1-17 0,2 0-19 0,4 3-22 15,-4-3-28-15,-1-3-30 0,-6 9-38 0,7-7-39 0,-9 10-58 0,0-5-65 16,9 1-68-16,-14-1-67 0,7 5-44 0,1 0-32 0,-8 0 5 0,0-7 20 0,0 7 33 15,0 0 35-15,0 0 45 0,0 0 45 0,0 0 50 0,0 0 52 0,0 0 59 16,-8-3 62-16,8 3 61 0,-7-6 67 0</inkml:trace>
  <inkml:trace contextRef="#ctx0" brushRef="#br0" timeOffset="119674.14">10576 9154 0 0,'-7'0'2'0,"2"-4"110"0,-3 4 68 0,3-5 52 0,-9 1 42 0,14 4 42 16,-5-6 43-16,-2 2 40 0,-2-2 39 0,4 6 36 0,0-5 37 0,5 5 32 16,-8-4 30-16,8-1-70 0,-5-1-133 0,5 6-68 0,0-4-39 0,0 4-25 15,0 0-20-15,0-2994-22 0,0 5988-25 0,0-2994-21 0,0 0-24 0,0 0-21 0,0 0-17 16,0 0-18-16,0 0-16 0,0 0-12 0,0 0-7 0,0 0-6 0,0 0-3 15,0 4-2-15,5-4-1 0,-5 11-3 0,8-7 2 0,-8 7-3 0,5-1 0 16,0-1-1-16,-5 0 2 0,9 6 1 0,-9 1 3 0,7 2-5 0,-7-3-6 16,0 6-17-16,5-3-18 0,-5-3-28 0,0 5-27 0,6-2-34 0,-6 2-38 0,0 0-34 15,8-6-37-15,-8 7-41 0,0-2-45 0,0-4-80 0,5-1-95 0,-5 0-64 16,0 1-44-16,8 0-1 0,-8-6 19 0,5 0 35 0,-5 3 41 0,7-8 47 0,-7 1 49 16,7-1 52-16,-7-4 49 0,5 6 54 0,-5-6 57 0,8-6 72 0,-8 6 88 15</inkml:trace>
  <inkml:trace contextRef="#ctx0" brushRef="#br0" timeOffset="120213.32">10714 9007 0 0,'0'-9'10'0,"0"0"125"16,-7 0 75-16,7 3 57 0,0-4 47 0,0 1 42 0,0-2 38 0,-7 7 38 16,7-5 35-16,0 3 31 0,0 2 29 0,0-1 26 0,0 5 25 0,0 0-93 15,0 0-155-15,0 0-87 0,0 0-49 0,0 0-35 0,0 0-22 0,0 0-24 16,0 0-22-16,0 0-20 0,0 0-22 0,0 0-12 0,0 0-10 0,0 5-7 0,0-1-4 15,0-4-6-15,0 10-5 0,7-5-4 0,-7-1-3 0,0 7-1 0,7-2 2 0,-7 1 0 16,0 1 2-16,0-3 3 0,5 3 3 0,-5 4 1 0,8-6-2 16,-8 6-3-16,0-6 0 0,5 1-2 0,-5-1 0 0,6 3-1 0,-6-3 0 15,8 0-1-15,-3 1-1 0,2-5 0 0,-7-1 1 0,9 7 1 0,-4-7 3 0,1-4 0 16,1 6 2-16,-2-6 3 0,4 0 1 0,3 0 1 0,-6-6-1 0,1 2 3 16,-1-2 3-16,2 1 0 0,-3-4 1 0,2-1 1 0,0 1 2 15,-2 0 1-15,2-3 0 0,1-3 4 0,-8 6 1 0,5-4 2 0,-5-2 4 0,7 3 2 0,-7-2 3 16,0 1 1-16,0-3 2 0,0 7 3 0,0-6 0 0,0 0 0 15,0 0 1-15,0 5-1 0,0-4 1 0,-7 1-1 0,7 1-2 0,-5-3 3 16,5 6-1-16,-8 0 1 0,1-6 1 0,7 5-1 0,-5 4 0 0,-2-3-1 16,0 0-1-16,7 3-1 0,-5 2 1 0,-3-1-2 0,2 1-5 0,-1 4-8 0,7-5-8 0,-6 5-10 15,-1 0-10-15,2 5-5 0,5-5-10 0,-9 4-4 0,4 5-5 0,-2 1-1 16,1 4-1-16,1-2-6 0,-4 3 2 0,9 3-2 0,-7 1 2 0,2-4 3 16,-3 4 2-16,8 2 6 0,-6-2 5 0,6 1 4 0,-5-1 3 0,5 0 0 0,-8 1 0 15,8 1-1-15,0-3 1 0,0-2-1 0,0-1-1 0,0 3 2 0,0-3 2 16,0 0-2-16,0-1-1 0,0-5-1 0,0 6 1 0,8-1-1 0,-8-2 0 0,0-3 1 15,5 4 3-15,-5-1-1 0,6-3 3 0,-6 1 1 0,8-1 3 0,-3 0 2 16,2 2 0-16,2-1 3 0,-4 0 3 16,1-5 1-16,1 4 4 0,7 1 5 0,-9-5-1 0,8-1 3 0,-6 1 0 0,7-5 2 0,-2 7-2 0,0-7 0 0,-5 0-2 15,6-7-7-15,1 7-5 0,-1-5-12 0,0 1-11 0,-7-1-21 0,6-1-26 16,2 2-38-16,-7-5-46 0,4 4-74 0,-11 1-83 0,8-2-122 0,-8 6-136 16,0-6-59-16,0 6-15 0,0-9 7 0,-8 3 20 0,3-3 28 0,-1 5 34 15,-6-5 43-15,-4-3 48 0,5 3 59 0,-2-6 65 16,-14 2 79-16,7-8 86 0</inkml:trace>
  <inkml:trace contextRef="#ctx0" brushRef="#br0" timeOffset="128311.14">14574 8944 77 0,'0'0'141'0,"0"0"36"0,0 0 24 0,0 0 21 0,-5 0 17 0,5 0 18 0,-8 0 17 0,8 0 14 0,-5-4 17 0,5 4 14 0,-6-5 15 16,6 5-68-16,0 0-109 0,-8 0-56 0,8-4-20 0,0 4-9 0,0 0 2 0,-5 0 4 0,5 0 6 0,0-6 2 0,0 6 4 0,-7 0 1 0,7 0 1 0,0 0 1 0,0 0 0 0,0 0-2 0,0 0-3 16,0 0-4-16,0 0-3 0,0-4-6 15,0 4-6-15,0 0-7 0,0 0-7 0,0 0-7 0,0 0-7 0,0 0-4 0,0 0-5 0,0 0-2 0,0 0-2 16,0 0 1-16,0 0 4 0,0 0 4 0,0 0 6 0,0 0 4 0,0 0 6 16,0 0 2-16,0 4 5 0,-6 2 1 0,6-2 2 15,0 1 2-15,-8 4 1 0,8 1 0 0,-6 1 0 0,-1 4-2 0,2-2-5 0,-2 2-6 0,0 6-7 0,0-3-4 16,1 1-8-16,-1 2-5 0,1 3-7 0,-2 1-4 0,3-1-8 0,0-6-4 15,-3 7-6-15,2-1-4 0,6-3-4 0,0 3-1 0,-7-4-4 16,7-2-2-16,7 2 1 0,-7 0-3 0,0-6-2 0,6 1 0 0,-6 4 1 0,8-8-2 16,-3 3 2-16,0-4 1 0,3 0 4 0,-2 0 2 0,1-1 4 0,-1-3 2 0,8-3 2 15,-7 3 7-15,5-6 6 0,2 0 8 0,-8 0 12 0,6-6 10 0,2 3 10 0,-1-7 12 16,8-1 12-16,-10 1 6 0,2 1 6 0,7-10 9 0,-6 5 7 0,4-7 8 16,-4 2 9-16,6 1 5 0,-8-3 4 0,8-3-2 0,-7-1 0 0,-2 6-3 15,5-5-4-15,-4-1-3 16,-6 4-3-16,-1-3 1 0,3 6-5 0,-8-3-7 0,0-3-101 0,0 5-1 15,0-2 0-15,-8 3 0 0,3-1 0 0,-8-2 0 0,-1 3 0 0,2 2 0 0,-1-4 0 0,-6 7 0 0,0 3 0 0,-10-1 0 0,11 1 0 16,-14 5 0-16,6 1 0 0,-8 4 0 0,3 4 0 0,-1 1 0 0,-2 5 0 16,-4 5 0-16,4 0-24 0,2 0-130 0,-7 4-32 0,13 5-48 0,-8 0-53 15,10 1-118-15,-3-1-141 0,7 6-74 0,1 0-42 0,-2-7-1 0,10 6 19 0,-1-4 29 16,-2 5 36-16,7-6 41 0,-4 1 45 0,2-6 54 0,-3 1 56 0,5-1 69 16,-5 0 75-16,4-4 101 0,-4-1 110 0</inkml:trace>
  <inkml:trace contextRef="#ctx0" brushRef="#br0" timeOffset="130845.43">14712 13779 12 0,'-7'-13'53'0,"7"-2"24"0,-5 0 20 15,5 0 23-15,0 6 24 0,-8 0 24 0,1-1 22 0,7-5 22 0,-5 9 21 0,5-3 5 0,-9 4-5 0,4-5-13 0,5 6-18 0,-5-1-14 0,-3-5-14 0,3 5-11 0,5 1-8 0,-8-2-15 0,2 1-14 0,-1 1-13 0,1-1-11 0,6 5-8 16,-7-4-8-16,1-2-3 16,6 6 0-16,-7-6 0 0,1 6 3 0,6 0-1 0,-5-3 2 0,5 3-2 0,0 0-1 0,-9 0 0 0,9 0-2 0,0-6-1 15,0 6 0-15,0 0-5 0,0 0-2 0,0 0-4 0,0 0-3 0,0 0-2 16,-7 0-5-16,7 0-2 0,0 0-2 0,0 0-4 0,0 0-1 0,0-3-2 16,0 3-5-16,0 0 0 0,-5 0-3 0,5 0-2 0,0 0-2 0,0 0-4 15,-8 0-4-15,8 0-3 0,-5 0-7 0,5 3-2 0,-6-3-8 0,-2 6-1 0,8-3-7 16,-5 3-2-16,-2 4-5 0,1-1-3 0,-2 2-3 0,8-2-4 15,-6 6-4-15,-1-1-4 0,7 0 0 0,-5 7-1 0,5-7 1 0,0 6-4 0,-7-2 4 0,7-2-3 16,7 2-3-16,-7-3 3 0,0 6 4 0,5-8 0 0,-5 2 5 0,7 6 0 16,-1-8 4-16,2 2 0 0,-2-1 2 0,1 2 2 0,-2-1 1 0,3-6 2 15,3 0 1-15,-3 7 5 0,4-11 3 0,-3 5 3 0,2-7-1 0,-4 3 1 16,6-1 0-16,0-5 0 0,1 0 2 0,-1 0 3 0,-8-5 3 0,9-1 4 0,-2 3 8 16,1-12 5-16,-6 6 10 0,5-7 6 0,2 1 6 0,-7-3 5 0,4-3 2 15,-4 2 2 1,2-5 5-16,-4-1 2 0,2 1 1 0,-1-1 2 0,-1 1 1 0,3 0 0 0,-8 0-3 0,0-1-4 15,0 5-6-15,0-5-6 0,0 6-6 0,0 1-3 0,-8-3-5 0,8 2-2 0,-5-1-4 0,-1 7-1 0,-1-3-3 0,-7 2-5 16,7-1-3-16,2-1-5 0,-8 7-3 0,7 0-3 0,-7-1-2 0,6 5-3 16,-5-1-3-16,4 3-4 0,-4 3-3 0,3 0-3 0,-1 3-4 0,-3 3-5 0,5-1-3 15,2-1-4-15,-7 6-1 0,6 4-2 0,1 2-3 0,-7-1-2 0,8 3 1 16,-4 3 2-16,9-2 0 0,-7 5 1 16,2 1 3-16,-3-1 2 0,8 0 1 0,-5 6 2 0,5-5 1 0,-6-1 2 0,6 6 2 0,0-8 3 0,-8 5 0 0,8-5-1 15,0 5 2-15,0-5-4 0,0 4-1 0,0-7 1 0,0 0-3 0,8 2 1 16,-8-7-2-16,6-1 3 0,-1 2 1 0,-5 1 1 0,8-7 2 0,-3 6-2 15,2-6 1-15,2-4 3 0,2 6 0 0,-4-6 1 0,6 0 4 16,0-1 2-16,-7-4 0 16,7 0 3-16,0-4 3 0,1-1 3 0,-2 0 0 0,-4-6 2 0,4 2 3 0,0-6 1 0,2 1 5 0,-1-6 3 0,-1-4 8 0,-3 3 4 15,3-3 3-15,-6-4 5 0,7-2 3 0,-5 0 4 0,-3 2-1 0,1-2 2 0,2 2 0 16,-8-2 0-16,5 0 1 0,-5 2-1 0,0-2-2 0,0 0-6 0,-5 5-1 16,-3-3-3-16,2 4-7 0,1-6-3 15,-11 6-5-15,5 4-3 0,-1-4-5 0,-4 3-3 16,-2 7-3-16,-1 1-5 0,5-2-6 0,-6 9-3 0,1-4-6 0,1 10-4 15,-3 0-2-15,2 7-3 0,-8 2 0 0,7 0-2 0,1 6 0 0,7 3-2 16,-8 3-3-16,1-2-2 0,5 6 3 0,1-7-1 0,-1 12-1 0,9-5-1 16,0 5 4-16,-9-2 0 0,14 2-1 0,-7 0 0 0,7-2 0 0,0 6 0 15,7-4 0-15,-1 3 0 0,-6 1 1 0,8-4 3 0,2 4 0 0,-2-4 3 0,5 3 2 16,-7-2 3-16,8-7 1 0,-2 0 3 0,9 0 3 0,-8-3 3 0,0-2 7 16,6 0 7-16,2-4 8 0,-10-6 8 0,9 1 6 0,-1-5 8 0,2 1 7 0,-2-3 7 15,1-3 11-15,-1-3 5 0,0-3 8 0,-1-3 8 0,3 0 6 16,-3-6 5-16,3-1 0 0,6-4 2 0,-8 2-2 0,1-7 3 0,-1 1-3 0,2-1 1 15,-10 1-2-15,10-6-7 0,-9 7-3 0,1-3-5 0,-7-2-3 0,2 3-4 16,-3-4-7-16,-5 4-4 0,0 1-6 0,0 5-5 0,-5-6-8 0,-9 1-6 16,7 3-7-16,-11-3-10 0,-3 5-10 0,1 4-11 0,2 1-13 0,-10-2-11 15,4 7-7-15,-3 6-9 0,1-4-8 0,-1 7-8 0,-4 7-6 0,4 2-7 16,2 0-3-16,-2 6-7 0,8 0-6 0,-7 4-7 0,8 0-10 0,-3 1-13 0,2-1-18 16,6-4-30-16,0 4-35 0,5 1-34 0,2-1-39 0,-1-4-66 0,2 6-81 15,5-3-68-15,0 1-61 0,0 2-15 0,5-3 7 0,-5 3 24 0,7-2 29 0,-7 0 39 16,6 2 47-16,-6-7 49 0,0-1 54 0,0 2 54 0,0 1 55 0,0-11 70 15,0 4 78-15</inkml:trace>
  <inkml:trace contextRef="#ctx0" brushRef="#br0" timeOffset="131586.72">13482 11435 74 0,'7'-9'148'0,"-7"4"46"0,0-5 38 0,0 5 36 0,0-5 37 0,-7 1 38 0,7 5 36 0,0-2 35 0,0-3 36 0,0-2 32 0,-9 7 31 0,9-1-53 0,0 1-103 0,-5-2-57 0,5 0-30 15,0 3-19-15,0-3-15 0,-7 6-14 0,7 0-18 0,0 0-18 0,0-3-23 0,0 3-20 0,0 0-19 0,0 0-21 0,0 0-18 0,0 0-21 0,0 0-18 16,0 0-16-16,0 0-12 0,0 0-9 0,0 3-4 0,7 3-4 0,-7-3-4 15,5 3-2-15,-5 4-1 0,9-1 0 0,-2 6 1 0,-2 0 2 0,-5 0 5 0,6 4 4 16,2 1 5-16,-3-1 3 0,3 2 4 0,-8 3-5 16,5-5 0-16,2 5-2 0,-7-5-2 0,7 5-3 0,-7-3 1 0,5 3-1 0,-5-5 0 0,0 2 1 15,7-3-1-15,-7 3-2 0,0-8 2 0,8 7-8 0,-8-4-11 0,5-3-19 16,-5-2-22-16,0 2-19 0,0-1-19 0,8-3-26 0,-8 0-24 16,0 1-38-16,0-1-42 0,0-4-66 0,0 5-77 0,0-4-87 15,0 3-88-15,0-9-25 0,0 6 2 0,-8-2 26 0,8 1 31 0,-5-5 37 0,5 0 36 0,-8 0 42 0,1 0 46 0,2 0 50 16,-2-5 56-16,7 5 68 0,-7-10 72 0</inkml:trace>
  <inkml:trace contextRef="#ctx0" brushRef="#br0" timeOffset="131828.81">13455 11329 0 0,'6'-9'12'0,"-6"-3"129"0,0 3 80 0,0 5 62 0,0-7 52 0,0 1 48 16,0 7 43-16,0-9 41 0,-6 8 41 0,6-1 36 0,0 0 33 0,0 1 32 15,-5-2 28-15,5 2-90 0,0 4-160 0,0 0-87 0,0-5-51 0,0 5-34 16,0 0-25-16,0 0-25 0,0 0-18 0,0 0-25 0,0 0-22 0,-9 0-19 0,9 5-20 15,-7-5-13-15,7 4-13 16,0 6-11-16,-5-5-12 0,5 10-9 0,-6-6-8 0,-1 12-5 0,7-8-8 0,-6 11 0 0,-2-3-5 0,3 9 4 0,5-2-1 0,-7 2 5 16,7-2 3-16,-6 3-5 15,6 2-8-15,-8-3-12 0,8-2-18 0,0 2-17 0,-6-6-25 0,6 1-25 0,0-1-29 0,0-3-32 0,0-2-35 0,0-1-38 16,6-2-32-16,-6-1-52 0,0-6-57 0,0 0-50 0,8 3-44 0,-8-9-27 16,6 8-17-16,-6-7 15 0,0-4 27 0,0 0 36 15,7 0 43-15,-2 0 45 0,-5 0 46 0,8-4 48 0,-8-1 46 16,6-1 54-16,-6 3 56 0,7-3 55 0,-7 0 62 0</inkml:trace>
  <inkml:trace contextRef="#ctx0" brushRef="#br0" timeOffset="132060.79">13441 11910 0 0,'9'10'9'16,"-9"-1"124"-16,0-4 75 0,0-1 59 0,5 6 55 0,-5-5 45 16,0-5 48-16,0 5 42 15,0-5 42-15,0 0 37 0,-5 0 35 0,5 0 29 0,0 0 28 0,0 0-88 0,0 0-158 0,0 0-86 0,0 0-49 0,0 0-41 0,0 0-34 0,0 0-30 16,0 0-29-16,0 0-26 0,0 0-23 0,0 0-21 0,0 0-16 0,5 4-11 15,-5 2-8 1,0-6-6-16,0 6-7 0,0-6-2 0,6 4 0 0,-6-4 0 0,7 0 4 0,-2 5 4 0,4-10 4 0,-2 5 6 0,-2 0 3 0,9-4 5 16,-1-8-1-16,-1 3-4 0,7 4-8 0,-6-9-23 0,6 0-33 0,8-2-47 0,-6 2-57 15,2 0-98-15,5 0-116 0,-1-2-108 0,-8-3-95 0,7 5-40 0,0-7-10 16,-7 6 8-16,2-3 19 0,-3 2 26 0,1 1 34 0,-6-3 49 0,-5-3 56 0,5 2 66 16,-13-6 72-16,5 7 91 0,-5-2 91 0</inkml:trace>
  <inkml:trace contextRef="#ctx0" brushRef="#br0" timeOffset="133340.97">14922 13404 6 0,'0'-9'73'0,"5"0"40"0,-5-2 33 0,6 1 30 0,-6 0 31 0,0 1 29 0,0-2 26 0,0-2 30 0,7 4 25 0,-7-3 29 0,0 8 27 0,0-7-20 0,0 2-51 0,0 5-29 0,0-5-23 0,0-3-15 0,-7 8-9 0,7-1-11 0,0-4-9 0,0 3-7 0,-6 2-4 0,6-1-6 0,-5 1-3 16,5-1-7-16,-9-2-7 0,9 4-6 0,-7-3-6 0,2 1-7 0,5 1-6 15,-6 4-5-15,6-6-5 0,-8 1-4 16,3 5-3-16,-3-4-8 0,8 4-6 0,-7-4-6 0,2 4-8 0,5-5-3 0,-7 5-7 0,2-6-6 0,-2 6-7 16,7 0-5-16,-8 0-7 0,3-4-6 0,5 4-7 0,-8 0-7 0,2-6-9 15,1 6-7-15,-3 0-3 0,0-5-9 0,8 5-5 16,-11 0-6-16,11 0-3 0,-12 5-2 0,3-5-3 0,2 6-4 0,2-6-1 0,-8 4 0 0,7 7-2 15,-2-3-2-15,-4-3-3 0,5 10 1 0,-6-6-4 0,6 12 1 0,-7-7 0 16,9 6-3-16,-8-1 2 0,8 5 0 0,-9 1 0 0,7-1 2 0,1 6 0 16,-7-6-1-16,6 6 1 0,1-6-1 0,1 5 2 0,5-5 1 0,-9 1 1 0,2-1 0 15,7 0-1-15,-5 1 0 0,5-5-4 0,0 5-2 0,0-1 2 16,0-5-3-16,0 5 1 0,0-3-1 0,0 3 3 0,0-5 0 0,5 6 1 0,-5-7 0 16,7 3 1-16,2-2 1 0,-4 1 0 0,1-5 6 0,1 0-1 0,6-2 6 0,-7 2 1 15,7-6 4-15,0 7 2 0,-5-7 1 0,2 0 4 0,11-3 2 0,-8 3-1 16,1-3 3-16,5 4 2 0,-6-5 1 0,-1-1 5 0,9 1 0 0,-2-1 4 15,0 2 4-15,-6-6 1 0,7 0 4 0,-1 0 3 0,2 0 2 0,-3-6 3 16,2 2 4-16,-8-5 3 0,9 4-9 0,-8-11-42 0,6 7 0 0,-6-6 0 16,1 2 0-16,-2-8 0 0,2 2 0 0,-1-2 0 0,-6 3 0 0,5-2 0 0,-5 1 0 15,-2-6 0-15,3 7 0 0,-2-3 0 0,-6 2 0 0,0-2 0 0,0 3 0 16,0-2 0-16,0-5 0 0,-6 6 0 0,-2 0 0 0,3-1 0 16,-2-4 0-16,-5 5 0 0,5-6 0 0,-6 1 0 0,-1 3 0 0,-6-3 0 15,8 5 0-15,-8-1 0 0,1 1 0 0,-2 0 0 0,3-2 0 16,-3 7 0-16,2 1 0 0,-6 1 0 0,6 3 0 0,-2-1 0 0,2 5 0 0,0 1 0 0,-2-1 0 15,3 5 0-15,-3 5 0 0,2-1 0 0,-1 1 0 0,1 5 0 0,6-1 0 16,-6 6 0-16,6-5 0 0,0 10 0 0,0-5 0 0,-1 4 0 0,7 0 0 16,2 5 0-16,-8-3 0 0,7 3 0 0,-2 0 0 0,8-5 0 15,-5 5 0-15,5 1 0 0,0-1 0 0,0 1 0 0,0-5 0 0,0 5 0 0,0-7 0 16,0 6 0-16,5-3 0 0,-5-8 0 0,0 8 0 0,8-6 0 0,-8 4 0 0,6-4 0 16,-1 0 0-16,-5-2 0 0,8 7 0 0,-3-4 0 0,2-7 0 0,2 6 0 15,-4 0 0-15,1 0 0 0,1-2 0 0,6-4 0 0,-7 2 0 0,7-1 0 16,0 0 0-16,0-1 0 0,1-4 0 0,-2-1 0 0,1 2 0 0,6-1 0 15,-5-5 0-15,4-5 0 0,3 5 0 0,-3-6 0 0,3-3 0 0,6 5 0 16,-8-11 0-16,6 5 0 0,-6-4 0 0,8-5 0 0,-6-2 0 0,4-3 0 16,-6 5 0-16,8-11 0 0,-7 0 0 0,-1 6 0 0,0-4 0 0,-7-2 0 15,9 0 0-15,-8 2 0 0,1 3 0 16,-1-5 0-16,-8 6 0 0,0 0 0 0,4-1 0 0,-9 1 0 0,5-1 0 0,-5 6 0 0,-5-5 0 0,5 3 0 0,0-3 0 16,-9-1 0-16,4 7 0 0,-8-6 0 0,8-1 0 0,-9 5 0 0,1-5 0 15,0 6 0-15,0 5 0 0,-6-6 0 0,-1 6 0 0,1-1 0 0,-8 6 0 16,7-1 0-16,-4 4 0 0,-4 1 0 0,1 5 0 0,3 5 0 0,-3 1 0 15,2 4 0-15,-2-1 0 0,8 6 0 0,-9 3 0 0,4 3 0 0,4 3 0 16,0 5 0-16,-6 0 0 16,8 2 0-16,4 3 0 0,-6-1 0 0,7 1 0 0,2 2 0 0,-5 1 0 0,11-1 0 0,-3 1 0 0,3-1 0 0,-1 2 0 15,6-3 0-15,0-2 0 16,0-2 0-16,0 2 0 0,0-4 0 0,0-5 0 0,6 6 0 0,-1-6 0 0,-5-3 0 0,8 1 0 0,-3-1 0 0,2-6 0 0,2 4 0 16,2-5 0-16,-4 2 0 0,6-7 0 0,0 6 0 0,-7-6 0 15,7-3 0-15,0 4 0 0,1-5 0 0,6-1 0 0,-8-4 0 0,0 0 0 0,2 0 0 16,4 0 0-16,3-4 0 0,-8-7 0 0,8 7 0 0,-2-7 0 0,-6-4 0 15,6 2 0-15,1-3 0 0,-1-4 0 0,2-2 0 0,-10 1 0 0,10-3 0 16,-3-6 0-16,-5 2 0 0,0-3 0 0,0 7 0 0,1-10 0 0,-2 4 0 16,-4 2 0-16,-2 4 0 0,-1-6 0 0,-5 0 0 0,8 2 0 0,-16 3 0 0,8 1 0 15,-5 0 0-15,-1-6 0 0,-7 11 0 0,-2-6 0 0,-4 1 0 0,6 3 0 16,-6-3 0-16,-2 9 0 0,-2 2 0 0,2-2 0 0,-6 9 0 0,8 3 0 16,-6-3 0-16,6 12-182 0,-2-3-180 0,8 12-125 0,-8 1-154 0,10-2-64 15,-2 5-16-15,5 0 16 0,-4 5 26 16,5-3 40-16,2 3 44 0,-3-5 50 0,1 2 51 0,2-2 61 0,-4-5 63 0,4 1 72 0,0 0 78 0,-3 4 108 0,3-10 109 0</inkml:trace>
  <inkml:trace contextRef="#ctx0" brushRef="#br0" timeOffset="136182.67">10263 14025 3 0,'0'-9'56'0,"0"-7"22"0,0 2 12 0,0-1 7 0,-7-4 8 0,7 4 6 0,-5 0 5 0,5-1 6 0,-6 2 6 0,6-1 5 0,-8 2 7 0,3-2-33 0,5 0-56 0,-8 0-25 0,1 6-12 0,7-7 3 0,-5 7 7 0,-2-1 12 0,7 1 13 0,-7 0 16 0,2-3 21 15,-3 9 16-15,3-3 15 0,-3-3 9 0,2 3 12 0,1 2 7 0,-3-1 8 16,-5 5 5-16,5-5 10 0,-2 5 4 0,1 0 6 0,-3 0-2 0,-1 0-2 0,-1 0-10 16,2 0-11-16,-2 5-11 0,-4-5-9 0,4 5-7 0,1-1-4 15,-8 2-5-15,10-6-5 0,-2 4-6 0,-7 1-8 0,6 1-4 0,1-3-9 0,2 3-7 16,-2 0-11-16,-2-2-8 0,3-4-8 0,0 5-8 0,-2-1-8 0,1 1-8 15,8-1-8-15,-11 8-8 0,11-9-7 0,-2 3-2 0,1 4-7 0,0-5-3 16,-1 8-6-16,-1-2-3 0,3-1-2 0,5 5-2 0,-6-2-3 0,-2 2-1 16,8-1-2-16,0 2-1 0,0 3 1 0,0-5 1 0,0 7-1 0,0-2 0 0,8 2 4 15,-2-8 1-15,-1 7 1 0,3 0 3 0,5-2-1 0,0-3 4 0,0 0 1 16,6 6 3-16,2-8 4 0,-9-2 2 0,15-1 5 0,-8 4 4 0,6-10 1 0,-5 2 5 16,6-2 1-16,0 1 1 0,1-5 0 0,-9 0 1 0,8 0 0 0,1-5 2 15,-1 1 0-15,0-6-1 0,-7 1 3 0,7-3 2 0,-7-2 5 0,9 1 3 16,-10-8 6-16,2 2 4 0,1 0 6 0,-9-7 5 0,7 2 5 0,-6-1 3 15,6-3 7-15,-4 4 4 0,-4-6 7 0,-3 0 6 0,5 6 3 0,-6-1 3 16,-1-3-1-16,-6 4-3 0,6-1-3 0,-6 4-2 0,-6-3-5 0,6 6-6 0,-6-3-7 16,-9 2-2-16,2 4-7 0,2-4-7 0,-4 4-7 0,-4 6-8 0,-2-6-8 15,-2 6-6-15,2 0-7 0,-6 2-7 0,-5 2-5 0,6 1-2 0,-6 4-3 16,6 0-1-16,-8 4-2 0,2 1 0 0,0 5-1 0,1 5 3 0,-3 0-1 0,2 0-2 16,6 4 1-16,-6 0-3 0,5 1 1 0,6 5-3 0,3-1-1 0,-3 0-3 15,3 4 0-15,5-1-1 0,5 1 2 0,-3 2-2 0,3-2 0 0,3 7-1 16,5-7-2-16,-8 6-1 0,8 2 0 0,0-8 0 0,0 6-1 0,8-4 2 15,-3 0 1-15,3 0 0 0,-2-7 2 0,-1 3 1 0,3-4-1 0,5-1 2 0,0-1 0 16,0-1 4-16,0-4 4 0,5 0 4 0,-4-2 7 0,5 2 6 16,1-6 5-16,7 3 7 0,-8-8 1 0,7 1 6 0,0 1 2 0,0-2 4 0,0-4 4 15,1 0 2-15,5 0 4 0,-6-4-2 0,0-7 2 0,6 7-1 0,0-8 0 0,-4-2 0 16,4 1-2-16,-5-2 2 0,4-6 0 0,-5 2 2 0,6 1-1 0,-4-9-1 16,-4 9 2-16,3-7-1 0,-6 1 3 0,2-1 3 0,-7 1 3 15,3-1 2-15,-6 1 5 0,-1-1 1 0,-5 5 7 0,-2 2-2 0,-5 2 2 0,0 1-3 16,0 2-1-16,-5 4-3 0,-2-3-4 0,-5-2-4 0,-1 10-6 0,-1-6-7 15,-7 1-6-15,3 4-6 0,-8-5-6 0,-1 4-8 0,3 1-8 0,-10 1-6 0,8 4-1 16,-8 0-6-16,2 0-2 0,-7 4-5 0,7 1 0 0,1 4-3 0,-1 3 1 16,-2-3-2-16,8 10 3 0,-6-3-4 0,5 2 1 0,6 2-2 0,-2 0-2 0,2 4-1 15,8 1-3-15,-6-7 0 0,5 8 2 0,7-1 2 0,2-7-1 0,-3 7-1 16,8-6 2-16,0 7-2 0,0-8 1 0,0 7 0 0,8-5 0 0,-3-1 2 16,2 0 1-16,7-4 2 0,-8 4 2 0,7-5 3 0,0 2 0 0,0-1 3 15,0-6 3-15,5 0 2 0,-4 3 4 0,7-3 1 0,-3-3 2 0,3-2 3 16,-3-4 3-16,9 0 0 0,-1 0 0 0,-7 0 2 0,8-4 1 0,6-2 2 0,-6-3 0 15,-4 3 2-15,9-9 0 0,2 6 3 0,-2-6-2 0,2-1 1 0,-2-2 1 0,2-1 2 16,-2-7-2-16,-1 3 5 0,-4-3 1 0,-2 4 2 0,8-9 0 0,-13 2 4 16,6-1 1-16,-6-4 4 0,0 4 6 0,-9 1 4 0,2 0 6 0,3 4 5 15,-11 1 3-15,1-1 4 0,1 7 0 0,-7-1 2 0,0 4-1 0,-7-6-1 16,7 7 0-16,-6 1-2 0,1 1-4 0,-4-3-6 0,-3 2-7 16,-2 4-9-16,1-3-12 0,1 3-7 0,-8 3-7 0,8 2-8 0,-7-1-6 0,-2 1-4 0,3 4-6 15,4 0 0-15,-6 4-7 0,1 1 1 0,-2-1-1 0,3 8 0 0,4-9 2 0,-4 9-1 16,2-3-1-16,5 4 2 0,-2-2-1 0,5-1-6 0,-4-1-6 15,6 6-9-15,0-6-14 0,-1 1-13 0,-1 4-17 0,8 2-18 0,0-1-21 16,-5 0-21-16,5 0-24 0,0 4-29 0,5-5-31 0,-5 6-49 0,8-2-59 0,-1-3-80 16,-1 6-86-16,0-2-30 0,6-5-4 0,-4 2 18 0,5-1 28 0,-2-6 32 0,5 0 37 15,2-3 39-15,-13-3 44 0,16-3 46 16,-15 0 48-16,7-9 62 0,0 0 63 0</inkml:trace>
  <inkml:trace contextRef="#ctx0" brushRef="#br0" timeOffset="136737.74">11677 11968 0 0,'0'-6'1'0,"0"2"97"15,0-1 69-15,-5 0 44 0,5-5 35 0,0 6 33 0,-7-1 35 0,-2-4 36 0,9 3 38 0,-5-4 38 0,-2 1 34 0,7 4 36 0,-6-5 33 0,6 6-60 0,-5-7-116 0,5 8-60 0,-8-4-27 0,8 2-12 0,0 1-3 0,0-1-12 0,-8 1-11 16,8 4-19-16,0 0-23 0,0 0-22 0,0 0-17 0,0 0-23 0,0 0-20 16,0 0-22-16,0 0-21 0,0 0-17 0,0 0-17 0,0 0-10 0,0 0-10 0,8 4-6 15,-8 1-4-15,0 4-4 0,8 1-2 0,-8 1 0 0,5 3 2 0,1 6 0 16,-6-5 2-16,7 4 5 0,-2 5 5 0,4 1 4 0,-2-1 2 0,-2 0 1 16,1 6 2-16,0-5-4 0,1 3-1 0,1 2-1 0,-3 0-2 0,2-2-3 15,0 2-6-15,-2-6-13 0,3 6-20 0,-1-7-21 0,-2 3-28 0,2-7-23 0,5 0-23 16,-4 1-33-16,-2-1-42 0,7-4-34 0,-6-6-34 0,-1 7-57 0,2-6-67 15,4-6-76-15,-6 0-80 0,-1 2-18 0,4-6 12 0,3-6 31 0,-4 2 35 0,-2 0 39 16,-1-6 39-16,3 0 47 0,-3 0 52 0,2-5 49 0,0 1 50 0,0-6 60 16,-7 0 67-16</inkml:trace>
  <inkml:trace contextRef="#ctx0" brushRef="#br0" timeOffset="136972.34">12054 11899 0 0,'0'0'4'0,"-5"0"110"0,-3 5 67 0,3-5 47 0,-2 6 40 0,0-2 33 16,0-4 36-16,1 6 31 0,-1-6 29 0,2 5 26 0,-4-1 24 15,4 1 22-15,0-1 19 0,-3-4-77 0,2 6-139 0,6-2-68 0,-7 1-30 0,7 0-17 16,-8-5-14-16,8 4-11 0,0-4-17 0,0 0-10 0,0 6-14 0,0-6-5 16,0 0-8-16,0 0-5 0,0 0-7 0,0 0-7 0,0 0-4 0,0 0-1 15,0 0 1-15,0 0 5 0,0 0 2 0,8-6 1 0,-8 6 2 0,7-9-2 16,-1 4-2-16,2-5 1 0,2 1-3 0,-1-6 0 0,3 5-3 0,-6-4-7 0,8 0-13 16,-2 0-28-16,-4-2-35 0,5 1-39 0,-7 6-37 0,6-6-39 0,-3 9-40 0,-4-3-34 15,1 0-36-15,1 9-51 0,-7-6-58 0,0 2-61 16,0 4-60-16,0 0-34 0,0 0-21 0,0 0 15 0,0 0 29 0,0 4 37 0,-7 2 42 0,1-6 43 15,1 5 47-15,-4-1 46 0,2 1 48 0,2-5 53 0,-1 4 56 0,-7-4 59 16,5 0 61-16</inkml:trace>
  <inkml:trace contextRef="#ctx0" brushRef="#br0" timeOffset="137146.13">12022 11813 0 0,'-7'0'1'0,"7"3"101"0,-6-3 65 16,-1 0 53-16,2 0 48 0,-4-3 49 0,4 3 47 0,0 0 45 0,5-6 44 0,-8 0 39 15,2 6 37-15,-1 0 35 0,7-4 31 0,-8 4-68 0,8 0-125 16,0 0-68-16,0 0-37 0,0 0-36 0,0 0-36 0,-5 0-35 0,5 0-37 0,0 0-29 16,0 4-26-16,0-4-19 0,0 6-15 0,5 3-11 0,-5-3-11 0,0-1-8 15,0 5-6-15,8-1-4 0,-8 7-2 0,0-7 1 0,7 6 1 0,-7-2 3 16,6 2 3-16,-6 5-1 0,8-6-3 0,-8 6-4 0,5-5-9 0,-5 4-21 0,5 2-24 15,4-6-24-15,-9 3-24 0,5 1-27 0,2 2-27 0,-7-8-37 0,6 7-41 16,1 1-70-16,0-2-84 0,-7-1-99 0,7 3-104 0,-2-8-39 0,3 8-4 0,-3-6 21 16,3-2 35-16,-8-2 37 0,6-2 40 0,-1-3 44 0,-5-2 46 0,7-4 55 15,-7 0 58-15,9-4 74 0,-4-2 77 0</inkml:trace>
  <inkml:trace contextRef="#ctx0" brushRef="#br0" timeOffset="137588.93">12230 11752 0 0,'0'-4'25'0,"0"-5"143"0,0-2 79 0,0 2 57 16,0 5 43-16,-7-8 42 0,7 9 36 0,0-3 35 0,0 1 32 0,0 1 28 16,-5-2 26-16,5 6 25 0,0 0 20 0,0 0-108 0,0 0-184 0,0 0-95 0,0 0-48 15,0 0-25-15,0 0-17 0,0 0-17 0,0 0-20 0,0 0-13 0,0 0-13 16,0 0-11-16,0 6-5 0,0-2-7 0,0 1-5 0,5 1-4 0,-5-3-9 16,0 9-4-16,0-8-7 0,7 1-1 0,-7 5-1 0,8-1 1 0,-8-4 0 0,0 6 1 15,6-6 0-15,-6 4 1 0,6-5-1 0,-6 2-2 0,7-1 1 0,-2-5-1 16,-5 4 2-16,8-4 0 0,0 5 1 0,-3-10 1 0,1 5 0 0,-1-4 3 0,2-1 1 15,2 5 1-15,-4-10 2 0,2 5-1 0,-1-4 2 0,-1-2 2 0,4 2-1 16,-2-6 3-16,-2 6 0 0,-5-6 0 0,6 0 2 0,2 6 3 0,-8-6 0 16,0-1 4-16,5 7 5 0,-5-6 5 0,0 1 3 0,0-2 4 0,-5 3 3 0,5-2 2 15,0 0 0-15,-8 0 3 0,2 0 0 0,1 6 3 0,5-7 0 0,-7 4 2 16,-7 0-2-16,8 3 0 0,-1 5-3 0,2-7-3 0,-4 7-2 16,-3 4-2-16,6-6-4 0,1 6-2 0,-11 0-6 0,11 0-3 0,-2 6-9 15,1-6-4-15,0 4-8 0,-2 2-8 16,1 3-5-16,2 0-5 0,-1 3-3 0,-2-3-4 0,3 10-3 0,5-4-2 0,-8 0-2 0,8 4 2 0,0 1 0 0,0 5 2 15,0-7 2-15,0 6 3 0,0 1 5 0,0-6 1 0,0 7 1 0,0-7 2 16,8-1-3-16,-8 3 0 0,5-6-1 0,-5 4-2 0,8-4-1 0,-2 0 2 16,-1-2-2-16,2-1 2 0,1-3-1 0,-2 0 2 0,0 1 3 0,6-1 1 0,4-4-1 15,-11 1 5-15,13-6 2 0,-4 4 4 0,-1-4 4 0,8-4 0 0,-2 4 2 0,-6-6-4 16,6 1-8-16,1-4-10 0,-1 5-21 0,2-6-25 0,-3-1-35 16,1 1-32-16,1 1-34 0,-6 0-42 0,-2-1-39 0,8-1-66 0,-8-4-72 0,2 6-89 15,-9 0-94-15,8-1-29 0,-5 1 0 0,0-3 20 0,-8 8 33 0,0 4 44 0,0-5 47 16,-8 1 50-16,0 4 49 0,-10 0 54 0,4 0 54 0,-6 0 66 0,1 0 71 0</inkml:trace>
  <inkml:trace contextRef="#ctx0" brushRef="#br0" timeOffset="138204.84">10433 12628 15 0,'-6'0'54'0,"6"0"24"0,-6 0 25 0,6 0 26 0,-7 4 26 0,-1-4 24 0,8 0 24 0,0 0 21 0,0 0 22 0,0 0 3 0,0 0-8 0,0 0-8 0,-5 6-12 0,5-6-13 0,0 0-13 0,0 0-18 0,0 0-16 0,0 3-17 0,0-3-22 0,-8 0-16 0,8 0-16 15,0 0-13-15,0 6-14 0,-6-6-13 0,6 5-8 0,-5-5-9 0,5 0-6 16,-7 4-8-16,7-4-6 0,-8 6-4 0,8-6-6 0,-6 6-4 0,6-6-1 15,-6 3-3-15,6 3-1 0,-7-6-3 0,7 6 1 0,-5-3-2 0,5 1 0 0,0-4-4 16,-8 6-2-16,8-1-6 0,-8-1-5 0,8 1-5 0,-5 2-5 0,5-4 0 16,0 3-1-16,-6-1 1 0,6-5 3 0,0 4 2 0,0-4 3 0,-5 6 3 15,5-6 1-15,0 0 2 0,0 4 4 0,0-4 1 0,0 0 0 0,0 0 0 16,0 0-3-16,0 0-7 0,0 0-8 0,0 0-13 0,0 0-19 0,0 0-22 0,0 0-28 16,0 0-32-16,0-4-37 0,0 4-36 0,5-6-39 0,-5 6-7 0,0-4 2 0,0-1 12 15,0 5 13-15,0 0 18 0,0 0 19 0,0-6 24 0,0 3 24 0,-5-4 29 16,5 7 32-16,-7 0 39 0,-2-5 54 0</inkml:trace>
  <inkml:trace contextRef="#ctx0" brushRef="#br0" timeOffset="138725.84">10003 12984 8 0,'0'-5'76'0,"8"1"41"0,-8-2 37 0,0-3 35 0,0 4 36 0,0 1 30 0,-8-6 28 16,8-1 30-16,0 7 26 0,0-7 29 0,-5 7 30 0,5-5-22 0,0 3-50 16,0 3-32-16,-8-3-18 0,8 0-19 0,0 3-20 0,-8-3-16 0,8 0-18 15,0 2-11-15,0-1-8 0,0-1-9 0,-5 6-9 0,5 0-11 0,0-3-10 16,0 3-12-16,0-4-9 0,0-2-11 0,0 6-10 0,0 0-7 0,0-6-7 0,0 6-6 16,0 0-6-16,0 0-6 0,0 0-8 0,0 0-7 0,-6 0-10 0,6 0-10 15,0 0-8-15,-7 0-7 0,7 0-9 0,-6 6-7 0,6 0-6 0,-7-2-8 16,7-1-4-16,-6 8-7 0,-1-7-4 0,7 8-3 0,-7 3-5 0,0-6 1 15,7 4 0-15,-5 2-2 0,5 0 2 0,-8 0 0 0,8 0 2 0,0 0 2 0,0 0 1 16,0 4 0-16,8-4 3 0,-8 0 1 0,5 3 5 0,-5-3-1 0,7 1 2 0,-7 2 2 16,7 1 0-16,0-4 4 0,-1 0-1 0,1 4 2 0,-1-5 1 0,1 2 2 15,-1-1-2-15,-1-1 2 0,3 2 0 0,0-3 1 0,-3 2-3 0,8-6 4 16,-8 3-4-16,4-3 2 0,-4 0 1 0,8-5 1 0,-5 7 3 0,5-7 4 16,-8 1 2-16,9 2 4 0,-7-7 4 0,4 0 5 0,5 0 6 0,-11-7 6 15,8 7 8-15,0-9 6 0,0 4 8 0,-7-5 4 0,7 1 3 0,0-6 2 0,1 0 4 16,-9 0 0-16,10-4 3 0,-2 4 3 0,-7-4 3 0,6-2-1 0,-3 3 0 15,-4 3 1-15,1-4 0 0,1-1 0 0,-2 1 1 0,4 4 1 0,-2-6 2 0,-7 8-2 16,5-8 0-16,-5 3-2 0,0 3-4 0,0-4-4 0,0-2-57 16,-5 3-9-16,5-3 0 0,-7 6 0 0,-2-4 0 0,4 1 0 0,-2 2 0 15,1-2 0-15,1 3 0 0,-11 0 0 0,5 0 0 16,-2 0 0-16,-2 6 0 0,3-1 0 0,0 4 0 0,-9-3 0 0,10 9 0 0,-10 0 0 0,3 0 0 16,-3 4 0-16,2 7 0 0,6-7 0 0,-8 7 0 0,3 2-121 0,4 2-49 0,-4 6-52 15,2-2-55-15,5-1-105 0,-2 12-127 0,6-6-82 0,-6 7-64 0,6-3-13 16,0 2 7-16,7-6 25 0,-5 6 34 0,-3-2 43 0,8-7 50 0,-5 3 56 0,5-5 61 15,-6 0 69-15,-7 1 74 0,6-4 92 0,-1-2 102 16</inkml:trace>
</inkml:ink>
</file>

<file path=ppt/ink/ink14.xml><?xml version="1.0" encoding="utf-8"?>
<inkml:ink xmlns:inkml="http://www.w3.org/2003/InkML">
  <inkml:definitions>
    <inkml:context xml:id="ctx0">
      <inkml:inkSource xml:id="inkSrc0">
        <inkml:traceFormat>
          <inkml:channel name="X" type="integer" max="32767" units="cm"/>
          <inkml:channel name="Y" type="integer" max="32767" units="cm"/>
          <inkml:channel name="F" type="integer" max="8191" units="in"/>
          <inkml:channel name="T" type="integer" max="2.14748E9" units="dev"/>
        </inkml:traceFormat>
        <inkml:channelProperties>
          <inkml:channelProperty channel="X" name="resolution" value="6301.34619" units="1/cm"/>
          <inkml:channelProperty channel="Y" name="resolution" value="6301.34619" units="1/cm"/>
          <inkml:channelProperty channel="F" name="resolution" value="3999.51147" units="1/in"/>
          <inkml:channelProperty channel="T" name="resolution" value="1" units="1/dev"/>
        </inkml:channelProperties>
      </inkml:inkSource>
      <inkml:timestamp xml:id="ts0" timeString="2025-11-10T05:11:06.327"/>
    </inkml:context>
    <inkml:brush xml:id="br0">
      <inkml:brushProperty name="width" value="0.05292" units="cm"/>
      <inkml:brushProperty name="height" value="0.05292" units="cm"/>
      <inkml:brushProperty name="color" value="#FF0000"/>
    </inkml:brush>
  </inkml:definitions>
  <inkml:trace contextRef="#ctx0" brushRef="#br0">21230 8793 0 0,'0'0'3'0,"0"0"108"0,0 0 63 0,0 0 43 0,0 0 33 0,0 0 24 0,0-5 23 0,0 0 22 0,0-5 21 0,0 6 23 0,0-1 25 0,0 1 21 0,0-7 24 0,0 7-78 0,0-2-132 16,0-3-64-16,9 9-32 0,-9-6-12 0,0 6-4 0,0-9-3 0,0 9 1 0,0 0-4 0,0 0-6 0,0 0-7 0,0-4-11 0,0 4-10 15,0 0-12-15,0 0-7 0,0 0-11 0,0 0-7 0,0 0-4 0,0 0-8 16,0 0-3-16,0 0-3 0,0 0-3 0,5 0-2 16,-5 4-2-16,0 2-1 0,7-3 1 0,-7 3-1 0,0-2 0 0,0 1 2 0,6 5 2 0,-6 1-2 15,0-7 2-15,5 5-3 0,-5 1-2 0,0-5 0 16,8 4 2-16,-8 3-1 0,0-3 1 0,8 1-2 0,-8-1-2 0,5 0-2 0,-5 3 0 0,7-9-2 0,0 9 1 0,-7-3 1 16,5 0-1-16,2 0 3 0,1-3 0 0,-3 4 1 0,2-5-2 0,0 5 2 15,6-6 5-15,-6 1 4 0,-1-1 5 0,7 1 8 0,-8 1 9 0,9-6 7 16,-7 4 6-16,4-4 6 0,-3 0 7 0,5 0 6 0,-6-4 5 0,5 4 8 15,-4-6 5-15,4 1 2 0,-6-4 5 0,7 5 0 0,0-2 2 16,-6-3-1-16,5-1 0 0,3-1-2 0,-2 2-1 0,-7-1-1 0,7-5 0 0,0 6-3 0,0-6-1 16,6 6-4-16,-6-6-4 0,1-1-6 0,-2 2-4 0,7-5-6 0,-4 4-6 15,4 0-6-15,-1-4-4 0,-4 4-7 0,7 0-2 0,-3-4-7 0,1 5-29 16,-4-2-2-16,4 1 0 0,2-3 0 0,-10 8 0 0,10-5 0 0,-3 0 0 16,-5 6 0-16,6-7 0 0,-6 7 0 0,7 0 0 0,-6-2 0 0,-1 7 0 15,0 0 0 1,-7-1 0-16,6-1 0 0,-4 6 0 0,-2-3 0 0,-6 3 0 0,7 0 0 0,-1 0 0 15,-6 3 0-15,0-3 0 0,5 6 0 0,-5-1 0 0,0-1 0 0,0 0 0 0,0 7 0 0,0-7 0 0,0 1 0 0,0 4 0 16,0-2 0-16,0 2 0 16,0-4 0-16,0-1 0 0,-5 2 0 0,5 3 0 0,-6-4-19 0,6-1-16 0,-7 2-8 0,7-6-10 0,-6 6-9 0,-2-2-13 15,8 1-11-15,-7-5-18 0,2 4-18 0,5 2-19 0,-6-6-27 0,-2 3-26 0,3 3-35 16,5-6-38-16,-8 5-75 0,3-1-87 0,-3-4-76 0,2 6-70 16,6-6-17-16,-5 0 7 0,-2 0 24 0,-1 0 30 0,2 0 40 0,-1-6 41 0,1 2 48 0,1-1 48 0,-3-1 59 15,0-3 58-15,8-4 76 0,-5 1 79 16</inkml:trace>
</inkml:ink>
</file>

<file path=ppt/ink/ink15.xml><?xml version="1.0" encoding="utf-8"?>
<inkml:ink xmlns:inkml="http://www.w3.org/2003/InkML">
  <inkml:definitions>
    <inkml:context xml:id="ctx0">
      <inkml:inkSource xml:id="inkSrc0">
        <inkml:traceFormat>
          <inkml:channel name="X" type="integer" max="32767" units="cm"/>
          <inkml:channel name="Y" type="integer" max="32767" units="cm"/>
          <inkml:channel name="F" type="integer" max="8191" units="in"/>
          <inkml:channel name="T" type="integer" max="2.14748E9" units="dev"/>
        </inkml:traceFormat>
        <inkml:channelProperties>
          <inkml:channelProperty channel="X" name="resolution" value="6301.34619" units="1/cm"/>
          <inkml:channelProperty channel="Y" name="resolution" value="6301.34619" units="1/cm"/>
          <inkml:channelProperty channel="F" name="resolution" value="3999.51147" units="1/in"/>
          <inkml:channelProperty channel="T" name="resolution" value="1" units="1/dev"/>
        </inkml:channelProperties>
      </inkml:inkSource>
      <inkml:timestamp xml:id="ts0" timeString="2025-11-10T05:11:25.046"/>
    </inkml:context>
    <inkml:brush xml:id="br0">
      <inkml:brushProperty name="width" value="0.05292" units="cm"/>
      <inkml:brushProperty name="height" value="0.05292" units="cm"/>
      <inkml:brushProperty name="color" value="#FF0000"/>
    </inkml:brush>
  </inkml:definitions>
  <inkml:trace contextRef="#ctx0" brushRef="#br0">29535 8773 15 0,'0'0'102'0,"0"0"48"0,-5 6 32 0,5-6 23 0,-8 4 17 0,8-4 15 0,-13 0 14 0,13 5 13 0,-6-5 10 0,-1 0 8 0,1 5 9 0,6-5-39 0,-8 4-69 0,8-4-61 16,-5 6-59-16,5 0-30 0,0-6-7 0,0 4-3 0,0 1 3 0,0-5 5 0,0 6 2 0,0-2 7 0,0-1 8 0,5 3 4 0,-5-1 8 0,8-1 4 0,-8 2 3 16,6 0 3-16,1-3 3 0,-1 3 1 0,1-6 0 0,-1 6 3 15,2-3 1-15,-3 3-2 0,8-6 0 0,-7 4-3 0,1 1-3 0,6-5 0 0,-7 4-1 16,7-4-1-16,-6 5 0 0,7-5-2 0,-1 0 1 0,-8 6-1 0,9-6-1 0,-1 4-2 16,-1-4 1-16,2 0-4 0,-1 6-1 0,1-6-1 0,-2 0-1 15,0 5 1-15,3-5-2 0,4 0 1 0,-7 0 1 0,8 4-2 0,0-4-2 0,-1 0-1 16,2 0-3-16,2-4-2 0,5 4-3 0,-8 0-5 15,11-5-3-15,-4-1-3 0,6 6-8 0,-6-4-4 16,5-2-6-16,0 1-8 0,-1 1-8 0,-2-1-17 0,2 1-19 0,1-2-28 16,-5 3-29-16,5-3-38 0,-4 6-41 0,-5-6-83 0,4 3-104 0,-6-3-64 0,-2 0-51 15,1 2-14-15,-1-1 3 0,-6-4 12 0,-8-1 20 0,9 1 31 0,-14-7 34 0,5-4 44 0,-10-4 45 16,5 5 51-16,-14-11 56 0,1 6 76 0,-6-4 91 16</inkml:trace>
  <inkml:trace contextRef="#ctx0" brushRef="#br0" timeOffset="1015.18">13839 9384 0 0,'6'6'6'0,"2"-6"114"0,-8 0 64 0,5 3 42 0,-5-3 30 0,0 0 23 0,0 0 20 0,0-3 14 0,0-3 13 0,0 6 8 0,0 0 5 15,0 0 8-15,7 0 7 0,-7 0-92 0,0 0-147 0,0 0-66 0,0 0-29 0,0 0-12 16,0 0-3-16,0 0-2 0,0 0 2 0,6 6 2 0,-6-3 9 0,0-3 8 0,0 7 10 0,8-4 10 0,-8 3 11 0,6-1 9 0,-6-1 5 16,7 2 0-16,-7-2 0 0,5 6 1 0,2-6-5 0,0 2-1 0,-7 4 0 0,5-1-1 0,3 0-2 0,5-3-1 15,-5 3-6-15,-3 0-6 0,0 3-8 0,3-3-7 0,5 1-9 0,-7-1-3 16,7-4-5-16,-5 5 3 0,5-1-1 0,-8-3 5 0,9 0 4 0,-9-3 5 0,10 3 3 16,-3-6 2-1,-5 4 0-15,5-4 6 0,-3 0 2 0,2-4 10 0,1 4 2 0,-3-6 7 0,3 3 0 0,-1-3 2 0,5-3-3 0,-4 0-3 0,8-3-9 16,-8 3-5-16,7-6-4 0,2-1-2 0,-3-2-3 0,3 3-3 0,6-4-6 15,-3-5-5-15,2 0-8 16,0-1-4-16,1 1-3 0,-1-6-3 0,0 2-4 0,1-8-2 0,-1 2 1 0,0 6-8 16,-2-8-6-16,3 2-14 0,-1 1-17 0,0-3-19 0,-8 8-21 0,11-2-26 15,-5 2-22-15,-3 2-26 0,-3 3-24 0,9-3-41 0,-6 7-48 0,-2 4-63 0,1 0-66 0,-3 6-39 16,3 0-21-16,-1-1 8 0,2 1 22 0,-8 3 27 0,1-4 36 0,-2 5 34 16,-6 0 38-16,1 1 40 0,-1-2 36 0,-6 2 49 0,0-1 52 0</inkml:trace>
  <inkml:trace contextRef="#ctx0" brushRef="#br0" timeOffset="6533.46">22183 9208 0 0,'0'0'8'0,"-7"0"114"0,-1 0 55 0,8-4 30 0,-5 4 17 0,-2 0 13 0,0-5 11 0,2 5 10 0,-3-4 8 0,-5-1 1 0,7-2-2 0,1 4-6 0,-2 3-1 0,7-6-96 0,-9 6-148 15,9 0-54-15,-5 0-13 0,5 0 12 0,-7 0 19 0,7 0 14 0,0 0 16 0,0 6 9 0,0-6 10 0,0 3 17 0,0-3 21 16,0 7 20-16,0-7 16 0,0 5 14 0,0-1 10 0,0 1 5 0,0-5 1 0,7 10-3 16,-7-7-7-16,5 3-3 0,-5 0-4 0,9 3-4 0,-2-3-4 0,-2 3-5 15,1 0-6-15,0 1-5 0,1-1-5 0,1 7-6 0,4-7-7 0,-5 6-6 16,-2-1-4-16,10-4-9 0,-10 5-3 0</inkml:trace>
  <inkml:trace contextRef="#ctx0" brushRef="#br0" timeOffset="10299.84">22183 9071 97 0,'5'0'166'0,"-5"0"40"0,0 0 28 0,0 0 23 0,0 0 15 0,0 0 14 0,7 0 13 0,-7-3 12 0,0 3 8 0,0-6 6 0,0 6 2 0,0-6-82 16,0 6-132-16,0 0-71 0,0 0-44 0,0 0-18 0,0 0-11 0,0 0-4 0,0 0-1 0,0 0 0 0,0 0 1 0,0 0 5 0,0 0 5 0,0 0 6 0,7 6 10 0,-7 0 7 0,5-3 7 16,-5-3 5-16,0 12 6 0,8-9 5 0,-8 7 7 0,6-5 6 0,1 5 3 15,-7-1 3-15,6 2 3 0,1-1 0 0,-1-1 3 0,2 0-1 0,-8 1 0 16,5 1-3-16,2 4 0 0,-1-6-4 0,-1 1-2 0,4-1-3 0,-2 6-1 0,-7-5 1 15,5-1 0-15,3 6 3 0,-3-6 3 0,1 3 1 0,2-3 3 0,-3-5 3 16,2 5 3-16,-7-3 4 0,7 3 3 0,0-4 4 0,-1 2 3 0,-6-4 4 16,7-3 9-16,-2 6 6 0,3-6 7 0,-8 0 1 0,6 0 0 0,1 0-1 15,-1-6 1-15,1 3-2 0,-1-4-4 0,2 2-4 0,2-4-7 0,4-6-4 16,1 2-5-16,-3-3-8 0,0-4-9 0,9 1-9 0,-3-2-10 0,2-1-8 16,8-8-7-16,-10 6-13 0,14-6-12 0,-6-4-17 0,1 4-24 0,4-4-24 15,1 1-28-15,2 2-33 0,6-2-37 0,-8 3-67 0,7 2-80 0,-5-2-67 0,3-1-56 16,2 7-21-16,6 0 2 0,-5-4 13 0,0 4 21 0,-1 3 31 0,0-3 35 0,-2-1 41 15,3-3 42-15,-6 2 48 0,-2-2 50 0,1-8 64 0,-6 2 80 0</inkml:trace>
</inkml:ink>
</file>

<file path=ppt/ink/ink2.xml><?xml version="1.0" encoding="utf-8"?>
<inkml:ink xmlns:inkml="http://www.w3.org/2003/InkML">
  <inkml:definitions>
    <inkml:context xml:id="ctx0">
      <inkml:inkSource xml:id="inkSrc0">
        <inkml:traceFormat>
          <inkml:channel name="X" type="integer" max="32767" units="cm"/>
          <inkml:channel name="Y" type="integer" max="32767" units="cm"/>
          <inkml:channel name="F" type="integer" max="8191" units="in"/>
          <inkml:channel name="T" type="integer" max="2.14748E9" units="dev"/>
        </inkml:traceFormat>
        <inkml:channelProperties>
          <inkml:channelProperty channel="X" name="resolution" value="6301.34619" units="1/cm"/>
          <inkml:channelProperty channel="Y" name="resolution" value="6301.34619" units="1/cm"/>
          <inkml:channelProperty channel="F" name="resolution" value="3999.51147" units="1/in"/>
          <inkml:channelProperty channel="T" name="resolution" value="1" units="1/dev"/>
        </inkml:channelProperties>
      </inkml:inkSource>
      <inkml:timestamp xml:id="ts0" timeString="2025-11-10T04:26:49.431"/>
    </inkml:context>
    <inkml:brush xml:id="br0">
      <inkml:brushProperty name="width" value="0.05292" units="cm"/>
      <inkml:brushProperty name="height" value="0.05292" units="cm"/>
      <inkml:brushProperty name="color" value="#FF0000"/>
    </inkml:brush>
  </inkml:definitions>
  <inkml:trace contextRef="#ctx0" brushRef="#br0">22710 4108 0 0,'8'-4'57'0,"-8"-5"79"0,5-2 47 0,-5 7 36 0,0-7 29 0,6 7 22 0,-6-5 19 0,0 3 21 0,0-3 18 0,0 3 20 16,0-4 20-16,0 5-9 0,0-4-26 0,0-1-65 0,0 1-87 0,5-6-48 0,-5 5-26 0,0-1-12 0,7-2-6 0,-7-1-1 0,9 3 3 0,-4-3 0 0,-5-1 2 0,7-1-5 0,-1-2-3 0,-1 3-6 16,-5 0 0-16,9-4-2 0,-2 4-2 0,-2-3-3 0,2-3 0 0,5 2-3 15,-4 4-2-15,-1-5-3 0,5 1-6 0,-5 0-5 0,6-2-5 0,-8 3-1 16,9-7-3-16,-1 5 0 0,0-5-2 0,0 6-1 0,1-5 3 0,4 5-2 16,-4-5 2-16,5-6-2 0,-5 6 0 0,4-7 0 0,1 4 0 0,2-4-1 0,5 2-1 15,-7-5-2-15,7 0-3 0,1 0-1 0,5-1-6 0,-6-3-5 0,8 4-2 16,-10-1-5-16,10 1 0 0,-2 0-1 0,1 4-4 0,-1-3 1 0,2 2-2 15,-2 4-1-15,0-4-2 0,-1 7-2 0,3-6 0 0,5 2-1 0,-7 2-1 0,8 3 0 16,-1-7-1-16,0 6 0 0,-1-1-2 0,2 7-2 0,4-9 1 0,-5 3-1 16,9 5-2-16,-4-1 3 0,-4 1-1 0,5-6 2 0,-6 11 0 0,6-5-1 15,-5-2 0-15,7 2-1 0,-10 5-2 0,11-6 3 0,-4 6-1 0,1-5 2 0,7 4 2 16,-4 0-1-16,-4 0 3 0,7 0-1 0,4 0 2 0,-11 0-1 0,7 7 0 16,-4-6-1-16,6-2 1 0,-2 5 1 0,0 2 0 0,2-4 1 0,-8 1 0 15,7 3 0-15,1 0 1 0,-3 3-2 0,5-3 1 0,-4 0 0 0,-7 2-2 16,9-2-1-16,-7 4 1 0,5 1 0 0,-3 4-1 0,-4-6 0 0,2 6-1 0,0 0 0 15,0 0-1-15,-2 0-1 0,-5 0 1 0,9 6 0 0,-11-6 2 0,2 4 1 16,7 7 2-16,-7-8 1 0,0 9 2 0,1-8-2 0,-1 5 2 0,-2 0 1 16,2 6 0-16,2-3 0 0,-2-3 2 0,0 4-1 0,1 2-1 0,-3-3-3 0,2 2-2 15,0 0 0-15,-7-5-2 0,8 6 0 0,-6-4 1 0,-2-2-1 0,1 1 2 16,-6 5-2-16,5-12-2 0,-6 9-1 0,-1-3 0 0,2 1 0 0,-8-7 1 16,7 8-1-16,-7-7-1 0,7 8 1 0,-5-8-1 0,-8 1-3 0,6 1 0 15,2-3 1-15,-10 1-2 0,1 7 0 0,2-11 0 0,-1 4 0 0,-6 1-2 0,-1 2 4 16,2-4-2-16,-3 3 1 0,0-6 3 0,-5 5 1 0,9-5 2 15,-9 0 2-15,0 0 2 0,0 4 0 0,0-4 2 0,0 0 1 0,0 0 2 0,0 0 1 16,0 0 4-16,0 0 1 0,0 0 1 0,0 6 0 0,-9-2-2 16,9-4 0-16,0 5-2 0,-5-1-3 0,5-4-4 0,0 5-9 0,-5-5-10 0,5 6-13 0,-8-2-16 15,8-4-22-15,-6 6-24 0,6-1-28 0,-7-5-27 0,1 4-36 0,-1 2-34 16,7-6-63-16,-5 3-71 0,-4 3-87 0,-3-6-82 0,6 4-29 0,1 1 3 0,-4-5 19 16,-3 6 28-16,4-6 34 0,-3 3 39 0,3-3 43 0,-4 0 43 0,-2 0 50 15,1 0 51-15,0 0 64 0,7 0 71 0</inkml:trace>
  <inkml:trace contextRef="#ctx0" brushRef="#br0" timeOffset="1528.84">22918 4841 34 0,'0'0'113'0,"0"0"44"0,5-3 36 0,-5 3 30 0,0 0 26 0,0-6 23 0,0 0 20 0,-5 2 22 0,5 4 20 0,0 0 19 0,0 0 22 0,0-5-43 0,0 5-80 0,0 0-55 0,0 0-44 0,0 0-28 0,0 0-19 0,0 0-16 0,0 0-10 0,0 0-11 15,0 0-8-15,0 0-9 0,0 0-13 0,0 0-11 0,0 0-14 0,0 0-13 0,0 0-12 0,0 0-10 0,0 0-9 0,0 0-5 16,0 0-2-16,0 0-1 0,0 0 2 0,0 0 0 0,0 5 4 0,0-1 2 31,0 2 4-31,0 0 7 0,5 3 4 0,-5-3 7 0,0 3 8 0,0 0 6 16,9 0 9-16,-9 1 3 0,5 1 3 0,-5-1 0 0,7 3 0 0,-1-2 2 15,-6-1-3-15,7 4 1 0,-7-4-2 0,7-1 0 0,0 6 0 0,-2-6 0 16,-5 7 2-16,7-7-1 0,-1 6 4 0,2-6-1 0,5 6 2 0,-8 0-1 0,4-6 1 16,1 7 0-16,-2-1 1 0,5-2 1 0,0 2 3 0,0 0 0 0,-7 0 2 15,7 0-2-15,8 0 0 0,-8 0-1 0,-2-2 1 0,9 2 0 0,0 0 2 16,0 0 3-16,-1-2 3 0,2 2 3 0,3-4-1 0,-4 3 0 0,7 0-2 15,-1 1 0-15,0 1-3 0,1-7-1 0,-4 6 0 0,-2-6-4 0,6 6-2 0,-3 0-2 16,4-6-2-16,-2 6-6 0,-2-2-5 0,3 3-5 0,-1-7-3 0,1 6-2 16,-6 0 2-16,2 0-2 0,4 0 0 0,-1 3-2 0,0-2-2 0,1-1-2 15,5-1 1-15,-6 6 2 0,-1-5 0 0,2-1 1 0,5-1 4 0,-6 3 2 16,0-1 1-16,1-1 4 0,5-4 1 0,-4 5-1 0,-4-5 3 0,2-1 3 0,7 0 2 16,-8 6 1-16,9-9-2 0,-10 3-2 0,10 1 1 0,-8-5-1 0,6-1 0 15,2 7-1-15,-10-7-1 0,10 1-2 0,-2 1-1 0,2-2-4 0,-3 2 1 0,1-1-2 16,8-1 0-16,-8 0 0 0,2-4-2 0,-2 5 2 0,1 1 3 0,-6-6-2 15,5 4-1-15,-1-4-2 0,1 5 1 0,-3-5-1 0,2 0-2 0,1 6 0 16,2-6-1-16,-10 0-1 0,10 3 1 0,-2-3-1 0,2 0-1 0,-3 0 0 0,1 0 0 16,-5 0 0-16,6-3 1 0,-1 3 1 0,2 0 1 0,-2-6 0 15,0 1 2-15,-6 1 2 0,6-2 2 0,1 1-2 0,-6-3 0 0,-3-3-2 0,10 1 1 16,-8 1 0-16,6-2 0 0,-5 2 4 0,5-5 2 0,-6-1 6 16,8 0 0-16,-11 6 4 0,12-12-3 0,-3 6 2 0,-7 2-2 0,10-2 3 0,-3 0 1 15,-7-4 0-15,7 5 0 0,-6-1-1 0,8-1 0 0,-10-2-3 0,8 3-4 0,-4-1-4 16,-1 7-6-16,-3-6-2 0,3 1 1 0,-1-2-2 0,0 3 0 0,0-2 0 15,0 1 2-15,1 4 0 0,-1-5 1 0,-8 0 3 0,9 0-2 0,-1 1 4 16,-7-6 2-16,8 6 2 0,-7 0 6 0,-1-7 1 0,7 7 2 0,-8-6-1 16,3 0 1-16,-2 2-2 0,-6-2-1 0,6 0 1 0,1-5 0 0,-6 7 1 0,6-6-1 15,-8-1-1-15,8 1-6 0,-7-1-1 0,6 1-3 0,2-6-3 0,-11 2-5 16,11 1 0-16,-7-1-1 0,4-2-2 0,1 2-2 0,1-2 1 0,-6 0-3 16,4 0-4-16,3 8-2 0,-2-4 0 0,1 3-1 0,-1-3 1 0,0 3-2 0,1 2 5 15,0 1-1-15,-8 7 3 0,9-8 1 0,-8 6 2 0,1 2 5 0,5-2 3 16,-7 5 2-16,-4 0 3 0,4-4 3 0,-5 5 7 0,-2-3 4 0,3 9 4 15,-1-8 5-15,-1 1 4 0,0 1 3 0,-6 0 0 0,5 3 2 0,-5-4 3 16,7 1 0-16,-7-2-1 0,0 2-3 0,0 0-2 0,8-1-4 0,-8 0-5 16,0-5-4-16,6 6-8 0,-6-6-6 0,7 0-4 0,-7 0-6 0,6 2-2 0,-1-2-3 15,-5 0-5-15,8 0-3 0,0 0-2 0,-3 0 1 0,1 0-1 0,1 2 1 0,-7-2 3 16,6 6-1-16,2-7 1 0,-1 5 1 0,-2-2 3 0,1 4 2 0,-6-3-1 16,8 3 1-16,-3 0 2 0,-5 3 1 0,0 2 1 0,8-5 3 0,-8 9 1 15,0-5 1-15,5-1 3 0,-5 6 0 0,0-4 2 0,0 4 1 0,0 0 0 16,0 0 2-16,0 0-2 0,0 0 2 0,0 0 0 0,0 0-3 0,0 0 2 15,0 0-2-15,0 0-2 0,0 0-1 0,0 0-3 0,0 0-1 0,0 0-2 0,0 0-1 16,0 0-2-16,0 0-3 0,0 0-2 0,0 0-2 0,0 0-2 0,0 0-5 16,0 0-1-16,0 0 0 0,0 0-5 0,0 0 1 0,0 0-7 0,0 0-8 0,0 0-10 15,-5 0-14-15,5 0-12 0,0 4-15 0,0-4-13 0,-8 0-15 16,8 6-18-16,-5-6-15 0,5 5-19 0,-8-1-24 0,8 1-28 0,-6-1-31 0,1 2-52 16,-2 3-67-16,-1-3-60 0,2 3-52 0,6-3-10 0,-7 3 11 0,-4-3 21 15,3-2 31-15,0-4 32 0,3 3 34 0,-1-3 37 0,-7 0 39 0,-2-3 45 0,10-1 48 16,-7-2 60-16,-3-3 74 0</inkml:trace>
  <inkml:trace contextRef="#ctx0" brushRef="#br0" timeOffset="2477.57">24187 1539 24 0,'0'-5'102'0,"0"1"47"0,8-1 39 0,-8 1 32 0,0-8 30 0,0 8 24 0,0-1 21 0,0 1 22 16,0-1 23-16,0-1 24 0,0 2 23 0,0-5-28 0,0 4-66 0,6-2-47 0,-6 3-38 0,0-1-25 0,0 1-16 0,0-7-12 0,0 7-6 0,0-1-1 0,0 1 1 0,0-7-1 0,0 11 1 0,0-4-3 0,0-2-6 16,0 6-12-16,0-3-10 0,0 3-11 0,0 0-9 0,0 0-14 0,0 0-8 0,0 0-12 15,0 0-13-15,0 0-15 0,0 0-14 0,0 0-16 0,0 0-17 0,0 0-14 16,0 0-14-16,0 0-9 0,0 0-7 0,0 3 2 0,0 3 2 16,0-2 6-16,0 2 7 0,0 3 7 0,0 0 6 0,0 2 4 0,0 2 9 0,0 3 7 15,0-1 8-15,0 3 6 0,0 3 9 0,0-2 5 0,0 2 5 0,0-3-1 16,0 6-3-16,-6-3-1 0,6-2-6 0,0-1-1 0,0 3-2 0,0-2 1 15,-8-4-1-15,8 6-4 0,0-8-3 0,0 8-8 0,0-7-11 0,0 0-11 0,0 0-14 16,0 2-15-16,0-1-14 0,0-6-23 0,0 0-27 0,0 1-26 0,0-5-22 16,0 4-37-16,8-3-36 0,-8 4-51 0,0-5-55 0,0-5-54 0,0 4-49 15,6-4-12-15,-6 0 8 0,0 5 23 0,0-5 25 0,7 0 34 0,-1-5 38 0,-6 5 37 16,7-9 38-16,-1 5 45 0,1-8 45 0,-1 3 53 0,-1 0 67 0</inkml:trace>
  <inkml:trace contextRef="#ctx0" brushRef="#br0" timeOffset="2920">24630 1436 0 0,'0'0'1'0,"8"-4"97"0,-8-1 66 0,0 1 43 0,0-1 31 0,0-1 27 0,0 2 24 15,0-2 26-15,0-3 27 0,0 0 26 0,0 3 31 0,0 2 28 0,0 4 25 16,0-5-64-16,0 5-123 0,0-6-58 0,0 6-27 0,0 0-12 0,0-3-3 16,0 3-2-16,0-7-2 0,0 7-6 0,0 0-10 0,-8 0-14 0,8 0-15 0,0 0-17 15,0-3-16-15,0 3-18 0,0 0-15 0,-5 0-15 0,5 0-15 0,-7 3-12 16,0-3-10-16,2 7-11 0,5-4-8 0,-8-3-6 0,-5 11-4 0,7-7-6 15,-1 6 0-15,2 1-1 0,-4-2-3 0,-3 6 3 0,6-6 3 0,1 6 3 16,-11-2 8-16,11 3 4 0,-2-1 1 0,1-1 2 0,0 2 0 0,-2 2-1 0,1-3-1 16,2 1 0-16,-1-2-1 0,6 0 2 0,-8 0 0 0,8 2 1 15,-5-1 1-15,5-6-3 0,0 6-1 0,0 0-1 0,0-6 0 0,0 6 0 0,0-6 1 16,0 1 1-16,5 5 1 0,-5-5 3 0,8-5-1 0,-2 4 3 0,-6 1 3 16,5-4 0-16,2-3 3 0,1 3 2 0,-2-1 3 0,0-5 3 15,1 4 3-15,-2-4 2 0,11 0 2 0,-11 0 4 0,8-4 1 0,1-1 3 0,-2-1 2 0,-6 3 3 16,7-9 2-16,0 3 5 0,1 5 5 0,-9-11 8 0,10 6 6 0,-3-3 9 15,-5 3 5-15,6-6 4 0,-5 6 1 0,-3-7 3 0,1 3-2 0,1-2996 4 0,-2 5989 0 16,-5-2996 1-16,9 2-3 0,-9 0-3 0,5-7-4 16,-5 3-10-16,0 3-12 0,-5-6-10 0,5 3-13 0,-9 3-2 0,9-5-4 0,-5 6-6 0,-2-1-2 15,1 0-8-15,1 2-6 0,-11 2-7 0,11 1-3 0,-9 1-7 0,9 3-9 0,-10 3-5 16,10 3-7-16,-2-7-10 0,-5 7-12 0,4 0-15 0,0 7-21 0,3-4-17 16,-1 3-23-16,-1-1-22 0,2 5-17 0,-4 5-39 0,4-6-42 0,-2 6-70 15,7 4-76-15,-6-5-37 0,1 6-19 0,5 0 5 0,-9-1 21 0,2-4 26 0,7 4 30 16,-5-5 37-16,5 2 37 0,0-7 39 0,-7 6 39 0,7-6 49 0,0-2 56 15</inkml:trace>
  <inkml:trace contextRef="#ctx0" brushRef="#br0" timeOffset="3378.48">24964 1447 0 0,'0'-5'1'0,"0"-1"94"0,0 2 64 0,0-5 39 0,0 4 27 0,0-1 24 0,0-4 22 0,0 7 24 0,0-3 22 0,0-3 23 0,0 9 24 0,0-6 22 0,-8 2 24 0,8-1-67 0,0-1-120 0,0 3-54 16,0-4-22-16,-6 4-7 0,6 3 2 0,0-6-1 0,0 1 0 0,-7 1-2 0,7-2-5 0,0 6-3 0,-5-5-7 0,5 1-6 0,0 4-8 15,0 0-9-15,-7-5-9 0,7 5-8 0,0 0-12 0,0 0-10 0,0 0-10 16,0 0-11-16,0 0-8 0,0 0-11 0,0 0-12 16,0 0-10-16,0 0-10 0,0 0-12 0,0 0-7 0,0 0-7 0,-7 0-7 0,7 0-2 0,0 5 0 0,0-1 2 15,-7-4 1-15,7 11 3 0,-6-7 5 0,6 1 2 0,-7 4 1 0,7 1 5 16,-6 1 5-16,-2-1 3 0,8 5 5 0,-5-2 1 0,5-2 2 0,-5 2-1 15,5-2 5-15,-8 2-2 0,8 3-1 0,0-1 1 0,-6-1 1 0,6-4 1 0,0 5 1 16,0 0 1-16,0 3 0 0,0-2 2 0,0-1 0 0,6-1 4 0,-6 0 0 0,8 1 2 16,-8 0-4-16,5 0 0 0,-5 0-3 0,5-6 1 0,3 6-2 0,-2-6 0 15,1 1-2-15,-7-1 1 0,6 3-2 0,1-3 0 0,0-5 0 0,5 1 2 16,-5-1 1-16,-1 2 4 0,2-6 5 0,-2 0 2 0,1 0 3 0,6 0 1 16,-7-6 4-16,7 2 0 0,-8-1 2 0,11 1 4 0,-5-5 3 0,-4-3 5 15,7 3 6-15,-2-1 5 0,-6 1 5 0,7-6 2 0,0 0 4 0,-8 0 2 16,9 6 2-16,-7-10 5 0,1 5 4 0,-3-2 3 0,2 1 2 0,0-3 0 15,-2-3-6-15,-5 6-5 0,0-10-7 0,0 7-5 0,0-1-8 0,0-6-4 16,0 5-3-16,-5 1-5 16,-2-1-10-16,0 1-5 0,2 3-8 0,-3 2-8 0,-4-1-10 0,3 6-11 0,-1-1-14 0,-3 6-15 0,5-7-15 0,-5 7-15 0,-1 4-18 0,2-5-20 15,1 5-22-15,-5 0-20 0,-2 5-20 0,4-1-23 0,9 1-23 0,-8 1-45 0,-1 4-51 16,2-1-62-16,5 6-59 0,-7 0-15 0,8-2 8 0,-1 2 22 0,-7 0 25 16,9 4 31-16,0-4 34 0,-3 0 36 0,2-1 34 0,6 2 39 0,-7-3 42 15,-1-2 53-15,3 2 62 0</inkml:trace>
  <inkml:trace contextRef="#ctx0" brushRef="#br0" timeOffset="4278.92">25477 1402 0 0,'7'-9'1'0,"-7"4"101"0,0-5 67 0,7 1 42 0,-7 0 32 0,0-1 28 0,5-1 24 0,-5 1 20 0,0 1 20 0,0 0 22 0,8-1 20 0,-8-1 20 0,0 7 21 0,7-1-72 15,-7-5-128-15,6 5-66 0,-6 5-34 0,0-4-22 0,0-2-9 0,0 6-11 0,6 0-7 0,-6 0-11 0,0 0-11 0,0 0-9 0,0 0-7 0,0 0-9 0,0 0-5 0,0 6-5 0,0-2-5 0,0 1-2 0,0-1 0 0,0 7 0 16,0-2-2-16,-6 7 3 0,6-7 0 0,0 6 4 0,0 0 1 0,-6 4 6 0,6 0-1 16,0-5-2-16,-7 7-1 0,7-2-4 0,-8-1-1 0,8 3-1 0,-5 3-2 15,5-4-2-15,0 0 1 0,-7-2-1 0,7 3 2 0,0-2-1 0,-7 0 2 16,7-4 0-16,0 0-3 0,0 3 0 0,0-2-3 0,0-7-1 0,0 6-3 15,0-6 1-15,0 3-2 0,0-3 0 0,0 1 0 0,0-5-2 0,0-1 1 0,0 1 1 16,0-5 2-16,0 10 4 0,0-10 3 0,0 0 6 0,0 0 1 0,0 0 7 16,0 0 2-16,0 0 6 0,0 0 6 0,0 0 1 0,0 0-2 0,0 0 0 15,0 0-3-15,0-6 0 0,0 2-3 0,0-5-3 0,0 4-2 0,0-5-2 0,0 1-2 16,7-3 0-16,-7-1-5 0,0-2-2 0,0 0-5 0,0 0 1 0,0-3 2 16,7-3 5-16,-7-3 7 0,0-1 1 0,5 1 3 0,-5 0-3 0,0-5-1 0,8 5 0 15,-8-6-4-15,7 0 0 0,-7 6 1 0,6-1 3 0,-6 1 5 16,6 5 5-16,-6 0 1 0,0 4-1 0,7 4-4 0,-7-2-2 0,0 7-4 0,0 3-4 15,0-3-4-15,0 6-7 0,0 0-9 0,0 0-6 0,0 0-4 0,0 0-5 16,0 0-6-16,5 0-6 0,-5 6-3 0,0-3-2 0,8 3-1 0,-8 3 2 16,0 1 3-16,0 4 5 0,6-4 6 0,-6 5 6 0,7 4 8 0,-7-5 3 15,6 7 4-15,-6-7 1 0,0 6 0 0,7-1-1 0,-1-4-4 0,-6 3 2 0,8-2 0 16,-8-1 2-16,5 3 0 0,3-2 1 0,-8-7-1 0,5 6 0 0,0-1-2 16,4-4 1-16,-4 1-1 0,2-1 3 0,1-1 3 0,-2 0 2 0,0 1 3 15,1-4-1-15,-2 3 0 0,2-3 0 0,0-3 1 0,0 3 2 0,-1-6 1 0,1 5 4 16,-2-5 3-16,4 0 7 0,-4 0 3 0,2 0 9 0,-1 0 12 0,-1-5 9 0,3 5 10 15,-8-6 9-15,8 3 5 0,-3-7 4 0,-5 5 2 0,6-4 2 16,2-2-1-16,-8-3 0 0,5-1-1 0,2-1-3 0,-7 2-4 0,8-5-10 0,-8-2-14 16,0-3-11-16,5 6-12 0,-5-7-9 0,7 1-9 0,-7-6-5 0,0 5-4 15,0-3-5-15,7 4-3 0,-7-6-3 0,0 5-2 0,5 1-3 0,-5 0-1 16,8 5-2-16,-8-2-2 0,5 3 1 0,-5 2 1 0,8 1-2 0,-8 6 2 16,0 0 0-16,6 3-3 0,-6 2-1 0,0-1-7 0,5-1-5 0,-5 6-7 0,0 0-3 15,0 0 0-15,0 0-2 0,0 0 2 0,0 6-1 0,0-1 1 0,0-1 1 16,7 6 0-16,-7-5 3 0,0 4 1 0,9 1 5 0,-9 5 6 0,0-6 6 0,5 6 9 15,-5 0 5-15,6 0 2 0,-6 0 2 0,0 4 0 0,0-4 3 0,0 4 1 16,0 1 0-16,0-1 1 0,0 0 1 0,0 1-1 0,0 5 2 0,0-6-1 16,-6 5 1-16,6 0 1 0,-5-4 2 0,5 5 1 0,0-6-2 0,-9 6 2 15,9-5-7-15,-7-2-6 0,7-2-11 0,0 3-11 0,0-5-16 0,0 2-19 16,0-7-17-16,-5 6-20 0,5-6-28 0,5 6-31 0,-5-5-35 0,0-1-40 0,0 2-58 16,0-7-71-16,7 5-64 0,-7-3-59 0,9 3-15 0,-9-3 10 0,5 0 21 15,-5-2 28-15,0-4 34 0,6 0 36 0,-6 0 40 0,7-4 42 0,-7-2 47 0,5 0 50 16,-5-3 59-16,0-1 72 0</inkml:trace>
  <inkml:trace contextRef="#ctx0" brushRef="#br0" timeOffset="4705.09">26083 1320 0 0,'0'-5'28'0,"7"-5"56"0,-7 0 37 0,0 1 37 0,0-2 35 0,0 2 31 0,0-1 30 0,0 1 29 0,0 3 27 0,0-3 29 0,0-1 31 0,0 5-4 0,0 1-29 0,0-1-23 0,0 1-25 16,0-2-24-16,0 0-24 0,0 6-20 0,0-3-21 0,0 3-14 0,0-6-15 0,0 6-15 0,0 0-20 0,0 0-18 0,0 0-24 0,0 0-18 0,0 0-19 0,0 0-18 0,0 0-17 0,0 0-15 0,0 0-15 16,0 0-10-16,0 0-8 0,0 0-5 0,0 0-2 0,0 0-2 0,0 6 4 0,0-6 3 15,0 9 6-15,6-3 5 0,-6-2 8 0,0 5 6 0,0 0 9 0,0 2 6 16,0-1 9-16,0 5 2 0,0-2 0 0,0 2 2 0,0 0-2 16,0 0 1-16,-6 0-3 0,6 3-2 0,0 3 1 0,-7-7-3 0,7 6-2 0,0-1-1 0,-5 1-4 15,5 0 0-15,0-6-1 0,-9 5-4 0,9-4-5 0,0 4-7 0,-7-4-11 16,7-1-11-16,0 2-17 0,0-7-19 0,0 6-23 0,0-6-23 0,0 7-22 0,0-7-35 15,0 0-40-15,0 2-57 0,0-1-60 0,7-1-58 0,-7 1-52 0,0-1-11 16,9-3 8-16,-9 3 20 0,0-4 27 0,0-1 31 0,0-4 37 0,5 6 35 16,-5-6 38-16,0 0 44 0,0 0 47 0,0 0 57 0,0 0 69 0</inkml:trace>
  <inkml:trace contextRef="#ctx0" brushRef="#br0" timeOffset="5349.8">26096 1530 0 0,'0'-5'3'0,"0"1"40"0,0 4 21 0,0 0 19 0,0 0 20 0,0-6 19 0,0 6 22 0,0 0 21 0,0 0 23 0,0 0 18 0,0 0 22 16,0 0-5-16,0-6-20 0,0 6-12 0,6 0-8 0,-6 0-4 0,0-4-2 0,0 4-8 0,0-5-9 0,0 5-14 0,0-4-11 0,0 4-12 0,8-5-11 0,-8 5-9 0,0-6-9 0,0 2-8 0,7 4-5 0,-7-5-7 0,0 5-7 0,0-4-4 15,5-1-3-15,-5 5-3 0,8-7-1 0,-8 7-4 0,0-4-1 0,6 4-4 0,-6 0-4 0,5-5-4 0,-5 5-5 0,8 0-5 0,-8 0-4 0,5 0-3 0,2 5-7 0,0-5-1 0,-7 4-4 16,7-4-4-16,-1 7-3 0,1-2-1 0,-7 4-3 0,6-5 1 0,1 2 1 0,-7 3 2 16,6 0 1-16,-1-3 1 0,-5 4 2 0,0-1 0 0,8 2 1 0,-8-2 4 15,0 0-1-15,0 1 2 0,0-4 1 16,0 3 2-16,0 1 2 0,0 0-3 0,-8 1-4 0,8-2-7 0,0-4-6 0,-5 5-11 0,-1-7-8 0,-1 8-15 15,7-7-12-15,-6 2-18 0,-1-3-16 0,1 3-28 0,6 0-33 0,-7-2-42 0,0-4-46 16,0 5-58 0,2-5-60-16,5 4-23 0,-8-4 4 0,3 6 10 0,-1-6 19 0,6 0 21 0,-8 0 26 0,8 0 29 0,-5 0 29 0,5-6 38 0,-7 6 40 0,7-4 46 15,0 4 60-15</inkml:trace>
  <inkml:trace contextRef="#ctx0" brushRef="#br0" timeOffset="5855.9">26383 1432 4 0,'8'-5'65'0,"-8"5"39"0,0-4 36 16,0 4 34-16,5-5 36 0,-5 5 32 0,0 0 28 0,0-6 27 0,0 6 24 16,0 0 28-16,0-4 24 0,0-2-21 0,0 6-52 0,0 0-27 0,0-3-19 0,0 3-23 15,0 0-27-15,0-6-29 0,0 6-30 0,0 0-22 0,0 0-25 16,0 0-20-16,0 0-20 0,0 0-18 0,0 0-18 0,0 0-11 0,0 0-8 0,0 6-9 15,0-3-3-15,0 7-3 0,0-4-2 0,0 3 2 0,0 0-1 0,0 6 3 16,0-6 3-16,0 7 5 0,0-1 7 0,0-1 8 0,0 2 5 0,0-3 3 16,0 2-3-16,0 6 0 0,-5-7-4 0,5 5 0 0,0-3-2 0,-8 2-1 0,8 2 0 15,0-1-1-15,-8-4-1 0,8 4-5 0,0-4 0 0,-5 0-8 0,5 4-6 0,0-4-6 16,0-6-2-16,0 6-4 0,0-5-1 0,0-1-2 0,0 2-3 0,0-7 3 16,0 2 1-16,0 3 2 0,0-3 6 0,0-6 4 0,0 0 10 0,0 0 9 15,0 0 11-15,0 0 9 0,0 0 11 0,0 0 7 0,0 0 9 0,0 0 3 16,0 0 2-16,0 0 1 0,0 0-2 0,0-6 2 0,0-3-2 0,0 3-1 0,-8 2-5 15,8-7-2-15,0 2-7 0,0-1-8 0,-5 1-10 0,5 0-9 0,0-7-8 16,0 2-4-16,-5-2-1 0,5 1 0 0,0 2 2 0,0-7 0 0,0 4-3 16,0-2-3-16,0-6-4 0,0 4-3 0,5-4-2 0,-5 0-2 0,5-2 2 15,-5 1-1-15,8 1 2 0,-8-1-1 0,5 1 1 0,3 0-3 0,-8 5 0 0,8 0-4 16,-3-2 3-16,-5 7-2 0,6-1 1 0,-6 6 0 0,8-1-4 0,-3 0-1 16,-5 1-3-16,8 4 0 0,-8 5-1 0,5-6-4 0,2 2 0 0,-7-1-3 15,7 5 0-15,-2 0-1 0,2 0 0 0,-7 0 1 0,8 0 0 0,-3 0 2 16,2 0 3-16,0 5 0 0,-2-5 5 0,2 4 1 0,2 2 5 0,-9 3 1 0,5-4 5 15,1 5 4-15,-6 0 2 0,7-1 2 0,-7 2 2 0,0-2-2 0,0 7-3 16,0-2-5-16,0-4-8 0,-7 5-12 0,7-2-13 0,-6 7-15 0,6-5-17 16,-5-2-20-16,-4 3-25 0,9-1-38 0,-7-1-41 0,7-4-33 0,-5 5-32 15,-2-6-32-15,7 6-33 0,0-6-22 0,0 1-16 0,0-4 8 0,0 3 17 0,0 1 24 0,0-5 24 16,7 0 33-16,-2-1 33 0,2 3 40 0,2-7 43 0,-4 0 35 0,1 0 35 16</inkml:trace>
  <inkml:trace contextRef="#ctx0" brushRef="#br0" timeOffset="6188.15">26683 1539 1 0,'13'-9'63'0,"-2"-6"45"0,5 0 39 0,-11 0 36 0,8-3 35 0,1 2 32 0,-7-3 30 0,4-1 31 0,-3 1 29 0,-3 0 30 0,3-2 29 0,-3 3-16 0,2-2-44 0,0 0-28 0,-7 0-26 0,5 7-26 16,3-2-26-16,-8-6-21 0,0 12-19 0,0-4-17 0,7 1-12 0,-7 3-16 0,0 0-14 0,0-2-16 15,0 7-16-15,0-2-13 0,-7 3-14 0,7-3-10 0,0 2-13 0,0 4-7 16,0 0-9-16,0 0-8 0,0-6-10 0,0 6-9 0,0 0-10 0,0 0-13 16,0 0-9-16,0 0-7 0,0 0-7 0,-8 6-1 0,8-6-1 0,0 4-3 0,0 2 0 15,-5-3-1-15,5 3 1 0,0 3 2 16,0-3 0-16,-7 3 4 0,7 0 5 0,0 3 6 0,0-3 7 0,0 0 5 0,0 1 4 0,0-1-1 0,0 3 2 0,0-3 0 15,0 0-1-15,0 1-1 0,0-5-1 0,0 10 3 0,0-5 0 16,7-1 2-16,-7 0 1 0,5 6 0 0,-5-6 1 0,8 7 3 0,-8-1 3 0,7-6 3 16,-2 6 1-16,-5 0 5 0,9-2 2 0,-4 2 3 0,0-6 3 0,3 7 4 0,-8-1-2 15,5-6 3-15,3 6 4 0,-8-5-1 0,6-1 3 0,1 2 0 0,-7-2 1 16,0 0-2-16,0-2 1 0,6 2-1 0,-6-4-1 0,0-1 2 16,0 2 0-16,0-6 3 0,0 4 2 0,-6 1 3 0,6 0 4 0,0-5 1 0,-7 4 1 15,1 3-1-15,-2-4 1 0,3-3-3 0,-8 6-4 0,8-1-12 0,-9-1-20 16,-1 2-27-16,3-6-35 0,0 3-44 0,-1-3-49 0,-1 6-80 0,2-6-94 0,-7 0-90 15,6 0-85-15,-3 5-32 0,5-5-7 0,-2 0 7 0,0 0 19 0,0 4 31 16,0-4 34-16,0 0 46 0,5 0 49 0,2 6 55 0,-6-3 59 0,4-3 73 0,2 6 78 16</inkml:trace>
  <inkml:trace contextRef="#ctx0" brushRef="#br0" timeOffset="7628.86">24606 5246 60 0,'-8'-4'137'0,"8"4"43"0,-8-5 32 0,8 1 29 0,-5-1 27 15,-1 1 28-15,6 4 22 0,-7-6 25 0,7 0 22 0,0 3 20 0,-5-3 17 0,5 0-60 0,0-3-103 0,-9 4-63 0,9 1-40 0,0 0-17 0,0-7-8 0,0 7-10 0,0-7-10 0,0 7-7 0,-5-7-10 16,5 7-5-16,0-5-6 0,5 3-3 0,-5-3 0 0,0 3-1 0,0-4 2 0,0 5 2 16,0 1-2-16,9-5-2 0,-9 3-4 0,0 3-3 0,5-3-1 0,-5 0-1 15,7 3-5-15,-7-3-2 0,6 0-4 0,-6 2-2 0,5-1-3 0,3-1-4 16,0 3-2-16,-3-1-7 0,2-2-3 0,0 0-5 0,-2 3-2 0,3-3-4 15,-1 6-2-15,5-6-2 0,-5 3-1 0,-2 3-2 0,11-6 0 0,-11 6-2 16,8 0-2-16,1-5-1 0,-9 5-1 0,8 5 1 0,1-5 1 16,-2 0-1-16,-5 6 0 0,5-3 1 0,3 3 3 0,-10 3-2 0,9-3 0 0,-9 0 2 0,8 1-1 15,-5 4 0-15,-2-1 4 0,-6-1-1 0,5 3 2 0,3 1 1 0,-8-4 1 16,0 6 2-16,0-4 1 0,0 3 2 0,-8 0 0 0,8-4 2 0,-5 5 1 16,-1 0 0-16,-2 0 3 0,3-6-1 0,-3 6 0 0,3-5-1 0,-3 4-1 15,2-4-2-15,1-1-1 0,-2 3-2 0,-1-8-2 0,2 5-3 0,0 0 0 0,-1-3-1 16,2-1-4-16,-2-1 0 0,7 1 0 0,-9 1-2 0,4-2 0 0,5-4 1 15,0 6-1-15,0-6 2 0,0 0-1 0,0 0 3 0,0 0 0 0,0 0 0 16,0 0-1-16,0 0-1 0,0 0-4 0,0 0-2 0,0 0-5 0,0 0-1 0,0 0-3 16,0 0-2-16,0 0-1 0,0 0 1 0,5 0 0 0,4-6-1 0,-9 6 0 15,7 0 3-15,-2 0 1 0,8-4 5 0,-7 4 6 0,2 0 8 0,4-6 8 16,2 6 3-16,-1 0 7 0,0 0 1 0,-7 0 2 0,7 0-1 0,0 6-2 0,0-6 2 16,0 4-2-16,-7 2 0 0,7-2-3 0,-6 1 1 0,0-1-5 0,0 1-1 15,-2 1-3-15,2 3-3 16,-1-3-3-16,-6 4 2 0,8-1 0 0,-8-4 2 0,0 5 3 0,0-1 3 0,0 0 0 0,0 1 2 0,0 1 2 0,-8-7 0 0,8 5 0 15,-6 2-1-15,6-7 0 0,-7 5-6 0,2-2-8 0,-2 2-12 0,-7-4-11 16,8-1-14-16,-1 7-15 0,-7-7-16 0,9 1-14 0,-8-1-12 0,0 2-14 16,5 0-16-16,-3-6-15 0,3 4-14 0,-5-4-10 0,8 5-9 0,-3-5-6 15,2 6-19-15,1-6-22 0,-2 0-30 0,-1 0-33 0,2 0-36 0,6 0-40 0,0 0-16 16,0 0-5-16,-6 0 10 0,6 0 21 0,0-11 22 0,6 7 24 16,-6-2 27-16,0-4 27 0,6 1 39 0,2 4 40 0,-1-10 45 0,-2 6 46 0</inkml:trace>
  <inkml:trace contextRef="#ctx0" brushRef="#br0" timeOffset="8009.41">25212 5170 84 0,'5'0'157'0,"2"-6"47"0,-7 2 42 0,0-2 37 0,0 1 36 0,0 1 35 0,0-7 29 0,0 7 32 0,0-1 28 0,-7 1 27 16,7-2 27-16,0 2-63 0,0-1-114 0,0 5-64 0,-5-6-37 0,5 2-24 0,0-2-18 0,0 6-15 0,0 0-17 0,0-5-12 0,0 5-13 0,-9 0-12 0,9 0-11 0,0-4-16 0,0 4-12 0,0 0-16 15,0 0-15-15,0 0-12 0,0 0-16 0,0 0-12 0,0 0-7 0,-7 4-10 0,7-4-5 16,-5 5-5-16,5 1-6 0,-6-2-1 0,1 2 1 0,5 3-1 0,-8 1 3 15,0-1 4-15,3 2 6 0,-2 4 4 0,7-5 7 0,-7-1 6 0,2 6 5 0,-3-6 0 16,8 6-2-16,-7-5 0 16,7 4-6-16,-5-4-4 0,5 5-4 0,0 0-8 0,-9-6-5 0,9 6-4 0,0-6-3 0,0 7-2 0,0-3-1 0,0-2-1 15,9-2-2-15,-9 7 0 0,0-7-3 0,5 0 4 16,-5 1 3-16,7 0 4 0,1-6 7 0,-3 6 4 0,2-4 10 0,0-1 4 0,-2-1 4 0,3-4 4 16,5 0 6-16,-7 0 5 0,6 0 7 0,-3-4 6 0,3-7 8 0,-1 7 8 31,-3-6 6-31,5 0 9 0,1 0 8 0,-9-4 8 0,10 0 5 0,-3-1 5 0,-5-5 2 15,6 6-1-15,-8-6-1 0,3 1-4 0,-2-2 0 0,-1 2-7 0,-5 1-8 0,8-3-4 16,-8 1-9-16,0-3-10 0,0 2-13 0,-8 3-11 0,8-3-13 0,-5 2-15 16,5 1-14-16,-6 3-18 0,-7-1-18 0,5 2-19 0,3 4-18 0,-9 1-21 15,9 3-25-15,-10-3-21 0,2 3-22 0,2 6-23 0,-5-5-20 0,5 5-39 16,-1 0-51-16,-4 5-66 0,5 1-68 0,-2-3-20 0,5 3 8 0,-4 0 21 0,5 3 28 16,-6-3 32-16,6 1 35 0,2 4 35 0,-9-1 39 0,9-1 37 0,-3 3 41 0,3-3 51 15,-3 0 60-15</inkml:trace>
  <inkml:trace contextRef="#ctx0" brushRef="#br0" timeOffset="8717.44">25465 5096 0 0,'7'-6'9'0,"-2"1"122"0,2-4 70 0,0-1 46 16,-2-5 34-16,-5 6 31 0,8-6 27 0,-1 2 27 0,-1-2 25 0,-6 0 24 15,6 0 27-15,1 5 24 0,-2-4 25 0,-5 4-86 0,8-1-146 0,-2 2-73 0,-6-1-30 16,7 6-14-16,-7-7-4 0,6 8-6 0,-6-4-7 0,0 2-9 0,0 1-10 0,0 4-12 15,7 0-14-15,-7 0-14 0,0 0-13 0,0 0-18 0,0 0-18 0,0 0-13 16,0 0-14-16,0 0-8 0,0 4-7 0,-7 1-1 0,7 2 0 16,0 2 2-16,0 0 0 0,0 1 4 0,0 4 3 0,-6-4 5 0,6 10 6 0,0-6 5 15,-7 6 7-15,7-5 4 0,0 4 3 0,0 2 0 0,-6-6-2 16,6 3 1-16,0 1-2 0,0-4-3 0,0 4 0 0,6-4 0 0,-6 0-4 0,0 0 1 16,0 0-2-16,7 0 1 0,-7 0-2 0,6-2-2 0,-6 2-1 0,7 0-1 0,-7-5-1 15,6-1-1-15,-6 6 0 0,8-10-2 0,-8 4-1 0,5-3-2 0,-5 4 0 0,0-6 2 16,8-4 3-16,-8 5 3 0,0-5 4 0,0 0 5 0,0 0 7 0,0 0 5 15,0 0 8-15,0 0-1 0,0 0 1 0,0 0 2 0,0-5 2 16,0 1-1-16,0-2 1 0,0-4 0 0,5 5-3 0,-5-4-5 0,0-1-5 16,0-4-2-16,0 4-6 0,0-5-4 0,0 5-6 0,0-4 0 0,0-5 0 0,0 4 0 15,0 0-1-15,0-4-1 0,0-2-3 0,0 3-1 0,0-3-2 0,0 2 1 16,0-5 2-16,0 3-2 0,0 3 0 0,0 2 0 0,0-2 0 0,5 3-1 16,-5 0-1-16,0 6-4 0,0-1-3 0,0-1-6 0,0 7-2 0,0-1-7 0,0 5-6 15,0 0-8-15,0 0-8 0,0 0 0 0,0 0 0 0,0 0 0 0,0 5 1 0,9-1 1 16,-9 1 1-16,5 1 4 0,-5 4 6 0,0-1 5 0,7 0 6 0,-7 1 9 15,8 4 8-15,-2 1 7 0,-6-3 8 0,6 1 2 16,1 2-2-16,-7 0-1 0,5-6 2 0,2 6-2 0,0-6 1 0,0 7-1 0,-7-7-1 16,6 1-2-16,1-1 0 0,-2-4-1 0,4 5-1 0,-4 1 1 0,-5-7 1 0,7 2-1 0,-1-1 5 15,-1 3 0-15,3-3 3 0,0-5 3 0,-3 6 0 0,1-6 6 0,-6 3 1 0,8-3 6 16,-3 0 2-16,2 0 4 0,1 0 10 0,-3-3 4 0,2 3 7 0,0-6 5 16,-2 1 4-16,3 1 6 0,-3-5 5 0,3 3 6 0,-2-4 2 0,-1 1-2 15,-5-2-1-15,7-2-4 0,7 3-4 0,-8-5-7 16,-6 0-3-16,7 0-8 0,-2-3-7 0,4-3-6 0,-2 2-7 0,-2-2-6 0,1-3-7 0,1 6-8 15,-1-7-6-15,-6-5-2 0,8 6 1 0,-3-1 0 0,2 1 1 0,-1 0-1 16,-6-1 0-16,6 1 0 0,-6 5 0 0,7-2 0 0,-7 8-1 0,8 2 0 16,-8 1-2-16,0 1-2 0,0 4-2 0,0-1-4 0,0 6-8 0,0 0-6 0,0 0-9 15,0 0-7-15,0 0-8 0,0 0-3 0,0 0-1 0,0 6 1 0,0-1 0 16,0-1 5-16,-8 8 1 0,8 2 3 0,0-4 5 0,0 8 5 0,0 3 7 16,-7-2 8-16,7-1 7 0,0 7 9 0,0-1 6 0,0-3 5 0,0 3-1 15,0-5 0-15,0 2-3 0,0-3 0 0,0-2-2 0,0 2 0 0,0-3-2 0,0 0 0 16,0 0-1-16,0-5-4 0,7 4-4 0,-7-4-9 0,0 5-14 0,0 0-16 15,8-6-19-15,-8 6-16 0,0-5-18 0,5 5-20 0,-5-6-19 0,8 0-19 16,-8 1-17-16,6 1-21 0,-1-1-22 0,-5-5-29 0,8 3-29 0,-1-3-19 16,-1 1-13-16,-6-3-17 0,6-3-13 0,1 6-16 0,-7-6-15 0,5-6 9 0,3 6 20 0,-2-3 25 15,-6-3 28-15,7 1 30 16,-1-3 32-16,-1-3 37 0,2 1 38 0,-7-5 33 0,9 6 32 0</inkml:trace>
  <inkml:trace contextRef="#ctx0" brushRef="#br0" timeOffset="9080.17">26154 4670 88 0,'0'-20'161'0,"0"7"53"0,0-2 45 0,0 0 40 0,0 0 36 0,0 6 35 0,0-1 32 0,0 0 27 0,-5 5 21 0,5 0 21 0,0 1 17 0,0 4-72 0,0 0-126 0,0-6-74 0,0 6-46 0,0 0-38 16,0 0-32-16,0 0-31 0,0 0-24 0,0 0-21 0,0 0-14 0,0 0-7 0,0 0-4 0,0 6-2 15,5-2 0-15,-5 6-1 0,0-6 1 0,0 8-1 0,0-8 2 16,0 10 4-16,7-4 4 0,-7 5 7 0,0-5 6 0,0 4 2 0,0 5 2 0,0-4-3 16,-7 6-2-16,7-3-2 0,0 3 1 0,-5 2-2 0,5-3-2 0,-8 5-1 15,8-1 0-15,-5 0-5 0,5-5 1 0,0 7-4 0,-6-7 0 0,6 6-2 16,0-11 0-16,0 5-1 0,0 2-2 0,0-6-2 0,6-2 1 0,-6 2-2 15,0-6 3-15,5 6 0 0,3-5 1 0,-8-1 1 0,5 2 0 0,2-1 2 16,-7-5 0-16,7 5 1 0,0-6 1 0,-1 1-1 0,1-1 3 0,-1 1 3 0,-6-5 2 16,7 6 0-16,-1-6 1 0,-1-6 1 0,3 6 2 0,0-5 1 15,-3 1 1-15,3-1 5 0,-8 1 2 0,5-2 2 0,0-3 6 0,4-1 1 0,-9 4 1 0,5-8-1 16,-5 10-2-16,0-11 0 0,7 6-2 0,-7-3-1 0,0-3 0 0,0 2-3 16,0 4-3-16,0-6-5 0,0 0-4 0,0 0-6 0,0 6-5 0,-7-7-4 15,7 7-5-15,0 0-4 0,-5-1-5 0,5-1-6 16,0 1-8-16,-9 5-11 0,9 1-12 0,-5-1-16 0,0 5-17 0,5-4-18 0,-8 4-23 0,3 0-19 0,-3 0-22 15,0 4-35-15,3 1-37 0,-1-1-55 0,-1 1-59 0,7 2-51 0,-6 2-46 0,-1 0-6 16,1-3 12-16,-1 3 23 0,0 0 28 0,0 1 33 0,7-4 36 0,-5 3 36 16,5 0 37-16,-8-3 46 0,8-2 49 0,0 7 55 0,0-11 71 0</inkml:trace>
  <inkml:trace contextRef="#ctx0" brushRef="#br0" timeOffset="9851.77">26251 4959 60 0,'9'-5'131'0,"-9"-4"43"0,5 3 37 16,-5-4 33-16,7 1 34 0,-7 0 32 0,6-1 33 0,-6-1 33 0,8-4 29 15,-8 6 31-15,6-4 30 0,-6 1-49 0,0-3-96 0,7 6-50 0,-7 0-28 0,5-1-24 16,-5 1-16-16,8 3-19 0,-8 0-20 0,6 2-19 0,-6-1-20 0,7 5-18 16,-7-5-17-16,6 5-17 0,-1 5-17 0,2-5-13 0,-7 5-14 0,9-1-8 15,-4 2-10 1,0 4-4-16,3-1-3 0,-3 0-2 0,3 2 1 0,-8 5-1 0,8-7 1 0,-8 6-1 0,0-2 2 0,5 2 1 0,-5 6 1 0,0-8 2 16,0 2 3-16,-5 5-1 0,5-6 0 0,0 6-2 0,-8-5 1 0,8-2-4 15,0 2-4-15,-8 0-2 0,8-3-2 0,-5 1-2 0,5-4-2 0,0 2-3 0,0-1-1 16,0-1-3-16,0-3-2 0,0 3 0 0,0-5-1 0,0 1 4 0,0-5 2 15,0 6 7-15,0-6 10 0,0 0 6 0,0 0 8 0,0 0 5 0,0 0 8 16,0 0 1-16,0 0 2 0,0 0-1 0,0 0 1 16,0-6 1-16,0 1 1 0,0-4-1 0,0 5-4 0,0-6-2 0,0-1-4 0,0 1-7 0,0-4-5 0,0 4-8 15,0-5-2-15,0 0-3 0,-8 0 0 0,8-4 0 0,0 1 2 0,-5-3-2 16,5-3 0-16,-5 0-1 0,5-1-2 0,-9-3-1 0,9-2 0 0,0 0-2 16,-7 1 2-16,7 0-2 0,0-1 2 0,-5 7-1 0,5-3 1 0,0 3-1 0,0-3-2 15,0 7-1-15,0 1-1 0,0 2-3 0,0 2-1 0,0-1-4 0,5 6-3 16,-5-1-1-16,0-1-3 0,0 7-4 0,7-2-4 0,-7 1-2 0,0 1-2 15,9 0-3-15,-9 4-2 0,5-5-1 0,0 5 0 0,3 0 3 0,-8 0 0 0,13 0 1 16,-5 5 2-16,-3-5-1 0,1 4 1 0,2 0 2 0,-3 1 4 0,8 1 3 16,-6-2 3-16,0 1 3 0,-2 1 2 0,2 4 3 0,1-1 2 0,-3-4 1 15,2 5 3-15,-7-1 0 0,7 0 5 0,-7 3 0 0,0-3 5 0,0 0-1 0,0 1-2 16,0-1-7-16,0 7-4 0,0-6-8 0,-7 4-11 0,7-5-6 16,-7 6-7-16,2 0-9 0,5-6-7 0,-8 6-12 0,1-6-9 0,7 7-8 0,-5-7-7 15,5 1-3-15,-7 4-3 16,7-2 0-16,0-8 1 0,0 5 4 0,0-3 12 0,0-3 7 0,0 3 10 0,0-6 13 0,0 5 14 0,0-5 12 0,0 0 18 15,7 0 11-15,-2 0 10 0,2-5 8 0,-7-1 6 0,8 3 6 0,-3-7 6 0,2 5 4 32,0-11 1-32,-2 7-2 0,2-6-1 0,2 2-4 0,-4-2-3 0,1 0 0 15,1 0 1-15,-2 0 3 0,4-4 2 0,-4 4 5 0,2 1 3 0,-7-2 5 0,6-3 10 16,-1 5 3-16,3-2 4 0,0 2 5 0,-8 0 7 0,5 0 6 0,2-2 6 16,-7 1 1-16,6 6-1 0,-6-6-2 0,6 5-1 0,-6 1-3 0,0-2-3 15,0 2-4-15,8 5-9 0,-8-1-6 0,0-5-2 0,0 10-10 0,0-6-11 0,0 6-13 16,0 0-18-16,0 0-14 0,0 0-15 0,0 0-9 0,0 0-8 0,0 0-2 15,-8 6-4-15,8 0 0 0,0-2-2 0,0 5-1 0,-6-4 1 16,6 10 1-16,0-6 2 0,0 1 9 0,0 5 6 0,0-6 8 0,-6 1 8 0,6 4 4 16,0-2 1-16,0 1 1 0,0-3-1 0,0 0 0 0,6 0 0 0,-6 0 1 0,0-1 2 15,0 0-1-15,0 2 0 0,6-1 2 0,-6-4 1 0,0 3 3 16,8 0 4-16,-8 1 3 0,7-5 6 0,-7 4 3 0,5 1 5 0,-5 1 4 16,6-7 3-16,2 5 4 0,-8 1 3 0,5 1 2 0,3-8 1 0,-1 9 0 0,-7-3 1 15,6 1 0-15,0-1-5 0,-6-4-2 0,7 5-2 0,-7 0-3 0,0-5-3 16,0 5-1-16,5-7-3 0,-5 3-1 0,0-1-2 0,0-1 2 0,-5 2 2 0,5 0-1 15,0-3 0-15,0 3 0 0,-7 0-1 0,1-3-7 0,0 3-11 0,6-2-14 16,-15 1-17-16,10-1-23 0,-3 1-24 0,2 2-28 0,-6-4-32 0,4 3-39 16,-4-6-42-16,0 5-82 0,-4-1-102 0,5-4-69 0,-1 6-54 0,-2-6-11 0,1 0 11 15,-8 0 23-15,9 0 31 0,-8-6 36 0,8 2 40 0,-7-1 44 0,-2-4 44 16,10 2 53-16,-10-2 55 0,8-6 73 0,-1 0 90 0</inkml:trace>
  <inkml:trace contextRef="#ctx0" brushRef="#br0" timeOffset="10562.39">28121 2601 18 0,'7'0'126'0,"0"-6"66"0,-7 6 45 0,7-6 33 0,-7 3 26 0,6-3 20 0,-6 0 21 0,0-3 19 0,0 4 20 0,7-5 17 0,-7 1 20 0,0-1-30 0,0 4-61 15,0-3-79-15,0 4-93 0,0-5-44 0,0 1-17 0,0 5-3 0,0-7-1 0,0 1 2 0,-7 5 1 16,7 1-5-16,0-5-6 0,-6 3-5 0,-1-3-8 0,7 3-7 0,-7 3-14 0,0-4-10 0,2 2-9 16,-9 5-8-16,9-4-9 0,-8 4-4 0,-3-5-8 0,5 5-4 0,-1 0-6 0,-4 0 4 15,5 0-2-15,-10 5 3 0,2-1 3 0,7 1 2 0,-8 2 5 0,0-4 4 16,1 8 3-16,-2-1 4 0,3-1 2 0,-3 6 0 0,3 0 0 15,-3-5 0-15,2 8 0 0,1-3 0 0,4 4-4 0,-6 1-1 0,1-1-3 0,6 2-2 16,-6-2-5-16,7 5 0 0,-2-5-4 0,1 7-1 0,-1-3-3 0,2 3 0 16,5-3 0-16,-5 3 2 0,4-2-3 0,1 0 1 0,2 1 0 0,-4-1 3 15,4 1 0-15,5 3 1 0,-5 2 0 0,-3-1 0 0,8 0 2 0,-5 7 1 0,5-3 2 16,-8-3 1-16,8 4 0 0,0-6 0 0,0 8 1 0,0-8 1 0,0 2-1 16,0-2-1-16,0 2 1 0,8-6 0 0,-3 1-2 0,3-1 1 0,-3 0 0 0,0 1 0 15,4-1 1-15,3-3 1 0,-4 3 1 0,4-5 0 0,0 0-1 0,9 1 0 16,-8-5 0-16,6 0 2 0,-6-2 2 0,8 2 2 0,-3-6 7 0,3 3 9 15,-2-8 9-15,-1 1 15 0,1-1 12 0,8-8 12 0,-7 4 10 0,6-5 12 16,-7-4 6-16,7-1 5 0,-6-5 7 16,7 0 5-16,-8-4 5 0,7-1 3 0,-7 1-1 0,7-6-4 0,-5 1-6 0,-3-6-10 0,-4 6-14 0,5-4-9 0,1-8-9 15,-7 2-10-15,-2 1-5 0,-3-7-8 0,5 1-3 0,-5-1-7 0,-3-2-5 16,-5-2-8-16,5-1-8 0,-10 6-6 0,5-5-11 0,-5-1-10 0,-9 8-8 0,-1 1-13 16,4 3-16-16,-9-1-15 0,0 10-18 0,-6-6-16 0,1 5-17 0,-7 5-16 15,-2 1-22-15,-4 4-13 0,-1 5-16 0,0 1-15 0,-9 0-16 16,4 9-18-16,4-6-19 0,-5 12-41 0,1-2-51 0,-4 1-67 0,4 10-73 0,4 0-18 0,-5-2 6 15,6 8 20-15,-1 3 28 0,1-5 31 0,1 5 32 0,-2 1 36 0,1 5 37 0,0-6 41 16,-6 0 42-16,6 5 60 0,-8 0 66 0</inkml:trace>
  <inkml:trace contextRef="#ctx0" brushRef="#br0" timeOffset="11290.71">21812 4525 0 0,'5'-10'2'0,"2"-5"107"0,-7 4 59 15,7-2 38-15,-2-3 28 0,-5 2 20 0,0-1 19 0,0 2 19 0,0-3 20 0,0 1 20 0,0 1 21 0,0 4 20 0,0-5 21 0,0 6-76 0,0-2-128 0,0 3-58 0,0 3-23 0,-5-5-8 0,5 4-5 0,0-3 1 0,0 3 2 0,-7 1-1 0,7-4-3 0,-7 5-7 0,7-2-8 16,-5 2-7-16,5 4-9 0,-8-5-2 0,1-1-5 0,7 6-6 0,-5-4-9 16,-2 4-7-16,0 0-8 0,2 0-8 0,-3 0-10 0,3 0-7 0,-3 0-6 0,2 4-7 15,-1 2-2-15,-7 3-4 16,9-3-1-16,-8 7-5 0,-1-2-6 0,9 4-3 15,-10 0 3-15,4 4 2 0,3-1 6 0,-4 3 5 0,-2 3 2 0,1 1 2 16,8-1 4-16,-9 1 3 0,1 3 1 0,8 2 3 0,-11-1-1 0,11 5-1 16,-8 1 1-16,7-2-3 0,-9 3 0 0,10-2-2 0,-2-1 0 0,0 7-3 15,2-7 1-15,-3 1 2 0,8 2 3 0,0-2-2 0,0-1 0 0,0 3-1 0,0-8 3 16,0 6-1-16,8-4 3 0,-3-2 3 0,2-2 2 0,0 2 3 0,-2-4 4 0,10 1 2 16,-9-1 4-16,7 1 1 0,0-5 1 0,0-1 0 0,0 0 3 0,6-4 1 15,-6-1 3-15,8 2-1 0,-2-1 1 0,-6-6 0 0,8 0 0 0,-3 1 2 16,1 1 6-16,2-7 11 0,-3 1 12 0,8-5 15 0,-6 0 14 0,-1-5 15 0,8 1 10 15,-8-7 11-15,7 1 8 0,0-4 5 0,0 0 6 0,1-10 8 0,-3 3 3 16,4-7 0-16,-1-2-5 0,-4 0-7 0,10-3-14 0,-6-1-14 0,0-6-14 0,-3 7-15 16,-3-12-13-16,6 1-10 0,-9-1-7 0,8 3-7 0,-7-7-5 0,-6 0-7 15,8 0-2-15,-8 0-3 0,0-5-5 0,0 1-1 0,-7-1-3 16,1 0-1-16,-1 1-3 0,-6-1 2 0,0 0-4 0,0 5-1 0,-6 4-7 0,-1-4-7 16,-6 12-8-16,-1 3-9 0,-4-2-13 0,-3 12-20 0,-3 5-21 0,-10-1-29 15,-5 10-28-15,0 6-41 0,-12 8-44 0,-2 2-64 0,-5 7-78 0,-2 8-104 16,-11 3-112-16,5 0-41 0,-5 10-8 0,-6 2 17 0,4-3 24 0,-4 1 36 0,-1 0 42 15,6-1 46-15,1 3 52 0,-2-8 56 0,1 2 60 0,1-6 72 0,6-3 76 0</inkml:trace>
  <inkml:trace contextRef="#ctx0" brushRef="#br0" timeOffset="90052.65">24155 1339 0 0,'-20'5'22'0,"8"-5"18"0,-8 6 14 0,1-6 13 0,7 0 11 0,-2 3 10 0,1-3 8 0,8 0 8 0,-11 0 6 0,11-3-12 0,-1 3-23 0,6 0-31 0,-8 0-34 0,8 0-31 0,0 0-29 0,0 0-19 0,0 0-13 0,0 0-8 16,0 0-4-16,8 0-1 0,-2 0 3 0,-6 0 3 0,5-6 8 0,11 6 12 0,-11 0 20 15</inkml:trace>
  <inkml:trace contextRef="#ctx0" brushRef="#br0" timeOffset="97845.25">29940 788 0 0,'-7'-6'1'0,"-1"-3"102"0,8 5 63 0,-5-8 44 0,5 3 33 0,-7 0 30 0,0 3 27 0,7-3 27 0,-5 0 27 0,5 2 24 0,-8-2 26 0,8 4 23 0,0 1 20 0,0-2-73 0,0 6-129 0,0 0-64 0,0 0-32 16,0 0-17-16,0 0-10 0,0 0-9 0,0 0-8 0,0-5-10 0,0 5-11 0,0 0-10 15,0 0-9-15,0 0-8 0,0 0-9 0,0 0-7 0,0 0-4 0,0 0-4 16,0 0-3-16,0 0 1 0,0 0 2 0,0 0 2 0,0 5 2 0,0 1 1 0,8-2 2 16,-8 1 0-16,0 4-1 0,5-2-1 0,-5 7-2 0,0-4-2 0,7-1 0 15,-7 6-4-15,7 0 0 0,-7-2-6 0,0 2-7 0,0 6-4 0,5-8-6 16,-5 7-3-16,0 1-5 0,0 2-2 0,0-2 1 0,8 3-2 0,-8 0 3 0,0 1 0 15,0-1 0-15,0 6-1 0,0-2 0 0,0-3 1 0,0 4-3 0,0 0 2 16,7-3-1-16,-7 2 2 0,5-4-2 0,-5 1 1 0,7-1 1 0,0 1-2 16,-2-1 2-16,3-3-1 0,-3-3 1 0,3 3-6 0,5-8-2 0,-7 7-6 15,7-5-7-15,-6-2-8 0,4 3-14 0,5-7-12 0,-3 2-17 0,-8-2-19 0,9 1-20 16,-2-4-16-16,2-2-19 0,-1 1-17 0,1-5-15 16,-4 0-16-16,5 0-23 0,-1-5-22 0,-4 1-28 0,4-2-14 0,-1 0-9 0,0-3-2 0,0 0-2 0,-5-1 9 15,5-4 12-15,-2 3 15 0,4-3 14 0,-3-1 22 0,0 0 19 0,-5 2 31 16,7-2 33-16,-8 0 41 0,6-1 42 0,-3 2 44 15,3-1 44-15,-6 2 41 0,-1-8 39 0,3 6 36 0,0-4 30 0,-8 4 30 0,5 0 26 0,1 2 22 16,-6-8 23-16,0 6 12 0,0 1 9 0,0 4 2 0,0-3-5 0,0 2-16 16,-6 1-20-16,6 1-23 0,-5 0-20 0,5-1-16 0,-8 5-14 15,8-1-13-15,-8 2-16 0,8-2-14 0,-5 1-15 0,5 5-16 0,0 0-18 0,0 0-17 16,0 0-16-16,0 0-17 0,0 0-16 0,0 0-13 0,0 0-12 0,-6 0-10 16,6 0-6-16,-7 5-7 0,7-5-4 0,0 6-5 0,-5 4-2 0,-4-1 1 0,9 1 0 15,-5-1 2-15,-2 2 6 0,1 4 3 0,6-2 6 0,-5 2 3 0,-4 0 1 0,9 0 4 0,-7 4 0 16,7-4-1-16,-5 6-1 0,5-8-1 0,-7 7-1 0,7-1-2 0,0 5-2 15,0-3-4-15,0-2-2 0,0 0-3 0,7 5 2 0,-7-4-4 0,5-1 3 16,2 2-3-16,2-8-5 0,-4 7 3 0,1-4 0 16,1-7 0-16,-2 6 3 0,9-6 2 0,-7 7 4 0,4-7 6 0,-3-4 4 0,5-1 3 15,1 2 5-15,-1-2 1 0,-1-4 2 0,2 0 2 0,-1 0 2 0,0-4 1 16,5-2 1-16,-4-3 0 0,-1 3 1 0,8-4 1 0,-10-4 4 0,2 4-1 0,7-4 3 0,-6-2 0 16,-1-2 3-16,0 3 0 0,-2-5 2 0,4-4 1 0,-9 4 1 0,7-4 1 0,-8 5 0 15,3-6-2-15,-8 1 1 0,6-1-1 0,-6-4-3 0,0 4-5 0,-6 1-7 16,-2-1-5-16,3 7-7 0,0-6-7 0,-9 3-5 15,7 2-11-15,-6 4-8 0,-6 0-8 0,6 5-6 0,-1 1-9 0,2 0-7 0,-9 3-15 0,10 3-13 16,-5 3-17-16,5 0-16 0,-1 3-15 0,3 3-16 0,-3-2-23 0,6 5-26 16,-7 2-38-16,5-1-44 0,3 5-55 0,-2-2-58 0,0 2-16 0,7 0 3 0,-5 4 17 0,5-5 25 15,-7 1 30-15,7 6 31 0,0-8 31 0,7 2 33 0,-7 0 38 0,5 0 43 16,2-5 48-16,0-1 62 0</inkml:trace>
  <inkml:trace contextRef="#ctx0" brushRef="#br0" timeOffset="98699.58">31136 1232 60 0,'16'-10'146'0,"-11"1"50"0,1 0 42 0,1-3 35 0,-7-3 32 0,0 6 30 0,5-6 31 0,-5 6 28 0,-5-6 25 0,5 0 23 0,-7 2 23 0,7-2-54 0,-6-1-102 0,1 2-69 15,-4 1-52-15,2-2-33 0,-4 3-17 0,3-3-13 0,-5 8-13 0,6-4-18 16,-5 1-13-16,0 4-15 16,4 2-11-16,-5-1-12 0,7 0-11 0,-7 5-9 0,5-4-9 0,3 4-8 0,-8 4-8 0,8 1-7 0,-4 0-5 0,-3-1-3 15,6 8-3-15,-1-3 0 16,-7 1-2-16,9 4-1 0,-9-4 3 0,9 11-1 0,-10-8 1 0,10 1-2 0,-4 2-1 0,4 3-5 0,0-5-1 0,-3 1-4 0,3 1-3 15,-3-3 0-15,8 1-2 0,-6 1 2 0,6 1-1 0,-7-2 0 0,7 1 2 16,0 1-1-16,-6-7 3 0,6 4 5 0,0 2 5 0,0-4 4 0,6 3 5 16,-6-5 3-16,0 2 2 0,7-2 4 0,-7 0 1 0,6 1 1 15,2-4 2-15,-8-1 2 0,5 5 1 0,3-10 3 0,-3 4 3 0,0 1 3 0,4-5 3 0,-4 0 4 16,2 0 3-16,6-5 5 16,-6 5 5-16,0-4 3 0,6-6 4 0,-7 5 2 0,1-4 3 0,-1-1 0 0,6-1 0 0,-3 1 1 0,-4-4-2 0,2 4 0 15,-1-5-3-15,-6 0-2 16,5 6-4-16,3-4-5 0,-8-3-3 0,8 1-4 0,-8 6-5 0,5-6-2 0,-5 0-4 15,0 6-4-15,6-2-1 0,-6 1-2 0,0 1-2 0,0-1-2 0,8 5-4 0,-8 1-4 0,0 4-9 0,0 0-4 16,0 0-7-16,0 0-4 16,0 0-2-16,0 0 1 0,-8 4-1 0,8 1 1 0,0 1-1 0,0-2 0 0,0 5 0 0,0 1 1 0,0 1 1 0,0 4 4 0,0-6 5 0,0 6 8 15,0-2 4 1,0-2 4-16,8 5 2 0,-8-3-1 0,5-4 2 0,3 6 1 0,-1-4 1 0,-2 3 2 0,7-5 0 0,-5 2 3 0,6-2 3 0,1 0 1 16,-2 1 2-16,2 1 2 0,-1-1 2 0,8-6 2 0,-3 1 5 0,1 1 1 0,0-6 2 15,1 3-1-15,7-3 2 0,-8-3-2 0,7 3 0 0,-8-6 3 0,11 1-2 0,-10 1 2 16,7-6 1-16,-1-1 3 15,-5 1 3-15,6 1 1 0,-8-6 1 0,9 1 2 0,-7 0 1 0,0-6 1 0,0 5 2 0,-7-4 0 0,5-6 1 0,-4 7 1 16,-1-9-1-16,1 9 0 16,-2-7-2-16,-6-4-2 0,-1 4-4 0,3-3 0 0,0-2-4 0,-3 2 1 0,-5-3 4 0,0 2 6 0,7-1 5 0,-14 2 5 0,7 3 4 31,0 1 8-31,0 3 0 0,-5 3 6 0,-3-1 2 0,8 7 4 0,-8-2-1 16,8 4-2-16,-5 6-4 0,-1-5-10 0,6 9-13 0,-5-5-12 0,5 5-13 0,-7 5-8 15,7-1-9-15,-9 1-6 0,4 5-5 0,5-1-5 0,-7 6-9 0,1 0-4 16,1 4 1-16,-4 2-1 0,2-3 3 0,2 6 7 0,-1-3 4 0,-2 2 4 0,8 3 2 15,-5-7 2-15,5 5 0 0,0-3 0 0,0 1 1 0,0-1 0 0,0-2 2 16,5-5 2-16,-5 7-2 0,8-7 1 0,-2 0-1 0,-1 7 2 0,2-8 0 16,2 2 1-16,-4-6 2 0,1 6 2 0,6 1 1 0,-3-7 1 0,-2 0 2 0,4 2 1 15,-6-1 2-15,11-4 3 0,-11-3 4 0,2 3 2 0,-1-2 4 0,0-4 2 0,1 0 2 16,1 0-1-16,-8-4 2 0,5-2 0 0,2 3-1 0,-7-3-1 16,0-4 1-16,7 5-4 0,-7-5 0 0,0 1-4 0,5-6-1 0,-5 0-4 0,0 6-2 15,-5-6-2-15,5-4-4 0,-7 4-1 0,0-5-1 0,2 6-2 0,-3-7-5 0,1 3 1 16,-5-3-3-16,0 2 2 0,-4 1-2 0,11-3-1 0,-13 6 1 0,4 0-4 15,7 2-3-15,-4 2-2 0,-5 1-2 0,5 1-4 0,-2 3-2 0,0 3-4 16,6 3 0-16,-7 0-2 0,8 0-1 0,-6 3 1 0,-2 3-3 0,9 3 1 0,-11 1-1 16,3 1 0-16,8 2 2 0,-9 2 3 0,9 0 2 0,-8 6 3 0,-1-8 2 0,7 8 3 15,-5-3 2-15,6 1-1 0,-2 2 3 0,2-2-2 0,-1 1 1 0,2-1-1 16,5 0 0-16,-9 1-2 0,9 1 2 0,9-8 0 0,-9 7 0 0,5-4 2 16,2-3 0-16,-7 2 1 0,14-1 3 0,-1 6 2 0,-8-11 2 0,9 6 1 15,6-1 2-15,-1-4 1 0,-6 5 2 0,8-5-7 0,3 1-10 0,-4-2-12 0,-1-5-14 16,8 7-21-16,-6-7-17 0,-3 1-29 0,8-5-31 0,-7 4-38 0,1-4-35 15,-8 0-68-15,8 0-78 0,-6 0-76 0,-1-4-72 0,0 4-18 0,-7 0 8 0,1-5 19 16,-2 1 28-16,-5-1 32 0,0-1 39 0,-5 2 42 0,-2-5 46 0,1 3 50 0,-7-3 51 16,0-1 65-16,-1-1 73 0</inkml:trace>
  <inkml:trace contextRef="#ctx0" brushRef="#br0" timeOffset="99047.7">29353 1916 0 0,'0'4'2'0,"0"-4"107"0,0 0 67 0,0 0 41 0,0 0 27 0,0 0 18 0,0 0 13 0,0 0 12 0,0 5 11 0,0-5 12 0,5 0 13 15,-5 0 14-15,9 0 13 0,-4 0-81 0,2 0-128 0,-1 0-66 0,-1 0-34 0,11 4-8 0,-11-4 6 0,8 0 6 0,1 0 14 0,4 0 10 0,-5 6 10 0,8-6 4 0,-2 0 2 16,7 0 7-16,0 0 5 0,1 6 1 0,5-6-1 0,1-6 1 0,-1 6-1 15,7 0-4-15,0-6-4 0,7 6-2 0,-2-4 2 0,4-1-4 0,3 1-2 16,1-5-3-16,8 3-4 0,-2-3-6 0,0 3-5 0,8-3-4 0,-3-2-3 16,8 1-6-16,3 7-7 0,2-7-3 0,3-1-4 0,0 1-5 0,0 5-6 0,-2-4-6 15,9-1 0-15,-2 6-3 0,-6-7-3 0,5 8-7 0,-3-9-1 16,-2 8-3-16,-6-1-2 0,-1-4-6 0,-6 5-6 0,-7-2-11 16,1 0-11-16,-15 3-11 0,-4-3-4 0,-6 0-5 0,-8 2-5 0,-8-1-13 0,-4 1-18 0,-7-1-26 0,-7-1-34 15,0 6-65-15,-7-4-72 0,-7-1-78 0,2 1-78 0,0-2-22 0,-15 6 1 0,7-6 12 16,-11 3 15-16,-1-3 22 15,-2 6 19-15,-6-4 32 0,-5 4 40 0,-2 0 43 0,3-5 51 0,-1 5 66 0,-8 0 70 0</inkml:trace>
  <inkml:trace contextRef="#ctx0" brushRef="#br0" timeOffset="99459.5">29964 2243 0 0,'0'-10'4'0,"-5"6"111"0,5-10 66 16,0 2 45-16,0 3 34 0,0-1 33 15,-7 1 29-15,7 0 28 0,0-3 27 0,0 3 24 0,-7 0 26 0,7 3 20 0,0 2 22 0,0-1-82 0,0 5-142 0,0-4-70 16,0-1-34-16,0 5-21 0,0-7-11 15,0 7-12-15,7-3-14 0,-7 3-10 0,0 0-10 0,0 0-13 0,0 0-11 0,0 0-10 0,0 0-9 0,0 0-6 0,0 0-9 16,0 0-2-16,0 0-2 0,0 0-1 0,7 3 0 0,-7-3 5 0,5 7 5 16,-5-2 5-16,8 4 4 0,-8-5 1 0,5 5 5 0,3 2 1 0,-8 5 4 15,6-3 2-15,-6 2 3 0,7-1 1 16,-7 7 1-16,6-7-2 0,-6 6 0 0,0-1-7 0,0-4-7 0,0 10-2 0,0-7-7 0,0 2 0 0,0 0-1 0,0-2-3 16,0 2-1-16,0 1 1 0,-6-2-2 15,6 0-3-15,0-4-2 0,0 4 1 0,-7-5-2 0,7 2-3 0,0 3 1 0,0-5-7 16,0-2-4-16,0 3-14 0,7-6-10 15,-7 4-15-15,0-1-19 0,0-3-22 0,6 0-23 0,-6 1-23 0,7-1-23 0,-7-4-32 0,0 5-42 0,6-5-46 0,1 5-49 0,-7-10-53 0,0 6-55 0,6-3-13 32,-1-3 11-32,-5 0 22 0,0 0 28 0,9 0 34 0,-9-3 35 0,7-3 37 15,-7 2 36-15,0-2 44 0,0-3 46 0,0-2 51 0,-7 2 62 0</inkml:trace>
  <inkml:trace contextRef="#ctx0" brushRef="#br0" timeOffset="100125.07">30017 2166 96 0,'7'-6'161'0,"-7"-4"44"0,0 5 33 0,0-4 27 0,0 3 24 0,0 2 23 0,0-5 24 0,0 4 19 0,0-2 23 0,0 7 18 0,0-3 19 0,0 3-73 0,0-6-125 0,0 6-64 15,0 0-33-15,0 0-17 0,0 0-10 0,0-5-8 0,0 5-3 0,0 0-7 0,0 0-7 16,0-4-8-16,0 4-6 0,0 0-10 0,0 0-8 0,0 0-6 0,0-6-6 16,0 6-7-16,0-5-4 0,6 5-4 0,-6 0-4 0,5 0-4 0,4-4-2 0,-2 4-2 15,-2 0 0-15,3 0 1 0,3 0 0 0,2 0 5 0,-6 0 1 0,7 0 3 16,-1 4 3-16,1-4 1 0,-4 5 2 0,-2 1 1 0,5-2 1 0,0 1 1 15,0 1-2-15,-7-3 0 0,1 9-4 0,-1-8 1 0,1 5 0 0,-1-3 1 16,2 3 2-16,-8-4 0 0,0 5 0 0,0 0 2 0,0-5-2 0,0 4 0 0,-8 1-1 16,8-1 0-16,-6 3 2 0,6-9-1 0,-7 8 4 0,1-3-4 0,-1 3-3 15,1-2-4-15,-2 1-5 0,3 1-4 0,-8-7-3 0,7 5-4 0,-1 1-6 0,-6 1-6 16,8-8-6-16,-4 4-6 0,4 2-9 0,-8-4-5 0,5-1-6 0,2 2 0 16,-1-3-2-16,2-3 1 0,-3 6 4 0,8-1 1 0,-6-5 4 0,1 0 3 15,5 4 4-15,0-4 6 0,0 0 2 0,0 0 6 0,0 0 6 0,0 0 2 16,0 0 4-16,0 0-1 0,0 0-1 0,0 0 1 0,0 0-2 0,0 0 1 15,5 0 2-15,-5-4 0 0,6 4 3 0,2 0 5 0,-3 0 4 0,2 0 4 0,-1 0 10 16,8 0 8-16,-7 0 9 0,7 0 9 0,-4 0 8 0,5 0 7 0,-1 4 6 16,-4-4 4-16,4 6 3 0,6 0 3 0,-1-2 3 0,-6 7 3 0,6-8 0 15,2 7 0-15,-8-1-4 0,8 3-3 0,-10-3-7 0,1 0-4 0,2 6-3 0,-1-6-5 16,0 1 0-16,-5 5-3 0,-3-6 0 0,1 6-4 16,-6-6 1-16,8 7-4 0,-8-7-4 0,-8 1-1 0,8 4-3 0,-6 1 2 0,6-3-1 0,-5 1 1 15,-3-4-1-15,-5 6-2 0,0-4-2 0,-1 3-2 0,9-5-1 0,-13 6-1 0,2-4-6 16,-2-1-2-16,-3-1-2 0,2-5-8 0,1 7-16 15,-9-7-11-15,6 1-13 0,-3 1-11 0,4-3-12 0,-6 3-9 0,-1 0-5 0,8-2-9 0,-6-4-7 16,5 4-9-16,0-4-10 0,1 5-10 0,-2-5-13 0,2 5-6 0,7-5-4 0,-1 0-2 16,6 4-6-16,-5-4-7 0,12 0-5 0,-8 0-29 0,8 0-37 0,0 0-22 15,0-4-14-15,8-1-5 0,-3 0-5 0,2 1-2 16,0-6-4-16,6 1-12 0,-6-2-17 0,12 1-1 0,-6 1 6 0,6-6 19 0,1 0 21 0,-1 0 38 0,2 2 41 16,3-2 29-16,2 0 24 0,0 0 23 0,1 2 20 0,-1-2 24 0,6-1 40 15</inkml:trace>
  <inkml:trace contextRef="#ctx0" brushRef="#br0" timeOffset="101869.58">30546 2418 0 0,'5'-5'34'0,"1"1"97"0,1 4 59 0,-1-5 45 0,2-1 38 0,-8 2 36 0,0 1 35 0,0-3 34 0,0 1 33 0,0 1 29 0,0-2 27 0,0 0 5 0,0 2-7 0,0-1-68 0,-8-4-108 0,8 3-58 0,0 2-38 15,-6-1-24-15,6-4-16 0,-7 2-15 0,1 4-14 0,6-8-16 0,-5 7-12 0,5-2-13 0,-7-3-9 16,7 5-11-16,-9-1-6 0,4-1-5 0,5 6-10 0,-6-4-7 0,6 4-10 16,-7 0-9-16,7-6-9 0,-5 6-9 0,5 6-10 0,-9-6-9 0,9 0-5 15,-7 4-4-15,2 2-2 0,5 3-2 0,-6 0 0 0,-2-3 0 0,3 9-1 0,-3-5 5 16,3 4 1-16,-2-1-1 0,0 2 2 0,2 1-2 15,-2-2-3-15,-1 1-3 0,8 1-5 0,-5-2-5 16,-3 0-4-16,8-5-1 0,-6 6-7 0,1 0-1 0,5-6-2 0,0 1-4 0,0 1-4 0,-8-2 1 0,8 1 4 0,0-1 5 16,0 1 8-16,0 0 5 0,0 0 7 0,8-4 5 0,-8-3 4 0,0 9 6 0,5-8 0 15,-5 1 7-15,6-1 0 0,-6-4 8 0,8 5 5 0,-3-1 2 0,3-4 5 16,-1 0 1-16,-2 0 3 0,2 0 3 0,5 0 1 0,-4-4 4 0,-3-1 6 16,9 1 3-16,-2-1 3 0,-3 1 3 0,3-2 4 0,-1-3 1 0,5-3 3 0,-11 3 0 15,8-6 4-15,1 6 0 16,-2-7 2-16,2 2-1 0,-9 1-2 0,8-2 0 0,-5-6-3 0,3 8-1 0,-3-2 0 0,-1-6 0 0,-1 6 1 0,2 2 2 0,-3-2 2 15,0 5 1-15,-5-4-1 0,8 4 0 0,-8 5-4 0,6 1-1 16,-6-1-5-16,0 5-7 0,0 0-7 0,0 0-7 0,0 0-9 0,0 0-5 0,0 0-7 16,0 0-6-16,-6 9-2 0,6-4-5 0,0 5-3 0,-8-1 2 0,8 0-1 15,0 7 0-15,-5-2 5 0,5 1 3 0,-5 4 6 0,5-4 5 0,0 0 3 0,-8 4-1 16,8-4-1-16,0 0 0 16,0 0-2-16,0-6-1 0,0 6 0 0,8-5-1 0,-8-1-1 0,0 0-1 0,5 3 2 0,-5-3-3 0,5-3 0 0,-5-2 3 15,8 5 1-15,-2-4 3 0,1-1 3 0,-7 2 3 0,6 0 2 0,1-6 5 16,0 3 0-16,5-3 4 0,-5 0 1 0,-1 0 2 0,0 0 3 0,9-3 0 15,-10 3 2 1,3-6 2-16,-2 0 2 0,7-3 2 0,-8 5-1 0,2-1 0 0,0-5 0 0,0 4-2 0,-1-3-2 16,-6-1 0-16,7 0 0 0,-1 0-4 0,-6 1 1 15,7-7-2-15,-7 7 0 0,0-6-2 0,6 2-4 0,-6-2 0 0,7 0-3 0,-7 0-1 16,0 0-1-16,6 0-2 0,-6 0-2 0,0 8 0 0,8-8-2 0,-8 3-1 16,0 8 0-16,0-7-3 0,5 8-3 0,-5-3-6 0,0 6-3 0,0 0-11 0,0 0-7 15,0 0-5-15,0 0-3 0,0 0-1 0,0 0 0 0,0 0 2 0,0 6-1 16,0-3 1-16,0 3 1 0,0-1 3 0,0 5 1 0,0 0 6 0,8 1 6 15,-8-4 6-15,0 4 9 0,5-2 4 0,-5 1 5 0,5 1 1 0,-5-1 1 16,9-6 0-16,-9 5-1 0,5 2 1 0,-5-7 1 0,7 7 0 0,1-7 0 16,-3 2 2-16,-5 3 0 0,7-5 0 0,-7 1 1 0,7 1 0 0,-2-3 0 0,-5 3-1 15,8 0 2-15,-8-6 0 0,6 4 2 0,-6-4 0 0,0 0 3 0,0 5-1 16,0-5 2-16,7 0 4 0,-7 0 0 0,0 0 4 0,0 0 2 0,0 0 4 0,0 0 4 16,0 0 1-16,0 0 1 0,0 0 0 0,6-5-1 0,-6 5 0 0,0-4-3 15,5-2 0-15,-5 0-2 0,7 3-2 0,2-3-2 0,-9-3-3 0,5 3-3 16,2-3-3-16,-1 0-4 0,-6 3-5 0,5-4-2 0,3 1-1 0,0 0-2 15,-3-1 0-15,-5-1-2 0,6 8-3 0,2-9-3 0,-3 8-4 0,3-1 0 0,-8-1-5 16,7 2-2-16,-2 4-3 0,-5 0-1 0,7 0 0 0,-7 0-3 0,5 0 1 16,2 4 1-16,-7 2-3 0,8-1 3 0,-8-1 0 0,5 1 0 0,3 5 5 0,-8-4-1 15,6 3 7-15,-6 1 1 0,0-1 2 0,5-4 4 0,-5 5 0 0,0 1 2 16,7-1 0-16,-7-1 3 0,0 0 2 0,9 0 1 0,-9 3 1 16,5-8 1-16,-5 5 1 0,6 1 2 0,1 0 0 0,-2-6 0 0,4 8 3 0,-2-9-1 15,-2 3 1-15,8 0 0 0,-7-2 3 0,7 1 3 0,-6-1 0 0,5-4 3 16,3 5 2-16,-3-5 2 0,0 0-2 0,-4 0 3 0,5-5-1 0,0 5 2 15,0-4 8-15,0-1 6 0,-2 1 7 0,5-8 7 0,-3 9 3 0,-3-9 1 0,4 3 3 16,-1 0 2-16,-5-6 1 0,5 5 1 0,-1-5-2 0,-5 0 0 0,0-3 0 0,6 2-1 16,-8-2-5-16,4-3-9 0,-4 2-6 0,-5-5-6 0,5-1-4 0,-5 5-4 15,8-8-2-15,-8 3-3 0,0 1 1 0,0-6-2 0,0 0 1 0,0 6 2 16,-8-1 1-16,8 1 2 0,0-1 1 0,0 1 2 0,-5 6 1 16,5 2 5-16,0 1-1 0,-5 1 0 0,5 4-1 0,-9 1-4 0,9 3-3 15,0 2-10-15,0-1-7 0,0 5-13 0,0 0-7 0,0 0-6 0,0 0-7 0,-5 0-4 0,5 5-5 0,0 5-2 16,-7-4-3-16,7 3-3 0,-6 0-1 0,6 6 2 0,-7 0 3 0,7 0 6 15,-7-2 6-15,7 8 10 0,-7-2 3 0,7-1 5 0,0 3 3 0,-5-2 1 16,5 1 1-16,0-1 2 0,0 0 0 0,0 1 1 0,5 1 0 0,-5-2 2 0,0-1-1 16,7-2 1-16,0 2 1 0,-7 3 2 0,7-6 0 0,-1 4-1 15,1-5-1-15,-2 2-1 0,4 3 0 0,-4-5 2 0,0 2-1 0,3-1-1 0,5-6-1 16,-5 6 0-16,-3-6-1 0,1 1 0 0,2-1 0 0,4 1-2 16,-6 0 0-16,1-6 0 0,-7 8 2 0,7-9 1 0,0-3 5 0,-7 6 1 0,5 0 6 0,-5-6 8 0,0 0 3 15,0 0 5-15,0 0 3 0,0 0 0 0,0-6 0 0,0 0-3 0,0 3-2 16,0-3-1-16,0-4-4 0,-5 0-7 0,5 0-9 15,-7 1-12-15,0-7-12 0,0 2-12 0,-6-5-12 0,0 4-7 0,7-4-5 0,-7 0 0 16,-8-2-1-16,11 1 1 0,-4 2 1 0,-6-2-1 0,1 0 5 16,-2 7 3-16,3-8 5 0,4 12 7 0,-4-1 6 0,-3 1 4 0,2-2 1 15,6 11 1-15,-6-4-3 0,4 8 0 0,3-4-2 0,0 6-2 0,-3 3-1 0,9 0 2 16,-7 1 1-16,8 1-1 0,-3-1 2 0,2 4 1 0,-1-1-1 0,1-2 4 16,6 5 3-16,-5-1 3 0,5-2 0 0,0 1 4 0,-7 2 1 0,7-1 6 0,0-2-1 0,7 2 0 0,-7 0 1 15,0-6 2-15,5 6-1 0,1 0 1 0,-6-5-1 0,7 5 0 0,-1-6-2 16,2 0 1-16,4 6-2 0,-6-3-2 0,8 1-3 0,-7-4-2 0,5 3-7 15,0-3-3-15,3 6-9 0,-3-6-9 0,8-5-11 0,-7 7-10 0,6-2-15 0,-6-3-11 16,5-2-15-16,-4 2-19 0,7-3-15 16,-3 3-15-16,-4-6-11 0,6 0-11 0,-1 0-17 0,-1 0-20 0,-2-6-21 0,3 3-25 0,-1-3-13 15,-4-4-4-15,6 5-1 0,-7-5 8 0,-2-4 10 0,5 4 8 16,-5-5 16-16,1 0 15 0,-3 2 26 0,3-2 27 0,-6 0 47 0,7 0 47 0,-5 0 52 0,-3-4 49 0,2 4 40 16,-1-3 36-16,-6-3 28 0,6 2 30 0,1 0 31 0,-7-7 34 15,8 7 31-15,-8 1 28 0,0-3 15 0,5 2 12 0,-5 5-7 0,0-7-15 0,0 7-12 0,0 0-10 0,0 4-10 16,0-1-10-16,0 7-12 15,0-1-15-15,0-1-22 0,0 6-24 0,0 0-28 0,0-4-26 0,0 4-28 0,0 0-25 0,0 0-26 0,0 0-26 16,0 0-18-16,0 0-17 0,-5 4-12 0,5 2-11 0,0-1-3 0,0-1-2 0,-8 7 3 0,8-7 2 16,0 11 3-16,0-6 5 0,-7 6 6 0,7 1 8 0,0-2 7 0,0-1 8 15,0 2 4-15,0 1 3 0,0-2-1 16,0 1 1-16,0 4-1 0,0-4 0 0,0 0 0 0,0 0-1 0,7 0 0 16,-7-2 1-16,0 2-1 0,0-6-2 0,8 7 1 0,-8-7-2 0,0 1-2 0,0-5-2 15,0 4-3-15,0-3-2 0,5 0-2 0,-5-6 2 0,0 3 2 0,0-3 2 0,0 0 4 16,0 0 3-16,0 0 4 0,0 0 6 0,0 0 2 0,0 0 2 0,0 0 1 15,0 0 3-15,0 0 2 0,-5-3 1 0,5 3 0 0,0-6-2 16,0 0 0-16,0-3-4 0,0 4 1 0,-8-5-3 0,8 6-7 0,0-5-3 0,0-3-1 16,0 3-2-16,0 0 0 0,0-6-1 0,0 6-1 0,8-7-1 0,-8 7-1 0,0-6 0 0,0 0-2 0,0 0-2 0,5 0-1 15,-5 2-5-15,7-2 1 0,-7 5-2 0,0-4-1 0,7 4-2 0,-7 1-1 0,5-3-3 16,-5 9 1-16,0-8-3 0,8 7-2 0,-8 4-2 0,0 0-3 0,0 0 2 16,0 0-1-16,0 0 2 0,7 4 0 0,-7 1 4 0,0 1 0 0,0-3 4 15,6 9 1-15,-6-3 2 0,0 4 3 0,6-2 2 0,-6 5 4 16,0-1 6-16,0-2 2 0,0 1 2 15,0 2 1-15,0-1 0 0,0-2 0 0,0 2-2 0,7 0 0 0,-7 0 0 0,0 0 0 16,0-6 0-16,0 6-1 0,0-5 0 0,5-1-1 0,-5 0 2 0,0 6 0 0,8-9 1 16,-8 4 1-16,6-1 2 0,-6-4 3 0,7 5 0 0,-1-4 3 15,-6-3 3-15,5 3 3 0,2-1 0 0,2-1 4 0,-4-4 3 0,2 6 0 0,-1-6 4 0,8 0 0 0,-7 0 2 0,4 0 2 0,-3-6 0 0,5 6 3 16,-1-4 4-16,2-1 1 0,-8-4 1 0,7 3 3 0,0-4 5 0,0 1 0 16,0 0 1-16,-5-3 2 0,2-3 1 0,4 6-3 0,-7-6-2 0,7-4-1 15,-8 4-5-15,1-3-3 16,-2-3-7-16,3 2-5 0,-8 0-4 0,6-2-6 0,-6-3-4 0,0 0-3 0,0 0-7 0,0 0-4 0,-6-1-4 0,6 6-3 15,-8-7-3-15,8 7-2 0,-5 4-3 0,-2 0 0 0,1 0-6 0,-2 6-3 0,2 0-2 0,-1 5-9 16,2-2-7-16,-4 6-10 0,4 0-16 0,0 0-18 0,-8 0-22 0,5 6-22 16,0 3-26-16,-3-5-26 0,4 11-30 15,1-6-28-15,-7 6-36 0,6 0-58 0,-7 0-69 0,9 0-60 16,-8 4-52-16,5 0-7 0,2-5 14 0,1 7 28 0,-2-8 34 0,-1 8 39 0,2-6 42 0,6-6 43 0,-6 6 43 0,6-6 48 16,0 1 48-16,6 1 61 0,0-7 76 0</inkml:trace>
  <inkml:trace contextRef="#ctx0" brushRef="#br0" timeOffset="102101.62">32133 2418 0 0,'9'-5'4'15,"1"1"112"-15,-2 4 72 0,-8-11 50 0,5 7 40 0,3 1 38 0,-8-3 37 0,6-3 35 0,-6 3 37 0,0-4 35 0,7 5 35 0,-7-4 37 0,0 3 33 0,6 2-71 0,-6-1-134 0,0 1-71 0,0 4-39 0,0 0-23 0,0 0-19 0,0 0-18 0,0 0-20 0,0 0-22 0,0 0-21 0,0 0-22 32,0 0-25-32,0 0-22 0,0 0-24 0,0 0-22 0,0 0-18 0,0 0-11 15,0 0-6-15,0 0-3 0,0 4 0 0,0 1 3 0,0 5-1 0,0-7 4 0,0 8 1 16,0-1 4-16,0 0 3 0,0 4 5 0,0-4 9 0,0 4-2 0,-6-4-5 15,6 5-15-15,0 0-23 0,-7 0-25 0,7 0-30 0,0-5-30 0,-6 3-26 0,-2 1-29 16,8-2-22-16,-5-3-29 0,5 1-24 0,-8-1-52 0,8 0-60 0,0-3-66 16,-5 0-64-16,5-3-11 0,0-3 15 0,0 0 29 0,-5 6 39 0,5-6 37 0,-9-6 40 15,9 3 37-15,-7-3 38 0,7 0 40 0,-5-3 42 0,5 0 54 0,0-1 63 0</inkml:trace>
  <inkml:trace contextRef="#ctx0" brushRef="#br0" timeOffset="102244.38">32062 2042 0 0,'-7'-10'7'0,"7"1"116"15,-5 4 66-15,5-5 42 0,0 7 31 0,0-3 21 0,-9 0 16 0,9 2 11 16,0 4 9-16,0-5 8 0,0 5 7 0,0 0 10 0,0 0 8 0,0 0-92 0,0 0-147 16,0 0-77-16,0 0-36 0,9 0-17 0,-9 0-6 0,5 5-3 15,-5-1 2-15,7 2-8 0,-1 0-9 0,-6 3-18 0,8-5-21 0,-2 1-32 0,-6 4-32 0,7 1-39 16,-2-5-42-16,3 5-37 0,-2 1-29 0,-1-7-11 0,3 5 1 0,-3 1 10 16,2-5 14-16,2 1 22 0,-4 4 27 0,0-5 32 0,3-1 33 0,5 1 37 0,-7-5 36 15</inkml:trace>
  <inkml:trace contextRef="#ctx0" brushRef="#br0" timeOffset="103600.76">32426 2023 16 0,'8'-5'115'0,"-8"-5"61"0,0 1 43 0,7-6 36 16,-7 5 31-16,0-4 32 0,6 4 29 0,-6-5 28 0,0 0 30 0,6 6 26 0,-6-1 30 15,0-5-24-15,5 10-53 0,-5-5-68 0,0 5-78 0,0-5-37 16,7 10-14-16,-7 0-17 0,0-3-13 0,0 3-17 0,0 0-15 0,0 0-22 0,0 0-22 0,0 0-22 16,0 0-23-16,0 0-16 0,0 0-17 0,0 0-10 0,0 3-9 0,0 3-6 15,0 3-1-15,0-3-2 0,-7 3 2 0,7 6 4 0,0 0 3 16,0-2 8-16,-5 8 10 0,5-2 8 0,0-4 7 0,-6 9 3 0,6-5 2 0,-6 1-2 0,6 1-1 15,0 2-5-15,-7-2-5 0,7-3-3 0,0 2-2 0,0 5 0 16,0-6-4-16,0 2-1 0,0-3-4 0,0 1 1 0,0 2 1 0,0-3-1 0,7 3-1 0,-7-2 2 16,0-4 0-16,6-1 1 0,-6 6 1 0,6-6 2 0,-6-4-1 0,5 4 1 15,2-4 1-15,-7 5 3 0,8-5 1 0,-8-1 0 0,6-4 2 0,1 5 0 0,-7-4 2 16,0 3 1-16,6-9 6 0,-6 6 2 0,0-3 4 0,0-3 4 16,5 0 6-16,-5 0 6 0,0 0 9 0,0 0 2 0,0 0 1 0,0 0 1 0,0 0 0 0,0-3-3 15,8-3 0-15,-8 2-2 0,0-7-6 0,0 7-5 0,-8-7-8 0,8-2-6 16,-5 3-8-16,5-4-9 0,-6-2-13 0,-1-2-3 15,1 3-6-15,-2-6-2 0,-4 2 0 0,0-5-1 0,5 3-1 0,-6 3 1 0,5-3-2 16,-3 2 2-16,4 1 1 0,-7 2-1 0,7 1 0 0,-4 1 0 0,3 4 1 0,-5 0-2 16,7 5-4-16,-1-4-3 0,2 9-7 0,-4-6-5 0,-3 6-4 0,6 0-1 0,1 0-2 15,-4 6 1-15,2-3 0 0,-5 3 1 0,5 3 1 0,2-3 0 0,-3 4 2 0,-4 4 3 0,5-4 5 16,0 4 5-16,2 2 3 0,-3-3 7 0,3 2 5 16,-3 0 2-16,2 5 2 0,-1-6 2 0,1 7-1 0,6-7 2 0,-8-1 0 0,8 2-3 0,0 1 0 15,0-2-2-15,0 1 2 0,0 1-1 0,8-7 3 0,-8 6-1 0,6-2-1 0,1-2-3 16,-1 4-4-16,2-5-6 0,-3-1-2 0,8 6-7 0,-6-6-4 0,0 1-8 0,5-1-7 15,1 1-9-15,1-5-13 0,-9 4-14 0,11-3-13 16,-5 0-13-16,1-3-10 0,2-3-11 0,4 6-11 0,-2-6-19 0,-5-6-20 16,2 6-21-16,2-3-20 0,4-9-12 0,-6 8-7 0,0-6 4 0,-2 0 5 0,4 1 15 0,-2-1 18 0,-7-5 14 0,7 0 14 15,-5 2 16-15,3-2 16 0,-4 0 26 0,-2 0 25 16,4-3 34-16,-2 2 35 0,-2-2 34 0,1-3 32 0,2 0 28 0,-3-1 26 0,3 1 18 0,-3-3 16 0,2-1 11 0,-7-3 11 16,7 2 13-16,-2 2 14 0,3-5 13 0,-1 5 15 0,-7 0 7 0,5-6 6 0,4 11 0 15,-9-7-4-15,0 7-6 0,5 0-6 0,-5-1-2 0,0 7 0 0,5-2 1 0,-5 3 1 16,0 3-4-16,0 0-7 0,0 5-17 0,0-2-21 0,0 6-22 0,0 0-24 15,0 0-24-15,0 0-23 0,0 0-24 0,0 0-23 0,0 0-19 0,0 0-20 0,0 0-10 16,0 0-7-16,0 6-8 16,0 3 0-16,0-5 1 0,0 5 5 0,0 3 9 0,0 3 10 0,0-2 12 0,0 2 7 15,0 0 9-15,0 4 12 0,0-5 3 0,0 7 3 0,0-2-2 0,8 0-3 0,-8 2-2 0,0-3 4 0,0 6-2 16,0-3 0-16,5 3-6 0,-5 1-2 0,0-1 0 0,8-5-1 0,-8 5-2 16,6 0 1-16,1 1-3 0,-7-5 0 0,6 0-6 0,2-2-6 0,-3 2-11 0,-5 1-12 0,7-7-12 0,-1 0-8 15,-1 2-13-15,-5-7-13 0,9 0-13 16,-9 1-17-16,7 1-12 0,-7-2-13 0,0-3-11 0,0-2-6 0,0 1-2 0,0-1 0 0,0 2 4 15,0-6 3-15,0 4 6 0,-7-4 8 0,7 0 7 0,0 0 9 16,-9 0 8-16,9 0 3 0,-5 0 6 0,-1-4 6 0,-1 4 0 0,7-6-5 0,-5 2-1 0,-3-1-5 0,2 1 2 0,-1-2 5 0,1 0 5 16,-2 3 3-16,-5-8 5 15,8 1 4-15,0 7 8 0,-9-7 7 0,7-1 9 0,-6 1 12 0,6 1 10 0,0-6 13 0,-6 6 22 0,8 0 25 0,-3-7 15 0,-3 5 13 0,11-2 9 16,-7-2 11-16,-2 5 8 0,4-4 9 0,-2 4 11 16,7 1 12-16,0-3 10 0,0 3 11 0,-6 4 8 0,6 1 3 0,6-2-7 0,-6 2-16 0,0-1-13 0,0 5-12 15,0-4-12 1,7 4-15-16,-2-5-13 0,-5 5-14 0,9-6-12 0,-2 2-13 0,4 4-16 15,-3-6-12-15,5 6-11 0,-1-5-4 0,0 1-4 0,3 4 2 0,-1-5 4 0,4-1 5 0,-5 6 2 0,6-4 3 16,1 0 4-16,0 4 4 0,0-5 1 0,-1-1 4 0,0 6 4 16,1-3 4-16,6-4-1 0,-7 2 3 0,-1 1 0 0,-4-1 2 0,6-1 2 0,-6 2 4 0,-1-1 3 15,-8 1 4-15,3-5 1 0,-2 3 1 0,-1 0 1 0,2-3-3 0,-7 0-1 0,8 3-1 16,-8-3 1-16,0 0-1 0,0-7 0 0,0 7-2 0,0-6-4 0,0 0-4 0,0 0 1 0,0 0 3 0,0 6 5 16,0-4 8-16,-8-3 8 0,8 5 10 0,0-2 4 0,0 4 2 15,-7-3 1-15,7 3 2 0,0 3 2 0,0-3 5 0,0 5 6 0,0-1 4 0,0 1 0 16,0 4-3-16,0-6-9 0,0 6-10 0,0 0-14 0,0 0-19 0,0 0-12 0,0 0-11 0,0 0-7 0,0 0-9 0,0 0-10 15,0 0-7-15,0 0-10 0,0 0-2 0,0 0-5 16,0 6 1-16,0-2 4 0,0 5 4 16,0-4 8-16,0 5 9 0,0-1 10 0,0 3 7 0,0 1 8 0,7-4 6 0,-7 6 6 15,0 0 5-15,0 0 1 0,8 4 2 0,-8-4 1 0,0 4 0 0,0-4 1 16,0 6-1-16,0-3-4 0,0-3-1 0,0 6-1 0,0-3-3 0,0 1 2 0,0 7 0 16,-8-7-1-16,8 0-1 0,0 1 1 0,-7-1 0 0,7 2-3 0,0-2-3 0,0-5-3 15,-5 6-2-15,5-6-1 0,0 1-1 0,0 1 0 0,0-2-2 0,0-4-2 16,0-1 1-16,0 0-1 0,0 1-3 0,0-4-1 0,0 3-3 0,5-3 3 0,-5-6 3 15,0 3 0-15,0-3 4 0,0 6 2 0,0-6 3 0,0 0 8 0,0 0 8 0,0 0 11 16,0 0 6-16,0 0 11 0,0 0 11 0,0 0 10 0,0 0 10 0,0 0 2 16,0 0 3-16,7 0-1 0,-7-6-2 0,0 6-1 0,8-3-2 0,-8-3-5 0,0 2-7 15,0-7-8-15,6 7-7 0,-6-7-10 0,7 2-7 0,-7-1-10 0,6 1-7 0,-6 0-7 16,5-3-10-16,3 3 1 0,-8-1-1 0,8-4-3 0,-3 4-3 0,-5-5-4 16,6 6-3-16,1-1 0 0,-1-4 2 0,2 4 0 0,-1-1-4 0,-2 1-4 0,1 1-4 15,0 0 1-15,-6 3 0 0,7 2 1 0,1-2-1 0,-8 1-3 0,5 5-2 0,2-4-1 16,-7 4-3-16,0 0-1 0,7 0-1 0,-7 4-1 0,5 1 2 0,-5 1 4 0,8-6 1 15,-8 10 4-15,7-5 0 0,-7 4 3 0,6 1 5 0,-6-1 3 0,6 0 6 16,-6 7 5-16,7-7 3 0,-7 6 0 0,0 0-1 0,5-5 0 0,-5 4-1 0,0 1 3 16,8 1 5-16,-8-2 1 0,0-4 2 0,0 3-1 0,0 2 0 0,8-4-1 0,-8-1 1 15,0 3 3-15,0-2 5 0,0-2 3 0,0 1 2 0,5-1 2 0,-5 1 3 16,0 0 1-16,0-6-5 0,0 8-2 0,6-3 0 0,-6 1 1 0,7-5-2 0,-7 4 2 16,5-5-3-16,-5 8-1 0,9-9-6 0,-9 8-3 0,5-7 0 0,2 6-2 15,-7-5 1-15,6-1 1 0,-1 7-1 0,4-7 2 0,-9 1 1 0,7 1-3 0,-2-2 1 0,2 2 0 16,0-6 1-16,-2 3 1 0,-5 3 0 0,8-2-1 0,-1-4 2 0,-2 0-2 0,2 5-5 15,-7-5-2-15,7 0-1 0,-2 6-4 0,-5-6-4 0,0 0-6 0,0 0-2 0,0-6-11 16,0 6-11-16,8 0-17 0,-8 0-19 0,0 0-20 0,5-5-29 0,-5 1-28 0,0-2-35 16,0 6-37-16,0-3-40 0,0-3-70 0,-5 2-84 0,5-2-73 0,-8 1-69 0,3 1-16 15,-2-2 6-15,0 1 25 0,2-4 34 0,-10 5 38 0,3-6 42 0,0-1 48 16,-4 2 50-16,5-1 53 0,-10-4 54 0,3 4 71 0,-3-5 77 0</inkml:trace>
</inkml:ink>
</file>

<file path=ppt/ink/ink3.xml><?xml version="1.0" encoding="utf-8"?>
<inkml:ink xmlns:inkml="http://www.w3.org/2003/InkML">
  <inkml:definitions>
    <inkml:context xml:id="ctx0">
      <inkml:inkSource xml:id="inkSrc0">
        <inkml:traceFormat>
          <inkml:channel name="X" type="integer" max="32767" units="cm"/>
          <inkml:channel name="Y" type="integer" max="32767" units="cm"/>
          <inkml:channel name="F" type="integer" max="8191" units="in"/>
          <inkml:channel name="T" type="integer" max="2.14748E9" units="dev"/>
        </inkml:traceFormat>
        <inkml:channelProperties>
          <inkml:channelProperty channel="X" name="resolution" value="6301.34619" units="1/cm"/>
          <inkml:channelProperty channel="Y" name="resolution" value="6301.34619" units="1/cm"/>
          <inkml:channelProperty channel="F" name="resolution" value="3999.51147" units="1/in"/>
          <inkml:channelProperty channel="T" name="resolution" value="1" units="1/dev"/>
        </inkml:channelProperties>
      </inkml:inkSource>
      <inkml:timestamp xml:id="ts0" timeString="2025-11-10T04:32:46.531"/>
    </inkml:context>
    <inkml:brush xml:id="br0">
      <inkml:brushProperty name="width" value="0.05292" units="cm"/>
      <inkml:brushProperty name="height" value="0.05292" units="cm"/>
      <inkml:brushProperty name="color" value="#FF0000"/>
    </inkml:brush>
  </inkml:definitions>
  <inkml:trace contextRef="#ctx0" brushRef="#br0">7125 9935 52 0,'0'0'125'0,"0"7"37"0,0-7 25 0,0 5 15 0,0-5 9 0,0 0 8 0,6 4 4 0,-6-4 7 0,0 0 8 0,0 0 12 0,0 0 13 0,0 0-50 16,0 0-87-16,0 0-48 0,0 0-28 0,0 0-9 0,0 0-3 0,0 0 9 0,0 5 8 0,0-5 10 0,0 0 10 0,0 0 5 0,0 0 5 0,0 0-2 0,0 0-1 15,0 0-4-15,0 0-1 0,0 0-2 0,0 0 0 0,0 0 1 0,0 0 4 0,0 0 3 0,0 0 3 16,0 0 5-16,0 0 3 0,0 0 1 0,0 0 0 0,0 0 0 0,0 0-5 16,0 0-3-16,0 0-8 0,0 0-6 0,0 0-10 0,0 0-8 0,0 0-9 15,0 0-6-15,0 0-7 0,0 0-8 0,0 0-5 0,0 0-3 0,0 0-6 0,0 0-1 16,0 0-2-16,0 0-1 0,7 0-1 0,-7 0 0 0,0 0 0 0,0 0-2 16,0 0 2-16,0 0 7 0,0-5 11 0,6 5 12 0,-6-4 17 0,5-1 7 15,2-2 7 1,2 4 3-16,-9-8 0 0,12 7 3 0,-6-6-2 0,8-4-1 15,-2-2 0-15,2 7-1 0,4-6-2 0,-4 0-6 0,6-4-11 0,-7 8-12 0,6-7-17 16,-6 8-11-16,5-5-8 0,-4 5-13 0,-1 1-17 0,1 0-26 0,-2-2-32 16,-4 7-42-16,3-2-48 0,-3 1-90 0,-1 5-113 0,-2 0-73 0,4 5-50 0,-9-5-16 15,0 0 4-15,0 0 12 0,0 10 19 0,-9-10 31 0,4 5 35 0,-10-5 47 16,-4 0 50-16,0-5 57 0,-6 1 62 0,-2-7 80 0,1 1 97 0</inkml:trace>
  <inkml:trace contextRef="#ctx0" brushRef="#br0" timeOffset="5575.38">21472 10967 6 0,'-5'0'38'0,"-2"-4"18"16,-1-1 16-16,2-1 15 0,0 6 16 0,-1-4 17 0,2-2 16 0,5 1 18 0,-8 5 14 0,0-4 13 0,3 4 9 0,-1-5 3 0,6 5 3 0,-7-6-2 0,1 6-3 0,-2 0-3 0,8 0-4 0,-5 0-3 0,5 0-3 0,-7 0-7 0,7 0-5 16,-6 0-10-16,6 0-12 0,0 0-13 0,0 0-9 0,0 0-9 0,0 0-9 0,0 0-9 15,0 0-10-15,0 0-6 0,0 0-6 0,0 0-7 0,0 0-5 0,0 0-5 16,0 0-7-16,0 0-5 0,0 0-5 0,0 0-4 0,0 0-1 0,0 0-1 15,0 0 1-15,0 0 2 0,0 0 4 16,0 0 3-16,0 0 3 0,0 0 4 0,0 0 4 0,0 0 5 0,0 0 3 0,0 0 1 0,0 0 2 0,0 0 0 0,0 0-3 16,0 0-3-16,0 0-3 0,0 0-5 0,0 0-9 0,0 0-4 0,0-4-5 15,0 0 0-15,0 4 3 0,6-5 4 0,1 5 8 0,-2-6 3 0,3 6-1 0,5-3-1 16,-2-4-1-16,5 2-1 0,2-4-1 0,3-1 3 0,3 1 3 0,-4-6 3 16,7 5 2-16,-8-10-13 0,7 7-21 0,1-2-38 0,-1-6-44 0,-8 3-53 15,1 2-59-15,1 1-91 0,-1 6-100 0,-6-6-79 0,1 6-65 16,-1-1-23-16,-5-1-2 0,-8 2 8 0,0 0 19 0,-8 5 25 0,2-11 36 0,-7 3 48 0,-8-2 53 15,-3 0 61-15,4-1 65 0,-6 0 78 0,-6-3 89 0</inkml:trace>
  <inkml:trace contextRef="#ctx0" brushRef="#br0" timeOffset="19147.58">14458 12090 48 0,'0'0'121'0,"6"0"38"0,-6 0 31 0,0-4 27 0,0 4 26 0,7 0 22 0,-7-5 20 0,0-1 20 0,0 6 18 0,0 0 19 0,0-4 16 0,0 4-50 0,0 0-89 16,0 0-51-16,0 0-29 0,0-6-14 0,0 6-10 0,0 0-8 0,0 0-8 0,0 0-5 0,0 0-7 0,0 0-4 0,0 0-7 0,0 0-5 0,0 0-4 0,0 0-8 0,0 0-5 0,0 0-6 0,0 0-6 0,0 0-8 0,0 0-3 0,0-5-3 16,0 5-2-16,0 0 2 0,0 0-1 0,0 0 2 0,0 0 0 0,6 0 4 15,-6 0 3-15,0-4 5 0,0 4 3 0,0 0 4 0,0-5 3 0,7 5 2 16,-7-4 0-16,7 4 2 0,0-6 1 0,-2 6 0 0,-5-3-1 0,13-3-1 0,-5 0 1 16,-2 3-2-16,6-3 1 0,-4 6-3 0,3-6-3 0,2 2-1 0,3-7-1 15,-5 8-3-15,2-1 0 0,7-7-2 0,-1 7-4 0,-6-8-3 0,6 3-3 16,1 0-3-16,-1-1-5 0,8 1-3 0,-6-2-7 0,-3-4 0 0,3 6-5 0,3-1-3 15,-4 6-2-15,-1-7-2 0,2 1-2 0,-3 5-1 0,-4 1-4 0,-1-1-5 16,1-5-10-16,-2 10-9 0,1-4-11 0,-7-1-7 0,2 5-11 0,-8-6-8 16,0 6-9-16,0 0-17 0,0 0-23 0,0 0-29 0,0 0-33 0,-8 6-51 15,8-1-64-15,-6-5-77 0,-7 4-81 0,8 2-28 0,-11-2 3 0,11 1 12 0,-8-1 21 16,-1 1 22-16,-4 2 26 0,5-4 35 0,-2 3 39 0,-2 3 44 0,2-9 50 0,-4 10 60 16,6-5 65-16</inkml:trace>
</inkml:ink>
</file>

<file path=ppt/ink/ink4.xml><?xml version="1.0" encoding="utf-8"?>
<inkml:ink xmlns:inkml="http://www.w3.org/2003/InkML">
  <inkml:definitions>
    <inkml:context xml:id="ctx0">
      <inkml:inkSource xml:id="inkSrc0">
        <inkml:traceFormat>
          <inkml:channel name="X" type="integer" max="32767" units="cm"/>
          <inkml:channel name="Y" type="integer" max="32767" units="cm"/>
          <inkml:channel name="F" type="integer" max="8191" units="in"/>
          <inkml:channel name="T" type="integer" max="2.14748E9" units="dev"/>
        </inkml:traceFormat>
        <inkml:channelProperties>
          <inkml:channelProperty channel="X" name="resolution" value="6301.34619" units="1/cm"/>
          <inkml:channelProperty channel="Y" name="resolution" value="6301.34619" units="1/cm"/>
          <inkml:channelProperty channel="F" name="resolution" value="3999.51147" units="1/in"/>
          <inkml:channelProperty channel="T" name="resolution" value="1" units="1/dev"/>
        </inkml:channelProperties>
      </inkml:inkSource>
      <inkml:timestamp xml:id="ts0" timeString="2025-11-10T04:35:21.912"/>
    </inkml:context>
    <inkml:brush xml:id="br0">
      <inkml:brushProperty name="width" value="0.05292" units="cm"/>
      <inkml:brushProperty name="height" value="0.05292" units="cm"/>
      <inkml:brushProperty name="color" value="#FF0000"/>
    </inkml:brush>
  </inkml:definitions>
  <inkml:trace contextRef="#ctx0" brushRef="#br0">23229 2229 0 0,'-5'-5'3'0,"-1"-1"107"0,-7 3 62 0,5-4 41 0,-4-2 31 0,6 4 27 0,-8-1 25 0,2 2 23 0,4-1 21 15,-3 1 20-15,3-1 19 0,-4 1 17 0,5-2 19 0,0 6-84 0,1-6-139 0,-7 2-69 0,13 4-33 0,-7 0-17 0,-4-5-11 0,3 5-10 0,0 0-6 0,3 0-7 0,-3 5-3 0,3-5-6 16,0 4-1-16,-9-4-3 0,7 6-4 0,-7 0-1 0,8 3 2 0,-6 0-1 15,-2 1 2-15,7-1 0 0,-6 6-2 0,-1 0 1 0,4 4-2 0,-3 2-2 16,-3 3-1-16,5-6-4 0,-2 7-4 0,0 5-3 0,-1-6-3 0,2 10-2 16,-8-4-2-16,8 4-2 0,-4-1 1 0,5 2 0 0,-1 0 0 0,-4 5 0 0,5-7-1 15,-2 7-2-15,0-1-1 0,0-2 1 0,0 3 0 0,5 5 0 0,3-6-1 16,-1 4 1-16,-2-3 1 0,3 3 0 0,-3 2 0 0,8-2 0 0,0 5-2 16,0-3 3-16,8-1 2 0,-8 5 4 0,5-4 0 0,9 3 3 0,-9-5 0 15,10 6 2-15,-3-4 2 0,8 4 2 0,-1-6 2 0,2 2 4 0,-3-2 0 16,8 0 1-16,1-3 2 0,-1 5 2 0,0-6-5 0,6-6 1 0,0 2-1 0,2-2 0 15,-2-3-3-15,7 0 1 0,0-7-3 0,1 3 0 0,-3-7-2 0,2-1 0 16,9-2 2-16,-4-1 0 0,-5-6 5 0,7 0 5 0,-2-3 10 0,4-6 8 0,-4-6 5 16,2 2 6-16,0-7 9 0,5-2 4 0,-4-8 8 0,5 3 6 15,-6-6 5-15,-2-6 5 0,9-5 2 0,-8 2-1 0,7-6 2 0,-4-1-4 0,-4 0-2 16,-5-2-5-16,0-3-3 0,0 1-4 0,-6 0-7 0,-6-5-6 0,5 0-6 16,-6 0-6-16,-8-3-6 0,3-6-8 0,-2-3-4 0,-6-2-5 0,0-1-6 15,-7 2-6-15,1-7-5 0,-7 1-5 0,0-1-8 0,-7 2-4 0,1-3-6 0,-7 6-3 16,0 1-4-16,-6 1-6 0,-7 4-9 0,-1-2-10 0,-4 7-10 0,-9-1-11 15,1 5-11-15,-6 4-11 0,-10 2-17 0,0 3-9 0,-5 7-11 0,-7 3-8 0,4 6-8 16,-3 4-2-16,-5 6 0 0,-2-1 5 0,-4 11 8 0,4 4 5 16,1 0 6-16,9 9-1 0,-3 1-8 0,1 4-16 0,6 2-21 0,8 2-58 0,0 6-71 15,3 5-53-15,9 1-39 0,0 0-14 0,7 4 3 16,-8 5 10-16,15 0 13 0,-7 5 17 0,-3-5 24 0,12 6 30 0,-9-2 35 0,4 0 45 0,-4 2 50 0,5-2 66 16,1 2 83-16</inkml:trace>
  <inkml:trace contextRef="#ctx0" brushRef="#br0" timeOffset="537.16">23595 2770 0 0,'14'-14'18'0,"-2"5"137"0,-4-2 85 0,-3-4 55 0,1 5 44 0,2-3 34 0,-8 2 27 0,0-4 27 0,0 6 23 0,-8-1 26 0,2 1 24 0,6 0 21 0,-5-3 19 0,-3 8-105 0,3-1-173 16,5 1-100-16,-7 4-61 0,0-5-30 0,7 5-16 0,-7 0-9 0,1 0-7 0,-1 0-7 0,2 5-8 0,5-1-10 0,-9 1-8 0,4-1-7 16,-2 8-5-16,1-9-2 0,0 12-3 0,-1 0-3 0,-1-6 0 0,3 12 3 15,-1-2-1-15,-2 0 1 0,3 7 3 0,-2-8 1 0,-1 13 1 0,-4-9 1 16,5 8 0-16,2 4-4 0,-3-4-4 0,-5 3-8 0,7 1-3 0,1 6-6 16,-11-4-3-16,11-3-4 0,-1 6-3 0,-1-4-7 0,-7-7-4 0,7 2-1 15,2-1-4-15,-1-4-2 0,-1-1-2 0,7-5 1 16,-6-4 5-16,-2 4 5 0,8-8 4 0,-5-2 3 0,5 1 4 0,0-5 6 0,-7-1 5 0,7 2 11 0,0-6 9 15,0 0 14-15,0 0 14 0,0 0 18 0,0 0 17 0,0 0 9 0,0 0 2 16,0-6 1-16,7 2 0 0,-7-5 2 0,5-6 2 0,-5 0 2 0,8 0 2 0,-8-10 0 16,6 1-2-16,1-6-11 0,-1 2-7 0,-1-7-14 0,2-3-12 0,2-1-4 15,-4-5 1-15,8-1 5 0,-8 0-2 0,11 2 1 0,-11 0-2 0,9-2 0 16,-9 6 0-16,8-1 4 0,-6 6 5 0,0 5 4 16,-2 6 1-16,10-3-2 0,-15 13-1 0,5-2-2 0,3 6-1 0,-8-3-4 0,0 8-3 0,0-1-5 0,0 5-5 15,0 0-8-15,0 0-6 0,0 0-8 0,6 5-8 0,-6-1-4 0,0 2-2 0,5 0 2 16,3 3 2-16,-8 6 1 0,7-2 3 0,-1 2 2 0,0 9 3 0,1 1 1 15,7 5 9-15,-9 0 2 0,2 3 5 0,-1 7 0 0,1-7-4 0,0 7-2 16,5 3 0-16,-4-3-3 0,-3-2-4 0,9 2-2 0,-9-1-3 0,11-4 0 16,-6-2 2-16,-2 1-1 0,5-5 1 0,0 2-3 0,0-7 0 0,-7 1-4 15,7-1-3-15,0-5-13 16,0 0-16-16,-5 1-25 0,3-1-31 0,-3-4-34 0,4 0-35 0,-4 0-43 0,4 0-47 0,-5-6-61 0,-2 0-65 0,3-3-64 0,-8-2-58 16,6 1-15-16,-6-5 6 0,0 0 21 0,0 0 30 0,-6-5 42 0,-2-5 46 0,8 1 47 15,-5 0 47-15,-8-3 53 0,7-1 53 0,-9-7 58 0,2 1 72 0</inkml:trace>
  <inkml:trace contextRef="#ctx0" brushRef="#br0" timeOffset="710.42">23335 3063 0 0,'-19'10'53'0,"6"-4"163"0,5-1 88 0,-3 3 62 0,-4-8 43 0,9 6 27 0,0-6 18 0,6 0 18 0,0-10 19 0,0 6 20 0,0-1 13 0,6-1 19 0,0 6 12 16,1 0-141-16,6-3-234 0,1 3-111 0,-1-7-53 0,-1 7-26 0,7 0-8 0,2-5 3 0,-3 5 13 0,-4-4 7 0,13 4 1 0,-9-5 2 15,3-1 1-15,3 6-2 0,-4-4 3 0,7-1-3 0,-8 5 0 0,7-4-19 16,1 4-25-16,-2-5-43 0,-6 5-50 0,7 0-101 0,1 0-122 0,-7 5-78 15,-1-5-55-15,0 0-17 0,1 0-1 0,-6 0 11 0,-2 0 14 0,2 0 22 0,-8-5 26 16,-6 1 39-16,0-12 47 0,-6 5 62 0,0-2 64 0,-9-1 88 0,-4-7 101 0</inkml:trace>
  <inkml:trace contextRef="#ctx0" brushRef="#br0" timeOffset="1170.81">20925 1886 0 0,'0'6'26'0,"0"-6"142"0,-8 0 74 0,8 0 51 0,-5 0 41 0,-1-6 32 16,-1 6 28-16,7-5 26 0,-6-5 22 0,6 1 21 0,-8 3 18 0,8 6 18 15,0 0 17-15,0 0-115 0,0 0-184 0,0 0-91 0,0 0-45 16,0 0-24-16,0 0-11 0,0 0-10 0,0 0-10 0,0 0-7 0,0 0-9 0,0-3-5 0,0 3 1 16,8 0 1-16,-2 0 2 0,1 0 6 0,-1 3 7 0,-1-3 5 0,11 6 4 15,-3-2 6-15,-3 1 8 0,11 1 5 0,-2 3 7 0,1 0 7 0,7 3 4 16,-8-3 1-16,7 0 0 0,6 7-3 0,-5-1-5 0,4 3-9 0,9-3-9 15,-7 10-8-15,6-7-5 0,0 7-4 0,0 5-6 0,0-5-5 0,0 8-6 0,6-3-1 16,2 3 0-16,-7 7 1 0,4-6-1 0,2-1-2 0,-2 7 0 0,4-4-1 16,-4-2 0-16,9-1 1 0,-8-3 0 0,8-2 0 0,-9 2 1 0,3-2-1 15,-2 3 1-15,0-7 0 0,2 0-1 0,-9 0 0 0,1 1-1 16,-5-6-1-16,-2 7-2 0,0-7 1 0,-6-5-3 0,8 5-9 0,-15-3-13 0,6-2-23 0,-6 1-28 16,2-5-43-16,-10-1-48 0,10 1-69 0,-8-1-76 0,-8-4-94 0,3 1-99 15,0-2-41-15,-3 1-9 0,-5-5 7 0,0 0 16 0,0-5 27 0,-5 1 32 0,-11-2 43 16,4-3 49-16,1-6 58 0,-10 0 60 0,2 0 71 0,-1-3 73 0</inkml:trace>
  <inkml:trace contextRef="#ctx0" brushRef="#br0" timeOffset="1818.66">19995 1222 0 0,'-15'-5'27'0,"2"1"136"0,7-1 66 0,-7 1 43 0,0-2 30 0,0 0 26 0,8 6 17 0,-9-3 20 0,1 3 18 15,-1 0 17-15,7 0 17 0,-5 3 14 0,0-3 13 0,-3 6-115 0,10 0-188 0,-9 3-83 0,9-5-29 0,-8 11-14 0,5-6-6 0,-5 6-2 0,7 4 1 0,-1-4-2 0,1 10-3 0,-2-1-3 0,-2 0-5 0,2 6-1 0,2 4-4 16,-9-5 4-16,10 11 0 0,-2-6 1 0,-5 6 3 0,5-2 0 0,1 6 3 15,-2-5 1-15,-5 10 2 0,8-6 1 0,-3 6 4 0,2 0 3 0,-1-1 3 16,1 7 1-16,1-1 3 0,5-1 1 0,0 1 0 0,0 0-1 0,0-1 0 16,0 1 2-16,5 0 0 0,1-1 4 0,1-4 3 0,-1 0 2 0,7 0 1 0,0 1 3 15,8-7 2-15,-9 2 2 0,8-7 3 0,6 1 0 0,0 1 2 0,1-1 2 16,-4-6 3-16,12 3 0 0,-1-8 0 0,-2 2 0 0,7-6 1 0,-8 1-2 0,14-6 2 16,-5 2 1-16,-1-7 1 0,6 0 4 0,0-9 1 0,-6 4 3 0,9-9 4 15,-4 0 6-15,2-5 3 0,-7-4 4 0,5-5 4 0,4 0 3 0,-11-7 3 16,10-3 1-16,-2-1-3 0,2-8 1 0,-2-3 1 0,0 2-3 0,2-9-4 0,-2 4-4 15,-6-6-5-15,6-4-6 0,-5 0-5 0,-8 0-6 0,7 0-5 0,-5 0-5 16,-10-3-6-16,3-3-5 0,-7 1-3 0,-1-4-6 0,2 4-4 0,-16-4-6 16,8 0-2-16,-13 3-4 0,0-8-5 0,-7 5-3 0,1-1-4 15,-8 5-5-15,-6-4-6 0,1 0-8 0,-13 3-10 0,1 1-14 0,-8 11-16 0,-9-2-19 0,-5 7-20 16,-4 9-25-16,-15 4-21 0,7 10-26 0,-12 6-25 0,-2 9-22 0,-5 9-13 16,0 0-10-16,-3 11-5 0,3 5 3 0,-1-1 4 0,9 5 6 0,2 7 2 15,3-8-25-15,13 7-34 0,0-7-49 0,11 6-52 16,2-4-6-16,13 4 18 0,-2 1 22 0,8-1 24 0,0-6 23 0,7 8 23 0,-2-3 20 0,3 2 21 0,-3-2 28 0,2 1 30 15,6 2 52-15,-6 3 60 0</inkml:trace>
  <inkml:trace contextRef="#ctx0" brushRef="#br0" timeOffset="2451.75">20032 2215 0 0,'0'-21'35'0,"0"-3"150"0,0 4 83 0,0 0 57 0,0 2 44 0,0-3 37 0,-5 6 32 0,-3-4 31 0,8 4 28 0,-5 0 23 0,-2 6 25 0,7-1 19 15,-7 1 17-15,7 3-128 0,0 2-209 0,0 4-106 0,0 0-58 16,0 0-31-16,0 0-21 0,0 0-16 0,0 0-14 0,0 0-9 0,0 0-5 0,0 4-5 0,0 8-3 0,0-9-1 0,0 12 1 0,0-6 2 0,-5 12 2 0,5-2 5 0,0 0 2 0,0 7 6 0,0 2 5 0,0-3 6 0,0 4 4 0,0 5 1 16,0-4-3-16,0-2-2 0,0 3-2 0,5-7-1 0,-5 6-3 0,7-8-1 15,-7 5 1-15,0-9 0 0,7 1-1 0,-7 2 1 0,5-6-1 0,3 3 0 31,-8-9-2-31,5 7 1 0,-5-7-1 0,8 1 2 0,-8 0-2 0,0-6 4 0,6 2 2 16,-6 0 5-16,0-6 5 0,0 0 6 0,0 3 6 0,0-3 8 0,0 0 11 16,0 0 7-16,0 0 5 0,0 0 4 0,0-3-1 0,-6 3 1 0,6-6-2 0,-8-4 0 15,8 5-3-15,0-4-6 0,-5-1-3 0,-3-5-6 0,3 0-9 0,5 0-6 16,-7-3-11-16,7-3-8 0,-7-2-3 0,2-3-2 0,5-2 0 0,0-2-1 16,0 2 2-16,-8-8 0 0,8 8-2 0,8-6-2 0,-8-1 0 0,0 7 1 15,5-2-1-15,-5 6 0 0,7-1 1 0,-7 6-4 0,7 4 0 0,-7-6-3 0,5 12-2 16,3-6-3-16,-3 6-1 0,3-1-3 0,3-1 0 0,-4 2-3 0,7 5 0 15,-1-5-2-15,1 9-2 0,-2-6 2 0,7 0-2 0,-4 6-1 16,2 0 2-16,3 0 2 0,-1 6 1 0,-4 0 3 0,4 3 2 0,-6 0 2 0,6 1 3 16,-5 5 2-16,-2 4 2 0,7-5 0 0,-11 7 2 0,4 2-1 0,2-3 0 15,-9 5 1-15,3-1-1 0,-3 6 3 0,-5-6-3 0,0 1 0 0,0-1 0 0,0 1-2 16,0-1 1-16,0-6-3 0,-5 7 1 0,5-5 1 0,-8-4 2 0,3 2 2 0,-1-3-1 16,-2 4 2-16,-4-4 2 0,4 0 1 0,2 0 3 0,-7 0 2 15,8-5 1-15,-2-1 0 0,-7 6 0 0,8-6 1 0,-1 1 0 0,1-5 0 0,-2 5-1 16,3-6 0-16,-2 1-1 0,7-5 0 0,-6 5 0 0,6-5-3 0,0 0-1 15,0 4-1-15,0-4 0 0,0 0-2 0,0 0 1 0,0 0 0 0,0 0-1 16,0 0-3-16,0 0-4 0,0 0-2 0,0 0-3 0,0 0-3 0,0 0-2 16,0 0 1-16,0 0 3 0,0 6 2 0,6 0 0 0,-6-3 5 0,7-3-1 0,-7 6 1 15,5 4 2-15,3-5 3 0,-2 4 3 0,1-5 6 0,-1 8 4 0,1-3 3 16,0 6 2-16,0-6 2 0,-2 0 0 0,-5 1 0 0,7 5-1 0,-7-6 1 0,0 6 4 16,0-5-2-16,0 4 3 0,0-2-1 0,-7 1 4 0,7-4-2 0,-5 6-2 15,-2 1 2-15,0-2-3 0,0-4-6 0,-6 5-7 0,7 0-21 0,-7-2-30 16,6 2-36-16,-5 0-51 0,-3 0-63 0,4-6-72 0,-2 6-100 0,-2 1-107 15,3-2-46-15,0-4-11 0,-2-1 4 0,-4 6 12 0,2-5 24 0,5-5 26 0,-1 4 41 16,3-5 45-16,2-4 55 0,2 6 59 0,5-6 69 0,0 0 72 0</inkml:trace>
  <inkml:trace contextRef="#ctx0" brushRef="#br0" timeOffset="2882.2">23771 2175 0 0,'-19'19'37'0,"12"2"151"0,-6-7 82 0,7-6 55 0,-1 7 44 0,1-10 26 0,6 1 17 0,-7-2 15 0,7-4 14 0,0 0 17 0,0 0 15 0,7-4 20 0,-1 4 18 0,1-11-115 0,-1 7-193 0,2-7-90 0,-3 3-37 0,2-3-16 0,5-4-1 0,3 6 13 16,-10-6 20-16,9-4 17 0,-2 4 12 0,2-4 8 0,-1 5 7 0,0-7 2 0,6 2 2 0,-7 0-7 0,8-7-5 0,-8 7-12 16,9-5-10-16,-2 0-9 0,1-7-9 0,-1 3-8 0,2-7-8 0,6 1-10 15,-9-4-9-15,8-1-7 0,1-10-7 0,-3 0-7 0,10 0-12 0,-8-10-3 16,6 6-8-16,2-7-3 0,3 2-2 0,-3-5-7 0,5 4-4 0,-1 1-6 15,-4 0-6-15,3 4-6 0,2 5-5 0,-5 6-10 0,-2 2-10 0,-6 3-10 0,1 8-10 16,-1 5-17-16,-5 1-16 0,-10 10-15 0,1-2-14 0,-3 12-16 0,-4-7-14 16,2 8-26-16,-7 3-31 0,0 0-66 0,0 0-76 0,0 0-82 0,0 0-87 0,-7 3-23 15,2-3 3-15,-4 6 23 0,4-1 27 0,-8 5 31 0,0-4 34 0,5-2 38 16,-11 1 37-16,7 4 50 0,-1-5 56 0,-1 2 71 0,1 3 77 0</inkml:trace>
  <inkml:trace contextRef="#ctx0" brushRef="#br0" timeOffset="3366.55">25235 657 0 0,'0'0'31'0,"-5"3"141"0,-1-3 69 0,-1 0 45 16,2-3 32-16,-11-4 24 0,5 2 22 0,-2-4 18 0,0-1 13 0,-1-4 17 0,-6 4 13 16,6 4 11-16,4 2 12 0,-3-1-119 0,-1 5-192 0,-7-6-83 0,9 6-28 0,1 0-7 15,-5 0-1-15,3 0 4 0,2 0 2 0,-2 0 4 0,6 0 1 0,-7 0 3 16,8 0 2-16,-1 6-1 0,-5-6 1 0,5 0-1 0,0 5-3 0,1-1-3 15,-1 2-5-15,1 0-7 0,-2 3-2 0,3-5-3 0,-8 5-5 0,7 6 0 16,-9 0-1-16,10 0-1 0,-9 0-1 0,1 3 3 0,-6 3 1 0,7 3 1 16,-2 1 0-16,-4-1 1 0,2 1 1 0,-2-1-1 0,4 6 0 0,-4-2-1 0,5 2 0 15,-7-2-1-15,8 3 0 0,-3 2-3 0,3-3 1 0,0 4-3 0,-4 0-1 16,5-4-1-16,4 3-1 0,2 1-2 0,-4 2 1 0,4-3-2 0,5 1-1 16,0 0 0-16,0 5 0 0,5-5 4 0,-5 2 2 0,9-3 1 0,3-4 4 0,-6 7 2 15,7-3 1-15,0-3 3 0,6-2-1 0,1 2 4 0,-1-2 4 0,2-1 1 16,6 1 2-16,-4-8 5 0,5 3 3 0,-1-2 1 0,5-6 5 0,0-2 5 15,-1 2 9-15,10-10 8 0,-2 1 13 16,0-3 8-16,5-3 8 0,4-9 5 0,-4 4 5 0,2-10 1 0,6 2 6 0,0-2 1 0,-1-10 0 0,4 1 0 0,-5-1-4 16,3 1-6-16,-8-6-7 0,7-4-9 0,1 4-13 15,-9-4-9-15,9 1-8 0,-7-7-5 0,-2 1-5 0,-5-1-4 0,1 3-4 0,-1-8-3 0,1 2-3 0,-9-2-3 16,1 2-1-16,-4-6-4 0,-1 1-2 0,-8 3-3 0,-1-4 0 0,3 0 0 16,-15 5-2-16,7 0-1 0,-13 1-3 0,0-1-8 0,-6 3-5 0,-7 3-6 15,-1 0-2-15,-11 2-7 0,-1 2-2 0,-6 6-3 16,-8 3-4-16,1 1-2 0,-8 3-5 0,-4 6-4 0,-2 2-5 0,-5 4-10 0,-2 9-9 0,3 0-10 0,-1 0-12 15,5 9-16-15,-5 1-17 0,5 5-27 0,3 0-29 0,-5 3-32 0,4 7-35 16,7-1-62-16,-4 7-74 0,9-9-70 0,0 14-64 0,2-8-17 0,-3 7 8 0,6-1 22 16,2-6 31-16,0 8 34 0,6-3 38 0,-8-3 45 0,10 4 49 0,-2-6 49 15,0 2 51-15,7 0 64 0,-2 0 74 0</inkml:trace>
  <inkml:trace contextRef="#ctx0" brushRef="#br0" timeOffset="3683.14">25496 1159 0 0,'15'-15'34'0,"-3"5"144"0,0-5 65 0,2 1 45 0,-7 0 34 0,-1-1 30 0,1 0 26 0,-7 0 28 0,6 0 25 0,-6 0 27 16,0 0 23-16,0 2 26 0,-6-2 26 0,6 0-117 0,-7 0-193 0,1 2-82 0,-1 2-26 0,-7-4-15 0,9 2-5 0,-8 3-9 0,-8-1-5 0,9 1-9 0,-7 1-5 0,5-2-10 0,-4 7-9 0,-9 4-10 15,6-4-10-15,3 4-10 0,-8 0-7 0,7 4-4 0,-1 0-2 0,1 2-2 16,-2 3-4-16,2 3-2 0,6-3-1 0,0 6 0 0,-1-2-5 0,2 2 1 0,1 0-2 15,-5 4-1-15,4 1-3 0,5 1 3 0,2-3-1 0,-3 7-1 16,1-6-2-16,2 5-3 0,5 1-1 0,-9-1-6 0,9 0 0 16,0 0-4-16,0 3-1 15,9-5-4-15,-4 5 1 0,-5-9 1 0,15 1-1 0,-10 6 1 0,9-11 0 0,-1 7 2 16,6-8 2-16,-7 2 7 0,9 0 4 0,6-6 7 0,-8 1 4 0,6 1 5 16,2-2 2-16,-8-5 3 0,14 2 1 0,-6-6-5 0,5 0-10 0,-8 0-22 0,10 0-30 15,-8-6-29-15,0 2-36 0,6-1-56 0,-6 1-65 0,0-7-86 0,-6 7-91 16,-1-2-37-16,1 3-9 0,1-3 4 0,-9 1 12 0,-6 1 23 0,-1-2 28 0,3 2 39 15,-8 4 45-15,-8-5 47 0,3-1 46 0,-8 3 62 0,8-4 66 0</inkml:trace>
  <inkml:trace contextRef="#ctx0" brushRef="#br0" timeOffset="4235.63">23289 3846 0 0,'6'-6'16'0,"2"6"138"0,-3-4 83 16,3-1 67-16,-1-1 52 0,-7 6 49 0,5-3 42 0,-5-4 40 0,0 7 38 0,0-5 35 0,0 5 34 0,0 0 29 0,0 0 26 0,0 0-102 0,0 0-174 0,0 0-102 0,0 0-64 0,0 0-45 0,0 0-30 0,0 0-28 0,0 0-22 0,0 0-20 0,0 0-21 0,0 5-16 15,-5 2-12-15,-2-4-9 0,-1 8-9 0,3 2-4 0,-3 2-3 0,-3 6 1 0,-4-2-2 16,3 6 2-16,-9 2 2 0,3 9 5 0,-3-3 0 0,3 2 4 0,-3 4 3 0,-3 0-1 16,4 0 3-16,-7 5 0 0,3 1 1 0,-5-2-4 0,5 5-1 0,-3 7-2 15,-6-1 1-15,1-2-1 0,-2 9 1 0,2 2 0 0,1-1-1 0,-8 2-1 16,-2 6 1-16,2-7-2 0,0 5 1 0,-6-1-6 0,6-3-2 0,0 0-9 15,7-4-6-15,-7 2-13 0,7-4-15 0,-1-4-20 0,-1 0-22 16,2-1-27-16,6-2-27 0,1 1-34 0,-2-7-37 0,1 4-40 0,-1-6-40 0,8 0-69 0,-6-3-79 16,6 5-52-16,-2-12-38 0,3 1 0 0,-3 2 17 0,2-3 30 0,0-4 38 15,-2 0 39-15,3-4 43 0,-3-6 49 0,8 2 48 0,-5-7 50 0,4-1 54 0,-4-2 65 16,2-7 83-16</inkml:trace>
  <inkml:trace contextRef="#ctx0" brushRef="#br0" timeOffset="4756.81">21824 5964 0 0,'-7'-9'3'0,"2"3"110"16,-3-3 70-16,-4 5 46 0,5-5 38 0,-5 3 32 0,-1 0 33 0,-1 6 30 15,1-3 30-15,0 3 28 0,0-6 26 0,-1 6 26 0,-6 0 22 0,9-5-76 16,-9 5-137-16,6 0-73 0,-4 0-40 0,4 5-18 0,-4-5-11 0,2 6-12 16,5-3-12-16,-9 3-16 0,7 4-15 0,-6-1-12 0,6 0-12 0,-6 6-9 0,4 1-10 15,-4 2-7-15,-2 2-6 0,3 0-5 0,4 4-7 0,-4 2-5 16,-3-3-5-16,9 7-4 0,-8-1-2 0,8 0-1 0,-2 7 1 0,-7-8-1 0,10 7-2 0,4-1 1 16,-7 0-1-16,9 0-2 0,-8 5 1 0,8 0 0 0,-4 1 2 0,-3 3-1 15,12-4 2-15,-8 4-2 0,2-3 3 0,1 5 0 0,5-3 0 0,-8-2 0 16,8 3-1-16,0-2 0 0,0-3 0 0,8 1-2 0,-8 1 1 0,5-6-2 0,1 4 1 15,2-9-2-15,-3 7 1 0,2-3-1 0,7-3 0 0,-1 4 2 0,1-6-2 16,-2-1 1-16,7 1 3 0,1-4 2 0,-1 0 1 0,8-3 0 0,-1-2 0 16,0 0 1-16,-2-5 2 0,10-2-1 0,-8-3 1 0,13 1 1 0,-6-5 3 15,1-5-1-15,3 0 1 0,2 0 3 0,0-11 5 0,1 7 5 0,0-11 9 0,4 0 6 16,-4-4 7-16,5-5 8 0,0 0 4 0,-6-7 6 0,8 1 5 0,-7 2 3 16,4-5 4-16,-5-3 3 0,-7 2 2 0,8 1-2 0,-13-7-6 0,5 6-6 15,-7 1-3-15,1-7-8 0,-6 5-5 0,0 1-5 0,-7-4-5 0,0 3-5 16,-7-5-3-16,2 3-6 0,-3-4-6 0,-5-3-3 0,0 1-8 0,-5-2-5 15,-3-3-8-15,2 5-13 0,-14-6-15 16,6-2-20-16,-11 8-20 0,6-6-25 0,-13 10-25 0,5-4-29 0,-12 7-31 0,-1 2-30 0,-4 6-25 0,-4 4-18 0,4-1-14 16,-9 11-11-16,1-2-9 0,1 7-10 0,-2 3-9 0,7 6-10 0,-5 0-10 15,7 10-24-15,-4-5-26 0,9 11-8 0,2-7 5 0,-3 6 19 0,6 3 27 0,2-2 28 16,0 2 26-16,4 9 28 0,4-9 27 0,4 6 32 0,1-3 33 0,-1 2 34 16,0 7 39-16</inkml:trace>
  <inkml:trace contextRef="#ctx0" brushRef="#br0" timeOffset="5087.54">21570 6868 0 0,'8'-19'8'0,"-3"-5"123"0,1 3 76 0,1 3 58 0,-7-1 45 0,5 4 42 0,-5 0 38 0,0 0 31 0,0 0 31 0,0 0 29 0,0 6 27 0,9-1 28 0,-9 1 27 0,0 3-84 0,0 2-148 0,0-7-84 0,0 7-47 0,0 4-33 0,0 0-21 0,0 0-19 0,0 0-18 0,0 0-13 16,0 0-13-16,0 0-10 0,0 0-13 0,0 0-8 0,0 0-10 0,5 4-9 0,-5 2-11 0,0-1-4 15,0-1-8-15,7 2-2 0,-7 3-1 16,0 1-2-16,6-1 0 0,-6 6 1 0,0 0 0 0,8-4 3 0,-8 8 1 0,0-4-3 0,0 0 0 0,0 4-6 16,0-1-6-16,6-2-8 0,-6 8-8 0,0-3-15 0,0 1-17 0,0 4-9 0,0-2-13 15,0 1-10-15,0-1-14 0,0 0-26 0,0 1-26 0,0-6-38 0,0 5-35 16,0-5-43-16,7 1-51 0,-7-4-40 0,0-1-40 0,5-6-44 0,-5 0-36 0,0 7-8 15,0-11 12-15,0 4 22 0,0-5 26 0,0-4 38 0,0 6 44 0,0-6 46 16,0 4 47-16,0-4 52 0,0 0 53 0,-5-4 50 0,-2-2 65 0</inkml:trace>
  <inkml:trace contextRef="#ctx0" brushRef="#br0" timeOffset="5340.03">21610 7020 38 0,'-9'-19'124'0,"9"-5"53"0,-5 3 42 0,5-3 43 0,-7 5 41 0,7 0 38 0,-6-7 37 15,6 7 33-15,-5 1 28 0,5-3 29 0,-8 6 25 0,8-4-43 0,0 4-82 16,0 0-62-16,0 2-51 0,0-2-32 0,0 0-25 0,0 4-23 0,8-2-19 15,-3 4-19-15,-5-7-17 0,13 5-11 0,-8 2-12 0,4-4-5 0,3 1-10 0,-6 3-4 16,8-6-7-16,6 6-2 0,-9-1-10 0,4 1-4 0,4-3-8 16,-1 9-5-16,3-8-3 0,-2 7-6 0,1-2-7 0,7 3-6 0,-8 3-3 0,7 0-3 15,1 0-4-15,-4 0-2 0,4 3-3 0,1 3-2 0,-4 3 0 0,-3 0-3 16,5 3 0-16,-2-3 0 0,-3 5-1 0,-3 0-1 0,-2 1 1 0,-5 6 2 16,2-8 1-16,0 8 0 0,-6-2 2 0,0 1 2 0,-7-1 2 0,5-4 3 15,-5 4 2-15,-5 1-1 0,-2-1 2 0,0 5 0 0,2-3-2 0,-10-2 0 0,-2 5-5 16,-4-5-9-16,3 7-11 0,-9-2-16 0,-1 1-21 0,4-1-28 0,-3-5-32 15,-6 6-44-15,1-1-51 0,0 0-74 0,-7-5-79 0,5 7-90 0,2-7-95 0,0 5-31 16,-8-3-4-16,9-2 15 0,-9 5 25 0,7-9 34 0,1 4 40 0,-2-4 44 16,2-6 50-16,1 6 59 0,-1-5 62 0,5-5 72 0,6-1 73 0</inkml:trace>
  <inkml:trace contextRef="#ctx0" brushRef="#br0" timeOffset="9345.04">22215 5257 84 0,'0'0'157'0,"0"0"41"0,0 0 29 0,0 0 24 0,0 0 20 0,0 0 23 0,0 0 23 0,0 0 24 0,0 0 27 0,0 0 27 0,0-5 30 0,0-1-56 0,-8 2-102 0,8-1-53 0,0 1-27 0,0 4-4 0,0-5 11 0,0 1 7 15,0 4 10-15,0-6 1 0,0 6-2 0,0-6-8 0,0 6-8 0,0 0-15 0,0 0-15 0,0-3-19 0,0 3-18 0,0 0-21 0,0 0-19 16,0 0-20-16,0 0-19 0,0 0-19 0,0 0-19 0,0 0-17 0,0 0-13 16,0 0-11-16,0 0-8 0,0 3-1 0,8-3 4 0,-8 6 4 0,6-6 5 15,1 6 2-15,-1 3 4 0,7-5 5 0,0 5 2 0,0-3 7 0,1 3 5 0,6 7 7 16,-9-7 8-16,9 0 2 0,0 6 5 0,6-4-4 0,-6 3-4 0,-1-5-2 16,0 6-5-16,8-4 1 0,-7 3-1 0,-1-4 4 0,2 4 0 0,2-4-2 0,-2 0-1 15,-2 0-10-15,1-1-15 0,-1-4-20 0,-6 5-20 0,6-1-32 0,-4-3-32 16,-3-3-34-16,0 9-39 0,4-8-55 0,-11 1-60 0,1-1-67 0,-1 2-62 0,2-6-50 15,2 5-37-15,-9-5 1 0,0 0 19 0,0 0 32 0,0-5 36 0,0 5 43 16,0-10 46-16,-9 5 50 0,2-4 47 0,2-1 58 0,-1 0 57 0,-7-5 57 16,5 6 71-16</inkml:trace>
  <inkml:trace contextRef="#ctx0" brushRef="#br0" timeOffset="9489.48">22605 5301 0 0,'-5'-19'5'0,"-3"-2"114"0,2 2 74 0,-1-5 56 16,7 3 52-16,-6 3 50 0,1 3 48 0,5-4 47 0,-8 4 45 0,8 0 42 16,0 6 36-16,0-7 37 0,-8 11 33 15,8-4-76-15,-5 5-136 0,5-2-71 0,0 6-39 0,0 0-32 0,0 0-30 0,0-3-33 0,0 3-32 0,0 0-34 16,0 0-35-16,0 0-29 0,0 0-28 0,0 0-24 0,0 0-19 0,0 0-17 15,-7 3-14-15,7 3-10 0,-6 3-6 0,6 0-3 0,-5 7-2 0,-4-1-3 0,2 3 5 16,2 7-13-16,-1-1-15 0,-2 0-36 0,-5 6-42 0,1 5-69 0,0-6-89 16,-8 9-125-16,1-2-142 0,5 2-62 0,-6 0-20 0,-6 2 1 0,6 5 10 15,-6-6 22-15,1 4 27 0,-2-3 41 0,-5-1 53 0,6-6 64 0,-8-2 72 0,-5-9 86 16,1 4 92-16</inkml:trace>
</inkml:ink>
</file>

<file path=ppt/ink/ink5.xml><?xml version="1.0" encoding="utf-8"?>
<inkml:ink xmlns:inkml="http://www.w3.org/2003/InkML">
  <inkml:definitions>
    <inkml:context xml:id="ctx0">
      <inkml:inkSource xml:id="inkSrc0">
        <inkml:traceFormat>
          <inkml:channel name="X" type="integer" max="32767" units="cm"/>
          <inkml:channel name="Y" type="integer" max="32767" units="cm"/>
          <inkml:channel name="F" type="integer" max="8191" units="in"/>
          <inkml:channel name="T" type="integer" max="2.14748E9" units="dev"/>
        </inkml:traceFormat>
        <inkml:channelProperties>
          <inkml:channelProperty channel="X" name="resolution" value="6301.34619" units="1/cm"/>
          <inkml:channelProperty channel="Y" name="resolution" value="6301.34619" units="1/cm"/>
          <inkml:channelProperty channel="F" name="resolution" value="3999.51147" units="1/in"/>
          <inkml:channelProperty channel="T" name="resolution" value="1" units="1/dev"/>
        </inkml:channelProperties>
      </inkml:inkSource>
      <inkml:timestamp xml:id="ts0" timeString="2025-11-10T04:43:50.736"/>
    </inkml:context>
    <inkml:brush xml:id="br0">
      <inkml:brushProperty name="width" value="0.05292" units="cm"/>
      <inkml:brushProperty name="height" value="0.05292" units="cm"/>
      <inkml:brushProperty name="color" value="#FF0000"/>
    </inkml:brush>
  </inkml:definitions>
  <inkml:trace contextRef="#ctx0" brushRef="#br0">703 10018 0 0,'-5'0'22'0,"5"-4"50"0,0 4 22 0,-8-5 15 0,8 1 11 0,-8 4 17 0,8-5 20 15,-5 1 23-15,5 4 25 0,0-6 23 0,-6 0 22 0,6 6-9 0,0 0-28 0,0-4-33 0,0 4-33 0,0 0-15 0,0 0-5 0,0 0 0 0,0 0 1 0,0 0-11 0,0 0-15 0,0 0-22 0,0 0-24 0,0 0-18 0,0 0-15 16,0 0-14-16,0 0-9 0,0 0-5 0,0 0-5 0,0 0-4 0,0 0 0 0,0 0-6 15,0 0-5-15,0 0-5 0,0 0-1 0,0 0 3 0,0 0 5 0,0 0 7 0,0 0 9 16,0 0 10-16,0 0 8 0,0 0 4 0,6 0 6 0,-6 0 3 0,0 0 2 0,5 4 3 16,3-4 4-16,-8 6 4 0,8-6 4 0,-3 0-1 15,1 6-2-15,1-6-6 0,-2 4-10 0,9 1-5 0,-7-5-3 0,4 0-3 0,5 4-5 0,-4-4-1 0,8 5 1 16,-8-5-2-16,7 4 0 0,2-4 1 0,-2 0-1 0,2 0-2 0,-2 0 1 0,1 6 0 16,-1-6 2-16,-1 0-3 0,3 0-4 0,-2 0 0 0,-1-6 0 0,3 6 1 15,-8 0-1-15,8 0 0 0,-9 0-1 0,0 0 2 16,1 0 0-16,1-4-1 0,-9 4 1 0,10 0 0 0,-9 0 3 0,0 0 3 0,1 0 7 0,-7-5 8 0,5 5 13 0,-5 0 13 15,0 0 14-15,0 0 15 0,0 0 13 0,0 0 6 0,0 0 4 0,0 0 3 0,0 0 1 16,0 0-3-16,-5 0-1 0,-2 0-4 0,7 0-5 0,-6 0-11 0,0 0-17 0,-9 0-12 16,10 0-18-16,-9 0-13 0,9 0-11 0,-8 0-8 0,-1 0-6 0,-6 0-2 15,7 0-2-15,-6 5 0 0,6-5 3 0,-5 0 2 0,-3 0 5 0,1 4 3 0,1-4 5 16,-1 0 1-16,-1 0 4 0,11 6-1 0,-11-6 2 0,2 0 3 0,-2 5 4 16,9-5 5-1,-7 0 2-15,6 0-1 0,-1 0 1 0,2 0-1 0,3 0-8 0,-2 0 2 0,4 0-2 16,2 0-1-16,-4 0-3 0,4 0 0 0,-2 0-2 0,1 0-3 0,1-5-2 15,5 5-2-15,-8 0-2 0,8 0 2 0,0 0 2 0,-8-6 0 0,8 6 1 16,0 0-2-16,0 0-4 0,0 0-3 0,0 0-1 0,0 0-4 0,0 0-1 0,0 0-2 0,0 0-5 16,0 0-5-16,0 0-1 0,0-4-2 0,0 4-6 0,8 0 0 0,-8 0-2 15,8-5 0-15,-3 5 2 0,1-4-1 0,1 4 3 0,-2 0 4 0,9-5 2 0,-1 5 4 16,1-4 2-16,5 4 2 0,1-6 3 0,-1 6 0 0,6-6 0 0,2 6 3 0,-1-4 5 16,0 4 0-16,-6-5-2 0,5 5-5 0,1-6-6 0,1 6-8 0,-6-3-16 15,-3 3-11-15,3 0-8 0,-2 0-14 0,-6 0-13 0,0 0-18 0,-2 0-22 0,4 0-36 16,-9 3-38-16,0-3-45 0,1 6-45 0,-2-1-38 0,-5-1-31 0,0-4-4 0,0 6 15 15,-5 0 16-15,-2 3 19 0,1-9 25 0,-8 4 25 0,2 1 33 0,-7-5 35 0,-1 0 39 16,0 0 43-16,-11-5 46 0,4-4 61 0</inkml:trace>
</inkml:ink>
</file>

<file path=ppt/ink/ink6.xml><?xml version="1.0" encoding="utf-8"?>
<inkml:ink xmlns:inkml="http://www.w3.org/2003/InkML">
  <inkml:definitions>
    <inkml:context xml:id="ctx0">
      <inkml:inkSource xml:id="inkSrc0">
        <inkml:traceFormat>
          <inkml:channel name="X" type="integer" max="32767" units="cm"/>
          <inkml:channel name="Y" type="integer" max="32767" units="cm"/>
          <inkml:channel name="F" type="integer" max="8191" units="in"/>
          <inkml:channel name="T" type="integer" max="2.14748E9" units="dev"/>
        </inkml:traceFormat>
        <inkml:channelProperties>
          <inkml:channelProperty channel="X" name="resolution" value="6301.34619" units="1/cm"/>
          <inkml:channelProperty channel="Y" name="resolution" value="6301.34619" units="1/cm"/>
          <inkml:channelProperty channel="F" name="resolution" value="3999.51147" units="1/in"/>
          <inkml:channelProperty channel="T" name="resolution" value="1" units="1/dev"/>
        </inkml:channelProperties>
      </inkml:inkSource>
      <inkml:timestamp xml:id="ts0" timeString="2025-11-10T04:44:32.445"/>
    </inkml:context>
    <inkml:brush xml:id="br0">
      <inkml:brushProperty name="width" value="0.05292" units="cm"/>
      <inkml:brushProperty name="height" value="0.05292" units="cm"/>
      <inkml:brushProperty name="color" value="#FF0000"/>
    </inkml:brush>
  </inkml:definitions>
  <inkml:trace contextRef="#ctx0" brushRef="#br0">2591 6752 0 0,'0'0'11'0,"0"-6"10"16,0 6 8-16,0 0 8 0,0 0 8 0,0-5 8 0,-5 1 11 0,5 4 2 0,0-4-3 0,0 4 1 0,0 0 4 0,0-5 8 0,0-1 10 0,0 6 7 0,-8 0 4 0,8-4-1 0,0 4-2 0,0 0 1 0,-5-6 2 0,5 6 3 0,0 0 6 0,0 0 4 15,0-5 3-15,0 5 4 0,0 0-2 0,0 0-1 0,0 0-3 0,0 0 0 0,0 0-1 0,0 0 2 16,0 0 2-16,0 0-3 0,0 0-4 0,0 0-9 0,0 0-9 0,0 0-12 16,0 0-7-16,0 0-8 0,-8-4-5 0,8 4-3 0,0 0-6 0,0 0-1 15,0 0-6-15,0 0-4 0,0 0-7 0,0 0-7 0,0 0-6 0,0 0-5 16,0 0-6-16,0 0-9 0,0 0-7 0,0 0-5 0,0 0-7 0,0 0-1 0,0 0-4 16,0 0-2-16,0 0 1 0,0 0-1 0,0 0 1 0,8 0 3 0,-8 4 2 15,5-4 3-15,3 0 4 0,-8 5 4 0,5-5 7 0,-5 6 3 0,7-6 4 0,0 4 0 16,-2-4 1-16,-5 6 0 0,8-6 2 0,-1 5-1 0,-2-5 2 0,3 4 2 15,-2-4 1-15,-1 4 3 0,3-4-1 0,0 0 0 0,-3 5 2 0,1-5-2 16,-6 6 3-16,7-6 1 0,-2 0 0 0,4 4 1 0,-4-4 1 0,2 0 2 16,-7 0 0-16,6 0 0 0,-1 0 2 0,-5 0 2 0,0 0 2 0,9 0 6 0,-9 0 5 15,0-4 7-15,0 4 7 0,0 0 8 0,0 0 5 0,0 0 6 0,0 0 3 16,7-6 3-16,-7 6 1 0,0 0 2 0,0 0 1 16,0-5-1-16,0 1-2 0,0 0-4 0,0-1-4 0,-7-1-3 0,7 2-6 0,0-7-6 15,0 7-2-15,-9-2-4 0,9-3-2 0,0 4 1 0,-5 1 2 0,5-2-2 0,-6-3 3 0,6 3 1 16,-7 2 2-16,7-1 2 0,0 5 1 0,-5-6 1 0,5 2 1 0,-9 4 0 15,9 0-4-15,0-5-1 0,0 5-3 0,-5 0-7 0,5 0-6 0,0 0-6 0,0 0-11 16,0 0-8-16,-7 0-8 0,7 0-7 0,-6 5-10 0,6-5-4 0,0 4-10 16,-5 2-10-16,5 3-13 0,-8-3-16 0,8 3-21 0,-8 6-18 0,8-6-19 0,-5 6-23 15,-1 6-25-15,6-8-49 0,-8 8-59 0,8-2-67 0,-5-1-69 0,5 3-23 16,-7-2 0-16,7 5 13 0,-8-3 21 0,8-3 29 0,-5 3 34 0,5-6 33 16,-7 4 36-16,7-10 41 0,-7 7 43 0,7-7 57 15,-5-4 65-15</inkml:trace>
  <inkml:trace contextRef="#ctx0" brushRef="#br0" timeOffset="3738.48">1790 5657 39 0,'0'-4'106'0,"0"-1"33"0,0-1 22 15,-7 6 18-15,7-4 10 0,-5 4 11 0,5-6 11 0,-8 6 18 0,2 0 19 0,6 0 19 0,0-4 21 0,0 4-45 0,-5 0-80 0,5 0-43 0,0 0-24 0,0 0-12 0,0 0-6 0,0 0 3 0,0 0 4 0,0 0 3 0,0 0 5 0,0 0-4 0,0 4-5 16,0-4-5-16,-8 0-2 0,8 6-2 0,0-2 1 0,0-4 3 0,0 6 1 0,-7-1 7 0,7-1 2 16,0 2 7-16,0-3 5 0,0-3 2 0,0 6 0 0,0-6-2 0,0 9-2 15,0-3-3-15,0-3-5 0,0-3-5 0,0 6-5 0,0-6-4 0,0 0-4 0,0 6-3 16,0-6-4-16,0 4 0 0,0-4-7 0,0 0-3 0,0 0-6 0,7 5 0 15,-7-5 1-15,0 0 4 0,0-5 6 0,8 5 8 0,-8-4 6 0,5-2 4 16,1 0 2-16,2 3 4 0,-3-7-1 0,2-4 1 0,7-1-3 0,-1-1 1 0,0-2-3 16,0-6-5-16,-2-1-4 0,10-11-17 15,-3 8-25-15,3-11-42 0,-2-1-52 0,8 2-55 0,-2-6-60 0,2-1-102 16,-1 2-124-16,6-6-83 0,-6 0-70 0,8 1-20 0,-10-1 0 0,3-6 13 16,-1 7 18-16,-6-1 31 0,-1 0 37 0,-6 1 53 0,1 3 58 0,-14-4 65 0,5 12 67 0,-10-8 87 0,-3 5 95 0</inkml:trace>
  <inkml:trace contextRef="#ctx0" brushRef="#br0" timeOffset="5092.71">1783 11456 97 0,'0'0'162'0,"0"0"42"0,0 0 31 0,0 0 25 0,0 0 24 0,0 0 18 0,0-5 18 0,0-1 16 0,0 6 16 0,0 0 18 0,0 0 18 0,0 0-73 0,0 0-119 0,0 0-58 0,0 0-29 16,0 0-10-16,0 0-1 0,0 0-1 0,0 0 0 0,0 0 1 0,0 0 2 15,0 0 1-15,0 0 0 0,0 0-5 0,0 0-6 0,0 0-8 0,0 0-10 16,0 0-11-16,0 0-12 0,0 0-14 0,0 0-13 0,0 0-16 15,0 0-13-15,0 0-13 0,0 0-11 0,0 0-5 0,0 0 0 0,0 0-1 0,7-4 3 0,-7 4 3 16,8 0 4-16,-2 0 3 0,0-6 6 0,6 3 4 0,2-3 2 0,-1 1-7 0,8-5-15 16,2 1-24-16,4-6-32 0,1 0-102 0,9-4-141 0,3-5-63 15,5-6-28-15,8-4-6 0,-1-5 4 0,0-1 9 0,-1-3 14 0,9-6 19 0,-9-5 23 0,3 0 35 16,-3-10 43-16,-7 2 51 0,-4-8 60 0</inkml:trace>
</inkml:ink>
</file>

<file path=ppt/ink/ink7.xml><?xml version="1.0" encoding="utf-8"?>
<inkml:ink xmlns:inkml="http://www.w3.org/2003/InkML">
  <inkml:definitions>
    <inkml:context xml:id="ctx0">
      <inkml:inkSource xml:id="inkSrc0">
        <inkml:traceFormat>
          <inkml:channel name="X" type="integer" max="32767" units="cm"/>
          <inkml:channel name="Y" type="integer" max="32767" units="cm"/>
          <inkml:channel name="F" type="integer" max="8191" units="in"/>
          <inkml:channel name="T" type="integer" max="2.14748E9" units="dev"/>
        </inkml:traceFormat>
        <inkml:channelProperties>
          <inkml:channelProperty channel="X" name="resolution" value="6301.34619" units="1/cm"/>
          <inkml:channelProperty channel="Y" name="resolution" value="6301.34619" units="1/cm"/>
          <inkml:channelProperty channel="F" name="resolution" value="3999.51147" units="1/in"/>
          <inkml:channelProperty channel="T" name="resolution" value="1" units="1/dev"/>
        </inkml:channelProperties>
      </inkml:inkSource>
      <inkml:timestamp xml:id="ts0" timeString="2025-11-10T04:46:10.132"/>
    </inkml:context>
    <inkml:brush xml:id="br0">
      <inkml:brushProperty name="width" value="0.05292" units="cm"/>
      <inkml:brushProperty name="height" value="0.05292" units="cm"/>
      <inkml:brushProperty name="color" value="#FF0000"/>
    </inkml:brush>
  </inkml:definitions>
  <inkml:trace contextRef="#ctx0" brushRef="#br0">650 7826 54 0,'0'-5'136'0,"0"5"45"0,0 0 35 0,0-4 27 0,0 4 21 0,0 0 23 0,0 0 21 0,0 0 22 0,0 0 24 0,0 0 22 0,0 0 23 0,0 0-52 0,0 0-91 16,0 0-64-16,0 0-43 0,0 0-25 0,0 0-10 0,0 0-5 0,0 0-2 0,0 0-3 0,0 0-5 0,0 0-7 0,0-6-6 0,0 6-7 0,0 0-9 0,-7 0-6 15,7 0-3-15,0 0-3 0,-5 0-1 0,5 0-2 0,-6 0-2 0,6 0-1 0,0 0-4 0,0 0-2 16,0 0 0-16,-8 0-3 0,8 0-6 0,0 0-2 0,0 0-4 0,-5 0-3 15,5 0-4-15,0 0-5 0,0 6-3 0,-8-6-6 0,8 4-3 0,0-4-4 0,0 5 1 0,0-1-2 16,0 1-2-16,0 2-1 0,0-4-1 0,0 3-1 0,0-1 0 0,0-1 0 16,0 2-1-16,0-3 2 0,0 3 0 0,8-2 3 0,-8 1 1 0,0 1 3 0,0-2 0 15,5 2 2-15,-5-1 6 0,0-1 5 0,8-4 8 0,-8 5 10 0,0-5 10 0,6 4 11 16,-6-4 10-16,5 0 5 0,2 0 5 0,1 0 5 0,-2-4 4 0,1 4 4 16,-1-5 0-16,-1-4-2 0,11 3-5 0,-5-4-4 0,-4 1-7 0,7 0-7 0,-2-1-9 15,-1-1-11-15,5 1-12 0,-4 1-11 0,0 0-10 0,3-1-21 0,-10 5-29 0,2 0-30 16,0 1-26-16,-2-2-45 0,-5 0-48 0,0 6-119 0,0 0-150 0,0 0-81 0,0 0-51 15,0 0-10-15,-5 0 9 0,-2 0 17 0,0 0 25 0,-5 0 37 0,4-4 43 0,-4 4 49 16,-7-5 51-16,5 1 61 0,1-1 71 0,-6-1 99 0,6-3 113 0</inkml:trace>
  <inkml:trace contextRef="#ctx0" brushRef="#br0" timeOffset="1655.98">4260 11329 0 0,'0'0'2'0,"6"0"22"0,-6 0 11 0,0 0 9 16,0 0 8-16,0 0 1 0,0 0-5 0,0 0-4 0,0 0-9 0,0 0-14 0,0 0-20 0,0 0-18 0,0 0-17 0,-6 0-7 0,6 0-1 0,-8 0-4 0,1 0-2 0,7 0 2 0,-5 0 3 0,5 3 10 0,-9-3 24 0</inkml:trace>
  <inkml:trace contextRef="#ctx0" brushRef="#br0" timeOffset="2826.87">4116 11417 20 0,'0'-6'48'0,"0"6"20"0,-6-5 25 0,6 5 20 0,-8-4 23 0,8-2 21 0,-5 6 22 0,5-3 17 0,-7-3 17 0,7 6 9 0,-8-4 0 0,8-2-2 0,0 6-7 0,-6-5-10 0,6 1-13 0,-6 4-16 0,6-6-16 16,0 6-16-16,0-5-14 0,-7 5-14 0,7 0-14 0,0-4-15 0,0 4-8 0,0 0-10 0,0 0-7 0,0 0-1 0,0 0 3 0,-5 0-1 0,5 0 0 15,0 0-1-15,0 0 0 0,0 0 1 0,0 0 0 0,0 0-1 0,-9-5 1 0,9 5 0 16,0 0 0-16,0 0-4 0,0 0-1 0,0 0-5 0,0 0-5 0,0 0-4 16,0 0-5-16,0 0-4 0,0 0-4 0,-5 5-8 0,5-5-3 0,0 0-8 15,0 0-3-15,0 0-4 0,0 0-4 0,0 0-2 0,0 0-3 0,0 0 0 0,0 0-1 16,0 0 0-16,0 4 2 0,5-4 1 0,-5 5 2 0,0-5 4 0,0 6 5 0,9-2 3 16,-9-4 4-16,5 5 8 0,-5-5 7 0,7 6 7 0,-1-6 9 15,0 4 6-15,2-4 7 0,-1 6 1 0,-2-6 5 0,9 0 1 0,-9 0 3 0,8 0-1 16,1 0 0-16,-1 0-1 0,0 0-3 0,0-6-5 0,0 6-7 15,0 0-7-15,0-4-8 0,1 4-7 0,-2-6-8 0,2 6-4 0,-8 0-4 0,6-5-3 16,-4 5-4-16,5 0-2 0,-7-4-3 0,-1 4-2 0,-5 0-1 0,7 0-2 16,-7 0-1-16,9 0 0 0,-9 0 0 0,0 0 0 0,0 0 2 0,0 0-2 0,0 0 0 15,0 0-7-15,0 0-6 0,0 0-8 0,0 0-11 0,0 0-12 0,0 0-13 16,0 0-16-16,0 0-16 0,0 0-18 0,0 0-17 0,-9 4-14 0,9-4-13 16,0 5-27-16,0-5-34 0,0 0-41 0,0 6-45 0,0-6-48 0,-7 0-45 0,2 4-8 15,5 2 10-15,-6-6 19 0,6 0 27 0,-7 3 27 0,1-3 30 0,-2 0 27 16,3 0 29-16,-2 0 40 0,1 0 44 0,-8-3 50 0,7 3 66 0</inkml:trace>
  <inkml:trace contextRef="#ctx0" brushRef="#br0" timeOffset="3314.07">4005 11435 0 0,'-5'6'1'0,"-3"-6"98"0,2 0 68 0,6 0 49 16,-7 0 36-16,7 0 36 0,0 0 36 0,-8 0 31 0,8 0 30 0,0 0 26 16,0 0 24-16,0 0 20 0,-5 0 18 0,5 0-77 0,0 0-130 0,0 0-72 15,0 0-43-15,0 0-22 0,0 0-18 0,0 0-20 0,0 0-18 0,5-6-14 16,-5 6-13-16,0 0-6 0,0 0-3 0,0 0-1 0,0 0 4 0,8 0 0 15,-8 6 4-15,7-6 1 0,-7 4 2 0,6 2 3 0,2-1 1 0,-8-1 0 0,5 5 2 16,-5 3-1-16,5-9-2 0,3 6-3 0,-8 7-3 0,6-7-5 0,-6 2-7 0,7-1-3 16,-7 5-6-16,0-6-3 0,0 6-4 0,6-6-5 0,-6 0-2 15,0 2-2-15,0-2-2 0,0 2-1 0,0-2-3 0,7 0 0 0,-7-2-1 0,0-4 0 16,0 8-1-16,0-7 1 0,0 2 0 0,0-6 1 0,0 0 0 0,0 3 1 16,0-3 1-16,0 6 2 0,0-6 1 0,0 0 0 0,0 0 2 0,0 0-1 15,0 0-1-15,0 0 2 0,5 4-1 0,-5-4 2 0,0 0-1 0,0 0 0 0,0 0 1 16,0 0 4-16,0 0-2 0,0 0 3 0,0-4 4 0,0 4 1 0,0 0 5 15,0 0 4-15,9 0 1 0,-9-6 0 0,0 6 1 0,0-3 0 0,5 3-4 0,-5-6-3 16,7 2-2-16,-7 4-5 0,6-5-2 0,-6-1-7 0,6 6-4 16,-6 0-6-16,8-3-5 0,-1 3-3 0,-2-7-2 0,-5 7 0 0,8 0-1 0,-2 0 3 15,-1 0 1-15,3 0 2 0,4 0 6 0,-5 7 6 0,0-7 6 0,6 3 4 16,0 3 7-16,-7-1 2 0,7-1 4 0,0 2-1 0,0-3 0 0,1 3 3 16,-2 3-1-16,2 0 0 0,-1-2 0 0,0 2-2 0,-7 0-3 0,7 2-3 0,-1-2-4 15,-3 2-4-15,1-2-2 0,3 0-3 0,-5 2 2 16,0 2-2-16,-3-7 2 0,9 3 1 0,-9 2-1 0,-5-1 1 15,8-6 1-15,-1 5 2 0,-2-4 1 0,-5 2 1 0,7-4 0 0,-7 8 4 0,0-7 1 0,0-4 5 0,0 0 3 0,0 6 2 16,0-2 2-16,-7 1 2 0,2-1-1 0,-2 7-1 0,-6-7-3 16,5 2-2-16,-3-1-1 0,-10 4-1 0,3-5-2 0,-3 6-7 0,2 0-2 0,-1 0-7 15,-7-4-9-15,3 3-12 0,3 1-10 0,-5-7-18 0,7 8-19 0,-7-1-22 16,7-4-24-16,-1 3-34 0,6-3-37 0,1-3-44 0,-1 3-46 0,2-2-100 0,6 1-122 16,-1-1-67-16,1 1-35 0,-2 1-2 0,3-2 17 0,5 2 26 0,0-6 36 15,0 0 40-15,0 0 48 0,0 0 50 0,0 0 55 0,0 0 58 0,0-6 65 0,0-4 87 16,5 1 98-16</inkml:trace>
  <inkml:trace contextRef="#ctx0" brushRef="#br0" timeOffset="4841.42">4116 4887 36 0,'0'-12'123'0,"0"8"48"0,-6-1 38 0,6-5 34 0,0 7 33 0,-8-9 30 0,8 9 31 0,-5-9 32 0,-2 3 32 0,7 3 29 0,-8-3 26 0,8 0-36 0,-6 5-78 0,6-8-54 0,0 3-47 0,-6 4-24 0,6 1-11 0,0-6-10 16,0 5-8-16,0-4-12 0,0 2-14 0,0 4-15 0,0-3-16 0,0 1-13 0,0 1-9 0,0-2-14 0,0 6-10 0,0-3-13 16,0 3-14-16,0 0-11 0,6-6-11 0,-6 6-10 0,0 0-9 0,0 0-7 15,0 0-5-15,0 0-6 0,0 0-3 0,6 0-2 0,2 0-2 0,-8 0 1 16,7 6-2-16,-7-3 3 0,5 3 3 0,-5-2 5 0,0 7 1 0,8-1 5 15,-8 4 2-15,6-4 4 0,-6 4 0 0,0 6 3 0,0-2 3 0,0 3-2 0,0 0 5 16,0-3-3-16,0 7 1 0,0-1-2 0,0-5-3 0,0 5-2 0,0 0-2 16,-6 3-2-16,6-5-1 0,0-1-3 0,0 3-1 0,0 1-1 0,0-6 0 0,0 1-2 15,0 5 1-15,0-7-1 0,-8 3 1 0,8-2-1 0,0-1-1 0,0 3 1 16,0-2-1-16,0-4 0 0,0-1-1 0,0 2-2 0,0-3-5 0,0-2-8 16,0 4-13-16,0-5-20 0,0-6-21 0,0 6-25 0,0 0-26 0,0-6-33 15,0 1-36-15,0 0-42 0,-5-1-48 0,5 2-80 0,0-2-98 0,0-4-54 16,0 6-32-16,0-6 0 0,0 0 20 0,0 0 30 0,-7-6 37 0,7 6 40 0,-8-10 43 15,8 1 48-15,0 0 50 0,0-1 54 0,0-4 57 0,0-2 73 0,0 1 85 0</inkml:trace>
  <inkml:trace contextRef="#ctx0" brushRef="#br0" timeOffset="5284.29">4395 4911 0 0,'15'0'13'0,"-10"0"125"0,2-6 70 0,-7 6 49 15,5-4 39-15,2-1 34 0,-7-1 34 0,0 3 34 0,0-2998 35 0,0 5990 30 16,0-2993 31-16,0 4 31 0,0 0 26 0,8-5-89 0,-8 5-157 0,-8-4-76 15,8-2-39-15,0 6-20 0,0-3-10 0,0 3-13 0,0 0-12 0,0-6-14 16,-7 6-15-16,7-6-13 0,0 6-13 0,-5 0-13 0,5 0-11 0,0-3-12 16,0 3-10-16,0 0-9 0,-7 3-7 0,2-3-6 0,5 0-5 0,-7 6-3 0,7-6-7 15,-8 6-4-15,8-3-2 0,-5 7-6 0,-3-5-5 0,2 4 0 0,6-2-2 16,-5 2-2-16,-3 0 2 0,0 6-2 0,3-6 1 0,5 1 1 0,-8 5 2 16,3-6 0-16,5 6 3 0,-5-6 0 0,5 6 1 0,-9 1-1 0,9-7 4 0,0 6-2 15,-7 0 1-15,7 0 2 0,0-6 0 0,0 6 2 0,0-5 1 0,0 5 3 16,7-2-1-16,-7 2-1 0,0 0 0 0,9-4-2 0,-9 2 1 0,5 2 1 15,-5-6 1-15,5 7 2 0,3-7 2 0,-3 0 2 0,3 2-1 0,0-1 2 16,-3 0 3-16,1-5 0 0,2-1 5 0,-3 5 5 0,10-3 8 0,-10-1 11 16,2-5 12-16,5 4 9 0,-4-4 8 0,5-4 7 15,-2 4 10-15,-4-5 9 0,7-1 8 0,-1-3 7 0,1 0 6 0,-2-1 5 0,-6 0 3 16,7-1 2-16,0-2-3 0,0-2-5 0,-7 0-7 0,9 0-6 0,-10 2-6 0,3-2-8 0,-2-6-72 16,-1 7-11-16,3-5 0 0,-8 3 0 0,7-2 0 0,-7-3 0 15,-7 6 0-15,7-3 0 0,-8-1 0 0,3-7 0 0,-1 12 0 0,-7-6 0 0,6 1 0 16,-7 4 0-16,1 0 0 0,0 0 0 0,-6 2 0 0,7 7 0 15,-9-3 0-15,10 3 0 0,-10 6-10 0,7 0-77 0,1 0-13 0,1 6-17 0,0 3-19 16,-3 1-23-16,10-1-27 0,-9 6-34 0,9 0-39 0,-3 4-55 0,0-4-67 0,3 5-93 16,-3 5-101-16,3-7-35 0,5 7 1 0,0-4 18 0,0 3 31 0,0-6 36 0,0-2 41 15,0 3 47-15,5-5 49 0,-5-4 54 0,0-5 60 0,0-5 69 0,0 0 72 0</inkml:trace>
  <inkml:trace contextRef="#ctx0" brushRef="#br0" timeOffset="8288.44">4806 12593 0 0,'0'0'30'0,"0"0"77"0,-6 5 44 0,6-5 31 16,0 0 27-16,0 0 23 0,-7-5 20 0,7 5 19 0,0 0 19 0,-7-4 16 0,7 4 18 0,0-6-6 0,0 6-19 0,0 0-50 0,-7-4-73 0,7-1-34 0,0 5-16 0,0 0-5 0,0-4-1 0,-5 4 1 16,5-5 3-16,0 5 0 0,0 0 3 0,-8-7 0 0,8 7-2 0,0 0-2 0,0 0-2 0,0 0-6 0,0 0-5 0,0 0-7 0,0 0-8 0,0 0-10 15,0 0-11-15,0 0-12 0,0 0-7 0,0 0-7 0,0 0-9 0,0 0-6 0,0 0-7 16,0 0-2-16,0 0-6 0,0 0 2 0,0 0 1 0,0 0 1 0,0 7 4 15,0-2-1-15,0-5 3 0,8 4-2 0,-8 1 3 0,0-1 2 0,0 6 1 0,0-5 5 16,5 0 2-16,-5 5 1 0,0 0-1 0,0-5-3 0,0 5-5 0,0 4-3 16,7-4-5-16,-7-1-2 0,0 6-3 15,0-5 2-15,0 4 2 0,0-4-1 0,0 1 1 0,0 3-3 0,0-5-2 0,7 2-1 0,-7-1-3 0,0-1 5 0,0-4 0 16,7-1 9-16,-7 2 5 0,6-2 4 0,-6 1 4 0,7-5 3 0,-2 6 3 16,4-6 10-16,-4 0 8 0,8 0 9 0,-8-6 8 0,3 6 8 0,5-5 8 15,1 1 1-15,-2-6 2 0,1 1-3 0,1-2-3 0,-1 1-2 0,0 1 3 16,-2-6-5-16,10 6-4 0,-8-7-10 0,1 2-10 0,-2 1-9 0,7-2-43 0,-6-1-14 15,1 2 0-15,-2-1 0 0,1-1 0 0,1 7 0 0,-1-6 0 0,0 6 0 16,-7 0 0-16,6-1 0 16,-4-1 0-16,5 7 0 0,-7-5 0 0,-1 3 0 0,3 2 0 0,-8-1 0 0,8 5 0 0,-8-6 0 0,5 6 0 0,-5 0 0 15,0-3 0-15,0 3 0 0,0 0 0 0,0 0 0 0,0 0 0 0,0 0 0 16,7 3 0-16,-7-3 0 0,0 0 0 0,0 6 0 0,0-6 0 0,6 5 0 16,-6-5 0-16,0 4 0 0,0-4 0 0,0 0 0 0,6 6 0 0,-6-3 0 15,0-3 0-15,0 0 0 0,0 0 0 0,0 6 0 0,0-6 0 0,0 0 0 16,0 9 0-16,0-9 0 0,0 0 0 0,0 6 0 0,-6-3 0 15,6 4 0-15,0-7 0 0,0 5 0 0,-6-1-42 0,6-4-25 0,0 5-10 0,0-1-16 0,-7-4-15 16,7 6-19-16,0-2-23 0,-5-4-24 0,5 5-25 0,-8-5-30 0,8 5-31 16,-8-1-45-16,3-4-49 15,-1 6-89-15,6 0-106 0,-7-6-36 0,1 0 0 0,-7 4 17 0,6-4 29 0,1 0 34 0,-7-4 41 0,5 4 44 0,-4-6 45 0,5 0 53 16,-6 2 53-16,1-6 64 0,-2 6 65 0</inkml:trace>
  <inkml:trace contextRef="#ctx0" brushRef="#br0" timeOffset="52469.66">9535 11421 27 0,'0'0'107'0,"-8"0"44"0,8 0 36 0,0 0 30 0,-6 0 27 0,6 0 25 0,0 0 24 0,-5 0 23 0,5 0 24 0,0 0 24 0,-8 0 22 0,8-4-35 0,-8 4-72 0,8 0-51 0,-5 0-37 0,5 0-21 0,-6 0-11 0,6 0-9 0,-7-6-4 16,7 6-7-16,0 0-4 0,-5 0-7 0,5 0-6 0,0 0-9 0,0-5-7 0,0 5-6 0,-9 0-5 0,9 0-7 0,0 0-5 16,0 0-5-16,0 0-6 0,0 0-6 0,0 0-3 0,0-4-8 15,0 4-4-15,0 0-7 0,0 0-5 0,0 0-3 0,0 0-8 0,0 0-5 0,0 0-5 0,0 0-6 16,0 0-3-16,9-6-4 0,-9 6-5 0,5 0-3 0,-5-3 0 0,7 3-1 15,-1 0 4-15,-1-6 1 0,11 6 3 0,-11 0 3 0,9-4 3 0,-9 4 4 0,10-6 1 16,4 6 3-16,-6 0 2 0,0-5 1 0,5 5 4 0,-4-4-2 0,4 4 1 16,-2 0 0-16,2-6-3 0,3 6 1 0,-10-5-1 0,10 5 0 0,-2 0-2 0,-6 0-1 15,6-4-3-15,-7 4-1 0,4 0-2 0,-11 0-2 0,8 0 0 0,-8 0 1 16,4 0 0-16,-4 0 4 0,-5 0 1 0,0 0 1 0,0 0 1 0,0 0 0 16,0 0 0-16,0 0 1 0,0 0 2 0,0 0 2 0,0 4 4 0,0 1 3 0,0 1 4 15,0-2 0-15,0 1 1 0,-5 5-1 0,5-1-4 0,-9 6 0 16,9-5-2-16,-5 10-2 0,-2-5 2 0,7-2-3 0,-6 8-1 0,6-2 0 0,-5-4-3 15,5 9-2-15,0-5-5 0,-8 1-2 0,8 5-2 0,-8-6 0 0,8 5-4 16,0-3 3-16,-5 3-1 0,5 0 1 0,0 0 0 0,-7 1-3 0,7-1 2 0,-6 6-2 16,6-7-1-16,0 7 0 0,-6 0 0 0,6-2 0 0,-7-4 0 15,7 7 0-15,0-1 2 0,-8-2-3 0,8-4-1 0,-5 1 1 0,5-1-1 0,0 2-1 16,-6-7 0-16,6-1-1 0,0 3-1 0,0-2-9 16,-8-4-11-16,8 0-17 0,0-6-20 0,0 6-24 0,0-6-28 0,0-3-32 0,0 4-31 0,0-5-39 15,0-1-36-15,0 0-69 0,0-4-81 0,0 0-83 0,-5 0-81 0,5 0-20 0,-8 0 7 16,1 0 24-16,1-4 32 0,0 0 42 0,1-7 42 0,-2 1 50 0,-1 1 48 15,2-2 51-15,-1-2 54 0,1-8 69 0,1 6 74 0</inkml:trace>
  <inkml:trace contextRef="#ctx0" brushRef="#br0" timeOffset="52708.11">9560 11934 0 0,'-5'0'17'0,"5"0"136"0,0 0 83 0,0 0 60 0,0 0 45 0,-8 0 39 0,8 0 33 0,0 0 32 0,0 0 32 0,0-5 32 0,0 5 33 0,0 0 29 16,0 0 28-16,0 0-95 0,0 0-165 0,0 0-94 0,0 0-54 0,0 0-30 0,0 0-14 0,0 0-12 0,0 0-9 0,0 0-11 15,0 0-13-15,0 0-14 0,0 0-14 0,0 0-13 0,0 0-13 0,0 0-6 0,0 0-8 16,0 0 3 0,0 0 7-16,0 0 5 0,8 0 4 0,-3 0 5 0,-5 0 3 0,14 0 2 0,-9 0 1 0,3 0 3 0,5 0-2 0,-2 0 1 0,5 0-2 15,2-4-3-15,3 4-13 0,-3-5-48 0,3-1 0 0,-4 2 0 0,11-2 0 16,-2 1 0-16,6-4-25 0,-6 5-112 0,6-2-70 0,2 2-143 0,4-7-172 16,-5 8-97-16,-1-4-55 0,0 2-14 0,2-4 6 0,-8 5 16 0,1-6 25 0,-4-1 36 15,-2-4 42-15,-7 2 53 0,-1-7 62 0,-1-9 80 0,-5 0 86 0,-2-5 118 16,-5-6 124-16</inkml:trace>
  <inkml:trace contextRef="#ctx0" brushRef="#br0" timeOffset="65538.38">4558 4875 0 0,'0'-4'16'0,"0"-1"41"0,0 1 18 0,0-2 18 0,-5 3 17 0,5-3 22 0,0 0 23 0,0-3 30 16,0 3 29-16,0 2 27 0,0-7 24 0,0 8-8 0,0-3-29 0,0-3-17 0,0 5-8 0,0-2-3 0,0-4 0 0,0 5 0 0,0 0-3 0,0-5-9 0,0 1-11 0,0 5-16 0,0-8-15 0,0 9-11 0,0-8-5 0,0 1-3 16,0 7 4-16,0-7-1 0,0 5 0 0,0-4 1 0,0 2-3 0,-8-2-2 15,8 4-3-15,-6-5-5 16,-1 6-2-16,7-6-6 0,-6 6-6 0,1-2-7 0,-2-4-7 0,-7 5-7 0,7-1-10 0,-4-3-6 0,-5 5-6 0,5-1-4 0,-2-5-6 15,-2 4 2-15,3 2 2 0,0-1-6 16,-9 0-4-16,10 1-5 0,-10 4-7 0,3-6-2 0,2 6-4 0,-2 0-4 16,-1 0 0-16,0 0-7 0,-1 0-1 0,-7 0-4 0,8 6-4 0,-1-6-6 0,-6 4-8 0,7 1-3 0,0 0-2 15,-9-1-3-15,9 8 0 0,0-3-4 0,6 0 2 0,-8 1-1 16,11 5-2-16,-4 0-4 0,-6-2-1 0,14 2-3 0,-7 0-4 0,5 0 2 0,3 4-1 0,-3-5 3 16,2 2 3-16,6 3 5 0,0 1 3 0,0-5 2 0,0 4 5 0,0 2 3 15,0-6 2-15,6 3 4 0,2 1 3 0,-8-4 5 0,5 4 7 0,3-4 4 16,5 0 8-16,-7 0 1 0,-1 0 1 0,10-6 1 0,-1 6 3 0,-9-5 2 15,8-1 1-15,0 0 3 0,0-3 2 0,6 3 6 0,-6-3 3 0,8 3 4 16,-8-3 1-16,6-2-1 0,0 1 1 0,1-1-3 0,6 1 2 0,-7 1 1 0,-1-2 0 0,3 2 1 16,6-6-2-16,-8 5-2 0,-1-1-3 0,3 2-5 0,-3-2-7 0,3 1-4 15,-2-5-3-15,-4 4-2 16,-3 1-5-16,8 1-1 0,-15-2-2 0,9 1-2 0,-2 1-6 0,-3-2-2 0,-4 2 2 0,1-1-1 0,1-1 3 0,-2 5 2 16,4-3 4-16,-9 3 3 0,7-3 1 0,-7 3 4 0,0 1 0 0,0-1 1 15,0 6 0-15,0-6 2 0,0 7-1 0,0-2 1 0,-7 1-1 0,7 0-3 16,-9-1-1-16,4 0-2 15,-2 1-2-15,1 1-1 0,-8 2-3 0,7-3 1 0,-4 0-2 0,-2 0-3 0,-2-2-2 0,10 2 0 0,-7 1-1 0,-3-7 3 16,-4 6 0-16,6-6 0 0,0 6-1 0,0-5 0 16,-1 1-1-16,2-2 1 0,-1 0-10 0,-1-3-2 0,2-3 0 0,6 7 0 0,-8-4 0 0,2-6 0 0,3 5 0 15,4-1 0-15,-8-4 0 0,8 0 0 16,-3 0 0-16,8-4 0 0,-6 4 0 0,-1-5 0 0,7-1 0 0,-6 3 0 0,6-4 0 0,0-2 0 0,0 0 0 16,0 0 0-16,0-6 0 0,0 3 0 0,0-6 0 0,0 3 0 0,6-4 0 15,1-2-19-15,-1 3 1 0,2-7 2 0,-3 6 3 0,3-5 2 0,2-2 0 16,-1 3 3-16,3 3-1 0,2-4 2 0,-8-1 0 0,6 1 2 0,2-1 1 0,-1 1 1 31,-1 5 3-31,-3-7 0 0,1 3 0 0,3 2 0 0,-5 3 3 16,5-3 2-16,-7 2 3 0,7 1 1 0,-5-3 1 0,-1 6 2 0,-2 0 4 0,2-3 1 15,-2 2-2-15,-5 2 5 0,7 0-4 0,1 0-16 0,-8-2 0 16,0 1 0-16,5 0 0 0,-5-4 0 0,0 5 0 0,0-1 0 0,0-1 0 0,0 2 0 16,0 0 0-16,-5 0 0 0,5-2 0 0,0 1 0 0,0 2 0 0,-8 2 0 15,8-4 0-15,-7 0 0 0,2 7 0 0,5-2 0 0,-7 0 0 0,2 0 0 16,-2-1 0-16,-1 2 0 0,3 0 0 0,-3 5 0 0,2-8 0 0,-7 8 0 0,0-1 0 15,0 5 0-15,-1-5 0 0,2 5 0 0,-7 0 0 0,6 0 0 16,-6 0-28-16,-1 0-1 0,1 5 2 0,-2 0 4 0,2-1-1 0,-1 2 1 16,0 4 2-16,0-5 1 0,1 4 2 0,7 1-2 0,-2-1 2 0,1 3 3 15,-1-3-3-15,2 0 2 0,-1 6-1 0,7 1 2 0,-7-2-2 0,8-1-1 0,-3 8 3 16,2-6-3-16,-1 4 0 0,-1-1-1 0,3 3 2 0,-1-8 0 0,6 8 3 16,-8 0 1-16,8-8 2 0,0 8-1 0,-5-3 3 0,5-3 0 0,0 0 0 15,0 4 2-15,0-4-1 0,0 0 2 0,0-6-2 0,0 6 0 0,0-5 1 0,0 4-1 16,0-4 0-16,5-1 1 0,-5 3-4 0,8-9-1 0,-8 7 0 0,6-1-3 15,-1-4-2-15,3 5 2 0,-1-4-2 0,-7-1 3 0,14-1 6 0,-9 2-1 16,0-2 1-16,9 1 3 0,-7-1 0 0,6 1 2 0,1 1 3 0,-2-6 2 16,0 4 3-16,3-4 1 0,-2 5 3 0,-2-5 1 0,9 0 0 0,0 0 0 0,-7 0-1 15,7 0 0-15,-1-5-1 0,-6 5-2 0,6 0 2 0,2-4 1 0,-3 4 1 0,3-6 2 16,-10 6 0-16,10 0 1 0,-3 0-1 0,-2-5 0 0,3 5 1 16,-6 0 0-16,-1 0 0 0,0 5 1 0,3-5 0 0,-2 0 0 0,-2 6 0 0,-4-2-1 15,7 1 0-15,-8-5-2 0,1 10 1 0,-2-4 1 0,4 3 2 0,-2-5-1 16,-2 7 3-16,1-2 1 0,-6 0-3 0,7 3 3 0,-1 1-1 0,-6-4 1 15,8 6-1-15,-8-3 0 0,0 1-1 0,5-4-1 0,-5 6-1 0,0-4 0 16,0 3-4-16,0 0 2 0,0 1 1 0,0-6-3 0,-5 7 1 0,5-1 0 16,0-1 0-16,-8 0-2 0,8 1 2 0,-6 0 1 0,6 0 0 0,-7 0-1 0,1-6 4 15,1 6-1-15,5-2-2 0,-7 3 1 0,-2-5-3 0,-3 2-1 16,6-2-3-16,1 2-6 0,-11-2 0 0,11-1 0 0,-9 4 0 0,1-4 0 16,1 0 0-16,0-5 0 0,-3 5 0 0,10-7 0 0,-9 8 0 0,1-7 0 15,0-4 0-15,5 6 0 0,-2-6 0 0,-6 0 0 0,11 0 0 0,-8-6 0 16,7 6 0-16,-2-4 0 0,-4-1 0 0,6-1 0 0,-8-3 0 0,7 0 0 0,2-1 0 15,-4 0 0-15,4-4 0 0,0 4 0 0,-3-4 0 16,3-2 0-16,-3 1 0 0,8 1 0 0,-6-6 0 0,6 6 0 0,0-5 0 0,0-2 0 0,6 2 0 16,-6 5 0-16,8-6-1 0,5 0-18 0,-8-5-1 0,0 7 3 0,9-2-2 15,1-5 3-15,-9 6 1 0,7-5 4 0,6-1 5 0,-6 1 3 0,-1 0 6 16,2 0 2-16,4-1 2 0,-2-5 0 0,3 5 5 0,-6 1 1 0,6 0 4 0,-7-4 4 16,1-2 6-16,1 5-12 0,-2-5-15 0,2 2 0 0,-1-2 0 0,-8 0 0 15,11 0 0-15,-11 2 0 0,1 4 0 0,1-7 0 0,-7 7 0 0,6 0 0 16,-6 0 0-16,0 5 0 0,0-2 0 0,-6 6 0 0,-1 2 0 0,1-2 0 15,1 5 0-15,-11 0 0 0,4 0 0 0,1 6 0 0,-5-1 0 0,-3 5 0 16,-1 0 0-16,3 0 0 0,-11 9 0 0,1-3 0 0,9 3 0 0,-8 6 0 16,7 0 0-16,-7-2-141 0,5 8-63 0,2-1-50 0,1-1-50 0,4 6-132 15,1-1-162-15,0 6-69 0,6-7-18 0,1 7 11 0,-1-1 24 0,0 2 34 0,0-9 38 0,7 4 48 16,0-3 51-16,-5-8 58 0,5 0 65 0,0-6 68 0,0-9 75 0</inkml:trace>
  <inkml:trace contextRef="#ctx0" brushRef="#br0" timeOffset="73231.82">9555 4714 1 0,'0'-4'87'0,"5"-2"67"0,-5 6 49 0,7-3 39 0,-7-3 33 0,7 2 32 0,-7 4 29 0,0 0 31 0,0-5 31 0,0 5 28 0,0-6 31 0,0 6-16 16,0-3-35-16,0 3-62 0,0-7-77 0,0 7-42 0,0 0-22 0,0-5-11 0,0 5-5 0,0 0-5 0,0-4-8 0,0 4-10 0,0-5-7 0,0 5-10 0,0 0-10 0,0 0-8 0,0 0-12 0,0 0-6 16,0 0-10-16,0 0-9 0,0 0-11 0,0 0-10 0,0 0-12 0,0 0-6 15,0 0-8-15,0 0-10 0,0 0-8 0,0 0-8 0,0 0-9 0,0 0-5 0,0 0-6 16,0 0-4-16,0 0-3 0,-7 0-2 0,7 5-1 0,0-1 0 0,0 1 5 15,-7 5 0-15,7 5 2 0,0-6 1 0,-5 12 6 0,5-6 2 0,-8 8 3 0,8-3 4 16,-7 8 5-16,7-1 1 0,0 1 3 0,-5-4 0 16,5 6 2-16,0 0-3 0,0 4 0 0,-8-4-3 0,8-2 0 0,0 2-3 0,0-2 2 0,0 2-1 15,0 0 0-15,0-2-1 0,0 2 0 0,8-6-4 0,-8 1-1 0,0-1-3 16,0 0-1-16,0-4-1 0,0 0 0 0,5-2-1 0,-5-2-2 0,0-1-1 16,0-1-1-16,7 0-2 0,-7 1 1 0,0-6-6 0,0 2-6 0,8-1-11 0,-8-7-13 15,0 9-17-15,0-8-15 0,0 1-20 0,0-1-20 0,0-4-21 16,0 0-19-16,0 6-23 0,0-6-21 0,0 0-27 0,0 0-27 0,0 0-26 0,0 0-23 15,0 0-48-15,0 0-61 0,0 0-50 0,0 0-49 0,0 0-5 0,5-6 16 0,-5-3 28 16,0 5 32-16,7-8 34 0,-7 9 37 0,7-12 39 0,-7 0 43 0,5 0 44 0,-5 1 46 16,0-6 62-16,8 2 73 0</inkml:trace>
  <inkml:trace contextRef="#ctx0" brushRef="#br0" timeOffset="73689.42">9906 4841 0 0,'5'-9'1'0,"-5"3"110"0,8 2 75 0,-8-7 57 15,5 8 47-15,-5-3 42 0,0 2 39 0,0-1 35 0,0 5 36 0,0-4 31 0,0-2 31 16,0 6 30-16,0-6 30 0,0 6-72 0,0 0-128 0,0 0-76 0,0-4-46 16,0 4-31-16,0 0-20 0,0 0-18 0,0 0-16 0,0 0-9 0,0 0-15 15,0 0-8-15,0 0-9 0,0 0-8 0,0 0-7 0,0 0-7 0,0 0-9 16,0 0-7-16,0 0-8 0,0 0-5 0,0 0-4 0,0 0-5 0,0 0-4 16,0 0-3-16,0 0-5 0,0 0-7 0,0 0-7 0,0 0-6 0,0 0-7 0,-5 0-5 15,5 4-7-15,-8 2-2 0,3 0-5 0,-1 3-2 0,-2-5-2 16,3 11-3-16,-10-6 0 0,3 12-4 0,5-6 0 0,-7-2-1 15,2 8 0-15,1-2-1 0,-5 1 2 0,4-1 2 0,0 0-1 0,5-5 2 16,-6 7 1-16,-1-2-2 0,9 2 0 0,-10-3-1 0,9 1 2 0,0 2-4 0,-6-6 1 0,4 3 3 16,2-3-2-16,-1 1 0 0,1-7 2 0,6 6-4 0,-5-6-1 0,5 0-2 0,-7 3-4 15,7-8-1-15,0 5-2 0,0-4 0 0,0-1-2 0,0-4 2 0,0 6 3 16,0-6 1-16,0 5 5 0,0-5 2 0,7 4 8 0,-7-4 5 0,5 0 6 16,1 6 8-16,-6-6 4 0,7 0 8 0,-1 0 4 15,9-6 6-15,-10 6 3 0,7-4 0 0,-5 4 1 0,14-5-2 0,-10 5-1 0,4-6-5 0,4 2-2 16,2-1-4-16,-3 5-7 0,1-4 0 0,0-1-4 0,9 1-2 0,-4-2-3 15,3 0-1-15,-7 6-4 0,7-3-1 0,-4-3-1 0,4 0 1 0,-1 6-3 16,-5-3 0-16,6 3 0 0,-9 0 1 16,-5-6-4-16,6 6 0 0,-6 0-5 0,0 0-10 0,1 0-16 0,-9 0-21 0,10 6-25 0,-15-6-24 0,5 0-29 0,3 3-28 15,-8-3-29-15,0 0-29 0,0 0-27 0,-8 0-38 0,8 6-38 0,-5 0-81 16,5-6-102-16,-8 3-56 0,1 3-30 0,2-6 8 0,-9 6 28 0,9-6 36 0,-8 0 40 16,-1 4 44-16,9-4 44 0,-11-4 46 0,-2 4 46 0,4-6 51 0,2 6 55 0,-1-6 78 15,-1 3 91-15</inkml:trace>
  <inkml:trace contextRef="#ctx0" brushRef="#br0" timeOffset="74021.61">9964 4887 98 0,'7'-12'171'0,"-7"8"52"0,0-1 42 15,6 1 40-15,-6-5 37 0,0 3 37 0,0-3 34 0,0-3 33 0,0 8 33 0,0-1 32 0,0-1 32 0,0 3-61 0,0-3-114 0,0 6-63 0,0-4-36 0,0 4-19 0,0 0-17 0,0-5-13 0,0 5-16 0,0 0-13 0,0 0-14 0,0 0-17 0,0 0-12 16,0 0-16-16,0 0-16 0,0 0-18 0,0 0-18 0,0 0-20 0,0 0-17 0,0 0-15 0,0 0-15 16,0 0-8-16,0 0-5 0,0 0 6 0,0 5 5 0,0 5 5 15,0-7 3-15,0 8 0 0,0-1 2 0,0 5 1 0,5 0 2 0,-5-2 4 0,0 2 6 0,0 6 5 16,0-3 5-16,0 3 2 0,0-2-2 0,8 5-8 16,-8-3-14-16,0 7-19 0,0-4-3 0,0 0 0 0,8 7 0 0,-8-3 0 0,0 2 0 0,0 0 0 15,5-2 0-15,-5 2 0 0,0 4 0 0,8-4 0 0,-8-2 0 0,0-3 0 16,5 4 0-16,-5-4 0 0,5-1 0 0,-5 1 0 0,9-1-10 0,-9-6-15 15,0 3-16-15,5-2-19 0,-5-5-21 0,0 2-25 0,7-1-25 0,-7-6-28 0,0-4-29 16,0 5-26-16,0-6-25 0,0 2-28 0,-7-1-34 0,7-1-73 0,0-4-90 0,0 0-66 16,0 0-51-16,-5-4-5 0,5-1 21 0,-9-1 33 0,4-4 37 0,0 6 43 15,-3-10 46-15,3 4 43 0,-3-4 43 0,0-2 49 0,-3-2 51 0,4-3 73 16,-6 2 84-16</inkml:trace>
  <inkml:trace contextRef="#ctx0" brushRef="#br0" timeOffset="74479.05">9958 4875 0 0,'6'-9'1'0,"1"5"108"0,-7-2 70 0,6-3 53 0,-6 3 43 0,0-3 42 0,0 3 39 0,5-3 37 0,-5 3 38 15,0-3 37-15,-5 5 35 0,5-1 35 0,0 1 34 0,0 4-66 0,0-6-127 16,0 6-68-16,0 0-36 0,0 0-27 0,0 0-18 0,0 0-17 0,0 0-15 0,0 0-15 16,0 0-15-16,0 0-15 0,0 0-14 0,0 0-13 0,0 0-16 0,0 0-13 15,0 0-12-15,0 0-13 0,0 0-10 0,0 0-11 0,-6 0-12 0,6 0-11 31,0 6-9-31,-7-2-9 0,7-4-9 0,-6 9-6 0,-1-3-7 0,1 3-3 16,-1 0-6-16,0 6-2 0,-5-3-3 0,4 6 0 0,-3-2 2 0,-2-2 2 0,6 0 2 16,-7 6 5-16,1-5 3 0,-1 4 2 0,9-4 4 0,-8 3 1 15,0-2 1-15,0 2 0 0,6 3 1 0,-5-2 1 0,-3-5 0 0,4 7 1 16,3-2-3-16,-5-4-1 0,0 4 0 0,7-4-1 0,1 0-2 0,-2-6-1 0,-1 6 0 16,8-5-3-16,-6-1-3 0,6-4-1 0,-7 5-1 0,7-5-1 0,0-1-2 15,0 2 1-15,0-6-1 0,0 6 2 0,0-2-1 0,0-4 2 0,0 5 0 0,0-1 1 16,7-4 3-16,-7 5 2 0,0-5 3 0,6 4 4 0,-6-4 8 15,8 0 9-15,-1 6 7 0,-2-6 12 0,1 0 5 0,0 0 5 0,1 0 7 16,6 0 4-16,1-6 3 0,-1 6 1 0,0-4 2 0,0 4 0 0,8-5 2 0,-3 1-6 16,1-1-2-16,0 1-25 0,1-2-28 0,-1 0 0 0,1-3 0 0,7 3 0 15,-8 2 0-15,2-1 0 0,-3 1 0 0,-4-1 0 0,4 1 0 0,-4-2 0 16,-2 6 0-16,2-6 0 0,-7 3 0 0,-1 3 0 0,-1 0 0 0,2 0 0 16,-7 0 0-16,0 0-11 0,0 0-80 0,0 0-29 0,0 0-34 0,0 0-36 0,0 0-36 15,0 0-46-15,-7 0-45 0,7 0-79 0,-5 3-93 0,-1-3-74 0,6 0-61 16,-7 6-6-16,1-6 17 0,-7 0 35 0,6 6 37 0,1-6 48 0,-2 0 49 15,-5 0 53-15,8 0 54 0,-4 0 58 0,-1 0 58 0,2 0 74 0,3 0 83 0</inkml:trace>
  <inkml:trace contextRef="#ctx0" brushRef="#br0" timeOffset="74715.86">9911 5042 0 0,'8'-6'7'0,"-8"-3"123"0,0-4 83 0,5 1 65 0,-5 3 52 0,0 0 52 0,0-6 50 0,0 5 48 0,0-4 42 0,0-2 40 0,7 2 38 0,-7 4 39 0,0-5 39 15,0 5-76-15,0 1-141 0,7-6-84 0,-7 6-55 0,0 0-37 0,0-3-29 0,0 8-28 0,0-7-29 0,7 8-26 0,-7-3-138 0,0 6-35 16,0 0 0-16,0 0 0 0,0 0 0 0,0 0 0 0,0 0 0 0,0 0 0 16,0 6 0-16,0-3 0 0,0 8 0 0,0-1 0 0,0 5 0 0,6 0 0 15,-6 3 0-15,0 3 0 0,0 2 0 0,7 3 0 0,-7 2 0 0,0-4 0 16,0 6 0-16,6 4 0 0,-6-4 0 0,0-1 0 0,0 6 0 0,0-7 0 16,0 8 0-16,0-8 0 0,7 2 0 0,-7-2 0 0,0 2 0 15,0-6 0-15,6 6 0 0,-6-6 0 0,5 1 0 0,-5-6 0 0,0 6 0 0,8-7 0 0,-8 2-2 16,0 0-266-16,0 0-66 0,0-2-131 0,0-2-163 0,0 3-65 0,0-5-23 15,-8 2 8-15,8-7 22 0,-5 0 36 0,-1 2 42 0,-1-7 50 0,1-4 59 0,-1-4 65 16,-6-7 73-16,-1 2 75 0,-4-10 81 0</inkml:trace>
  <inkml:trace contextRef="#ctx0" brushRef="#br0" timeOffset="90411.85">10751 11241 29 0,'0'-6'58'0,"0"6"18"0,0-4 18 0,7-1 16 0,-7 1 18 0,0 4 17 0,0 0 16 0,0 0 17 0,0-6 15 0,0 6-1 0,0 0-9 0,0 0-8 0,0 0-6 16,0 0-1-16,0 0 0 0,0 0 1 0,0 0-3 0,0-6 2 0,0 6-2 0,0 0 1 0,0 0 3 0,0 0 3 0,0 0 2 0,0 0-3 0,0 0-7 0,0 0-8 0,0 0-6 0,0 0-7 15,0 0-8-15,0 0-4 0,0 0-4 0,0 0-6 0,0 0-9 16,0 0-7-16,0 0-10 0,0 0-7 0,0 0-10 0,0 0-6 0,0 0-9 0,0 0-9 0,0 0-9 16,0 0-6-16,0 0-9 0,0 0-7 0,0 0-4 0,0 0-6 0,0 0-3 0,0 0-4 15,0 0-2-15,0 0-3 0,0 6-2 0,0-6 0 0,0 6-1 0,0-6 2 16,0 4 1-16,0-4 0 0,0 5 2 0,0-5-1 0,-7 0 1 0,7 0-2 15,0 4 1-15,0-4-3 0,0 0 1 0,0 6-1 0,0-6-1 0,0 0 1 16,0 0 0-16,0 0 3 0,0 0 2 0,0 0 3 0,0 0 6 0,0 0 2 16,0 0 6-16,0 0 3 0,0 0 3 0,0 0 2 0,0 0 3 0,0 0 1 0,0 0-2 15,0 0 2-15,0 0 1 0,0 0 3 0,0 0 0 0,7 0 0 0,-7 0-2 16,0 0-1-16,0 0-5 0,0 0-2 0,9 0-2 0,-9 0-5 0,0-6-3 16,0 6-3-16,5 0 0 0,-5 0-5 0,0-4-4 0,0 4-4 0,0 0-3 0,6 0-3 15,-6 0-3-15,0 0-2 0,0 4 1 0,0-4 0 0,0 0 2 0,0 0 1 16,7 0 4-16,-7 6 1 15,0-6 4-15,0 0-1 0,5 4 6 0,-5-4 2 0,0 0 1 0,0 0 2 0,0 5 2 0,0-5 1 16,0 9 2-16,0-9-2 0,-5 6 3 0,5 0-2 0,0-3 0 0,0 3-1 0,-7-6-4 0,7 4 0 0,0 2-1 16,-6-6-4-16,6 5-2 0,0-5-5 15,-5 4-5-15,5-4-4 0,0 0-8 0,0 5-4 0,0-5-4 0,-9 0-3 16,9 0-2-16,0 4-6 0,0-4 2 0,0 6-4 0,0-6-4 0,0 6 0 0,0-6-3 0,0 3-2 0,0-3 0 0,0 6-2 16,0-6 3-16,0 3-1 0,0 3 1 0,9-6 1 15,-9 6-1-15,0-6-1 0,0 0-4 0,0 4-6 0,5 1-4 0,-5-5-5 16,0 4-6-16,6-4-2 0,-6 5-3 0,0-5-4 0,0 6-6 0,7-2-6 0,-7-4-7 15,5 5-8-15,-5-5-5 0,0 6-3 0,9-2-2 0,-9-4 1 0,0 6 3 0,0-6 1 16,0 0 2-16,0 0-1 0,5 3-2 0,-5-3-9 0,0 0-8 0,0 0-23 16,0 0-30-16,0 0-50 0,0 0-55 0,0 0-25 0,0 0-5 0,0 0 4 0,-5-3 12 0,5-3 16 15,-9 2 18-15,9-2 20 0,-5 1 22 0,5 1 30 0,-7-7 30 0,1 7 41 16,1-5 48-16</inkml:trace>
  <inkml:trace contextRef="#ctx0" brushRef="#br0" timeOffset="90910.7">10799 11250 53 0,'0'-5'131'0,"-9"1"44"0,9-6 34 0,0 5 31 0,-5 1 30 0,5-2 28 0,0 0 28 0,-7 3 25 0,7 3 27 0,0-6 24 0,0 1 25 0,-6 5-47 0,6 0-94 0,0-4-52 0,0 4-38 0,0 0-19 0,-5-6-9 0,5 6-10 0,0 0-9 0,0 0-9 0,0 0-9 0,0 0-8 0,0-3-10 15,0 3-10-15,0 0-10 0,0 0-9 0,0 0-11 0,0 0-10 0,0 0-9 0,0 0-12 16,0 0-8-16,0 0-12 0,0 0-9 0,0 0-10 0,0 0-8 0,0 0-5 16,0 0-3-16,0 0-2 0,0 0 2 0,0 3 1 0,0 3 2 0,0-2 2 15,0 1 3-15,5 4 4 0,-5-3 4 0,0 4 5 0,6 5 5 0,-6-6 1 16,0 0 5-16,0 6-2 0,7 1-2 0,-7-2 1 0,0 2-4 0,5-4 1 15,-5 0-5-15,0 1-2 0,0 2-5 0,9 0-1 0,-9 0-1 0,0 0-3 16,0-6 0-16,5 6-2 0,-5 0-1 0,7-6 0 0,-7 1 0 0,0 5 0 16,6-5-4-16,-6-1 0 15,7-4 2-15,-7 5 4 0,6-5 2 0,-6-1 8 0,8 2 7 0,-3-6 13 0,-5 0 9 16,7 0 9-16,0 0 13 0,-2 0 6 0,2-6 9 16,6-3 8-16,-6 3 5 0,0-3 5 0,6 0 4 0,-6-7 0 0,5 7 2 0,-7-6-5 15,11 0-6-15,-11 2-8 0,8-2-8 0,-8-6-7 0,3 8-6 0,0-2-6 16,-3 0-5-16,-5-6-3 0,6 9-4 0,-6-4-3 0,0-4-2 0,-6 7-3 15,6-3-2-15,-5 2-2 0,-3-1-5 0,0 5-7 0,3 1-13 0,-1-2-13 16,-6 1-15-16,3 7-17 0,-3-3-21 0,0 6-22 0,5 6-28 0,-6-6-32 0,-1 3-30 16,1 7-40-16,6 1-37 0,-5-2-61 0,0 1-71 0,4 5-84 0,-5-1-88 0,7 2-25 15,-1 3 2-15,2-5 24 0,-4 5 29 0,9-4 38 0,-5 4 43 0,5-4 45 16,0-4 50-16,0 2 51 0,0-3 53 0,0-5 67 0,0 5 72 0</inkml:trace>
  <inkml:trace contextRef="#ctx0" brushRef="#br0" timeOffset="91792.48">3197 12652 0 0,'0'-5'1'0,"0"-4"107"0,7 3 71 0,-7 2 50 0,0-1 43 0,0 1 36 0,0-2 36 0,0 0 32 0,-7 2 33 0,7-6 26 0,0 6 29 0,0-2 25 0,-5 2 25 0,5-5-72 0,0 4-133 0,-9-2-71 0,9 4-41 16,0-3-24-16,-5 6-17 0,5-5-16 0,0 1-14 0,0 4-11 0,0 0-13 0,0-6-9 0,-7 6-10 0,7 0-7 0,0-3-10 0,0 3-10 0,0 0-9 0,0 0-10 15,-6 0-12-15,6 0-10 16,0 3-12-16,0-3-8 0,-5 6-8 0,5-2-4 16,0 1-8-16,0-5-6 0,-8 9-1 0,8-2-4 0,0 2-1 0,-8-4 0 15,8 5-1-15,0-1 3 0,0 0 3 0,0 3 4 0,0 1 2 0,0-4 4 0,0 2 2 16,0-1 0-16,0-1 2 0,0 3 0 0,0-5-3 0,8 4 1 0,-8-2 0 0,8-2 0 16,-8 2 2-16,5-4 1 0,1-1 3 0,-6 2 5 0,7-2 2 0,-2 1 8 15,4-5 9-15,-4 0 12 0,8 4 10 0,-8-8 13 0,11 4 11 0,-11-5 11 16,9 1 9-16,-9-2 9 0,10 2 7 0,-10-7 6 0,9 1 8 0,-9 1 3 15,3-6 6-15,-3 6-1 0,3-6-1 0,-2 5-7 0,-6-4-5 0,5 4-8 16,-5-5-9-16,0 5-8 0,-5-4-9 0,5 4-13 0,-6-4-15 0,-2 4-18 0,3-5-24 16,-8 0-24-16,6 6-23 0,-5 0-33 0,-3-3-33 0,-4 3-35 0,6-1-38 15,-6 6-36-15,-2-1-39 0,3 5-68 0,5 0-79 0,-7 0-84 0,0 0-84 16,8 5-24-16,-2-1 9 0,-4 6 25 0,4-5 30 0,1-1 44 0,0 1 44 0,0 5 49 16,-1-4 49-16,-4-1 51 0,5-5 55 0,0 4 70 0,0-8 73 0</inkml:trace>
  <inkml:trace contextRef="#ctx0" brushRef="#br0" timeOffset="92566.93">762 7464 0 0,'0'-9'26'0,"0"-1"96"0,-9 5 58 0,9-4 44 0,0 3 38 0,0-3 35 0,0-1 31 0,0 4 30 0,-5 3 30 0,5-3 26 0,0 1 25 0,0 1 10 0,0-2-4 0,0 3-61 15,-6-3-100-15,6 6-55 0,0-4-33 0,0 4-22 16,0-5-13-16,0 5-10 0,0 0-12 0,-7-6-10 0,7 6-10 0,0 0-9 0,0 0-9 0,0 0-14 0,0 0-10 0,0 0-11 15,0 0-12-15,0 0-11 0,0 0-10 0,0 0-12 0,0 0-13 0,-5 0-10 16,5 0-7-16,0 6-9 0,0-1-5 0,-9-1-5 0,9 2-1 0,0-3 0 0,0 7-3 0,-5 1 2 16,5-2 0-16,0 6 6 15,-7-5 1-15,7 4 2 0,-6 2 6 0,6-3 2 0,-5 2 1 0,5 0 4 0,-8 0 5 0,8 0-2 0,-8-2 1 0,8 2 1 0,0 0 0 16,-5-5 1-16,5 4-2 0,0 1-1 0,0-6-2 0,-6 7 1 0,6-7-3 0,0 0 1 16,0 1 2-16,6 1 0 0,-6-1 0 0,0-5 0 0,0 4-1 0,0-5 6 15,0 2 4-15,5-1 5 0,-5-1 9 0,0-4 10 0,8 5 11 0,-8-5 12 0,8 0 11 16,-8 0 7-16,0 0 9 0,5 0 8 0,1-5 10 0,1 1 6 0,-2-1 7 0,4-1 2 15,-4-3 1-15,8-7 0 0,-8 7-3 0,11-6-3 0,-4 2-7 0,-5-2-5 16,6 0-8-16,-1-5-7 0,-5 7-6 0,5-3-6 0,-4-4-4 0,-3 11-6 0,3-7-1 16,-2 3-4-16,1 2-4 0,-1 2-4 0,-6 0-7 0,0-1-31 0,0 4-5 15,0-3 0-15,-6 3 0 0,-1 2 0 0,7-1 0 16,-6 5 0-16,-2 0 0 0,3-5 0 0,-3 5-67 0,3 5-35 0,-9-5-30 0,9 9-35 0,-10-3-35 0,3 9-47 16,-7 0-52-16,-1 4-123 0,8-1-156 0,-9 12-62 0,-6-5-20 0,9 9 13 0,-3-4 26 15,-3 3 36-15,3-3 39 0,-5-2 45 0,7 3 51 0,-7-7 56 16,-1-4 56-16,9-1 66 0,-8 0 71 0</inkml:trace>
  <inkml:trace contextRef="#ctx0" brushRef="#br0" timeOffset="115390.64">9436 5428 0 0,'-7'0'1'0,"-5"4"94"0,0-4 59 0,4 0 42 0,-4 0 32 0,3-4 29 0,-1 4 27 0,2-6 29 0,-5 6 30 0,0-4 28 0,7 4 30 0,-1 0 23 0,-7-5 20 0,9 5-59 0,0-5-105 0,5 5-52 0,-8 0-26 0,8-4-14 0,0 4-8 16,-6 0-8-16,6 0-13 0,0 0-15 0,0 0-18 0,0 0-21 0,0 0-19 15,0 0-19-15,0-6-15 0,0 6-12 0,6 0-11 0,-6-4 0 0,0 4 4 16,8 0 9-16,-3 0 6 0,0 0 3 0,3 0 8 0,-2-5 4 0,7 5 11 0,0 0 9 16,8-5 8-16,-11 5 9 0,11-4 8 0,-1-3 4 0,6 4 6 0,-6-3-9 15,6 1-12-15,1-5-10 0,4 1-9 0,1 0-3 16,0-7 2-16,7 7-6 0,1-6-3 0,-1 1-2 0,8-6-4 0,-2 5-2 0,0-3-1 0,8-3-3 15,-1 1-4-15,-7 1-5 0,8-6-1 0,0 7-5 0,-9-3-1 0,7 2-5 16,-5-5-35-16,2 9 0 0,-4-6 0 0,2 2 0 0,-7 4 0 16,-2 1 0-16,-3 0 0 0,-2 0 0 0,1 4 0 0,-6-1 0 0,-3 2 0 0,-3-1 0 15,-2 6 0-15,1-1 0 0,-7-1 0 0,-6 6 0 16,0-3 0-16,-2 3 0 0,3-7 0 0,-8 7 0 0,5 0 0 0,-5 0 0 0,0 0 0 0,0 0 0 16,0 0 0-16,0 0 0 0,0 0 0 0,0 0 0 0,0 0 0 0,0 0 0 0,-5 7 0 15,5-7 0-15,0 0 0 0,0 0 0 0,0 3 0 0,-8-3 0 16,8 6 0-16,0-6 0 0,-5 5 0 0,5-5 0 0,-7 4 0 0,7-4 0 0,0 6 0 15,-7-2-32-15,7 1-98 0,-7-1-18 0,7 1-19 0,0 1-20 0,-6-2-20 0,6 2-21 16,-7-1-23-16,7-1-21 0,0 1-28 0,-5 5-48 0,5-6-64 0,0 1-69 16,-8 4-69-16,8-3-16 0,0 0 10 0,0 3 29 0,0-9 32 0,0 6 38 0,0-6 42 15,0 0 44-15,0 0 45 0,0 4 49 0,0-4 50 0,0 0 65 0,8-4 69 0</inkml:trace>
  <inkml:trace contextRef="#ctx0" brushRef="#br0" timeOffset="115859.54">11320 4650 7 0,'0'-8'96'0,"0"3"58"0,0-4 42 0,0 3 34 0,0-4 33 0,0-1 31 0,0 7 31 0,0-5 33 0,0 0 33 0,0-3 34 0,0 8 32 0,0-6-11 0,0 6-44 0,0-6-51 0,0 5-59 0,0-4-29 0,0-1-10 0,0-1-6 0,0 7-1 16,0-7-8-16,0 3-6 0,-8 3-11 0,8-5-9 0,0 4-14 0,0-3-14 16,0 4-11-16,0-1-10 0,0 2-11 0,0-1-13 0,0 5-15 0,0-4-15 0,0 4-12 15,0 0-15-15,0 0-9 0,0 0-15 0,0 0-18 0,0 0-40 16,0 0 0-16,0 0 0 0,0 0 0 15,0 0 0-15,0 0 0 0,-6 4 0 0,6 1-9 0,0-1-10 0,0 7-1 0,0-2 2 0,0 7 1 0,0-3 3 0,0 7 2 16,0 1 3-16,6-2 4 0,-6 5 7 0,0 4 1 0,0-1 3 0,0 1-3 16,0 2-1-16,8 3-1 0,-8-3-2 0,0 4-1 0,0 0 1 0,0-4-1 15,5 3-2-15,-5-2 0 16,0-3 1-16,8 2-1 0,-8-6 2 0,0 4-1 0,0-7 1 0,5 3-4 0,-5-5-5 0,0-4-9 0,0 6-9 0,0-8-13 16,0-2-12-16,0-2-14 0,0 1-16 0,5 1-14 0,-5-7-20 0,0 0-19 15,0-4-20-15,0 5-20 0,0-5-22 0,0 0-19 0,0 0-24 0,0 0-17 0,0 0-21 16,0 0-57-16,0 0-77 0,0-5-61 0,0 1-50 0,0 0-5 0,9-7 14 0,-9 1 25 15,5-5 34-15,2 1 36 0,-7-5 37 0,8-2 41 0,-3 2 41 0,-5-5 45 16,7-4 48-16,0 1 70 16,-2-1 81-16</inkml:trace>
  <inkml:trace contextRef="#ctx0" brushRef="#br0" timeOffset="116369.6">11494 4509 0 0,'0'0'7'0,"0"0"121"0,0-5 81 16,0 5 57-1,0-4 44-15,0 4 40 0,0-6 38 0,0 1 34 0,0 1 30 0,0 0 29 0,-6 4 26 0,6 0 28 0,0-5 25 0,0 5-82 0,6-6-144 16,-6 6-84-16,0-4-48 0,0 4-26 0,0-6-10 0,0 1-15 0,0 5-13 15,0-4-9-15,0 4-12 0,7-5-7 0,-7 5-7 0,0-6-7 0,6 2-9 16,-6 4-8-16,7-5-8 0,-7 1-10 0,8-1-6 0,-3 5-8 0,1-4-4 0,2-2-1 16,-3 0-4-16,8 2 2 0,1-1 1 0,-9-5 0 0,10 5 0 0,4 1-1 15,-6-1 0-15,0-5-2 0,5 4 1 0,3 3-3 0,-2-3-2 0,1 0-5 16,0 3-3-16,-1-3-2 0,1 1-6 0,-1 5-4 0,-6-4-4 0,7 4-6 16,0 0-1-16,-8 0-3 0,2 0-5 0,-1 4-1 0,-1 1 0 0,-5 1 1 15,6-3 0-15,-6 9 1 16,-7-9 1-16,5 9 1 0,-5 1 0 0,0-4 4 0,0 6 1 0,0 1 3 0,-5-2 0 0,5 1 2 0,-7 0 1 0,1 4 1 15,-1-4 2-15,-7 0 0 0,1 4-2 0,2-4 0 0,3-1 2 0,-13 2-1 16,10-3-4-16,-1 2-2 0,-2 0-5 0,-6 0 0 0,6-6 0 0,2 1 0 0,5-1 0 16,-5 3 0-16,4-3 0 0,-4-4 0 0,12-1 0 0,-7 2 0 0,2-3 0 15,5-3-2-15,-8 6-6 0,8-6 2 0,0 0-3 0,0 0-1 0,0 0 1 16,0 0-1-16,0 0-2 0,0 0-2 0,0 0 0 16,0 0-3-16,0 0-3 0,0 0-2 0,0 0-2 0,8 0-2 0,-3 0 5 0,-5 0 5 0,7 0 6 15,-7 0 8-15,7 0 1 0,6 4 6 0,-6-4 8 0,5 5 9 0,-5-5 7 31,12 6 6-31,-6-3 5 0,0 9 5 0,7-8 1 0,-9 5-28 0,10 1-18 16,-7 0 0-16,4 0 0 0,-4 0 0 0,-1 5 0 0,-1-6 0 0,2 6 0 16,-9-6 0-16,10 6 0 0,-9-5 0 0,2 4 0 0,-8-4 0 0,5 1 0 0,-5 3 0 15,0-5 0-15,0 2 0 0,0-1 0 0,-5 4 0 0,5-4 0 0,-14 5 0 16,7-6 0-16,-6 6 0 0,-1-2 0 0,-4 2 0 0,-3 0 0 0,3 0 0 16,-8-5 0-16,-1 4 0 0,1 2 0 0,-6-1 0 0,6-6 0 0,-6 6 0 15,0-6 0-15,4 1 0 0,-4 1 0 0,5-3 0 0,1 3 0 0,8-2 0 0,-1-3 0 16,-2-3 0-16,8 3 0 0,0 0 0 0,5-2 0 0,-3 1-111 0,4-1-119 15,2-4-44-15,-4 5-52 0,9-5-88 0,-5 0-109 0,5 0-74 0,0 0-57 16,0 0-6-16,0 0 17 0,5-5 34 0,4 1 37 0,-4-5 44 0,2-3 49 0,-1-3 52 16,-1 1 54-16,3-5 64 0,0 0 67 0,3-5 86 0,-4-1 92 0</inkml:trace>
  <inkml:trace contextRef="#ctx0" brushRef="#br0" timeOffset="133407.63">4742 3596 55 0,'0'-5'133'0,"0"5"47"0,0-4 37 0,0-2 34 0,0 1 30 0,0 5 31 0,0-4 31 0,0-1 28 0,0 5 30 0,0-4 26 0,0-2 26 0,0 6-50 0,0-6-95 0,0 2-59 0,0 4-40 16,0-5-25-16,0 5-15 0,0-4-14 0,0-2-12 0,0 6-14 0,0-5-12 0,0 5-13 0,0 0-14 0,5-4-9 0,-5-1-13 0,0 5-7 0,0-4-4 0,0 4-7 15,6 0-8-15,-6-6-4 0,8 6-6 16,-8 0-5-16,5-6-5 0,-5 6-4 0,8 0-3 0,-3 0-2 0,-5 0-2 0,7 0-2 0,0 0-2 0,6 6 1 16,-6-6-4-16,-2 6 1 0,9-2 0 0,-9 1 1 0,8-1-1 0,-5 7 1 15,5-2 2-15,1-5-1 0,-2 12-1 0,1-7 0 16,1 6-1-16,-1-1 1 0,0 2-1 0,-2-2 1 0,10 5 0 0,-8 2 0 0,1-2 1 0,-2 5 1 0,1 0 0 15,1 0 1-15,-9 7 1 0,9-3-1 0,-9 6-2 16,2 5-14-16,-7-3-21 0,0 7-46 0,0-4-59 0,-7 5-122 0,2 0-154 0,-2 0-78 16,-5 1-41-16,-2 3-11 0,-4-5 3 0,-3 1 14 0,-6 1 17 0,1-6 22 0,-6 0 30 0,-1-5 38 0,-7-1 50 15,3-2 65-15,-2-13 76 0,-6 3 104 0,5-8 110 0</inkml:trace>
  <inkml:trace contextRef="#ctx0" brushRef="#br0" timeOffset="137538.51">11384 4978 11 0,'0'6'67'0,"-7"-6"25"16,2 0 14-16,-3 0 12 0,1 0 10 0,2 0 7 0,-4 0 5 0,4 0 7 0,0 0 6 0,-3 0 5 0,3 0 6 0,-3 0-42 0,2 0-62 0,-1 0-30 0,1 0-9 0,-2 3 3 0,3-3 10 0,5 0 17 0,-8 6 23 0,3-6 17 0,0 6 14 0,-4-6 13 0,4 3 12 0,-2-3 9 0,7 0 10 0,-8 6 8 0,8-6 8 16,0 0 1-16,0 0-1 0,0 0-7 15,0 0-10-15,0 0-18 0,0 0-20 0,0 0-15 0,0 0-10 0,0 0-7 0,0 0-6 0,0 0 8 0,0 0 10 0,0 0 12 16,0 0 12-16,0 0 12 0,8 0 13 0,-1 0 11 0,-2 0 12 0,4 0 11 15,1 0 9-15,3-6 6 0,1 3 7 0,-1-3 6 0,8-3 3 0,-2-2-4 16,1-3-13-16,4 0-13 0,3-7-15 0,-1 2-8 0,0 1-10 16,6-7-10-16,2 1-13 0,3-6-10 0,-3 5-13 0,5-5-7 0,-1 2-11 15,1-2-9-15,8 5-14 0,-7 1-9 0,-1 0-8 0,-2-1-10 0,2 1-5 0,-5 4-7 0,-1 1-8 16,-1 3-3-16,-7 2-6 0,1-1-1 0,-6 7-3 0,0-3 0 0,-7 1-3 16,0 5 0-16,1 1 0 0,-2-1 2 0,-6-1 2 0,-6 6 4 0,6 0 3 15,-6 0 3-15,0 0 1 0,0 0 0 0,0 0 2 0,0 0 1 0,0 0 1 16,0 6-1-16,0-1 2 0,-6-1-6 0,6 1-9 0,-6 5-14 0,6-4-13 0,-7 3-18 15,2 6-17-15,-3-6-19 0,2 0-22 0,-1 7-26 0,1-7-26 16,1 1-31-16,5 0-31 0,-8 0-39 0,-5 0-37 0,13-1-61 0,-7 0-71 0,1 2-72 16,1-7-69-16,-4 8-18 0,9-8 10 0,-7 6 27 0,2-2 32 0,-1-2 42 15,6 3 44-15,-8-4 47 0,3 2 48 0,-3 2 52 0,3-4 55 0,-2-1 68 0,7-4 72 16</inkml:trace>
  <inkml:trace contextRef="#ctx0" brushRef="#br0" timeOffset="138029.03">12939 4455 25 0,'-5'-4'104'16,"-1"4"42"-16,-1-5 30 0,1-1 27 0,-9 2 25 0,10 4 24 0,-2-5 22 0,-5 1 23 0,4-1 22 0,3 5 20 0,-3-4 21 0,2-2-35 0,1 0-68 0,-3 2-45 0,8-1-40 0,-7-1-14 0,7 2-5 0,-6 4-1 0,6-5-3 0,0 1 2 0,0-1 0 0,-6 5 3 16,6-4 0-16,0-2 1 0,0 0 1 0,-7 6-5 0,7-3-3 0,0 3-4 0,-5-6-8 0,5 6-3 0,0-6-1 0,-8 6-5 15,8-3-7-15,-8-3-8 0,8 6-10 0,-5-5-12 0,-1 5-10 0,6-4-11 16,-7 4-6-16,2 0-12 0,-4 0-5 0,4-4-7 0,-2 4-7 0,-5 0-5 15,4 0-10-15,1 4-4 0,-6-4-7 0,7 0-6 0,-7 4-4 0,1 1-4 16,-2 1-4-16,8-3 1 0,-7 3-5 0,0 3-1 0,0-3 1 0,5 4-1 16,-5-1-1-16,3 0-1 0,-4 2 2 0,7-1-2 0,-1 5-1 0,-4-6 0 0,5 6 0 15,2-6 0-15,-3 7 2 0,2-7-2 0,-1 6 2 0,1-6-3 0,6 0 0 0,-7 7-4 16,7-7-5-16,-5 1-1 0,5 0-1 0,0 0 3 0,0-4-1 0,0 3 5 16,5 0 2-16,-5-5 1 0,0 7 2 0,7-7 2 0,-1 8 4 0,1-3 2 15,-1-4 4-15,2 3 6 0,-3-2 6 0,8-1 4 0,-7-1 3 0,9 1 2 16,-1 2 1-16,-4-4 2 0,3 3 2 0,3-6 0 0,-5 0 2 0,2 0 2 15,7 0 4-15,-6-6 0 0,-1 6 1 0,-2-3-3 0,2-4-12 0,2 2-13 0,-3 1-22 16,0-1-22-16,2-5-27 0,-7 6-32 0,4-6-37 0,-3 6-36 16,0-8-30-16,-3 8-47 0,2-1-51 0,-1-5-70 0,-6 5-72 0,0 1-45 15,0-1-24-15,0-5 6 0,0 4 25 0,0 2 31 0,0-6 37 0,-6 0 46 0,6 1 44 0,-7 0 44 16,7-7 44-16,-5 7 51 0,5-6 52 0,-8 0 62 0,0 5 71 0</inkml:trace>
  <inkml:trace contextRef="#ctx0" brushRef="#br0" timeOffset="138296.84">12784 4339 82 0,'0'-6'155'0,"0"-3"49"0,0 5 41 16,0-1 41-16,5-1 41 0,-5 2 39 0,0-2 41 0,0 1 39 0,8 1 37 0,-8 4 38 15,0-6 38-15,0 6-56 0,0 0-104 0,0 0-56 0,0 0-32 0,0 0-19 16,0 0-10-16,0 0-16 0,0 0-16 0,0 0-18 0,0 0-18 0,0 0-19 16,0 0-21-16,0 0-15 0,0 0-20 0,0 0-18 0,0 0-15 0,-8 6-14 15,8-6-60-15,0 0-32 0,0 4 0 0,-5 1 0 0,5-5 0 0,0 6 0 16,0 4 0-16,0-1 0 0,0 0 0 0,0 0 0 0,0 6 0 0,5 1 0 16,-5 2 0-16,0 3 0 0,0 3 0 0,0 0 0 0,8 1 0 0,-8-1 0 0,0 1 0 15,0 4 0-15,8-4 0 0,-8 3 0 0,0 2 0 0,0 1 0 16,5-7 0-16,-5 3 0 0,0 4 0 0,7-1 0 0,-7-2 0 0,0-4 0 0,6 1 0 15,-6-1 0-15,0-3 0 0,0 3 0 0,0-5 0 0,0-4 0 0,-6 3 0 16,-1-3 0-16,2 1 0 0,-11-2 0 0,5 2 0 0,-1 2 0 0,-9-3 0 16,1 0 0-16,-6 0 0 0,8-1 0 0,-9 0 0 0,1 7 0 0,0-6 0 15,-6-2-234-15,5 2-80 0,-6 0-111 0,6 0-132 0,-4-6-80 16,4 6-50-16,2-5-6 0,-2 5 13 0,3-6 31 0,-3 1 35 0,6-1 48 0,3-4 49 0,-3 1 59 16,9-2 65-16,0-4 71 0,-3 0 74 0,10-4 97 0,-9-2 105 0</inkml:trace>
</inkml:ink>
</file>

<file path=ppt/ink/ink8.xml><?xml version="1.0" encoding="utf-8"?>
<inkml:ink xmlns:inkml="http://www.w3.org/2003/InkML">
  <inkml:definitions>
    <inkml:context xml:id="ctx0">
      <inkml:inkSource xml:id="inkSrc0">
        <inkml:traceFormat>
          <inkml:channel name="X" type="integer" max="32767" units="cm"/>
          <inkml:channel name="Y" type="integer" max="32767" units="cm"/>
          <inkml:channel name="F" type="integer" max="8191" units="in"/>
          <inkml:channel name="T" type="integer" max="2.14748E9" units="dev"/>
        </inkml:traceFormat>
        <inkml:channelProperties>
          <inkml:channelProperty channel="X" name="resolution" value="6301.34619" units="1/cm"/>
          <inkml:channelProperty channel="Y" name="resolution" value="6301.34619" units="1/cm"/>
          <inkml:channelProperty channel="F" name="resolution" value="3999.51147" units="1/in"/>
          <inkml:channelProperty channel="T" name="resolution" value="1" units="1/dev"/>
        </inkml:channelProperties>
      </inkml:inkSource>
      <inkml:timestamp xml:id="ts0" timeString="2025-11-10T04:49:15.900"/>
    </inkml:context>
    <inkml:brush xml:id="br0">
      <inkml:brushProperty name="width" value="0.05292" units="cm"/>
      <inkml:brushProperty name="height" value="0.05292" units="cm"/>
      <inkml:brushProperty name="color" value="#FF0000"/>
    </inkml:brush>
  </inkml:definitions>
  <inkml:trace contextRef="#ctx0" brushRef="#br0">22702 7093 13 0,'0'6'103'0,"0"-6"51"0,0 5 37 0,-5-5 28 0,5 0 22 0,0 0 23 0,0 0 19 0,-7 0 23 0,7 0 22 0,0 0 23 0,0 0 24 0,0 0-28 16,0 0-53-16,-6 0-59 0,6 0-60 0,0 0-28 0,0 0-6 0,0 0-5 0,0 0 2 0,-6 0-6 0,6 0-4 0,0 0-8 0,0 0-9 0,0 0-13 0,0 0-11 0,0 0-12 15,0 0-8-15,0 0-9 0,0 0-6 0,0 0-7 0,0 0-3 0,0 0-2 0,0 0-2 16,0 0 2-16,0 0 0 0,0 0 2 0,0 0 2 0,0 0 1 0,0-5 5 16,0 5-1-16,0 0 0 0,0-6 1 0,0 6-1 0,6 0 2 0,-6-3 5 0,6 3 1 15,-6-7 3-15,7 7 0 0,-2-5-2 0,3 1-3 0,0-1-2 0,-3-1-2 16,6 2-3-16,5-5-2 0,-4 0-3 0,-1 3-1 0,5-4-1 15,-4-1-8-15,8 2-8 0,-8 5-23 0,7-5-33 0,-6 4-46 0,1-2-56 0,7 4-100 16,-8-3-127-16,-3 6-94 0,4 0-78 0,-1-5-28 0,1 5-5 0,-7 0 10 0,-2 0 15 16,2-4 20-16,-1-2 28 0,-6 2 40 0,0-5 50 0,0-6 62 0,-6 0 71 15,6-4 93-15,-7-2 95 0</inkml:trace>
  <inkml:trace contextRef="#ctx0" brushRef="#br0" timeOffset="37707.54">20261 8261 0 0,'0'0'46'0,"6"-5"77"0,-6 5 43 0,0-6 32 0,7 2 29 0,-7-1 27 0,0 5 26 0,0-4 27 0,0-2 25 0,-7 3 25 0,7 3 23 15,0-6-5-15,-6 0-20 0,6 3-56 0,0-3-75 0,-7 6-33 0,7-6-17 0,0 6-7 0,-6-4-3 0,6 4-7 0,0 0-5 0,0 0-7 16,-8-5-7-16,8 5-3 0,0 0-2 0,0 0-4 0,0 0-2 0,0 0-6 16,0 0-4-16,0 0-6 0,0 0-6 0,0 0-6 0,0 0-9 0,0 0-6 0,0 0-9 0,0 0-9 15,0 0-13-15,0 0-7 0,0 0-8 16,0 0-3-16,8-4-4 0,-8 4 0 0,0 0-2 0,6 0-3 0,1 0 1 0,-1 0 0 0,1-5-1 0,7 5 4 16,-9 0 2-16,8 0 4 0,8-4 2 0,-8-2 0 15,6 6-2-15,0-6-5 0,7 3-7 0,0-3-22 0,0 0-31 0,8 3-52 0,-2-3-62 0,-1 1-141 0,9 5-177 16,0-4-90-16,-9-5-48 0,8 3-13 0,-7-4 6 0,0 1 14 0,-4-11 22 15,-8 1 25-15,-8-6 32 0,-4-8 45 0,-8-7 55 0</inkml:trace>
  <inkml:trace contextRef="#ctx0" brushRef="#br0" timeOffset="63651.47">23400 11348 0 0,'-5'0'4'0,"-4"5"36"0,9-1 17 0,0-4 17 0,-7 0 15 0,7 5 16 0,0-5 19 0,0 0 18 0,-5 6 26 0,5-6 22 0,0 0 24 0,0 4-4 0,0-4-18 0,-6 0-6 0,6 0 2 0,0 5 4 0,0-5 7 16,0 0 1-16,0 0 0 0,0 0-2 0,0 0 0 0,0 0-8 0,0 0-10 0,0 0-11 0,0 0-11 0,0 0-6 0,0 0-9 0,-7 0-6 0,7 0-7 16,0 0-5-16,0 0-6 0,0 0-4 0,0 0-7 0,0 0-6 0,0 0-8 15,0 0-6-15,0 0-6 0,0 0-7 0,0 0-4 0,0 0-6 0,0 0-2 16,0 0-4-16,0 0 2 0,7 0-4 0,-7 0 1 0,6 0-4 0,-6 0-1 0,5-5-5 15,2 5-4-15,2 0-1 0,-4 0-3 0,2-4-3 0,4 4 0 0,-2-6-6 16,3 6-1-16,2 0-8 0,-1-5-5 0,-1 1-6 0,8 4-5 0,-8-5-1 16,7 1-2-16,2-2-1 0,-3 0-2 0,3 3-9 0,-1-3-11 0,0 3-26 0,4-3-37 15,-3 0-41-15,5-3-45 0,-7 5-79 0,7-1-93 0,-7-1-78 0,7-4-68 16,2 1-25-16,-9-6-2 0,0 6 9 0,-1-6 17 0,3-4 29 0,-8-2 31 0,1-3 47 16,-7 0 50-16,-2-1 57 0,1-5 59 0,-6-4 73 0,-6 6 83 0</inkml:trace>
</inkml:ink>
</file>

<file path=ppt/ink/ink9.xml><?xml version="1.0" encoding="utf-8"?>
<inkml:ink xmlns:inkml="http://www.w3.org/2003/InkML">
  <inkml:definitions>
    <inkml:context xml:id="ctx0">
      <inkml:inkSource xml:id="inkSrc0">
        <inkml:traceFormat>
          <inkml:channel name="X" type="integer" max="32767" units="cm"/>
          <inkml:channel name="Y" type="integer" max="32767" units="cm"/>
          <inkml:channel name="F" type="integer" max="8191" units="in"/>
          <inkml:channel name="T" type="integer" max="2.14748E9" units="dev"/>
        </inkml:traceFormat>
        <inkml:channelProperties>
          <inkml:channelProperty channel="X" name="resolution" value="6301.34619" units="1/cm"/>
          <inkml:channelProperty channel="Y" name="resolution" value="6301.34619" units="1/cm"/>
          <inkml:channelProperty channel="F" name="resolution" value="3999.51147" units="1/in"/>
          <inkml:channelProperty channel="T" name="resolution" value="1" units="1/dev"/>
        </inkml:channelProperties>
      </inkml:inkSource>
      <inkml:timestamp xml:id="ts0" timeString="2025-11-10T04:52:22.767"/>
    </inkml:context>
    <inkml:brush xml:id="br0">
      <inkml:brushProperty name="width" value="0.05292" units="cm"/>
      <inkml:brushProperty name="height" value="0.05292" units="cm"/>
      <inkml:brushProperty name="color" value="#FF0000"/>
    </inkml:brush>
  </inkml:definitions>
  <inkml:trace contextRef="#ctx0" brushRef="#br0">16393 998 66 0,'0'0'132'0,"0"0"37"0,0-4 28 0,0 4 27 0,0-6 23 16,0 6 23-16,0-5 19 0,0 1 21 0,0 4 20 0,0-6 21 0,0 6 21 0,0-6-56 0,0 2-100 0,0 4-45 0,0-5-17 0,0 5-10 0,0-5 2 0,0 5-4 0,0-4-2 0,0 4-1 0,0-6-1 0,0 6-4 0,0 0-3 0,0-4-8 0,0 4-10 0,0 0-11 16,0 0-12-16,0 0-17 0,0 0-16 0,0 0-17 0,0 0-15 0,0 0-13 0,0 0-11 0,0 0-8 15,0 0-5-15,0 0-5 0,0 4-2 16,5 2-2-16,-5 3 1 0,0 0 0 0,0 3 2 0,0 3 4 0,9-2 6 0,-9 2 2 0,0 6 7 0,0-8 4 15,0 7-1-15,0-1 2 0,5 0-1 0,-5 1-3 0,0-1 1 0,0 2-3 16,0 3-1-16,0-5-1 0,0 5 1 0,0-3 0 16,0-2 0-16,0 1 0 0,0-6-1 0,0 6 0 0,0-5 1 0,5 4-1 0,-5-4-1 0,0 0-3 0,0-2-4 15,0 2-9-15,0 0-8 0,0-6-10 0,8 0-9 0,-8 7-10 0,0-7-11 16,0 2-11-16,0-2-11 0,0-5-11 0,6 8-10 0,-6-3-11 16,0-5-11-16,0 7-7 0,0-11-8 0,0 4-1 0,0-4 4 0,0 0 10 0,0 5 15 0,0-5 3 15,0 0-2-15,0 0 1 0,0 0 2 0,0 0 0 0,0 0 4 0,-6-5 4 16,6 1 8-16,0-2 12 0,-8-3 14 0,8 0 13 0,0-3 12 0,0 3 2 15,-5 0 3-15,5-6 15 0,-5-1 27 0,5 3 21 0,0-7 19 0,-9 5 20 16,9-4 18-16,0 0 16 0,-5-2 15 0,5 3 6 0,0-2 6 0,0 0 3 0,0 0 5 16,0 1 5-16,-7 4 5 0,7 0-2 0,0 2-7 0,0-2-5 0,0 0-1 15,0 0-2 1,0 6-3-16,0 0-4 0,0-1-5 0,0 4-2 0,0-3-4 0,0 3-6 0,7-3-5 0,-7 4-8 0,0 1-7 0,0-2-6 0,5 2-4 16,-5-1-9-16,0-1-6 0,9 2-8 0,-9-2-10 0,5 1-4 0,-5 1-9 0,5-1-2 15,-5 5-6-15,8-4-3 0,-8-2-1 0,6 6-3 16,1-3-4-16,-1 3-1 0,-6 0-2 0,7 0-1 0,-1 0-1 0,2 0 0 0,-3 3 0 0,2-3 1 15,-1 6 1-15,1-2 3 0,0 5 2 0,0-4 1 0,-2 5-2 0,3 1 1 0,-3-1 0 16,1-1-1-16,2 6 0 0,-3 0 0 16,2-5 0-16,-7 3 0 0,14 1-1 0,-8 7 0 0,-6-6 0 0,12-2-2 0,-3 8 0 0,-4-6-2 15,2-2 2-15,-1 7 0 16,1-4-1-16,7 2 1 0,-9-3-2 0,0 1-1 0,9-2 0 0,1 0-1 0,-10 0 1 0,9 2-2 0,-1-2 0 0,-8-4 2 0,9-1-2 0,-2 0-1 31,2 7 0-31,-7-11 0 0,4 5-1 0,5-5 1 0,-5-1 3 0,-4 1 0 0,7-1 2 16,-7 2 3-16,4-6 7 0,-5 0 6 0,1 0 5 0,6 0 8 0,-5-6 5 15,-2 6 6-15,-1-4 5 0,3-1 7 0,5 1 5 0,-7-7 3 0,1 7 3 16,6-5 5-16,-5-3 0 0,-3-1 1 0,8-2-2 0,-8 1-2 0,4-2-5 16,3 2-3-16,-6 0-4 0,-1-7 0 0,4 3-2 0,-2-2 1 0,-2 6-3 0,-5-12-2 15,0 7-2-15,7 0-4 0,-7-5-2 0,0 0 0 0,-7-2-6 0,7 3-1 16,0-3-2-16,-5 3-3 0,-2-3-2 0,-2 4-6 0,4-5-5 0,-1 9-1 16,-1-1-4-16,-7-2-1 0,9 6 0 0,-2 2-2 0,-4-2-2 0,3 4-2 15,0 1-1-15,3 1-1 0,-2 5-3 0,1-1-2 0,0-1-3 0,6 3-6 16,-7 3-10-16,7 0-14 0,0 0-17 0,0 0-24 0,0 0-26 0,0 0-16 0,0 0-12 15,0 0-12-15,0 0-10 0,0 3-15 0,7 3-15 0,-7 3-18 0,0 0-20 16,0 1-45-16,6 5-58 0,-6 0-64 0,0 0-66 0,6 3-12 0,-6-2 13 0,0 2 20 16,7 3 21-16,-7 0 25 0,0-8 28 0,-7 7 32 0,7-5 34 0,0 4 38 15,-6-4 41-15,0 0 58 0,6-2 67 0</inkml:trace>
  <inkml:trace contextRef="#ctx0" brushRef="#br0" timeOffset="3546.7">17545 1320 1 0,'0'0'70'0,"0"0"46"0,0 0 31 16,0 0 31-16,0 0 28 0,0 0 26 0,0-5 25 0,0 5 20 0,0 0 21 0,0 0 16 0,0 0 15 0,-7 0-25 0,7 0-54 0,0 0-46 0,0 0-47 0,0 0-27 0,0 0-18 0,0 0-18 0,0 0-19 16,0 0-16-16,0 0-14 0,0 0-9 0,0 0-8 0,0 0-10 0,0 0-6 0,0 0-6 0,0 0-6 0,0 0-7 0,0 0-6 0,0 0-3 0,0 0-7 0,0 0-1 0,0 0 1 0,0 0 15 15,7 0 22-15,-7 0 18 0,7 0 12 0,-7 0 13 0,5 0 9 0,3 0 8 16,-2 0 7-16,7 5 9 0,-8-5 5 0,11 0 7 0,-4-5 6 15,-1 5 4-15,5 0 1 0,-5 0-14 0,10-4-20 0,-9-2-15 0,8 2-14 0,-8 4-9 16,7-6-8-16,2 1-6 0,-8 1-7 0,6-1-4 0,-6-1-4 16,1 2-2-16,6 4-3 0,-9-5-4 0,2 5-7 0,-6-4-15 0,7 4-19 0,-9 0-23 0,3 0-25 15,-3 0-20-15,3 4-19 0,0-4-26 0,-8 5-29 0,0-1-41 0,5 2-48 16,-10-1-61-16,5-1-65 0,0 1-22 16,-8 5 0-16,8-4 19 0,-8-2 27 0,3 5 30 0,-3-4 36 0,3 1 31 0,-9-2 34 0,7 1 37 0,-6-5 38 0,2 6 49 0,-2-6 58 15</inkml:trace>
  <inkml:trace contextRef="#ctx0" brushRef="#br0" timeOffset="3825.91">17668 1266 86 0,'8'-10'153'0,"-8"1"43"15,5-1 33-15,2 5 31 0,-7-5 26 0,7 1 28 0,-7 4 25 0,0 1 28 0,7-8 26 16,-7 9 26 0,6-9 25-16,-6 3-64 0,7 4-112 0,-7-5-57 0,5 7-27 0,-5-7-16 0,8 4-4 0,-8 1-7 0,6-5-5 0,-6 5-6 0,0 1-8 15,5-1-9-15,-5 1-11 0,0-2-10 0,8 6-9 0,-8 0-10 0,0-4-10 16,0 4-6-16,0 0-12 0,0 0-8 0,0 0-11 0,0 0-8 0,0 0-11 15,0 0-7-15,0 0-8 0,0 0-9 0,0 0-7 0,0 0-7 0,0 0-4 0,0 0 0 16,0 4-1-16,0 2 1 0,0-2 0 16,0 5 2-16,0-4 0 0,0 5 2 0,0 5 0 0,0-6 3 0,0 12 4 0,0-6 3 0,0 4 5 0,0-1 0 15,-8 9 1-15,8-9-1 0,0 6-4 0,0 1-8 0,0-1-10 0,0 1-14 0,0 5-16 16,0-6-15-16,0 0-14 0,0 1-21 0,0-1-25 16,0 1-24-16,8-1-23 0,-8-6-42 0,0 3-50 0,7-2-55 0,-1 0-60 0,-6-4-41 0,8 0-32 0,-8 0 0 15,5 0 16-15,-5-6 25 0,5 1 27 0,-5-1 34 0,9-4 38 16,-9-1 37-16,0 2 39 0,0-6 50 0,0 0 51 0,0 0 56 0,0 0 69 0</inkml:trace>
  <inkml:trace contextRef="#ctx0" brushRef="#br0" timeOffset="4283.78">18966 1022 20 0,'0'0'83'0,"0"0"32"0,0-6 30 0,0 6 30 0,0-9 30 0,0 3 27 0,0 3 27 15,0-1 22-15,0-2 23 0,0 1 22 0,0 1 22 0,0-2-35 0,-7 0-65 0,7 2-28 16,0-1-7-16,-9 0-8 0,9 1-8 0,0-2-9 0,-5 2-12 0,5-1-9 15,0 1-4-15,0-1-3 0,-6-1-3 0,6 2-5 0,0-2-2 0,-7 1-3 16,7 5-6-16,0-4-4 0,-5-2-9 0,5 6-5 0,0-3-10 0,-9 3-9 16,9 0-8-16,0-6-8 0,0 6-11 0,0 0-9 0,0-4-9 0,0 4-12 15,0 0-11-15,0 0-12 0,0 0-11 0,0 0-11 0,-5 0-12 0,5 0-6 0,0 0-6 16,0 0-5-16,-7 4-5 0,7 2-2 0,-6-3 1 0,1 3-1 0,-3 3 2 0,0 1 2 16,3 1 2-16,-2 2 5 0,-5 2 1 0,5 0 1 0,-6 6 7 0,6-3-2 15,-5 1 1-15,4 2 3 0,-5-3-1 0,7 3-2 0,1 2 3 0,-2 3-4 16,-2-7 1-16,4 5-2 0,-2 6-2 0,1-6 1 0,1 1-3 0,5-1 2 0,0 1-2 15,0-1-1-15,0 4 2 0,0-3-5 0,0-1-7 0,0 0-11 0,5 0-12 16,-5 1-15-16,6-5-12 0,1 5-12 0,-2-6-14 0,4 2-10 0,-2-7-15 16,4 5-12-16,-6-3-11 0,11-2-18 0,-4-4-19 0,0-1-26 0,3 0-27 15,-3 0-31-15,0-3-33 0,9 0-34 0,-8-2-27 0,6-4-3 16,-6 0 14-16,8 0 19 0,-8-4 25 0,-2-2 24 0,9-3 27 0,-6-1 30 0,-1-1 33 0,0-2 38 16,0-1 42-16,0-2 45 0,1-3 64 0</inkml:trace>
  <inkml:trace contextRef="#ctx0" brushRef="#br0" timeOffset="4905.71">19192 1080 0 0,'0'-4'16'0,"0"-2"128"15,8 1 62-15,-8 1 42 0,0-1 30 0,0 1 24 0,0-5 24 0,6 3 25 0,-6-3 23 16,0 3 26-16,0-4 22 0,0 5 25 0,0-1 20 0,0 3-94 0,0 3-164 16,0-4-75-16,0 4-29 0,0 0-16 0,0 0-8 0,0 0-9 0,0 0-12 15,0 0-11-15,0 0-13 0,0 0-6 0,0 4-7 0,0-1-8 0,0 3-9 16,0-1-6-16,0 5-3 0,0-1-2 0,0 3 1 0,0 1 3 0,0 1 3 0,0 7 6 15,0-7 5-15,0 6 5 0,0-1-3 0,0 0-1 0,0 1-3 0,0 5-4 16,0-7-2-16,0 9-8 0,0-5-5 0,-6-2-11 0,6 5-9 0,0-6-6 16,0 5-1-16,0-3-4 0,-8 3-3 0,8-5-4 0,0 1-4 0,0-7-5 15,0 8-2-15,0-11-2 0,0 4-2 0,0-4 3 0,0 5 2 0,0-11 7 16,0 7 8-16,0-7 5 0,0-4 7 0,0 5 4 0,0-5 9 0,0 0 8 0,0 0 8 16,0 0 8-16,0 0 4 0,0 0 2 0,0 0 1 0,0-5 0 0,0-5 4 15,0 5-1-15,8-4 3 0,-8-7 0 0,0 3 2 0,0-2 1 16,0 1-2-16,0-6-3 0,0 0-5 0,6 1 1 0,-6-5-1 0,0 0 5 0,0-1 6 0,0 1 4 15,0-1 1-15,0 1 2 0,0-6 1 0,5 6-1 0,-5-1-1 0,0 1 8 16,0-1 6-16,0 5 6 0,0 1 5 0,0 0 1 0,0 4-1 0,0 6 2 16,0 0-3-16,0-3 2 0,0 3-3 0,8 3-2 0,-8 6-6 0,0-4-11 15,0 4-15-15,0 0-15 0,0 0-21 0,0 0-8 0,0 0-2 0,0 0-1 0,0 4-4 16,5-4-3-16,-5 6-1 0,0 0-2 0,7 3 2 0,-7-3 4 0,9 3 7 16,-4 4 7-16,1-2 8 0,-6 4 8 0,7-1 8 0,-2 0 2 15,4 7-5-15,-4-8 0 0,2 8-3 0,-1-6-1 0,2 4 0 0,-3-5-1 0,3 5-1 0,-3-4-3 16,2 0-1-16,5 0-1 0,-5 0 1 0,1-1-2 0,-3 0 1 0,2 1 0 15,5 1 1-15,-4-2 1 0,5-4 4 0,-7 5 0 0,6-2 2 0,-3-2 1 0,3-2 3 16,-6 1 2-16,7-1 4 0,-5 0 3 0,4-2 7 0,-5 2 6 0,6-4 7 16,-6-5 10-16,-2 4 8 0,2-4 9 0,5 0 10 0,-4 0 9 0,-3-4 8 0,3-1 4 15,-2 1 4-15,7-1 3 16,-6-6 1-16,-1 2-1 0,1-2-3 0,-1 2-4 0,-1-6-3 0,4 2-6 0,-2-2-5 0,-2 0-10 0,1-1-9 0,1-2-8 16,-7 3-8-16,6-4-6 0,-6-1-4 0,0 1-6 0,0-2-4 0,0-3-2 0,0 5-3 15,0-5-3-15,0 0-2 0,0 3-6 0,0-3 0 0,-6 5-5 16,6 3-1-16,0-2-1 0,-7 3-3 0,7 6 0 0,-6-3-1 0,6 3 2 15,0 3-1-15,0 3-2 0,-5-1-4 0,5 4-6 0,0 0-6 0,0 0-14 16,-7 0-21-16,7 0-19 0,0 0-21 0,0 0-20 0,0 0-17 0,-9 4-19 16,9 5-21-16,0-4-27 0,0 5-29 0,0-1-51 0,0 3-61 0,0 1-75 0,0 1-80 0,0 7-24 15,0-2 5-15,9-4 25 0,-9 4 30 0,7 0 31 0,-2-5 32 0,-5 1 38 16,6 1 38-16,1-7 42 0,-1 0 48 0,2 2 59 0,4-7 64 0</inkml:trace>
  <inkml:trace contextRef="#ctx0" brushRef="#br0" timeOffset="5216.18">19956 1286 0 0,'0'0'3'0,"0"4"109"0,0-4 62 0,0 0 40 15,-8-4 29-15,8 4 28 0,-8 0 28 0,8 0 27 0,0 0 28 0,0 0 26 0,0 0 25 0,-5-5 25 0,5 5 20 16,0 0-77-16,0 0-135 0,0 0-64 0,-6 0-28 0,6 0-12 0,0 0-2 0,-7-6-7 0,7 6-8 0,0 0-11 0,0 0-10 0,0 0-10 0,0 0-10 0,-5-4-4 0,5 4-9 0,0 0-4 0,0 0-7 0,0 0-3 0,0 0-6 15,0 0-4-15,0 0-2 0,0 0-4 0,0 0 1 0,0 0-1 0,0 0-1 16,0 0 1-16,0 0-3 0,0 0-3 0,0 0-4 0,0 0-2 0,0 0-7 16,0 0 3-16,5-5 1 0,-5 5 5 0,7-4 5 0,-1 4 2 0,-1-6 0 0,3 3-3 15,0 3-5-15,3-6-1 0,2 0-6 0,7 2 3 0,-6-1-2 0,4-1 2 16,1 2 2-16,2-1-3 0,-8 5-3 0,8-4-13 0,-3 4-15 16,-4-5-15-16,4 5-19 0,-5 0-17 0,0 0-22 0,1 0-23 0,-1 0-27 0,-6 0-27 15,-1 0-31-15,0 0-50 0,1 0-55 0,-2 5-66 0,3-5-66 0,-8 4-38 0,0-4-20 16,0 0 5-16,0 0 22 0,0 0 28 0,0 0 34 0,0 5 38 0,-8-5 42 15,8 0 43-15,-5 0 45 0,-2-5 53 0,1 1 57 0</inkml:trace>
  <inkml:trace contextRef="#ctx0" brushRef="#br0" timeOffset="5563.27">20359 1046 66 0,'0'-3'146'0,"0"-3"47"0,0 0 38 0,0 3 38 0,0-3 34 16,0 0 34-16,0 2 34 0,0-1 31 0,0-1 32 0,0 3 29 0,0-1 27 0,0 4-52 16,0-6-100-16,5 1-58 0,-5 1-37 0,0 4-24 0,0-6-12 15,0 6-13-15,0 0-20 0,0 0-16 0,0 0-22 0,0 0-18 0,0 0-22 0,0 0-16 16,0 0-19-16,0 0-15 0,0 0-18 0,0 0-9 0,0 0-11 0,0 0-5 15,7 6-9-15,-7-2-6 0,0 1 0 0,7 1-1 0,-7 1 0 0,7-1 5 16,-7 3 0-16,6 3 7 0,-6 3 5 0,7-6 6 0,-7 4 1 0,6 2 1 16,-6 0-2-16,0 0-3 0,7 0-1 0,-7 4-1 0,0-4 0 0,6 3-1 15,-6 3-2-15,0-6 2 0,0 4-1 0,7 2-1 0,-7-8-2 0,0 7-6 0,0-5-8 16,0-1-10-16,6 6-16 0,-6-5-19 0,0-2-17 0,0-2-23 0,8 3-23 16,-8-3-23-16,0-2-24 0,0 1-26 0,5-1-26 0,-5 0-45 0,0-3-54 0,0-1-66 15,0 4-71-15,8-5-22 0,-8 3-1 0,0-7 19 0,0 0 28 0,0 0 34 16,0 0 36-16,0 0 36 0,0 0 37 0,0-7 40 0,0-2 41 0,0 0 53 15,0-1 57-15</inkml:trace>
  <inkml:trace contextRef="#ctx0" brushRef="#br0" timeOffset="5879.28">20672 769 0 0,'5'-6'1'0,"3"0"99"16,-2 2 70-16,-6-1 50 0,5 0 44 0,-5 5 38 0,0-4 36 0,0 4 29 15,0-6 30-15,0 2 27 0,0 4 24 0,0 0 24 0,0 0 21 0,0 0-76 16,0 0-130-16,0 0-75 0,0 0-41 0,0 0-35 0,0 0-29 0,0 0-25 16,0 0-22-16,0 0-17 0,0 0-16 0,0 0-3 0,0 0 3 0,0 4 0 0,0 2 2 15,0-2 4-15,0 1 5 0,7 4 6 0,-7 3 5 0,9-3 5 16,-9 1 8-16,5 4 3 0,-5-4 5 0,6 5 4 0,1-2 5 0,-2 7-7 0,4-4-12 16,-2 2-8-16,-2 3-8 0,1-2-8 0,-1 5-8 0,-5-3-7 0,8 1-6 15,0-1-3-15,-3 3-4 0,2 0-2 0,-7 1-3 0,0-1 2 0,6 1-1 0,-6-6 1 16,0 7-1-16,0-7 0 0,-6 5-3 0,6-3 0 0,0-3 1 0,-7 1 1 15,7 2 1-15,-5-3-7 0,-3-3-8 0,0 4-9 0,3 2-16 0,-1-6-14 16,1 4-23-16,-11-1-24 0,11-3-23 0,-8 6-35 0,-1-8-34 0,2 7-81 16,-2-4-97-16,1-3-79 0,1 2-65 0,-7-1-18 0,-2-4 5 0,10 1 21 0,-10-1 28 0,3-1 32 15,-3-4 38-15,-6-1 41 0,8 3 43 0,-6-7 50 0,6 0 53 0,-8 0 75 16,1 0 84-16</inkml:trace>
  <inkml:trace contextRef="#ctx0" brushRef="#br0" timeOffset="8830.34">21654 1378 39 0,'-12'0'116'0,"6"-4"46"0,-2-1 37 0,2-1 34 0,-1 6 27 0,2-3 28 0,-4-4 27 0,9 4 26 0,-5 3 24 0,5-6 25 0,-7 6 21 0,7-5-49 0,0 5-89 0,-6 0-63 0,6 0-46 0,0 0-36 0,0 0-28 0,0 0-21 15,0 0-20-15,0 0-17 0,0 0-19 0,0-4-16 0,0 4-19 0,6 0-12 16,-6 0-12-16,0 0-4 0,0-6-2 0,0 6 10 0,0 0 11 0,0 0 28 0,7 0 31 16,-2 0 26-16,-5 0 17 0,14-5 18 0,-7 5 11 0,-1 0 6 0,2 0 9 15,5 0 4-15,0-4 5 0,-7 4 0 0,7 0 0 0,-1-5-7 0,2 5-11 16,-9 0-23-16,8 0-31 0,-5-4-21 0,5 4-18 0,-7 0-19 0,7-6-25 16,-5 6-22-16,4 0-25 0,-5 0-29 0,-2-4-31 0,10 4-37 0,-10 0-42 0,9 0-55 15,-9 0-65-15,2 0-68 0,2 0-63 0,2 0-24 0,-4 0 0 16,-2 0 18-16,-5 0 26 0,0 0 35 0,0 0 38 0,0 0 41 0,0 0 45 0,0 0 48 0,-5-6 51 15,5 1 57-15,-7 1 69 0</inkml:trace>
  <inkml:trace contextRef="#ctx0" brushRef="#br0" timeOffset="9035.19">21702 1213 0 0,'0'-5'10'0,"-9"1"120"0,9-2 67 0,0-3 45 0,0 3 38 0,0 0 33 16,0 3 33-16,0-3 29 0,0 1 24 0,0 5 26 0,0-4 25 0,0 4 22 15,0-6 21-15,0 6-87 0,0 0-152 0,0 0-74 0,0 0-30 0,0 0-20 16,0 0-13-16,0 0-17 0,0 0-16 0,0 0-15 0,0 0-14 0,0 0-11 15,0 0-10-15,0 0-9 0,0 0-3 0,9 6-8 0,-9-2-2 0,0 1-5 0,0 4-2 16,5-3-1-16,-5 9-2 0,0-5 3 0,0 4 2 0,5 5 3 0,-5 2 2 16,0-2-8-16,0 1-13 0,-5 3-15 0,5 3-20 0,0 2-27 0,-5-4-32 15,5 6-38-15,-9-2-44 0,4 3-64 0,5-1-75 0,-7-6-71 0,-1 4-64 0,3-3-23 16,5 5 1-16,-6-6 16 0,6-6 28 0,-8 3 30 0,8-6 34 0,-5-2 40 0,5 2 43 16,-7-3 49-16,7-3 50 0,0-5 64 0,0 1 74 0</inkml:trace>
  <inkml:trace contextRef="#ctx0" brushRef="#br0" timeOffset="9651.21">22255 1125 0 0,'0'-6'26'0,"5"6"137"16,-5-5 68-16,0-4 48 0,7 5 35 0,-7-2 28 0,0-3 27 0,0 3 23 0,0-4 23 15,0 1 25-15,6 4 24 0,-6 5 23 0,0 0 22 0,0 0-106 0,0 0-181 0,0 0-84 16,0 0-33-16,0 0-18 0,0 0-13 0,0 0-13 0,0 0-7 0,0 0-13 15,0 0-11-15,0 0-9 0,0 0-5 0,0 0-7 0,0 0-7 0,0 5-6 0,0-1-4 16,5 1-2-16,-5 1 3 0,0 4 1 0,9-1 3 0,-2 1 5 0,-7-1 5 16,0 6 4-16,5 0 8 0,3 0-2 0,-8 0-2 0,5 3-3 0,-5 3-1 15,0-2-2-15,0 2-3 0,6-3-2 0,-6 6-1 0,0-4-2 0,0 4-2 16,0 0-3-16,0-3-3 0,0-3-3 0,8 3-4 0,-8-2-6 0,0-5-4 0,0 2-5 16,0-7-4-16,0 1-3 0,0-1-1 0,0 0-1 0,0-9-1 0,0 6 2 15,0-6 4-15,0 0 2 0,5 6 4 0,-5-6 8 16,0 0 9-16,0 0 11 0,0 0 12 0,0 0 11 0,0 0 6 0,0 0 5 0,0-6 1 0,0 0 3 15,0 2 3-15,0-1 2 0,0-4-1 0,0-1 3 16,0 1 4-16,0-7 0 0,0 2-5 0,0-5-3 0,0 4-4 0,0-5-6 0,-5-5 0 0,5 6 0 0,0-5 5 16,0 5 4-16,0-7 3 0,0 4 3 0,0 1 2 0,0-3 0 0,0 5 2 15,0-2 0-15,0 3 1 0,0 2 1 0,0 1-3 0,0 6-2 0,0 4-2 16,0-5-6-16,0 6-7 0,0 4-8 0,0-5-14 0,0 5-11 0,0 0-8 0,0 0-13 16,0 0-10-16,0 0-5 0,0 0-3 0,0 0 0 0,5 0-1 0,-5 5 5 15,7-1 4-15,-7 2 4 0,7-2 6 0,0 5 4 0,-1 2 6 0,-6-2 6 16,12 7 6-16,-4-3 8 0,-2 1 4 15,1 1 3-15,-1 6-3 0,1-2 1 0,7 2-4 0,-9-3-3 0,0 1-4 0,4 2-2 0,3-3-2 0,-4 3-1 16,4-2-1-16,-5 0-1 0,6-5-1 0,-8 7-2 0,9-8-1 0,-2 2 1 0,2 1-2 16,-1-2 2-16,0-4-2 0,-5-1 1 0,3 0 3 15,2-3 0-15,0 4 3 0,0-5 3 0,-7-5 3 0,9 4 4 16,-10-4 7-16,3 0 8 0,3-4 12 0,-3 4 10 0,-1-5 8 0,-1-5 5 0,0 4 7 0,1-3 2 0,-2 0 2 0,3-1 5 16,-8 1 5-16,8-7 1 0,-3 7 1 0,-5-6-5 0,6 1-7 0,-6-5-9 0,0 4-10 15,0-6-12-15,0 2-11 0,0-1-7 0,0 1-2 0,0-5-5 0,0-1-5 16,0 1-5-16,-6 0-8 0,6 5-5 15,0-7-4-15,-5 7 0 0,5 4 4 0,-8-4-2 0,8 10 1 0,0-1-3 0,-8-1-5 0,8 1-9 0,0 10-15 0,0-5-22 16,0 5-26-16,0 0-30 0,0 0-30 0,0 0-35 16,0 0-34-16,0 0-20 0,-5 0-17 0,5 5-35 0,0 1-43 0,0-2-75 0,5 7-85 0,-5-1-34 15,0-1-7-15,8 6 18 0,-8 0 33 0,8-5 41 0,-3 3 44 0,-5-2 45 0,6 4 45 16,-6 0 37-16,5-6 35 0,2 0 49 0,2 1 55 0</inkml:trace>
  <inkml:trace contextRef="#ctx0" brushRef="#br0" timeOffset="9873.04">22884 1388 0 0,'-5'5'17'0,"-1"1"133"0,-7-6 74 0,5-6 56 0,3 6 50 0,-2-5 45 0,0 1 45 0,2-2 40 0,5 2 34 0,-7-1 32 0,7-1 26 0,0 3 24 0,0 3 21 0,0-7-103 0,0 7-175 0,0 0-88 0,0 0-43 0,0-3-34 0,0 3-27 0,0 0-25 16,7-6-25-16,-7 6-17 0,5-5-18 0,2 1-11 0,0-2-8 0,-2 1-6 0,3-4-6 0,5 5-2 15,-2-2-4-15,5-4-6 16,-3 5-5-16,-3-4-16 0,11 3-19 0,-8 2-22 0,6-1-28 0,-6-5-34 0,8 7-37 0,-7 3-49 0,-4-6-53 0,3 6-104 0,3-6-125 15,-5 6-53-15,2 0-14 0,0-4 5 0,1 4 14 0,-7-5 31 0,6-1 36 0,-8 2 43 16,1-1 43-16,2-4 52 0,-3-1 55 0,-5 1 61 0,7-6 67 0</inkml:trace>
  <inkml:trace contextRef="#ctx0" brushRef="#br0" timeOffset="10346.68">23510 988 0 0,'8'6'34'0,"3"-6"153"0,-3 4 87 0,-1-4 63 15,-1 0 49-15,-6-4 38 0,6 4 30 0,-6-6 27 0,0-3 26 0,0 3 27 16,0 0 26-16,0 6 30 0,0-4 31 0,0 4-116 0,0 0-193 0,0 0-103 16,0 0-55-16,0 0-30 0,0 0-16 0,0 0-8 0,0 0-5 0,0 0-3 0,0 0-4 15,0 0-9-15,0 0-9 0,0 0-12 0,0 0-17 0,0 4-12 16,0-4-16-16,-6 0-10 0,6 6-10 0,-6-6-9 0,6 0-7 0,-7 6-5 0,-1-2-5 16,3 1-6-16,-1 5-10 0,-7-7-5 0,-2 8-10 0,3-1-8 0,0-1-8 15,-1 3-5-15,-1 1-4 0,2-4-7 0,-8-4-4 0,8 5-4 0,-4 1-6 16,5-7 2-16,-2 2 6 0,0-2 4 0,-1 1 7 0,9-1 9 0,-10-4 10 0,10 5 10 15,-3-5 10-15,8 0 7 0,-6 0 7 0,6-5 11 0,-5 5 9 0,5 0 8 16,0-4 9-16,0-1 8 0,0 1 6 0,0-2 10 0,5 2 4 0,-5-7 8 16,0 1 5-16,6 5 3 0,-6-4 4 0,8-4-2 0,-3 1 5 0,3 3-2 0,-1-1-2 15,-2-4-1-15,2 4-1 0,0-5-4 0,-2 5-5 0,9 0-5 0,-7-4-7 16,4 5-7-16,-4-2-2 0,7 7-3 0,-7-7-1 0,4 1 0 0,5 7 2 16,-5-3 2-16,2 2 2 0,0-1 2 0,-6-1-1 0,5 6 0 0,3-3-4 0,-2 3-4 15,-2 0-2-15,-3 0-6 0,-1 3-5 0,-1-3-3 0,0 6-4 0,-6-6 1 16,7 9 1-16,-7-3 3 0,0 3 0 0,0 0 0 0,0 7 1 0,-7-2-2 15,1 0-2-15,0 6-1 0,-1 1-2 0,-1-3-3 0,-3 7-4 16,-2-6-1-16,-2 5 1 0,3 1-3 0,0-5-3 0,-1-1-4 0,-6 0-2 0,3 1 0 16,5 1-2-16,-1-8 0 0,-4 7 2 0,5-10 0 0,4 5 1 0,-7-2 2 0,9-2 2 15,5-2-2-15,-7 1-6 0,7 0-2 0,-7-5-4 0,7-1-2 0,7 7-4 16,-7-7 2-16,0 1 0 0,7 1 6 0,-2-6 7 0,3 3 7 0,-2-3 6 0,1 0 9 16,4 0 5-16,-4 0 7 0,7 0 2 0,-1 0 5 0,1-3 3 0,-2 3-6 15,2 0-8-15,-1-6-17 0,-1 6-15 0,-5-5-25 0,-2 1-27 0,10 4-39 16,-10 0-44-16,-5-6-102 0,8 6-123 0,-8-5-54 0,0 5-20 0,0-4 0 15,0-1 12-15,0 1 20 0,-8-6 26 0,3 4 33 0,-2-3 34 0,-1-2 39 0,-4-2 43 16,0 4 52-16,-1-7 59 0</inkml:trace>
  <inkml:trace contextRef="#ctx0" brushRef="#br0" timeOffset="10598.91">22033 973 0 0,'0'0'3'0,"0"0"115"0,0 0 76 0,0 0 53 0,0 0 44 0,0 0 36 0,0-6 31 0,0 6 30 0,0 0 24 0,0 0 24 0,0 0 23 16,0 0 20-16,0 0 17 0,0 0-85 0,0 0-147 0,0 0-88 0,0 0-57 0,0 0-35 0,0 0-27 0,0 0-12 0,0 0-7 0,6 6-6 0,-6 0-5 0,7-2-6 0,-7 7-4 0,6-4-4 0,-1 4-1 0,-5 5 1 0,8-1-1 0,0-2 2 0,-3 1 6 0,1 7 1 0,1-2 5 0,-2 0-3 16,-5 2-6-16,9-3-4 0,-2 6-2 0,-2-3-3 0,1 3-2 0,0 1-4 15,1-1-10-15,1 5-8 0,-3 0-13 0,2-4-15 0,0 5-18 0,6-2-21 16,-6 1-23-16,5 0-20 0,0 1-17 0,2 0-27 0,-1-5-33 0,0-1-40 15,7 1-44-15,0-7-53 0,0 6-57 0,-1-9-22 0,0 4-2 0,6-4 15 0,2 0 25 16,-1-6 30-16,0 3 32 0,6-3 32 0,0-5 33 0,2 1 38 0,5-5 40 16,-1-5 46-16,1 1 48 0</inkml:trace>
  <inkml:trace contextRef="#ctx0" brushRef="#br0" timeOffset="10883.06">23758 840 0 0,'-6'-4'16'0,"-1"4"130"0,-6 0 70 0,7-4 52 0,6 4 44 0,-7-5 38 16,1 5 31-16,6 0 29 0,0 0 26 0,0 0 26 0,0 0 21 0,0 0 22 15,0 0 18-15,0 0-101 0,0 0-172 0,0-5-88 0,0 5-44 0,0 0-33 0,0 0-29 16,6 0-16-16,-6 0-7 0,0 0 1 0,7 0 9 0,-1 5 7 0,-6-5 0 16,13 5 4-16,-6-1 2 0,-1 0 1 0,7 2 3 0,0 3 8 0,1 3 5 15,6-3 7-15,-8 6 3 0,0-2 4 0,2 2-2 0,-1 5-10 16,-8-1-20-16,11 2-10 0,-11 1-9 0,-5 5-6 0,6 1-10 0,-6 2-5 0,0 3-6 0,-6 1-8 15,1 2-7-15,-4-3-12 0,-3 7-8 0,6-1-15 0,-7-5-19 0,0 5-18 16,0-1-22-16,-8-3-31 0,8-1-37 0,2-6-65 0,-10 2-77 0,8-6-95 0,0 1-101 16,-6-5-36-16,6 0-6 0,0-5 14 15,0-1 22-15,-1-4 30 0,2-1 35 0,-2-9 38 0,1 6 41 0,-6-6 50 0,12-6 54 0,-6-3 70 0,-1-1 75 0</inkml:trace>
  <inkml:trace contextRef="#ctx0" brushRef="#br0" timeOffset="11943.34">24846 1105 10 0,'0'0'83'0,"-6"0"42"0,6 0 36 0,0 0 24 0,0-4 18 0,0 4 10 0,0 0 5 0,0 0-2 0,0 0-2 0,0 0-4 0,0 0-2 0,0 0-39 15,0-6-62-15,0 6-33 0,6 0-22 0,-6 0-15 0,0-4-9 0,5 4-3 0,-5 0 7 0,8 0 10 0,-1 0 14 0,-1 0 16 0,2 0 15 0,-3 0 14 0,0-5 14 0,9 5 2 0,-7 0-6 0,6 0-13 0,-6-6-18 16,5 6-13-16,-5-4-14 0,7 4-10 0,-1-6-9 0,-8 6-17 0,9 0-19 0,-1 0-30 16,-8 0-34-16,11-5-40 0,-11 5-37 0,1 0-55 0,6 5-62 0,-3-5-32 15,-4 0-17-15,2 0-5 0,-1 0 7 0,-6 0 10 0,0 0 14 0,0 0 21 16,8 0 28-16,-8 0 36 0,0-5 40 0,-8 1 41 0,8-1 41 0</inkml:trace>
  <inkml:trace contextRef="#ctx0" brushRef="#br0" timeOffset="12179.66">24982 958 0 0,'8'0'11'0,"-2"-5"125"0,-1 1 71 0,3-2 49 0,-3 6 39 16,-5-4 32-16,7-1 29 0,-7 5 26 0,9 0 27 0,-9 0 25 0,0-4 22 15,0 4 22-15,5 0 22 0,-5 0-92 0,0-5-155 0,0 5-79 0,0 0-38 16,0 0-21-16,0 0-11 0,0 0-9 0,0 0-6 0,0 0-8 0,0 0-9 0,0 0-11 15,0 0-8-15,0 0-12 0,0 0-9 0,0 0-12 0,0 0-11 0,0 0-12 16,0 0-10-16,0 0-6 0,0 0-8 0,0 5 2 0,0-1 3 0,-5 1 0 16,5-1 6-16,0 6-1 0,0 0 5 0,0 0 0 0,-9 5-1 0,9-2 1 0,0 8-3 15,0-6-4-15,0 4-7 0,0 1-17 0,-7-1-18 0,7 0-33 0,0 1-37 16,0-1-67-16,0 2-79 0,0-3-83 0,0 3-84 0,0-2-29 0,0 2-3 16,0-8 9-16,0 7 18 0,0-5 25 0,-5-1 31 0,5-5 34 0,-8 2 40 0,8-7 45 15,-5 1 49-15,5-5 67 0,-6 6 70 0</inkml:trace>
  <inkml:trace contextRef="#ctx0" brushRef="#br0" timeOffset="12502.25">26161 1491 0 0,'7'0'15'0,"-7"5"131"0,7-5 73 0,-1 0 44 0,-6 0 30 15,7 0 20-15,-7 0 16 16,6-5 15-16,-6 5 14 0,7 0 12 0,-7-6 11 0,6 6 9 0,-6-4 10 0,5 4-105 0,-5 0-171 0,8-5-93 0,0 5-55 0,-8 0-21 15,5-4-8-15,3 4-11 0,-8 0-12 0,5 0-30 0,0 0-34 0,4 0-43 16,-4 0-47-16,2 0-50 0,-1 0-45 0,2 0-17 0,-2 0 2 0,6 0 12 16,-4 0 19-16,-2 0 18 0,1-5 21 0,4 5 27 0,-4 0 30 0,7-7 39 0,-9 7 43 15,8-4 47-15,-5-1 64 0</inkml:trace>
  <inkml:trace contextRef="#ctx0" brushRef="#br0" timeOffset="12702.75">27099 1384 0 0,'13'4'14'0,"-6"-4"131"0,0 5 82 0,-2-5 57 0,3 0 43 0,-1 0 32 16,-7-5 25-16,0 5 24 0,0 0 25 0,0-4 22 0,0 4 24 0,0 0 21 0,0 0 21 0,0 0-99 15,0 0-164-15,0 0-99 0,0 0-63 0,0 0-35 0,0 0-21 0,0 0-12 16,0 0-6-16,0 0-10 0,0 0-8 0,0 0-12 0,0-6-10 0,0 6-16 16,0 0-17-16,0 0-20 0,6 0-21 0,-6 0-22 0,6 0-19 0,-6 6-36 31,5-6-42-31,-5 0-58 0,7 4-66 0,-7-4-50 0,8 0-41 0,-8 5-8 0,6-5 5 15,-6 0 18-15,0 0 25 0,0 0 29 0,7 0 34 0,-7 0 36 0,6 0 38 0,-6 0 51 16,0-5 51-16,0 1 59 0,5-2 75 0</inkml:trace>
  <inkml:trace contextRef="#ctx0" brushRef="#br0" timeOffset="12938.05">28045 1320 87 0,'12'4'158'0,"-1"1"41"0,-2-5 32 0,-2 0 22 0,-2 0 19 0,3 0 16 0,-8 0 13 16,0 0 10-16,0 0 10 0,0-5 10 0,0 5 9 0,5 0-77 0,-5 0-118 16,0-4-67-16,0 4-38 0,0 0-18 0,0 0-6 0,0 0-2 0,0 0 0 0,0 0-1 15,0-5 3-15,0 5-2 0,0 0 2 0,0 0-1 0,0 0 1 0,0 0-2 16,0 0-5-16,0 0-11 0,0 0-13 0,0 0-27 0,0 0-33 0,0 0-35 16,0 0-38-16,0 0-32 0,0 0-26 0,0 0-37 0,0 0-44 0,0 0-17 15,6 5-7-15,-6-5 8 0,0 4 10 0,0-4 20 0,0 5 22 0,0-5 33 0,0 0 35 16,8 0 38-16,-3-5 37 0,-5 1 33 0,7-1 50 0</inkml:trace>
  <inkml:trace contextRef="#ctx0" brushRef="#br0" timeOffset="13222.56">28194 818 0 0,'6'0'8'0,"2"0"117"0,-8 0 62 16,5 0 39-16,-5-6 28 0,5 6 25 0,-5-6 19 0,0 6 27 0,0-4 23 15,0-1 28-15,0 5 27 0,0-6 26 0,0-3 28 0,0 5-83 0,0 4-138 16,0 0-63-16,0 0-19 0,0-5-6 0,0 5 5 0,0 0-1 0,0 0 2 16,0-4-8-16,0 4-15 0,0 0-16 0,0 0-19 0,0-6-20 0,0 6-18 0,0 0-20 15,0 0-19-15,0 0-11 0,9-6-7 0,-4 6-8 0,-5 0-7 0,7 0-3 16,-1 0-4-16,1 0-1 0,0 0 1 0,5 0 1 0,1 0 4 0,-5 0 5 0,3 6 5 16,10-6 7-16,-8 0 7 0,0 6-7 0,0-2-13 0,6-4-15 0,-6 5-19 15,0-1-25-15,0 2-24 0,0 3-33 0,1-4-30 0,-2-1-52 0,-4 8-61 16,4-8-78-16,-5 1-86 0,-2 4-31 0,3-5-7 0,-2 2 10 0,-6-1 21 0,0-5 28 15,0 0 35-15,-6 4 37 0,6-4 41 0,-8-4 43 0,-4 4 46 16,0-5 59-16,-3-1 62 0</inkml:trace>
  <inkml:trace contextRef="#ctx0" brushRef="#br0" timeOffset="13403.76">28218 690 0 0,'0'4'24'0,"0"-4"143"0,9 0 76 0,-9 0 54 16,0 0 43-16,0 0 27 0,0 0 21 0,0 0 12 0,5-10 9 0,-5 5 11 0,0 5 10 15,0 0 13-15,0 0 19 0,0 0-108 0,0 5-177 0,7-5-87 0,-7 10-42 16,0-5-16-16,0 1-6 0,6 4 6 0,-6 4 13 0,7-4 17 0,-7 4 16 15,0-4 15-15,7 5 7 0,-7 4 1 0,0-4 0 0,7 5-10 0,-7-1-8 0,5 0-8 16,-5 2-8-16,0 3-7 0,0-5-10 0,8 5-8 0,-8 1-7 0,0 4-18 16,5-4-22-16,-5 3-29 0,0 2-32 0,8-6-34 15,-8 7-29-15,0-4-45 0,0 9-48 0,0-8-102 0,0 2-123 0,6 0-55 0,-6 4-16 0,0-6 2 0,-6 2 9 16,6 0 27-16,0-2 31 0,-8-3 40 0,3-1 44 0,5-3 46 0,-8-8 48 0,-4 2 57 16,5-4 63-16</inkml:trace>
  <inkml:trace contextRef="#ctx0" brushRef="#br0" timeOffset="19966.14">27328 10513 73 0,'0'0'141'0,"0"0"41"0,0 0 30 0,0 0 23 0,0 0 25 0,0 0 17 0,0 0 18 0,0 0 14 0,0-6 15 0,0 6 12 0,0 0 14 0,0 0-65 0,0 0-108 0,0 0-56 0,0 0-33 0,0 0-12 0,0 0-6 0,0 0-2 0,0 0-4 0,0 0 0 0,0 0-2 0,0 0 3 16,0 0 0-16,0 0 2 0,0 0-2 0,0 0-3 0,0 0-5 0,0 0-7 0,0 0-5 0,0 0-9 0,0 0-5 0,0 0-2 0,0 0 1 0,0 0 3 0,0 0 1 0,6 0 2 16,-6 0 0-16,7 0 0 0,-1 0 3 0,-1 0 1 0,11-5 2 0,-11 5 3 0,8 0 6 0,1 0 4 0,-2-4 5 0,8 4-1 0,-8 0-5 0,7-5-7 0,1 5-3 0,7-4-5 0,-8-2-5 0,7 2-3 0,1-1-3 0,-2-1-4 0,1 3-4 0,1-3-2 0,-1 0-4 0,1 6-5 0,-9-4-4 0,8-1-1 0,-7 1-2 0,2 4 1 0,-10-5-1 0,10 5 1 0,-15-4 3 0,6 4 5 0,-4 0 13 0,0 0 12 0,-8 0 16 0,0 0 11 0,0 0 9 0,0 0 6 0,0 0-1 0,0 0-1 0,0 0 0 15,-8 0-3-15,0 0-1 0,3 0-2 0,-8 0-3 0,-1 0-7 0,2 0-12 16,-7 4-14-16,-2-4-15 0,3 5-12 0,-3-1-11 0,2-4-4 0,0 5 1 0,-7-1 3 16,5 2 5-16,3 0 3 0,-1-3 4 0,-1 3 2 0,1-1-2 15,6-1 5-15,-1-4-1 0,1 6 0 0,5-2 1 0,-5-4-1 0,8 5-3 0,-2-5-4 16,7 4-5-16,-7-4-4 0,7 0-6 0,0 0-6 0,0 0-4 0,0 0-3 15,0 0-3-15,0 0 0 0,0 0-3 0,0 0 3 0,0 0 0 0,7 5 2 0,-7-5 2 16,0 6 3-16,7-6 3 0,-7 0 3 0,5 4 5 0,3-4 3 0,-3 6 3 16,3-6 1-16,-2 5 3 0,7-5 1 0,-5 0-1 0,5 0 0 0,-3 0 2 0,4 0 0 15,-7 0 1-15,13 0 1 16,-8 0-1-16,1 0 1 0,1 0-1 0,7 0-1 0,-9 0 2 0,-1 0 0 0,10 0 1 0,-8 0-1 0,1 0-1 0,-2 0-7 16,2 0-12-16,-1 0-16 0,-8 0-22 0,9 0-22 0,-9 0-23 0,2 0-29 15,1 0-27-15,-2 4-33 16,-6-4-32-16,6 0-56 0,-6 0-68 0,0 0-73 0,0 0-74 0,0 0-19 0,-6 6 6 0,6-3 24 0,0 3 29 0,-6-2 36 0,-9-4 39 15,10 0 41-15,-9 0 41 0,9-4 46 0,-16-2 45 0,10 3 60 0,-10-7 66 0</inkml:trace>
  <inkml:trace contextRef="#ctx0" brushRef="#br0" timeOffset="34727.03">18000 2556 35 0,'8'0'121'0,"-8"-6"50"0,0 2 38 0,0-1 34 0,0 5 33 0,0-4 31 16,0-2 30-16,0 0 28 0,0 6 30 0,0-3 30 0,-8-3 27 0,8 1-35 0,0 1-76 0,0 4-59 0,0-6-49 0,-6 3-27 0,6 3-13 0,0 0-11 0,0-6-12 0,0 6-10 0,0 0-10 0,0 0-12 0,-5-4-15 16,5 4-13-16,0 0-16 0,0 0-11 0,0 0-13 0,0 0-11 15,0 0-12-15,0 0-11 0,0 0-13 0,0 0-14 0,0 0-11 0,0 0-11 0,0 0-8 0,0 0-3 16,0 0-3-16,0 4-1 0,0-4-1 0,0 6 4 0,0 3-2 0,0-5 6 16,0 7 4-16,0 4 7 0,0-6 4 0,0 5 7 0,0 6 7 0,-8 1 3 15,8-3 3-15,0 1 2 0,0 6-2 0,-7-1 0 0,7 0-2 0,0 1-3 16,0 5-2-16,-6 0-3 0,6-2-3 0,0 2-3 0,0-2-1 0,0 2 0 0,0 4-1 15,0-4 0-15,0 3-1 0,0-3 3 0,6 4-3 0,-6-4 1 0,7 0 6 16,-7-7 3-16,8 7 1 0,-3-6 3 0,1 1 4 0,2-1 0 0,-3-3-1 16,2-3 1-16,1-3-1 0,-2 4-2 0,0-4 3 0,6 0 2 0,-4 0 2 0,-2-6 2 15,1 1-2-15,4-1 1 0,-4 1-2 16,7 0 2-16,-7-6-1 0,4 2 4 0,-2 0 2 0,3-6 3 0,2 3 3 0,-9-3-1 0,15 0 0 0,-13 0 0 16,5-3-4-16,9-3-1 0,-10 0 1 0,5 2-4 0,-5-1-3 0,1-4-12 0,4 3-18 15,-5-3-22-15,2-1-25 0,0 1-22 0,0-2-25 0,1-2-24 0,-7 1-27 16,7 3-26-16,-9-6-27 0,8 6-26 0,-8-6-28 0,3 5-45 0,-2 0-52 15,1-4-49-15,-1 4-47 0,1 1-13 0,-7 0 4 0,6-7 18 0,-6 6 30 0,0 0 34 16,0 1 36-16,0 0 38 0,-6-1 37 0,-1-1 39 0,1 1 42 16,-1 6 49-16,-7-5 52 0</inkml:trace>
  <inkml:trace contextRef="#ctx0" brushRef="#br0" timeOffset="34948.25">17981 3122 0 0,'-7'6'3'0,"7"-6"110"0,-6 5 67 0,6-5 48 16,-6 0 37-16,6 0 28 0,0 0 24 0,0-5 22 0,-7-1 21 0,7 6 20 0,0 0 21 0,0 0 20 15,0 0 22-15,0 0-80 0,0 0-133 0,7-4-69 0,-7 4-37 0,0 0-17 16,0-6-7-16,0 6 2 0,0 0 10 0,6-5 7 0,-6 5 7 0,6-4 1 16,1 4-2-16,1-5-5 0,-3-1-6 0,9 2-8 0,-2-5-7 0,2 3-5 0,-1 3-5 15,0-4-6-15,0-2-9 0,5 4-11 0,-4-5-14 0,4 5-16 0,-2 1-14 16,3-5-23-16,1 3-28 0,-8-4-33 0,8 5-37 0,-7-4-40 0,6 3-43 16,-6 2-66-16,0-5-80 0,8 4-84 0,-16-2-80 0,8 4-33 0,1-3-6 0,-9 1 11 15,2 1 19-15,-7-2 33 0,6 1 40 16,-6 1 48-16,-6-5 49 0,-1 3 55 0,2-4 54 0,-3 1 67 0,-5-2 72 0</inkml:trace>
  <inkml:trace contextRef="#ctx0" brushRef="#br0" timeOffset="35310.61">17889 2537 53 0,'0'0'155'0,"0"0"66"0,0-6 54 15,0 6 49-15,0 0 44 0,0 0 41 0,0 0 41 0,-5 0 32 0,5-6 31 16,0 6 27-16,0 0 26 0,0 0-50 0,0 0-94 0,0 0-88 0,0 0-87 0,0 0-52 15,0 0-38-15,0 0-33 0,0 0-25 0,0 0-27 0,0 0-22 0,0 0-17 16,0 0-17-16,0 0-1 0,5 0 1 0,-5-3 9 0,8 3 5 0,-3 0 8 16,3 0 10-16,5 0 4 0,0 0 9 0,1-6 4 0,4 6 4 0,3 0 4 15,3-5 4-15,3 5 2 16,-1-4 6-16,8-2-7 0,-11 6-10 0,12-3-13 0,-3-3-11 0,1 6-9 0,-6-4-8 0,5 4-4 0,-7-5-6 0,1 5-2 0,1-6-1 16,-3 6-1-16,-3 0 0 0,-2 0 1 0,1-4 0 0,0 4 1 0,-8 0-1 15,7 0-1-15,-6 0 1 0,-6-6 0 0,7 6-5 0,-8 0 1 0,6 0-2 16,-3 0 1-16,-9 0 0 15,5 0 0-15,-5 0 4 0,7 0 1 0,-7 0 0 0,0 0 6 0,0 0-1 0,0 0 6 0,0 0-1 0,0 0 3 0,0 0 3 16,0 0 1-16,0 0 2 0,0 0-1 0,0 0-31 16,0 0-1-16,-7 6 0 0,7-6 0 0,-5 4 0 0,5-4 0 0,-9 6 0 0,9-6 0 0,-5 5 0 0,-2-1 0 15,1-4 0-15,0 6-27 0,-2-3-60 0,8 3-23 16,-7-2-24-16,2 1-25 16,-3 1-27-16,8-3-35 0,-6 3-37 0,6 0-37 0,-5-2-39 0,5 1-65 15,-8-1-75-15,8 6-61 0,0-5-46 0,-5 0-6 0,5 5 19 0,0-4 30 16,-7-3 39-16,7 3 41 0,0-6 45 0,-7 6 50 0,0-6 53 0,1-6 51 0,-1 0 55 15,1 3 69-15,-7-9 78 0</inkml:trace>
  <inkml:trace contextRef="#ctx0" brushRef="#br0" timeOffset="53599.09">27842 1174 76 0,'0'0'146'0,"0"-6"40"0,0 6 30 0,-7 0 25 0,7-5 23 0,0 5 19 0,0-4 18 0,0 4 16 0,0-6 13 0,-6 6 14 0,6-3 15 0,-6 3-67 0,6-6-112 0,-8 2-61 0,8 4-30 0,-7 0-14 0,2-6-4 0,5 6-3 0,-6-5-1 0,6 5 0 0,-8-4-1 0,8 4 1 0,0 0 3 15,-5-6 3-15,5 6 1 0,0 0 0 16,0 0 3-16,0 0 5 0,0 0 2 0,0 0 2 0,0 0 1 0,0 0 1 0,0 0 5 0,0 0 1 0,0 0 5 0,0 0 4 16,0 0 4-16,0 0 2 0,0 0 2 0,0-5-1 0,0 5-1 0,0 0-2 15,0 0-2-15,0 0-4 0,0 0-4 0,0 0-6 0,0 0-5 0,5-4-5 16,-5 4-5-16,0 0-4 0,0 0-5 0,0 0-7 0,0 0-3 0,0 0-9 0,0 0-2 15,0 0-7-15,0 0-8 0,0 0-5 16,0 0-7-16,0 0-7 0,0 0-7 0,0 0-8 0,0 0-7 0,0 0-8 0,0 0-3 0,0 0-8 16,0 0-4-16,0 0-6 0,0 0-3 0,0 0-4 0,0 0-4 0,-5 4 1 0,5-4 8 15,0 5 3-15,0 1 9 0,0 3 4 0,0-3 2 0,-8 4 6 0,8-1 3 0,0 6 6 16,0 0 2-16,0 0 3 0,0-2 7 0,0 7 3 0,0-4 6 0,0 2-3 16,0 1-6-16,8-4-10 0,-8 4-14 0,0 1-14 0,0-1-17 0,5-4-20 0,-5 6-20 15,0-8-27-15,8 7-28 0,-8-5-29 0,6-2-28 0,-6 8-43 16,0-11-49-16,0 4-66 0,0-4-76 0,5 0-39 0,-5-1-23 0,-5 2 6 0,5-7 22 15,0 1 29-15,0-5 33 16,0 0 39-16,-6 6 43 0,-2-12 42 0,3 6 42 0,-3-5 51 0,3 5 54 0,-3-4 64 0,2-2 73 0</inkml:trace>
  <inkml:trace contextRef="#ctx0" brushRef="#br0" timeOffset="53795.65">27536 1423 45 0,'-7'0'153'0,"7"0"71"0,0 0 52 0,0 0 43 0,-6 0 40 16,6 0 31-16,0-5 28 0,0 5 26 0,0-6 23 0,0 6 22 0,0 0 20 0,0 0-49 0,0 0-87 0,0-4-91 15,0 4-94-15,0-6-54 0,0 6-32 0,6 0-16 0,-6 0-8 0,0 0-5 32,7-3 1-32,-1 3-3 0,2 0-3 0,-3 0-3 0,8 0-5 0,1 0-4 0,-2 3-6 15,1-3-4-15,6 0-7 0,2 6-21 0,-3-2-22 0,3 2-43 0,6-1-46 16,-9 4-67-16,8-5-77 0,-7 7-112 0,8-2-127 0,-1 2-53 0,-8-2-15 16,3 0 2-16,6 2 11 0,-15-7 22 0,7 1 23 0,-6-1 38 0,1-4 48 15,-9 0 50-15,-5 0 57 0,8-4 69 0,-8-5 74 0</inkml:trace>
  <inkml:trace contextRef="#ctx0" brushRef="#br0" timeOffset="55368.46">19793 3967 98 0,'0'-11'167'0,"0"2"46"0,0 0 40 0,0 0 43 0,0-2 41 0,0 1 40 0,0-4 39 0,0 5 31 0,0-3 30 0,0 3 28 0,-8 0 27 0,8 3-69 0,0-3-131 0,0 5-67 0,0-1-39 0,0-1-29 16,0 3-21-16,0-4-26 0,0 7-27 0,0-5-19 0,0 1-18 0,-6-1-11 15,6 5-9-15,0 0-7 0,0-4-11 0,0 4-6 0,0-6-6 0,0 6-4 16,0 0-5-16,0 0-5 0,0 0-3 0,0 0-7 0,0 0-7 0,0 0-10 15,0 0-11-15,-7 0-10 0,7 0-9 0,0 6-7 16,0-6-3-16,-6 4-5 0,6 1 2 0,-7-1-1 0,7 8 3 0,-6-3 4 0,6 6 4 0,-8-2 3 16,3 8 3-16,0-3 7 0,5 6 3 0,-8 1 5 0,2-1 3 0,-1 6 2 0,-1-6 3 15,8 7-2-15,-5-3 0 0,5-4 0 0,-7 6 1 0,7-5-1 0,0 5 2 16,0-6-2-16,0 0 0 0,0 1 0 0,0-1-1 0,7 1 2 0,-2-1 0 0,-5-6 0 16,8 3 0-16,-1-2 3 0,-1 2-1 0,2-8 2 0,2 2-1 0,-2-1 0 15,-2 2 1-15,7-7 1 0,0 0 5 0,-5-3 5 0,5 3 3 0,-3-3 8 16,4-6 8-16,1 0 10 0,4 0 11 0,-7-6 9 15,8-3 7-15,1 3 7 0,-3-3 5 0,8-6 5 0,-7 0 4 0,8 0 1 0,-7-3 1 0,4-2-1 16,4 0-1-16,-8-5-4 0,5 7-3 0,-4-1-10 0,-4-7-10 0,-2 2-5 0,-2 5-7 16,-2-6-5-16,-3 1-4 0,-1 3-5 0,-1-1-3 0,-6-5-3 15,0 3-3-15,-6 0-3 0,6-4-2 0,-7 4-2 0,-6-3-6 0,7 5-2 0,-7-5-5 0,-2 9-5 16,-2-2-5-16,2 0-8 0,-4 7-7 0,-2-2-7 0,3 4-7 16,-3 1-8-16,2 7-8 0,-6-3-7 15,5 6-8-15,0 0-9 0,9 0-9 0,-10 6-11 0,8-3-10 0,-1 7-14 0,2 1-19 0,1-1-15 0,2 4-17 0,-3 0-15 16,5 7-14-16,1-3-13 0,0 2-11 0,-2 5-23 0,1-1-30 0,2 1-28 0,5-1-30 15,-9 6-39-15,9-11-41 0,0 5-6 0,0 1 11 0,9-7 24 0,-9 3 30 0,5-6 31 16,2-2 32-16,7 2 32 0,-8 0 32 0,1-5 40 0,5-1 41 0,2 2 44 16,-1-7 48-16</inkml:trace>
  <inkml:trace contextRef="#ctx0" brushRef="#br0" timeOffset="55668.63">20767 3918 0 0,'16'-10'13'0,"-4"-4"125"0,0 5 70 0,3-6 52 0,-10 4 45 0,3-2 42 0,-2-2 43 0,-6 6 36 0,5-7 34 0,-5 7 31 0,0-6 31 16,0 10 26-16,0-6 29 0,0 2-95 0,-5 4-157 0,5-5-78 0,0 5-35 0,-6-4-26 0,6 5-22 0,-8-2-23 15,3 0-21-15,5 3-19 0,-7-3-14 0,-1 1-13 0,8 1-12 0,-6 4-11 0,0-6-11 0,6 6-12 0,-7 0-11 16,7 0-10-16,-5 0-14 0,5 0-8 0,-8 0-5 0,0 6-5 0,8-2-1 16,-5-4-4-16,-1 11-1 0,1-2-3 0,-11 1 0 0,11-1 2 0,-8 6 1 15,-1 6 1-15,2-8 2 0,6 11 4 0,-7-3 4 0,-2 3 3 0,3 6 2 0,0-2 3 16,4 2-2-16,-5-2-3 0,7 2-9 0,1 4-9 0,-3-4-11 0,0 4-12 15,3-4-13-15,5 0-16 0,-7-2-17 16,7 2-14-16,0-2-14 0,7-3-14 0,-7 4-14 0,5-4-16 0,3-1-14 0,0 1-8 0,-3-1-2 0,9-3-3 0,-1-3-3 16,-1 1-7-16,0-4-9 0,8 0-6 0,-1 0-2 0,2-6-6 0,-3 0-4 15,3 3-13-15,-2-8-17 0,7-4-15 0,-5 0-10 0,-2 0 5 0,1-4 12 0,4-1 19 16,-3-5 22-16,-2-5 28 0,2 4 27 0,-11-2 29 0,11-8 25 0,-2 2 27 16,-6 1 28-16</inkml:trace>
  <inkml:trace contextRef="#ctx0" brushRef="#br0" timeOffset="56181.75">21167 4001 0 0,'0'-24'9'0,"0"0"119"15,0 0 67-15,-8 3 51 0,3 2 43 0,5 0 41 0,-7-2 35 0,0 8 34 0,0 2 33 16,1-4 30-16,-1 6 31 0,2-1 25 0,-3 1 27 0,8 4-91 0,-6 1-159 16,6-3-84-1,0 2-48-15,0 5-38 0,0 0-37 0,0 0-25 0,0 0-20 0,0 0-10 0,0 0-10 0,0 12-6 0,0-8-10 0,0 5-7 0,0 2-7 0,0 2-3 32,6 2 0-32,-6 0 7 0,8 4 9 0,-8 7 11 0,0-3 8 0,5 3 7 15,-5-4-1-15,0 8-4 0,7 0-8 0,-7-5-7 0,0 3-7 0,0 2-5 16,6-6-1-16,-6 1-5 0,0-1-4 0,0 0-6 0,0-3-3 0,0-3-8 15,0-2-5-15,7-1-7 0,-7-2-3 0,0-2-8 0,0-2-2 0,0-3 1 16,0-2 2-16,0 2 6 0,-7-1 10 0,7-5 13 0,0 0 11 0,0 0 12 0,0 4 7 16,0-4 6-16,0 0-1 0,0-4 1 0,-6-1 1 0,6-1-3 0,-7 2 0 15,7-7-3-15,0 1-5 0,-5 1-8 0,5-6-9 0,-8 0-11 0,8 0-11 16,-6 2-6-16,6-8-4 0,0 2 1 0,0-5 7 0,0 3 5 0,0-3 5 0,0-4 6 16,0-2 5-16,6 5 4 0,-6-8 2 0,8 3 4 0,-8 2 1 0,5 2 6 15,2-2 5-15,-7 3 5 0,6 1 2 0,-6 3 2 0,7 8-2 0,0-2-1 16,-7-1-2-16,7 7-2 0,-7 4-4 0,5-5-5 0,-5 5-6 0,0 5-3 0,8-4-5 15,-8 4-1-15,0 0-5 0,5 4 1 0,1-4 0 0,2 11 5 0,-8-7 5 16,5 5 2-16,2 3 4 0,2 1 2 0,2 7 5 0,-4-1 4 0,-2 5 5 16,4-3 6-16,3 7 3 0,-6-4 0 0,-1 7-1 0,11-1-5 0,-11-2 0 0,9-4-3 15,-9 6-1-15,10-5 3 0,-10-1-2 0,9 0 4 0,-9-3-2 0,10-3 5 16,-9 1-2-16,7 2 0 0,0-8-1 0,0 8 2 0,-2-12-1 0,5 6 3 16,-4 0 3-16,0-6 2 0,3 1 6 0,4-4 5 0,-6 3 7 0,-1-9 9 15,0 4 10-15,3-4 13 0,-2 0 10 0,-2-4 10 0,-3 4 9 0,5-4 6 0,-7-7 5 16,1 1 1-16,-2 1-2 0,4-2-5 0,-4-2-4 0,2 3-9 0,-7-5-7 15,6-5-12-15,-6 1-11 0,0-2-11 0,0 3-11 0,-6-7-11 0,6 1-12 0,-7 0-6 16,2-6-7-16,-4 5-2 0,4 1-3 0,-2-4-3 0,1 1-3 16,1 5-1-16,-11 1-4 0,11-3-2 0,-1 8-1 0,-1 2-7 0,1 1-3 0,-1 3-6 15,-1-1-6-15,8 1-11 0,-5 5-15 0,-2 1-19 0,7 4-23 0,0-5-28 16,0 5-32-16,-7 0-42 0,7 0-44 0,0 0-50 0,0 0-52 0,0 5-73 16,0-1-77-16,0 1-42 0,0 5-24 0,0-4 6 0,0 3 24 0,0 0 32 0,7 1 39 0,-7 1 47 15,0-1 48-15,0-5 54 0,7-1 57 0,-7-4 57 0,0 0 58 0,5 0 68 16,3-4 72-16</inkml:trace>
  <inkml:trace contextRef="#ctx0" brushRef="#br0" timeOffset="56759.16">21752 3532 0 0,'0'-5'5'0,"0"5"118"0,0 0 70 16,0-4 52-16,0-1 45 0,0 1 35 0,8 4 27 0,-8-6 25 0,0 0 22 0,0-3 22 0,5 5 19 0,-5 4 22 0,8-5 20 0,-8-1-87 0,5 6-144 0,2-4-76 0,0 4-40 0,-7-5-30 0,5 5-22 0,2-4-11 0,-7 4-9 0,8 0-5 0,-3 0-4 0,-5 0-8 15,0 0-6-15,0 0-6 0,7 0-7 0,-7 0-4 0,0 0-5 0,0 0-6 0,0 0-1 16,0 0-3-16,-7 4-2 0,7-4-1 0,0 0-1 0,0 5 5 0,0-5 0 16,-5 0 5-16,5 4 0 0,-8-4 4 0,1 0 1 0,7 6 3 0,-5-6 1 15,-9 5 0-15,9-5 1 0,-8 4-1 0,5-4 1 0,-5 6-4 0,-1-6 0 0,1 3-3 16,3-3-4-16,-4 0-5 0,7-3-4 0,-6 3-2 0,7 0-2 0,-2-6-1 16,-4 2-1-16,12 4-2 0,-6-5-1 0,-2-1-1 0,2 6-2 0,6-4-3 0,0 4 1 15,0 0-2-15,0 0-1 0,0-5 0 0,0 1-2 0,0-1-3 0,0-1-1 16,6 2-3-16,-6-2-5 0,0 3 0 0,8-3-3 0,-8 0-1 15,6 2-1-15,1-6 0 0,-7 6 1 0,5-2 0 0,3 2 2 16,-2-5 2-16,7 3 0 0,-6 0 2 0,-2 3 2 0,9 3 2 0,-9-6 3 0,8 1 0 0,1 5 4 16,-7-4 1-16,7 4 1 0,-1 0 2 0,-8 4-1 15,9-4 3-15,-9 5 2 0,10 1 3 0,-10-3 6 0,2 3-2 0,0 4-5 0,-2-1 2 0,2 1 0 0,-7 0 4 16,9 6 5-16,-9-7 5 0,0 6 2 0,-9-2 4 0,9 8 1 0,-7-6 1 16,2-2 0-16,-2 7-1 0,0-4-4 0,7-3 2 0,-5 7 2 0,-10-5 2 15,15 0-3-15,-5-6-5 0,-2 5-8 0,0 0-6 0,2-2-5 0,5-3-3 0,-8 1-2 16,8-1-3-16,0 0-2 0,-5 3-1 15,5-3 0-15,0-5-4 0,0 7-5 0,5-7-10 0,-5 1-13 0,0 4-12 0,8-2-14 0,-3 2-19 0,-5-5-19 16,7 1-23-16,0 1-22 0,-2-2-50 0,10 5-55 0,-3-4-69 0,-5-5-72 0,5 7-24 16,8-4-1-16,-8 3 16 0,9-6 21 0,-2 0 28 0,0 0 30 0,2 0 32 15,-3-6 36-15,3 3 38 0,-2-4 42 0,1-2 52 0,-1 0 63 0</inkml:trace>
  <inkml:trace contextRef="#ctx0" brushRef="#br0" timeOffset="56981.99">22294 3542 0 0,'5'5'28'0,"-5"-1"153"0,8 2 98 0,-3 0 73 0,-5-2 58 0,0-4 44 0,0 0 38 0,6 5 30 0,-6-5 29 0,0 0 20 15,0 0 19-15,8 0 14 0,-8 0 12 0,0 0-129 0,0 0-208 0,0 0-122 0,5 0-80 0,-5 0-38 0,7 0-16 0,-7 4-12 0,7 1-2 0,0 1-2 0,-1-2 0 16,1 5 5-16,6 2 1 0,-7 4 9 0,7-2 5 0,0 2 8 0,-5 6 6 0,2 2 4 0,-1 3-1 16,-4 2-7-16,2 2-11 0,1 3-9 0,-8 1-8 0,0 6-8 0,-8 0-7 15,1 2-13-15,2 3-11 0,-9-1-11 0,1 0-14 0,0 0-10 0,0 1-13 16,-6-3-14-16,-1-2-15 0,6 5-24 0,-5-8-29 0,1-3-29 0,-3 6-33 0,3-11-58 15,4 0-69-15,-6 0-75 16,6-4-74-16,-5-5-23 0,7 0 5 0,-1-6 17 0,-1-4 24 0,9-1 31 0,-3-3 31 0,1-6 43 16,1 0 44-16,0-6 48 0,6 2 51 0,0-7 65 0,6 2 70 0</inkml:trace>
  <inkml:trace contextRef="#ctx0" brushRef="#br0" timeOffset="57247.92">22923 3992 0 0,'-10'5'9'0,"2"3"119"0,3-2 65 0,-3 3 41 0,0-4 28 0,-3 2 24 16,3-7 15-16,8 3 16 0,-5-3 12 0,5 6 10 0,0-6 10 0,-8 0 9 0,8 0 12 15,0 0-92-15,0 0-153 0,0 0-71 0,0 0-31 0,0 0-8 0,0 0 7 16,8 5 14-16,-8-5 13 0,5 0 16 0,3 0 11 0,-2 0 10 0,-1 0 13 0,11 0 4 16,-11-5 4-16,8 5 0 0,1 0-2 0,4-6-2 0,3 3-2 15,-3-4-10-15,3 7-14 16,-2-9-23-16,-1 4-30 0,3-1-36 0,-2 2-35 0,1 0-34 0,-1-1-31 0,0-1-46 0,-6 3-54 0,2-3-56 0,-3 0-54 15,0-3-50-15,-4 3-47 0,-2 3-15 16,1-3 2-16,-1-3 20 0,-6 0 28 0,0-2 34 0,0 1 36 0,-6 0 39 0,6 1 38 16,-7-7 48-16,1 2 50 0,-2 4 53 0,-4-3 66 0</inkml:trace>
  <inkml:trace contextRef="#ctx0" brushRef="#br0" timeOffset="57390.04">23139 3757 59 0,'-5'-5'152'0,"5"-5"63"0,-8 5 55 0,3 1 48 0,5-1 45 0,0 1 41 16,-7-2 35-16,7 0 29 0,0 6 28 0,0 0 22 0,-7-3 18 0,7 3-58 0,0 0-110 15,0 0-86-15,0 0-79 0,0 0-45 0,0 3-24 0,0 3-22 0,-7 0-19 16,7-2-13-16,0 5-10 0,0 2-8 0,0-2-5 0,-6 7-1 0,6-3-1 15,0 7 0-15,0-4 5 0,0 2 3 0,-7 1 6 0,7 7-7 0,0-7-17 0,0 6-9 16,-6-7-12-16,6 6-8 0,0 2-11 0,-7 2-17 0,7-3-25 16,-6-1-27-16,6 1-30 0,-5-1-34 0,5 1-40 0,-8-1-38 0,8 0-40 0,-8 1-72 15,8-5-82-15,0-1-71 0,0 0-59 0,0-4-18 0,8 0 4 0,-8 0 24 16,0-11 36-16,8 7 42 0,-8-8 43 0,5-3 49 0,-5 0 52 0,6 0 50 0,1-3 53 16,-1-3 65-16,1-3 81 0</inkml:trace>
  <inkml:trace contextRef="#ctx0" brushRef="#br0" timeOffset="57690.13">23660 3679 0 0,'9'0'51'0,"-4"-4"165"0,-5 4 92 0,5-5 67 15,-5 5 53-15,0-7 39 0,0 4 30 0,8-8 22 0,-8 1 18 0,0 1 15 0,0 5 11 16,0-1 14-16,0 5 10 0,0 0-143 0,0 0-232 0,0 0-120 0,0 0-61 0,0 0-30 16,5 5-16-16,-5-1 1 0,8 1 9 0,-8 5 8 0,6-6 11 0,-6 7 8 15,7 4 9-15,-1-6 7 0,-6 5 1 0,7 6 4 0,-7-1-1 0,6 1-1 16,-6 5 0-16,0-1-3 0,0 1-4 0,0 3-8 0,0 2-11 0,0 3-5 15,-6 1-6-15,6 2-7 0,-7-3-3 0,1-2-3 0,6 3 2 0,-7-10-5 0,1 6 1 16,6-11-3-16,-8 5 0 0,8-3-6 0,0-8-4 0,0 7-6 0,0-5-5 16,0-5-3-16,8-1-2 0,-8 6 2 0,6-6 4 0,-6-3-2 0,7 4-1 0,-1-1 1 15,1-5 1-15,-1 1 0 0,7 1 3 0,0-3 3 0,0 3 1 16,0-6-4-16,1 0-1 0,6 0-8 0,-1-6-12 0,0 3-13 0,-1-3-19 0,3-3-19 16,6 5-20-16,-9-11-27 0,8 4-24 0,-7 1-55 0,9-4-65 0,-9 0-78 15,7-7-82-15,-5 7-26 0,-5-5 1 0,0-2 15 0,2 3 25 0,-4-1 29 0,-7-2 33 16,-2-3 35-16,2 5 40 0,-7-1 40 0,0-5 44 0,0 6 59 0,-7 0 67 15</inkml:trace>
  <inkml:trace contextRef="#ctx0" brushRef="#br0" timeOffset="57847.97">23810 3880 0 0,'-20'5'5'0,"1"4"117"0,0-5 70 15,-1 6 48-15,7-5 38 0,0 4 24 0,7-2 18 0,-2-7 10 0,3 5 6 0,5-5 14 16,0 0 20-16,0 0 19 0,0 0 20 0,0 4-83 0,0-4-139 0,0 5-71 16,5-1-31-16,-5-4-13 0,8 6-2 0,-2-6 6 15,1 3 9-15,-1-3 13 0,7 0 17 0,-5 6-1 0,4-6-7 0,0 0-10 0,3-6-9 0,4 6-12 16,-7 0-14-16,8-3-30 0,0 3-39 0,-1 0-47 0,2-6-45 0,-10 6-82 0,10-4-96 15,-3 4-81-15,-5-5-76 0,0 1-29 0,1-1-7 0,-2-2 11 16,-4 3 13-16,-8-1 21 0,5-4 25 0,-10-1 38 0,5-4 47 0,-8-2 46 0,-4 1 52 0,-2 2 71 16,1-8 79-16</inkml:trace>
  <inkml:trace contextRef="#ctx0" brushRef="#br0" timeOffset="58006.21">23621 3581 0 0,'-5'10'25'0,"-2"-1"149"0,0-4 92 15,7 5 62-15,-7-4 42 0,7-6 27 0,0 0 20 0,7 0 17 0,-7 0 17 16,7 0 15-16,5-6 15 0,-4 6 9 0,3-4 2 0,9 4-131 0,-6 0-211 15,12 0-135-15,-7 0-99 0,14 0-81 0,-6 4-77 0,12-4-85 0,-1 0-86 0,1 6-35 16,0-6-6-16,7 0 4 0,-2 0 11 0,4-6 22 0,-4 6 27 0,2-10 32 16,0 5 36-16,0-8 42 0,-7 2 45 0,5-2 61 15,-4-8 69-15</inkml:trace>
  <inkml:trace contextRef="#ctx0" brushRef="#br0" timeOffset="62098.05">27573 3859 54 0,'14'-4'141'0,"-7"-2"47"0,1-3 37 0,-3 5 25 0,2-1 22 0,0-4 19 0,-2 2 19 0,-5-2 18 0,0 4 19 0,7-5 24 0,-7 5 21 0,0 1-44 15,0-5-87-15,0 2-58 0,6 2-46 0,-6 1-16 0,0-1-3 0,0 1 2 0,0-2 8 0,0 6 6 0,0-5 3 0,0 1 2 0,0 4-1 0,0-5-6 0,0 1-9 16,0-2-9-16,0 0-14 0,-6 6-13 0,6-3-14 0,0-3-13 0,-7 1-13 0,2 1-12 16,5 4-11-16,-7-6-11 0,0 2-9 0,2 4-8 0,-3-5-7 0,1 1-5 15,2 4-8-15,-4 0-3 0,-1-5-2 0,2 5-3 0,3 0-3 0,-3 5-2 16,-5-5-1-16,7 4-4 0,-7 1 1 0,5-1-3 0,-4 6 2 0,0 1-3 15,5-2 1-15,-6 6-1 0,-1 0 1 0,2-2-1 0,-2 8 1 0,8-2 3 16,-6 5-1-16,-2 0 4 0,1-3-2 0,8 7 3 0,-11-4 0 0,11 1 0 0,-1-1 3 16,-1 2-3-16,1 2 3 0,-1-3-2 0,7-1 0 0,0 1-1 0,0-1-2 15,0-3 1-15,0 1 0 0,0-1 1 0,7 3 2 0,-1-5 0 16,1 7-2-16,-1-7 3 0,-1 0 0 0,11 2-1 0,-11-3 5 0,8 3-2 0,-8-6 1 0,9-2 1 16,-1 2 3-16,1 0 0 0,6-5 1 0,-9-1 1 0,4-4-1 0,4-1 6 15,-6 2 9-15,6-6 9 0,-6 0 9 0,8 0 10 0,-2-6 7 0,-7 2 8 16,8-5 7-16,-1 0 5 0,1-3 8 0,1-3 4 0,-3 2 3 0,8-2 2 15,-7 0 4-15,1 0-4 0,-1-3-4 0,2-3-4 0,-3 2-9 0,-4 0-5 0,4 4-6 16,-2-5-2-16,-11 1-6 0,8-2-3 0,1-1-3 0,-9 1-5 0,-5-3-2 16,7 0-2-16,-1-6-1 0,-6 5 0 0,0 1-1 0,0-4-3 0,-6 1-4 0,6 0-3 15,-7 6-3-15,2-2-6 0,-9 8-5 0,1-6-4 0,8 12-6 0,-11 0-6 16,-2 0-9-16,4 2-12 0,-4 7-11 0,-3-5-9 0,2 10-13 0,-1-5-8 16,-4 7-8-16,3 2-8 0,3 0-8 0,-3 0-8 0,1 6-12 0,1 1-12 15,7-2-16-15,-3 0-9 0,1 7-15 0,4-3-5 0,-3 2-5 0,5 5-4 0,2-6-4 16,-1 5-11-16,1-3-17 0,-2 3-29 0,8-5-33 0,0 0-29 0,0 1-24 15,0 1-25-15,0-8-22 0,0 8 1 0,8-6 16 0,-2-6 20 0,-6 4 24 0,7-2 24 16,-1-1 26-16,7-1 33 0,-5 1 34 0,-3-5 43 0,9-1 42 0,-2 1 41 16,-4-5 56-16</inkml:trace>
  <inkml:trace contextRef="#ctx0" brushRef="#br0" timeOffset="62429.43">28395 3748 0 0,'13'-11'23'0,"-7"2"134"0,9-1 70 0,-10 1 46 0,1 3 33 0,-6-3 27 0,0-1 23 0,8 1 19 0,-8 4 19 0,5-5 18 0,-5-1 22 0,0 7 19 0,-5-6 25 0,5 1-102 0,0 4-173 0,0-1-73 0,0-4-27 15,-8 5-9-15,8-4 3 0,0 5 2 0,0-7 5 0,-6 7 3 0,6-5 6 0,0 3 1 0,-5 0-1 0,5 2-6 16,-8-5-9-16,8 3-5 0,-7 1-10 0,7 1-10 0,0 4-10 0,-6-5-10 0,6 5-13 0,-6-4-10 16,6 4-11-16,-7 0-9 0,7 0-10 0,0 0-10 15,-5 0-7-15,-3 4-6 0,2 1-4 0,-1-1-3 0,1 1-1 0,1 5 1 0,-11-1-1 0,11 7 2 16,-8 4 2-16,-1-7 2 0,2 8 2 0,-2 3 4 0,1-6 0 0,1 7 6 15,-2-1 1-15,1 6 1 0,-1-6 1 0,4 7 3 0,2-3-3 0,-5 6 0 0,0-4-3 16,-1 3-3-16,9 1-8 0,-8 2-5 0,6-3-8 0,0 7-6 0,0-6-8 16,2-1-12-16,-3 1-7 0,8 2-17 0,-6-8-16 0,6 8-19 0,0-8-19 15,0 2-19-15,6 0-16 0,-6-6-23 0,8 0-26 0,-3 1-30 0,2-1-29 16,7-5-26-16,-8 0-22 0,6-4-24 0,2-1-24 0,-9-2 2 0,10-3 14 0,-1 1 22 16,-4-6 28-16,4-4 29 0,-1 0 32 0,1-4 35 15,-2-2 38-15,1 2 40 0,1-5 38 0,-9-6 38 0,16 0 51 0</inkml:trace>
  <inkml:trace contextRef="#ctx0" brushRef="#br0" timeOffset="62982.05">28540 3859 0 0,'5'-28'11'0,"-5"-6"126"0,0 10 73 0,0-7 53 16,0 13 45-16,-5-8 39 0,5 12 35 0,-9 0 33 0,2-2 27 0,7 7 26 15,-5-1 27-15,-1 1 19 0,6 4 18 0,0-1-103 0,-7 2-171 0,7 4-96 0,0 0-54 16,0 0-42-16,0 0-30 0,0 0-22 0,0 0-15 0,0 0-12 16,0 4-10-16,0 2-6 0,7-1-9 0,-7 4-1 0,0 1-3 0,0-1 7 0,6 7 8 0,-6-2 8 15,0 0 11-15,0 6 8 0,5-5 8 16,-5 4 3-16,0 2 3 0,0-3 0 0,0 6-1 0,0-3 1 0,0-2-3 0,0 6-1 0,0-1-3 15,0-6-5-15,-5 7-6 0,5-5-7 0,0 5-2 0,0-6-8 0,-6 2-4 0,6-7-9 16,0 5-8-16,0-4-10 0,-7-5-6 0,7-1-9 0,0 0-3 0,0 1-3 16,-6-5-1-16,6 4 3 0,0-3 6 0,0 0 3 0,-8-6 5 0,8 4 4 15,0-4 6-15,-5 5 4 0,5-5 4 16,-7-5 6-16,7 5 8 0,-6-4 8 0,6 4 10 0,-6-6 10 0,6-3 7 0,-8 3 12 0,8-3 8 0,-7-1 6 16,7-4 4-16,0-2 4 0,0 2 8 0,-5 0 8 0,5-7 9 0,0 1 11 0,5-2 8 15,-5 1 1-15,0-3 2 0,7-1-3 0,-7-3-2 0,8 2-6 0,-2 7-8 16,-6-6-3-16,6 7-3 0,1-2-5 0,-2 4-4 0,3 3-8 15,-8-2-6-15,6 6-8 0,1 3-10 0,-1 0-8 0,-6 3-6 0,5-3-7 0,-5 1-1 0,7 5-4 16,2 0-1-16,-9 5 1 0,5-5-2 0,2 6 0 0,-1 3 0 16,-6-3-1-16,5 3 0 0,4 0 1 0,-2 6 2 0,-2 1 3 0,1-3 3 0,2 7 2 15,-8 5 3-15,5-7-2 0,3 6-2 16,-1 1 0-16,-2 6 0 0,2-7-1 0,0 6-1 0,-2-8-1 0,3 5 2 0,-3-3-1 0,3 0-1 0,3 0 0 16,-3-5-2-16,0 2-1 0,-3-6-1 0,8 3-2 0,-8-2 0 0,4-1 0 0,3-6-2 15,-6 0 3 1,7 0 0-16,-5 1 0 0,4-4 2 0,-6-1 3 0,0-1 3 0,9 2 3 0,-10-6 9 0,4 4 8 0,1-4 9 0,-2-4 8 0,5 4 11 0,-7-6 6 15,1 2 7-15,6-1 7 0,-7-1 6 0,7-4 6 0,-6 1 2 0,7 0 1 16,-9-6 2-16,3 0-1 0,3 0-5 0,-3 2-6 0,-3-8-8 16,2 1-9-16,1-3-8 0,-2-3-9 0,-6-2-5 0,6-2-4 0,-6 2-8 0,0-8-7 0,0 7-4 15,0-4-6-15,-6-3-6 0,0 2-5 0,6 5-4 0,-8 0-3 0,1 0-5 16,2 4-2-16,-3 6-2 0,-3-2-8 0,3 7-8 0,3 0-13 0,-2 5-16 16,0 4-17-16,0-5-17 0,7 4-19 15,-6 6-19-15,-1 0-20 0,1 0-20 0,6 6-21 0,-7-2-21 0,1 2-34 0,-1-1-38 0,7 4-57 0,-6 1-63 0,-2-1-51 16,8 7-40-16,-5-2-2 0,5 0 17 0,-8 0 28 0,3 2 31 0,5-2 37 15,-5 1 35 1,5 1 39-16,-9-7 41 0,9 0 46 0,-5 1 53 0,5-1 59 0,0-4 77 0</inkml:trace>
  <inkml:trace contextRef="#ctx0" brushRef="#br0" timeOffset="63424.75">29340 3567 0 0,'13'-4'22'0,"1"-8"136"0,-2 8 71 0,-6-1 50 0,-1 1 37 0,11-7 28 0,-16 7 23 0,5-5 25 0,3-3 22 0,-3 9 22 0,1-3 24 0,-6 2 22 0,8-1 23 0,-8-1-104 0,7 2-172 0,-7-1-82 0,5 5-34 0,-5-4-14 0,0 4-5 0,0 0 2 16,0 0 2-16,0 0 0 0,0-5 1 0,0 5-5 0,0 0-2 0,0 0-5 15,0 0-5-15,0 0-3 0,0 0-5 0,0 0-5 0,0 0-5 0,0 0-9 16,0 0-5-16,-5 0-9 0,5 0-9 0,-7 0-9 0,-1 0-11 0,8 0-17 0,-11 0-19 16,3 5-16-16,3-5-13 0,-11 0-12 0,5 0-11 0,-1 0-8 0,-9 4-12 15,2-4-8-15,6 0-5 0,-6 0-4 0,-1 5-3 0,6-5 4 0,-4 0 3 16,-1 0 10-16,3 0 16 0,4 0 10 0,1 0 12 0,-5 0 9 0,5 0 5 0,4-5 10 15,1 5 9-15,-2 0 6 0,1-4 10 0,7 4 8 0,0 0 9 0,0 0 7 16,0 0 5-16,0 0 3 0,0-11 1 0,0 11 2 0,0-4 3 16,0-2 4-16,7 3 4 0,-7-3 2 0,8-4 3 0,-8 5 2 0,6 0 1 0,1 1-2 15,-7-2-2-15,6-3-4 0,-1 5-3 0,2-2 0 0,7 6-1 0,-8-6-2 16,1 3-6-16,7 3 0 0,-7-6-7 0,4 6 0 0,2 0-3 0,0 0-1 16,1 0-1-16,-1 6 1 0,-6-6-1 0,6 3 1 0,-2 3-1 0,-3 0 0 0,0-2-2 15,3 1 2-15,-4-1 0 0,-7 6-1 0,5 0 1 0,-5 0 2 0,0-1 1 16,0 1-1-16,-5 5 4 0,-2-6 0 0,1 12-2 0,1-6 3 0,-3-2-2 0,-5 7 0 15,7 0 1-15,-7-6-2 0,-2 5-1 0,3-4-2 0,0 0-2 0,-1 0-2 16,-1 0-4-16,9 0-5 0,-11-6-6 0,11 1-4 0,-2-1-7 0,1 0-8 16,1-3-8-16,5 4-8 0,-9-1-10 0,9-4-9 0,0 5-9 0,0-5-6 0,0-1-8 15,9 1-3-15,-9 2-6 0,5-3-1 0,1-4-7 0,-6 5-7 16,12-5-8-16,-3 0-8 0,3 0-8 0,-6 0-13 0,7-5-19 0,0 1-38 0,6-3-47 16,-4 2-59-16,4 1-61 0,-6-1-21 0,6-5 0 0,2 1 12 0,-3 0 16 0,3-6 24 15,3 4 26-15,-4-3 29 0,-1-7 29 0,2 3 37 0,-2-1 42 0,2-2 51 16,-3-3 64-16</inkml:trace>
  <inkml:trace contextRef="#ctx0" brushRef="#br0" timeOffset="63613.36">29790 3304 0 0,'5'-6'18'0,"2"6"138"0,0 0 83 0,-7 0 61 16,0 0 48-16,0 0 35 0,5 0 29 0,-5 0 25 0,0-5 24 0,8 5 22 0,-8 0 23 15,0-4 20-15,0 4 22 0,0 0-103 0,0 0-170 0,0 0-93 0,0 0-52 16,0 0-28-16,0 0-15 0,8 0 8 0,-8 0 17 0,0 4 15 0,0 1 13 16,5 1 8-16,-5-2 4 0,6 1 3 0,1 4-2 15,-2 7-2-15,4-7-4 0,-4 6-9 0,2 0-3 0,-1 0-9 0,-1-2-9 0,3 7-16 0,0-4-22 16,-3 3-20-16,-5 5-41 0,7-6-18 0,-7 7 0 0,0-1 0 0,-7 6-5 15,2-6-66-15,-11 6-33 0,5 5-47 0,-10-2-50 0,3 6-97 0,-8 1-114 16,-8 0-113-16,-5-3-102 0,-6 8-42 0,0-6-5 0,-1-5 14 0,-6 0 26 0,-6 1 36 16,-2-12 45-16,-3 3 50 0,-4-13 56 0,2-3 65 0,-6-5 71 0,0-5 92 0,-3-5 95 15</inkml:trace>
</inkml:ink>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IN"/>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1121CDD-2C88-4ECC-944B-F0ACF9D2B514}" type="datetimeFigureOut">
              <a:rPr lang="en-IN" smtClean="0"/>
              <a:t>03-12-2025</a:t>
            </a:fld>
            <a:endParaRPr lang="en-IN"/>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IN"/>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IN"/>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1424E50-6B72-4FCC-8AE5-40F563B66625}" type="slidenum">
              <a:rPr lang="en-IN" smtClean="0"/>
              <a:t>‹#›</a:t>
            </a:fld>
            <a:endParaRPr lang="en-IN"/>
          </a:p>
        </p:txBody>
      </p:sp>
    </p:spTree>
    <p:extLst>
      <p:ext uri="{BB962C8B-B14F-4D97-AF65-F5344CB8AC3E}">
        <p14:creationId xmlns:p14="http://schemas.microsoft.com/office/powerpoint/2010/main" val="166342667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81139F9-B950-ECFD-A07F-E22A2FD75A0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84F2035-E3B5-0E40-219E-D29F88B8B0C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3387584-AFC1-0D89-9CDE-CE38F67F573C}"/>
              </a:ext>
            </a:extLst>
          </p:cNvPr>
          <p:cNvSpPr>
            <a:spLocks noGrp="1"/>
          </p:cNvSpPr>
          <p:nvPr>
            <p:ph type="body" idx="1"/>
          </p:nvPr>
        </p:nvSpPr>
        <p:spPr/>
        <p:txBody>
          <a:bodyPr/>
          <a:lstStyle/>
          <a:p>
            <a:endParaRPr lang="en-IN" dirty="0"/>
          </a:p>
        </p:txBody>
      </p:sp>
      <p:sp>
        <p:nvSpPr>
          <p:cNvPr id="4" name="Slide Number Placeholder 3">
            <a:extLst>
              <a:ext uri="{FF2B5EF4-FFF2-40B4-BE49-F238E27FC236}">
                <a16:creationId xmlns:a16="http://schemas.microsoft.com/office/drawing/2014/main" id="{BDBF177F-37BD-3C74-3CC0-DC845B0ADC5A}"/>
              </a:ext>
            </a:extLst>
          </p:cNvPr>
          <p:cNvSpPr>
            <a:spLocks noGrp="1"/>
          </p:cNvSpPr>
          <p:nvPr>
            <p:ph type="sldNum" sz="quarter" idx="5"/>
          </p:nvPr>
        </p:nvSpPr>
        <p:spPr/>
        <p:txBody>
          <a:bodyPr/>
          <a:lstStyle/>
          <a:p>
            <a:fld id="{96D023D1-262B-4DDF-8F56-9181C2DC0BB3}" type="slidenum">
              <a:rPr lang="en-IN" smtClean="0"/>
              <a:t>16</a:t>
            </a:fld>
            <a:endParaRPr lang="en-IN"/>
          </a:p>
        </p:txBody>
      </p:sp>
    </p:spTree>
    <p:extLst>
      <p:ext uri="{BB962C8B-B14F-4D97-AF65-F5344CB8AC3E}">
        <p14:creationId xmlns:p14="http://schemas.microsoft.com/office/powerpoint/2010/main" val="13111723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5"/>
          </p:nvPr>
        </p:nvSpPr>
        <p:spPr/>
        <p:txBody>
          <a:bodyPr/>
          <a:lstStyle/>
          <a:p>
            <a:fld id="{96D023D1-262B-4DDF-8F56-9181C2DC0BB3}" type="slidenum">
              <a:rPr lang="en-IN" smtClean="0"/>
              <a:t>25</a:t>
            </a:fld>
            <a:endParaRPr lang="en-IN"/>
          </a:p>
        </p:txBody>
      </p:sp>
    </p:spTree>
    <p:extLst>
      <p:ext uri="{BB962C8B-B14F-4D97-AF65-F5344CB8AC3E}">
        <p14:creationId xmlns:p14="http://schemas.microsoft.com/office/powerpoint/2010/main" val="208146911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5"/>
          </p:nvPr>
        </p:nvSpPr>
        <p:spPr/>
        <p:txBody>
          <a:bodyPr/>
          <a:lstStyle/>
          <a:p>
            <a:fld id="{96D023D1-262B-4DDF-8F56-9181C2DC0BB3}" type="slidenum">
              <a:rPr lang="en-IN" smtClean="0"/>
              <a:t>26</a:t>
            </a:fld>
            <a:endParaRPr lang="en-IN"/>
          </a:p>
        </p:txBody>
      </p:sp>
    </p:spTree>
    <p:extLst>
      <p:ext uri="{BB962C8B-B14F-4D97-AF65-F5344CB8AC3E}">
        <p14:creationId xmlns:p14="http://schemas.microsoft.com/office/powerpoint/2010/main" val="260013075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a:p>
        </p:txBody>
      </p:sp>
      <p:sp>
        <p:nvSpPr>
          <p:cNvPr id="4" name="Slide Number Placeholder 3"/>
          <p:cNvSpPr>
            <a:spLocks noGrp="1"/>
          </p:cNvSpPr>
          <p:nvPr>
            <p:ph type="sldNum" sz="quarter" idx="5"/>
          </p:nvPr>
        </p:nvSpPr>
        <p:spPr/>
        <p:txBody>
          <a:bodyPr/>
          <a:lstStyle/>
          <a:p>
            <a:fld id="{96D023D1-262B-4DDF-8F56-9181C2DC0BB3}" type="slidenum">
              <a:rPr lang="en-IN" smtClean="0"/>
              <a:t>27</a:t>
            </a:fld>
            <a:endParaRPr lang="en-IN"/>
          </a:p>
        </p:txBody>
      </p:sp>
    </p:spTree>
    <p:extLst>
      <p:ext uri="{BB962C8B-B14F-4D97-AF65-F5344CB8AC3E}">
        <p14:creationId xmlns:p14="http://schemas.microsoft.com/office/powerpoint/2010/main" val="258147281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5"/>
          </p:nvPr>
        </p:nvSpPr>
        <p:spPr/>
        <p:txBody>
          <a:bodyPr/>
          <a:lstStyle/>
          <a:p>
            <a:fld id="{96D023D1-262B-4DDF-8F56-9181C2DC0BB3}" type="slidenum">
              <a:rPr lang="en-IN" smtClean="0"/>
              <a:t>17</a:t>
            </a:fld>
            <a:endParaRPr lang="en-IN"/>
          </a:p>
        </p:txBody>
      </p:sp>
    </p:spTree>
    <p:extLst>
      <p:ext uri="{BB962C8B-B14F-4D97-AF65-F5344CB8AC3E}">
        <p14:creationId xmlns:p14="http://schemas.microsoft.com/office/powerpoint/2010/main" val="155840692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D263904-7C8D-7952-AF59-FDF5D585C66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6AF31E0-C6CB-7881-BB5B-9402B683949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95FFD37-F12B-2A94-AB3B-4776E1F5510F}"/>
              </a:ext>
            </a:extLst>
          </p:cNvPr>
          <p:cNvSpPr>
            <a:spLocks noGrp="1"/>
          </p:cNvSpPr>
          <p:nvPr>
            <p:ph type="body" idx="1"/>
          </p:nvPr>
        </p:nvSpPr>
        <p:spPr/>
        <p:txBody>
          <a:bodyPr/>
          <a:lstStyle/>
          <a:p>
            <a:endParaRPr lang="en-IN" dirty="0"/>
          </a:p>
        </p:txBody>
      </p:sp>
      <p:sp>
        <p:nvSpPr>
          <p:cNvPr id="4" name="Slide Number Placeholder 3">
            <a:extLst>
              <a:ext uri="{FF2B5EF4-FFF2-40B4-BE49-F238E27FC236}">
                <a16:creationId xmlns:a16="http://schemas.microsoft.com/office/drawing/2014/main" id="{88BAFCCF-182B-5905-F94F-E3A5085F7958}"/>
              </a:ext>
            </a:extLst>
          </p:cNvPr>
          <p:cNvSpPr>
            <a:spLocks noGrp="1"/>
          </p:cNvSpPr>
          <p:nvPr>
            <p:ph type="sldNum" sz="quarter" idx="5"/>
          </p:nvPr>
        </p:nvSpPr>
        <p:spPr/>
        <p:txBody>
          <a:bodyPr/>
          <a:lstStyle/>
          <a:p>
            <a:fld id="{96D023D1-262B-4DDF-8F56-9181C2DC0BB3}" type="slidenum">
              <a:rPr lang="en-IN" smtClean="0"/>
              <a:t>18</a:t>
            </a:fld>
            <a:endParaRPr lang="en-IN"/>
          </a:p>
        </p:txBody>
      </p:sp>
    </p:spTree>
    <p:extLst>
      <p:ext uri="{BB962C8B-B14F-4D97-AF65-F5344CB8AC3E}">
        <p14:creationId xmlns:p14="http://schemas.microsoft.com/office/powerpoint/2010/main" val="202934569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a:p>
        </p:txBody>
      </p:sp>
      <p:sp>
        <p:nvSpPr>
          <p:cNvPr id="4" name="Slide Number Placeholder 3"/>
          <p:cNvSpPr>
            <a:spLocks noGrp="1"/>
          </p:cNvSpPr>
          <p:nvPr>
            <p:ph type="sldNum" sz="quarter" idx="5"/>
          </p:nvPr>
        </p:nvSpPr>
        <p:spPr/>
        <p:txBody>
          <a:bodyPr/>
          <a:lstStyle/>
          <a:p>
            <a:fld id="{96D023D1-262B-4DDF-8F56-9181C2DC0BB3}" type="slidenum">
              <a:rPr lang="en-IN" smtClean="0"/>
              <a:t>19</a:t>
            </a:fld>
            <a:endParaRPr lang="en-IN"/>
          </a:p>
        </p:txBody>
      </p:sp>
    </p:spTree>
    <p:extLst>
      <p:ext uri="{BB962C8B-B14F-4D97-AF65-F5344CB8AC3E}">
        <p14:creationId xmlns:p14="http://schemas.microsoft.com/office/powerpoint/2010/main" val="74076830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5"/>
          </p:nvPr>
        </p:nvSpPr>
        <p:spPr/>
        <p:txBody>
          <a:bodyPr/>
          <a:lstStyle/>
          <a:p>
            <a:fld id="{96D023D1-262B-4DDF-8F56-9181C2DC0BB3}" type="slidenum">
              <a:rPr lang="en-IN" smtClean="0"/>
              <a:t>20</a:t>
            </a:fld>
            <a:endParaRPr lang="en-IN"/>
          </a:p>
        </p:txBody>
      </p:sp>
    </p:spTree>
    <p:extLst>
      <p:ext uri="{BB962C8B-B14F-4D97-AF65-F5344CB8AC3E}">
        <p14:creationId xmlns:p14="http://schemas.microsoft.com/office/powerpoint/2010/main" val="97827991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5"/>
          </p:nvPr>
        </p:nvSpPr>
        <p:spPr/>
        <p:txBody>
          <a:bodyPr/>
          <a:lstStyle/>
          <a:p>
            <a:fld id="{96D023D1-262B-4DDF-8F56-9181C2DC0BB3}" type="slidenum">
              <a:rPr lang="en-IN" smtClean="0"/>
              <a:t>21</a:t>
            </a:fld>
            <a:endParaRPr lang="en-IN"/>
          </a:p>
        </p:txBody>
      </p:sp>
    </p:spTree>
    <p:extLst>
      <p:ext uri="{BB962C8B-B14F-4D97-AF65-F5344CB8AC3E}">
        <p14:creationId xmlns:p14="http://schemas.microsoft.com/office/powerpoint/2010/main" val="420641575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5"/>
          </p:nvPr>
        </p:nvSpPr>
        <p:spPr/>
        <p:txBody>
          <a:bodyPr/>
          <a:lstStyle/>
          <a:p>
            <a:fld id="{96D023D1-262B-4DDF-8F56-9181C2DC0BB3}" type="slidenum">
              <a:rPr lang="en-IN" smtClean="0"/>
              <a:t>22</a:t>
            </a:fld>
            <a:endParaRPr lang="en-IN"/>
          </a:p>
        </p:txBody>
      </p:sp>
    </p:spTree>
    <p:extLst>
      <p:ext uri="{BB962C8B-B14F-4D97-AF65-F5344CB8AC3E}">
        <p14:creationId xmlns:p14="http://schemas.microsoft.com/office/powerpoint/2010/main" val="193570076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5"/>
          </p:nvPr>
        </p:nvSpPr>
        <p:spPr/>
        <p:txBody>
          <a:bodyPr/>
          <a:lstStyle/>
          <a:p>
            <a:fld id="{96D023D1-262B-4DDF-8F56-9181C2DC0BB3}" type="slidenum">
              <a:rPr lang="en-IN" smtClean="0"/>
              <a:t>23</a:t>
            </a:fld>
            <a:endParaRPr lang="en-IN"/>
          </a:p>
        </p:txBody>
      </p:sp>
    </p:spTree>
    <p:extLst>
      <p:ext uri="{BB962C8B-B14F-4D97-AF65-F5344CB8AC3E}">
        <p14:creationId xmlns:p14="http://schemas.microsoft.com/office/powerpoint/2010/main" val="127639700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5"/>
          </p:nvPr>
        </p:nvSpPr>
        <p:spPr/>
        <p:txBody>
          <a:bodyPr/>
          <a:lstStyle/>
          <a:p>
            <a:fld id="{96D023D1-262B-4DDF-8F56-9181C2DC0BB3}" type="slidenum">
              <a:rPr lang="en-IN" smtClean="0"/>
              <a:t>24</a:t>
            </a:fld>
            <a:endParaRPr lang="en-IN"/>
          </a:p>
        </p:txBody>
      </p:sp>
    </p:spTree>
    <p:extLst>
      <p:ext uri="{BB962C8B-B14F-4D97-AF65-F5344CB8AC3E}">
        <p14:creationId xmlns:p14="http://schemas.microsoft.com/office/powerpoint/2010/main" val="182622740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BAEE35-B180-3A72-3C6D-8FE3D2736BFE}"/>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IN"/>
          </a:p>
        </p:txBody>
      </p:sp>
      <p:sp>
        <p:nvSpPr>
          <p:cNvPr id="3" name="Subtitle 2">
            <a:extLst>
              <a:ext uri="{FF2B5EF4-FFF2-40B4-BE49-F238E27FC236}">
                <a16:creationId xmlns:a16="http://schemas.microsoft.com/office/drawing/2014/main" id="{024D762F-96EA-7AEE-F63D-4CF865945D6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IN"/>
          </a:p>
        </p:txBody>
      </p:sp>
      <p:sp>
        <p:nvSpPr>
          <p:cNvPr id="4" name="Date Placeholder 3">
            <a:extLst>
              <a:ext uri="{FF2B5EF4-FFF2-40B4-BE49-F238E27FC236}">
                <a16:creationId xmlns:a16="http://schemas.microsoft.com/office/drawing/2014/main" id="{D557834A-6071-7FEB-D934-9E9AF44DB211}"/>
              </a:ext>
            </a:extLst>
          </p:cNvPr>
          <p:cNvSpPr>
            <a:spLocks noGrp="1"/>
          </p:cNvSpPr>
          <p:nvPr>
            <p:ph type="dt" sz="half" idx="10"/>
          </p:nvPr>
        </p:nvSpPr>
        <p:spPr/>
        <p:txBody>
          <a:bodyPr/>
          <a:lstStyle/>
          <a:p>
            <a:fld id="{9687FA74-3CEC-4D80-BBCF-F4D3B0324181}" type="datetimeFigureOut">
              <a:rPr lang="en-IN" smtClean="0"/>
              <a:t>03-12-2025</a:t>
            </a:fld>
            <a:endParaRPr lang="en-IN"/>
          </a:p>
        </p:txBody>
      </p:sp>
      <p:sp>
        <p:nvSpPr>
          <p:cNvPr id="5" name="Footer Placeholder 4">
            <a:extLst>
              <a:ext uri="{FF2B5EF4-FFF2-40B4-BE49-F238E27FC236}">
                <a16:creationId xmlns:a16="http://schemas.microsoft.com/office/drawing/2014/main" id="{2393E90B-93B8-D5A2-F47B-D5D41D6A7E80}"/>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DBDD22B6-04E9-EB96-EFCB-59165783F799}"/>
              </a:ext>
            </a:extLst>
          </p:cNvPr>
          <p:cNvSpPr>
            <a:spLocks noGrp="1"/>
          </p:cNvSpPr>
          <p:nvPr>
            <p:ph type="sldNum" sz="quarter" idx="12"/>
          </p:nvPr>
        </p:nvSpPr>
        <p:spPr/>
        <p:txBody>
          <a:bodyPr/>
          <a:lstStyle/>
          <a:p>
            <a:fld id="{39725B22-2347-4A70-95AE-EBF4E70C28EC}" type="slidenum">
              <a:rPr lang="en-IN" smtClean="0"/>
              <a:t>‹#›</a:t>
            </a:fld>
            <a:endParaRPr lang="en-IN"/>
          </a:p>
        </p:txBody>
      </p:sp>
    </p:spTree>
    <p:extLst>
      <p:ext uri="{BB962C8B-B14F-4D97-AF65-F5344CB8AC3E}">
        <p14:creationId xmlns:p14="http://schemas.microsoft.com/office/powerpoint/2010/main" val="58333035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725264-107B-1BBC-EBBC-5E4F9EDFA3FF}"/>
              </a:ext>
            </a:extLst>
          </p:cNvPr>
          <p:cNvSpPr>
            <a:spLocks noGrp="1"/>
          </p:cNvSpPr>
          <p:nvPr>
            <p:ph type="title"/>
          </p:nvPr>
        </p:nvSpPr>
        <p:spPr/>
        <p:txBody>
          <a:bodyPr/>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AB5DD131-9196-4EED-962E-E346351046A6}"/>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0CB47CA0-9303-F464-1A16-DD6A084F5816}"/>
              </a:ext>
            </a:extLst>
          </p:cNvPr>
          <p:cNvSpPr>
            <a:spLocks noGrp="1"/>
          </p:cNvSpPr>
          <p:nvPr>
            <p:ph type="dt" sz="half" idx="10"/>
          </p:nvPr>
        </p:nvSpPr>
        <p:spPr/>
        <p:txBody>
          <a:bodyPr/>
          <a:lstStyle/>
          <a:p>
            <a:fld id="{9687FA74-3CEC-4D80-BBCF-F4D3B0324181}" type="datetimeFigureOut">
              <a:rPr lang="en-IN" smtClean="0"/>
              <a:t>03-12-2025</a:t>
            </a:fld>
            <a:endParaRPr lang="en-IN"/>
          </a:p>
        </p:txBody>
      </p:sp>
      <p:sp>
        <p:nvSpPr>
          <p:cNvPr id="5" name="Footer Placeholder 4">
            <a:extLst>
              <a:ext uri="{FF2B5EF4-FFF2-40B4-BE49-F238E27FC236}">
                <a16:creationId xmlns:a16="http://schemas.microsoft.com/office/drawing/2014/main" id="{B2721C57-E4F1-39C0-A78A-B772EAAB8B40}"/>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A78922C6-89DA-6303-64C9-7223793CC841}"/>
              </a:ext>
            </a:extLst>
          </p:cNvPr>
          <p:cNvSpPr>
            <a:spLocks noGrp="1"/>
          </p:cNvSpPr>
          <p:nvPr>
            <p:ph type="sldNum" sz="quarter" idx="12"/>
          </p:nvPr>
        </p:nvSpPr>
        <p:spPr/>
        <p:txBody>
          <a:bodyPr/>
          <a:lstStyle/>
          <a:p>
            <a:fld id="{39725B22-2347-4A70-95AE-EBF4E70C28EC}" type="slidenum">
              <a:rPr lang="en-IN" smtClean="0"/>
              <a:t>‹#›</a:t>
            </a:fld>
            <a:endParaRPr lang="en-IN"/>
          </a:p>
        </p:txBody>
      </p:sp>
    </p:spTree>
    <p:extLst>
      <p:ext uri="{BB962C8B-B14F-4D97-AF65-F5344CB8AC3E}">
        <p14:creationId xmlns:p14="http://schemas.microsoft.com/office/powerpoint/2010/main" val="292668255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50AB632-CA0B-8F37-C63F-DE79A4367655}"/>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18F4960E-E96F-9A11-0276-B642C845E108}"/>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4043C7C3-7BDF-7B37-DDFD-F55CCED60C0C}"/>
              </a:ext>
            </a:extLst>
          </p:cNvPr>
          <p:cNvSpPr>
            <a:spLocks noGrp="1"/>
          </p:cNvSpPr>
          <p:nvPr>
            <p:ph type="dt" sz="half" idx="10"/>
          </p:nvPr>
        </p:nvSpPr>
        <p:spPr/>
        <p:txBody>
          <a:bodyPr/>
          <a:lstStyle/>
          <a:p>
            <a:fld id="{9687FA74-3CEC-4D80-BBCF-F4D3B0324181}" type="datetimeFigureOut">
              <a:rPr lang="en-IN" smtClean="0"/>
              <a:t>03-12-2025</a:t>
            </a:fld>
            <a:endParaRPr lang="en-IN"/>
          </a:p>
        </p:txBody>
      </p:sp>
      <p:sp>
        <p:nvSpPr>
          <p:cNvPr id="5" name="Footer Placeholder 4">
            <a:extLst>
              <a:ext uri="{FF2B5EF4-FFF2-40B4-BE49-F238E27FC236}">
                <a16:creationId xmlns:a16="http://schemas.microsoft.com/office/drawing/2014/main" id="{2AD6B566-DEB2-5661-CD23-E025A07EB6D8}"/>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654E917B-7CAB-3C41-260C-F71933353FB8}"/>
              </a:ext>
            </a:extLst>
          </p:cNvPr>
          <p:cNvSpPr>
            <a:spLocks noGrp="1"/>
          </p:cNvSpPr>
          <p:nvPr>
            <p:ph type="sldNum" sz="quarter" idx="12"/>
          </p:nvPr>
        </p:nvSpPr>
        <p:spPr/>
        <p:txBody>
          <a:bodyPr/>
          <a:lstStyle/>
          <a:p>
            <a:fld id="{39725B22-2347-4A70-95AE-EBF4E70C28EC}" type="slidenum">
              <a:rPr lang="en-IN" smtClean="0"/>
              <a:t>‹#›</a:t>
            </a:fld>
            <a:endParaRPr lang="en-IN"/>
          </a:p>
        </p:txBody>
      </p:sp>
    </p:spTree>
    <p:extLst>
      <p:ext uri="{BB962C8B-B14F-4D97-AF65-F5344CB8AC3E}">
        <p14:creationId xmlns:p14="http://schemas.microsoft.com/office/powerpoint/2010/main" val="23982003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0BEEB8-CFF9-78EE-3B84-487A81CF749D}"/>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7FDB96AF-C1E1-672E-A6C2-F62701070604}"/>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54BFE1F7-6F6D-9FDA-6BA3-5D6A212BDE05}"/>
              </a:ext>
            </a:extLst>
          </p:cNvPr>
          <p:cNvSpPr>
            <a:spLocks noGrp="1"/>
          </p:cNvSpPr>
          <p:nvPr>
            <p:ph type="dt" sz="half" idx="10"/>
          </p:nvPr>
        </p:nvSpPr>
        <p:spPr/>
        <p:txBody>
          <a:bodyPr/>
          <a:lstStyle/>
          <a:p>
            <a:fld id="{9687FA74-3CEC-4D80-BBCF-F4D3B0324181}" type="datetimeFigureOut">
              <a:rPr lang="en-IN" smtClean="0"/>
              <a:t>03-12-2025</a:t>
            </a:fld>
            <a:endParaRPr lang="en-IN"/>
          </a:p>
        </p:txBody>
      </p:sp>
      <p:sp>
        <p:nvSpPr>
          <p:cNvPr id="5" name="Footer Placeholder 4">
            <a:extLst>
              <a:ext uri="{FF2B5EF4-FFF2-40B4-BE49-F238E27FC236}">
                <a16:creationId xmlns:a16="http://schemas.microsoft.com/office/drawing/2014/main" id="{A7ADB0E2-B82A-368C-DD2C-0530B67CE89A}"/>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F695BD33-01D6-DB6A-AEB7-ED7C1E0D5C94}"/>
              </a:ext>
            </a:extLst>
          </p:cNvPr>
          <p:cNvSpPr>
            <a:spLocks noGrp="1"/>
          </p:cNvSpPr>
          <p:nvPr>
            <p:ph type="sldNum" sz="quarter" idx="12"/>
          </p:nvPr>
        </p:nvSpPr>
        <p:spPr/>
        <p:txBody>
          <a:bodyPr/>
          <a:lstStyle/>
          <a:p>
            <a:fld id="{39725B22-2347-4A70-95AE-EBF4E70C28EC}" type="slidenum">
              <a:rPr lang="en-IN" smtClean="0"/>
              <a:t>‹#›</a:t>
            </a:fld>
            <a:endParaRPr lang="en-IN"/>
          </a:p>
        </p:txBody>
      </p:sp>
    </p:spTree>
    <p:extLst>
      <p:ext uri="{BB962C8B-B14F-4D97-AF65-F5344CB8AC3E}">
        <p14:creationId xmlns:p14="http://schemas.microsoft.com/office/powerpoint/2010/main" val="249762004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46CD42-F4C0-4084-00DC-500F07A3B7FD}"/>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IN"/>
          </a:p>
        </p:txBody>
      </p:sp>
      <p:sp>
        <p:nvSpPr>
          <p:cNvPr id="3" name="Text Placeholder 2">
            <a:extLst>
              <a:ext uri="{FF2B5EF4-FFF2-40B4-BE49-F238E27FC236}">
                <a16:creationId xmlns:a16="http://schemas.microsoft.com/office/drawing/2014/main" id="{15B56880-E088-0907-EE96-529AD8233BE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944D6CF2-C4CE-908B-A1B2-BC119028AA44}"/>
              </a:ext>
            </a:extLst>
          </p:cNvPr>
          <p:cNvSpPr>
            <a:spLocks noGrp="1"/>
          </p:cNvSpPr>
          <p:nvPr>
            <p:ph type="dt" sz="half" idx="10"/>
          </p:nvPr>
        </p:nvSpPr>
        <p:spPr/>
        <p:txBody>
          <a:bodyPr/>
          <a:lstStyle/>
          <a:p>
            <a:fld id="{9687FA74-3CEC-4D80-BBCF-F4D3B0324181}" type="datetimeFigureOut">
              <a:rPr lang="en-IN" smtClean="0"/>
              <a:t>03-12-2025</a:t>
            </a:fld>
            <a:endParaRPr lang="en-IN"/>
          </a:p>
        </p:txBody>
      </p:sp>
      <p:sp>
        <p:nvSpPr>
          <p:cNvPr id="5" name="Footer Placeholder 4">
            <a:extLst>
              <a:ext uri="{FF2B5EF4-FFF2-40B4-BE49-F238E27FC236}">
                <a16:creationId xmlns:a16="http://schemas.microsoft.com/office/drawing/2014/main" id="{7F3D803F-9C80-DB8B-84CA-9ED863C7641F}"/>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6B84EB11-F3D7-3443-FDEB-5376DE3B2BF5}"/>
              </a:ext>
            </a:extLst>
          </p:cNvPr>
          <p:cNvSpPr>
            <a:spLocks noGrp="1"/>
          </p:cNvSpPr>
          <p:nvPr>
            <p:ph type="sldNum" sz="quarter" idx="12"/>
          </p:nvPr>
        </p:nvSpPr>
        <p:spPr/>
        <p:txBody>
          <a:bodyPr/>
          <a:lstStyle/>
          <a:p>
            <a:fld id="{39725B22-2347-4A70-95AE-EBF4E70C28EC}" type="slidenum">
              <a:rPr lang="en-IN" smtClean="0"/>
              <a:t>‹#›</a:t>
            </a:fld>
            <a:endParaRPr lang="en-IN"/>
          </a:p>
        </p:txBody>
      </p:sp>
    </p:spTree>
    <p:extLst>
      <p:ext uri="{BB962C8B-B14F-4D97-AF65-F5344CB8AC3E}">
        <p14:creationId xmlns:p14="http://schemas.microsoft.com/office/powerpoint/2010/main" val="16800673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FE2716-2CC0-A800-9E3B-B5C51192CD88}"/>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057AF0EB-B81E-DC0C-DDE9-DBC91F3F96B9}"/>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Content Placeholder 3">
            <a:extLst>
              <a:ext uri="{FF2B5EF4-FFF2-40B4-BE49-F238E27FC236}">
                <a16:creationId xmlns:a16="http://schemas.microsoft.com/office/drawing/2014/main" id="{226D00EB-0082-E3DE-770F-2429EC2569F3}"/>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Date Placeholder 4">
            <a:extLst>
              <a:ext uri="{FF2B5EF4-FFF2-40B4-BE49-F238E27FC236}">
                <a16:creationId xmlns:a16="http://schemas.microsoft.com/office/drawing/2014/main" id="{A1DDC8E8-DD9D-E17E-7340-385E58A31E0B}"/>
              </a:ext>
            </a:extLst>
          </p:cNvPr>
          <p:cNvSpPr>
            <a:spLocks noGrp="1"/>
          </p:cNvSpPr>
          <p:nvPr>
            <p:ph type="dt" sz="half" idx="10"/>
          </p:nvPr>
        </p:nvSpPr>
        <p:spPr/>
        <p:txBody>
          <a:bodyPr/>
          <a:lstStyle/>
          <a:p>
            <a:fld id="{9687FA74-3CEC-4D80-BBCF-F4D3B0324181}" type="datetimeFigureOut">
              <a:rPr lang="en-IN" smtClean="0"/>
              <a:t>03-12-2025</a:t>
            </a:fld>
            <a:endParaRPr lang="en-IN"/>
          </a:p>
        </p:txBody>
      </p:sp>
      <p:sp>
        <p:nvSpPr>
          <p:cNvPr id="6" name="Footer Placeholder 5">
            <a:extLst>
              <a:ext uri="{FF2B5EF4-FFF2-40B4-BE49-F238E27FC236}">
                <a16:creationId xmlns:a16="http://schemas.microsoft.com/office/drawing/2014/main" id="{13D03032-CF82-8974-06F2-58016AEBECF1}"/>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9C2472E7-A035-4B68-D23E-64E0FC1332DB}"/>
              </a:ext>
            </a:extLst>
          </p:cNvPr>
          <p:cNvSpPr>
            <a:spLocks noGrp="1"/>
          </p:cNvSpPr>
          <p:nvPr>
            <p:ph type="sldNum" sz="quarter" idx="12"/>
          </p:nvPr>
        </p:nvSpPr>
        <p:spPr/>
        <p:txBody>
          <a:bodyPr/>
          <a:lstStyle/>
          <a:p>
            <a:fld id="{39725B22-2347-4A70-95AE-EBF4E70C28EC}" type="slidenum">
              <a:rPr lang="en-IN" smtClean="0"/>
              <a:t>‹#›</a:t>
            </a:fld>
            <a:endParaRPr lang="en-IN"/>
          </a:p>
        </p:txBody>
      </p:sp>
    </p:spTree>
    <p:extLst>
      <p:ext uri="{BB962C8B-B14F-4D97-AF65-F5344CB8AC3E}">
        <p14:creationId xmlns:p14="http://schemas.microsoft.com/office/powerpoint/2010/main" val="16989973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FA1ABD-7BF2-3EBD-0A5F-13574DC3B7BC}"/>
              </a:ext>
            </a:extLst>
          </p:cNvPr>
          <p:cNvSpPr>
            <a:spLocks noGrp="1"/>
          </p:cNvSpPr>
          <p:nvPr>
            <p:ph type="title"/>
          </p:nvPr>
        </p:nvSpPr>
        <p:spPr>
          <a:xfrm>
            <a:off x="839788" y="365125"/>
            <a:ext cx="10515600" cy="1325563"/>
          </a:xfrm>
        </p:spPr>
        <p:txBody>
          <a:bodyPr/>
          <a:lstStyle/>
          <a:p>
            <a:r>
              <a:rPr lang="en-US"/>
              <a:t>Click to edit Master title style</a:t>
            </a:r>
            <a:endParaRPr lang="en-IN"/>
          </a:p>
        </p:txBody>
      </p:sp>
      <p:sp>
        <p:nvSpPr>
          <p:cNvPr id="3" name="Text Placeholder 2">
            <a:extLst>
              <a:ext uri="{FF2B5EF4-FFF2-40B4-BE49-F238E27FC236}">
                <a16:creationId xmlns:a16="http://schemas.microsoft.com/office/drawing/2014/main" id="{1611AF6D-7711-0CE4-96B7-EAA32AD4371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285599E6-A130-FDE0-E148-17A27FD8A058}"/>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Text Placeholder 4">
            <a:extLst>
              <a:ext uri="{FF2B5EF4-FFF2-40B4-BE49-F238E27FC236}">
                <a16:creationId xmlns:a16="http://schemas.microsoft.com/office/drawing/2014/main" id="{20262069-B1A5-D373-5A98-C5C433767E4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C29DB36A-1C53-FDE2-B21A-91974B4762E0}"/>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7" name="Date Placeholder 6">
            <a:extLst>
              <a:ext uri="{FF2B5EF4-FFF2-40B4-BE49-F238E27FC236}">
                <a16:creationId xmlns:a16="http://schemas.microsoft.com/office/drawing/2014/main" id="{76F37F52-D08E-640A-DF01-A0DB01A32CF4}"/>
              </a:ext>
            </a:extLst>
          </p:cNvPr>
          <p:cNvSpPr>
            <a:spLocks noGrp="1"/>
          </p:cNvSpPr>
          <p:nvPr>
            <p:ph type="dt" sz="half" idx="10"/>
          </p:nvPr>
        </p:nvSpPr>
        <p:spPr/>
        <p:txBody>
          <a:bodyPr/>
          <a:lstStyle/>
          <a:p>
            <a:fld id="{9687FA74-3CEC-4D80-BBCF-F4D3B0324181}" type="datetimeFigureOut">
              <a:rPr lang="en-IN" smtClean="0"/>
              <a:t>03-12-2025</a:t>
            </a:fld>
            <a:endParaRPr lang="en-IN"/>
          </a:p>
        </p:txBody>
      </p:sp>
      <p:sp>
        <p:nvSpPr>
          <p:cNvPr id="8" name="Footer Placeholder 7">
            <a:extLst>
              <a:ext uri="{FF2B5EF4-FFF2-40B4-BE49-F238E27FC236}">
                <a16:creationId xmlns:a16="http://schemas.microsoft.com/office/drawing/2014/main" id="{6D9417BB-FEA5-EF53-7BBB-5E6F54BEE635}"/>
              </a:ext>
            </a:extLst>
          </p:cNvPr>
          <p:cNvSpPr>
            <a:spLocks noGrp="1"/>
          </p:cNvSpPr>
          <p:nvPr>
            <p:ph type="ftr" sz="quarter" idx="11"/>
          </p:nvPr>
        </p:nvSpPr>
        <p:spPr/>
        <p:txBody>
          <a:bodyPr/>
          <a:lstStyle/>
          <a:p>
            <a:endParaRPr lang="en-IN"/>
          </a:p>
        </p:txBody>
      </p:sp>
      <p:sp>
        <p:nvSpPr>
          <p:cNvPr id="9" name="Slide Number Placeholder 8">
            <a:extLst>
              <a:ext uri="{FF2B5EF4-FFF2-40B4-BE49-F238E27FC236}">
                <a16:creationId xmlns:a16="http://schemas.microsoft.com/office/drawing/2014/main" id="{71DED46A-E200-DBB3-E386-036A7D2BF151}"/>
              </a:ext>
            </a:extLst>
          </p:cNvPr>
          <p:cNvSpPr>
            <a:spLocks noGrp="1"/>
          </p:cNvSpPr>
          <p:nvPr>
            <p:ph type="sldNum" sz="quarter" idx="12"/>
          </p:nvPr>
        </p:nvSpPr>
        <p:spPr/>
        <p:txBody>
          <a:bodyPr/>
          <a:lstStyle/>
          <a:p>
            <a:fld id="{39725B22-2347-4A70-95AE-EBF4E70C28EC}" type="slidenum">
              <a:rPr lang="en-IN" smtClean="0"/>
              <a:t>‹#›</a:t>
            </a:fld>
            <a:endParaRPr lang="en-IN"/>
          </a:p>
        </p:txBody>
      </p:sp>
    </p:spTree>
    <p:extLst>
      <p:ext uri="{BB962C8B-B14F-4D97-AF65-F5344CB8AC3E}">
        <p14:creationId xmlns:p14="http://schemas.microsoft.com/office/powerpoint/2010/main" val="210170161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15F491-83C3-83F6-785C-3344B4F3A8A6}"/>
              </a:ext>
            </a:extLst>
          </p:cNvPr>
          <p:cNvSpPr>
            <a:spLocks noGrp="1"/>
          </p:cNvSpPr>
          <p:nvPr>
            <p:ph type="title"/>
          </p:nvPr>
        </p:nvSpPr>
        <p:spPr/>
        <p:txBody>
          <a:bodyPr/>
          <a:lstStyle/>
          <a:p>
            <a:r>
              <a:rPr lang="en-US"/>
              <a:t>Click to edit Master title style</a:t>
            </a:r>
            <a:endParaRPr lang="en-IN"/>
          </a:p>
        </p:txBody>
      </p:sp>
      <p:sp>
        <p:nvSpPr>
          <p:cNvPr id="3" name="Date Placeholder 2">
            <a:extLst>
              <a:ext uri="{FF2B5EF4-FFF2-40B4-BE49-F238E27FC236}">
                <a16:creationId xmlns:a16="http://schemas.microsoft.com/office/drawing/2014/main" id="{127FF308-E1C9-8F84-46BE-1B7267404D58}"/>
              </a:ext>
            </a:extLst>
          </p:cNvPr>
          <p:cNvSpPr>
            <a:spLocks noGrp="1"/>
          </p:cNvSpPr>
          <p:nvPr>
            <p:ph type="dt" sz="half" idx="10"/>
          </p:nvPr>
        </p:nvSpPr>
        <p:spPr/>
        <p:txBody>
          <a:bodyPr/>
          <a:lstStyle/>
          <a:p>
            <a:fld id="{9687FA74-3CEC-4D80-BBCF-F4D3B0324181}" type="datetimeFigureOut">
              <a:rPr lang="en-IN" smtClean="0"/>
              <a:t>03-12-2025</a:t>
            </a:fld>
            <a:endParaRPr lang="en-IN"/>
          </a:p>
        </p:txBody>
      </p:sp>
      <p:sp>
        <p:nvSpPr>
          <p:cNvPr id="4" name="Footer Placeholder 3">
            <a:extLst>
              <a:ext uri="{FF2B5EF4-FFF2-40B4-BE49-F238E27FC236}">
                <a16:creationId xmlns:a16="http://schemas.microsoft.com/office/drawing/2014/main" id="{391271DD-20A8-9AE2-5677-F2A89FFB04BD}"/>
              </a:ext>
            </a:extLst>
          </p:cNvPr>
          <p:cNvSpPr>
            <a:spLocks noGrp="1"/>
          </p:cNvSpPr>
          <p:nvPr>
            <p:ph type="ftr" sz="quarter" idx="11"/>
          </p:nvPr>
        </p:nvSpPr>
        <p:spPr/>
        <p:txBody>
          <a:bodyPr/>
          <a:lstStyle/>
          <a:p>
            <a:endParaRPr lang="en-IN"/>
          </a:p>
        </p:txBody>
      </p:sp>
      <p:sp>
        <p:nvSpPr>
          <p:cNvPr id="5" name="Slide Number Placeholder 4">
            <a:extLst>
              <a:ext uri="{FF2B5EF4-FFF2-40B4-BE49-F238E27FC236}">
                <a16:creationId xmlns:a16="http://schemas.microsoft.com/office/drawing/2014/main" id="{69ACAE61-ED15-EC01-BB84-F25CA0177627}"/>
              </a:ext>
            </a:extLst>
          </p:cNvPr>
          <p:cNvSpPr>
            <a:spLocks noGrp="1"/>
          </p:cNvSpPr>
          <p:nvPr>
            <p:ph type="sldNum" sz="quarter" idx="12"/>
          </p:nvPr>
        </p:nvSpPr>
        <p:spPr/>
        <p:txBody>
          <a:bodyPr/>
          <a:lstStyle/>
          <a:p>
            <a:fld id="{39725B22-2347-4A70-95AE-EBF4E70C28EC}" type="slidenum">
              <a:rPr lang="en-IN" smtClean="0"/>
              <a:t>‹#›</a:t>
            </a:fld>
            <a:endParaRPr lang="en-IN"/>
          </a:p>
        </p:txBody>
      </p:sp>
    </p:spTree>
    <p:extLst>
      <p:ext uri="{BB962C8B-B14F-4D97-AF65-F5344CB8AC3E}">
        <p14:creationId xmlns:p14="http://schemas.microsoft.com/office/powerpoint/2010/main" val="272086405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355D47D-17C5-F2BA-D853-486151CC3DC8}"/>
              </a:ext>
            </a:extLst>
          </p:cNvPr>
          <p:cNvSpPr>
            <a:spLocks noGrp="1"/>
          </p:cNvSpPr>
          <p:nvPr>
            <p:ph type="dt" sz="half" idx="10"/>
          </p:nvPr>
        </p:nvSpPr>
        <p:spPr/>
        <p:txBody>
          <a:bodyPr/>
          <a:lstStyle/>
          <a:p>
            <a:fld id="{9687FA74-3CEC-4D80-BBCF-F4D3B0324181}" type="datetimeFigureOut">
              <a:rPr lang="en-IN" smtClean="0"/>
              <a:t>03-12-2025</a:t>
            </a:fld>
            <a:endParaRPr lang="en-IN"/>
          </a:p>
        </p:txBody>
      </p:sp>
      <p:sp>
        <p:nvSpPr>
          <p:cNvPr id="3" name="Footer Placeholder 2">
            <a:extLst>
              <a:ext uri="{FF2B5EF4-FFF2-40B4-BE49-F238E27FC236}">
                <a16:creationId xmlns:a16="http://schemas.microsoft.com/office/drawing/2014/main" id="{96727BFE-5B46-67A3-0A23-8683220FBCF1}"/>
              </a:ext>
            </a:extLst>
          </p:cNvPr>
          <p:cNvSpPr>
            <a:spLocks noGrp="1"/>
          </p:cNvSpPr>
          <p:nvPr>
            <p:ph type="ftr" sz="quarter" idx="11"/>
          </p:nvPr>
        </p:nvSpPr>
        <p:spPr/>
        <p:txBody>
          <a:bodyPr/>
          <a:lstStyle/>
          <a:p>
            <a:endParaRPr lang="en-IN"/>
          </a:p>
        </p:txBody>
      </p:sp>
      <p:sp>
        <p:nvSpPr>
          <p:cNvPr id="4" name="Slide Number Placeholder 3">
            <a:extLst>
              <a:ext uri="{FF2B5EF4-FFF2-40B4-BE49-F238E27FC236}">
                <a16:creationId xmlns:a16="http://schemas.microsoft.com/office/drawing/2014/main" id="{FBF91FC0-41BE-7F70-B0F1-5A36FCC1D84A}"/>
              </a:ext>
            </a:extLst>
          </p:cNvPr>
          <p:cNvSpPr>
            <a:spLocks noGrp="1"/>
          </p:cNvSpPr>
          <p:nvPr>
            <p:ph type="sldNum" sz="quarter" idx="12"/>
          </p:nvPr>
        </p:nvSpPr>
        <p:spPr/>
        <p:txBody>
          <a:bodyPr/>
          <a:lstStyle/>
          <a:p>
            <a:fld id="{39725B22-2347-4A70-95AE-EBF4E70C28EC}" type="slidenum">
              <a:rPr lang="en-IN" smtClean="0"/>
              <a:t>‹#›</a:t>
            </a:fld>
            <a:endParaRPr lang="en-IN"/>
          </a:p>
        </p:txBody>
      </p:sp>
    </p:spTree>
    <p:extLst>
      <p:ext uri="{BB962C8B-B14F-4D97-AF65-F5344CB8AC3E}">
        <p14:creationId xmlns:p14="http://schemas.microsoft.com/office/powerpoint/2010/main" val="49403121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1FF645-110A-BAC1-A089-B9E23409E58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Content Placeholder 2">
            <a:extLst>
              <a:ext uri="{FF2B5EF4-FFF2-40B4-BE49-F238E27FC236}">
                <a16:creationId xmlns:a16="http://schemas.microsoft.com/office/drawing/2014/main" id="{F256772A-8097-BE10-74DF-281D671B45E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Text Placeholder 3">
            <a:extLst>
              <a:ext uri="{FF2B5EF4-FFF2-40B4-BE49-F238E27FC236}">
                <a16:creationId xmlns:a16="http://schemas.microsoft.com/office/drawing/2014/main" id="{B7D79D07-13DD-0E9B-A350-CBDFF5155D7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14D78BC-0D4C-1589-76C2-394C5CD3032E}"/>
              </a:ext>
            </a:extLst>
          </p:cNvPr>
          <p:cNvSpPr>
            <a:spLocks noGrp="1"/>
          </p:cNvSpPr>
          <p:nvPr>
            <p:ph type="dt" sz="half" idx="10"/>
          </p:nvPr>
        </p:nvSpPr>
        <p:spPr/>
        <p:txBody>
          <a:bodyPr/>
          <a:lstStyle/>
          <a:p>
            <a:fld id="{9687FA74-3CEC-4D80-BBCF-F4D3B0324181}" type="datetimeFigureOut">
              <a:rPr lang="en-IN" smtClean="0"/>
              <a:t>03-12-2025</a:t>
            </a:fld>
            <a:endParaRPr lang="en-IN"/>
          </a:p>
        </p:txBody>
      </p:sp>
      <p:sp>
        <p:nvSpPr>
          <p:cNvPr id="6" name="Footer Placeholder 5">
            <a:extLst>
              <a:ext uri="{FF2B5EF4-FFF2-40B4-BE49-F238E27FC236}">
                <a16:creationId xmlns:a16="http://schemas.microsoft.com/office/drawing/2014/main" id="{96086CBD-678E-F7A5-E6DE-7A85FC099C5D}"/>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61B2044F-B8C8-F5CE-8B50-3BFFFB882415}"/>
              </a:ext>
            </a:extLst>
          </p:cNvPr>
          <p:cNvSpPr>
            <a:spLocks noGrp="1"/>
          </p:cNvSpPr>
          <p:nvPr>
            <p:ph type="sldNum" sz="quarter" idx="12"/>
          </p:nvPr>
        </p:nvSpPr>
        <p:spPr/>
        <p:txBody>
          <a:bodyPr/>
          <a:lstStyle/>
          <a:p>
            <a:fld id="{39725B22-2347-4A70-95AE-EBF4E70C28EC}" type="slidenum">
              <a:rPr lang="en-IN" smtClean="0"/>
              <a:t>‹#›</a:t>
            </a:fld>
            <a:endParaRPr lang="en-IN"/>
          </a:p>
        </p:txBody>
      </p:sp>
    </p:spTree>
    <p:extLst>
      <p:ext uri="{BB962C8B-B14F-4D97-AF65-F5344CB8AC3E}">
        <p14:creationId xmlns:p14="http://schemas.microsoft.com/office/powerpoint/2010/main" val="119445000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445F01-AD5D-475F-4518-5570C553DC5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Picture Placeholder 2">
            <a:extLst>
              <a:ext uri="{FF2B5EF4-FFF2-40B4-BE49-F238E27FC236}">
                <a16:creationId xmlns:a16="http://schemas.microsoft.com/office/drawing/2014/main" id="{FF3328ED-F2D3-6CD3-99D1-14F7784DDA7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a:extLst>
              <a:ext uri="{FF2B5EF4-FFF2-40B4-BE49-F238E27FC236}">
                <a16:creationId xmlns:a16="http://schemas.microsoft.com/office/drawing/2014/main" id="{959D25B4-6414-6E75-2120-CB356BFD212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C270582-629B-4F66-6CA0-D7F826612592}"/>
              </a:ext>
            </a:extLst>
          </p:cNvPr>
          <p:cNvSpPr>
            <a:spLocks noGrp="1"/>
          </p:cNvSpPr>
          <p:nvPr>
            <p:ph type="dt" sz="half" idx="10"/>
          </p:nvPr>
        </p:nvSpPr>
        <p:spPr/>
        <p:txBody>
          <a:bodyPr/>
          <a:lstStyle/>
          <a:p>
            <a:fld id="{9687FA74-3CEC-4D80-BBCF-F4D3B0324181}" type="datetimeFigureOut">
              <a:rPr lang="en-IN" smtClean="0"/>
              <a:t>03-12-2025</a:t>
            </a:fld>
            <a:endParaRPr lang="en-IN"/>
          </a:p>
        </p:txBody>
      </p:sp>
      <p:sp>
        <p:nvSpPr>
          <p:cNvPr id="6" name="Footer Placeholder 5">
            <a:extLst>
              <a:ext uri="{FF2B5EF4-FFF2-40B4-BE49-F238E27FC236}">
                <a16:creationId xmlns:a16="http://schemas.microsoft.com/office/drawing/2014/main" id="{3598FD68-38DC-6696-5B43-F50714E4B68C}"/>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28823A62-A411-3BC2-A5EE-A9B29E6F2C4A}"/>
              </a:ext>
            </a:extLst>
          </p:cNvPr>
          <p:cNvSpPr>
            <a:spLocks noGrp="1"/>
          </p:cNvSpPr>
          <p:nvPr>
            <p:ph type="sldNum" sz="quarter" idx="12"/>
          </p:nvPr>
        </p:nvSpPr>
        <p:spPr/>
        <p:txBody>
          <a:bodyPr/>
          <a:lstStyle/>
          <a:p>
            <a:fld id="{39725B22-2347-4A70-95AE-EBF4E70C28EC}" type="slidenum">
              <a:rPr lang="en-IN" smtClean="0"/>
              <a:t>‹#›</a:t>
            </a:fld>
            <a:endParaRPr lang="en-IN"/>
          </a:p>
        </p:txBody>
      </p:sp>
    </p:spTree>
    <p:extLst>
      <p:ext uri="{BB962C8B-B14F-4D97-AF65-F5344CB8AC3E}">
        <p14:creationId xmlns:p14="http://schemas.microsoft.com/office/powerpoint/2010/main" val="307235100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8E5B45E-88FD-4C08-E271-E4BCEAF190D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IN"/>
          </a:p>
        </p:txBody>
      </p:sp>
      <p:sp>
        <p:nvSpPr>
          <p:cNvPr id="3" name="Text Placeholder 2">
            <a:extLst>
              <a:ext uri="{FF2B5EF4-FFF2-40B4-BE49-F238E27FC236}">
                <a16:creationId xmlns:a16="http://schemas.microsoft.com/office/drawing/2014/main" id="{E28E33A4-E7F4-B146-AECE-A2B193B6ECA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0E0526F3-587E-CF0F-894F-906E491F1E6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687FA74-3CEC-4D80-BBCF-F4D3B0324181}" type="datetimeFigureOut">
              <a:rPr lang="en-IN" smtClean="0"/>
              <a:t>03-12-2025</a:t>
            </a:fld>
            <a:endParaRPr lang="en-IN"/>
          </a:p>
        </p:txBody>
      </p:sp>
      <p:sp>
        <p:nvSpPr>
          <p:cNvPr id="5" name="Footer Placeholder 4">
            <a:extLst>
              <a:ext uri="{FF2B5EF4-FFF2-40B4-BE49-F238E27FC236}">
                <a16:creationId xmlns:a16="http://schemas.microsoft.com/office/drawing/2014/main" id="{80ADE222-61AE-1E7A-F343-AD50361B796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N"/>
          </a:p>
        </p:txBody>
      </p:sp>
      <p:sp>
        <p:nvSpPr>
          <p:cNvPr id="6" name="Slide Number Placeholder 5">
            <a:extLst>
              <a:ext uri="{FF2B5EF4-FFF2-40B4-BE49-F238E27FC236}">
                <a16:creationId xmlns:a16="http://schemas.microsoft.com/office/drawing/2014/main" id="{C6EA8686-3861-06E5-10B4-DEEBFD0998E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9725B22-2347-4A70-95AE-EBF4E70C28EC}" type="slidenum">
              <a:rPr lang="en-IN" smtClean="0"/>
              <a:t>‹#›</a:t>
            </a:fld>
            <a:endParaRPr lang="en-IN"/>
          </a:p>
        </p:txBody>
      </p:sp>
    </p:spTree>
    <p:extLst>
      <p:ext uri="{BB962C8B-B14F-4D97-AF65-F5344CB8AC3E}">
        <p14:creationId xmlns:p14="http://schemas.microsoft.com/office/powerpoint/2010/main" val="296353349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customXml" Target="../ink/ink3.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customXml" Target="../ink/ink4.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8" Type="http://schemas.openxmlformats.org/officeDocument/2006/relationships/image" Target="../media/image11.png"/><Relationship Id="rId3" Type="http://schemas.openxmlformats.org/officeDocument/2006/relationships/image" Target="../media/image340.png"/><Relationship Id="rId7" Type="http://schemas.openxmlformats.org/officeDocument/2006/relationships/customXml" Target="../ink/ink5.xml"/><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image" Target="../media/image370.png"/><Relationship Id="rId5" Type="http://schemas.openxmlformats.org/officeDocument/2006/relationships/image" Target="../media/image360.png"/><Relationship Id="rId4" Type="http://schemas.openxmlformats.org/officeDocument/2006/relationships/image" Target="../media/image350.png"/></Relationships>
</file>

<file path=ppt/slides/_rels/slide17.xml.rels><?xml version="1.0" encoding="UTF-8" standalone="yes"?>
<Relationships xmlns="http://schemas.openxmlformats.org/package/2006/relationships"><Relationship Id="rId8" Type="http://schemas.openxmlformats.org/officeDocument/2006/relationships/image" Target="../media/image39.png"/><Relationship Id="rId13" Type="http://schemas.openxmlformats.org/officeDocument/2006/relationships/image" Target="../media/image44.png"/><Relationship Id="rId3" Type="http://schemas.openxmlformats.org/officeDocument/2006/relationships/image" Target="../media/image340.png"/><Relationship Id="rId7" Type="http://schemas.openxmlformats.org/officeDocument/2006/relationships/image" Target="../media/image380.png"/><Relationship Id="rId12" Type="http://schemas.openxmlformats.org/officeDocument/2006/relationships/image" Target="../media/image430.png"/><Relationship Id="rId2" Type="http://schemas.openxmlformats.org/officeDocument/2006/relationships/notesSlide" Target="../notesSlides/notesSlide2.xml"/><Relationship Id="rId16" Type="http://schemas.openxmlformats.org/officeDocument/2006/relationships/image" Target="../media/image12.png"/><Relationship Id="rId1" Type="http://schemas.openxmlformats.org/officeDocument/2006/relationships/slideLayout" Target="../slideLayouts/slideLayout2.xml"/><Relationship Id="rId6" Type="http://schemas.openxmlformats.org/officeDocument/2006/relationships/image" Target="../media/image370.png"/><Relationship Id="rId11" Type="http://schemas.openxmlformats.org/officeDocument/2006/relationships/image" Target="../media/image420.png"/><Relationship Id="rId5" Type="http://schemas.openxmlformats.org/officeDocument/2006/relationships/image" Target="../media/image360.png"/><Relationship Id="rId15" Type="http://schemas.openxmlformats.org/officeDocument/2006/relationships/customXml" Target="../ink/ink6.xml"/><Relationship Id="rId10" Type="http://schemas.openxmlformats.org/officeDocument/2006/relationships/image" Target="../media/image41.png"/><Relationship Id="rId4" Type="http://schemas.openxmlformats.org/officeDocument/2006/relationships/image" Target="../media/image350.png"/><Relationship Id="rId9" Type="http://schemas.openxmlformats.org/officeDocument/2006/relationships/image" Target="../media/image40.png"/><Relationship Id="rId14" Type="http://schemas.openxmlformats.org/officeDocument/2006/relationships/image" Target="../media/image45.png"/></Relationships>
</file>

<file path=ppt/slides/_rels/slide18.xml.rels><?xml version="1.0" encoding="UTF-8" standalone="yes"?>
<Relationships xmlns="http://schemas.openxmlformats.org/package/2006/relationships"><Relationship Id="rId8" Type="http://schemas.openxmlformats.org/officeDocument/2006/relationships/image" Target="../media/image39.png"/><Relationship Id="rId13" Type="http://schemas.openxmlformats.org/officeDocument/2006/relationships/image" Target="../media/image44.png"/><Relationship Id="rId3" Type="http://schemas.openxmlformats.org/officeDocument/2006/relationships/image" Target="../media/image340.png"/><Relationship Id="rId7" Type="http://schemas.openxmlformats.org/officeDocument/2006/relationships/image" Target="../media/image380.png"/><Relationship Id="rId12" Type="http://schemas.openxmlformats.org/officeDocument/2006/relationships/image" Target="../media/image430.png"/><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image" Target="../media/image370.png"/><Relationship Id="rId11" Type="http://schemas.openxmlformats.org/officeDocument/2006/relationships/image" Target="../media/image420.png"/><Relationship Id="rId5" Type="http://schemas.openxmlformats.org/officeDocument/2006/relationships/image" Target="../media/image360.png"/><Relationship Id="rId10" Type="http://schemas.openxmlformats.org/officeDocument/2006/relationships/image" Target="../media/image41.png"/><Relationship Id="rId4" Type="http://schemas.openxmlformats.org/officeDocument/2006/relationships/image" Target="../media/image350.png"/><Relationship Id="rId9" Type="http://schemas.openxmlformats.org/officeDocument/2006/relationships/image" Target="../media/image40.png"/><Relationship Id="rId14" Type="http://schemas.openxmlformats.org/officeDocument/2006/relationships/image" Target="../media/image45.png"/></Relationships>
</file>

<file path=ppt/slides/_rels/slide19.xml.rels><?xml version="1.0" encoding="UTF-8" standalone="yes"?>
<Relationships xmlns="http://schemas.openxmlformats.org/package/2006/relationships"><Relationship Id="rId8" Type="http://schemas.openxmlformats.org/officeDocument/2006/relationships/image" Target="../media/image13.png"/><Relationship Id="rId3" Type="http://schemas.openxmlformats.org/officeDocument/2006/relationships/image" Target="../media/image340.png"/><Relationship Id="rId7" Type="http://schemas.openxmlformats.org/officeDocument/2006/relationships/customXml" Target="../ink/ink7.xml"/><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image" Target="../media/image370.png"/><Relationship Id="rId5" Type="http://schemas.openxmlformats.org/officeDocument/2006/relationships/image" Target="../media/image360.png"/><Relationship Id="rId4" Type="http://schemas.openxmlformats.org/officeDocument/2006/relationships/image" Target="../media/image350.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8" Type="http://schemas.openxmlformats.org/officeDocument/2006/relationships/customXml" Target="../ink/ink8.xml"/><Relationship Id="rId3" Type="http://schemas.openxmlformats.org/officeDocument/2006/relationships/image" Target="../media/image50.png"/><Relationship Id="rId7" Type="http://schemas.openxmlformats.org/officeDocument/2006/relationships/image" Target="../media/image70.png"/><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image" Target="../media/image49.png"/><Relationship Id="rId5" Type="http://schemas.openxmlformats.org/officeDocument/2006/relationships/image" Target="../media/image48.png"/><Relationship Id="rId4" Type="http://schemas.openxmlformats.org/officeDocument/2006/relationships/image" Target="../media/image51.png"/><Relationship Id="rId9" Type="http://schemas.openxmlformats.org/officeDocument/2006/relationships/image" Target="../media/image14.png"/></Relationships>
</file>

<file path=ppt/slides/_rels/slide21.xml.rels><?xml version="1.0" encoding="UTF-8" standalone="yes"?>
<Relationships xmlns="http://schemas.openxmlformats.org/package/2006/relationships"><Relationship Id="rId3" Type="http://schemas.openxmlformats.org/officeDocument/2006/relationships/image" Target="../media/image52.png"/><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image" Target="../media/image49.png"/><Relationship Id="rId5" Type="http://schemas.openxmlformats.org/officeDocument/2006/relationships/image" Target="../media/image48.png"/><Relationship Id="rId4" Type="http://schemas.openxmlformats.org/officeDocument/2006/relationships/image" Target="../media/image51.png"/></Relationships>
</file>

<file path=ppt/slides/_rels/slide22.xml.rels><?xml version="1.0" encoding="UTF-8" standalone="yes"?>
<Relationships xmlns="http://schemas.openxmlformats.org/package/2006/relationships"><Relationship Id="rId3" Type="http://schemas.openxmlformats.org/officeDocument/2006/relationships/image" Target="../media/image52.png"/><Relationship Id="rId2" Type="http://schemas.openxmlformats.org/officeDocument/2006/relationships/notesSlide" Target="../notesSlides/notesSlide7.xml"/><Relationship Id="rId1" Type="http://schemas.openxmlformats.org/officeDocument/2006/relationships/slideLayout" Target="../slideLayouts/slideLayout2.xml"/><Relationship Id="rId6" Type="http://schemas.openxmlformats.org/officeDocument/2006/relationships/image" Target="../media/image55.png"/><Relationship Id="rId5" Type="http://schemas.openxmlformats.org/officeDocument/2006/relationships/image" Target="../media/image54.png"/><Relationship Id="rId4" Type="http://schemas.openxmlformats.org/officeDocument/2006/relationships/image" Target="../media/image53.png"/></Relationships>
</file>

<file path=ppt/slides/_rels/slide23.xml.rels><?xml version="1.0" encoding="UTF-8" standalone="yes"?>
<Relationships xmlns="http://schemas.openxmlformats.org/package/2006/relationships"><Relationship Id="rId3" Type="http://schemas.openxmlformats.org/officeDocument/2006/relationships/image" Target="../media/image52.png"/><Relationship Id="rId2" Type="http://schemas.openxmlformats.org/officeDocument/2006/relationships/notesSlide" Target="../notesSlides/notesSlide8.xml"/><Relationship Id="rId1" Type="http://schemas.openxmlformats.org/officeDocument/2006/relationships/slideLayout" Target="../slideLayouts/slideLayout2.xml"/><Relationship Id="rId6" Type="http://schemas.openxmlformats.org/officeDocument/2006/relationships/image" Target="../media/image56.png"/><Relationship Id="rId5" Type="http://schemas.openxmlformats.org/officeDocument/2006/relationships/image" Target="../media/image54.png"/><Relationship Id="rId4" Type="http://schemas.openxmlformats.org/officeDocument/2006/relationships/image" Target="../media/image53.png"/></Relationships>
</file>

<file path=ppt/slides/_rels/slide24.xml.rels><?xml version="1.0" encoding="UTF-8" standalone="yes"?>
<Relationships xmlns="http://schemas.openxmlformats.org/package/2006/relationships"><Relationship Id="rId3" Type="http://schemas.openxmlformats.org/officeDocument/2006/relationships/image" Target="../media/image52.png"/><Relationship Id="rId2" Type="http://schemas.openxmlformats.org/officeDocument/2006/relationships/notesSlide" Target="../notesSlides/notesSlide9.xml"/><Relationship Id="rId1" Type="http://schemas.openxmlformats.org/officeDocument/2006/relationships/slideLayout" Target="../slideLayouts/slideLayout2.xml"/><Relationship Id="rId6" Type="http://schemas.openxmlformats.org/officeDocument/2006/relationships/image" Target="../media/image56.png"/><Relationship Id="rId5" Type="http://schemas.openxmlformats.org/officeDocument/2006/relationships/image" Target="../media/image57.png"/><Relationship Id="rId4" Type="http://schemas.openxmlformats.org/officeDocument/2006/relationships/image" Target="../media/image53.png"/></Relationships>
</file>

<file path=ppt/slides/_rels/slide25.xml.rels><?xml version="1.0" encoding="UTF-8" standalone="yes"?>
<Relationships xmlns="http://schemas.openxmlformats.org/package/2006/relationships"><Relationship Id="rId3" Type="http://schemas.openxmlformats.org/officeDocument/2006/relationships/image" Target="../media/image52.png"/><Relationship Id="rId2" Type="http://schemas.openxmlformats.org/officeDocument/2006/relationships/notesSlide" Target="../notesSlides/notesSlide10.xml"/><Relationship Id="rId1" Type="http://schemas.openxmlformats.org/officeDocument/2006/relationships/slideLayout" Target="../slideLayouts/slideLayout2.xml"/><Relationship Id="rId6" Type="http://schemas.openxmlformats.org/officeDocument/2006/relationships/image" Target="../media/image56.png"/><Relationship Id="rId5" Type="http://schemas.openxmlformats.org/officeDocument/2006/relationships/image" Target="../media/image57.png"/><Relationship Id="rId4" Type="http://schemas.openxmlformats.org/officeDocument/2006/relationships/image" Target="../media/image58.png"/></Relationships>
</file>

<file path=ppt/slides/_rels/slide26.xml.rels><?xml version="1.0" encoding="UTF-8" standalone="yes"?>
<Relationships xmlns="http://schemas.openxmlformats.org/package/2006/relationships"><Relationship Id="rId3" Type="http://schemas.openxmlformats.org/officeDocument/2006/relationships/image" Target="../media/image52.png"/><Relationship Id="rId2" Type="http://schemas.openxmlformats.org/officeDocument/2006/relationships/notesSlide" Target="../notesSlides/notesSlide11.xml"/><Relationship Id="rId1" Type="http://schemas.openxmlformats.org/officeDocument/2006/relationships/slideLayout" Target="../slideLayouts/slideLayout2.xml"/><Relationship Id="rId6" Type="http://schemas.openxmlformats.org/officeDocument/2006/relationships/image" Target="../media/image56.png"/><Relationship Id="rId5" Type="http://schemas.openxmlformats.org/officeDocument/2006/relationships/image" Target="../media/image59.png"/><Relationship Id="rId4" Type="http://schemas.openxmlformats.org/officeDocument/2006/relationships/image" Target="../media/image58.png"/></Relationships>
</file>

<file path=ppt/slides/_rels/slide27.xml.rels><?xml version="1.0" encoding="UTF-8" standalone="yes"?>
<Relationships xmlns="http://schemas.openxmlformats.org/package/2006/relationships"><Relationship Id="rId8" Type="http://schemas.openxmlformats.org/officeDocument/2006/relationships/image" Target="../media/image15.png"/><Relationship Id="rId3" Type="http://schemas.openxmlformats.org/officeDocument/2006/relationships/image" Target="../media/image52.png"/><Relationship Id="rId7" Type="http://schemas.openxmlformats.org/officeDocument/2006/relationships/customXml" Target="../ink/ink9.xml"/><Relationship Id="rId2" Type="http://schemas.openxmlformats.org/officeDocument/2006/relationships/notesSlide" Target="../notesSlides/notesSlide12.xml"/><Relationship Id="rId1" Type="http://schemas.openxmlformats.org/officeDocument/2006/relationships/slideLayout" Target="../slideLayouts/slideLayout2.xml"/><Relationship Id="rId6" Type="http://schemas.openxmlformats.org/officeDocument/2006/relationships/image" Target="../media/image56.png"/><Relationship Id="rId5" Type="http://schemas.openxmlformats.org/officeDocument/2006/relationships/image" Target="../media/image60.png"/><Relationship Id="rId4" Type="http://schemas.openxmlformats.org/officeDocument/2006/relationships/image" Target="../media/image58.png"/></Relationships>
</file>

<file path=ppt/slides/_rels/slide28.xml.rels><?xml version="1.0" encoding="UTF-8" standalone="yes"?>
<Relationships xmlns="http://schemas.openxmlformats.org/package/2006/relationships"><Relationship Id="rId2" Type="http://schemas.openxmlformats.org/officeDocument/2006/relationships/image" Target="../media/image80.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90.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customXml" Target="../ink/ink10.xml"/><Relationship Id="rId2" Type="http://schemas.openxmlformats.org/officeDocument/2006/relationships/image" Target="../media/image100.png"/><Relationship Id="rId1" Type="http://schemas.openxmlformats.org/officeDocument/2006/relationships/slideLayout" Target="../slideLayouts/slideLayout2.xml"/><Relationship Id="rId4" Type="http://schemas.openxmlformats.org/officeDocument/2006/relationships/image" Target="../media/image16.png"/></Relationships>
</file>

<file path=ppt/slides/_rels/slide31.xml.rels><?xml version="1.0" encoding="UTF-8" standalone="yes"?>
<Relationships xmlns="http://schemas.openxmlformats.org/package/2006/relationships"><Relationship Id="rId2" Type="http://schemas.openxmlformats.org/officeDocument/2006/relationships/image" Target="../media/image100.pn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100.pn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100.pn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100.pn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image" Target="../media/image100.png"/><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image" Target="../media/image100.png"/><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customXml" Target="../ink/ink11.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customXml" Target="../ink/ink12.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3" Type="http://schemas.openxmlformats.org/officeDocument/2006/relationships/customXml" Target="../ink/ink13.xml"/><Relationship Id="rId2" Type="http://schemas.openxmlformats.org/officeDocument/2006/relationships/image" Target="../media/image110.png"/><Relationship Id="rId1" Type="http://schemas.openxmlformats.org/officeDocument/2006/relationships/slideLayout" Target="../slideLayouts/slideLayout2.xml"/><Relationship Id="rId4" Type="http://schemas.openxmlformats.org/officeDocument/2006/relationships/image" Target="../media/image19.png"/></Relationships>
</file>

<file path=ppt/slides/_rels/slide45.xml.rels><?xml version="1.0" encoding="UTF-8" standalone="yes"?>
<Relationships xmlns="http://schemas.openxmlformats.org/package/2006/relationships"><Relationship Id="rId2" Type="http://schemas.openxmlformats.org/officeDocument/2006/relationships/image" Target="../media/image110.png"/><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image" Target="../media/image110.png"/><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3" Type="http://schemas.openxmlformats.org/officeDocument/2006/relationships/customXml" Target="../ink/ink14.xml"/><Relationship Id="rId2" Type="http://schemas.openxmlformats.org/officeDocument/2006/relationships/image" Target="../media/image110.png"/><Relationship Id="rId1" Type="http://schemas.openxmlformats.org/officeDocument/2006/relationships/slideLayout" Target="../slideLayouts/slideLayout2.xml"/><Relationship Id="rId4" Type="http://schemas.openxmlformats.org/officeDocument/2006/relationships/image" Target="../media/image20.png"/></Relationships>
</file>

<file path=ppt/slides/_rels/slide48.xml.rels><?xml version="1.0" encoding="UTF-8" standalone="yes"?>
<Relationships xmlns="http://schemas.openxmlformats.org/package/2006/relationships"><Relationship Id="rId3" Type="http://schemas.openxmlformats.org/officeDocument/2006/relationships/customXml" Target="../ink/ink15.xml"/><Relationship Id="rId2" Type="http://schemas.openxmlformats.org/officeDocument/2006/relationships/image" Target="../media/image110.png"/><Relationship Id="rId1" Type="http://schemas.openxmlformats.org/officeDocument/2006/relationships/slideLayout" Target="../slideLayouts/slideLayout2.xml"/><Relationship Id="rId4" Type="http://schemas.openxmlformats.org/officeDocument/2006/relationships/image" Target="../media/image21.png"/></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8" Type="http://schemas.openxmlformats.org/officeDocument/2006/relationships/customXml" Target="../ink/ink1.xml"/><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 Id="rId9" Type="http://schemas.openxmlformats.org/officeDocument/2006/relationships/image" Target="../media/image7.png"/></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customXml" Target="../ink/ink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A92CBB-FD12-7B0E-E61E-1055CD0B6A1C}"/>
              </a:ext>
            </a:extLst>
          </p:cNvPr>
          <p:cNvSpPr>
            <a:spLocks noGrp="1"/>
          </p:cNvSpPr>
          <p:nvPr>
            <p:ph type="ctrTitle"/>
          </p:nvPr>
        </p:nvSpPr>
        <p:spPr/>
        <p:txBody>
          <a:bodyPr/>
          <a:lstStyle/>
          <a:p>
            <a:endParaRPr lang="en-IN"/>
          </a:p>
        </p:txBody>
      </p:sp>
      <p:sp>
        <p:nvSpPr>
          <p:cNvPr id="3" name="Subtitle 2">
            <a:extLst>
              <a:ext uri="{FF2B5EF4-FFF2-40B4-BE49-F238E27FC236}">
                <a16:creationId xmlns:a16="http://schemas.microsoft.com/office/drawing/2014/main" id="{83CBEEF5-36A3-B1A4-AC8E-DD23AC040EB6}"/>
              </a:ext>
            </a:extLst>
          </p:cNvPr>
          <p:cNvSpPr>
            <a:spLocks noGrp="1"/>
          </p:cNvSpPr>
          <p:nvPr>
            <p:ph type="subTitle" idx="1"/>
          </p:nvPr>
        </p:nvSpPr>
        <p:spPr/>
        <p:txBody>
          <a:bodyPr/>
          <a:lstStyle/>
          <a:p>
            <a:endParaRPr lang="en-IN"/>
          </a:p>
        </p:txBody>
      </p:sp>
    </p:spTree>
    <p:extLst>
      <p:ext uri="{BB962C8B-B14F-4D97-AF65-F5344CB8AC3E}">
        <p14:creationId xmlns:p14="http://schemas.microsoft.com/office/powerpoint/2010/main" val="229330875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09BFBE-F09E-061D-A537-630C480F978F}"/>
              </a:ext>
            </a:extLst>
          </p:cNvPr>
          <p:cNvSpPr>
            <a:spLocks noGrp="1"/>
          </p:cNvSpPr>
          <p:nvPr>
            <p:ph type="title"/>
          </p:nvPr>
        </p:nvSpPr>
        <p:spPr/>
        <p:txBody>
          <a:bodyPr/>
          <a:lstStyle/>
          <a:p>
            <a:r>
              <a:rPr lang="en-IN" dirty="0"/>
              <a:t>Link-state packet (LSP)</a:t>
            </a:r>
          </a:p>
        </p:txBody>
      </p:sp>
      <p:sp>
        <p:nvSpPr>
          <p:cNvPr id="3" name="Content Placeholder 2">
            <a:extLst>
              <a:ext uri="{FF2B5EF4-FFF2-40B4-BE49-F238E27FC236}">
                <a16:creationId xmlns:a16="http://schemas.microsoft.com/office/drawing/2014/main" id="{772534F0-FEA3-6059-8465-DDEEBB379045}"/>
              </a:ext>
            </a:extLst>
          </p:cNvPr>
          <p:cNvSpPr>
            <a:spLocks noGrp="1"/>
          </p:cNvSpPr>
          <p:nvPr>
            <p:ph idx="1"/>
          </p:nvPr>
        </p:nvSpPr>
        <p:spPr/>
        <p:txBody>
          <a:bodyPr>
            <a:normAutofit/>
          </a:bodyPr>
          <a:lstStyle/>
          <a:p>
            <a:r>
              <a:rPr lang="en-US" dirty="0"/>
              <a:t>The LSP of router A contains</a:t>
            </a:r>
          </a:p>
          <a:p>
            <a:r>
              <a:rPr lang="en-US" dirty="0"/>
              <a:t>sequence number</a:t>
            </a:r>
          </a:p>
          <a:p>
            <a:r>
              <a:rPr lang="en-US" dirty="0"/>
              <a:t>If the next hop is router B</a:t>
            </a:r>
          </a:p>
          <a:p>
            <a:pPr lvl="1"/>
            <a:r>
              <a:rPr lang="en-US" dirty="0"/>
              <a:t>ID of B</a:t>
            </a:r>
          </a:p>
          <a:p>
            <a:pPr lvl="1"/>
            <a:r>
              <a:rPr lang="en-US" dirty="0"/>
              <a:t>IP address A’s network interface connected to B</a:t>
            </a:r>
          </a:p>
          <a:p>
            <a:pPr lvl="1"/>
            <a:r>
              <a:rPr lang="en-US" dirty="0"/>
              <a:t>the cost of the outgoing link</a:t>
            </a:r>
          </a:p>
          <a:p>
            <a:r>
              <a:rPr lang="en-US" dirty="0"/>
              <a:t>If the next hop is an end user’s or an organization's network</a:t>
            </a:r>
          </a:p>
          <a:p>
            <a:pPr lvl="1"/>
            <a:r>
              <a:rPr lang="en-US" dirty="0"/>
              <a:t>network prefix and subnet mask of the A’s interface that connects to the network</a:t>
            </a:r>
          </a:p>
        </p:txBody>
      </p:sp>
      <mc:AlternateContent xmlns:mc="http://schemas.openxmlformats.org/markup-compatibility/2006" xmlns:p14="http://schemas.microsoft.com/office/powerpoint/2010/main">
        <mc:Choice Requires="p14">
          <p:contentPart p14:bwMode="auto" r:id="rId2">
            <p14:nvContentPartPr>
              <p14:cNvPr id="4" name="Ink 3">
                <a:extLst>
                  <a:ext uri="{FF2B5EF4-FFF2-40B4-BE49-F238E27FC236}">
                    <a16:creationId xmlns:a16="http://schemas.microsoft.com/office/drawing/2014/main" id="{7D2C76DE-B7CF-9C66-3E68-505DF5F68532}"/>
                  </a:ext>
                </a:extLst>
              </p14:cNvPr>
              <p14:cNvContentPartPr/>
              <p14:nvPr/>
            </p14:nvContentPartPr>
            <p14:xfrm>
              <a:off x="2565000" y="3492360"/>
              <a:ext cx="5268960" cy="860400"/>
            </p14:xfrm>
          </p:contentPart>
        </mc:Choice>
        <mc:Fallback xmlns="">
          <p:pic>
            <p:nvPicPr>
              <p:cNvPr id="4" name="Ink 3">
                <a:extLst>
                  <a:ext uri="{FF2B5EF4-FFF2-40B4-BE49-F238E27FC236}">
                    <a16:creationId xmlns:a16="http://schemas.microsoft.com/office/drawing/2014/main" id="{7D2C76DE-B7CF-9C66-3E68-505DF5F68532}"/>
                  </a:ext>
                </a:extLst>
              </p:cNvPr>
              <p:cNvPicPr/>
              <p:nvPr/>
            </p:nvPicPr>
            <p:blipFill>
              <a:blip r:embed="rId3"/>
              <a:stretch>
                <a:fillRect/>
              </a:stretch>
            </p:blipFill>
            <p:spPr>
              <a:xfrm>
                <a:off x="2555640" y="3483000"/>
                <a:ext cx="5287680" cy="879120"/>
              </a:xfrm>
              <a:prstGeom prst="rect">
                <a:avLst/>
              </a:prstGeom>
            </p:spPr>
          </p:pic>
        </mc:Fallback>
      </mc:AlternateContent>
    </p:spTree>
    <p:extLst>
      <p:ext uri="{BB962C8B-B14F-4D97-AF65-F5344CB8AC3E}">
        <p14:creationId xmlns:p14="http://schemas.microsoft.com/office/powerpoint/2010/main" val="85636698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0914C7-2336-6D7B-723E-2BE92415A480}"/>
              </a:ext>
            </a:extLst>
          </p:cNvPr>
          <p:cNvSpPr>
            <a:spLocks noGrp="1"/>
          </p:cNvSpPr>
          <p:nvPr>
            <p:ph type="title"/>
          </p:nvPr>
        </p:nvSpPr>
        <p:spPr/>
        <p:txBody>
          <a:bodyPr/>
          <a:lstStyle/>
          <a:p>
            <a:r>
              <a:rPr lang="en-IN" dirty="0"/>
              <a:t>Reliable flooding</a:t>
            </a:r>
          </a:p>
        </p:txBody>
      </p:sp>
      <p:sp>
        <p:nvSpPr>
          <p:cNvPr id="3" name="Content Placeholder 2">
            <a:extLst>
              <a:ext uri="{FF2B5EF4-FFF2-40B4-BE49-F238E27FC236}">
                <a16:creationId xmlns:a16="http://schemas.microsoft.com/office/drawing/2014/main" id="{E3AD8491-D8F6-AC09-3325-3A41673F523E}"/>
              </a:ext>
            </a:extLst>
          </p:cNvPr>
          <p:cNvSpPr>
            <a:spLocks noGrp="1"/>
          </p:cNvSpPr>
          <p:nvPr>
            <p:ph idx="1"/>
          </p:nvPr>
        </p:nvSpPr>
        <p:spPr/>
        <p:txBody>
          <a:bodyPr/>
          <a:lstStyle/>
          <a:p>
            <a:r>
              <a:rPr lang="en-US" dirty="0"/>
              <a:t>Each router reliably (i.e., using acknowledgments) sends LSPs to its neighbors</a:t>
            </a:r>
          </a:p>
          <a:p>
            <a:r>
              <a:rPr lang="en-US" dirty="0"/>
              <a:t>Neighbors check if they already have a stored version of the LSP</a:t>
            </a:r>
          </a:p>
          <a:p>
            <a:pPr lvl="1"/>
            <a:r>
              <a:rPr lang="en-US" dirty="0"/>
              <a:t>If the sequence number is larger than the stored one</a:t>
            </a:r>
          </a:p>
          <a:p>
            <a:pPr lvl="2"/>
            <a:r>
              <a:rPr lang="en-US" dirty="0"/>
              <a:t>they replace the old version with the new one and reliably forward the packet to all neighbors except the one from which they received the packet</a:t>
            </a:r>
          </a:p>
          <a:p>
            <a:pPr lvl="1"/>
            <a:r>
              <a:rPr lang="en-US" dirty="0"/>
              <a:t>Otherwise, the LSP is discarded</a:t>
            </a:r>
          </a:p>
          <a:p>
            <a:r>
              <a:rPr lang="en-US" dirty="0"/>
              <a:t>This ensures that eventually all routers will receive LSP from all other routers</a:t>
            </a:r>
          </a:p>
          <a:p>
            <a:pPr lvl="1"/>
            <a:endParaRPr lang="en-IN" dirty="0"/>
          </a:p>
        </p:txBody>
      </p:sp>
    </p:spTree>
    <p:extLst>
      <p:ext uri="{BB962C8B-B14F-4D97-AF65-F5344CB8AC3E}">
        <p14:creationId xmlns:p14="http://schemas.microsoft.com/office/powerpoint/2010/main" val="285505695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7F3D05-7779-CC84-2598-BA56EAA39B01}"/>
              </a:ext>
            </a:extLst>
          </p:cNvPr>
          <p:cNvSpPr>
            <a:spLocks noGrp="1"/>
          </p:cNvSpPr>
          <p:nvPr>
            <p:ph type="title"/>
          </p:nvPr>
        </p:nvSpPr>
        <p:spPr/>
        <p:txBody>
          <a:bodyPr/>
          <a:lstStyle/>
          <a:p>
            <a:r>
              <a:rPr lang="en-IN" dirty="0"/>
              <a:t>Reliable flooding</a:t>
            </a:r>
          </a:p>
        </p:txBody>
      </p:sp>
      <p:sp>
        <p:nvSpPr>
          <p:cNvPr id="3" name="Content Placeholder 2">
            <a:extLst>
              <a:ext uri="{FF2B5EF4-FFF2-40B4-BE49-F238E27FC236}">
                <a16:creationId xmlns:a16="http://schemas.microsoft.com/office/drawing/2014/main" id="{179D34C3-BB76-A343-5DC2-CC9397F9DFAA}"/>
              </a:ext>
            </a:extLst>
          </p:cNvPr>
          <p:cNvSpPr>
            <a:spLocks noGrp="1"/>
          </p:cNvSpPr>
          <p:nvPr>
            <p:ph idx="1"/>
          </p:nvPr>
        </p:nvSpPr>
        <p:spPr/>
        <p:txBody>
          <a:bodyPr/>
          <a:lstStyle/>
          <a:p>
            <a:r>
              <a:rPr lang="en-IN" dirty="0"/>
              <a:t>Goal</a:t>
            </a:r>
          </a:p>
          <a:p>
            <a:pPr lvl="1"/>
            <a:r>
              <a:rPr lang="en-US" dirty="0"/>
              <a:t>Newest information must propagate as quickly as possible, whereas the old information must be removed and should not propagate</a:t>
            </a:r>
            <a:endParaRPr lang="en-IN" dirty="0"/>
          </a:p>
        </p:txBody>
      </p:sp>
    </p:spTree>
    <p:extLst>
      <p:ext uri="{BB962C8B-B14F-4D97-AF65-F5344CB8AC3E}">
        <p14:creationId xmlns:p14="http://schemas.microsoft.com/office/powerpoint/2010/main" val="935794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75B9E9D-9E8C-428C-9C6F-BEC1AC851A3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577D38D-15EE-7366-2FB6-DE4A906C0514}"/>
              </a:ext>
            </a:extLst>
          </p:cNvPr>
          <p:cNvSpPr>
            <a:spLocks noGrp="1"/>
          </p:cNvSpPr>
          <p:nvPr>
            <p:ph type="title"/>
          </p:nvPr>
        </p:nvSpPr>
        <p:spPr/>
        <p:txBody>
          <a:bodyPr/>
          <a:lstStyle/>
          <a:p>
            <a:r>
              <a:rPr lang="en-IN" dirty="0"/>
              <a:t>Change in topology</a:t>
            </a:r>
          </a:p>
        </p:txBody>
      </p:sp>
      <p:sp>
        <p:nvSpPr>
          <p:cNvPr id="3" name="Content Placeholder 2">
            <a:extLst>
              <a:ext uri="{FF2B5EF4-FFF2-40B4-BE49-F238E27FC236}">
                <a16:creationId xmlns:a16="http://schemas.microsoft.com/office/drawing/2014/main" id="{83B4F64D-1117-60D0-3D30-363792A3594D}"/>
              </a:ext>
            </a:extLst>
          </p:cNvPr>
          <p:cNvSpPr>
            <a:spLocks noGrp="1"/>
          </p:cNvSpPr>
          <p:nvPr>
            <p:ph idx="1"/>
          </p:nvPr>
        </p:nvSpPr>
        <p:spPr/>
        <p:txBody>
          <a:bodyPr/>
          <a:lstStyle/>
          <a:p>
            <a:endParaRPr lang="en-IN" dirty="0"/>
          </a:p>
        </p:txBody>
      </p:sp>
      <mc:AlternateContent xmlns:mc="http://schemas.openxmlformats.org/markup-compatibility/2006" xmlns:p14="http://schemas.microsoft.com/office/powerpoint/2010/main">
        <mc:Choice Requires="p14">
          <p:contentPart p14:bwMode="auto" r:id="rId2">
            <p14:nvContentPartPr>
              <p14:cNvPr id="4" name="Ink 3">
                <a:extLst>
                  <a:ext uri="{FF2B5EF4-FFF2-40B4-BE49-F238E27FC236}">
                    <a16:creationId xmlns:a16="http://schemas.microsoft.com/office/drawing/2014/main" id="{E394C051-69EB-3242-8501-7781EB03221E}"/>
                  </a:ext>
                </a:extLst>
              </p14:cNvPr>
              <p14:cNvContentPartPr/>
              <p14:nvPr/>
            </p14:nvContentPartPr>
            <p14:xfrm>
              <a:off x="7021800" y="183600"/>
              <a:ext cx="2408400" cy="2511360"/>
            </p14:xfrm>
          </p:contentPart>
        </mc:Choice>
        <mc:Fallback xmlns="">
          <p:pic>
            <p:nvPicPr>
              <p:cNvPr id="4" name="Ink 3">
                <a:extLst>
                  <a:ext uri="{FF2B5EF4-FFF2-40B4-BE49-F238E27FC236}">
                    <a16:creationId xmlns:a16="http://schemas.microsoft.com/office/drawing/2014/main" id="{E394C051-69EB-3242-8501-7781EB03221E}"/>
                  </a:ext>
                </a:extLst>
              </p:cNvPr>
              <p:cNvPicPr/>
              <p:nvPr/>
            </p:nvPicPr>
            <p:blipFill>
              <a:blip r:embed="rId3"/>
              <a:stretch>
                <a:fillRect/>
              </a:stretch>
            </p:blipFill>
            <p:spPr>
              <a:xfrm>
                <a:off x="7012440" y="174240"/>
                <a:ext cx="2427120" cy="2530080"/>
              </a:xfrm>
              <a:prstGeom prst="rect">
                <a:avLst/>
              </a:prstGeom>
            </p:spPr>
          </p:pic>
        </mc:Fallback>
      </mc:AlternateContent>
    </p:spTree>
    <p:extLst>
      <p:ext uri="{BB962C8B-B14F-4D97-AF65-F5344CB8AC3E}">
        <p14:creationId xmlns:p14="http://schemas.microsoft.com/office/powerpoint/2010/main" val="146826283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246644-CBD2-03BB-7C4B-F049B712DBDB}"/>
              </a:ext>
            </a:extLst>
          </p:cNvPr>
          <p:cNvSpPr>
            <a:spLocks noGrp="1"/>
          </p:cNvSpPr>
          <p:nvPr>
            <p:ph type="title"/>
          </p:nvPr>
        </p:nvSpPr>
        <p:spPr/>
        <p:txBody>
          <a:bodyPr/>
          <a:lstStyle/>
          <a:p>
            <a:r>
              <a:rPr lang="en-IN" dirty="0"/>
              <a:t>Change in topology</a:t>
            </a:r>
          </a:p>
        </p:txBody>
      </p:sp>
      <p:sp>
        <p:nvSpPr>
          <p:cNvPr id="3" name="Content Placeholder 2">
            <a:extLst>
              <a:ext uri="{FF2B5EF4-FFF2-40B4-BE49-F238E27FC236}">
                <a16:creationId xmlns:a16="http://schemas.microsoft.com/office/drawing/2014/main" id="{D1D679DE-C430-C1C6-475E-1086594BC06B}"/>
              </a:ext>
            </a:extLst>
          </p:cNvPr>
          <p:cNvSpPr>
            <a:spLocks noGrp="1"/>
          </p:cNvSpPr>
          <p:nvPr>
            <p:ph idx="1"/>
          </p:nvPr>
        </p:nvSpPr>
        <p:spPr/>
        <p:txBody>
          <a:bodyPr/>
          <a:lstStyle/>
          <a:p>
            <a:r>
              <a:rPr lang="en-US" dirty="0"/>
              <a:t>The routers periodically send ping messages to neighbors to detect  link or router failures</a:t>
            </a:r>
          </a:p>
          <a:p>
            <a:endParaRPr lang="en-US" dirty="0"/>
          </a:p>
          <a:p>
            <a:r>
              <a:rPr lang="en-US" dirty="0"/>
              <a:t>If a router goes down, its neighbors start reliable flooding to propagate the change in topology</a:t>
            </a:r>
          </a:p>
          <a:p>
            <a:endParaRPr lang="en-US" dirty="0"/>
          </a:p>
          <a:p>
            <a:r>
              <a:rPr lang="en-US" dirty="0"/>
              <a:t>The routers compute their forwarding table again if they encounter a change in the topology</a:t>
            </a:r>
            <a:endParaRPr lang="en-IN" dirty="0"/>
          </a:p>
        </p:txBody>
      </p:sp>
    </p:spTree>
    <p:extLst>
      <p:ext uri="{BB962C8B-B14F-4D97-AF65-F5344CB8AC3E}">
        <p14:creationId xmlns:p14="http://schemas.microsoft.com/office/powerpoint/2010/main" val="254267790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021B41-D385-89C3-7E0B-259290532033}"/>
              </a:ext>
            </a:extLst>
          </p:cNvPr>
          <p:cNvSpPr>
            <a:spLocks noGrp="1"/>
          </p:cNvSpPr>
          <p:nvPr>
            <p:ph type="title"/>
          </p:nvPr>
        </p:nvSpPr>
        <p:spPr/>
        <p:txBody>
          <a:bodyPr/>
          <a:lstStyle/>
          <a:p>
            <a:r>
              <a:rPr lang="en-IN" dirty="0"/>
              <a:t>Change in topology</a:t>
            </a:r>
          </a:p>
        </p:txBody>
      </p:sp>
      <p:sp>
        <p:nvSpPr>
          <p:cNvPr id="3" name="Content Placeholder 2">
            <a:extLst>
              <a:ext uri="{FF2B5EF4-FFF2-40B4-BE49-F238E27FC236}">
                <a16:creationId xmlns:a16="http://schemas.microsoft.com/office/drawing/2014/main" id="{4463D343-B16B-CA25-A229-C2C9D995AE04}"/>
              </a:ext>
            </a:extLst>
          </p:cNvPr>
          <p:cNvSpPr>
            <a:spLocks noGrp="1"/>
          </p:cNvSpPr>
          <p:nvPr>
            <p:ph idx="1"/>
          </p:nvPr>
        </p:nvSpPr>
        <p:spPr/>
        <p:txBody>
          <a:bodyPr/>
          <a:lstStyle/>
          <a:p>
            <a:r>
              <a:rPr lang="en-US" dirty="0"/>
              <a:t>When the router is up again, it requests LSPs from neighboring routers, stores them, and shares its own LSPs with neighboring nodes using reliable flooding to inform all routers about the change in topology</a:t>
            </a:r>
          </a:p>
          <a:p>
            <a:endParaRPr lang="en-US" dirty="0"/>
          </a:p>
          <a:p>
            <a:r>
              <a:rPr lang="en-US" dirty="0"/>
              <a:t>The routers compute their forwarding table again if they encounter a change in the topology</a:t>
            </a:r>
            <a:endParaRPr lang="en-IN" dirty="0"/>
          </a:p>
        </p:txBody>
      </p:sp>
    </p:spTree>
    <p:extLst>
      <p:ext uri="{BB962C8B-B14F-4D97-AF65-F5344CB8AC3E}">
        <p14:creationId xmlns:p14="http://schemas.microsoft.com/office/powerpoint/2010/main" val="22951197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A2A7B8C-907D-ACEB-E44D-51704C1D788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D3F4904-32F5-8703-FC2E-E29A7A7BFFEE}"/>
              </a:ext>
            </a:extLst>
          </p:cNvPr>
          <p:cNvSpPr>
            <a:spLocks noGrp="1"/>
          </p:cNvSpPr>
          <p:nvPr>
            <p:ph type="title"/>
          </p:nvPr>
        </p:nvSpPr>
        <p:spPr/>
        <p:txBody>
          <a:bodyPr/>
          <a:lstStyle/>
          <a:p>
            <a:r>
              <a:rPr lang="en-IN" dirty="0">
                <a:solidFill>
                  <a:schemeClr val="tx2"/>
                </a:solidFill>
              </a:rPr>
              <a:t>Shortest Path</a:t>
            </a:r>
          </a:p>
        </p:txBody>
      </p:sp>
      <p:sp>
        <p:nvSpPr>
          <p:cNvPr id="4" name="Oval 3">
            <a:extLst>
              <a:ext uri="{FF2B5EF4-FFF2-40B4-BE49-F238E27FC236}">
                <a16:creationId xmlns:a16="http://schemas.microsoft.com/office/drawing/2014/main" id="{D664861C-C897-4B6D-4715-BA1E091E4253}"/>
              </a:ext>
            </a:extLst>
          </p:cNvPr>
          <p:cNvSpPr/>
          <p:nvPr/>
        </p:nvSpPr>
        <p:spPr>
          <a:xfrm>
            <a:off x="314632" y="2723535"/>
            <a:ext cx="639097" cy="589936"/>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dirty="0">
                <a:solidFill>
                  <a:schemeClr val="tx2"/>
                </a:solidFill>
              </a:rPr>
              <a:t>0</a:t>
            </a:r>
          </a:p>
        </p:txBody>
      </p:sp>
      <mc:AlternateContent xmlns:mc="http://schemas.openxmlformats.org/markup-compatibility/2006" xmlns:a14="http://schemas.microsoft.com/office/drawing/2010/main">
        <mc:Choice Requires="a14">
          <p:sp>
            <p:nvSpPr>
              <p:cNvPr id="5" name="Oval 4">
                <a:extLst>
                  <a:ext uri="{FF2B5EF4-FFF2-40B4-BE49-F238E27FC236}">
                    <a16:creationId xmlns:a16="http://schemas.microsoft.com/office/drawing/2014/main" id="{21E2B162-0E94-1999-0141-DF8A04A030B6}"/>
                  </a:ext>
                </a:extLst>
              </p:cNvPr>
              <p:cNvSpPr/>
              <p:nvPr/>
            </p:nvSpPr>
            <p:spPr>
              <a:xfrm>
                <a:off x="1233949" y="3888660"/>
                <a:ext cx="639097" cy="589936"/>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r>
                        <a:rPr lang="en-IN" b="0" i="1" smtClean="0">
                          <a:solidFill>
                            <a:schemeClr val="tx2"/>
                          </a:solidFill>
                          <a:latin typeface="Cambria Math" panose="02040503050406030204" pitchFamily="18" charset="0"/>
                        </a:rPr>
                        <m:t>∞</m:t>
                      </m:r>
                    </m:oMath>
                  </m:oMathPara>
                </a14:m>
                <a:endParaRPr lang="en-IN" dirty="0">
                  <a:solidFill>
                    <a:schemeClr val="tx2"/>
                  </a:solidFill>
                </a:endParaRPr>
              </a:p>
            </p:txBody>
          </p:sp>
        </mc:Choice>
        <mc:Fallback xmlns="">
          <p:sp>
            <p:nvSpPr>
              <p:cNvPr id="5" name="Oval 4">
                <a:extLst>
                  <a:ext uri="{FF2B5EF4-FFF2-40B4-BE49-F238E27FC236}">
                    <a16:creationId xmlns:a16="http://schemas.microsoft.com/office/drawing/2014/main" id="{B3729705-87A1-C556-5972-50827DD7DE39}"/>
                  </a:ext>
                </a:extLst>
              </p:cNvPr>
              <p:cNvSpPr>
                <a:spLocks noRot="1" noChangeAspect="1" noMove="1" noResize="1" noEditPoints="1" noAdjustHandles="1" noChangeArrowheads="1" noChangeShapeType="1" noTextEdit="1"/>
              </p:cNvSpPr>
              <p:nvPr/>
            </p:nvSpPr>
            <p:spPr>
              <a:xfrm>
                <a:off x="1233949" y="3888660"/>
                <a:ext cx="639097" cy="589936"/>
              </a:xfrm>
              <a:prstGeom prst="ellipse">
                <a:avLst/>
              </a:prstGeom>
              <a:blipFill>
                <a:blip r:embed="rId3"/>
                <a:stretch>
                  <a:fillRect/>
                </a:stretch>
              </a:blipFill>
            </p:spPr>
            <p:txBody>
              <a:bodyPr/>
              <a:lstStyle/>
              <a:p>
                <a:r>
                  <a:rPr lang="en-IN">
                    <a:noFill/>
                  </a:rPr>
                  <a:t> </a:t>
                </a:r>
              </a:p>
            </p:txBody>
          </p:sp>
        </mc:Fallback>
      </mc:AlternateContent>
      <mc:AlternateContent xmlns:mc="http://schemas.openxmlformats.org/markup-compatibility/2006" xmlns:a14="http://schemas.microsoft.com/office/drawing/2010/main">
        <mc:Choice Requires="a14">
          <p:sp>
            <p:nvSpPr>
              <p:cNvPr id="6" name="Oval 5">
                <a:extLst>
                  <a:ext uri="{FF2B5EF4-FFF2-40B4-BE49-F238E27FC236}">
                    <a16:creationId xmlns:a16="http://schemas.microsoft.com/office/drawing/2014/main" id="{0B9D14F8-4A1D-7740-4974-5D1C3758A3E1}"/>
                  </a:ext>
                </a:extLst>
              </p:cNvPr>
              <p:cNvSpPr/>
              <p:nvPr/>
            </p:nvSpPr>
            <p:spPr>
              <a:xfrm>
                <a:off x="1278195" y="1514164"/>
                <a:ext cx="639097" cy="589936"/>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r>
                        <a:rPr lang="en-IN" i="1" smtClean="0">
                          <a:solidFill>
                            <a:schemeClr val="tx2"/>
                          </a:solidFill>
                          <a:latin typeface="Cambria Math" panose="02040503050406030204" pitchFamily="18" charset="0"/>
                          <a:ea typeface="Cambria Math" panose="02040503050406030204" pitchFamily="18" charset="0"/>
                        </a:rPr>
                        <m:t>∞</m:t>
                      </m:r>
                    </m:oMath>
                  </m:oMathPara>
                </a14:m>
                <a:endParaRPr lang="en-IN" dirty="0">
                  <a:solidFill>
                    <a:schemeClr val="tx2"/>
                  </a:solidFill>
                </a:endParaRPr>
              </a:p>
            </p:txBody>
          </p:sp>
        </mc:Choice>
        <mc:Fallback xmlns="">
          <p:sp>
            <p:nvSpPr>
              <p:cNvPr id="6" name="Oval 5">
                <a:extLst>
                  <a:ext uri="{FF2B5EF4-FFF2-40B4-BE49-F238E27FC236}">
                    <a16:creationId xmlns:a16="http://schemas.microsoft.com/office/drawing/2014/main" id="{4AAC17B1-A9E8-8EA6-CFAD-B18DBF82EC23}"/>
                  </a:ext>
                </a:extLst>
              </p:cNvPr>
              <p:cNvSpPr>
                <a:spLocks noRot="1" noChangeAspect="1" noMove="1" noResize="1" noEditPoints="1" noAdjustHandles="1" noChangeArrowheads="1" noChangeShapeType="1" noTextEdit="1"/>
              </p:cNvSpPr>
              <p:nvPr/>
            </p:nvSpPr>
            <p:spPr>
              <a:xfrm>
                <a:off x="1278195" y="1514164"/>
                <a:ext cx="639097" cy="589936"/>
              </a:xfrm>
              <a:prstGeom prst="ellipse">
                <a:avLst/>
              </a:prstGeom>
              <a:blipFill>
                <a:blip r:embed="rId4"/>
                <a:stretch>
                  <a:fillRect/>
                </a:stretch>
              </a:blipFill>
            </p:spPr>
            <p:txBody>
              <a:bodyPr/>
              <a:lstStyle/>
              <a:p>
                <a:r>
                  <a:rPr lang="en-IN">
                    <a:noFill/>
                  </a:rPr>
                  <a:t> </a:t>
                </a:r>
              </a:p>
            </p:txBody>
          </p:sp>
        </mc:Fallback>
      </mc:AlternateContent>
      <mc:AlternateContent xmlns:mc="http://schemas.openxmlformats.org/markup-compatibility/2006" xmlns:a14="http://schemas.microsoft.com/office/drawing/2010/main">
        <mc:Choice Requires="a14">
          <p:sp>
            <p:nvSpPr>
              <p:cNvPr id="7" name="Oval 6">
                <a:extLst>
                  <a:ext uri="{FF2B5EF4-FFF2-40B4-BE49-F238E27FC236}">
                    <a16:creationId xmlns:a16="http://schemas.microsoft.com/office/drawing/2014/main" id="{F8C9ADFD-5E43-B5DE-DC06-B48E99F517CC}"/>
                  </a:ext>
                </a:extLst>
              </p:cNvPr>
              <p:cNvSpPr/>
              <p:nvPr/>
            </p:nvSpPr>
            <p:spPr>
              <a:xfrm>
                <a:off x="3220069" y="1509248"/>
                <a:ext cx="639097" cy="589936"/>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r>
                        <a:rPr lang="en-IN" b="0" i="1" smtClean="0">
                          <a:solidFill>
                            <a:schemeClr val="tx2"/>
                          </a:solidFill>
                          <a:latin typeface="Cambria Math" panose="02040503050406030204" pitchFamily="18" charset="0"/>
                        </a:rPr>
                        <m:t>∞</m:t>
                      </m:r>
                    </m:oMath>
                  </m:oMathPara>
                </a14:m>
                <a:endParaRPr lang="en-IN" dirty="0">
                  <a:solidFill>
                    <a:schemeClr val="tx2"/>
                  </a:solidFill>
                </a:endParaRPr>
              </a:p>
            </p:txBody>
          </p:sp>
        </mc:Choice>
        <mc:Fallback xmlns="">
          <p:sp>
            <p:nvSpPr>
              <p:cNvPr id="7" name="Oval 6">
                <a:extLst>
                  <a:ext uri="{FF2B5EF4-FFF2-40B4-BE49-F238E27FC236}">
                    <a16:creationId xmlns:a16="http://schemas.microsoft.com/office/drawing/2014/main" id="{BFC664AD-245C-3434-17CC-62B65327E196}"/>
                  </a:ext>
                </a:extLst>
              </p:cNvPr>
              <p:cNvSpPr>
                <a:spLocks noRot="1" noChangeAspect="1" noMove="1" noResize="1" noEditPoints="1" noAdjustHandles="1" noChangeArrowheads="1" noChangeShapeType="1" noTextEdit="1"/>
              </p:cNvSpPr>
              <p:nvPr/>
            </p:nvSpPr>
            <p:spPr>
              <a:xfrm>
                <a:off x="3220069" y="1509248"/>
                <a:ext cx="639097" cy="589936"/>
              </a:xfrm>
              <a:prstGeom prst="ellipse">
                <a:avLst/>
              </a:prstGeom>
              <a:blipFill>
                <a:blip r:embed="rId5"/>
                <a:stretch>
                  <a:fillRect/>
                </a:stretch>
              </a:blipFill>
            </p:spPr>
            <p:txBody>
              <a:bodyPr/>
              <a:lstStyle/>
              <a:p>
                <a:r>
                  <a:rPr lang="en-IN">
                    <a:noFill/>
                  </a:rPr>
                  <a:t> </a:t>
                </a:r>
              </a:p>
            </p:txBody>
          </p:sp>
        </mc:Fallback>
      </mc:AlternateContent>
      <mc:AlternateContent xmlns:mc="http://schemas.openxmlformats.org/markup-compatibility/2006" xmlns:a14="http://schemas.microsoft.com/office/drawing/2010/main">
        <mc:Choice Requires="a14">
          <p:sp>
            <p:nvSpPr>
              <p:cNvPr id="8" name="Oval 7">
                <a:extLst>
                  <a:ext uri="{FF2B5EF4-FFF2-40B4-BE49-F238E27FC236}">
                    <a16:creationId xmlns:a16="http://schemas.microsoft.com/office/drawing/2014/main" id="{4135C58B-AB9F-75AA-4A0D-912096EB8CE4}"/>
                  </a:ext>
                </a:extLst>
              </p:cNvPr>
              <p:cNvSpPr/>
              <p:nvPr/>
            </p:nvSpPr>
            <p:spPr>
              <a:xfrm>
                <a:off x="3195490" y="3903410"/>
                <a:ext cx="639097" cy="589936"/>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r>
                        <a:rPr lang="en-IN" b="0" i="1" smtClean="0">
                          <a:solidFill>
                            <a:schemeClr val="tx2"/>
                          </a:solidFill>
                          <a:latin typeface="Cambria Math" panose="02040503050406030204" pitchFamily="18" charset="0"/>
                        </a:rPr>
                        <m:t>∞</m:t>
                      </m:r>
                    </m:oMath>
                  </m:oMathPara>
                </a14:m>
                <a:endParaRPr lang="en-IN" dirty="0">
                  <a:solidFill>
                    <a:schemeClr val="tx2"/>
                  </a:solidFill>
                </a:endParaRPr>
              </a:p>
            </p:txBody>
          </p:sp>
        </mc:Choice>
        <mc:Fallback xmlns="">
          <p:sp>
            <p:nvSpPr>
              <p:cNvPr id="8" name="Oval 7">
                <a:extLst>
                  <a:ext uri="{FF2B5EF4-FFF2-40B4-BE49-F238E27FC236}">
                    <a16:creationId xmlns:a16="http://schemas.microsoft.com/office/drawing/2014/main" id="{C12C2D19-C454-17A6-21B0-DB6E20FBCCEB}"/>
                  </a:ext>
                </a:extLst>
              </p:cNvPr>
              <p:cNvSpPr>
                <a:spLocks noRot="1" noChangeAspect="1" noMove="1" noResize="1" noEditPoints="1" noAdjustHandles="1" noChangeArrowheads="1" noChangeShapeType="1" noTextEdit="1"/>
              </p:cNvSpPr>
              <p:nvPr/>
            </p:nvSpPr>
            <p:spPr>
              <a:xfrm>
                <a:off x="3195490" y="3903410"/>
                <a:ext cx="639097" cy="589936"/>
              </a:xfrm>
              <a:prstGeom prst="ellipse">
                <a:avLst/>
              </a:prstGeom>
              <a:blipFill>
                <a:blip r:embed="rId6"/>
                <a:stretch>
                  <a:fillRect/>
                </a:stretch>
              </a:blipFill>
            </p:spPr>
            <p:txBody>
              <a:bodyPr/>
              <a:lstStyle/>
              <a:p>
                <a:r>
                  <a:rPr lang="en-IN">
                    <a:noFill/>
                  </a:rPr>
                  <a:t> </a:t>
                </a:r>
              </a:p>
            </p:txBody>
          </p:sp>
        </mc:Fallback>
      </mc:AlternateContent>
      <p:cxnSp>
        <p:nvCxnSpPr>
          <p:cNvPr id="12" name="Straight Arrow Connector 11">
            <a:extLst>
              <a:ext uri="{FF2B5EF4-FFF2-40B4-BE49-F238E27FC236}">
                <a16:creationId xmlns:a16="http://schemas.microsoft.com/office/drawing/2014/main" id="{FB5BCBBF-4AD5-EF63-2075-8F239056A5C6}"/>
              </a:ext>
            </a:extLst>
          </p:cNvPr>
          <p:cNvCxnSpPr>
            <a:stCxn id="6" idx="6"/>
            <a:endCxn id="7" idx="2"/>
          </p:cNvCxnSpPr>
          <p:nvPr/>
        </p:nvCxnSpPr>
        <p:spPr>
          <a:xfrm flipV="1">
            <a:off x="1917292" y="1804216"/>
            <a:ext cx="1302777" cy="4916"/>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cxnSp>
        <p:nvCxnSpPr>
          <p:cNvPr id="16" name="Straight Arrow Connector 15">
            <a:extLst>
              <a:ext uri="{FF2B5EF4-FFF2-40B4-BE49-F238E27FC236}">
                <a16:creationId xmlns:a16="http://schemas.microsoft.com/office/drawing/2014/main" id="{74926C02-DA49-BFFD-3DA0-80A71A92C127}"/>
              </a:ext>
            </a:extLst>
          </p:cNvPr>
          <p:cNvCxnSpPr>
            <a:stCxn id="5" idx="6"/>
            <a:endCxn id="8" idx="2"/>
          </p:cNvCxnSpPr>
          <p:nvPr/>
        </p:nvCxnSpPr>
        <p:spPr>
          <a:xfrm>
            <a:off x="1873046" y="4183628"/>
            <a:ext cx="1322444" cy="14750"/>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cxnSp>
        <p:nvCxnSpPr>
          <p:cNvPr id="18" name="Straight Arrow Connector 17">
            <a:extLst>
              <a:ext uri="{FF2B5EF4-FFF2-40B4-BE49-F238E27FC236}">
                <a16:creationId xmlns:a16="http://schemas.microsoft.com/office/drawing/2014/main" id="{9C916013-B60A-2F3F-4650-0808D152BF5F}"/>
              </a:ext>
            </a:extLst>
          </p:cNvPr>
          <p:cNvCxnSpPr>
            <a:stCxn id="8" idx="2"/>
            <a:endCxn id="4" idx="5"/>
          </p:cNvCxnSpPr>
          <p:nvPr/>
        </p:nvCxnSpPr>
        <p:spPr>
          <a:xfrm flipH="1" flipV="1">
            <a:off x="860135" y="3227077"/>
            <a:ext cx="2335355" cy="971301"/>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cxnSp>
        <p:nvCxnSpPr>
          <p:cNvPr id="20" name="Straight Arrow Connector 19">
            <a:extLst>
              <a:ext uri="{FF2B5EF4-FFF2-40B4-BE49-F238E27FC236}">
                <a16:creationId xmlns:a16="http://schemas.microsoft.com/office/drawing/2014/main" id="{25BA4697-13CD-4BCE-DA29-72C38CC4C8ED}"/>
              </a:ext>
            </a:extLst>
          </p:cNvPr>
          <p:cNvCxnSpPr>
            <a:stCxn id="5" idx="7"/>
            <a:endCxn id="7" idx="3"/>
          </p:cNvCxnSpPr>
          <p:nvPr/>
        </p:nvCxnSpPr>
        <p:spPr>
          <a:xfrm flipV="1">
            <a:off x="1779452" y="2012790"/>
            <a:ext cx="1534211" cy="1962264"/>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cxnSp>
        <p:nvCxnSpPr>
          <p:cNvPr id="42" name="Connector: Curved 41">
            <a:extLst>
              <a:ext uri="{FF2B5EF4-FFF2-40B4-BE49-F238E27FC236}">
                <a16:creationId xmlns:a16="http://schemas.microsoft.com/office/drawing/2014/main" id="{99750637-C672-1623-4556-04C23C7979A4}"/>
              </a:ext>
            </a:extLst>
          </p:cNvPr>
          <p:cNvCxnSpPr>
            <a:stCxn id="6" idx="3"/>
            <a:endCxn id="5" idx="1"/>
          </p:cNvCxnSpPr>
          <p:nvPr/>
        </p:nvCxnSpPr>
        <p:spPr>
          <a:xfrm rot="5400000">
            <a:off x="370992" y="2974257"/>
            <a:ext cx="1957348" cy="44246"/>
          </a:xfrm>
          <a:prstGeom prst="curvedConnector3">
            <a:avLst/>
          </a:prstGeom>
          <a:ln w="28575">
            <a:tailEnd type="triangle"/>
          </a:ln>
        </p:spPr>
        <p:style>
          <a:lnRef idx="1">
            <a:schemeClr val="accent1"/>
          </a:lnRef>
          <a:fillRef idx="0">
            <a:schemeClr val="accent1"/>
          </a:fillRef>
          <a:effectRef idx="0">
            <a:schemeClr val="accent1"/>
          </a:effectRef>
          <a:fontRef idx="minor">
            <a:schemeClr val="tx1"/>
          </a:fontRef>
        </p:style>
      </p:cxnSp>
      <p:cxnSp>
        <p:nvCxnSpPr>
          <p:cNvPr id="44" name="Connector: Curved 43">
            <a:extLst>
              <a:ext uri="{FF2B5EF4-FFF2-40B4-BE49-F238E27FC236}">
                <a16:creationId xmlns:a16="http://schemas.microsoft.com/office/drawing/2014/main" id="{4897FF1C-1EF0-CD5E-C9C1-DB52E7525118}"/>
              </a:ext>
            </a:extLst>
          </p:cNvPr>
          <p:cNvCxnSpPr>
            <a:stCxn id="5" idx="7"/>
            <a:endCxn id="6" idx="5"/>
          </p:cNvCxnSpPr>
          <p:nvPr/>
        </p:nvCxnSpPr>
        <p:spPr>
          <a:xfrm rot="5400000" flipH="1" flipV="1">
            <a:off x="822901" y="2974257"/>
            <a:ext cx="1957348" cy="44246"/>
          </a:xfrm>
          <a:prstGeom prst="curvedConnector3">
            <a:avLst/>
          </a:prstGeom>
          <a:ln w="28575">
            <a:tailEnd type="triangle"/>
          </a:ln>
        </p:spPr>
        <p:style>
          <a:lnRef idx="1">
            <a:schemeClr val="accent1"/>
          </a:lnRef>
          <a:fillRef idx="0">
            <a:schemeClr val="accent1"/>
          </a:fillRef>
          <a:effectRef idx="0">
            <a:schemeClr val="accent1"/>
          </a:effectRef>
          <a:fontRef idx="minor">
            <a:schemeClr val="tx1"/>
          </a:fontRef>
        </p:style>
      </p:cxnSp>
      <p:cxnSp>
        <p:nvCxnSpPr>
          <p:cNvPr id="46" name="Connector: Curved 45">
            <a:extLst>
              <a:ext uri="{FF2B5EF4-FFF2-40B4-BE49-F238E27FC236}">
                <a16:creationId xmlns:a16="http://schemas.microsoft.com/office/drawing/2014/main" id="{99883E23-F8A6-75E1-C7B9-DE47E9EA7BC5}"/>
              </a:ext>
            </a:extLst>
          </p:cNvPr>
          <p:cNvCxnSpPr>
            <a:stCxn id="7" idx="3"/>
            <a:endCxn id="8" idx="1"/>
          </p:cNvCxnSpPr>
          <p:nvPr/>
        </p:nvCxnSpPr>
        <p:spPr>
          <a:xfrm rot="5400000">
            <a:off x="2312867" y="2989008"/>
            <a:ext cx="1977014" cy="24579"/>
          </a:xfrm>
          <a:prstGeom prst="curvedConnector3">
            <a:avLst/>
          </a:prstGeom>
          <a:ln w="28575">
            <a:tailEnd type="triangle"/>
          </a:ln>
        </p:spPr>
        <p:style>
          <a:lnRef idx="1">
            <a:schemeClr val="accent1"/>
          </a:lnRef>
          <a:fillRef idx="0">
            <a:schemeClr val="accent1"/>
          </a:fillRef>
          <a:effectRef idx="0">
            <a:schemeClr val="accent1"/>
          </a:effectRef>
          <a:fontRef idx="minor">
            <a:schemeClr val="tx1"/>
          </a:fontRef>
        </p:style>
      </p:cxnSp>
      <p:cxnSp>
        <p:nvCxnSpPr>
          <p:cNvPr id="48" name="Connector: Curved 47">
            <a:extLst>
              <a:ext uri="{FF2B5EF4-FFF2-40B4-BE49-F238E27FC236}">
                <a16:creationId xmlns:a16="http://schemas.microsoft.com/office/drawing/2014/main" id="{629230E4-F356-74F3-C384-65F5616113EE}"/>
              </a:ext>
            </a:extLst>
          </p:cNvPr>
          <p:cNvCxnSpPr>
            <a:stCxn id="8" idx="7"/>
            <a:endCxn id="7" idx="5"/>
          </p:cNvCxnSpPr>
          <p:nvPr/>
        </p:nvCxnSpPr>
        <p:spPr>
          <a:xfrm rot="5400000" flipH="1" flipV="1">
            <a:off x="2764775" y="2989008"/>
            <a:ext cx="1977014" cy="24579"/>
          </a:xfrm>
          <a:prstGeom prst="curvedConnector3">
            <a:avLst/>
          </a:prstGeom>
          <a:ln w="28575">
            <a:tailEnd type="triangle"/>
          </a:ln>
        </p:spPr>
        <p:style>
          <a:lnRef idx="1">
            <a:schemeClr val="accent1"/>
          </a:lnRef>
          <a:fillRef idx="0">
            <a:schemeClr val="accent1"/>
          </a:fillRef>
          <a:effectRef idx="0">
            <a:schemeClr val="accent1"/>
          </a:effectRef>
          <a:fontRef idx="minor">
            <a:schemeClr val="tx1"/>
          </a:fontRef>
        </p:style>
      </p:cxnSp>
      <p:cxnSp>
        <p:nvCxnSpPr>
          <p:cNvPr id="50" name="Straight Arrow Connector 49">
            <a:extLst>
              <a:ext uri="{FF2B5EF4-FFF2-40B4-BE49-F238E27FC236}">
                <a16:creationId xmlns:a16="http://schemas.microsoft.com/office/drawing/2014/main" id="{704B54D0-11A0-D733-96BD-684E16D472BF}"/>
              </a:ext>
            </a:extLst>
          </p:cNvPr>
          <p:cNvCxnSpPr>
            <a:stCxn id="4" idx="0"/>
            <a:endCxn id="6" idx="2"/>
          </p:cNvCxnSpPr>
          <p:nvPr/>
        </p:nvCxnSpPr>
        <p:spPr>
          <a:xfrm flipV="1">
            <a:off x="634181" y="1809132"/>
            <a:ext cx="644014" cy="914403"/>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cxnSp>
        <p:nvCxnSpPr>
          <p:cNvPr id="52" name="Straight Arrow Connector 51">
            <a:extLst>
              <a:ext uri="{FF2B5EF4-FFF2-40B4-BE49-F238E27FC236}">
                <a16:creationId xmlns:a16="http://schemas.microsoft.com/office/drawing/2014/main" id="{F762AF59-EE69-1277-CEFA-024F00C4747C}"/>
              </a:ext>
            </a:extLst>
          </p:cNvPr>
          <p:cNvCxnSpPr>
            <a:stCxn id="4" idx="4"/>
            <a:endCxn id="5" idx="2"/>
          </p:cNvCxnSpPr>
          <p:nvPr/>
        </p:nvCxnSpPr>
        <p:spPr>
          <a:xfrm>
            <a:off x="634181" y="3313471"/>
            <a:ext cx="599768" cy="870157"/>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sp>
        <p:nvSpPr>
          <p:cNvPr id="53" name="TextBox 52">
            <a:extLst>
              <a:ext uri="{FF2B5EF4-FFF2-40B4-BE49-F238E27FC236}">
                <a16:creationId xmlns:a16="http://schemas.microsoft.com/office/drawing/2014/main" id="{62A2C1E8-B9AD-B1CF-4305-E661F35EC80F}"/>
              </a:ext>
            </a:extLst>
          </p:cNvPr>
          <p:cNvSpPr txBox="1"/>
          <p:nvPr/>
        </p:nvSpPr>
        <p:spPr>
          <a:xfrm>
            <a:off x="2222079" y="1413020"/>
            <a:ext cx="545691" cy="369332"/>
          </a:xfrm>
          <a:prstGeom prst="rect">
            <a:avLst/>
          </a:prstGeom>
          <a:noFill/>
        </p:spPr>
        <p:txBody>
          <a:bodyPr wrap="square" rtlCol="0">
            <a:spAutoFit/>
          </a:bodyPr>
          <a:lstStyle/>
          <a:p>
            <a:r>
              <a:rPr lang="en-IN" b="1" dirty="0"/>
              <a:t>1</a:t>
            </a:r>
          </a:p>
        </p:txBody>
      </p:sp>
      <p:sp>
        <p:nvSpPr>
          <p:cNvPr id="54" name="TextBox 53">
            <a:extLst>
              <a:ext uri="{FF2B5EF4-FFF2-40B4-BE49-F238E27FC236}">
                <a16:creationId xmlns:a16="http://schemas.microsoft.com/office/drawing/2014/main" id="{BD02BBDB-2B57-9CC1-968F-B55EE77AE5DF}"/>
              </a:ext>
            </a:extLst>
          </p:cNvPr>
          <p:cNvSpPr txBox="1"/>
          <p:nvPr/>
        </p:nvSpPr>
        <p:spPr>
          <a:xfrm>
            <a:off x="3780495" y="2725628"/>
            <a:ext cx="545691" cy="369332"/>
          </a:xfrm>
          <a:prstGeom prst="rect">
            <a:avLst/>
          </a:prstGeom>
          <a:noFill/>
        </p:spPr>
        <p:txBody>
          <a:bodyPr wrap="square" rtlCol="0">
            <a:spAutoFit/>
          </a:bodyPr>
          <a:lstStyle/>
          <a:p>
            <a:r>
              <a:rPr lang="en-IN" b="1" dirty="0"/>
              <a:t>6</a:t>
            </a:r>
          </a:p>
        </p:txBody>
      </p:sp>
      <p:sp>
        <p:nvSpPr>
          <p:cNvPr id="55" name="TextBox 54">
            <a:extLst>
              <a:ext uri="{FF2B5EF4-FFF2-40B4-BE49-F238E27FC236}">
                <a16:creationId xmlns:a16="http://schemas.microsoft.com/office/drawing/2014/main" id="{2C6495E5-C699-4573-5525-03FF377E14D0}"/>
              </a:ext>
            </a:extLst>
          </p:cNvPr>
          <p:cNvSpPr txBox="1"/>
          <p:nvPr/>
        </p:nvSpPr>
        <p:spPr>
          <a:xfrm>
            <a:off x="2930003" y="2878028"/>
            <a:ext cx="545691" cy="369332"/>
          </a:xfrm>
          <a:prstGeom prst="rect">
            <a:avLst/>
          </a:prstGeom>
          <a:noFill/>
        </p:spPr>
        <p:txBody>
          <a:bodyPr wrap="square" rtlCol="0">
            <a:spAutoFit/>
          </a:bodyPr>
          <a:lstStyle/>
          <a:p>
            <a:r>
              <a:rPr lang="en-IN" b="1" dirty="0"/>
              <a:t>4</a:t>
            </a:r>
          </a:p>
        </p:txBody>
      </p:sp>
      <p:sp>
        <p:nvSpPr>
          <p:cNvPr id="56" name="TextBox 55">
            <a:extLst>
              <a:ext uri="{FF2B5EF4-FFF2-40B4-BE49-F238E27FC236}">
                <a16:creationId xmlns:a16="http://schemas.microsoft.com/office/drawing/2014/main" id="{719887A7-AA2A-1A20-F3F2-64BC4C7E7ABE}"/>
              </a:ext>
            </a:extLst>
          </p:cNvPr>
          <p:cNvSpPr txBox="1"/>
          <p:nvPr/>
        </p:nvSpPr>
        <p:spPr>
          <a:xfrm>
            <a:off x="2344982" y="4161138"/>
            <a:ext cx="545691" cy="369332"/>
          </a:xfrm>
          <a:prstGeom prst="rect">
            <a:avLst/>
          </a:prstGeom>
          <a:noFill/>
        </p:spPr>
        <p:txBody>
          <a:bodyPr wrap="square" rtlCol="0">
            <a:spAutoFit/>
          </a:bodyPr>
          <a:lstStyle/>
          <a:p>
            <a:r>
              <a:rPr lang="en-IN" b="1" dirty="0"/>
              <a:t>2</a:t>
            </a:r>
          </a:p>
        </p:txBody>
      </p:sp>
      <p:sp>
        <p:nvSpPr>
          <p:cNvPr id="57" name="TextBox 56">
            <a:extLst>
              <a:ext uri="{FF2B5EF4-FFF2-40B4-BE49-F238E27FC236}">
                <a16:creationId xmlns:a16="http://schemas.microsoft.com/office/drawing/2014/main" id="{ABE9F0C0-92E4-618C-41C9-07005E90B8DF}"/>
              </a:ext>
            </a:extLst>
          </p:cNvPr>
          <p:cNvSpPr txBox="1"/>
          <p:nvPr/>
        </p:nvSpPr>
        <p:spPr>
          <a:xfrm>
            <a:off x="2320401" y="3566286"/>
            <a:ext cx="545691" cy="369332"/>
          </a:xfrm>
          <a:prstGeom prst="rect">
            <a:avLst/>
          </a:prstGeom>
          <a:noFill/>
        </p:spPr>
        <p:txBody>
          <a:bodyPr wrap="square" rtlCol="0">
            <a:spAutoFit/>
          </a:bodyPr>
          <a:lstStyle/>
          <a:p>
            <a:r>
              <a:rPr lang="en-IN" b="1" dirty="0"/>
              <a:t>7</a:t>
            </a:r>
          </a:p>
        </p:txBody>
      </p:sp>
      <p:sp>
        <p:nvSpPr>
          <p:cNvPr id="58" name="TextBox 57">
            <a:extLst>
              <a:ext uri="{FF2B5EF4-FFF2-40B4-BE49-F238E27FC236}">
                <a16:creationId xmlns:a16="http://schemas.microsoft.com/office/drawing/2014/main" id="{C516D606-0929-01DF-252A-E943983BE798}"/>
              </a:ext>
            </a:extLst>
          </p:cNvPr>
          <p:cNvSpPr txBox="1"/>
          <p:nvPr/>
        </p:nvSpPr>
        <p:spPr>
          <a:xfrm>
            <a:off x="2472801" y="2479820"/>
            <a:ext cx="545691" cy="369332"/>
          </a:xfrm>
          <a:prstGeom prst="rect">
            <a:avLst/>
          </a:prstGeom>
          <a:noFill/>
        </p:spPr>
        <p:txBody>
          <a:bodyPr wrap="square" rtlCol="0">
            <a:spAutoFit/>
          </a:bodyPr>
          <a:lstStyle/>
          <a:p>
            <a:r>
              <a:rPr lang="en-IN" b="1" dirty="0"/>
              <a:t>9</a:t>
            </a:r>
          </a:p>
        </p:txBody>
      </p:sp>
      <p:sp>
        <p:nvSpPr>
          <p:cNvPr id="59" name="TextBox 58">
            <a:extLst>
              <a:ext uri="{FF2B5EF4-FFF2-40B4-BE49-F238E27FC236}">
                <a16:creationId xmlns:a16="http://schemas.microsoft.com/office/drawing/2014/main" id="{FB15BF1A-1B13-6D69-51DA-94D326B7D52C}"/>
              </a:ext>
            </a:extLst>
          </p:cNvPr>
          <p:cNvSpPr txBox="1"/>
          <p:nvPr/>
        </p:nvSpPr>
        <p:spPr>
          <a:xfrm>
            <a:off x="1769791" y="2632220"/>
            <a:ext cx="545691" cy="369332"/>
          </a:xfrm>
          <a:prstGeom prst="rect">
            <a:avLst/>
          </a:prstGeom>
          <a:noFill/>
        </p:spPr>
        <p:txBody>
          <a:bodyPr wrap="square" rtlCol="0">
            <a:spAutoFit/>
          </a:bodyPr>
          <a:lstStyle/>
          <a:p>
            <a:r>
              <a:rPr lang="en-IN" b="1" dirty="0"/>
              <a:t>3</a:t>
            </a:r>
          </a:p>
        </p:txBody>
      </p:sp>
      <p:sp>
        <p:nvSpPr>
          <p:cNvPr id="60" name="TextBox 59">
            <a:extLst>
              <a:ext uri="{FF2B5EF4-FFF2-40B4-BE49-F238E27FC236}">
                <a16:creationId xmlns:a16="http://schemas.microsoft.com/office/drawing/2014/main" id="{9EC332AF-980E-1C92-16F0-D3D33BA46729}"/>
              </a:ext>
            </a:extLst>
          </p:cNvPr>
          <p:cNvSpPr txBox="1"/>
          <p:nvPr/>
        </p:nvSpPr>
        <p:spPr>
          <a:xfrm>
            <a:off x="1086446" y="2558477"/>
            <a:ext cx="545691" cy="369332"/>
          </a:xfrm>
          <a:prstGeom prst="rect">
            <a:avLst/>
          </a:prstGeom>
          <a:noFill/>
        </p:spPr>
        <p:txBody>
          <a:bodyPr wrap="square" rtlCol="0">
            <a:spAutoFit/>
          </a:bodyPr>
          <a:lstStyle/>
          <a:p>
            <a:r>
              <a:rPr lang="en-IN" b="1" dirty="0"/>
              <a:t>2</a:t>
            </a:r>
          </a:p>
        </p:txBody>
      </p:sp>
      <p:sp>
        <p:nvSpPr>
          <p:cNvPr id="61" name="TextBox 60">
            <a:extLst>
              <a:ext uri="{FF2B5EF4-FFF2-40B4-BE49-F238E27FC236}">
                <a16:creationId xmlns:a16="http://schemas.microsoft.com/office/drawing/2014/main" id="{23CB70CF-0BC5-F912-0A26-F59D48F5E7DE}"/>
              </a:ext>
            </a:extLst>
          </p:cNvPr>
          <p:cNvSpPr txBox="1"/>
          <p:nvPr/>
        </p:nvSpPr>
        <p:spPr>
          <a:xfrm>
            <a:off x="609580" y="3674441"/>
            <a:ext cx="545691" cy="369332"/>
          </a:xfrm>
          <a:prstGeom prst="rect">
            <a:avLst/>
          </a:prstGeom>
          <a:noFill/>
        </p:spPr>
        <p:txBody>
          <a:bodyPr wrap="square" rtlCol="0">
            <a:spAutoFit/>
          </a:bodyPr>
          <a:lstStyle/>
          <a:p>
            <a:r>
              <a:rPr lang="en-IN" b="1" dirty="0"/>
              <a:t>5</a:t>
            </a:r>
          </a:p>
        </p:txBody>
      </p:sp>
      <p:sp>
        <p:nvSpPr>
          <p:cNvPr id="62" name="TextBox 61">
            <a:extLst>
              <a:ext uri="{FF2B5EF4-FFF2-40B4-BE49-F238E27FC236}">
                <a16:creationId xmlns:a16="http://schemas.microsoft.com/office/drawing/2014/main" id="{00C47AB5-FD91-10D7-9540-DFC352AC9D15}"/>
              </a:ext>
            </a:extLst>
          </p:cNvPr>
          <p:cNvSpPr txBox="1"/>
          <p:nvPr/>
        </p:nvSpPr>
        <p:spPr>
          <a:xfrm>
            <a:off x="585001" y="1998036"/>
            <a:ext cx="545691" cy="369332"/>
          </a:xfrm>
          <a:prstGeom prst="rect">
            <a:avLst/>
          </a:prstGeom>
          <a:noFill/>
        </p:spPr>
        <p:txBody>
          <a:bodyPr wrap="square" rtlCol="0">
            <a:spAutoFit/>
          </a:bodyPr>
          <a:lstStyle/>
          <a:p>
            <a:r>
              <a:rPr lang="en-IN" b="1" dirty="0"/>
              <a:t>10</a:t>
            </a:r>
          </a:p>
        </p:txBody>
      </p:sp>
      <p:sp>
        <p:nvSpPr>
          <p:cNvPr id="63" name="TextBox 62">
            <a:extLst>
              <a:ext uri="{FF2B5EF4-FFF2-40B4-BE49-F238E27FC236}">
                <a16:creationId xmlns:a16="http://schemas.microsoft.com/office/drawing/2014/main" id="{B1918355-2217-88FF-1B16-081B50892F0B}"/>
              </a:ext>
            </a:extLst>
          </p:cNvPr>
          <p:cNvSpPr txBox="1"/>
          <p:nvPr/>
        </p:nvSpPr>
        <p:spPr>
          <a:xfrm>
            <a:off x="265453" y="3172994"/>
            <a:ext cx="545691" cy="369332"/>
          </a:xfrm>
          <a:prstGeom prst="rect">
            <a:avLst/>
          </a:prstGeom>
          <a:noFill/>
        </p:spPr>
        <p:txBody>
          <a:bodyPr wrap="square" rtlCol="0">
            <a:spAutoFit/>
          </a:bodyPr>
          <a:lstStyle/>
          <a:p>
            <a:r>
              <a:rPr lang="en-IN" b="1" dirty="0">
                <a:solidFill>
                  <a:srgbClr val="00B050"/>
                </a:solidFill>
              </a:rPr>
              <a:t>s</a:t>
            </a:r>
          </a:p>
        </p:txBody>
      </p:sp>
      <p:sp>
        <p:nvSpPr>
          <p:cNvPr id="90" name="TextBox 89">
            <a:extLst>
              <a:ext uri="{FF2B5EF4-FFF2-40B4-BE49-F238E27FC236}">
                <a16:creationId xmlns:a16="http://schemas.microsoft.com/office/drawing/2014/main" id="{CDDF4705-EEA3-5C7E-5201-141493FBB493}"/>
              </a:ext>
            </a:extLst>
          </p:cNvPr>
          <p:cNvSpPr txBox="1"/>
          <p:nvPr/>
        </p:nvSpPr>
        <p:spPr>
          <a:xfrm>
            <a:off x="1184772" y="1260615"/>
            <a:ext cx="545691" cy="369332"/>
          </a:xfrm>
          <a:prstGeom prst="rect">
            <a:avLst/>
          </a:prstGeom>
          <a:noFill/>
        </p:spPr>
        <p:txBody>
          <a:bodyPr wrap="square" rtlCol="0">
            <a:spAutoFit/>
          </a:bodyPr>
          <a:lstStyle/>
          <a:p>
            <a:r>
              <a:rPr lang="en-IN" b="1" dirty="0">
                <a:solidFill>
                  <a:srgbClr val="00B050"/>
                </a:solidFill>
              </a:rPr>
              <a:t>t</a:t>
            </a:r>
          </a:p>
        </p:txBody>
      </p:sp>
      <p:sp>
        <p:nvSpPr>
          <p:cNvPr id="91" name="TextBox 90">
            <a:extLst>
              <a:ext uri="{FF2B5EF4-FFF2-40B4-BE49-F238E27FC236}">
                <a16:creationId xmlns:a16="http://schemas.microsoft.com/office/drawing/2014/main" id="{51540FFB-B54C-45B2-599B-519BC9DC34E4}"/>
              </a:ext>
            </a:extLst>
          </p:cNvPr>
          <p:cNvSpPr txBox="1"/>
          <p:nvPr/>
        </p:nvSpPr>
        <p:spPr>
          <a:xfrm>
            <a:off x="3559267" y="1236034"/>
            <a:ext cx="545691" cy="369332"/>
          </a:xfrm>
          <a:prstGeom prst="rect">
            <a:avLst/>
          </a:prstGeom>
          <a:noFill/>
        </p:spPr>
        <p:txBody>
          <a:bodyPr wrap="square" rtlCol="0">
            <a:spAutoFit/>
          </a:bodyPr>
          <a:lstStyle/>
          <a:p>
            <a:r>
              <a:rPr lang="en-IN" b="1" dirty="0">
                <a:solidFill>
                  <a:srgbClr val="00B050"/>
                </a:solidFill>
              </a:rPr>
              <a:t>x</a:t>
            </a:r>
          </a:p>
        </p:txBody>
      </p:sp>
      <p:sp>
        <p:nvSpPr>
          <p:cNvPr id="92" name="TextBox 91">
            <a:extLst>
              <a:ext uri="{FF2B5EF4-FFF2-40B4-BE49-F238E27FC236}">
                <a16:creationId xmlns:a16="http://schemas.microsoft.com/office/drawing/2014/main" id="{40ED813C-6CA8-F5CC-33B5-7C64A6C9047D}"/>
              </a:ext>
            </a:extLst>
          </p:cNvPr>
          <p:cNvSpPr txBox="1"/>
          <p:nvPr/>
        </p:nvSpPr>
        <p:spPr>
          <a:xfrm>
            <a:off x="3613344" y="4357783"/>
            <a:ext cx="545691" cy="369332"/>
          </a:xfrm>
          <a:prstGeom prst="rect">
            <a:avLst/>
          </a:prstGeom>
          <a:noFill/>
        </p:spPr>
        <p:txBody>
          <a:bodyPr wrap="square" rtlCol="0">
            <a:spAutoFit/>
          </a:bodyPr>
          <a:lstStyle/>
          <a:p>
            <a:r>
              <a:rPr lang="en-IN" b="1" dirty="0">
                <a:solidFill>
                  <a:srgbClr val="00B050"/>
                </a:solidFill>
              </a:rPr>
              <a:t>z</a:t>
            </a:r>
          </a:p>
        </p:txBody>
      </p:sp>
      <p:sp>
        <p:nvSpPr>
          <p:cNvPr id="93" name="TextBox 92">
            <a:extLst>
              <a:ext uri="{FF2B5EF4-FFF2-40B4-BE49-F238E27FC236}">
                <a16:creationId xmlns:a16="http://schemas.microsoft.com/office/drawing/2014/main" id="{4CE8F266-388A-C7FD-20B6-406ABFF0C13C}"/>
              </a:ext>
            </a:extLst>
          </p:cNvPr>
          <p:cNvSpPr txBox="1"/>
          <p:nvPr/>
        </p:nvSpPr>
        <p:spPr>
          <a:xfrm>
            <a:off x="1347003" y="4411861"/>
            <a:ext cx="545691" cy="369332"/>
          </a:xfrm>
          <a:prstGeom prst="rect">
            <a:avLst/>
          </a:prstGeom>
          <a:noFill/>
        </p:spPr>
        <p:txBody>
          <a:bodyPr wrap="square" rtlCol="0">
            <a:spAutoFit/>
          </a:bodyPr>
          <a:lstStyle/>
          <a:p>
            <a:r>
              <a:rPr lang="en-IN" b="1" dirty="0">
                <a:solidFill>
                  <a:srgbClr val="00B050"/>
                </a:solidFill>
              </a:rPr>
              <a:t>y</a:t>
            </a:r>
          </a:p>
        </p:txBody>
      </p:sp>
      <mc:AlternateContent xmlns:mc="http://schemas.openxmlformats.org/markup-compatibility/2006" xmlns:p14="http://schemas.microsoft.com/office/powerpoint/2010/main">
        <mc:Choice Requires="p14">
          <p:contentPart p14:bwMode="auto" r:id="rId7">
            <p14:nvContentPartPr>
              <p14:cNvPr id="3" name="Ink 2">
                <a:extLst>
                  <a:ext uri="{FF2B5EF4-FFF2-40B4-BE49-F238E27FC236}">
                    <a16:creationId xmlns:a16="http://schemas.microsoft.com/office/drawing/2014/main" id="{2B3E4606-56D2-C880-9EFE-021DD4550B96}"/>
                  </a:ext>
                </a:extLst>
              </p14:cNvPr>
              <p14:cNvContentPartPr/>
              <p14:nvPr/>
            </p14:nvContentPartPr>
            <p14:xfrm>
              <a:off x="241560" y="3587760"/>
              <a:ext cx="182520" cy="23040"/>
            </p14:xfrm>
          </p:contentPart>
        </mc:Choice>
        <mc:Fallback xmlns="">
          <p:pic>
            <p:nvPicPr>
              <p:cNvPr id="3" name="Ink 2">
                <a:extLst>
                  <a:ext uri="{FF2B5EF4-FFF2-40B4-BE49-F238E27FC236}">
                    <a16:creationId xmlns:a16="http://schemas.microsoft.com/office/drawing/2014/main" id="{2B3E4606-56D2-C880-9EFE-021DD4550B96}"/>
                  </a:ext>
                </a:extLst>
              </p:cNvPr>
              <p:cNvPicPr/>
              <p:nvPr/>
            </p:nvPicPr>
            <p:blipFill>
              <a:blip r:embed="rId8"/>
              <a:stretch>
                <a:fillRect/>
              </a:stretch>
            </p:blipFill>
            <p:spPr>
              <a:xfrm>
                <a:off x="232200" y="3578400"/>
                <a:ext cx="201240" cy="41760"/>
              </a:xfrm>
              <a:prstGeom prst="rect">
                <a:avLst/>
              </a:prstGeom>
            </p:spPr>
          </p:pic>
        </mc:Fallback>
      </mc:AlternateContent>
    </p:spTree>
    <p:extLst>
      <p:ext uri="{BB962C8B-B14F-4D97-AF65-F5344CB8AC3E}">
        <p14:creationId xmlns:p14="http://schemas.microsoft.com/office/powerpoint/2010/main" val="271347833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FAFE24-61F4-689B-F8AD-1A7D565AE83A}"/>
              </a:ext>
            </a:extLst>
          </p:cNvPr>
          <p:cNvSpPr>
            <a:spLocks noGrp="1"/>
          </p:cNvSpPr>
          <p:nvPr>
            <p:ph type="title"/>
          </p:nvPr>
        </p:nvSpPr>
        <p:spPr/>
        <p:txBody>
          <a:bodyPr/>
          <a:lstStyle/>
          <a:p>
            <a:r>
              <a:rPr lang="en-IN" dirty="0">
                <a:solidFill>
                  <a:schemeClr val="tx2"/>
                </a:solidFill>
              </a:rPr>
              <a:t>Shortest Path</a:t>
            </a:r>
          </a:p>
        </p:txBody>
      </p:sp>
      <p:sp>
        <p:nvSpPr>
          <p:cNvPr id="4" name="Oval 3">
            <a:extLst>
              <a:ext uri="{FF2B5EF4-FFF2-40B4-BE49-F238E27FC236}">
                <a16:creationId xmlns:a16="http://schemas.microsoft.com/office/drawing/2014/main" id="{F432856D-F517-566B-C15C-94C9C72FD1A2}"/>
              </a:ext>
            </a:extLst>
          </p:cNvPr>
          <p:cNvSpPr/>
          <p:nvPr/>
        </p:nvSpPr>
        <p:spPr>
          <a:xfrm>
            <a:off x="314632" y="2723535"/>
            <a:ext cx="639097" cy="589936"/>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dirty="0">
                <a:solidFill>
                  <a:schemeClr val="tx2"/>
                </a:solidFill>
              </a:rPr>
              <a:t>0</a:t>
            </a:r>
          </a:p>
        </p:txBody>
      </p:sp>
      <mc:AlternateContent xmlns:mc="http://schemas.openxmlformats.org/markup-compatibility/2006" xmlns:a14="http://schemas.microsoft.com/office/drawing/2010/main">
        <mc:Choice Requires="a14">
          <p:sp>
            <p:nvSpPr>
              <p:cNvPr id="5" name="Oval 4">
                <a:extLst>
                  <a:ext uri="{FF2B5EF4-FFF2-40B4-BE49-F238E27FC236}">
                    <a16:creationId xmlns:a16="http://schemas.microsoft.com/office/drawing/2014/main" id="{B3729705-87A1-C556-5972-50827DD7DE39}"/>
                  </a:ext>
                </a:extLst>
              </p:cNvPr>
              <p:cNvSpPr/>
              <p:nvPr/>
            </p:nvSpPr>
            <p:spPr>
              <a:xfrm>
                <a:off x="1233949" y="3888660"/>
                <a:ext cx="639097" cy="589936"/>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r>
                        <a:rPr lang="en-IN" b="0" i="1" smtClean="0">
                          <a:solidFill>
                            <a:schemeClr val="tx2"/>
                          </a:solidFill>
                          <a:latin typeface="Cambria Math" panose="02040503050406030204" pitchFamily="18" charset="0"/>
                        </a:rPr>
                        <m:t>∞</m:t>
                      </m:r>
                    </m:oMath>
                  </m:oMathPara>
                </a14:m>
                <a:endParaRPr lang="en-IN" dirty="0">
                  <a:solidFill>
                    <a:schemeClr val="tx2"/>
                  </a:solidFill>
                </a:endParaRPr>
              </a:p>
            </p:txBody>
          </p:sp>
        </mc:Choice>
        <mc:Fallback xmlns="">
          <p:sp>
            <p:nvSpPr>
              <p:cNvPr id="5" name="Oval 4">
                <a:extLst>
                  <a:ext uri="{FF2B5EF4-FFF2-40B4-BE49-F238E27FC236}">
                    <a16:creationId xmlns:a16="http://schemas.microsoft.com/office/drawing/2014/main" id="{B3729705-87A1-C556-5972-50827DD7DE39}"/>
                  </a:ext>
                </a:extLst>
              </p:cNvPr>
              <p:cNvSpPr>
                <a:spLocks noRot="1" noChangeAspect="1" noMove="1" noResize="1" noEditPoints="1" noAdjustHandles="1" noChangeArrowheads="1" noChangeShapeType="1" noTextEdit="1"/>
              </p:cNvSpPr>
              <p:nvPr/>
            </p:nvSpPr>
            <p:spPr>
              <a:xfrm>
                <a:off x="1233949" y="3888660"/>
                <a:ext cx="639097" cy="589936"/>
              </a:xfrm>
              <a:prstGeom prst="ellipse">
                <a:avLst/>
              </a:prstGeom>
              <a:blipFill>
                <a:blip r:embed="rId3"/>
                <a:stretch>
                  <a:fillRect/>
                </a:stretch>
              </a:blipFill>
            </p:spPr>
            <p:txBody>
              <a:bodyPr/>
              <a:lstStyle/>
              <a:p>
                <a:r>
                  <a:rPr lang="en-IN">
                    <a:noFill/>
                  </a:rPr>
                  <a:t> </a:t>
                </a:r>
              </a:p>
            </p:txBody>
          </p:sp>
        </mc:Fallback>
      </mc:AlternateContent>
      <mc:AlternateContent xmlns:mc="http://schemas.openxmlformats.org/markup-compatibility/2006" xmlns:a14="http://schemas.microsoft.com/office/drawing/2010/main">
        <mc:Choice Requires="a14">
          <p:sp>
            <p:nvSpPr>
              <p:cNvPr id="6" name="Oval 5">
                <a:extLst>
                  <a:ext uri="{FF2B5EF4-FFF2-40B4-BE49-F238E27FC236}">
                    <a16:creationId xmlns:a16="http://schemas.microsoft.com/office/drawing/2014/main" id="{4AAC17B1-A9E8-8EA6-CFAD-B18DBF82EC23}"/>
                  </a:ext>
                </a:extLst>
              </p:cNvPr>
              <p:cNvSpPr/>
              <p:nvPr/>
            </p:nvSpPr>
            <p:spPr>
              <a:xfrm>
                <a:off x="1278195" y="1514164"/>
                <a:ext cx="639097" cy="589936"/>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r>
                        <a:rPr lang="en-IN" i="1" smtClean="0">
                          <a:solidFill>
                            <a:schemeClr val="tx2"/>
                          </a:solidFill>
                          <a:latin typeface="Cambria Math" panose="02040503050406030204" pitchFamily="18" charset="0"/>
                          <a:ea typeface="Cambria Math" panose="02040503050406030204" pitchFamily="18" charset="0"/>
                        </a:rPr>
                        <m:t>∞</m:t>
                      </m:r>
                    </m:oMath>
                  </m:oMathPara>
                </a14:m>
                <a:endParaRPr lang="en-IN" dirty="0">
                  <a:solidFill>
                    <a:schemeClr val="tx2"/>
                  </a:solidFill>
                </a:endParaRPr>
              </a:p>
            </p:txBody>
          </p:sp>
        </mc:Choice>
        <mc:Fallback xmlns="">
          <p:sp>
            <p:nvSpPr>
              <p:cNvPr id="6" name="Oval 5">
                <a:extLst>
                  <a:ext uri="{FF2B5EF4-FFF2-40B4-BE49-F238E27FC236}">
                    <a16:creationId xmlns:a16="http://schemas.microsoft.com/office/drawing/2014/main" id="{4AAC17B1-A9E8-8EA6-CFAD-B18DBF82EC23}"/>
                  </a:ext>
                </a:extLst>
              </p:cNvPr>
              <p:cNvSpPr>
                <a:spLocks noRot="1" noChangeAspect="1" noMove="1" noResize="1" noEditPoints="1" noAdjustHandles="1" noChangeArrowheads="1" noChangeShapeType="1" noTextEdit="1"/>
              </p:cNvSpPr>
              <p:nvPr/>
            </p:nvSpPr>
            <p:spPr>
              <a:xfrm>
                <a:off x="1278195" y="1514164"/>
                <a:ext cx="639097" cy="589936"/>
              </a:xfrm>
              <a:prstGeom prst="ellipse">
                <a:avLst/>
              </a:prstGeom>
              <a:blipFill>
                <a:blip r:embed="rId4"/>
                <a:stretch>
                  <a:fillRect/>
                </a:stretch>
              </a:blipFill>
            </p:spPr>
            <p:txBody>
              <a:bodyPr/>
              <a:lstStyle/>
              <a:p>
                <a:r>
                  <a:rPr lang="en-IN">
                    <a:noFill/>
                  </a:rPr>
                  <a:t> </a:t>
                </a:r>
              </a:p>
            </p:txBody>
          </p:sp>
        </mc:Fallback>
      </mc:AlternateContent>
      <mc:AlternateContent xmlns:mc="http://schemas.openxmlformats.org/markup-compatibility/2006" xmlns:a14="http://schemas.microsoft.com/office/drawing/2010/main">
        <mc:Choice Requires="a14">
          <p:sp>
            <p:nvSpPr>
              <p:cNvPr id="7" name="Oval 6">
                <a:extLst>
                  <a:ext uri="{FF2B5EF4-FFF2-40B4-BE49-F238E27FC236}">
                    <a16:creationId xmlns:a16="http://schemas.microsoft.com/office/drawing/2014/main" id="{BFC664AD-245C-3434-17CC-62B65327E196}"/>
                  </a:ext>
                </a:extLst>
              </p:cNvPr>
              <p:cNvSpPr/>
              <p:nvPr/>
            </p:nvSpPr>
            <p:spPr>
              <a:xfrm>
                <a:off x="3220069" y="1509248"/>
                <a:ext cx="639097" cy="589936"/>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r>
                        <a:rPr lang="en-IN" b="0" i="1" smtClean="0">
                          <a:solidFill>
                            <a:schemeClr val="tx2"/>
                          </a:solidFill>
                          <a:latin typeface="Cambria Math" panose="02040503050406030204" pitchFamily="18" charset="0"/>
                        </a:rPr>
                        <m:t>∞</m:t>
                      </m:r>
                    </m:oMath>
                  </m:oMathPara>
                </a14:m>
                <a:endParaRPr lang="en-IN" dirty="0">
                  <a:solidFill>
                    <a:schemeClr val="tx2"/>
                  </a:solidFill>
                </a:endParaRPr>
              </a:p>
            </p:txBody>
          </p:sp>
        </mc:Choice>
        <mc:Fallback xmlns="">
          <p:sp>
            <p:nvSpPr>
              <p:cNvPr id="7" name="Oval 6">
                <a:extLst>
                  <a:ext uri="{FF2B5EF4-FFF2-40B4-BE49-F238E27FC236}">
                    <a16:creationId xmlns:a16="http://schemas.microsoft.com/office/drawing/2014/main" id="{BFC664AD-245C-3434-17CC-62B65327E196}"/>
                  </a:ext>
                </a:extLst>
              </p:cNvPr>
              <p:cNvSpPr>
                <a:spLocks noRot="1" noChangeAspect="1" noMove="1" noResize="1" noEditPoints="1" noAdjustHandles="1" noChangeArrowheads="1" noChangeShapeType="1" noTextEdit="1"/>
              </p:cNvSpPr>
              <p:nvPr/>
            </p:nvSpPr>
            <p:spPr>
              <a:xfrm>
                <a:off x="3220069" y="1509248"/>
                <a:ext cx="639097" cy="589936"/>
              </a:xfrm>
              <a:prstGeom prst="ellipse">
                <a:avLst/>
              </a:prstGeom>
              <a:blipFill>
                <a:blip r:embed="rId5"/>
                <a:stretch>
                  <a:fillRect/>
                </a:stretch>
              </a:blipFill>
            </p:spPr>
            <p:txBody>
              <a:bodyPr/>
              <a:lstStyle/>
              <a:p>
                <a:r>
                  <a:rPr lang="en-IN">
                    <a:noFill/>
                  </a:rPr>
                  <a:t> </a:t>
                </a:r>
              </a:p>
            </p:txBody>
          </p:sp>
        </mc:Fallback>
      </mc:AlternateContent>
      <mc:AlternateContent xmlns:mc="http://schemas.openxmlformats.org/markup-compatibility/2006" xmlns:a14="http://schemas.microsoft.com/office/drawing/2010/main">
        <mc:Choice Requires="a14">
          <p:sp>
            <p:nvSpPr>
              <p:cNvPr id="8" name="Oval 7">
                <a:extLst>
                  <a:ext uri="{FF2B5EF4-FFF2-40B4-BE49-F238E27FC236}">
                    <a16:creationId xmlns:a16="http://schemas.microsoft.com/office/drawing/2014/main" id="{C12C2D19-C454-17A6-21B0-DB6E20FBCCEB}"/>
                  </a:ext>
                </a:extLst>
              </p:cNvPr>
              <p:cNvSpPr/>
              <p:nvPr/>
            </p:nvSpPr>
            <p:spPr>
              <a:xfrm>
                <a:off x="3195490" y="3903410"/>
                <a:ext cx="639097" cy="589936"/>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r>
                        <a:rPr lang="en-IN" b="0" i="1" smtClean="0">
                          <a:solidFill>
                            <a:schemeClr val="tx2"/>
                          </a:solidFill>
                          <a:latin typeface="Cambria Math" panose="02040503050406030204" pitchFamily="18" charset="0"/>
                        </a:rPr>
                        <m:t>∞</m:t>
                      </m:r>
                    </m:oMath>
                  </m:oMathPara>
                </a14:m>
                <a:endParaRPr lang="en-IN" dirty="0">
                  <a:solidFill>
                    <a:schemeClr val="tx2"/>
                  </a:solidFill>
                </a:endParaRPr>
              </a:p>
            </p:txBody>
          </p:sp>
        </mc:Choice>
        <mc:Fallback xmlns="">
          <p:sp>
            <p:nvSpPr>
              <p:cNvPr id="8" name="Oval 7">
                <a:extLst>
                  <a:ext uri="{FF2B5EF4-FFF2-40B4-BE49-F238E27FC236}">
                    <a16:creationId xmlns:a16="http://schemas.microsoft.com/office/drawing/2014/main" id="{C12C2D19-C454-17A6-21B0-DB6E20FBCCEB}"/>
                  </a:ext>
                </a:extLst>
              </p:cNvPr>
              <p:cNvSpPr>
                <a:spLocks noRot="1" noChangeAspect="1" noMove="1" noResize="1" noEditPoints="1" noAdjustHandles="1" noChangeArrowheads="1" noChangeShapeType="1" noTextEdit="1"/>
              </p:cNvSpPr>
              <p:nvPr/>
            </p:nvSpPr>
            <p:spPr>
              <a:xfrm>
                <a:off x="3195490" y="3903410"/>
                <a:ext cx="639097" cy="589936"/>
              </a:xfrm>
              <a:prstGeom prst="ellipse">
                <a:avLst/>
              </a:prstGeom>
              <a:blipFill>
                <a:blip r:embed="rId6"/>
                <a:stretch>
                  <a:fillRect/>
                </a:stretch>
              </a:blipFill>
            </p:spPr>
            <p:txBody>
              <a:bodyPr/>
              <a:lstStyle/>
              <a:p>
                <a:r>
                  <a:rPr lang="en-IN">
                    <a:noFill/>
                  </a:rPr>
                  <a:t> </a:t>
                </a:r>
              </a:p>
            </p:txBody>
          </p:sp>
        </mc:Fallback>
      </mc:AlternateContent>
      <p:cxnSp>
        <p:nvCxnSpPr>
          <p:cNvPr id="12" name="Straight Arrow Connector 11">
            <a:extLst>
              <a:ext uri="{FF2B5EF4-FFF2-40B4-BE49-F238E27FC236}">
                <a16:creationId xmlns:a16="http://schemas.microsoft.com/office/drawing/2014/main" id="{11685048-087B-5288-0653-2143944640FB}"/>
              </a:ext>
            </a:extLst>
          </p:cNvPr>
          <p:cNvCxnSpPr>
            <a:stCxn id="6" idx="6"/>
            <a:endCxn id="7" idx="2"/>
          </p:cNvCxnSpPr>
          <p:nvPr/>
        </p:nvCxnSpPr>
        <p:spPr>
          <a:xfrm flipV="1">
            <a:off x="1917292" y="1804216"/>
            <a:ext cx="1302777" cy="4916"/>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cxnSp>
        <p:nvCxnSpPr>
          <p:cNvPr id="16" name="Straight Arrow Connector 15">
            <a:extLst>
              <a:ext uri="{FF2B5EF4-FFF2-40B4-BE49-F238E27FC236}">
                <a16:creationId xmlns:a16="http://schemas.microsoft.com/office/drawing/2014/main" id="{2C8BD446-1EAA-63F0-021D-A579A20568DC}"/>
              </a:ext>
            </a:extLst>
          </p:cNvPr>
          <p:cNvCxnSpPr>
            <a:stCxn id="5" idx="6"/>
            <a:endCxn id="8" idx="2"/>
          </p:cNvCxnSpPr>
          <p:nvPr/>
        </p:nvCxnSpPr>
        <p:spPr>
          <a:xfrm>
            <a:off x="1873046" y="4183628"/>
            <a:ext cx="1322444" cy="14750"/>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cxnSp>
        <p:nvCxnSpPr>
          <p:cNvPr id="18" name="Straight Arrow Connector 17">
            <a:extLst>
              <a:ext uri="{FF2B5EF4-FFF2-40B4-BE49-F238E27FC236}">
                <a16:creationId xmlns:a16="http://schemas.microsoft.com/office/drawing/2014/main" id="{79F71B61-747E-2EE5-BF0D-6D0520B99241}"/>
              </a:ext>
            </a:extLst>
          </p:cNvPr>
          <p:cNvCxnSpPr>
            <a:stCxn id="8" idx="2"/>
            <a:endCxn id="4" idx="5"/>
          </p:cNvCxnSpPr>
          <p:nvPr/>
        </p:nvCxnSpPr>
        <p:spPr>
          <a:xfrm flipH="1" flipV="1">
            <a:off x="860135" y="3227077"/>
            <a:ext cx="2335355" cy="971301"/>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cxnSp>
        <p:nvCxnSpPr>
          <p:cNvPr id="20" name="Straight Arrow Connector 19">
            <a:extLst>
              <a:ext uri="{FF2B5EF4-FFF2-40B4-BE49-F238E27FC236}">
                <a16:creationId xmlns:a16="http://schemas.microsoft.com/office/drawing/2014/main" id="{3FE40FE0-D078-AA55-451D-7C4259962EF1}"/>
              </a:ext>
            </a:extLst>
          </p:cNvPr>
          <p:cNvCxnSpPr>
            <a:stCxn id="5" idx="7"/>
            <a:endCxn id="7" idx="3"/>
          </p:cNvCxnSpPr>
          <p:nvPr/>
        </p:nvCxnSpPr>
        <p:spPr>
          <a:xfrm flipV="1">
            <a:off x="1779452" y="2012790"/>
            <a:ext cx="1534211" cy="1962264"/>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cxnSp>
        <p:nvCxnSpPr>
          <p:cNvPr id="42" name="Connector: Curved 41">
            <a:extLst>
              <a:ext uri="{FF2B5EF4-FFF2-40B4-BE49-F238E27FC236}">
                <a16:creationId xmlns:a16="http://schemas.microsoft.com/office/drawing/2014/main" id="{B4EA2B15-71B5-8156-FEDD-1414EEDB9D92}"/>
              </a:ext>
            </a:extLst>
          </p:cNvPr>
          <p:cNvCxnSpPr>
            <a:stCxn id="6" idx="3"/>
            <a:endCxn id="5" idx="1"/>
          </p:cNvCxnSpPr>
          <p:nvPr/>
        </p:nvCxnSpPr>
        <p:spPr>
          <a:xfrm rot="5400000">
            <a:off x="370992" y="2974257"/>
            <a:ext cx="1957348" cy="44246"/>
          </a:xfrm>
          <a:prstGeom prst="curvedConnector3">
            <a:avLst/>
          </a:prstGeom>
          <a:ln w="28575">
            <a:tailEnd type="triangle"/>
          </a:ln>
        </p:spPr>
        <p:style>
          <a:lnRef idx="1">
            <a:schemeClr val="accent1"/>
          </a:lnRef>
          <a:fillRef idx="0">
            <a:schemeClr val="accent1"/>
          </a:fillRef>
          <a:effectRef idx="0">
            <a:schemeClr val="accent1"/>
          </a:effectRef>
          <a:fontRef idx="minor">
            <a:schemeClr val="tx1"/>
          </a:fontRef>
        </p:style>
      </p:cxnSp>
      <p:cxnSp>
        <p:nvCxnSpPr>
          <p:cNvPr id="44" name="Connector: Curved 43">
            <a:extLst>
              <a:ext uri="{FF2B5EF4-FFF2-40B4-BE49-F238E27FC236}">
                <a16:creationId xmlns:a16="http://schemas.microsoft.com/office/drawing/2014/main" id="{7BF7A3B9-40D5-2570-F1D2-1D463ED3AC63}"/>
              </a:ext>
            </a:extLst>
          </p:cNvPr>
          <p:cNvCxnSpPr>
            <a:stCxn id="5" idx="7"/>
            <a:endCxn id="6" idx="5"/>
          </p:cNvCxnSpPr>
          <p:nvPr/>
        </p:nvCxnSpPr>
        <p:spPr>
          <a:xfrm rot="5400000" flipH="1" flipV="1">
            <a:off x="822901" y="2974257"/>
            <a:ext cx="1957348" cy="44246"/>
          </a:xfrm>
          <a:prstGeom prst="curvedConnector3">
            <a:avLst/>
          </a:prstGeom>
          <a:ln w="28575">
            <a:tailEnd type="triangle"/>
          </a:ln>
        </p:spPr>
        <p:style>
          <a:lnRef idx="1">
            <a:schemeClr val="accent1"/>
          </a:lnRef>
          <a:fillRef idx="0">
            <a:schemeClr val="accent1"/>
          </a:fillRef>
          <a:effectRef idx="0">
            <a:schemeClr val="accent1"/>
          </a:effectRef>
          <a:fontRef idx="minor">
            <a:schemeClr val="tx1"/>
          </a:fontRef>
        </p:style>
      </p:cxnSp>
      <p:cxnSp>
        <p:nvCxnSpPr>
          <p:cNvPr id="46" name="Connector: Curved 45">
            <a:extLst>
              <a:ext uri="{FF2B5EF4-FFF2-40B4-BE49-F238E27FC236}">
                <a16:creationId xmlns:a16="http://schemas.microsoft.com/office/drawing/2014/main" id="{181B8CAE-3A33-2C4C-C7D7-3D316F63D4DC}"/>
              </a:ext>
            </a:extLst>
          </p:cNvPr>
          <p:cNvCxnSpPr>
            <a:stCxn id="7" idx="3"/>
            <a:endCxn id="8" idx="1"/>
          </p:cNvCxnSpPr>
          <p:nvPr/>
        </p:nvCxnSpPr>
        <p:spPr>
          <a:xfrm rot="5400000">
            <a:off x="2312867" y="2989008"/>
            <a:ext cx="1977014" cy="24579"/>
          </a:xfrm>
          <a:prstGeom prst="curvedConnector3">
            <a:avLst/>
          </a:prstGeom>
          <a:ln w="28575">
            <a:tailEnd type="triangle"/>
          </a:ln>
        </p:spPr>
        <p:style>
          <a:lnRef idx="1">
            <a:schemeClr val="accent1"/>
          </a:lnRef>
          <a:fillRef idx="0">
            <a:schemeClr val="accent1"/>
          </a:fillRef>
          <a:effectRef idx="0">
            <a:schemeClr val="accent1"/>
          </a:effectRef>
          <a:fontRef idx="minor">
            <a:schemeClr val="tx1"/>
          </a:fontRef>
        </p:style>
      </p:cxnSp>
      <p:cxnSp>
        <p:nvCxnSpPr>
          <p:cNvPr id="48" name="Connector: Curved 47">
            <a:extLst>
              <a:ext uri="{FF2B5EF4-FFF2-40B4-BE49-F238E27FC236}">
                <a16:creationId xmlns:a16="http://schemas.microsoft.com/office/drawing/2014/main" id="{0DFDC7B5-5D9E-BDC4-09A7-CD40E8B0DADD}"/>
              </a:ext>
            </a:extLst>
          </p:cNvPr>
          <p:cNvCxnSpPr>
            <a:stCxn id="8" idx="7"/>
            <a:endCxn id="7" idx="5"/>
          </p:cNvCxnSpPr>
          <p:nvPr/>
        </p:nvCxnSpPr>
        <p:spPr>
          <a:xfrm rot="5400000" flipH="1" flipV="1">
            <a:off x="2764775" y="2989008"/>
            <a:ext cx="1977014" cy="24579"/>
          </a:xfrm>
          <a:prstGeom prst="curvedConnector3">
            <a:avLst/>
          </a:prstGeom>
          <a:ln w="28575">
            <a:tailEnd type="triangle"/>
          </a:ln>
        </p:spPr>
        <p:style>
          <a:lnRef idx="1">
            <a:schemeClr val="accent1"/>
          </a:lnRef>
          <a:fillRef idx="0">
            <a:schemeClr val="accent1"/>
          </a:fillRef>
          <a:effectRef idx="0">
            <a:schemeClr val="accent1"/>
          </a:effectRef>
          <a:fontRef idx="minor">
            <a:schemeClr val="tx1"/>
          </a:fontRef>
        </p:style>
      </p:cxnSp>
      <p:cxnSp>
        <p:nvCxnSpPr>
          <p:cNvPr id="50" name="Straight Arrow Connector 49">
            <a:extLst>
              <a:ext uri="{FF2B5EF4-FFF2-40B4-BE49-F238E27FC236}">
                <a16:creationId xmlns:a16="http://schemas.microsoft.com/office/drawing/2014/main" id="{E28220B8-3AD0-B510-918F-7FB1F0A93708}"/>
              </a:ext>
            </a:extLst>
          </p:cNvPr>
          <p:cNvCxnSpPr>
            <a:stCxn id="4" idx="0"/>
            <a:endCxn id="6" idx="2"/>
          </p:cNvCxnSpPr>
          <p:nvPr/>
        </p:nvCxnSpPr>
        <p:spPr>
          <a:xfrm flipV="1">
            <a:off x="634181" y="1809132"/>
            <a:ext cx="644014" cy="914403"/>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cxnSp>
        <p:nvCxnSpPr>
          <p:cNvPr id="52" name="Straight Arrow Connector 51">
            <a:extLst>
              <a:ext uri="{FF2B5EF4-FFF2-40B4-BE49-F238E27FC236}">
                <a16:creationId xmlns:a16="http://schemas.microsoft.com/office/drawing/2014/main" id="{93B1FD3E-F6C0-594B-0674-767603E62C4E}"/>
              </a:ext>
            </a:extLst>
          </p:cNvPr>
          <p:cNvCxnSpPr>
            <a:stCxn id="4" idx="4"/>
            <a:endCxn id="5" idx="2"/>
          </p:cNvCxnSpPr>
          <p:nvPr/>
        </p:nvCxnSpPr>
        <p:spPr>
          <a:xfrm>
            <a:off x="634181" y="3313471"/>
            <a:ext cx="599768" cy="870157"/>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sp>
        <p:nvSpPr>
          <p:cNvPr id="53" name="TextBox 52">
            <a:extLst>
              <a:ext uri="{FF2B5EF4-FFF2-40B4-BE49-F238E27FC236}">
                <a16:creationId xmlns:a16="http://schemas.microsoft.com/office/drawing/2014/main" id="{30B560E5-89A4-F773-CA5C-DE11A3DCEB05}"/>
              </a:ext>
            </a:extLst>
          </p:cNvPr>
          <p:cNvSpPr txBox="1"/>
          <p:nvPr/>
        </p:nvSpPr>
        <p:spPr>
          <a:xfrm>
            <a:off x="2222079" y="1413020"/>
            <a:ext cx="545691" cy="369332"/>
          </a:xfrm>
          <a:prstGeom prst="rect">
            <a:avLst/>
          </a:prstGeom>
          <a:noFill/>
        </p:spPr>
        <p:txBody>
          <a:bodyPr wrap="square" rtlCol="0">
            <a:spAutoFit/>
          </a:bodyPr>
          <a:lstStyle/>
          <a:p>
            <a:r>
              <a:rPr lang="en-IN" b="1" dirty="0"/>
              <a:t>1</a:t>
            </a:r>
          </a:p>
        </p:txBody>
      </p:sp>
      <p:sp>
        <p:nvSpPr>
          <p:cNvPr id="54" name="TextBox 53">
            <a:extLst>
              <a:ext uri="{FF2B5EF4-FFF2-40B4-BE49-F238E27FC236}">
                <a16:creationId xmlns:a16="http://schemas.microsoft.com/office/drawing/2014/main" id="{1585AFA7-3952-1D07-55B7-8D175D8D8F0C}"/>
              </a:ext>
            </a:extLst>
          </p:cNvPr>
          <p:cNvSpPr txBox="1"/>
          <p:nvPr/>
        </p:nvSpPr>
        <p:spPr>
          <a:xfrm>
            <a:off x="3780495" y="2725628"/>
            <a:ext cx="545691" cy="369332"/>
          </a:xfrm>
          <a:prstGeom prst="rect">
            <a:avLst/>
          </a:prstGeom>
          <a:noFill/>
        </p:spPr>
        <p:txBody>
          <a:bodyPr wrap="square" rtlCol="0">
            <a:spAutoFit/>
          </a:bodyPr>
          <a:lstStyle/>
          <a:p>
            <a:r>
              <a:rPr lang="en-IN" b="1" dirty="0"/>
              <a:t>6</a:t>
            </a:r>
          </a:p>
        </p:txBody>
      </p:sp>
      <p:sp>
        <p:nvSpPr>
          <p:cNvPr id="55" name="TextBox 54">
            <a:extLst>
              <a:ext uri="{FF2B5EF4-FFF2-40B4-BE49-F238E27FC236}">
                <a16:creationId xmlns:a16="http://schemas.microsoft.com/office/drawing/2014/main" id="{8CE68FC4-48F1-323D-7519-0E59419971E9}"/>
              </a:ext>
            </a:extLst>
          </p:cNvPr>
          <p:cNvSpPr txBox="1"/>
          <p:nvPr/>
        </p:nvSpPr>
        <p:spPr>
          <a:xfrm>
            <a:off x="2930003" y="2878028"/>
            <a:ext cx="545691" cy="369332"/>
          </a:xfrm>
          <a:prstGeom prst="rect">
            <a:avLst/>
          </a:prstGeom>
          <a:noFill/>
        </p:spPr>
        <p:txBody>
          <a:bodyPr wrap="square" rtlCol="0">
            <a:spAutoFit/>
          </a:bodyPr>
          <a:lstStyle/>
          <a:p>
            <a:r>
              <a:rPr lang="en-IN" b="1" dirty="0"/>
              <a:t>4</a:t>
            </a:r>
          </a:p>
        </p:txBody>
      </p:sp>
      <p:sp>
        <p:nvSpPr>
          <p:cNvPr id="56" name="TextBox 55">
            <a:extLst>
              <a:ext uri="{FF2B5EF4-FFF2-40B4-BE49-F238E27FC236}">
                <a16:creationId xmlns:a16="http://schemas.microsoft.com/office/drawing/2014/main" id="{DFD51F0C-116F-A442-591F-4F85123E0D3C}"/>
              </a:ext>
            </a:extLst>
          </p:cNvPr>
          <p:cNvSpPr txBox="1"/>
          <p:nvPr/>
        </p:nvSpPr>
        <p:spPr>
          <a:xfrm>
            <a:off x="2344982" y="4161138"/>
            <a:ext cx="545691" cy="369332"/>
          </a:xfrm>
          <a:prstGeom prst="rect">
            <a:avLst/>
          </a:prstGeom>
          <a:noFill/>
        </p:spPr>
        <p:txBody>
          <a:bodyPr wrap="square" rtlCol="0">
            <a:spAutoFit/>
          </a:bodyPr>
          <a:lstStyle/>
          <a:p>
            <a:r>
              <a:rPr lang="en-IN" b="1" dirty="0"/>
              <a:t>2</a:t>
            </a:r>
          </a:p>
        </p:txBody>
      </p:sp>
      <p:sp>
        <p:nvSpPr>
          <p:cNvPr id="57" name="TextBox 56">
            <a:extLst>
              <a:ext uri="{FF2B5EF4-FFF2-40B4-BE49-F238E27FC236}">
                <a16:creationId xmlns:a16="http://schemas.microsoft.com/office/drawing/2014/main" id="{FD7F7DE2-6842-D5B3-BE42-E50CFE7328A8}"/>
              </a:ext>
            </a:extLst>
          </p:cNvPr>
          <p:cNvSpPr txBox="1"/>
          <p:nvPr/>
        </p:nvSpPr>
        <p:spPr>
          <a:xfrm>
            <a:off x="2320401" y="3566286"/>
            <a:ext cx="545691" cy="369332"/>
          </a:xfrm>
          <a:prstGeom prst="rect">
            <a:avLst/>
          </a:prstGeom>
          <a:noFill/>
        </p:spPr>
        <p:txBody>
          <a:bodyPr wrap="square" rtlCol="0">
            <a:spAutoFit/>
          </a:bodyPr>
          <a:lstStyle/>
          <a:p>
            <a:r>
              <a:rPr lang="en-IN" b="1" dirty="0"/>
              <a:t>7</a:t>
            </a:r>
          </a:p>
        </p:txBody>
      </p:sp>
      <p:sp>
        <p:nvSpPr>
          <p:cNvPr id="58" name="TextBox 57">
            <a:extLst>
              <a:ext uri="{FF2B5EF4-FFF2-40B4-BE49-F238E27FC236}">
                <a16:creationId xmlns:a16="http://schemas.microsoft.com/office/drawing/2014/main" id="{20DD60C2-A41C-D129-232B-56BA19479224}"/>
              </a:ext>
            </a:extLst>
          </p:cNvPr>
          <p:cNvSpPr txBox="1"/>
          <p:nvPr/>
        </p:nvSpPr>
        <p:spPr>
          <a:xfrm>
            <a:off x="2472801" y="2479820"/>
            <a:ext cx="545691" cy="369332"/>
          </a:xfrm>
          <a:prstGeom prst="rect">
            <a:avLst/>
          </a:prstGeom>
          <a:noFill/>
        </p:spPr>
        <p:txBody>
          <a:bodyPr wrap="square" rtlCol="0">
            <a:spAutoFit/>
          </a:bodyPr>
          <a:lstStyle/>
          <a:p>
            <a:r>
              <a:rPr lang="en-IN" b="1" dirty="0"/>
              <a:t>9</a:t>
            </a:r>
          </a:p>
        </p:txBody>
      </p:sp>
      <p:sp>
        <p:nvSpPr>
          <p:cNvPr id="59" name="TextBox 58">
            <a:extLst>
              <a:ext uri="{FF2B5EF4-FFF2-40B4-BE49-F238E27FC236}">
                <a16:creationId xmlns:a16="http://schemas.microsoft.com/office/drawing/2014/main" id="{F9371492-40B9-A2D9-07B7-B1BF02A9A8B5}"/>
              </a:ext>
            </a:extLst>
          </p:cNvPr>
          <p:cNvSpPr txBox="1"/>
          <p:nvPr/>
        </p:nvSpPr>
        <p:spPr>
          <a:xfrm>
            <a:off x="1769791" y="2632220"/>
            <a:ext cx="545691" cy="369332"/>
          </a:xfrm>
          <a:prstGeom prst="rect">
            <a:avLst/>
          </a:prstGeom>
          <a:noFill/>
        </p:spPr>
        <p:txBody>
          <a:bodyPr wrap="square" rtlCol="0">
            <a:spAutoFit/>
          </a:bodyPr>
          <a:lstStyle/>
          <a:p>
            <a:r>
              <a:rPr lang="en-IN" b="1" dirty="0"/>
              <a:t>3</a:t>
            </a:r>
          </a:p>
        </p:txBody>
      </p:sp>
      <p:sp>
        <p:nvSpPr>
          <p:cNvPr id="60" name="TextBox 59">
            <a:extLst>
              <a:ext uri="{FF2B5EF4-FFF2-40B4-BE49-F238E27FC236}">
                <a16:creationId xmlns:a16="http://schemas.microsoft.com/office/drawing/2014/main" id="{DE5487C9-9CBB-C1F1-C72B-FF5EC9F5901B}"/>
              </a:ext>
            </a:extLst>
          </p:cNvPr>
          <p:cNvSpPr txBox="1"/>
          <p:nvPr/>
        </p:nvSpPr>
        <p:spPr>
          <a:xfrm>
            <a:off x="1086446" y="2558477"/>
            <a:ext cx="545691" cy="369332"/>
          </a:xfrm>
          <a:prstGeom prst="rect">
            <a:avLst/>
          </a:prstGeom>
          <a:noFill/>
        </p:spPr>
        <p:txBody>
          <a:bodyPr wrap="square" rtlCol="0">
            <a:spAutoFit/>
          </a:bodyPr>
          <a:lstStyle/>
          <a:p>
            <a:r>
              <a:rPr lang="en-IN" b="1" dirty="0"/>
              <a:t>2</a:t>
            </a:r>
          </a:p>
        </p:txBody>
      </p:sp>
      <p:sp>
        <p:nvSpPr>
          <p:cNvPr id="61" name="TextBox 60">
            <a:extLst>
              <a:ext uri="{FF2B5EF4-FFF2-40B4-BE49-F238E27FC236}">
                <a16:creationId xmlns:a16="http://schemas.microsoft.com/office/drawing/2014/main" id="{1C3ACC45-D114-F31C-7032-D7A73490637C}"/>
              </a:ext>
            </a:extLst>
          </p:cNvPr>
          <p:cNvSpPr txBox="1"/>
          <p:nvPr/>
        </p:nvSpPr>
        <p:spPr>
          <a:xfrm>
            <a:off x="609580" y="3674441"/>
            <a:ext cx="545691" cy="369332"/>
          </a:xfrm>
          <a:prstGeom prst="rect">
            <a:avLst/>
          </a:prstGeom>
          <a:noFill/>
        </p:spPr>
        <p:txBody>
          <a:bodyPr wrap="square" rtlCol="0">
            <a:spAutoFit/>
          </a:bodyPr>
          <a:lstStyle/>
          <a:p>
            <a:r>
              <a:rPr lang="en-IN" b="1" dirty="0"/>
              <a:t>5</a:t>
            </a:r>
          </a:p>
        </p:txBody>
      </p:sp>
      <p:sp>
        <p:nvSpPr>
          <p:cNvPr id="62" name="TextBox 61">
            <a:extLst>
              <a:ext uri="{FF2B5EF4-FFF2-40B4-BE49-F238E27FC236}">
                <a16:creationId xmlns:a16="http://schemas.microsoft.com/office/drawing/2014/main" id="{B4DDFA38-3B97-803B-5076-65C78624652C}"/>
              </a:ext>
            </a:extLst>
          </p:cNvPr>
          <p:cNvSpPr txBox="1"/>
          <p:nvPr/>
        </p:nvSpPr>
        <p:spPr>
          <a:xfrm>
            <a:off x="585001" y="1998036"/>
            <a:ext cx="545691" cy="369332"/>
          </a:xfrm>
          <a:prstGeom prst="rect">
            <a:avLst/>
          </a:prstGeom>
          <a:noFill/>
        </p:spPr>
        <p:txBody>
          <a:bodyPr wrap="square" rtlCol="0">
            <a:spAutoFit/>
          </a:bodyPr>
          <a:lstStyle/>
          <a:p>
            <a:r>
              <a:rPr lang="en-IN" b="1" dirty="0"/>
              <a:t>10</a:t>
            </a:r>
          </a:p>
        </p:txBody>
      </p:sp>
      <p:sp>
        <p:nvSpPr>
          <p:cNvPr id="63" name="TextBox 62">
            <a:extLst>
              <a:ext uri="{FF2B5EF4-FFF2-40B4-BE49-F238E27FC236}">
                <a16:creationId xmlns:a16="http://schemas.microsoft.com/office/drawing/2014/main" id="{C353ABA3-D6DB-D2E7-A55F-60B33F89408E}"/>
              </a:ext>
            </a:extLst>
          </p:cNvPr>
          <p:cNvSpPr txBox="1"/>
          <p:nvPr/>
        </p:nvSpPr>
        <p:spPr>
          <a:xfrm>
            <a:off x="265453" y="3172994"/>
            <a:ext cx="545691" cy="369332"/>
          </a:xfrm>
          <a:prstGeom prst="rect">
            <a:avLst/>
          </a:prstGeom>
          <a:noFill/>
        </p:spPr>
        <p:txBody>
          <a:bodyPr wrap="square" rtlCol="0">
            <a:spAutoFit/>
          </a:bodyPr>
          <a:lstStyle/>
          <a:p>
            <a:r>
              <a:rPr lang="en-IN" b="1" dirty="0">
                <a:solidFill>
                  <a:srgbClr val="00B050"/>
                </a:solidFill>
              </a:rPr>
              <a:t>s</a:t>
            </a:r>
          </a:p>
        </p:txBody>
      </p:sp>
      <p:sp>
        <p:nvSpPr>
          <p:cNvPr id="64" name="Oval 63">
            <a:extLst>
              <a:ext uri="{FF2B5EF4-FFF2-40B4-BE49-F238E27FC236}">
                <a16:creationId xmlns:a16="http://schemas.microsoft.com/office/drawing/2014/main" id="{770F2C39-CF49-3437-EA72-530F2CC6F4A8}"/>
              </a:ext>
            </a:extLst>
          </p:cNvPr>
          <p:cNvSpPr/>
          <p:nvPr/>
        </p:nvSpPr>
        <p:spPr>
          <a:xfrm>
            <a:off x="8087058" y="2836606"/>
            <a:ext cx="639097" cy="589936"/>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dirty="0">
                <a:solidFill>
                  <a:schemeClr val="tx2"/>
                </a:solidFill>
              </a:rPr>
              <a:t>0</a:t>
            </a:r>
          </a:p>
        </p:txBody>
      </p:sp>
      <mc:AlternateContent xmlns:mc="http://schemas.openxmlformats.org/markup-compatibility/2006" xmlns:a14="http://schemas.microsoft.com/office/drawing/2010/main">
        <mc:Choice Requires="a14">
          <p:sp>
            <p:nvSpPr>
              <p:cNvPr id="65" name="Oval 64">
                <a:extLst>
                  <a:ext uri="{FF2B5EF4-FFF2-40B4-BE49-F238E27FC236}">
                    <a16:creationId xmlns:a16="http://schemas.microsoft.com/office/drawing/2014/main" id="{E266E6D4-FC8D-0A23-A848-C8C0B8AD5D02}"/>
                  </a:ext>
                </a:extLst>
              </p:cNvPr>
              <p:cNvSpPr/>
              <p:nvPr/>
            </p:nvSpPr>
            <p:spPr>
              <a:xfrm>
                <a:off x="9006375" y="4001731"/>
                <a:ext cx="639097" cy="589936"/>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r>
                        <a:rPr lang="en-IN" b="0" i="1" smtClean="0">
                          <a:solidFill>
                            <a:schemeClr val="tx2"/>
                          </a:solidFill>
                          <a:latin typeface="Cambria Math" panose="02040503050406030204" pitchFamily="18" charset="0"/>
                        </a:rPr>
                        <m:t>5</m:t>
                      </m:r>
                    </m:oMath>
                  </m:oMathPara>
                </a14:m>
                <a:endParaRPr lang="en-IN" dirty="0">
                  <a:solidFill>
                    <a:schemeClr val="tx2"/>
                  </a:solidFill>
                </a:endParaRPr>
              </a:p>
            </p:txBody>
          </p:sp>
        </mc:Choice>
        <mc:Fallback xmlns="">
          <p:sp>
            <p:nvSpPr>
              <p:cNvPr id="65" name="Oval 64">
                <a:extLst>
                  <a:ext uri="{FF2B5EF4-FFF2-40B4-BE49-F238E27FC236}">
                    <a16:creationId xmlns:a16="http://schemas.microsoft.com/office/drawing/2014/main" id="{E266E6D4-FC8D-0A23-A848-C8C0B8AD5D02}"/>
                  </a:ext>
                </a:extLst>
              </p:cNvPr>
              <p:cNvSpPr>
                <a:spLocks noRot="1" noChangeAspect="1" noMove="1" noResize="1" noEditPoints="1" noAdjustHandles="1" noChangeArrowheads="1" noChangeShapeType="1" noTextEdit="1"/>
              </p:cNvSpPr>
              <p:nvPr/>
            </p:nvSpPr>
            <p:spPr>
              <a:xfrm>
                <a:off x="9006375" y="4001731"/>
                <a:ext cx="639097" cy="589936"/>
              </a:xfrm>
              <a:prstGeom prst="ellipse">
                <a:avLst/>
              </a:prstGeom>
              <a:blipFill>
                <a:blip r:embed="rId7"/>
                <a:stretch>
                  <a:fillRect/>
                </a:stretch>
              </a:blipFill>
            </p:spPr>
            <p:txBody>
              <a:bodyPr/>
              <a:lstStyle/>
              <a:p>
                <a:r>
                  <a:rPr lang="en-IN">
                    <a:noFill/>
                  </a:rPr>
                  <a:t> </a:t>
                </a:r>
              </a:p>
            </p:txBody>
          </p:sp>
        </mc:Fallback>
      </mc:AlternateContent>
      <mc:AlternateContent xmlns:mc="http://schemas.openxmlformats.org/markup-compatibility/2006" xmlns:a14="http://schemas.microsoft.com/office/drawing/2010/main">
        <mc:Choice Requires="a14">
          <p:sp>
            <p:nvSpPr>
              <p:cNvPr id="66" name="Oval 65">
                <a:extLst>
                  <a:ext uri="{FF2B5EF4-FFF2-40B4-BE49-F238E27FC236}">
                    <a16:creationId xmlns:a16="http://schemas.microsoft.com/office/drawing/2014/main" id="{AA19B61A-E3D3-DCE6-F857-B3B541EBFAEA}"/>
                  </a:ext>
                </a:extLst>
              </p:cNvPr>
              <p:cNvSpPr/>
              <p:nvPr/>
            </p:nvSpPr>
            <p:spPr>
              <a:xfrm>
                <a:off x="9050621" y="1627235"/>
                <a:ext cx="639097" cy="589936"/>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r>
                        <a:rPr lang="en-IN" b="0" i="1" smtClean="0">
                          <a:solidFill>
                            <a:schemeClr val="tx2"/>
                          </a:solidFill>
                          <a:latin typeface="Cambria Math" panose="02040503050406030204" pitchFamily="18" charset="0"/>
                          <a:ea typeface="Cambria Math" panose="02040503050406030204" pitchFamily="18" charset="0"/>
                        </a:rPr>
                        <m:t>8</m:t>
                      </m:r>
                    </m:oMath>
                  </m:oMathPara>
                </a14:m>
                <a:endParaRPr lang="en-IN" dirty="0">
                  <a:solidFill>
                    <a:schemeClr val="tx2"/>
                  </a:solidFill>
                </a:endParaRPr>
              </a:p>
            </p:txBody>
          </p:sp>
        </mc:Choice>
        <mc:Fallback xmlns="">
          <p:sp>
            <p:nvSpPr>
              <p:cNvPr id="66" name="Oval 65">
                <a:extLst>
                  <a:ext uri="{FF2B5EF4-FFF2-40B4-BE49-F238E27FC236}">
                    <a16:creationId xmlns:a16="http://schemas.microsoft.com/office/drawing/2014/main" id="{AA19B61A-E3D3-DCE6-F857-B3B541EBFAEA}"/>
                  </a:ext>
                </a:extLst>
              </p:cNvPr>
              <p:cNvSpPr>
                <a:spLocks noRot="1" noChangeAspect="1" noMove="1" noResize="1" noEditPoints="1" noAdjustHandles="1" noChangeArrowheads="1" noChangeShapeType="1" noTextEdit="1"/>
              </p:cNvSpPr>
              <p:nvPr/>
            </p:nvSpPr>
            <p:spPr>
              <a:xfrm>
                <a:off x="9050621" y="1627235"/>
                <a:ext cx="639097" cy="589936"/>
              </a:xfrm>
              <a:prstGeom prst="ellipse">
                <a:avLst/>
              </a:prstGeom>
              <a:blipFill>
                <a:blip r:embed="rId8"/>
                <a:stretch>
                  <a:fillRect/>
                </a:stretch>
              </a:blipFill>
            </p:spPr>
            <p:txBody>
              <a:bodyPr/>
              <a:lstStyle/>
              <a:p>
                <a:r>
                  <a:rPr lang="en-IN">
                    <a:noFill/>
                  </a:rPr>
                  <a:t> </a:t>
                </a:r>
              </a:p>
            </p:txBody>
          </p:sp>
        </mc:Fallback>
      </mc:AlternateContent>
      <mc:AlternateContent xmlns:mc="http://schemas.openxmlformats.org/markup-compatibility/2006" xmlns:a14="http://schemas.microsoft.com/office/drawing/2010/main">
        <mc:Choice Requires="a14">
          <p:sp>
            <p:nvSpPr>
              <p:cNvPr id="67" name="Oval 66">
                <a:extLst>
                  <a:ext uri="{FF2B5EF4-FFF2-40B4-BE49-F238E27FC236}">
                    <a16:creationId xmlns:a16="http://schemas.microsoft.com/office/drawing/2014/main" id="{8113F843-0FC2-260A-2A14-07A85C745EEE}"/>
                  </a:ext>
                </a:extLst>
              </p:cNvPr>
              <p:cNvSpPr/>
              <p:nvPr/>
            </p:nvSpPr>
            <p:spPr>
              <a:xfrm>
                <a:off x="10992495" y="1622319"/>
                <a:ext cx="639097" cy="589936"/>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r>
                        <a:rPr lang="en-IN" b="0" i="1" smtClean="0">
                          <a:solidFill>
                            <a:schemeClr val="tx2"/>
                          </a:solidFill>
                          <a:latin typeface="Cambria Math" panose="02040503050406030204" pitchFamily="18" charset="0"/>
                        </a:rPr>
                        <m:t>9</m:t>
                      </m:r>
                    </m:oMath>
                  </m:oMathPara>
                </a14:m>
                <a:endParaRPr lang="en-IN" dirty="0">
                  <a:solidFill>
                    <a:schemeClr val="tx2"/>
                  </a:solidFill>
                </a:endParaRPr>
              </a:p>
            </p:txBody>
          </p:sp>
        </mc:Choice>
        <mc:Fallback xmlns="">
          <p:sp>
            <p:nvSpPr>
              <p:cNvPr id="67" name="Oval 66">
                <a:extLst>
                  <a:ext uri="{FF2B5EF4-FFF2-40B4-BE49-F238E27FC236}">
                    <a16:creationId xmlns:a16="http://schemas.microsoft.com/office/drawing/2014/main" id="{8113F843-0FC2-260A-2A14-07A85C745EEE}"/>
                  </a:ext>
                </a:extLst>
              </p:cNvPr>
              <p:cNvSpPr>
                <a:spLocks noRot="1" noChangeAspect="1" noMove="1" noResize="1" noEditPoints="1" noAdjustHandles="1" noChangeArrowheads="1" noChangeShapeType="1" noTextEdit="1"/>
              </p:cNvSpPr>
              <p:nvPr/>
            </p:nvSpPr>
            <p:spPr>
              <a:xfrm>
                <a:off x="10992495" y="1622319"/>
                <a:ext cx="639097" cy="589936"/>
              </a:xfrm>
              <a:prstGeom prst="ellipse">
                <a:avLst/>
              </a:prstGeom>
              <a:blipFill>
                <a:blip r:embed="rId9"/>
                <a:stretch>
                  <a:fillRect/>
                </a:stretch>
              </a:blipFill>
            </p:spPr>
            <p:txBody>
              <a:bodyPr/>
              <a:lstStyle/>
              <a:p>
                <a:r>
                  <a:rPr lang="en-IN">
                    <a:noFill/>
                  </a:rPr>
                  <a:t> </a:t>
                </a:r>
              </a:p>
            </p:txBody>
          </p:sp>
        </mc:Fallback>
      </mc:AlternateContent>
      <mc:AlternateContent xmlns:mc="http://schemas.openxmlformats.org/markup-compatibility/2006" xmlns:a14="http://schemas.microsoft.com/office/drawing/2010/main">
        <mc:Choice Requires="a14">
          <p:sp>
            <p:nvSpPr>
              <p:cNvPr id="68" name="Oval 67">
                <a:extLst>
                  <a:ext uri="{FF2B5EF4-FFF2-40B4-BE49-F238E27FC236}">
                    <a16:creationId xmlns:a16="http://schemas.microsoft.com/office/drawing/2014/main" id="{A4BB5985-DA4F-72C0-0609-BAF4D25C6095}"/>
                  </a:ext>
                </a:extLst>
              </p:cNvPr>
              <p:cNvSpPr/>
              <p:nvPr/>
            </p:nvSpPr>
            <p:spPr>
              <a:xfrm>
                <a:off x="10967916" y="4016481"/>
                <a:ext cx="639097" cy="589936"/>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r>
                        <a:rPr lang="en-IN" b="0" i="1" smtClean="0">
                          <a:solidFill>
                            <a:schemeClr val="tx2"/>
                          </a:solidFill>
                          <a:latin typeface="Cambria Math" panose="02040503050406030204" pitchFamily="18" charset="0"/>
                        </a:rPr>
                        <m:t>7</m:t>
                      </m:r>
                    </m:oMath>
                  </m:oMathPara>
                </a14:m>
                <a:endParaRPr lang="en-IN" dirty="0">
                  <a:solidFill>
                    <a:schemeClr val="tx2"/>
                  </a:solidFill>
                </a:endParaRPr>
              </a:p>
            </p:txBody>
          </p:sp>
        </mc:Choice>
        <mc:Fallback xmlns="">
          <p:sp>
            <p:nvSpPr>
              <p:cNvPr id="68" name="Oval 67">
                <a:extLst>
                  <a:ext uri="{FF2B5EF4-FFF2-40B4-BE49-F238E27FC236}">
                    <a16:creationId xmlns:a16="http://schemas.microsoft.com/office/drawing/2014/main" id="{A4BB5985-DA4F-72C0-0609-BAF4D25C6095}"/>
                  </a:ext>
                </a:extLst>
              </p:cNvPr>
              <p:cNvSpPr>
                <a:spLocks noRot="1" noChangeAspect="1" noMove="1" noResize="1" noEditPoints="1" noAdjustHandles="1" noChangeArrowheads="1" noChangeShapeType="1" noTextEdit="1"/>
              </p:cNvSpPr>
              <p:nvPr/>
            </p:nvSpPr>
            <p:spPr>
              <a:xfrm>
                <a:off x="10967916" y="4016481"/>
                <a:ext cx="639097" cy="589936"/>
              </a:xfrm>
              <a:prstGeom prst="ellipse">
                <a:avLst/>
              </a:prstGeom>
              <a:blipFill>
                <a:blip r:embed="rId10"/>
                <a:stretch>
                  <a:fillRect/>
                </a:stretch>
              </a:blipFill>
            </p:spPr>
            <p:txBody>
              <a:bodyPr/>
              <a:lstStyle/>
              <a:p>
                <a:r>
                  <a:rPr lang="en-IN">
                    <a:noFill/>
                  </a:rPr>
                  <a:t> </a:t>
                </a:r>
              </a:p>
            </p:txBody>
          </p:sp>
        </mc:Fallback>
      </mc:AlternateContent>
      <p:cxnSp>
        <p:nvCxnSpPr>
          <p:cNvPr id="69" name="Straight Arrow Connector 68">
            <a:extLst>
              <a:ext uri="{FF2B5EF4-FFF2-40B4-BE49-F238E27FC236}">
                <a16:creationId xmlns:a16="http://schemas.microsoft.com/office/drawing/2014/main" id="{AE2DE39D-9A19-3E44-2F54-1F7ECB666D20}"/>
              </a:ext>
            </a:extLst>
          </p:cNvPr>
          <p:cNvCxnSpPr>
            <a:stCxn id="66" idx="6"/>
            <a:endCxn id="67" idx="2"/>
          </p:cNvCxnSpPr>
          <p:nvPr/>
        </p:nvCxnSpPr>
        <p:spPr>
          <a:xfrm flipV="1">
            <a:off x="9689718" y="1917287"/>
            <a:ext cx="1302777" cy="4916"/>
          </a:xfrm>
          <a:prstGeom prst="straightConnector1">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70" name="Straight Arrow Connector 69">
            <a:extLst>
              <a:ext uri="{FF2B5EF4-FFF2-40B4-BE49-F238E27FC236}">
                <a16:creationId xmlns:a16="http://schemas.microsoft.com/office/drawing/2014/main" id="{C09225CE-4F04-035E-A129-82E8213BCA09}"/>
              </a:ext>
            </a:extLst>
          </p:cNvPr>
          <p:cNvCxnSpPr>
            <a:stCxn id="65" idx="6"/>
            <a:endCxn id="68" idx="2"/>
          </p:cNvCxnSpPr>
          <p:nvPr/>
        </p:nvCxnSpPr>
        <p:spPr>
          <a:xfrm>
            <a:off x="9645472" y="4296699"/>
            <a:ext cx="1322444" cy="14750"/>
          </a:xfrm>
          <a:prstGeom prst="straightConnector1">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71" name="Straight Arrow Connector 70">
            <a:extLst>
              <a:ext uri="{FF2B5EF4-FFF2-40B4-BE49-F238E27FC236}">
                <a16:creationId xmlns:a16="http://schemas.microsoft.com/office/drawing/2014/main" id="{EABEBEC3-8362-95A1-5943-AA30213D1F7B}"/>
              </a:ext>
            </a:extLst>
          </p:cNvPr>
          <p:cNvCxnSpPr>
            <a:stCxn id="68" idx="2"/>
            <a:endCxn id="64" idx="5"/>
          </p:cNvCxnSpPr>
          <p:nvPr/>
        </p:nvCxnSpPr>
        <p:spPr>
          <a:xfrm flipH="1" flipV="1">
            <a:off x="8632561" y="3340148"/>
            <a:ext cx="2335355" cy="971301"/>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cxnSp>
        <p:nvCxnSpPr>
          <p:cNvPr id="72" name="Straight Arrow Connector 71">
            <a:extLst>
              <a:ext uri="{FF2B5EF4-FFF2-40B4-BE49-F238E27FC236}">
                <a16:creationId xmlns:a16="http://schemas.microsoft.com/office/drawing/2014/main" id="{9ACE7620-C8EF-C18F-A742-BB25A20DDEFB}"/>
              </a:ext>
            </a:extLst>
          </p:cNvPr>
          <p:cNvCxnSpPr>
            <a:stCxn id="65" idx="7"/>
            <a:endCxn id="67" idx="3"/>
          </p:cNvCxnSpPr>
          <p:nvPr/>
        </p:nvCxnSpPr>
        <p:spPr>
          <a:xfrm flipV="1">
            <a:off x="9551878" y="2125861"/>
            <a:ext cx="1534211" cy="1962264"/>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cxnSp>
        <p:nvCxnSpPr>
          <p:cNvPr id="73" name="Connector: Curved 72">
            <a:extLst>
              <a:ext uri="{FF2B5EF4-FFF2-40B4-BE49-F238E27FC236}">
                <a16:creationId xmlns:a16="http://schemas.microsoft.com/office/drawing/2014/main" id="{8839672E-B397-3ADB-67CE-EC015737C3F1}"/>
              </a:ext>
            </a:extLst>
          </p:cNvPr>
          <p:cNvCxnSpPr>
            <a:stCxn id="66" idx="3"/>
            <a:endCxn id="65" idx="1"/>
          </p:cNvCxnSpPr>
          <p:nvPr/>
        </p:nvCxnSpPr>
        <p:spPr>
          <a:xfrm rot="5400000">
            <a:off x="8143418" y="3087328"/>
            <a:ext cx="1957348" cy="44246"/>
          </a:xfrm>
          <a:prstGeom prst="curvedConnector3">
            <a:avLst/>
          </a:prstGeom>
          <a:ln w="28575">
            <a:tailEnd type="triangle"/>
          </a:ln>
        </p:spPr>
        <p:style>
          <a:lnRef idx="1">
            <a:schemeClr val="accent1"/>
          </a:lnRef>
          <a:fillRef idx="0">
            <a:schemeClr val="accent1"/>
          </a:fillRef>
          <a:effectRef idx="0">
            <a:schemeClr val="accent1"/>
          </a:effectRef>
          <a:fontRef idx="minor">
            <a:schemeClr val="tx1"/>
          </a:fontRef>
        </p:style>
      </p:cxnSp>
      <p:cxnSp>
        <p:nvCxnSpPr>
          <p:cNvPr id="74" name="Connector: Curved 73">
            <a:extLst>
              <a:ext uri="{FF2B5EF4-FFF2-40B4-BE49-F238E27FC236}">
                <a16:creationId xmlns:a16="http://schemas.microsoft.com/office/drawing/2014/main" id="{AA079E1F-A93B-57F0-0836-D959F3A17270}"/>
              </a:ext>
            </a:extLst>
          </p:cNvPr>
          <p:cNvCxnSpPr>
            <a:stCxn id="65" idx="7"/>
            <a:endCxn id="66" idx="5"/>
          </p:cNvCxnSpPr>
          <p:nvPr/>
        </p:nvCxnSpPr>
        <p:spPr>
          <a:xfrm rot="5400000" flipH="1" flipV="1">
            <a:off x="8595327" y="3087328"/>
            <a:ext cx="1957348" cy="44246"/>
          </a:xfrm>
          <a:prstGeom prst="curvedConnector3">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75" name="Connector: Curved 74">
            <a:extLst>
              <a:ext uri="{FF2B5EF4-FFF2-40B4-BE49-F238E27FC236}">
                <a16:creationId xmlns:a16="http://schemas.microsoft.com/office/drawing/2014/main" id="{83684A7C-D42A-3090-B0EB-004F042C54B0}"/>
              </a:ext>
            </a:extLst>
          </p:cNvPr>
          <p:cNvCxnSpPr>
            <a:stCxn id="67" idx="3"/>
            <a:endCxn id="68" idx="1"/>
          </p:cNvCxnSpPr>
          <p:nvPr/>
        </p:nvCxnSpPr>
        <p:spPr>
          <a:xfrm rot="5400000">
            <a:off x="10085293" y="3102079"/>
            <a:ext cx="1977014" cy="24579"/>
          </a:xfrm>
          <a:prstGeom prst="curvedConnector3">
            <a:avLst/>
          </a:prstGeom>
          <a:ln w="28575">
            <a:tailEnd type="triangle"/>
          </a:ln>
        </p:spPr>
        <p:style>
          <a:lnRef idx="1">
            <a:schemeClr val="accent1"/>
          </a:lnRef>
          <a:fillRef idx="0">
            <a:schemeClr val="accent1"/>
          </a:fillRef>
          <a:effectRef idx="0">
            <a:schemeClr val="accent1"/>
          </a:effectRef>
          <a:fontRef idx="minor">
            <a:schemeClr val="tx1"/>
          </a:fontRef>
        </p:style>
      </p:cxnSp>
      <p:cxnSp>
        <p:nvCxnSpPr>
          <p:cNvPr id="76" name="Connector: Curved 75">
            <a:extLst>
              <a:ext uri="{FF2B5EF4-FFF2-40B4-BE49-F238E27FC236}">
                <a16:creationId xmlns:a16="http://schemas.microsoft.com/office/drawing/2014/main" id="{83A2A71B-7F72-ABCD-4227-B71C77B9A69A}"/>
              </a:ext>
            </a:extLst>
          </p:cNvPr>
          <p:cNvCxnSpPr>
            <a:stCxn id="68" idx="7"/>
            <a:endCxn id="67" idx="5"/>
          </p:cNvCxnSpPr>
          <p:nvPr/>
        </p:nvCxnSpPr>
        <p:spPr>
          <a:xfrm rot="5400000" flipH="1" flipV="1">
            <a:off x="10537201" y="3102079"/>
            <a:ext cx="1977014" cy="24579"/>
          </a:xfrm>
          <a:prstGeom prst="curvedConnector3">
            <a:avLst/>
          </a:prstGeom>
          <a:ln w="28575">
            <a:tailEnd type="triangle"/>
          </a:ln>
        </p:spPr>
        <p:style>
          <a:lnRef idx="1">
            <a:schemeClr val="accent1"/>
          </a:lnRef>
          <a:fillRef idx="0">
            <a:schemeClr val="accent1"/>
          </a:fillRef>
          <a:effectRef idx="0">
            <a:schemeClr val="accent1"/>
          </a:effectRef>
          <a:fontRef idx="minor">
            <a:schemeClr val="tx1"/>
          </a:fontRef>
        </p:style>
      </p:cxnSp>
      <p:cxnSp>
        <p:nvCxnSpPr>
          <p:cNvPr id="77" name="Straight Arrow Connector 76">
            <a:extLst>
              <a:ext uri="{FF2B5EF4-FFF2-40B4-BE49-F238E27FC236}">
                <a16:creationId xmlns:a16="http://schemas.microsoft.com/office/drawing/2014/main" id="{4ED47016-2265-2C13-6406-4EB05E165F49}"/>
              </a:ext>
            </a:extLst>
          </p:cNvPr>
          <p:cNvCxnSpPr>
            <a:stCxn id="64" idx="0"/>
            <a:endCxn id="66" idx="2"/>
          </p:cNvCxnSpPr>
          <p:nvPr/>
        </p:nvCxnSpPr>
        <p:spPr>
          <a:xfrm flipV="1">
            <a:off x="8406607" y="1922203"/>
            <a:ext cx="644014" cy="914403"/>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cxnSp>
        <p:nvCxnSpPr>
          <p:cNvPr id="78" name="Straight Arrow Connector 77">
            <a:extLst>
              <a:ext uri="{FF2B5EF4-FFF2-40B4-BE49-F238E27FC236}">
                <a16:creationId xmlns:a16="http://schemas.microsoft.com/office/drawing/2014/main" id="{FABF6CDA-90D5-E06C-ECA7-30CDD3685E64}"/>
              </a:ext>
            </a:extLst>
          </p:cNvPr>
          <p:cNvCxnSpPr>
            <a:stCxn id="64" idx="4"/>
            <a:endCxn id="65" idx="2"/>
          </p:cNvCxnSpPr>
          <p:nvPr/>
        </p:nvCxnSpPr>
        <p:spPr>
          <a:xfrm>
            <a:off x="8406607" y="3426542"/>
            <a:ext cx="599768" cy="870157"/>
          </a:xfrm>
          <a:prstGeom prst="straightConnector1">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79" name="TextBox 78">
            <a:extLst>
              <a:ext uri="{FF2B5EF4-FFF2-40B4-BE49-F238E27FC236}">
                <a16:creationId xmlns:a16="http://schemas.microsoft.com/office/drawing/2014/main" id="{658AB004-18C2-46F6-B9CD-0A3D2A187718}"/>
              </a:ext>
            </a:extLst>
          </p:cNvPr>
          <p:cNvSpPr txBox="1"/>
          <p:nvPr/>
        </p:nvSpPr>
        <p:spPr>
          <a:xfrm>
            <a:off x="9994505" y="1526091"/>
            <a:ext cx="545691" cy="369332"/>
          </a:xfrm>
          <a:prstGeom prst="rect">
            <a:avLst/>
          </a:prstGeom>
          <a:noFill/>
        </p:spPr>
        <p:txBody>
          <a:bodyPr wrap="square" rtlCol="0">
            <a:spAutoFit/>
          </a:bodyPr>
          <a:lstStyle/>
          <a:p>
            <a:r>
              <a:rPr lang="en-IN" b="1" dirty="0"/>
              <a:t>1</a:t>
            </a:r>
          </a:p>
        </p:txBody>
      </p:sp>
      <p:sp>
        <p:nvSpPr>
          <p:cNvPr id="80" name="TextBox 79">
            <a:extLst>
              <a:ext uri="{FF2B5EF4-FFF2-40B4-BE49-F238E27FC236}">
                <a16:creationId xmlns:a16="http://schemas.microsoft.com/office/drawing/2014/main" id="{0E602846-0EF3-2090-EB2F-9828242691C3}"/>
              </a:ext>
            </a:extLst>
          </p:cNvPr>
          <p:cNvSpPr txBox="1"/>
          <p:nvPr/>
        </p:nvSpPr>
        <p:spPr>
          <a:xfrm>
            <a:off x="11552921" y="2838699"/>
            <a:ext cx="545691" cy="369332"/>
          </a:xfrm>
          <a:prstGeom prst="rect">
            <a:avLst/>
          </a:prstGeom>
          <a:noFill/>
        </p:spPr>
        <p:txBody>
          <a:bodyPr wrap="square" rtlCol="0">
            <a:spAutoFit/>
          </a:bodyPr>
          <a:lstStyle/>
          <a:p>
            <a:r>
              <a:rPr lang="en-IN" b="1" dirty="0"/>
              <a:t>6</a:t>
            </a:r>
          </a:p>
        </p:txBody>
      </p:sp>
      <p:sp>
        <p:nvSpPr>
          <p:cNvPr id="81" name="TextBox 80">
            <a:extLst>
              <a:ext uri="{FF2B5EF4-FFF2-40B4-BE49-F238E27FC236}">
                <a16:creationId xmlns:a16="http://schemas.microsoft.com/office/drawing/2014/main" id="{98740A9B-D8DE-1F9E-9873-EA92C4E25D5D}"/>
              </a:ext>
            </a:extLst>
          </p:cNvPr>
          <p:cNvSpPr txBox="1"/>
          <p:nvPr/>
        </p:nvSpPr>
        <p:spPr>
          <a:xfrm>
            <a:off x="10702429" y="2991099"/>
            <a:ext cx="545691" cy="369332"/>
          </a:xfrm>
          <a:prstGeom prst="rect">
            <a:avLst/>
          </a:prstGeom>
          <a:noFill/>
        </p:spPr>
        <p:txBody>
          <a:bodyPr wrap="square" rtlCol="0">
            <a:spAutoFit/>
          </a:bodyPr>
          <a:lstStyle/>
          <a:p>
            <a:r>
              <a:rPr lang="en-IN" b="1" dirty="0"/>
              <a:t>4</a:t>
            </a:r>
          </a:p>
        </p:txBody>
      </p:sp>
      <p:sp>
        <p:nvSpPr>
          <p:cNvPr id="82" name="TextBox 81">
            <a:extLst>
              <a:ext uri="{FF2B5EF4-FFF2-40B4-BE49-F238E27FC236}">
                <a16:creationId xmlns:a16="http://schemas.microsoft.com/office/drawing/2014/main" id="{04183F36-27FF-92AF-E093-B493C37C62C9}"/>
              </a:ext>
            </a:extLst>
          </p:cNvPr>
          <p:cNvSpPr txBox="1"/>
          <p:nvPr/>
        </p:nvSpPr>
        <p:spPr>
          <a:xfrm>
            <a:off x="10117408" y="4274209"/>
            <a:ext cx="545691" cy="369332"/>
          </a:xfrm>
          <a:prstGeom prst="rect">
            <a:avLst/>
          </a:prstGeom>
          <a:noFill/>
        </p:spPr>
        <p:txBody>
          <a:bodyPr wrap="square" rtlCol="0">
            <a:spAutoFit/>
          </a:bodyPr>
          <a:lstStyle/>
          <a:p>
            <a:r>
              <a:rPr lang="en-IN" b="1" dirty="0"/>
              <a:t>2</a:t>
            </a:r>
          </a:p>
        </p:txBody>
      </p:sp>
      <p:sp>
        <p:nvSpPr>
          <p:cNvPr id="83" name="TextBox 82">
            <a:extLst>
              <a:ext uri="{FF2B5EF4-FFF2-40B4-BE49-F238E27FC236}">
                <a16:creationId xmlns:a16="http://schemas.microsoft.com/office/drawing/2014/main" id="{E63B12AE-F32C-3CB3-1AFD-2EF7F84D035A}"/>
              </a:ext>
            </a:extLst>
          </p:cNvPr>
          <p:cNvSpPr txBox="1"/>
          <p:nvPr/>
        </p:nvSpPr>
        <p:spPr>
          <a:xfrm>
            <a:off x="10092827" y="3679357"/>
            <a:ext cx="545691" cy="369332"/>
          </a:xfrm>
          <a:prstGeom prst="rect">
            <a:avLst/>
          </a:prstGeom>
          <a:noFill/>
        </p:spPr>
        <p:txBody>
          <a:bodyPr wrap="square" rtlCol="0">
            <a:spAutoFit/>
          </a:bodyPr>
          <a:lstStyle/>
          <a:p>
            <a:r>
              <a:rPr lang="en-IN" b="1" dirty="0"/>
              <a:t>7</a:t>
            </a:r>
          </a:p>
        </p:txBody>
      </p:sp>
      <p:sp>
        <p:nvSpPr>
          <p:cNvPr id="84" name="TextBox 83">
            <a:extLst>
              <a:ext uri="{FF2B5EF4-FFF2-40B4-BE49-F238E27FC236}">
                <a16:creationId xmlns:a16="http://schemas.microsoft.com/office/drawing/2014/main" id="{6D939193-146E-2C46-42A2-BEBB84ABA452}"/>
              </a:ext>
            </a:extLst>
          </p:cNvPr>
          <p:cNvSpPr txBox="1"/>
          <p:nvPr/>
        </p:nvSpPr>
        <p:spPr>
          <a:xfrm>
            <a:off x="10245227" y="2592891"/>
            <a:ext cx="545691" cy="369332"/>
          </a:xfrm>
          <a:prstGeom prst="rect">
            <a:avLst/>
          </a:prstGeom>
          <a:noFill/>
        </p:spPr>
        <p:txBody>
          <a:bodyPr wrap="square" rtlCol="0">
            <a:spAutoFit/>
          </a:bodyPr>
          <a:lstStyle/>
          <a:p>
            <a:r>
              <a:rPr lang="en-IN" b="1" dirty="0"/>
              <a:t>9</a:t>
            </a:r>
          </a:p>
        </p:txBody>
      </p:sp>
      <p:sp>
        <p:nvSpPr>
          <p:cNvPr id="85" name="TextBox 84">
            <a:extLst>
              <a:ext uri="{FF2B5EF4-FFF2-40B4-BE49-F238E27FC236}">
                <a16:creationId xmlns:a16="http://schemas.microsoft.com/office/drawing/2014/main" id="{C0E1803C-7351-3CBB-BBF4-387F4D9A79F2}"/>
              </a:ext>
            </a:extLst>
          </p:cNvPr>
          <p:cNvSpPr txBox="1"/>
          <p:nvPr/>
        </p:nvSpPr>
        <p:spPr>
          <a:xfrm>
            <a:off x="9542217" y="2745291"/>
            <a:ext cx="545691" cy="369332"/>
          </a:xfrm>
          <a:prstGeom prst="rect">
            <a:avLst/>
          </a:prstGeom>
          <a:noFill/>
        </p:spPr>
        <p:txBody>
          <a:bodyPr wrap="square" rtlCol="0">
            <a:spAutoFit/>
          </a:bodyPr>
          <a:lstStyle/>
          <a:p>
            <a:r>
              <a:rPr lang="en-IN" b="1" dirty="0"/>
              <a:t>3</a:t>
            </a:r>
          </a:p>
        </p:txBody>
      </p:sp>
      <p:sp>
        <p:nvSpPr>
          <p:cNvPr id="86" name="TextBox 85">
            <a:extLst>
              <a:ext uri="{FF2B5EF4-FFF2-40B4-BE49-F238E27FC236}">
                <a16:creationId xmlns:a16="http://schemas.microsoft.com/office/drawing/2014/main" id="{8439B4C2-43BA-0E87-833E-DE6263C339EC}"/>
              </a:ext>
            </a:extLst>
          </p:cNvPr>
          <p:cNvSpPr txBox="1"/>
          <p:nvPr/>
        </p:nvSpPr>
        <p:spPr>
          <a:xfrm>
            <a:off x="8858872" y="2671548"/>
            <a:ext cx="545691" cy="369332"/>
          </a:xfrm>
          <a:prstGeom prst="rect">
            <a:avLst/>
          </a:prstGeom>
          <a:noFill/>
        </p:spPr>
        <p:txBody>
          <a:bodyPr wrap="square" rtlCol="0">
            <a:spAutoFit/>
          </a:bodyPr>
          <a:lstStyle/>
          <a:p>
            <a:r>
              <a:rPr lang="en-IN" b="1" dirty="0"/>
              <a:t>2</a:t>
            </a:r>
          </a:p>
        </p:txBody>
      </p:sp>
      <p:sp>
        <p:nvSpPr>
          <p:cNvPr id="87" name="TextBox 86">
            <a:extLst>
              <a:ext uri="{FF2B5EF4-FFF2-40B4-BE49-F238E27FC236}">
                <a16:creationId xmlns:a16="http://schemas.microsoft.com/office/drawing/2014/main" id="{636AF4B5-96F1-C6D9-D147-4CBF72D231C2}"/>
              </a:ext>
            </a:extLst>
          </p:cNvPr>
          <p:cNvSpPr txBox="1"/>
          <p:nvPr/>
        </p:nvSpPr>
        <p:spPr>
          <a:xfrm>
            <a:off x="8382006" y="3787512"/>
            <a:ext cx="545691" cy="369332"/>
          </a:xfrm>
          <a:prstGeom prst="rect">
            <a:avLst/>
          </a:prstGeom>
          <a:noFill/>
        </p:spPr>
        <p:txBody>
          <a:bodyPr wrap="square" rtlCol="0">
            <a:spAutoFit/>
          </a:bodyPr>
          <a:lstStyle/>
          <a:p>
            <a:r>
              <a:rPr lang="en-IN" b="1" dirty="0"/>
              <a:t>5</a:t>
            </a:r>
          </a:p>
        </p:txBody>
      </p:sp>
      <p:sp>
        <p:nvSpPr>
          <p:cNvPr id="88" name="TextBox 87">
            <a:extLst>
              <a:ext uri="{FF2B5EF4-FFF2-40B4-BE49-F238E27FC236}">
                <a16:creationId xmlns:a16="http://schemas.microsoft.com/office/drawing/2014/main" id="{BC398428-B857-AD6A-FFF2-38E159182B80}"/>
              </a:ext>
            </a:extLst>
          </p:cNvPr>
          <p:cNvSpPr txBox="1"/>
          <p:nvPr/>
        </p:nvSpPr>
        <p:spPr>
          <a:xfrm>
            <a:off x="8357427" y="2111107"/>
            <a:ext cx="545691" cy="369332"/>
          </a:xfrm>
          <a:prstGeom prst="rect">
            <a:avLst/>
          </a:prstGeom>
          <a:noFill/>
        </p:spPr>
        <p:txBody>
          <a:bodyPr wrap="square" rtlCol="0">
            <a:spAutoFit/>
          </a:bodyPr>
          <a:lstStyle/>
          <a:p>
            <a:r>
              <a:rPr lang="en-IN" b="1" dirty="0"/>
              <a:t>10</a:t>
            </a:r>
          </a:p>
        </p:txBody>
      </p:sp>
      <p:sp>
        <p:nvSpPr>
          <p:cNvPr id="90" name="TextBox 89">
            <a:extLst>
              <a:ext uri="{FF2B5EF4-FFF2-40B4-BE49-F238E27FC236}">
                <a16:creationId xmlns:a16="http://schemas.microsoft.com/office/drawing/2014/main" id="{B813D0C4-3F1C-C813-C759-9D09DAAD1D79}"/>
              </a:ext>
            </a:extLst>
          </p:cNvPr>
          <p:cNvSpPr txBox="1"/>
          <p:nvPr/>
        </p:nvSpPr>
        <p:spPr>
          <a:xfrm>
            <a:off x="1184772" y="1260615"/>
            <a:ext cx="545691" cy="369332"/>
          </a:xfrm>
          <a:prstGeom prst="rect">
            <a:avLst/>
          </a:prstGeom>
          <a:noFill/>
        </p:spPr>
        <p:txBody>
          <a:bodyPr wrap="square" rtlCol="0">
            <a:spAutoFit/>
          </a:bodyPr>
          <a:lstStyle/>
          <a:p>
            <a:r>
              <a:rPr lang="en-IN" b="1" dirty="0">
                <a:solidFill>
                  <a:srgbClr val="00B050"/>
                </a:solidFill>
              </a:rPr>
              <a:t>t</a:t>
            </a:r>
          </a:p>
        </p:txBody>
      </p:sp>
      <p:sp>
        <p:nvSpPr>
          <p:cNvPr id="91" name="TextBox 90">
            <a:extLst>
              <a:ext uri="{FF2B5EF4-FFF2-40B4-BE49-F238E27FC236}">
                <a16:creationId xmlns:a16="http://schemas.microsoft.com/office/drawing/2014/main" id="{9C0C7F75-391C-DF24-8C3E-5F0B0C75ECAF}"/>
              </a:ext>
            </a:extLst>
          </p:cNvPr>
          <p:cNvSpPr txBox="1"/>
          <p:nvPr/>
        </p:nvSpPr>
        <p:spPr>
          <a:xfrm>
            <a:off x="3559267" y="1236034"/>
            <a:ext cx="545691" cy="369332"/>
          </a:xfrm>
          <a:prstGeom prst="rect">
            <a:avLst/>
          </a:prstGeom>
          <a:noFill/>
        </p:spPr>
        <p:txBody>
          <a:bodyPr wrap="square" rtlCol="0">
            <a:spAutoFit/>
          </a:bodyPr>
          <a:lstStyle/>
          <a:p>
            <a:r>
              <a:rPr lang="en-IN" b="1" dirty="0">
                <a:solidFill>
                  <a:srgbClr val="00B050"/>
                </a:solidFill>
              </a:rPr>
              <a:t>x</a:t>
            </a:r>
          </a:p>
        </p:txBody>
      </p:sp>
      <p:sp>
        <p:nvSpPr>
          <p:cNvPr id="92" name="TextBox 91">
            <a:extLst>
              <a:ext uri="{FF2B5EF4-FFF2-40B4-BE49-F238E27FC236}">
                <a16:creationId xmlns:a16="http://schemas.microsoft.com/office/drawing/2014/main" id="{54A9CFEB-BB8F-814F-BB98-7CD84BCF543D}"/>
              </a:ext>
            </a:extLst>
          </p:cNvPr>
          <p:cNvSpPr txBox="1"/>
          <p:nvPr/>
        </p:nvSpPr>
        <p:spPr>
          <a:xfrm>
            <a:off x="3613344" y="4357783"/>
            <a:ext cx="545691" cy="369332"/>
          </a:xfrm>
          <a:prstGeom prst="rect">
            <a:avLst/>
          </a:prstGeom>
          <a:noFill/>
        </p:spPr>
        <p:txBody>
          <a:bodyPr wrap="square" rtlCol="0">
            <a:spAutoFit/>
          </a:bodyPr>
          <a:lstStyle/>
          <a:p>
            <a:r>
              <a:rPr lang="en-IN" b="1" dirty="0">
                <a:solidFill>
                  <a:srgbClr val="00B050"/>
                </a:solidFill>
              </a:rPr>
              <a:t>z</a:t>
            </a:r>
          </a:p>
        </p:txBody>
      </p:sp>
      <p:sp>
        <p:nvSpPr>
          <p:cNvPr id="93" name="TextBox 92">
            <a:extLst>
              <a:ext uri="{FF2B5EF4-FFF2-40B4-BE49-F238E27FC236}">
                <a16:creationId xmlns:a16="http://schemas.microsoft.com/office/drawing/2014/main" id="{C9B6120E-7FAF-BC8F-4B35-DF9F4325A2F4}"/>
              </a:ext>
            </a:extLst>
          </p:cNvPr>
          <p:cNvSpPr txBox="1"/>
          <p:nvPr/>
        </p:nvSpPr>
        <p:spPr>
          <a:xfrm>
            <a:off x="1347003" y="4411861"/>
            <a:ext cx="545691" cy="369332"/>
          </a:xfrm>
          <a:prstGeom prst="rect">
            <a:avLst/>
          </a:prstGeom>
          <a:noFill/>
        </p:spPr>
        <p:txBody>
          <a:bodyPr wrap="square" rtlCol="0">
            <a:spAutoFit/>
          </a:bodyPr>
          <a:lstStyle/>
          <a:p>
            <a:r>
              <a:rPr lang="en-IN" b="1" dirty="0">
                <a:solidFill>
                  <a:srgbClr val="00B050"/>
                </a:solidFill>
              </a:rPr>
              <a:t>y</a:t>
            </a:r>
          </a:p>
        </p:txBody>
      </p:sp>
      <p:sp>
        <p:nvSpPr>
          <p:cNvPr id="94" name="TextBox 93">
            <a:extLst>
              <a:ext uri="{FF2B5EF4-FFF2-40B4-BE49-F238E27FC236}">
                <a16:creationId xmlns:a16="http://schemas.microsoft.com/office/drawing/2014/main" id="{C1F4A59A-5757-3B04-92D1-248E66CF3A7F}"/>
              </a:ext>
            </a:extLst>
          </p:cNvPr>
          <p:cNvSpPr txBox="1"/>
          <p:nvPr/>
        </p:nvSpPr>
        <p:spPr>
          <a:xfrm>
            <a:off x="8028045" y="3276234"/>
            <a:ext cx="545691" cy="369332"/>
          </a:xfrm>
          <a:prstGeom prst="rect">
            <a:avLst/>
          </a:prstGeom>
          <a:noFill/>
        </p:spPr>
        <p:txBody>
          <a:bodyPr wrap="square" rtlCol="0">
            <a:spAutoFit/>
          </a:bodyPr>
          <a:lstStyle/>
          <a:p>
            <a:r>
              <a:rPr lang="en-IN" b="1" dirty="0">
                <a:solidFill>
                  <a:srgbClr val="00B050"/>
                </a:solidFill>
              </a:rPr>
              <a:t>s</a:t>
            </a:r>
          </a:p>
        </p:txBody>
      </p:sp>
      <p:sp>
        <p:nvSpPr>
          <p:cNvPr id="95" name="TextBox 94">
            <a:extLst>
              <a:ext uri="{FF2B5EF4-FFF2-40B4-BE49-F238E27FC236}">
                <a16:creationId xmlns:a16="http://schemas.microsoft.com/office/drawing/2014/main" id="{D20289CD-81F4-B7F4-6B67-3B493800EB5B}"/>
              </a:ext>
            </a:extLst>
          </p:cNvPr>
          <p:cNvSpPr txBox="1"/>
          <p:nvPr/>
        </p:nvSpPr>
        <p:spPr>
          <a:xfrm>
            <a:off x="8947364" y="1363855"/>
            <a:ext cx="545691" cy="369332"/>
          </a:xfrm>
          <a:prstGeom prst="rect">
            <a:avLst/>
          </a:prstGeom>
          <a:noFill/>
        </p:spPr>
        <p:txBody>
          <a:bodyPr wrap="square" rtlCol="0">
            <a:spAutoFit/>
          </a:bodyPr>
          <a:lstStyle/>
          <a:p>
            <a:r>
              <a:rPr lang="en-IN" b="1" dirty="0">
                <a:solidFill>
                  <a:srgbClr val="00B050"/>
                </a:solidFill>
              </a:rPr>
              <a:t>t</a:t>
            </a:r>
          </a:p>
        </p:txBody>
      </p:sp>
      <p:sp>
        <p:nvSpPr>
          <p:cNvPr id="96" name="TextBox 95">
            <a:extLst>
              <a:ext uri="{FF2B5EF4-FFF2-40B4-BE49-F238E27FC236}">
                <a16:creationId xmlns:a16="http://schemas.microsoft.com/office/drawing/2014/main" id="{A885A6C6-69B3-C0F4-0560-A0CBA4EB6050}"/>
              </a:ext>
            </a:extLst>
          </p:cNvPr>
          <p:cNvSpPr txBox="1"/>
          <p:nvPr/>
        </p:nvSpPr>
        <p:spPr>
          <a:xfrm>
            <a:off x="11321859" y="1339274"/>
            <a:ext cx="545691" cy="369332"/>
          </a:xfrm>
          <a:prstGeom prst="rect">
            <a:avLst/>
          </a:prstGeom>
          <a:noFill/>
        </p:spPr>
        <p:txBody>
          <a:bodyPr wrap="square" rtlCol="0">
            <a:spAutoFit/>
          </a:bodyPr>
          <a:lstStyle/>
          <a:p>
            <a:r>
              <a:rPr lang="en-IN" b="1" dirty="0">
                <a:solidFill>
                  <a:srgbClr val="00B050"/>
                </a:solidFill>
              </a:rPr>
              <a:t>x</a:t>
            </a:r>
          </a:p>
        </p:txBody>
      </p:sp>
      <p:sp>
        <p:nvSpPr>
          <p:cNvPr id="97" name="TextBox 96">
            <a:extLst>
              <a:ext uri="{FF2B5EF4-FFF2-40B4-BE49-F238E27FC236}">
                <a16:creationId xmlns:a16="http://schemas.microsoft.com/office/drawing/2014/main" id="{67685602-1EB5-6712-4290-36FB29B365ED}"/>
              </a:ext>
            </a:extLst>
          </p:cNvPr>
          <p:cNvSpPr txBox="1"/>
          <p:nvPr/>
        </p:nvSpPr>
        <p:spPr>
          <a:xfrm>
            <a:off x="11375936" y="4461023"/>
            <a:ext cx="545691" cy="369332"/>
          </a:xfrm>
          <a:prstGeom prst="rect">
            <a:avLst/>
          </a:prstGeom>
          <a:noFill/>
        </p:spPr>
        <p:txBody>
          <a:bodyPr wrap="square" rtlCol="0">
            <a:spAutoFit/>
          </a:bodyPr>
          <a:lstStyle/>
          <a:p>
            <a:r>
              <a:rPr lang="en-IN" b="1" dirty="0">
                <a:solidFill>
                  <a:srgbClr val="00B050"/>
                </a:solidFill>
              </a:rPr>
              <a:t>z</a:t>
            </a:r>
          </a:p>
        </p:txBody>
      </p:sp>
      <p:sp>
        <p:nvSpPr>
          <p:cNvPr id="98" name="TextBox 97">
            <a:extLst>
              <a:ext uri="{FF2B5EF4-FFF2-40B4-BE49-F238E27FC236}">
                <a16:creationId xmlns:a16="http://schemas.microsoft.com/office/drawing/2014/main" id="{1F3CA9A8-53C7-F7BC-7255-AC44AB33FA5C}"/>
              </a:ext>
            </a:extLst>
          </p:cNvPr>
          <p:cNvSpPr txBox="1"/>
          <p:nvPr/>
        </p:nvSpPr>
        <p:spPr>
          <a:xfrm>
            <a:off x="9109595" y="4515101"/>
            <a:ext cx="545691" cy="369332"/>
          </a:xfrm>
          <a:prstGeom prst="rect">
            <a:avLst/>
          </a:prstGeom>
          <a:noFill/>
        </p:spPr>
        <p:txBody>
          <a:bodyPr wrap="square" rtlCol="0">
            <a:spAutoFit/>
          </a:bodyPr>
          <a:lstStyle/>
          <a:p>
            <a:r>
              <a:rPr lang="en-IN" b="1" dirty="0">
                <a:solidFill>
                  <a:srgbClr val="00B050"/>
                </a:solidFill>
              </a:rPr>
              <a:t>y</a:t>
            </a:r>
          </a:p>
        </p:txBody>
      </p:sp>
      <p:sp>
        <p:nvSpPr>
          <p:cNvPr id="3" name="Oval 2">
            <a:extLst>
              <a:ext uri="{FF2B5EF4-FFF2-40B4-BE49-F238E27FC236}">
                <a16:creationId xmlns:a16="http://schemas.microsoft.com/office/drawing/2014/main" id="{0E554CAE-201E-3A96-DD2C-DA724AED7BAD}"/>
              </a:ext>
            </a:extLst>
          </p:cNvPr>
          <p:cNvSpPr/>
          <p:nvPr/>
        </p:nvSpPr>
        <p:spPr>
          <a:xfrm>
            <a:off x="5810886" y="629263"/>
            <a:ext cx="639097" cy="589936"/>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dirty="0">
                <a:solidFill>
                  <a:schemeClr val="tx2"/>
                </a:solidFill>
              </a:rPr>
              <a:t>0</a:t>
            </a:r>
          </a:p>
        </p:txBody>
      </p:sp>
      <mc:AlternateContent xmlns:mc="http://schemas.openxmlformats.org/markup-compatibility/2006" xmlns:a14="http://schemas.microsoft.com/office/drawing/2010/main">
        <mc:Choice Requires="a14">
          <p:sp>
            <p:nvSpPr>
              <p:cNvPr id="9" name="Oval 8">
                <a:extLst>
                  <a:ext uri="{FF2B5EF4-FFF2-40B4-BE49-F238E27FC236}">
                    <a16:creationId xmlns:a16="http://schemas.microsoft.com/office/drawing/2014/main" id="{710C92D3-28EB-EB93-4046-9BD5AAC7C242}"/>
                  </a:ext>
                </a:extLst>
              </p:cNvPr>
              <p:cNvSpPr/>
              <p:nvPr/>
            </p:nvSpPr>
            <p:spPr>
              <a:xfrm>
                <a:off x="5825633" y="1814049"/>
                <a:ext cx="639097" cy="589936"/>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r>
                        <a:rPr lang="en-IN" b="0" i="1" smtClean="0">
                          <a:solidFill>
                            <a:schemeClr val="tx2"/>
                          </a:solidFill>
                          <a:latin typeface="Cambria Math" panose="02040503050406030204" pitchFamily="18" charset="0"/>
                        </a:rPr>
                        <m:t>5</m:t>
                      </m:r>
                    </m:oMath>
                  </m:oMathPara>
                </a14:m>
                <a:endParaRPr lang="en-IN" dirty="0">
                  <a:solidFill>
                    <a:schemeClr val="tx2"/>
                  </a:solidFill>
                </a:endParaRPr>
              </a:p>
            </p:txBody>
          </p:sp>
        </mc:Choice>
        <mc:Fallback xmlns="">
          <p:sp>
            <p:nvSpPr>
              <p:cNvPr id="9" name="Oval 8">
                <a:extLst>
                  <a:ext uri="{FF2B5EF4-FFF2-40B4-BE49-F238E27FC236}">
                    <a16:creationId xmlns:a16="http://schemas.microsoft.com/office/drawing/2014/main" id="{710C92D3-28EB-EB93-4046-9BD5AAC7C242}"/>
                  </a:ext>
                </a:extLst>
              </p:cNvPr>
              <p:cNvSpPr>
                <a:spLocks noRot="1" noChangeAspect="1" noMove="1" noResize="1" noEditPoints="1" noAdjustHandles="1" noChangeArrowheads="1" noChangeShapeType="1" noTextEdit="1"/>
              </p:cNvSpPr>
              <p:nvPr/>
            </p:nvSpPr>
            <p:spPr>
              <a:xfrm>
                <a:off x="5825633" y="1814049"/>
                <a:ext cx="639097" cy="589936"/>
              </a:xfrm>
              <a:prstGeom prst="ellipse">
                <a:avLst/>
              </a:prstGeom>
              <a:blipFill>
                <a:blip r:embed="rId11"/>
                <a:stretch>
                  <a:fillRect/>
                </a:stretch>
              </a:blipFill>
            </p:spPr>
            <p:txBody>
              <a:bodyPr/>
              <a:lstStyle/>
              <a:p>
                <a:r>
                  <a:rPr lang="en-IN">
                    <a:noFill/>
                  </a:rPr>
                  <a:t> </a:t>
                </a:r>
              </a:p>
            </p:txBody>
          </p:sp>
        </mc:Fallback>
      </mc:AlternateContent>
      <mc:AlternateContent xmlns:mc="http://schemas.openxmlformats.org/markup-compatibility/2006" xmlns:a14="http://schemas.microsoft.com/office/drawing/2010/main">
        <mc:Choice Requires="a14">
          <p:sp>
            <p:nvSpPr>
              <p:cNvPr id="10" name="Oval 9">
                <a:extLst>
                  <a:ext uri="{FF2B5EF4-FFF2-40B4-BE49-F238E27FC236}">
                    <a16:creationId xmlns:a16="http://schemas.microsoft.com/office/drawing/2014/main" id="{83CEBCA2-5F45-3A6B-8F1D-7B9C89D57FBD}"/>
                  </a:ext>
                </a:extLst>
              </p:cNvPr>
              <p:cNvSpPr/>
              <p:nvPr/>
            </p:nvSpPr>
            <p:spPr>
              <a:xfrm>
                <a:off x="5712563" y="3834583"/>
                <a:ext cx="639097" cy="589936"/>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r>
                        <a:rPr lang="en-IN" b="0" i="1" smtClean="0">
                          <a:solidFill>
                            <a:schemeClr val="tx2"/>
                          </a:solidFill>
                          <a:latin typeface="Cambria Math" panose="02040503050406030204" pitchFamily="18" charset="0"/>
                        </a:rPr>
                        <m:t>8</m:t>
                      </m:r>
                    </m:oMath>
                  </m:oMathPara>
                </a14:m>
                <a:endParaRPr lang="en-IN" dirty="0">
                  <a:solidFill>
                    <a:schemeClr val="tx2"/>
                  </a:solidFill>
                </a:endParaRPr>
              </a:p>
            </p:txBody>
          </p:sp>
        </mc:Choice>
        <mc:Fallback xmlns="">
          <p:sp>
            <p:nvSpPr>
              <p:cNvPr id="10" name="Oval 9">
                <a:extLst>
                  <a:ext uri="{FF2B5EF4-FFF2-40B4-BE49-F238E27FC236}">
                    <a16:creationId xmlns:a16="http://schemas.microsoft.com/office/drawing/2014/main" id="{83CEBCA2-5F45-3A6B-8F1D-7B9C89D57FBD}"/>
                  </a:ext>
                </a:extLst>
              </p:cNvPr>
              <p:cNvSpPr>
                <a:spLocks noRot="1" noChangeAspect="1" noMove="1" noResize="1" noEditPoints="1" noAdjustHandles="1" noChangeArrowheads="1" noChangeShapeType="1" noTextEdit="1"/>
              </p:cNvSpPr>
              <p:nvPr/>
            </p:nvSpPr>
            <p:spPr>
              <a:xfrm>
                <a:off x="5712563" y="3834583"/>
                <a:ext cx="639097" cy="589936"/>
              </a:xfrm>
              <a:prstGeom prst="ellipse">
                <a:avLst/>
              </a:prstGeom>
              <a:blipFill>
                <a:blip r:embed="rId12"/>
                <a:stretch>
                  <a:fillRect/>
                </a:stretch>
              </a:blipFill>
            </p:spPr>
            <p:txBody>
              <a:bodyPr/>
              <a:lstStyle/>
              <a:p>
                <a:r>
                  <a:rPr lang="en-IN">
                    <a:noFill/>
                  </a:rPr>
                  <a:t> </a:t>
                </a:r>
              </a:p>
            </p:txBody>
          </p:sp>
        </mc:Fallback>
      </mc:AlternateContent>
      <mc:AlternateContent xmlns:mc="http://schemas.openxmlformats.org/markup-compatibility/2006" xmlns:a14="http://schemas.microsoft.com/office/drawing/2010/main">
        <mc:Choice Requires="a14">
          <p:sp>
            <p:nvSpPr>
              <p:cNvPr id="11" name="Oval 10">
                <a:extLst>
                  <a:ext uri="{FF2B5EF4-FFF2-40B4-BE49-F238E27FC236}">
                    <a16:creationId xmlns:a16="http://schemas.microsoft.com/office/drawing/2014/main" id="{A6CDCB21-8B54-2EA9-98AB-9F21ED9112FB}"/>
                  </a:ext>
                </a:extLst>
              </p:cNvPr>
              <p:cNvSpPr/>
              <p:nvPr/>
            </p:nvSpPr>
            <p:spPr>
              <a:xfrm>
                <a:off x="5894458" y="2974257"/>
                <a:ext cx="639097" cy="589936"/>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r>
                        <a:rPr lang="en-IN" b="0" i="1" smtClean="0">
                          <a:solidFill>
                            <a:schemeClr val="tx2"/>
                          </a:solidFill>
                          <a:latin typeface="Cambria Math" panose="02040503050406030204" pitchFamily="18" charset="0"/>
                        </a:rPr>
                        <m:t>7</m:t>
                      </m:r>
                    </m:oMath>
                  </m:oMathPara>
                </a14:m>
                <a:endParaRPr lang="en-IN" dirty="0">
                  <a:solidFill>
                    <a:schemeClr val="tx2"/>
                  </a:solidFill>
                </a:endParaRPr>
              </a:p>
            </p:txBody>
          </p:sp>
        </mc:Choice>
        <mc:Fallback xmlns="">
          <p:sp>
            <p:nvSpPr>
              <p:cNvPr id="11" name="Oval 10">
                <a:extLst>
                  <a:ext uri="{FF2B5EF4-FFF2-40B4-BE49-F238E27FC236}">
                    <a16:creationId xmlns:a16="http://schemas.microsoft.com/office/drawing/2014/main" id="{A6CDCB21-8B54-2EA9-98AB-9F21ED9112FB}"/>
                  </a:ext>
                </a:extLst>
              </p:cNvPr>
              <p:cNvSpPr>
                <a:spLocks noRot="1" noChangeAspect="1" noMove="1" noResize="1" noEditPoints="1" noAdjustHandles="1" noChangeArrowheads="1" noChangeShapeType="1" noTextEdit="1"/>
              </p:cNvSpPr>
              <p:nvPr/>
            </p:nvSpPr>
            <p:spPr>
              <a:xfrm>
                <a:off x="5894458" y="2974257"/>
                <a:ext cx="639097" cy="589936"/>
              </a:xfrm>
              <a:prstGeom prst="ellipse">
                <a:avLst/>
              </a:prstGeom>
              <a:blipFill>
                <a:blip r:embed="rId13"/>
                <a:stretch>
                  <a:fillRect/>
                </a:stretch>
              </a:blipFill>
            </p:spPr>
            <p:txBody>
              <a:bodyPr/>
              <a:lstStyle/>
              <a:p>
                <a:r>
                  <a:rPr lang="en-IN">
                    <a:noFill/>
                  </a:rPr>
                  <a:t> </a:t>
                </a:r>
              </a:p>
            </p:txBody>
          </p:sp>
        </mc:Fallback>
      </mc:AlternateContent>
      <mc:AlternateContent xmlns:mc="http://schemas.openxmlformats.org/markup-compatibility/2006" xmlns:a14="http://schemas.microsoft.com/office/drawing/2010/main">
        <mc:Choice Requires="a14">
          <p:sp>
            <p:nvSpPr>
              <p:cNvPr id="13" name="Oval 12">
                <a:extLst>
                  <a:ext uri="{FF2B5EF4-FFF2-40B4-BE49-F238E27FC236}">
                    <a16:creationId xmlns:a16="http://schemas.microsoft.com/office/drawing/2014/main" id="{8B9F7228-47F0-B820-73F6-4967BE5BD538}"/>
                  </a:ext>
                </a:extLst>
              </p:cNvPr>
              <p:cNvSpPr/>
              <p:nvPr/>
            </p:nvSpPr>
            <p:spPr>
              <a:xfrm>
                <a:off x="5717479" y="4734235"/>
                <a:ext cx="639097" cy="589936"/>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r>
                        <a:rPr lang="en-IN" b="0" i="1" smtClean="0">
                          <a:solidFill>
                            <a:schemeClr val="tx2"/>
                          </a:solidFill>
                          <a:latin typeface="Cambria Math" panose="02040503050406030204" pitchFamily="18" charset="0"/>
                        </a:rPr>
                        <m:t>9</m:t>
                      </m:r>
                    </m:oMath>
                  </m:oMathPara>
                </a14:m>
                <a:endParaRPr lang="en-IN" dirty="0">
                  <a:solidFill>
                    <a:schemeClr val="tx2"/>
                  </a:solidFill>
                </a:endParaRPr>
              </a:p>
            </p:txBody>
          </p:sp>
        </mc:Choice>
        <mc:Fallback xmlns="">
          <p:sp>
            <p:nvSpPr>
              <p:cNvPr id="13" name="Oval 12">
                <a:extLst>
                  <a:ext uri="{FF2B5EF4-FFF2-40B4-BE49-F238E27FC236}">
                    <a16:creationId xmlns:a16="http://schemas.microsoft.com/office/drawing/2014/main" id="{8B9F7228-47F0-B820-73F6-4967BE5BD538}"/>
                  </a:ext>
                </a:extLst>
              </p:cNvPr>
              <p:cNvSpPr>
                <a:spLocks noRot="1" noChangeAspect="1" noMove="1" noResize="1" noEditPoints="1" noAdjustHandles="1" noChangeArrowheads="1" noChangeShapeType="1" noTextEdit="1"/>
              </p:cNvSpPr>
              <p:nvPr/>
            </p:nvSpPr>
            <p:spPr>
              <a:xfrm>
                <a:off x="5717479" y="4734235"/>
                <a:ext cx="639097" cy="589936"/>
              </a:xfrm>
              <a:prstGeom prst="ellipse">
                <a:avLst/>
              </a:prstGeom>
              <a:blipFill>
                <a:blip r:embed="rId14"/>
                <a:stretch>
                  <a:fillRect/>
                </a:stretch>
              </a:blipFill>
            </p:spPr>
            <p:txBody>
              <a:bodyPr/>
              <a:lstStyle/>
              <a:p>
                <a:r>
                  <a:rPr lang="en-IN">
                    <a:noFill/>
                  </a:rPr>
                  <a:t> </a:t>
                </a:r>
              </a:p>
            </p:txBody>
          </p:sp>
        </mc:Fallback>
      </mc:AlternateContent>
      <p:cxnSp>
        <p:nvCxnSpPr>
          <p:cNvPr id="15" name="Straight Arrow Connector 14">
            <a:extLst>
              <a:ext uri="{FF2B5EF4-FFF2-40B4-BE49-F238E27FC236}">
                <a16:creationId xmlns:a16="http://schemas.microsoft.com/office/drawing/2014/main" id="{BF234BCE-09A4-9A80-169E-52C3DEA10A1E}"/>
              </a:ext>
            </a:extLst>
          </p:cNvPr>
          <p:cNvCxnSpPr>
            <a:stCxn id="3" idx="4"/>
            <a:endCxn id="9" idx="0"/>
          </p:cNvCxnSpPr>
          <p:nvPr/>
        </p:nvCxnSpPr>
        <p:spPr>
          <a:xfrm>
            <a:off x="6130435" y="1219199"/>
            <a:ext cx="14747" cy="594850"/>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cxnSp>
        <p:nvCxnSpPr>
          <p:cNvPr id="19" name="Straight Arrow Connector 18">
            <a:extLst>
              <a:ext uri="{FF2B5EF4-FFF2-40B4-BE49-F238E27FC236}">
                <a16:creationId xmlns:a16="http://schemas.microsoft.com/office/drawing/2014/main" id="{D05C225A-7D46-0474-76D3-72BAE638C550}"/>
              </a:ext>
            </a:extLst>
          </p:cNvPr>
          <p:cNvCxnSpPr>
            <a:stCxn id="9" idx="4"/>
            <a:endCxn id="11" idx="0"/>
          </p:cNvCxnSpPr>
          <p:nvPr/>
        </p:nvCxnSpPr>
        <p:spPr>
          <a:xfrm>
            <a:off x="6145182" y="2403985"/>
            <a:ext cx="68825" cy="570272"/>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cxnSp>
        <p:nvCxnSpPr>
          <p:cNvPr id="25" name="Straight Arrow Connector 24">
            <a:extLst>
              <a:ext uri="{FF2B5EF4-FFF2-40B4-BE49-F238E27FC236}">
                <a16:creationId xmlns:a16="http://schemas.microsoft.com/office/drawing/2014/main" id="{18E2B2D8-8CD6-A106-EDD3-78B27C19CA96}"/>
              </a:ext>
            </a:extLst>
          </p:cNvPr>
          <p:cNvCxnSpPr>
            <a:stCxn id="9" idx="4"/>
            <a:endCxn id="10" idx="0"/>
          </p:cNvCxnSpPr>
          <p:nvPr/>
        </p:nvCxnSpPr>
        <p:spPr>
          <a:xfrm flipH="1">
            <a:off x="6032112" y="2403985"/>
            <a:ext cx="113070" cy="1430598"/>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cxnSp>
        <p:nvCxnSpPr>
          <p:cNvPr id="29" name="Straight Arrow Connector 28">
            <a:extLst>
              <a:ext uri="{FF2B5EF4-FFF2-40B4-BE49-F238E27FC236}">
                <a16:creationId xmlns:a16="http://schemas.microsoft.com/office/drawing/2014/main" id="{ACF75069-A8B1-E4F0-FE23-3EDA34CB4DB4}"/>
              </a:ext>
            </a:extLst>
          </p:cNvPr>
          <p:cNvCxnSpPr>
            <a:stCxn id="10" idx="4"/>
            <a:endCxn id="13" idx="0"/>
          </p:cNvCxnSpPr>
          <p:nvPr/>
        </p:nvCxnSpPr>
        <p:spPr>
          <a:xfrm>
            <a:off x="6032112" y="4424519"/>
            <a:ext cx="4916" cy="309716"/>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cxnSp>
        <p:nvCxnSpPr>
          <p:cNvPr id="31" name="Connector: Curved 30">
            <a:extLst>
              <a:ext uri="{FF2B5EF4-FFF2-40B4-BE49-F238E27FC236}">
                <a16:creationId xmlns:a16="http://schemas.microsoft.com/office/drawing/2014/main" id="{45958E0C-CE0D-C5B2-B4E9-7A7CBA07AD61}"/>
              </a:ext>
            </a:extLst>
          </p:cNvPr>
          <p:cNvCxnSpPr>
            <a:cxnSpLocks/>
          </p:cNvCxnSpPr>
          <p:nvPr/>
        </p:nvCxnSpPr>
        <p:spPr>
          <a:xfrm rot="5400000">
            <a:off x="4498276" y="2752299"/>
            <a:ext cx="3205320" cy="98323"/>
          </a:xfrm>
          <a:prstGeom prst="curvedConnector5">
            <a:avLst>
              <a:gd name="adj1" fmla="val 25461"/>
              <a:gd name="adj2" fmla="val -497500"/>
              <a:gd name="adj3" fmla="val 107132"/>
            </a:avLst>
          </a:prstGeom>
          <a:ln>
            <a:solidFill>
              <a:schemeClr val="accent2"/>
            </a:solidFill>
            <a:tailEnd type="triangle"/>
          </a:ln>
        </p:spPr>
        <p:style>
          <a:lnRef idx="1">
            <a:schemeClr val="accent1"/>
          </a:lnRef>
          <a:fillRef idx="0">
            <a:schemeClr val="accent1"/>
          </a:fillRef>
          <a:effectRef idx="0">
            <a:schemeClr val="accent1"/>
          </a:effectRef>
          <a:fontRef idx="minor">
            <a:schemeClr val="tx1"/>
          </a:fontRef>
        </p:style>
      </p:cxnSp>
      <p:cxnSp>
        <p:nvCxnSpPr>
          <p:cNvPr id="34" name="Connector: Curved 33">
            <a:extLst>
              <a:ext uri="{FF2B5EF4-FFF2-40B4-BE49-F238E27FC236}">
                <a16:creationId xmlns:a16="http://schemas.microsoft.com/office/drawing/2014/main" id="{373F110D-1BB4-3C5D-5208-0F5E1EBBAE97}"/>
              </a:ext>
            </a:extLst>
          </p:cNvPr>
          <p:cNvCxnSpPr>
            <a:stCxn id="9" idx="4"/>
            <a:endCxn id="13" idx="4"/>
          </p:cNvCxnSpPr>
          <p:nvPr/>
        </p:nvCxnSpPr>
        <p:spPr>
          <a:xfrm rot="5400000">
            <a:off x="4631012" y="3810001"/>
            <a:ext cx="2920186" cy="108154"/>
          </a:xfrm>
          <a:prstGeom prst="curvedConnector5">
            <a:avLst>
              <a:gd name="adj1" fmla="val 25084"/>
              <a:gd name="adj2" fmla="val 565912"/>
              <a:gd name="adj3" fmla="val 107828"/>
            </a:avLst>
          </a:prstGeom>
          <a:ln>
            <a:solidFill>
              <a:schemeClr val="accent2"/>
            </a:solidFill>
            <a:tailEnd type="triangle"/>
          </a:ln>
        </p:spPr>
        <p:style>
          <a:lnRef idx="1">
            <a:schemeClr val="accent1"/>
          </a:lnRef>
          <a:fillRef idx="0">
            <a:schemeClr val="accent1"/>
          </a:fillRef>
          <a:effectRef idx="0">
            <a:schemeClr val="accent1"/>
          </a:effectRef>
          <a:fontRef idx="minor">
            <a:schemeClr val="tx1"/>
          </a:fontRef>
        </p:style>
      </p:cxnSp>
      <p:cxnSp>
        <p:nvCxnSpPr>
          <p:cNvPr id="41" name="Straight Arrow Connector 40">
            <a:extLst>
              <a:ext uri="{FF2B5EF4-FFF2-40B4-BE49-F238E27FC236}">
                <a16:creationId xmlns:a16="http://schemas.microsoft.com/office/drawing/2014/main" id="{5A7D3228-C5A4-0C89-8E3C-D88A07C945F0}"/>
              </a:ext>
            </a:extLst>
          </p:cNvPr>
          <p:cNvCxnSpPr>
            <a:endCxn id="3" idx="0"/>
          </p:cNvCxnSpPr>
          <p:nvPr/>
        </p:nvCxnSpPr>
        <p:spPr>
          <a:xfrm>
            <a:off x="6096000" y="98323"/>
            <a:ext cx="34435" cy="53094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45" name="Connector: Curved 44">
            <a:extLst>
              <a:ext uri="{FF2B5EF4-FFF2-40B4-BE49-F238E27FC236}">
                <a16:creationId xmlns:a16="http://schemas.microsoft.com/office/drawing/2014/main" id="{DDCEADF4-70A5-0236-3C36-B4D345EC44DC}"/>
              </a:ext>
            </a:extLst>
          </p:cNvPr>
          <p:cNvCxnSpPr>
            <a:stCxn id="11" idx="4"/>
            <a:endCxn id="13" idx="4"/>
          </p:cNvCxnSpPr>
          <p:nvPr/>
        </p:nvCxnSpPr>
        <p:spPr>
          <a:xfrm rot="5400000">
            <a:off x="5245529" y="4355693"/>
            <a:ext cx="1759978" cy="176979"/>
          </a:xfrm>
          <a:prstGeom prst="curvedConnector5">
            <a:avLst>
              <a:gd name="adj1" fmla="val 10335"/>
              <a:gd name="adj2" fmla="val -209725"/>
              <a:gd name="adj3" fmla="val 125838"/>
            </a:avLst>
          </a:prstGeom>
          <a:ln>
            <a:solidFill>
              <a:schemeClr val="accent2"/>
            </a:solidFill>
            <a:tailEnd type="triangle"/>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p14="http://schemas.microsoft.com/office/powerpoint/2010/main">
        <mc:Choice Requires="p14">
          <p:contentPart p14:bwMode="auto" r:id="rId15">
            <p14:nvContentPartPr>
              <p14:cNvPr id="14" name="Ink 13">
                <a:extLst>
                  <a:ext uri="{FF2B5EF4-FFF2-40B4-BE49-F238E27FC236}">
                    <a16:creationId xmlns:a16="http://schemas.microsoft.com/office/drawing/2014/main" id="{3C18D90F-5EDE-158A-4157-75A0D1783C40}"/>
                  </a:ext>
                </a:extLst>
              </p14:cNvPr>
              <p14:cNvContentPartPr/>
              <p14:nvPr/>
            </p14:nvContentPartPr>
            <p14:xfrm>
              <a:off x="627840" y="1653120"/>
              <a:ext cx="357480" cy="2471400"/>
            </p14:xfrm>
          </p:contentPart>
        </mc:Choice>
        <mc:Fallback xmlns="">
          <p:pic>
            <p:nvPicPr>
              <p:cNvPr id="14" name="Ink 13">
                <a:extLst>
                  <a:ext uri="{FF2B5EF4-FFF2-40B4-BE49-F238E27FC236}">
                    <a16:creationId xmlns:a16="http://schemas.microsoft.com/office/drawing/2014/main" id="{3C18D90F-5EDE-158A-4157-75A0D1783C40}"/>
                  </a:ext>
                </a:extLst>
              </p:cNvPr>
              <p:cNvPicPr/>
              <p:nvPr/>
            </p:nvPicPr>
            <p:blipFill>
              <a:blip r:embed="rId16"/>
              <a:stretch>
                <a:fillRect/>
              </a:stretch>
            </p:blipFill>
            <p:spPr>
              <a:xfrm>
                <a:off x="618480" y="1643760"/>
                <a:ext cx="376200" cy="2490120"/>
              </a:xfrm>
              <a:prstGeom prst="rect">
                <a:avLst/>
              </a:prstGeom>
            </p:spPr>
          </p:pic>
        </mc:Fallback>
      </mc:AlternateContent>
    </p:spTree>
    <p:extLst>
      <p:ext uri="{BB962C8B-B14F-4D97-AF65-F5344CB8AC3E}">
        <p14:creationId xmlns:p14="http://schemas.microsoft.com/office/powerpoint/2010/main" val="288646997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62DC4FD-C70D-E9A8-FA49-CD8A78B5768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981136E-EDBB-0C00-AC1C-62C5D1C3D9FA}"/>
              </a:ext>
            </a:extLst>
          </p:cNvPr>
          <p:cNvSpPr>
            <a:spLocks noGrp="1"/>
          </p:cNvSpPr>
          <p:nvPr>
            <p:ph type="title"/>
          </p:nvPr>
        </p:nvSpPr>
        <p:spPr/>
        <p:txBody>
          <a:bodyPr/>
          <a:lstStyle/>
          <a:p>
            <a:r>
              <a:rPr lang="en-IN" dirty="0">
                <a:solidFill>
                  <a:schemeClr val="tx2"/>
                </a:solidFill>
              </a:rPr>
              <a:t>Shortest Path</a:t>
            </a:r>
          </a:p>
        </p:txBody>
      </p:sp>
      <p:sp>
        <p:nvSpPr>
          <p:cNvPr id="4" name="Oval 3">
            <a:extLst>
              <a:ext uri="{FF2B5EF4-FFF2-40B4-BE49-F238E27FC236}">
                <a16:creationId xmlns:a16="http://schemas.microsoft.com/office/drawing/2014/main" id="{BFC3E906-DD8C-C7E9-0C40-EE8812D8BD2E}"/>
              </a:ext>
            </a:extLst>
          </p:cNvPr>
          <p:cNvSpPr/>
          <p:nvPr/>
        </p:nvSpPr>
        <p:spPr>
          <a:xfrm>
            <a:off x="314632" y="2723535"/>
            <a:ext cx="639097" cy="589936"/>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dirty="0">
                <a:solidFill>
                  <a:schemeClr val="tx2"/>
                </a:solidFill>
              </a:rPr>
              <a:t>0</a:t>
            </a:r>
          </a:p>
        </p:txBody>
      </p:sp>
      <mc:AlternateContent xmlns:mc="http://schemas.openxmlformats.org/markup-compatibility/2006" xmlns:a14="http://schemas.microsoft.com/office/drawing/2010/main">
        <mc:Choice Requires="a14">
          <p:sp>
            <p:nvSpPr>
              <p:cNvPr id="5" name="Oval 4">
                <a:extLst>
                  <a:ext uri="{FF2B5EF4-FFF2-40B4-BE49-F238E27FC236}">
                    <a16:creationId xmlns:a16="http://schemas.microsoft.com/office/drawing/2014/main" id="{114D6A20-B650-54A9-07CE-6139A6E1C508}"/>
                  </a:ext>
                </a:extLst>
              </p:cNvPr>
              <p:cNvSpPr/>
              <p:nvPr/>
            </p:nvSpPr>
            <p:spPr>
              <a:xfrm>
                <a:off x="1233949" y="3888660"/>
                <a:ext cx="639097" cy="589936"/>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r>
                        <a:rPr lang="en-IN" b="0" i="1" smtClean="0">
                          <a:solidFill>
                            <a:schemeClr val="tx2"/>
                          </a:solidFill>
                          <a:latin typeface="Cambria Math" panose="02040503050406030204" pitchFamily="18" charset="0"/>
                        </a:rPr>
                        <m:t>∞</m:t>
                      </m:r>
                    </m:oMath>
                  </m:oMathPara>
                </a14:m>
                <a:endParaRPr lang="en-IN" dirty="0">
                  <a:solidFill>
                    <a:schemeClr val="tx2"/>
                  </a:solidFill>
                </a:endParaRPr>
              </a:p>
            </p:txBody>
          </p:sp>
        </mc:Choice>
        <mc:Fallback xmlns="">
          <p:sp>
            <p:nvSpPr>
              <p:cNvPr id="5" name="Oval 4">
                <a:extLst>
                  <a:ext uri="{FF2B5EF4-FFF2-40B4-BE49-F238E27FC236}">
                    <a16:creationId xmlns:a16="http://schemas.microsoft.com/office/drawing/2014/main" id="{B3729705-87A1-C556-5972-50827DD7DE39}"/>
                  </a:ext>
                </a:extLst>
              </p:cNvPr>
              <p:cNvSpPr>
                <a:spLocks noRot="1" noChangeAspect="1" noMove="1" noResize="1" noEditPoints="1" noAdjustHandles="1" noChangeArrowheads="1" noChangeShapeType="1" noTextEdit="1"/>
              </p:cNvSpPr>
              <p:nvPr/>
            </p:nvSpPr>
            <p:spPr>
              <a:xfrm>
                <a:off x="1233949" y="3888660"/>
                <a:ext cx="639097" cy="589936"/>
              </a:xfrm>
              <a:prstGeom prst="ellipse">
                <a:avLst/>
              </a:prstGeom>
              <a:blipFill>
                <a:blip r:embed="rId3"/>
                <a:stretch>
                  <a:fillRect/>
                </a:stretch>
              </a:blipFill>
            </p:spPr>
            <p:txBody>
              <a:bodyPr/>
              <a:lstStyle/>
              <a:p>
                <a:r>
                  <a:rPr lang="en-IN">
                    <a:noFill/>
                  </a:rPr>
                  <a:t> </a:t>
                </a:r>
              </a:p>
            </p:txBody>
          </p:sp>
        </mc:Fallback>
      </mc:AlternateContent>
      <mc:AlternateContent xmlns:mc="http://schemas.openxmlformats.org/markup-compatibility/2006" xmlns:a14="http://schemas.microsoft.com/office/drawing/2010/main">
        <mc:Choice Requires="a14">
          <p:sp>
            <p:nvSpPr>
              <p:cNvPr id="6" name="Oval 5">
                <a:extLst>
                  <a:ext uri="{FF2B5EF4-FFF2-40B4-BE49-F238E27FC236}">
                    <a16:creationId xmlns:a16="http://schemas.microsoft.com/office/drawing/2014/main" id="{7929806F-F91B-7ED2-2DA4-D859079DAD5D}"/>
                  </a:ext>
                </a:extLst>
              </p:cNvPr>
              <p:cNvSpPr/>
              <p:nvPr/>
            </p:nvSpPr>
            <p:spPr>
              <a:xfrm>
                <a:off x="1278195" y="1514164"/>
                <a:ext cx="639097" cy="589936"/>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r>
                        <a:rPr lang="en-IN" i="1" smtClean="0">
                          <a:solidFill>
                            <a:schemeClr val="tx2"/>
                          </a:solidFill>
                          <a:latin typeface="Cambria Math" panose="02040503050406030204" pitchFamily="18" charset="0"/>
                          <a:ea typeface="Cambria Math" panose="02040503050406030204" pitchFamily="18" charset="0"/>
                        </a:rPr>
                        <m:t>∞</m:t>
                      </m:r>
                    </m:oMath>
                  </m:oMathPara>
                </a14:m>
                <a:endParaRPr lang="en-IN" dirty="0">
                  <a:solidFill>
                    <a:schemeClr val="tx2"/>
                  </a:solidFill>
                </a:endParaRPr>
              </a:p>
            </p:txBody>
          </p:sp>
        </mc:Choice>
        <mc:Fallback xmlns="">
          <p:sp>
            <p:nvSpPr>
              <p:cNvPr id="6" name="Oval 5">
                <a:extLst>
                  <a:ext uri="{FF2B5EF4-FFF2-40B4-BE49-F238E27FC236}">
                    <a16:creationId xmlns:a16="http://schemas.microsoft.com/office/drawing/2014/main" id="{4AAC17B1-A9E8-8EA6-CFAD-B18DBF82EC23}"/>
                  </a:ext>
                </a:extLst>
              </p:cNvPr>
              <p:cNvSpPr>
                <a:spLocks noRot="1" noChangeAspect="1" noMove="1" noResize="1" noEditPoints="1" noAdjustHandles="1" noChangeArrowheads="1" noChangeShapeType="1" noTextEdit="1"/>
              </p:cNvSpPr>
              <p:nvPr/>
            </p:nvSpPr>
            <p:spPr>
              <a:xfrm>
                <a:off x="1278195" y="1514164"/>
                <a:ext cx="639097" cy="589936"/>
              </a:xfrm>
              <a:prstGeom prst="ellipse">
                <a:avLst/>
              </a:prstGeom>
              <a:blipFill>
                <a:blip r:embed="rId4"/>
                <a:stretch>
                  <a:fillRect/>
                </a:stretch>
              </a:blipFill>
            </p:spPr>
            <p:txBody>
              <a:bodyPr/>
              <a:lstStyle/>
              <a:p>
                <a:r>
                  <a:rPr lang="en-IN">
                    <a:noFill/>
                  </a:rPr>
                  <a:t> </a:t>
                </a:r>
              </a:p>
            </p:txBody>
          </p:sp>
        </mc:Fallback>
      </mc:AlternateContent>
      <mc:AlternateContent xmlns:mc="http://schemas.openxmlformats.org/markup-compatibility/2006" xmlns:a14="http://schemas.microsoft.com/office/drawing/2010/main">
        <mc:Choice Requires="a14">
          <p:sp>
            <p:nvSpPr>
              <p:cNvPr id="7" name="Oval 6">
                <a:extLst>
                  <a:ext uri="{FF2B5EF4-FFF2-40B4-BE49-F238E27FC236}">
                    <a16:creationId xmlns:a16="http://schemas.microsoft.com/office/drawing/2014/main" id="{115FC0BA-07C2-8D05-9DF1-4644DBD9BCF8}"/>
                  </a:ext>
                </a:extLst>
              </p:cNvPr>
              <p:cNvSpPr/>
              <p:nvPr/>
            </p:nvSpPr>
            <p:spPr>
              <a:xfrm>
                <a:off x="3220069" y="1509248"/>
                <a:ext cx="639097" cy="589936"/>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r>
                        <a:rPr lang="en-IN" b="0" i="1" smtClean="0">
                          <a:solidFill>
                            <a:schemeClr val="tx2"/>
                          </a:solidFill>
                          <a:latin typeface="Cambria Math" panose="02040503050406030204" pitchFamily="18" charset="0"/>
                        </a:rPr>
                        <m:t>∞</m:t>
                      </m:r>
                    </m:oMath>
                  </m:oMathPara>
                </a14:m>
                <a:endParaRPr lang="en-IN" dirty="0">
                  <a:solidFill>
                    <a:schemeClr val="tx2"/>
                  </a:solidFill>
                </a:endParaRPr>
              </a:p>
            </p:txBody>
          </p:sp>
        </mc:Choice>
        <mc:Fallback xmlns="">
          <p:sp>
            <p:nvSpPr>
              <p:cNvPr id="7" name="Oval 6">
                <a:extLst>
                  <a:ext uri="{FF2B5EF4-FFF2-40B4-BE49-F238E27FC236}">
                    <a16:creationId xmlns:a16="http://schemas.microsoft.com/office/drawing/2014/main" id="{BFC664AD-245C-3434-17CC-62B65327E196}"/>
                  </a:ext>
                </a:extLst>
              </p:cNvPr>
              <p:cNvSpPr>
                <a:spLocks noRot="1" noChangeAspect="1" noMove="1" noResize="1" noEditPoints="1" noAdjustHandles="1" noChangeArrowheads="1" noChangeShapeType="1" noTextEdit="1"/>
              </p:cNvSpPr>
              <p:nvPr/>
            </p:nvSpPr>
            <p:spPr>
              <a:xfrm>
                <a:off x="3220069" y="1509248"/>
                <a:ext cx="639097" cy="589936"/>
              </a:xfrm>
              <a:prstGeom prst="ellipse">
                <a:avLst/>
              </a:prstGeom>
              <a:blipFill>
                <a:blip r:embed="rId5"/>
                <a:stretch>
                  <a:fillRect/>
                </a:stretch>
              </a:blipFill>
            </p:spPr>
            <p:txBody>
              <a:bodyPr/>
              <a:lstStyle/>
              <a:p>
                <a:r>
                  <a:rPr lang="en-IN">
                    <a:noFill/>
                  </a:rPr>
                  <a:t> </a:t>
                </a:r>
              </a:p>
            </p:txBody>
          </p:sp>
        </mc:Fallback>
      </mc:AlternateContent>
      <mc:AlternateContent xmlns:mc="http://schemas.openxmlformats.org/markup-compatibility/2006" xmlns:a14="http://schemas.microsoft.com/office/drawing/2010/main">
        <mc:Choice Requires="a14">
          <p:sp>
            <p:nvSpPr>
              <p:cNvPr id="8" name="Oval 7">
                <a:extLst>
                  <a:ext uri="{FF2B5EF4-FFF2-40B4-BE49-F238E27FC236}">
                    <a16:creationId xmlns:a16="http://schemas.microsoft.com/office/drawing/2014/main" id="{2E0B1802-85DC-D458-DE09-D915B4B7CD12}"/>
                  </a:ext>
                </a:extLst>
              </p:cNvPr>
              <p:cNvSpPr/>
              <p:nvPr/>
            </p:nvSpPr>
            <p:spPr>
              <a:xfrm>
                <a:off x="3195490" y="3903410"/>
                <a:ext cx="639097" cy="589936"/>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r>
                        <a:rPr lang="en-IN" b="0" i="1" smtClean="0">
                          <a:solidFill>
                            <a:schemeClr val="tx2"/>
                          </a:solidFill>
                          <a:latin typeface="Cambria Math" panose="02040503050406030204" pitchFamily="18" charset="0"/>
                        </a:rPr>
                        <m:t>∞</m:t>
                      </m:r>
                    </m:oMath>
                  </m:oMathPara>
                </a14:m>
                <a:endParaRPr lang="en-IN" dirty="0">
                  <a:solidFill>
                    <a:schemeClr val="tx2"/>
                  </a:solidFill>
                </a:endParaRPr>
              </a:p>
            </p:txBody>
          </p:sp>
        </mc:Choice>
        <mc:Fallback xmlns="">
          <p:sp>
            <p:nvSpPr>
              <p:cNvPr id="8" name="Oval 7">
                <a:extLst>
                  <a:ext uri="{FF2B5EF4-FFF2-40B4-BE49-F238E27FC236}">
                    <a16:creationId xmlns:a16="http://schemas.microsoft.com/office/drawing/2014/main" id="{C12C2D19-C454-17A6-21B0-DB6E20FBCCEB}"/>
                  </a:ext>
                </a:extLst>
              </p:cNvPr>
              <p:cNvSpPr>
                <a:spLocks noRot="1" noChangeAspect="1" noMove="1" noResize="1" noEditPoints="1" noAdjustHandles="1" noChangeArrowheads="1" noChangeShapeType="1" noTextEdit="1"/>
              </p:cNvSpPr>
              <p:nvPr/>
            </p:nvSpPr>
            <p:spPr>
              <a:xfrm>
                <a:off x="3195490" y="3903410"/>
                <a:ext cx="639097" cy="589936"/>
              </a:xfrm>
              <a:prstGeom prst="ellipse">
                <a:avLst/>
              </a:prstGeom>
              <a:blipFill>
                <a:blip r:embed="rId6"/>
                <a:stretch>
                  <a:fillRect/>
                </a:stretch>
              </a:blipFill>
            </p:spPr>
            <p:txBody>
              <a:bodyPr/>
              <a:lstStyle/>
              <a:p>
                <a:r>
                  <a:rPr lang="en-IN">
                    <a:noFill/>
                  </a:rPr>
                  <a:t> </a:t>
                </a:r>
              </a:p>
            </p:txBody>
          </p:sp>
        </mc:Fallback>
      </mc:AlternateContent>
      <p:cxnSp>
        <p:nvCxnSpPr>
          <p:cNvPr id="12" name="Straight Arrow Connector 11">
            <a:extLst>
              <a:ext uri="{FF2B5EF4-FFF2-40B4-BE49-F238E27FC236}">
                <a16:creationId xmlns:a16="http://schemas.microsoft.com/office/drawing/2014/main" id="{63222B21-0311-03DF-AB51-2594C44CB7A9}"/>
              </a:ext>
            </a:extLst>
          </p:cNvPr>
          <p:cNvCxnSpPr>
            <a:stCxn id="6" idx="6"/>
            <a:endCxn id="7" idx="2"/>
          </p:cNvCxnSpPr>
          <p:nvPr/>
        </p:nvCxnSpPr>
        <p:spPr>
          <a:xfrm flipV="1">
            <a:off x="1917292" y="1804216"/>
            <a:ext cx="1302777" cy="4916"/>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cxnSp>
        <p:nvCxnSpPr>
          <p:cNvPr id="16" name="Straight Arrow Connector 15">
            <a:extLst>
              <a:ext uri="{FF2B5EF4-FFF2-40B4-BE49-F238E27FC236}">
                <a16:creationId xmlns:a16="http://schemas.microsoft.com/office/drawing/2014/main" id="{E2E9C29B-F2FB-35A9-E84B-7AD5D415699E}"/>
              </a:ext>
            </a:extLst>
          </p:cNvPr>
          <p:cNvCxnSpPr>
            <a:stCxn id="5" idx="6"/>
            <a:endCxn id="8" idx="2"/>
          </p:cNvCxnSpPr>
          <p:nvPr/>
        </p:nvCxnSpPr>
        <p:spPr>
          <a:xfrm>
            <a:off x="1873046" y="4183628"/>
            <a:ext cx="1322444" cy="14750"/>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cxnSp>
        <p:nvCxnSpPr>
          <p:cNvPr id="18" name="Straight Arrow Connector 17">
            <a:extLst>
              <a:ext uri="{FF2B5EF4-FFF2-40B4-BE49-F238E27FC236}">
                <a16:creationId xmlns:a16="http://schemas.microsoft.com/office/drawing/2014/main" id="{72878B55-ECD6-D837-4DFF-82152FB067FA}"/>
              </a:ext>
            </a:extLst>
          </p:cNvPr>
          <p:cNvCxnSpPr>
            <a:stCxn id="8" idx="2"/>
            <a:endCxn id="4" idx="5"/>
          </p:cNvCxnSpPr>
          <p:nvPr/>
        </p:nvCxnSpPr>
        <p:spPr>
          <a:xfrm flipH="1" flipV="1">
            <a:off x="860135" y="3227077"/>
            <a:ext cx="2335355" cy="971301"/>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cxnSp>
        <p:nvCxnSpPr>
          <p:cNvPr id="20" name="Straight Arrow Connector 19">
            <a:extLst>
              <a:ext uri="{FF2B5EF4-FFF2-40B4-BE49-F238E27FC236}">
                <a16:creationId xmlns:a16="http://schemas.microsoft.com/office/drawing/2014/main" id="{21AD1905-5B15-CAD7-39FE-0A0B5D2F0693}"/>
              </a:ext>
            </a:extLst>
          </p:cNvPr>
          <p:cNvCxnSpPr>
            <a:stCxn id="5" idx="7"/>
            <a:endCxn id="7" idx="3"/>
          </p:cNvCxnSpPr>
          <p:nvPr/>
        </p:nvCxnSpPr>
        <p:spPr>
          <a:xfrm flipV="1">
            <a:off x="1779452" y="2012790"/>
            <a:ext cx="1534211" cy="1962264"/>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cxnSp>
        <p:nvCxnSpPr>
          <p:cNvPr id="42" name="Connector: Curved 41">
            <a:extLst>
              <a:ext uri="{FF2B5EF4-FFF2-40B4-BE49-F238E27FC236}">
                <a16:creationId xmlns:a16="http://schemas.microsoft.com/office/drawing/2014/main" id="{297990A4-7AA8-B1A7-1655-3D43B1E31B7F}"/>
              </a:ext>
            </a:extLst>
          </p:cNvPr>
          <p:cNvCxnSpPr>
            <a:stCxn id="6" idx="3"/>
            <a:endCxn id="5" idx="1"/>
          </p:cNvCxnSpPr>
          <p:nvPr/>
        </p:nvCxnSpPr>
        <p:spPr>
          <a:xfrm rot="5400000">
            <a:off x="370992" y="2974257"/>
            <a:ext cx="1957348" cy="44246"/>
          </a:xfrm>
          <a:prstGeom prst="curvedConnector3">
            <a:avLst/>
          </a:prstGeom>
          <a:ln w="28575">
            <a:tailEnd type="triangle"/>
          </a:ln>
        </p:spPr>
        <p:style>
          <a:lnRef idx="1">
            <a:schemeClr val="accent1"/>
          </a:lnRef>
          <a:fillRef idx="0">
            <a:schemeClr val="accent1"/>
          </a:fillRef>
          <a:effectRef idx="0">
            <a:schemeClr val="accent1"/>
          </a:effectRef>
          <a:fontRef idx="minor">
            <a:schemeClr val="tx1"/>
          </a:fontRef>
        </p:style>
      </p:cxnSp>
      <p:cxnSp>
        <p:nvCxnSpPr>
          <p:cNvPr id="44" name="Connector: Curved 43">
            <a:extLst>
              <a:ext uri="{FF2B5EF4-FFF2-40B4-BE49-F238E27FC236}">
                <a16:creationId xmlns:a16="http://schemas.microsoft.com/office/drawing/2014/main" id="{FC4A82DE-3957-532F-D2A3-2B58F5A6DF20}"/>
              </a:ext>
            </a:extLst>
          </p:cNvPr>
          <p:cNvCxnSpPr>
            <a:stCxn id="5" idx="7"/>
            <a:endCxn id="6" idx="5"/>
          </p:cNvCxnSpPr>
          <p:nvPr/>
        </p:nvCxnSpPr>
        <p:spPr>
          <a:xfrm rot="5400000" flipH="1" flipV="1">
            <a:off x="822901" y="2974257"/>
            <a:ext cx="1957348" cy="44246"/>
          </a:xfrm>
          <a:prstGeom prst="curvedConnector3">
            <a:avLst/>
          </a:prstGeom>
          <a:ln w="28575">
            <a:tailEnd type="triangle"/>
          </a:ln>
        </p:spPr>
        <p:style>
          <a:lnRef idx="1">
            <a:schemeClr val="accent1"/>
          </a:lnRef>
          <a:fillRef idx="0">
            <a:schemeClr val="accent1"/>
          </a:fillRef>
          <a:effectRef idx="0">
            <a:schemeClr val="accent1"/>
          </a:effectRef>
          <a:fontRef idx="minor">
            <a:schemeClr val="tx1"/>
          </a:fontRef>
        </p:style>
      </p:cxnSp>
      <p:cxnSp>
        <p:nvCxnSpPr>
          <p:cNvPr id="46" name="Connector: Curved 45">
            <a:extLst>
              <a:ext uri="{FF2B5EF4-FFF2-40B4-BE49-F238E27FC236}">
                <a16:creationId xmlns:a16="http://schemas.microsoft.com/office/drawing/2014/main" id="{CB2F4388-EC8E-0E94-34FD-D3AFE018F11C}"/>
              </a:ext>
            </a:extLst>
          </p:cNvPr>
          <p:cNvCxnSpPr>
            <a:stCxn id="7" idx="3"/>
            <a:endCxn id="8" idx="1"/>
          </p:cNvCxnSpPr>
          <p:nvPr/>
        </p:nvCxnSpPr>
        <p:spPr>
          <a:xfrm rot="5400000">
            <a:off x="2312867" y="2989008"/>
            <a:ext cx="1977014" cy="24579"/>
          </a:xfrm>
          <a:prstGeom prst="curvedConnector3">
            <a:avLst/>
          </a:prstGeom>
          <a:ln w="28575">
            <a:tailEnd type="triangle"/>
          </a:ln>
        </p:spPr>
        <p:style>
          <a:lnRef idx="1">
            <a:schemeClr val="accent1"/>
          </a:lnRef>
          <a:fillRef idx="0">
            <a:schemeClr val="accent1"/>
          </a:fillRef>
          <a:effectRef idx="0">
            <a:schemeClr val="accent1"/>
          </a:effectRef>
          <a:fontRef idx="minor">
            <a:schemeClr val="tx1"/>
          </a:fontRef>
        </p:style>
      </p:cxnSp>
      <p:cxnSp>
        <p:nvCxnSpPr>
          <p:cNvPr id="48" name="Connector: Curved 47">
            <a:extLst>
              <a:ext uri="{FF2B5EF4-FFF2-40B4-BE49-F238E27FC236}">
                <a16:creationId xmlns:a16="http://schemas.microsoft.com/office/drawing/2014/main" id="{E91E7EB0-DEA3-3AB1-E9A2-9422F2F2B9C0}"/>
              </a:ext>
            </a:extLst>
          </p:cNvPr>
          <p:cNvCxnSpPr>
            <a:stCxn id="8" idx="7"/>
            <a:endCxn id="7" idx="5"/>
          </p:cNvCxnSpPr>
          <p:nvPr/>
        </p:nvCxnSpPr>
        <p:spPr>
          <a:xfrm rot="5400000" flipH="1" flipV="1">
            <a:off x="2764775" y="2989008"/>
            <a:ext cx="1977014" cy="24579"/>
          </a:xfrm>
          <a:prstGeom prst="curvedConnector3">
            <a:avLst/>
          </a:prstGeom>
          <a:ln w="28575">
            <a:tailEnd type="triangle"/>
          </a:ln>
        </p:spPr>
        <p:style>
          <a:lnRef idx="1">
            <a:schemeClr val="accent1"/>
          </a:lnRef>
          <a:fillRef idx="0">
            <a:schemeClr val="accent1"/>
          </a:fillRef>
          <a:effectRef idx="0">
            <a:schemeClr val="accent1"/>
          </a:effectRef>
          <a:fontRef idx="minor">
            <a:schemeClr val="tx1"/>
          </a:fontRef>
        </p:style>
      </p:cxnSp>
      <p:cxnSp>
        <p:nvCxnSpPr>
          <p:cNvPr id="50" name="Straight Arrow Connector 49">
            <a:extLst>
              <a:ext uri="{FF2B5EF4-FFF2-40B4-BE49-F238E27FC236}">
                <a16:creationId xmlns:a16="http://schemas.microsoft.com/office/drawing/2014/main" id="{24B96F49-2551-C360-9E13-AAA3BE4C8CC3}"/>
              </a:ext>
            </a:extLst>
          </p:cNvPr>
          <p:cNvCxnSpPr>
            <a:stCxn id="4" idx="0"/>
            <a:endCxn id="6" idx="2"/>
          </p:cNvCxnSpPr>
          <p:nvPr/>
        </p:nvCxnSpPr>
        <p:spPr>
          <a:xfrm flipV="1">
            <a:off x="634181" y="1809132"/>
            <a:ext cx="644014" cy="914403"/>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cxnSp>
        <p:nvCxnSpPr>
          <p:cNvPr id="52" name="Straight Arrow Connector 51">
            <a:extLst>
              <a:ext uri="{FF2B5EF4-FFF2-40B4-BE49-F238E27FC236}">
                <a16:creationId xmlns:a16="http://schemas.microsoft.com/office/drawing/2014/main" id="{598B5393-DEAC-ABD0-94C8-94F92BA5FFBC}"/>
              </a:ext>
            </a:extLst>
          </p:cNvPr>
          <p:cNvCxnSpPr>
            <a:stCxn id="4" idx="4"/>
            <a:endCxn id="5" idx="2"/>
          </p:cNvCxnSpPr>
          <p:nvPr/>
        </p:nvCxnSpPr>
        <p:spPr>
          <a:xfrm>
            <a:off x="634181" y="3313471"/>
            <a:ext cx="599768" cy="870157"/>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sp>
        <p:nvSpPr>
          <p:cNvPr id="53" name="TextBox 52">
            <a:extLst>
              <a:ext uri="{FF2B5EF4-FFF2-40B4-BE49-F238E27FC236}">
                <a16:creationId xmlns:a16="http://schemas.microsoft.com/office/drawing/2014/main" id="{DD6B6553-FB89-B934-B982-29C35ED86341}"/>
              </a:ext>
            </a:extLst>
          </p:cNvPr>
          <p:cNvSpPr txBox="1"/>
          <p:nvPr/>
        </p:nvSpPr>
        <p:spPr>
          <a:xfrm>
            <a:off x="2222079" y="1413020"/>
            <a:ext cx="545691" cy="369332"/>
          </a:xfrm>
          <a:prstGeom prst="rect">
            <a:avLst/>
          </a:prstGeom>
          <a:noFill/>
        </p:spPr>
        <p:txBody>
          <a:bodyPr wrap="square" rtlCol="0">
            <a:spAutoFit/>
          </a:bodyPr>
          <a:lstStyle/>
          <a:p>
            <a:r>
              <a:rPr lang="en-IN" b="1" dirty="0"/>
              <a:t>1</a:t>
            </a:r>
          </a:p>
        </p:txBody>
      </p:sp>
      <p:sp>
        <p:nvSpPr>
          <p:cNvPr id="54" name="TextBox 53">
            <a:extLst>
              <a:ext uri="{FF2B5EF4-FFF2-40B4-BE49-F238E27FC236}">
                <a16:creationId xmlns:a16="http://schemas.microsoft.com/office/drawing/2014/main" id="{F0611C80-7351-76D7-5934-2C7A5F6B39DB}"/>
              </a:ext>
            </a:extLst>
          </p:cNvPr>
          <p:cNvSpPr txBox="1"/>
          <p:nvPr/>
        </p:nvSpPr>
        <p:spPr>
          <a:xfrm>
            <a:off x="3780495" y="2725628"/>
            <a:ext cx="545691" cy="369332"/>
          </a:xfrm>
          <a:prstGeom prst="rect">
            <a:avLst/>
          </a:prstGeom>
          <a:noFill/>
        </p:spPr>
        <p:txBody>
          <a:bodyPr wrap="square" rtlCol="0">
            <a:spAutoFit/>
          </a:bodyPr>
          <a:lstStyle/>
          <a:p>
            <a:r>
              <a:rPr lang="en-IN" b="1" dirty="0"/>
              <a:t>6</a:t>
            </a:r>
          </a:p>
        </p:txBody>
      </p:sp>
      <p:sp>
        <p:nvSpPr>
          <p:cNvPr id="55" name="TextBox 54">
            <a:extLst>
              <a:ext uri="{FF2B5EF4-FFF2-40B4-BE49-F238E27FC236}">
                <a16:creationId xmlns:a16="http://schemas.microsoft.com/office/drawing/2014/main" id="{9FE24093-75C0-799D-5DD7-CDE7101C709B}"/>
              </a:ext>
            </a:extLst>
          </p:cNvPr>
          <p:cNvSpPr txBox="1"/>
          <p:nvPr/>
        </p:nvSpPr>
        <p:spPr>
          <a:xfrm>
            <a:off x="2930003" y="2878028"/>
            <a:ext cx="545691" cy="369332"/>
          </a:xfrm>
          <a:prstGeom prst="rect">
            <a:avLst/>
          </a:prstGeom>
          <a:noFill/>
        </p:spPr>
        <p:txBody>
          <a:bodyPr wrap="square" rtlCol="0">
            <a:spAutoFit/>
          </a:bodyPr>
          <a:lstStyle/>
          <a:p>
            <a:r>
              <a:rPr lang="en-IN" b="1" dirty="0"/>
              <a:t>4</a:t>
            </a:r>
          </a:p>
        </p:txBody>
      </p:sp>
      <p:sp>
        <p:nvSpPr>
          <p:cNvPr id="56" name="TextBox 55">
            <a:extLst>
              <a:ext uri="{FF2B5EF4-FFF2-40B4-BE49-F238E27FC236}">
                <a16:creationId xmlns:a16="http://schemas.microsoft.com/office/drawing/2014/main" id="{C2A21C15-36C6-C4D3-603B-127FE884B988}"/>
              </a:ext>
            </a:extLst>
          </p:cNvPr>
          <p:cNvSpPr txBox="1"/>
          <p:nvPr/>
        </p:nvSpPr>
        <p:spPr>
          <a:xfrm>
            <a:off x="2344982" y="4161138"/>
            <a:ext cx="545691" cy="369332"/>
          </a:xfrm>
          <a:prstGeom prst="rect">
            <a:avLst/>
          </a:prstGeom>
          <a:noFill/>
        </p:spPr>
        <p:txBody>
          <a:bodyPr wrap="square" rtlCol="0">
            <a:spAutoFit/>
          </a:bodyPr>
          <a:lstStyle/>
          <a:p>
            <a:r>
              <a:rPr lang="en-IN" b="1" dirty="0"/>
              <a:t>2</a:t>
            </a:r>
          </a:p>
        </p:txBody>
      </p:sp>
      <p:sp>
        <p:nvSpPr>
          <p:cNvPr id="57" name="TextBox 56">
            <a:extLst>
              <a:ext uri="{FF2B5EF4-FFF2-40B4-BE49-F238E27FC236}">
                <a16:creationId xmlns:a16="http://schemas.microsoft.com/office/drawing/2014/main" id="{DD7F2DA0-21D5-A758-6BA0-0A5C611D878D}"/>
              </a:ext>
            </a:extLst>
          </p:cNvPr>
          <p:cNvSpPr txBox="1"/>
          <p:nvPr/>
        </p:nvSpPr>
        <p:spPr>
          <a:xfrm>
            <a:off x="2320401" y="3566286"/>
            <a:ext cx="545691" cy="369332"/>
          </a:xfrm>
          <a:prstGeom prst="rect">
            <a:avLst/>
          </a:prstGeom>
          <a:noFill/>
        </p:spPr>
        <p:txBody>
          <a:bodyPr wrap="square" rtlCol="0">
            <a:spAutoFit/>
          </a:bodyPr>
          <a:lstStyle/>
          <a:p>
            <a:r>
              <a:rPr lang="en-IN" b="1" dirty="0"/>
              <a:t>7</a:t>
            </a:r>
          </a:p>
        </p:txBody>
      </p:sp>
      <p:sp>
        <p:nvSpPr>
          <p:cNvPr id="58" name="TextBox 57">
            <a:extLst>
              <a:ext uri="{FF2B5EF4-FFF2-40B4-BE49-F238E27FC236}">
                <a16:creationId xmlns:a16="http://schemas.microsoft.com/office/drawing/2014/main" id="{2297E3CC-56F2-8074-BE57-F6B8CC572346}"/>
              </a:ext>
            </a:extLst>
          </p:cNvPr>
          <p:cNvSpPr txBox="1"/>
          <p:nvPr/>
        </p:nvSpPr>
        <p:spPr>
          <a:xfrm>
            <a:off x="2472801" y="2479820"/>
            <a:ext cx="545691" cy="369332"/>
          </a:xfrm>
          <a:prstGeom prst="rect">
            <a:avLst/>
          </a:prstGeom>
          <a:noFill/>
        </p:spPr>
        <p:txBody>
          <a:bodyPr wrap="square" rtlCol="0">
            <a:spAutoFit/>
          </a:bodyPr>
          <a:lstStyle/>
          <a:p>
            <a:r>
              <a:rPr lang="en-IN" b="1" dirty="0"/>
              <a:t>9</a:t>
            </a:r>
          </a:p>
        </p:txBody>
      </p:sp>
      <p:sp>
        <p:nvSpPr>
          <p:cNvPr id="59" name="TextBox 58">
            <a:extLst>
              <a:ext uri="{FF2B5EF4-FFF2-40B4-BE49-F238E27FC236}">
                <a16:creationId xmlns:a16="http://schemas.microsoft.com/office/drawing/2014/main" id="{E3A358CE-2D89-2ACF-0102-616267A1FE5E}"/>
              </a:ext>
            </a:extLst>
          </p:cNvPr>
          <p:cNvSpPr txBox="1"/>
          <p:nvPr/>
        </p:nvSpPr>
        <p:spPr>
          <a:xfrm>
            <a:off x="1769791" y="2632220"/>
            <a:ext cx="545691" cy="369332"/>
          </a:xfrm>
          <a:prstGeom prst="rect">
            <a:avLst/>
          </a:prstGeom>
          <a:noFill/>
        </p:spPr>
        <p:txBody>
          <a:bodyPr wrap="square" rtlCol="0">
            <a:spAutoFit/>
          </a:bodyPr>
          <a:lstStyle/>
          <a:p>
            <a:r>
              <a:rPr lang="en-IN" b="1" dirty="0"/>
              <a:t>3</a:t>
            </a:r>
          </a:p>
        </p:txBody>
      </p:sp>
      <p:sp>
        <p:nvSpPr>
          <p:cNvPr id="60" name="TextBox 59">
            <a:extLst>
              <a:ext uri="{FF2B5EF4-FFF2-40B4-BE49-F238E27FC236}">
                <a16:creationId xmlns:a16="http://schemas.microsoft.com/office/drawing/2014/main" id="{E3887382-1F44-C6A3-5923-FFAD30171A6B}"/>
              </a:ext>
            </a:extLst>
          </p:cNvPr>
          <p:cNvSpPr txBox="1"/>
          <p:nvPr/>
        </p:nvSpPr>
        <p:spPr>
          <a:xfrm>
            <a:off x="1086446" y="2558477"/>
            <a:ext cx="545691" cy="369332"/>
          </a:xfrm>
          <a:prstGeom prst="rect">
            <a:avLst/>
          </a:prstGeom>
          <a:noFill/>
        </p:spPr>
        <p:txBody>
          <a:bodyPr wrap="square" rtlCol="0">
            <a:spAutoFit/>
          </a:bodyPr>
          <a:lstStyle/>
          <a:p>
            <a:r>
              <a:rPr lang="en-IN" b="1" dirty="0"/>
              <a:t>2</a:t>
            </a:r>
          </a:p>
        </p:txBody>
      </p:sp>
      <p:sp>
        <p:nvSpPr>
          <p:cNvPr id="61" name="TextBox 60">
            <a:extLst>
              <a:ext uri="{FF2B5EF4-FFF2-40B4-BE49-F238E27FC236}">
                <a16:creationId xmlns:a16="http://schemas.microsoft.com/office/drawing/2014/main" id="{060937CA-B1CE-A98C-8D18-83DAA5B8907C}"/>
              </a:ext>
            </a:extLst>
          </p:cNvPr>
          <p:cNvSpPr txBox="1"/>
          <p:nvPr/>
        </p:nvSpPr>
        <p:spPr>
          <a:xfrm>
            <a:off x="609580" y="3674441"/>
            <a:ext cx="545691" cy="369332"/>
          </a:xfrm>
          <a:prstGeom prst="rect">
            <a:avLst/>
          </a:prstGeom>
          <a:noFill/>
        </p:spPr>
        <p:txBody>
          <a:bodyPr wrap="square" rtlCol="0">
            <a:spAutoFit/>
          </a:bodyPr>
          <a:lstStyle/>
          <a:p>
            <a:r>
              <a:rPr lang="en-IN" b="1" dirty="0"/>
              <a:t>5</a:t>
            </a:r>
          </a:p>
        </p:txBody>
      </p:sp>
      <p:sp>
        <p:nvSpPr>
          <p:cNvPr id="62" name="TextBox 61">
            <a:extLst>
              <a:ext uri="{FF2B5EF4-FFF2-40B4-BE49-F238E27FC236}">
                <a16:creationId xmlns:a16="http://schemas.microsoft.com/office/drawing/2014/main" id="{BA2D029D-24DC-C924-3A7A-7BCCC233FAEA}"/>
              </a:ext>
            </a:extLst>
          </p:cNvPr>
          <p:cNvSpPr txBox="1"/>
          <p:nvPr/>
        </p:nvSpPr>
        <p:spPr>
          <a:xfrm>
            <a:off x="585001" y="1998036"/>
            <a:ext cx="545691" cy="369332"/>
          </a:xfrm>
          <a:prstGeom prst="rect">
            <a:avLst/>
          </a:prstGeom>
          <a:noFill/>
        </p:spPr>
        <p:txBody>
          <a:bodyPr wrap="square" rtlCol="0">
            <a:spAutoFit/>
          </a:bodyPr>
          <a:lstStyle/>
          <a:p>
            <a:r>
              <a:rPr lang="en-IN" b="1" dirty="0"/>
              <a:t>10</a:t>
            </a:r>
          </a:p>
        </p:txBody>
      </p:sp>
      <p:sp>
        <p:nvSpPr>
          <p:cNvPr id="63" name="TextBox 62">
            <a:extLst>
              <a:ext uri="{FF2B5EF4-FFF2-40B4-BE49-F238E27FC236}">
                <a16:creationId xmlns:a16="http://schemas.microsoft.com/office/drawing/2014/main" id="{67764E41-A077-BACE-D050-52F82A339F6A}"/>
              </a:ext>
            </a:extLst>
          </p:cNvPr>
          <p:cNvSpPr txBox="1"/>
          <p:nvPr/>
        </p:nvSpPr>
        <p:spPr>
          <a:xfrm>
            <a:off x="265453" y="3172994"/>
            <a:ext cx="545691" cy="369332"/>
          </a:xfrm>
          <a:prstGeom prst="rect">
            <a:avLst/>
          </a:prstGeom>
          <a:noFill/>
        </p:spPr>
        <p:txBody>
          <a:bodyPr wrap="square" rtlCol="0">
            <a:spAutoFit/>
          </a:bodyPr>
          <a:lstStyle/>
          <a:p>
            <a:r>
              <a:rPr lang="en-IN" b="1" dirty="0">
                <a:solidFill>
                  <a:srgbClr val="00B050"/>
                </a:solidFill>
              </a:rPr>
              <a:t>s</a:t>
            </a:r>
          </a:p>
        </p:txBody>
      </p:sp>
      <p:sp>
        <p:nvSpPr>
          <p:cNvPr id="64" name="Oval 63">
            <a:extLst>
              <a:ext uri="{FF2B5EF4-FFF2-40B4-BE49-F238E27FC236}">
                <a16:creationId xmlns:a16="http://schemas.microsoft.com/office/drawing/2014/main" id="{2E121EDA-BCC4-277F-FCB7-846E5A61E5E8}"/>
              </a:ext>
            </a:extLst>
          </p:cNvPr>
          <p:cNvSpPr/>
          <p:nvPr/>
        </p:nvSpPr>
        <p:spPr>
          <a:xfrm>
            <a:off x="8087058" y="2836606"/>
            <a:ext cx="639097" cy="589936"/>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dirty="0">
                <a:solidFill>
                  <a:schemeClr val="tx2"/>
                </a:solidFill>
              </a:rPr>
              <a:t>0</a:t>
            </a:r>
          </a:p>
        </p:txBody>
      </p:sp>
      <mc:AlternateContent xmlns:mc="http://schemas.openxmlformats.org/markup-compatibility/2006" xmlns:a14="http://schemas.microsoft.com/office/drawing/2010/main">
        <mc:Choice Requires="a14">
          <p:sp>
            <p:nvSpPr>
              <p:cNvPr id="65" name="Oval 64">
                <a:extLst>
                  <a:ext uri="{FF2B5EF4-FFF2-40B4-BE49-F238E27FC236}">
                    <a16:creationId xmlns:a16="http://schemas.microsoft.com/office/drawing/2014/main" id="{70B1D5BF-D227-CFF2-E906-4BAE727CEF5A}"/>
                  </a:ext>
                </a:extLst>
              </p:cNvPr>
              <p:cNvSpPr/>
              <p:nvPr/>
            </p:nvSpPr>
            <p:spPr>
              <a:xfrm>
                <a:off x="9006375" y="4001731"/>
                <a:ext cx="639097" cy="589936"/>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r>
                        <a:rPr lang="en-IN" b="0" i="1" smtClean="0">
                          <a:solidFill>
                            <a:schemeClr val="tx2"/>
                          </a:solidFill>
                          <a:latin typeface="Cambria Math" panose="02040503050406030204" pitchFamily="18" charset="0"/>
                        </a:rPr>
                        <m:t>5</m:t>
                      </m:r>
                    </m:oMath>
                  </m:oMathPara>
                </a14:m>
                <a:endParaRPr lang="en-IN" dirty="0">
                  <a:solidFill>
                    <a:schemeClr val="tx2"/>
                  </a:solidFill>
                </a:endParaRPr>
              </a:p>
            </p:txBody>
          </p:sp>
        </mc:Choice>
        <mc:Fallback xmlns="">
          <p:sp>
            <p:nvSpPr>
              <p:cNvPr id="65" name="Oval 64">
                <a:extLst>
                  <a:ext uri="{FF2B5EF4-FFF2-40B4-BE49-F238E27FC236}">
                    <a16:creationId xmlns:a16="http://schemas.microsoft.com/office/drawing/2014/main" id="{E266E6D4-FC8D-0A23-A848-C8C0B8AD5D02}"/>
                  </a:ext>
                </a:extLst>
              </p:cNvPr>
              <p:cNvSpPr>
                <a:spLocks noRot="1" noChangeAspect="1" noMove="1" noResize="1" noEditPoints="1" noAdjustHandles="1" noChangeArrowheads="1" noChangeShapeType="1" noTextEdit="1"/>
              </p:cNvSpPr>
              <p:nvPr/>
            </p:nvSpPr>
            <p:spPr>
              <a:xfrm>
                <a:off x="9006375" y="4001731"/>
                <a:ext cx="639097" cy="589936"/>
              </a:xfrm>
              <a:prstGeom prst="ellipse">
                <a:avLst/>
              </a:prstGeom>
              <a:blipFill>
                <a:blip r:embed="rId7"/>
                <a:stretch>
                  <a:fillRect/>
                </a:stretch>
              </a:blipFill>
            </p:spPr>
            <p:txBody>
              <a:bodyPr/>
              <a:lstStyle/>
              <a:p>
                <a:r>
                  <a:rPr lang="en-IN">
                    <a:noFill/>
                  </a:rPr>
                  <a:t> </a:t>
                </a:r>
              </a:p>
            </p:txBody>
          </p:sp>
        </mc:Fallback>
      </mc:AlternateContent>
      <mc:AlternateContent xmlns:mc="http://schemas.openxmlformats.org/markup-compatibility/2006" xmlns:a14="http://schemas.microsoft.com/office/drawing/2010/main">
        <mc:Choice Requires="a14">
          <p:sp>
            <p:nvSpPr>
              <p:cNvPr id="66" name="Oval 65">
                <a:extLst>
                  <a:ext uri="{FF2B5EF4-FFF2-40B4-BE49-F238E27FC236}">
                    <a16:creationId xmlns:a16="http://schemas.microsoft.com/office/drawing/2014/main" id="{121B4645-EDFD-3941-241D-B75F0036F000}"/>
                  </a:ext>
                </a:extLst>
              </p:cNvPr>
              <p:cNvSpPr/>
              <p:nvPr/>
            </p:nvSpPr>
            <p:spPr>
              <a:xfrm>
                <a:off x="9050621" y="1627235"/>
                <a:ext cx="639097" cy="589936"/>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r>
                        <a:rPr lang="en-IN" b="0" i="1" smtClean="0">
                          <a:solidFill>
                            <a:schemeClr val="tx2"/>
                          </a:solidFill>
                          <a:latin typeface="Cambria Math" panose="02040503050406030204" pitchFamily="18" charset="0"/>
                          <a:ea typeface="Cambria Math" panose="02040503050406030204" pitchFamily="18" charset="0"/>
                        </a:rPr>
                        <m:t>8</m:t>
                      </m:r>
                    </m:oMath>
                  </m:oMathPara>
                </a14:m>
                <a:endParaRPr lang="en-IN" dirty="0">
                  <a:solidFill>
                    <a:schemeClr val="tx2"/>
                  </a:solidFill>
                </a:endParaRPr>
              </a:p>
            </p:txBody>
          </p:sp>
        </mc:Choice>
        <mc:Fallback xmlns="">
          <p:sp>
            <p:nvSpPr>
              <p:cNvPr id="66" name="Oval 65">
                <a:extLst>
                  <a:ext uri="{FF2B5EF4-FFF2-40B4-BE49-F238E27FC236}">
                    <a16:creationId xmlns:a16="http://schemas.microsoft.com/office/drawing/2014/main" id="{AA19B61A-E3D3-DCE6-F857-B3B541EBFAEA}"/>
                  </a:ext>
                </a:extLst>
              </p:cNvPr>
              <p:cNvSpPr>
                <a:spLocks noRot="1" noChangeAspect="1" noMove="1" noResize="1" noEditPoints="1" noAdjustHandles="1" noChangeArrowheads="1" noChangeShapeType="1" noTextEdit="1"/>
              </p:cNvSpPr>
              <p:nvPr/>
            </p:nvSpPr>
            <p:spPr>
              <a:xfrm>
                <a:off x="9050621" y="1627235"/>
                <a:ext cx="639097" cy="589936"/>
              </a:xfrm>
              <a:prstGeom prst="ellipse">
                <a:avLst/>
              </a:prstGeom>
              <a:blipFill>
                <a:blip r:embed="rId8"/>
                <a:stretch>
                  <a:fillRect/>
                </a:stretch>
              </a:blipFill>
            </p:spPr>
            <p:txBody>
              <a:bodyPr/>
              <a:lstStyle/>
              <a:p>
                <a:r>
                  <a:rPr lang="en-IN">
                    <a:noFill/>
                  </a:rPr>
                  <a:t> </a:t>
                </a:r>
              </a:p>
            </p:txBody>
          </p:sp>
        </mc:Fallback>
      </mc:AlternateContent>
      <mc:AlternateContent xmlns:mc="http://schemas.openxmlformats.org/markup-compatibility/2006" xmlns:a14="http://schemas.microsoft.com/office/drawing/2010/main">
        <mc:Choice Requires="a14">
          <p:sp>
            <p:nvSpPr>
              <p:cNvPr id="67" name="Oval 66">
                <a:extLst>
                  <a:ext uri="{FF2B5EF4-FFF2-40B4-BE49-F238E27FC236}">
                    <a16:creationId xmlns:a16="http://schemas.microsoft.com/office/drawing/2014/main" id="{AF067B35-CFB9-F0D3-5899-F2441476D096}"/>
                  </a:ext>
                </a:extLst>
              </p:cNvPr>
              <p:cNvSpPr/>
              <p:nvPr/>
            </p:nvSpPr>
            <p:spPr>
              <a:xfrm>
                <a:off x="10992495" y="1622319"/>
                <a:ext cx="639097" cy="589936"/>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r>
                        <a:rPr lang="en-IN" b="0" i="1" smtClean="0">
                          <a:solidFill>
                            <a:schemeClr val="tx2"/>
                          </a:solidFill>
                          <a:latin typeface="Cambria Math" panose="02040503050406030204" pitchFamily="18" charset="0"/>
                        </a:rPr>
                        <m:t>9</m:t>
                      </m:r>
                    </m:oMath>
                  </m:oMathPara>
                </a14:m>
                <a:endParaRPr lang="en-IN" dirty="0">
                  <a:solidFill>
                    <a:schemeClr val="tx2"/>
                  </a:solidFill>
                </a:endParaRPr>
              </a:p>
            </p:txBody>
          </p:sp>
        </mc:Choice>
        <mc:Fallback xmlns="">
          <p:sp>
            <p:nvSpPr>
              <p:cNvPr id="67" name="Oval 66">
                <a:extLst>
                  <a:ext uri="{FF2B5EF4-FFF2-40B4-BE49-F238E27FC236}">
                    <a16:creationId xmlns:a16="http://schemas.microsoft.com/office/drawing/2014/main" id="{8113F843-0FC2-260A-2A14-07A85C745EEE}"/>
                  </a:ext>
                </a:extLst>
              </p:cNvPr>
              <p:cNvSpPr>
                <a:spLocks noRot="1" noChangeAspect="1" noMove="1" noResize="1" noEditPoints="1" noAdjustHandles="1" noChangeArrowheads="1" noChangeShapeType="1" noTextEdit="1"/>
              </p:cNvSpPr>
              <p:nvPr/>
            </p:nvSpPr>
            <p:spPr>
              <a:xfrm>
                <a:off x="10992495" y="1622319"/>
                <a:ext cx="639097" cy="589936"/>
              </a:xfrm>
              <a:prstGeom prst="ellipse">
                <a:avLst/>
              </a:prstGeom>
              <a:blipFill>
                <a:blip r:embed="rId9"/>
                <a:stretch>
                  <a:fillRect/>
                </a:stretch>
              </a:blipFill>
            </p:spPr>
            <p:txBody>
              <a:bodyPr/>
              <a:lstStyle/>
              <a:p>
                <a:r>
                  <a:rPr lang="en-IN">
                    <a:noFill/>
                  </a:rPr>
                  <a:t> </a:t>
                </a:r>
              </a:p>
            </p:txBody>
          </p:sp>
        </mc:Fallback>
      </mc:AlternateContent>
      <mc:AlternateContent xmlns:mc="http://schemas.openxmlformats.org/markup-compatibility/2006" xmlns:a14="http://schemas.microsoft.com/office/drawing/2010/main">
        <mc:Choice Requires="a14">
          <p:sp>
            <p:nvSpPr>
              <p:cNvPr id="68" name="Oval 67">
                <a:extLst>
                  <a:ext uri="{FF2B5EF4-FFF2-40B4-BE49-F238E27FC236}">
                    <a16:creationId xmlns:a16="http://schemas.microsoft.com/office/drawing/2014/main" id="{FFD182F1-A7BA-5CC8-0559-ECE87051CA28}"/>
                  </a:ext>
                </a:extLst>
              </p:cNvPr>
              <p:cNvSpPr/>
              <p:nvPr/>
            </p:nvSpPr>
            <p:spPr>
              <a:xfrm>
                <a:off x="10967916" y="4016481"/>
                <a:ext cx="639097" cy="589936"/>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r>
                        <a:rPr lang="en-IN" b="0" i="1" smtClean="0">
                          <a:solidFill>
                            <a:schemeClr val="tx2"/>
                          </a:solidFill>
                          <a:latin typeface="Cambria Math" panose="02040503050406030204" pitchFamily="18" charset="0"/>
                        </a:rPr>
                        <m:t>7</m:t>
                      </m:r>
                    </m:oMath>
                  </m:oMathPara>
                </a14:m>
                <a:endParaRPr lang="en-IN" dirty="0">
                  <a:solidFill>
                    <a:schemeClr val="tx2"/>
                  </a:solidFill>
                </a:endParaRPr>
              </a:p>
            </p:txBody>
          </p:sp>
        </mc:Choice>
        <mc:Fallback xmlns="">
          <p:sp>
            <p:nvSpPr>
              <p:cNvPr id="68" name="Oval 67">
                <a:extLst>
                  <a:ext uri="{FF2B5EF4-FFF2-40B4-BE49-F238E27FC236}">
                    <a16:creationId xmlns:a16="http://schemas.microsoft.com/office/drawing/2014/main" id="{A4BB5985-DA4F-72C0-0609-BAF4D25C6095}"/>
                  </a:ext>
                </a:extLst>
              </p:cNvPr>
              <p:cNvSpPr>
                <a:spLocks noRot="1" noChangeAspect="1" noMove="1" noResize="1" noEditPoints="1" noAdjustHandles="1" noChangeArrowheads="1" noChangeShapeType="1" noTextEdit="1"/>
              </p:cNvSpPr>
              <p:nvPr/>
            </p:nvSpPr>
            <p:spPr>
              <a:xfrm>
                <a:off x="10967916" y="4016481"/>
                <a:ext cx="639097" cy="589936"/>
              </a:xfrm>
              <a:prstGeom prst="ellipse">
                <a:avLst/>
              </a:prstGeom>
              <a:blipFill>
                <a:blip r:embed="rId10"/>
                <a:stretch>
                  <a:fillRect/>
                </a:stretch>
              </a:blipFill>
            </p:spPr>
            <p:txBody>
              <a:bodyPr/>
              <a:lstStyle/>
              <a:p>
                <a:r>
                  <a:rPr lang="en-IN">
                    <a:noFill/>
                  </a:rPr>
                  <a:t> </a:t>
                </a:r>
              </a:p>
            </p:txBody>
          </p:sp>
        </mc:Fallback>
      </mc:AlternateContent>
      <p:cxnSp>
        <p:nvCxnSpPr>
          <p:cNvPr id="69" name="Straight Arrow Connector 68">
            <a:extLst>
              <a:ext uri="{FF2B5EF4-FFF2-40B4-BE49-F238E27FC236}">
                <a16:creationId xmlns:a16="http://schemas.microsoft.com/office/drawing/2014/main" id="{3E4C0D4B-3A88-8022-E2A7-F4DCB1891A54}"/>
              </a:ext>
            </a:extLst>
          </p:cNvPr>
          <p:cNvCxnSpPr>
            <a:stCxn id="66" idx="6"/>
            <a:endCxn id="67" idx="2"/>
          </p:cNvCxnSpPr>
          <p:nvPr/>
        </p:nvCxnSpPr>
        <p:spPr>
          <a:xfrm flipV="1">
            <a:off x="9689718" y="1917287"/>
            <a:ext cx="1302777" cy="4916"/>
          </a:xfrm>
          <a:prstGeom prst="straightConnector1">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70" name="Straight Arrow Connector 69">
            <a:extLst>
              <a:ext uri="{FF2B5EF4-FFF2-40B4-BE49-F238E27FC236}">
                <a16:creationId xmlns:a16="http://schemas.microsoft.com/office/drawing/2014/main" id="{325C85FC-68D9-95F0-6DF3-BE46430A4D1F}"/>
              </a:ext>
            </a:extLst>
          </p:cNvPr>
          <p:cNvCxnSpPr>
            <a:stCxn id="65" idx="6"/>
            <a:endCxn id="68" idx="2"/>
          </p:cNvCxnSpPr>
          <p:nvPr/>
        </p:nvCxnSpPr>
        <p:spPr>
          <a:xfrm>
            <a:off x="9645472" y="4296699"/>
            <a:ext cx="1322444" cy="14750"/>
          </a:xfrm>
          <a:prstGeom prst="straightConnector1">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71" name="Straight Arrow Connector 70">
            <a:extLst>
              <a:ext uri="{FF2B5EF4-FFF2-40B4-BE49-F238E27FC236}">
                <a16:creationId xmlns:a16="http://schemas.microsoft.com/office/drawing/2014/main" id="{B75C55E1-EEA8-199D-DCF7-5301FDCB75B2}"/>
              </a:ext>
            </a:extLst>
          </p:cNvPr>
          <p:cNvCxnSpPr>
            <a:stCxn id="68" idx="2"/>
            <a:endCxn id="64" idx="5"/>
          </p:cNvCxnSpPr>
          <p:nvPr/>
        </p:nvCxnSpPr>
        <p:spPr>
          <a:xfrm flipH="1" flipV="1">
            <a:off x="8632561" y="3340148"/>
            <a:ext cx="2335355" cy="971301"/>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cxnSp>
        <p:nvCxnSpPr>
          <p:cNvPr id="72" name="Straight Arrow Connector 71">
            <a:extLst>
              <a:ext uri="{FF2B5EF4-FFF2-40B4-BE49-F238E27FC236}">
                <a16:creationId xmlns:a16="http://schemas.microsoft.com/office/drawing/2014/main" id="{09B0FE98-5C8E-4C3B-0E06-68D8C442778B}"/>
              </a:ext>
            </a:extLst>
          </p:cNvPr>
          <p:cNvCxnSpPr>
            <a:stCxn id="65" idx="7"/>
            <a:endCxn id="67" idx="3"/>
          </p:cNvCxnSpPr>
          <p:nvPr/>
        </p:nvCxnSpPr>
        <p:spPr>
          <a:xfrm flipV="1">
            <a:off x="9551878" y="2125861"/>
            <a:ext cx="1534211" cy="1962264"/>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cxnSp>
        <p:nvCxnSpPr>
          <p:cNvPr id="73" name="Connector: Curved 72">
            <a:extLst>
              <a:ext uri="{FF2B5EF4-FFF2-40B4-BE49-F238E27FC236}">
                <a16:creationId xmlns:a16="http://schemas.microsoft.com/office/drawing/2014/main" id="{5F3B1CC6-482D-B632-121A-CDE782003890}"/>
              </a:ext>
            </a:extLst>
          </p:cNvPr>
          <p:cNvCxnSpPr>
            <a:stCxn id="66" idx="3"/>
            <a:endCxn id="65" idx="1"/>
          </p:cNvCxnSpPr>
          <p:nvPr/>
        </p:nvCxnSpPr>
        <p:spPr>
          <a:xfrm rot="5400000">
            <a:off x="8143418" y="3087328"/>
            <a:ext cx="1957348" cy="44246"/>
          </a:xfrm>
          <a:prstGeom prst="curvedConnector3">
            <a:avLst/>
          </a:prstGeom>
          <a:ln w="28575">
            <a:tailEnd type="triangle"/>
          </a:ln>
        </p:spPr>
        <p:style>
          <a:lnRef idx="1">
            <a:schemeClr val="accent1"/>
          </a:lnRef>
          <a:fillRef idx="0">
            <a:schemeClr val="accent1"/>
          </a:fillRef>
          <a:effectRef idx="0">
            <a:schemeClr val="accent1"/>
          </a:effectRef>
          <a:fontRef idx="minor">
            <a:schemeClr val="tx1"/>
          </a:fontRef>
        </p:style>
      </p:cxnSp>
      <p:cxnSp>
        <p:nvCxnSpPr>
          <p:cNvPr id="74" name="Connector: Curved 73">
            <a:extLst>
              <a:ext uri="{FF2B5EF4-FFF2-40B4-BE49-F238E27FC236}">
                <a16:creationId xmlns:a16="http://schemas.microsoft.com/office/drawing/2014/main" id="{3464F660-3047-AFD8-9C8A-5B81D6CD01B9}"/>
              </a:ext>
            </a:extLst>
          </p:cNvPr>
          <p:cNvCxnSpPr>
            <a:stCxn id="65" idx="7"/>
            <a:endCxn id="66" idx="5"/>
          </p:cNvCxnSpPr>
          <p:nvPr/>
        </p:nvCxnSpPr>
        <p:spPr>
          <a:xfrm rot="5400000" flipH="1" flipV="1">
            <a:off x="8595327" y="3087328"/>
            <a:ext cx="1957348" cy="44246"/>
          </a:xfrm>
          <a:prstGeom prst="curvedConnector3">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75" name="Connector: Curved 74">
            <a:extLst>
              <a:ext uri="{FF2B5EF4-FFF2-40B4-BE49-F238E27FC236}">
                <a16:creationId xmlns:a16="http://schemas.microsoft.com/office/drawing/2014/main" id="{9C5849E0-5581-6316-66FF-098D229A16DB}"/>
              </a:ext>
            </a:extLst>
          </p:cNvPr>
          <p:cNvCxnSpPr>
            <a:stCxn id="67" idx="3"/>
            <a:endCxn id="68" idx="1"/>
          </p:cNvCxnSpPr>
          <p:nvPr/>
        </p:nvCxnSpPr>
        <p:spPr>
          <a:xfrm rot="5400000">
            <a:off x="10085293" y="3102079"/>
            <a:ext cx="1977014" cy="24579"/>
          </a:xfrm>
          <a:prstGeom prst="curvedConnector3">
            <a:avLst/>
          </a:prstGeom>
          <a:ln w="28575">
            <a:tailEnd type="triangle"/>
          </a:ln>
        </p:spPr>
        <p:style>
          <a:lnRef idx="1">
            <a:schemeClr val="accent1"/>
          </a:lnRef>
          <a:fillRef idx="0">
            <a:schemeClr val="accent1"/>
          </a:fillRef>
          <a:effectRef idx="0">
            <a:schemeClr val="accent1"/>
          </a:effectRef>
          <a:fontRef idx="minor">
            <a:schemeClr val="tx1"/>
          </a:fontRef>
        </p:style>
      </p:cxnSp>
      <p:cxnSp>
        <p:nvCxnSpPr>
          <p:cNvPr id="76" name="Connector: Curved 75">
            <a:extLst>
              <a:ext uri="{FF2B5EF4-FFF2-40B4-BE49-F238E27FC236}">
                <a16:creationId xmlns:a16="http://schemas.microsoft.com/office/drawing/2014/main" id="{FFE25F19-8E76-0DC9-6E8D-C92794163D4C}"/>
              </a:ext>
            </a:extLst>
          </p:cNvPr>
          <p:cNvCxnSpPr>
            <a:stCxn id="68" idx="7"/>
            <a:endCxn id="67" idx="5"/>
          </p:cNvCxnSpPr>
          <p:nvPr/>
        </p:nvCxnSpPr>
        <p:spPr>
          <a:xfrm rot="5400000" flipH="1" flipV="1">
            <a:off x="10537201" y="3102079"/>
            <a:ext cx="1977014" cy="24579"/>
          </a:xfrm>
          <a:prstGeom prst="curvedConnector3">
            <a:avLst/>
          </a:prstGeom>
          <a:ln w="28575">
            <a:tailEnd type="triangle"/>
          </a:ln>
        </p:spPr>
        <p:style>
          <a:lnRef idx="1">
            <a:schemeClr val="accent1"/>
          </a:lnRef>
          <a:fillRef idx="0">
            <a:schemeClr val="accent1"/>
          </a:fillRef>
          <a:effectRef idx="0">
            <a:schemeClr val="accent1"/>
          </a:effectRef>
          <a:fontRef idx="minor">
            <a:schemeClr val="tx1"/>
          </a:fontRef>
        </p:style>
      </p:cxnSp>
      <p:cxnSp>
        <p:nvCxnSpPr>
          <p:cNvPr id="77" name="Straight Arrow Connector 76">
            <a:extLst>
              <a:ext uri="{FF2B5EF4-FFF2-40B4-BE49-F238E27FC236}">
                <a16:creationId xmlns:a16="http://schemas.microsoft.com/office/drawing/2014/main" id="{5D386293-B789-6EE8-E419-EB5114B2059F}"/>
              </a:ext>
            </a:extLst>
          </p:cNvPr>
          <p:cNvCxnSpPr>
            <a:stCxn id="64" idx="0"/>
            <a:endCxn id="66" idx="2"/>
          </p:cNvCxnSpPr>
          <p:nvPr/>
        </p:nvCxnSpPr>
        <p:spPr>
          <a:xfrm flipV="1">
            <a:off x="8406607" y="1922203"/>
            <a:ext cx="644014" cy="914403"/>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cxnSp>
        <p:nvCxnSpPr>
          <p:cNvPr id="78" name="Straight Arrow Connector 77">
            <a:extLst>
              <a:ext uri="{FF2B5EF4-FFF2-40B4-BE49-F238E27FC236}">
                <a16:creationId xmlns:a16="http://schemas.microsoft.com/office/drawing/2014/main" id="{367AAD4E-FDF7-5938-29F6-B2EE389BA2D7}"/>
              </a:ext>
            </a:extLst>
          </p:cNvPr>
          <p:cNvCxnSpPr>
            <a:stCxn id="64" idx="4"/>
            <a:endCxn id="65" idx="2"/>
          </p:cNvCxnSpPr>
          <p:nvPr/>
        </p:nvCxnSpPr>
        <p:spPr>
          <a:xfrm>
            <a:off x="8406607" y="3426542"/>
            <a:ext cx="599768" cy="870157"/>
          </a:xfrm>
          <a:prstGeom prst="straightConnector1">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79" name="TextBox 78">
            <a:extLst>
              <a:ext uri="{FF2B5EF4-FFF2-40B4-BE49-F238E27FC236}">
                <a16:creationId xmlns:a16="http://schemas.microsoft.com/office/drawing/2014/main" id="{272D71A4-9757-79E7-395E-6D5ABCF2E54C}"/>
              </a:ext>
            </a:extLst>
          </p:cNvPr>
          <p:cNvSpPr txBox="1"/>
          <p:nvPr/>
        </p:nvSpPr>
        <p:spPr>
          <a:xfrm>
            <a:off x="9994505" y="1526091"/>
            <a:ext cx="545691" cy="369332"/>
          </a:xfrm>
          <a:prstGeom prst="rect">
            <a:avLst/>
          </a:prstGeom>
          <a:noFill/>
        </p:spPr>
        <p:txBody>
          <a:bodyPr wrap="square" rtlCol="0">
            <a:spAutoFit/>
          </a:bodyPr>
          <a:lstStyle/>
          <a:p>
            <a:r>
              <a:rPr lang="en-IN" b="1" dirty="0"/>
              <a:t>1</a:t>
            </a:r>
          </a:p>
        </p:txBody>
      </p:sp>
      <p:sp>
        <p:nvSpPr>
          <p:cNvPr id="80" name="TextBox 79">
            <a:extLst>
              <a:ext uri="{FF2B5EF4-FFF2-40B4-BE49-F238E27FC236}">
                <a16:creationId xmlns:a16="http://schemas.microsoft.com/office/drawing/2014/main" id="{33BCBA04-2A5C-7CFD-039C-14188AB5F8A2}"/>
              </a:ext>
            </a:extLst>
          </p:cNvPr>
          <p:cNvSpPr txBox="1"/>
          <p:nvPr/>
        </p:nvSpPr>
        <p:spPr>
          <a:xfrm>
            <a:off x="11552921" y="2838699"/>
            <a:ext cx="545691" cy="369332"/>
          </a:xfrm>
          <a:prstGeom prst="rect">
            <a:avLst/>
          </a:prstGeom>
          <a:noFill/>
        </p:spPr>
        <p:txBody>
          <a:bodyPr wrap="square" rtlCol="0">
            <a:spAutoFit/>
          </a:bodyPr>
          <a:lstStyle/>
          <a:p>
            <a:r>
              <a:rPr lang="en-IN" b="1" dirty="0"/>
              <a:t>6</a:t>
            </a:r>
          </a:p>
        </p:txBody>
      </p:sp>
      <p:sp>
        <p:nvSpPr>
          <p:cNvPr id="81" name="TextBox 80">
            <a:extLst>
              <a:ext uri="{FF2B5EF4-FFF2-40B4-BE49-F238E27FC236}">
                <a16:creationId xmlns:a16="http://schemas.microsoft.com/office/drawing/2014/main" id="{212B03AB-71AF-B12F-DE3E-6B5DC1062F1A}"/>
              </a:ext>
            </a:extLst>
          </p:cNvPr>
          <p:cNvSpPr txBox="1"/>
          <p:nvPr/>
        </p:nvSpPr>
        <p:spPr>
          <a:xfrm>
            <a:off x="10702429" y="2991099"/>
            <a:ext cx="545691" cy="369332"/>
          </a:xfrm>
          <a:prstGeom prst="rect">
            <a:avLst/>
          </a:prstGeom>
          <a:noFill/>
        </p:spPr>
        <p:txBody>
          <a:bodyPr wrap="square" rtlCol="0">
            <a:spAutoFit/>
          </a:bodyPr>
          <a:lstStyle/>
          <a:p>
            <a:r>
              <a:rPr lang="en-IN" b="1" dirty="0"/>
              <a:t>4</a:t>
            </a:r>
          </a:p>
        </p:txBody>
      </p:sp>
      <p:sp>
        <p:nvSpPr>
          <p:cNvPr id="82" name="TextBox 81">
            <a:extLst>
              <a:ext uri="{FF2B5EF4-FFF2-40B4-BE49-F238E27FC236}">
                <a16:creationId xmlns:a16="http://schemas.microsoft.com/office/drawing/2014/main" id="{4341FE3B-9FE0-24E3-9846-AD0FA4C44078}"/>
              </a:ext>
            </a:extLst>
          </p:cNvPr>
          <p:cNvSpPr txBox="1"/>
          <p:nvPr/>
        </p:nvSpPr>
        <p:spPr>
          <a:xfrm>
            <a:off x="10117408" y="4274209"/>
            <a:ext cx="545691" cy="369332"/>
          </a:xfrm>
          <a:prstGeom prst="rect">
            <a:avLst/>
          </a:prstGeom>
          <a:noFill/>
        </p:spPr>
        <p:txBody>
          <a:bodyPr wrap="square" rtlCol="0">
            <a:spAutoFit/>
          </a:bodyPr>
          <a:lstStyle/>
          <a:p>
            <a:r>
              <a:rPr lang="en-IN" b="1" dirty="0"/>
              <a:t>2</a:t>
            </a:r>
          </a:p>
        </p:txBody>
      </p:sp>
      <p:sp>
        <p:nvSpPr>
          <p:cNvPr id="83" name="TextBox 82">
            <a:extLst>
              <a:ext uri="{FF2B5EF4-FFF2-40B4-BE49-F238E27FC236}">
                <a16:creationId xmlns:a16="http://schemas.microsoft.com/office/drawing/2014/main" id="{856E92CE-B4E1-2473-7A3A-75D122FF6316}"/>
              </a:ext>
            </a:extLst>
          </p:cNvPr>
          <p:cNvSpPr txBox="1"/>
          <p:nvPr/>
        </p:nvSpPr>
        <p:spPr>
          <a:xfrm>
            <a:off x="10092827" y="3679357"/>
            <a:ext cx="545691" cy="369332"/>
          </a:xfrm>
          <a:prstGeom prst="rect">
            <a:avLst/>
          </a:prstGeom>
          <a:noFill/>
        </p:spPr>
        <p:txBody>
          <a:bodyPr wrap="square" rtlCol="0">
            <a:spAutoFit/>
          </a:bodyPr>
          <a:lstStyle/>
          <a:p>
            <a:r>
              <a:rPr lang="en-IN" b="1" dirty="0"/>
              <a:t>7</a:t>
            </a:r>
          </a:p>
        </p:txBody>
      </p:sp>
      <p:sp>
        <p:nvSpPr>
          <p:cNvPr id="84" name="TextBox 83">
            <a:extLst>
              <a:ext uri="{FF2B5EF4-FFF2-40B4-BE49-F238E27FC236}">
                <a16:creationId xmlns:a16="http://schemas.microsoft.com/office/drawing/2014/main" id="{6E48CA52-D48A-E4B8-B52E-0B4C89F207CB}"/>
              </a:ext>
            </a:extLst>
          </p:cNvPr>
          <p:cNvSpPr txBox="1"/>
          <p:nvPr/>
        </p:nvSpPr>
        <p:spPr>
          <a:xfrm>
            <a:off x="10245227" y="2592891"/>
            <a:ext cx="545691" cy="369332"/>
          </a:xfrm>
          <a:prstGeom prst="rect">
            <a:avLst/>
          </a:prstGeom>
          <a:noFill/>
        </p:spPr>
        <p:txBody>
          <a:bodyPr wrap="square" rtlCol="0">
            <a:spAutoFit/>
          </a:bodyPr>
          <a:lstStyle/>
          <a:p>
            <a:r>
              <a:rPr lang="en-IN" b="1" dirty="0"/>
              <a:t>9</a:t>
            </a:r>
          </a:p>
        </p:txBody>
      </p:sp>
      <p:sp>
        <p:nvSpPr>
          <p:cNvPr id="85" name="TextBox 84">
            <a:extLst>
              <a:ext uri="{FF2B5EF4-FFF2-40B4-BE49-F238E27FC236}">
                <a16:creationId xmlns:a16="http://schemas.microsoft.com/office/drawing/2014/main" id="{513BE18D-C004-3A91-E1AC-E57F7DCD9534}"/>
              </a:ext>
            </a:extLst>
          </p:cNvPr>
          <p:cNvSpPr txBox="1"/>
          <p:nvPr/>
        </p:nvSpPr>
        <p:spPr>
          <a:xfrm>
            <a:off x="9542217" y="2745291"/>
            <a:ext cx="545691" cy="369332"/>
          </a:xfrm>
          <a:prstGeom prst="rect">
            <a:avLst/>
          </a:prstGeom>
          <a:noFill/>
        </p:spPr>
        <p:txBody>
          <a:bodyPr wrap="square" rtlCol="0">
            <a:spAutoFit/>
          </a:bodyPr>
          <a:lstStyle/>
          <a:p>
            <a:r>
              <a:rPr lang="en-IN" b="1" dirty="0"/>
              <a:t>3</a:t>
            </a:r>
          </a:p>
        </p:txBody>
      </p:sp>
      <p:sp>
        <p:nvSpPr>
          <p:cNvPr id="86" name="TextBox 85">
            <a:extLst>
              <a:ext uri="{FF2B5EF4-FFF2-40B4-BE49-F238E27FC236}">
                <a16:creationId xmlns:a16="http://schemas.microsoft.com/office/drawing/2014/main" id="{3A31E371-69BB-EC7C-017F-6B174C060604}"/>
              </a:ext>
            </a:extLst>
          </p:cNvPr>
          <p:cNvSpPr txBox="1"/>
          <p:nvPr/>
        </p:nvSpPr>
        <p:spPr>
          <a:xfrm>
            <a:off x="8858872" y="2671548"/>
            <a:ext cx="545691" cy="369332"/>
          </a:xfrm>
          <a:prstGeom prst="rect">
            <a:avLst/>
          </a:prstGeom>
          <a:noFill/>
        </p:spPr>
        <p:txBody>
          <a:bodyPr wrap="square" rtlCol="0">
            <a:spAutoFit/>
          </a:bodyPr>
          <a:lstStyle/>
          <a:p>
            <a:r>
              <a:rPr lang="en-IN" b="1" dirty="0"/>
              <a:t>2</a:t>
            </a:r>
          </a:p>
        </p:txBody>
      </p:sp>
      <p:sp>
        <p:nvSpPr>
          <p:cNvPr id="87" name="TextBox 86">
            <a:extLst>
              <a:ext uri="{FF2B5EF4-FFF2-40B4-BE49-F238E27FC236}">
                <a16:creationId xmlns:a16="http://schemas.microsoft.com/office/drawing/2014/main" id="{F29EEDA8-97F5-A2F5-EC21-7971D9CAF53C}"/>
              </a:ext>
            </a:extLst>
          </p:cNvPr>
          <p:cNvSpPr txBox="1"/>
          <p:nvPr/>
        </p:nvSpPr>
        <p:spPr>
          <a:xfrm>
            <a:off x="8382006" y="3787512"/>
            <a:ext cx="545691" cy="369332"/>
          </a:xfrm>
          <a:prstGeom prst="rect">
            <a:avLst/>
          </a:prstGeom>
          <a:noFill/>
        </p:spPr>
        <p:txBody>
          <a:bodyPr wrap="square" rtlCol="0">
            <a:spAutoFit/>
          </a:bodyPr>
          <a:lstStyle/>
          <a:p>
            <a:r>
              <a:rPr lang="en-IN" b="1" dirty="0"/>
              <a:t>5</a:t>
            </a:r>
          </a:p>
        </p:txBody>
      </p:sp>
      <p:sp>
        <p:nvSpPr>
          <p:cNvPr id="88" name="TextBox 87">
            <a:extLst>
              <a:ext uri="{FF2B5EF4-FFF2-40B4-BE49-F238E27FC236}">
                <a16:creationId xmlns:a16="http://schemas.microsoft.com/office/drawing/2014/main" id="{7B2A9DB3-B9D7-7EC8-D8C2-09779334A838}"/>
              </a:ext>
            </a:extLst>
          </p:cNvPr>
          <p:cNvSpPr txBox="1"/>
          <p:nvPr/>
        </p:nvSpPr>
        <p:spPr>
          <a:xfrm>
            <a:off x="8357427" y="2111107"/>
            <a:ext cx="545691" cy="369332"/>
          </a:xfrm>
          <a:prstGeom prst="rect">
            <a:avLst/>
          </a:prstGeom>
          <a:noFill/>
        </p:spPr>
        <p:txBody>
          <a:bodyPr wrap="square" rtlCol="0">
            <a:spAutoFit/>
          </a:bodyPr>
          <a:lstStyle/>
          <a:p>
            <a:r>
              <a:rPr lang="en-IN" b="1" dirty="0"/>
              <a:t>10</a:t>
            </a:r>
          </a:p>
        </p:txBody>
      </p:sp>
      <p:sp>
        <p:nvSpPr>
          <p:cNvPr id="90" name="TextBox 89">
            <a:extLst>
              <a:ext uri="{FF2B5EF4-FFF2-40B4-BE49-F238E27FC236}">
                <a16:creationId xmlns:a16="http://schemas.microsoft.com/office/drawing/2014/main" id="{2FBDDC9B-4F88-1F4B-665C-DBCC96FDD8DF}"/>
              </a:ext>
            </a:extLst>
          </p:cNvPr>
          <p:cNvSpPr txBox="1"/>
          <p:nvPr/>
        </p:nvSpPr>
        <p:spPr>
          <a:xfrm>
            <a:off x="1184772" y="1260615"/>
            <a:ext cx="545691" cy="369332"/>
          </a:xfrm>
          <a:prstGeom prst="rect">
            <a:avLst/>
          </a:prstGeom>
          <a:noFill/>
        </p:spPr>
        <p:txBody>
          <a:bodyPr wrap="square" rtlCol="0">
            <a:spAutoFit/>
          </a:bodyPr>
          <a:lstStyle/>
          <a:p>
            <a:r>
              <a:rPr lang="en-IN" b="1" dirty="0">
                <a:solidFill>
                  <a:srgbClr val="00B050"/>
                </a:solidFill>
              </a:rPr>
              <a:t>t</a:t>
            </a:r>
          </a:p>
        </p:txBody>
      </p:sp>
      <p:sp>
        <p:nvSpPr>
          <p:cNvPr id="91" name="TextBox 90">
            <a:extLst>
              <a:ext uri="{FF2B5EF4-FFF2-40B4-BE49-F238E27FC236}">
                <a16:creationId xmlns:a16="http://schemas.microsoft.com/office/drawing/2014/main" id="{D5A614FF-1B50-EB40-EF23-78B9EDD7A6FD}"/>
              </a:ext>
            </a:extLst>
          </p:cNvPr>
          <p:cNvSpPr txBox="1"/>
          <p:nvPr/>
        </p:nvSpPr>
        <p:spPr>
          <a:xfrm>
            <a:off x="3559267" y="1236034"/>
            <a:ext cx="545691" cy="369332"/>
          </a:xfrm>
          <a:prstGeom prst="rect">
            <a:avLst/>
          </a:prstGeom>
          <a:noFill/>
        </p:spPr>
        <p:txBody>
          <a:bodyPr wrap="square" rtlCol="0">
            <a:spAutoFit/>
          </a:bodyPr>
          <a:lstStyle/>
          <a:p>
            <a:r>
              <a:rPr lang="en-IN" b="1" dirty="0">
                <a:solidFill>
                  <a:srgbClr val="00B050"/>
                </a:solidFill>
              </a:rPr>
              <a:t>x</a:t>
            </a:r>
          </a:p>
        </p:txBody>
      </p:sp>
      <p:sp>
        <p:nvSpPr>
          <p:cNvPr id="92" name="TextBox 91">
            <a:extLst>
              <a:ext uri="{FF2B5EF4-FFF2-40B4-BE49-F238E27FC236}">
                <a16:creationId xmlns:a16="http://schemas.microsoft.com/office/drawing/2014/main" id="{E48E6B52-5E56-30EC-FBF4-0195D6FBF911}"/>
              </a:ext>
            </a:extLst>
          </p:cNvPr>
          <p:cNvSpPr txBox="1"/>
          <p:nvPr/>
        </p:nvSpPr>
        <p:spPr>
          <a:xfrm>
            <a:off x="3613344" y="4357783"/>
            <a:ext cx="545691" cy="369332"/>
          </a:xfrm>
          <a:prstGeom prst="rect">
            <a:avLst/>
          </a:prstGeom>
          <a:noFill/>
        </p:spPr>
        <p:txBody>
          <a:bodyPr wrap="square" rtlCol="0">
            <a:spAutoFit/>
          </a:bodyPr>
          <a:lstStyle/>
          <a:p>
            <a:r>
              <a:rPr lang="en-IN" b="1" dirty="0">
                <a:solidFill>
                  <a:srgbClr val="00B050"/>
                </a:solidFill>
              </a:rPr>
              <a:t>z</a:t>
            </a:r>
          </a:p>
        </p:txBody>
      </p:sp>
      <p:sp>
        <p:nvSpPr>
          <p:cNvPr id="93" name="TextBox 92">
            <a:extLst>
              <a:ext uri="{FF2B5EF4-FFF2-40B4-BE49-F238E27FC236}">
                <a16:creationId xmlns:a16="http://schemas.microsoft.com/office/drawing/2014/main" id="{E43E66FA-8DBB-E6A8-C37D-F51FF6FB4631}"/>
              </a:ext>
            </a:extLst>
          </p:cNvPr>
          <p:cNvSpPr txBox="1"/>
          <p:nvPr/>
        </p:nvSpPr>
        <p:spPr>
          <a:xfrm>
            <a:off x="1347003" y="4411861"/>
            <a:ext cx="545691" cy="369332"/>
          </a:xfrm>
          <a:prstGeom prst="rect">
            <a:avLst/>
          </a:prstGeom>
          <a:noFill/>
        </p:spPr>
        <p:txBody>
          <a:bodyPr wrap="square" rtlCol="0">
            <a:spAutoFit/>
          </a:bodyPr>
          <a:lstStyle/>
          <a:p>
            <a:r>
              <a:rPr lang="en-IN" b="1" dirty="0">
                <a:solidFill>
                  <a:srgbClr val="00B050"/>
                </a:solidFill>
              </a:rPr>
              <a:t>y</a:t>
            </a:r>
          </a:p>
        </p:txBody>
      </p:sp>
      <p:sp>
        <p:nvSpPr>
          <p:cNvPr id="94" name="TextBox 93">
            <a:extLst>
              <a:ext uri="{FF2B5EF4-FFF2-40B4-BE49-F238E27FC236}">
                <a16:creationId xmlns:a16="http://schemas.microsoft.com/office/drawing/2014/main" id="{FB852085-A5F1-2C8E-4F48-768D64434BFC}"/>
              </a:ext>
            </a:extLst>
          </p:cNvPr>
          <p:cNvSpPr txBox="1"/>
          <p:nvPr/>
        </p:nvSpPr>
        <p:spPr>
          <a:xfrm>
            <a:off x="8028045" y="3276234"/>
            <a:ext cx="545691" cy="369332"/>
          </a:xfrm>
          <a:prstGeom prst="rect">
            <a:avLst/>
          </a:prstGeom>
          <a:noFill/>
        </p:spPr>
        <p:txBody>
          <a:bodyPr wrap="square" rtlCol="0">
            <a:spAutoFit/>
          </a:bodyPr>
          <a:lstStyle/>
          <a:p>
            <a:r>
              <a:rPr lang="en-IN" b="1" dirty="0">
                <a:solidFill>
                  <a:srgbClr val="00B050"/>
                </a:solidFill>
              </a:rPr>
              <a:t>s</a:t>
            </a:r>
          </a:p>
        </p:txBody>
      </p:sp>
      <p:sp>
        <p:nvSpPr>
          <p:cNvPr id="95" name="TextBox 94">
            <a:extLst>
              <a:ext uri="{FF2B5EF4-FFF2-40B4-BE49-F238E27FC236}">
                <a16:creationId xmlns:a16="http://schemas.microsoft.com/office/drawing/2014/main" id="{46910B9E-B008-01E4-F386-1EF76F91D525}"/>
              </a:ext>
            </a:extLst>
          </p:cNvPr>
          <p:cNvSpPr txBox="1"/>
          <p:nvPr/>
        </p:nvSpPr>
        <p:spPr>
          <a:xfrm>
            <a:off x="8947364" y="1363855"/>
            <a:ext cx="545691" cy="369332"/>
          </a:xfrm>
          <a:prstGeom prst="rect">
            <a:avLst/>
          </a:prstGeom>
          <a:noFill/>
        </p:spPr>
        <p:txBody>
          <a:bodyPr wrap="square" rtlCol="0">
            <a:spAutoFit/>
          </a:bodyPr>
          <a:lstStyle/>
          <a:p>
            <a:r>
              <a:rPr lang="en-IN" b="1" dirty="0">
                <a:solidFill>
                  <a:srgbClr val="00B050"/>
                </a:solidFill>
              </a:rPr>
              <a:t>t</a:t>
            </a:r>
          </a:p>
        </p:txBody>
      </p:sp>
      <p:sp>
        <p:nvSpPr>
          <p:cNvPr id="96" name="TextBox 95">
            <a:extLst>
              <a:ext uri="{FF2B5EF4-FFF2-40B4-BE49-F238E27FC236}">
                <a16:creationId xmlns:a16="http://schemas.microsoft.com/office/drawing/2014/main" id="{9764B977-E82C-CA82-55E8-23416A03CE4C}"/>
              </a:ext>
            </a:extLst>
          </p:cNvPr>
          <p:cNvSpPr txBox="1"/>
          <p:nvPr/>
        </p:nvSpPr>
        <p:spPr>
          <a:xfrm>
            <a:off x="11321859" y="1339274"/>
            <a:ext cx="545691" cy="369332"/>
          </a:xfrm>
          <a:prstGeom prst="rect">
            <a:avLst/>
          </a:prstGeom>
          <a:noFill/>
        </p:spPr>
        <p:txBody>
          <a:bodyPr wrap="square" rtlCol="0">
            <a:spAutoFit/>
          </a:bodyPr>
          <a:lstStyle/>
          <a:p>
            <a:r>
              <a:rPr lang="en-IN" b="1" dirty="0">
                <a:solidFill>
                  <a:srgbClr val="00B050"/>
                </a:solidFill>
              </a:rPr>
              <a:t>x</a:t>
            </a:r>
          </a:p>
        </p:txBody>
      </p:sp>
      <p:sp>
        <p:nvSpPr>
          <p:cNvPr id="97" name="TextBox 96">
            <a:extLst>
              <a:ext uri="{FF2B5EF4-FFF2-40B4-BE49-F238E27FC236}">
                <a16:creationId xmlns:a16="http://schemas.microsoft.com/office/drawing/2014/main" id="{5D608624-5880-199C-2A33-8022278F5B82}"/>
              </a:ext>
            </a:extLst>
          </p:cNvPr>
          <p:cNvSpPr txBox="1"/>
          <p:nvPr/>
        </p:nvSpPr>
        <p:spPr>
          <a:xfrm>
            <a:off x="11375936" y="4461023"/>
            <a:ext cx="545691" cy="369332"/>
          </a:xfrm>
          <a:prstGeom prst="rect">
            <a:avLst/>
          </a:prstGeom>
          <a:noFill/>
        </p:spPr>
        <p:txBody>
          <a:bodyPr wrap="square" rtlCol="0">
            <a:spAutoFit/>
          </a:bodyPr>
          <a:lstStyle/>
          <a:p>
            <a:r>
              <a:rPr lang="en-IN" b="1" dirty="0">
                <a:solidFill>
                  <a:srgbClr val="00B050"/>
                </a:solidFill>
              </a:rPr>
              <a:t>z</a:t>
            </a:r>
          </a:p>
        </p:txBody>
      </p:sp>
      <p:sp>
        <p:nvSpPr>
          <p:cNvPr id="98" name="TextBox 97">
            <a:extLst>
              <a:ext uri="{FF2B5EF4-FFF2-40B4-BE49-F238E27FC236}">
                <a16:creationId xmlns:a16="http://schemas.microsoft.com/office/drawing/2014/main" id="{EE0551F1-6677-F037-A7AC-529DE9C07A7E}"/>
              </a:ext>
            </a:extLst>
          </p:cNvPr>
          <p:cNvSpPr txBox="1"/>
          <p:nvPr/>
        </p:nvSpPr>
        <p:spPr>
          <a:xfrm>
            <a:off x="9109595" y="4515101"/>
            <a:ext cx="545691" cy="369332"/>
          </a:xfrm>
          <a:prstGeom prst="rect">
            <a:avLst/>
          </a:prstGeom>
          <a:noFill/>
        </p:spPr>
        <p:txBody>
          <a:bodyPr wrap="square" rtlCol="0">
            <a:spAutoFit/>
          </a:bodyPr>
          <a:lstStyle/>
          <a:p>
            <a:r>
              <a:rPr lang="en-IN" b="1" dirty="0">
                <a:solidFill>
                  <a:srgbClr val="00B050"/>
                </a:solidFill>
              </a:rPr>
              <a:t>y</a:t>
            </a:r>
          </a:p>
        </p:txBody>
      </p:sp>
      <p:sp>
        <p:nvSpPr>
          <p:cNvPr id="3" name="Oval 2">
            <a:extLst>
              <a:ext uri="{FF2B5EF4-FFF2-40B4-BE49-F238E27FC236}">
                <a16:creationId xmlns:a16="http://schemas.microsoft.com/office/drawing/2014/main" id="{B3378757-9549-9E6A-3790-A1FDE4EDDCA3}"/>
              </a:ext>
            </a:extLst>
          </p:cNvPr>
          <p:cNvSpPr/>
          <p:nvPr/>
        </p:nvSpPr>
        <p:spPr>
          <a:xfrm>
            <a:off x="5810886" y="629263"/>
            <a:ext cx="639097" cy="589936"/>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dirty="0">
                <a:solidFill>
                  <a:schemeClr val="tx2"/>
                </a:solidFill>
              </a:rPr>
              <a:t>0</a:t>
            </a:r>
          </a:p>
        </p:txBody>
      </p:sp>
      <mc:AlternateContent xmlns:mc="http://schemas.openxmlformats.org/markup-compatibility/2006" xmlns:a14="http://schemas.microsoft.com/office/drawing/2010/main">
        <mc:Choice Requires="a14">
          <p:sp>
            <p:nvSpPr>
              <p:cNvPr id="9" name="Oval 8">
                <a:extLst>
                  <a:ext uri="{FF2B5EF4-FFF2-40B4-BE49-F238E27FC236}">
                    <a16:creationId xmlns:a16="http://schemas.microsoft.com/office/drawing/2014/main" id="{9A17C399-F678-D5D9-A4EC-EF5D8818B23A}"/>
                  </a:ext>
                </a:extLst>
              </p:cNvPr>
              <p:cNvSpPr/>
              <p:nvPr/>
            </p:nvSpPr>
            <p:spPr>
              <a:xfrm>
                <a:off x="5825633" y="1814049"/>
                <a:ext cx="639097" cy="589936"/>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r>
                        <a:rPr lang="en-IN" b="0" i="1" smtClean="0">
                          <a:solidFill>
                            <a:schemeClr val="tx2"/>
                          </a:solidFill>
                          <a:latin typeface="Cambria Math" panose="02040503050406030204" pitchFamily="18" charset="0"/>
                        </a:rPr>
                        <m:t>5</m:t>
                      </m:r>
                    </m:oMath>
                  </m:oMathPara>
                </a14:m>
                <a:endParaRPr lang="en-IN" dirty="0">
                  <a:solidFill>
                    <a:schemeClr val="tx2"/>
                  </a:solidFill>
                </a:endParaRPr>
              </a:p>
            </p:txBody>
          </p:sp>
        </mc:Choice>
        <mc:Fallback xmlns="">
          <p:sp>
            <p:nvSpPr>
              <p:cNvPr id="9" name="Oval 8">
                <a:extLst>
                  <a:ext uri="{FF2B5EF4-FFF2-40B4-BE49-F238E27FC236}">
                    <a16:creationId xmlns:a16="http://schemas.microsoft.com/office/drawing/2014/main" id="{710C92D3-28EB-EB93-4046-9BD5AAC7C242}"/>
                  </a:ext>
                </a:extLst>
              </p:cNvPr>
              <p:cNvSpPr>
                <a:spLocks noRot="1" noChangeAspect="1" noMove="1" noResize="1" noEditPoints="1" noAdjustHandles="1" noChangeArrowheads="1" noChangeShapeType="1" noTextEdit="1"/>
              </p:cNvSpPr>
              <p:nvPr/>
            </p:nvSpPr>
            <p:spPr>
              <a:xfrm>
                <a:off x="5825633" y="1814049"/>
                <a:ext cx="639097" cy="589936"/>
              </a:xfrm>
              <a:prstGeom prst="ellipse">
                <a:avLst/>
              </a:prstGeom>
              <a:blipFill>
                <a:blip r:embed="rId11"/>
                <a:stretch>
                  <a:fillRect/>
                </a:stretch>
              </a:blipFill>
            </p:spPr>
            <p:txBody>
              <a:bodyPr/>
              <a:lstStyle/>
              <a:p>
                <a:r>
                  <a:rPr lang="en-IN">
                    <a:noFill/>
                  </a:rPr>
                  <a:t> </a:t>
                </a:r>
              </a:p>
            </p:txBody>
          </p:sp>
        </mc:Fallback>
      </mc:AlternateContent>
      <mc:AlternateContent xmlns:mc="http://schemas.openxmlformats.org/markup-compatibility/2006" xmlns:a14="http://schemas.microsoft.com/office/drawing/2010/main">
        <mc:Choice Requires="a14">
          <p:sp>
            <p:nvSpPr>
              <p:cNvPr id="10" name="Oval 9">
                <a:extLst>
                  <a:ext uri="{FF2B5EF4-FFF2-40B4-BE49-F238E27FC236}">
                    <a16:creationId xmlns:a16="http://schemas.microsoft.com/office/drawing/2014/main" id="{429E7BCE-27E0-3460-F195-D3AA1639774B}"/>
                  </a:ext>
                </a:extLst>
              </p:cNvPr>
              <p:cNvSpPr/>
              <p:nvPr/>
            </p:nvSpPr>
            <p:spPr>
              <a:xfrm>
                <a:off x="5712563" y="3834583"/>
                <a:ext cx="639097" cy="589936"/>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r>
                        <a:rPr lang="en-IN" b="0" i="1" smtClean="0">
                          <a:solidFill>
                            <a:schemeClr val="tx2"/>
                          </a:solidFill>
                          <a:latin typeface="Cambria Math" panose="02040503050406030204" pitchFamily="18" charset="0"/>
                        </a:rPr>
                        <m:t>8</m:t>
                      </m:r>
                    </m:oMath>
                  </m:oMathPara>
                </a14:m>
                <a:endParaRPr lang="en-IN" dirty="0">
                  <a:solidFill>
                    <a:schemeClr val="tx2"/>
                  </a:solidFill>
                </a:endParaRPr>
              </a:p>
            </p:txBody>
          </p:sp>
        </mc:Choice>
        <mc:Fallback xmlns="">
          <p:sp>
            <p:nvSpPr>
              <p:cNvPr id="10" name="Oval 9">
                <a:extLst>
                  <a:ext uri="{FF2B5EF4-FFF2-40B4-BE49-F238E27FC236}">
                    <a16:creationId xmlns:a16="http://schemas.microsoft.com/office/drawing/2014/main" id="{83CEBCA2-5F45-3A6B-8F1D-7B9C89D57FBD}"/>
                  </a:ext>
                </a:extLst>
              </p:cNvPr>
              <p:cNvSpPr>
                <a:spLocks noRot="1" noChangeAspect="1" noMove="1" noResize="1" noEditPoints="1" noAdjustHandles="1" noChangeArrowheads="1" noChangeShapeType="1" noTextEdit="1"/>
              </p:cNvSpPr>
              <p:nvPr/>
            </p:nvSpPr>
            <p:spPr>
              <a:xfrm>
                <a:off x="5712563" y="3834583"/>
                <a:ext cx="639097" cy="589936"/>
              </a:xfrm>
              <a:prstGeom prst="ellipse">
                <a:avLst/>
              </a:prstGeom>
              <a:blipFill>
                <a:blip r:embed="rId12"/>
                <a:stretch>
                  <a:fillRect/>
                </a:stretch>
              </a:blipFill>
            </p:spPr>
            <p:txBody>
              <a:bodyPr/>
              <a:lstStyle/>
              <a:p>
                <a:r>
                  <a:rPr lang="en-IN">
                    <a:noFill/>
                  </a:rPr>
                  <a:t> </a:t>
                </a:r>
              </a:p>
            </p:txBody>
          </p:sp>
        </mc:Fallback>
      </mc:AlternateContent>
      <mc:AlternateContent xmlns:mc="http://schemas.openxmlformats.org/markup-compatibility/2006" xmlns:a14="http://schemas.microsoft.com/office/drawing/2010/main">
        <mc:Choice Requires="a14">
          <p:sp>
            <p:nvSpPr>
              <p:cNvPr id="11" name="Oval 10">
                <a:extLst>
                  <a:ext uri="{FF2B5EF4-FFF2-40B4-BE49-F238E27FC236}">
                    <a16:creationId xmlns:a16="http://schemas.microsoft.com/office/drawing/2014/main" id="{3FA522FD-7212-DE02-27FD-61179706A777}"/>
                  </a:ext>
                </a:extLst>
              </p:cNvPr>
              <p:cNvSpPr/>
              <p:nvPr/>
            </p:nvSpPr>
            <p:spPr>
              <a:xfrm>
                <a:off x="5894458" y="2974257"/>
                <a:ext cx="639097" cy="589936"/>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r>
                        <a:rPr lang="en-IN" b="0" i="1" smtClean="0">
                          <a:solidFill>
                            <a:schemeClr val="tx2"/>
                          </a:solidFill>
                          <a:latin typeface="Cambria Math" panose="02040503050406030204" pitchFamily="18" charset="0"/>
                        </a:rPr>
                        <m:t>7</m:t>
                      </m:r>
                    </m:oMath>
                  </m:oMathPara>
                </a14:m>
                <a:endParaRPr lang="en-IN" dirty="0">
                  <a:solidFill>
                    <a:schemeClr val="tx2"/>
                  </a:solidFill>
                </a:endParaRPr>
              </a:p>
            </p:txBody>
          </p:sp>
        </mc:Choice>
        <mc:Fallback xmlns="">
          <p:sp>
            <p:nvSpPr>
              <p:cNvPr id="11" name="Oval 10">
                <a:extLst>
                  <a:ext uri="{FF2B5EF4-FFF2-40B4-BE49-F238E27FC236}">
                    <a16:creationId xmlns:a16="http://schemas.microsoft.com/office/drawing/2014/main" id="{A6CDCB21-8B54-2EA9-98AB-9F21ED9112FB}"/>
                  </a:ext>
                </a:extLst>
              </p:cNvPr>
              <p:cNvSpPr>
                <a:spLocks noRot="1" noChangeAspect="1" noMove="1" noResize="1" noEditPoints="1" noAdjustHandles="1" noChangeArrowheads="1" noChangeShapeType="1" noTextEdit="1"/>
              </p:cNvSpPr>
              <p:nvPr/>
            </p:nvSpPr>
            <p:spPr>
              <a:xfrm>
                <a:off x="5894458" y="2974257"/>
                <a:ext cx="639097" cy="589936"/>
              </a:xfrm>
              <a:prstGeom prst="ellipse">
                <a:avLst/>
              </a:prstGeom>
              <a:blipFill>
                <a:blip r:embed="rId13"/>
                <a:stretch>
                  <a:fillRect/>
                </a:stretch>
              </a:blipFill>
            </p:spPr>
            <p:txBody>
              <a:bodyPr/>
              <a:lstStyle/>
              <a:p>
                <a:r>
                  <a:rPr lang="en-IN">
                    <a:noFill/>
                  </a:rPr>
                  <a:t> </a:t>
                </a:r>
              </a:p>
            </p:txBody>
          </p:sp>
        </mc:Fallback>
      </mc:AlternateContent>
      <mc:AlternateContent xmlns:mc="http://schemas.openxmlformats.org/markup-compatibility/2006" xmlns:a14="http://schemas.microsoft.com/office/drawing/2010/main">
        <mc:Choice Requires="a14">
          <p:sp>
            <p:nvSpPr>
              <p:cNvPr id="13" name="Oval 12">
                <a:extLst>
                  <a:ext uri="{FF2B5EF4-FFF2-40B4-BE49-F238E27FC236}">
                    <a16:creationId xmlns:a16="http://schemas.microsoft.com/office/drawing/2014/main" id="{A4718417-E9A8-AB7C-005A-9ADAD2DD3463}"/>
                  </a:ext>
                </a:extLst>
              </p:cNvPr>
              <p:cNvSpPr/>
              <p:nvPr/>
            </p:nvSpPr>
            <p:spPr>
              <a:xfrm>
                <a:off x="5717479" y="4734235"/>
                <a:ext cx="639097" cy="589936"/>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r>
                        <a:rPr lang="en-IN" b="0" i="1" smtClean="0">
                          <a:solidFill>
                            <a:schemeClr val="tx2"/>
                          </a:solidFill>
                          <a:latin typeface="Cambria Math" panose="02040503050406030204" pitchFamily="18" charset="0"/>
                        </a:rPr>
                        <m:t>9</m:t>
                      </m:r>
                    </m:oMath>
                  </m:oMathPara>
                </a14:m>
                <a:endParaRPr lang="en-IN" dirty="0">
                  <a:solidFill>
                    <a:schemeClr val="tx2"/>
                  </a:solidFill>
                </a:endParaRPr>
              </a:p>
            </p:txBody>
          </p:sp>
        </mc:Choice>
        <mc:Fallback xmlns="">
          <p:sp>
            <p:nvSpPr>
              <p:cNvPr id="13" name="Oval 12">
                <a:extLst>
                  <a:ext uri="{FF2B5EF4-FFF2-40B4-BE49-F238E27FC236}">
                    <a16:creationId xmlns:a16="http://schemas.microsoft.com/office/drawing/2014/main" id="{8B9F7228-47F0-B820-73F6-4967BE5BD538}"/>
                  </a:ext>
                </a:extLst>
              </p:cNvPr>
              <p:cNvSpPr>
                <a:spLocks noRot="1" noChangeAspect="1" noMove="1" noResize="1" noEditPoints="1" noAdjustHandles="1" noChangeArrowheads="1" noChangeShapeType="1" noTextEdit="1"/>
              </p:cNvSpPr>
              <p:nvPr/>
            </p:nvSpPr>
            <p:spPr>
              <a:xfrm>
                <a:off x="5717479" y="4734235"/>
                <a:ext cx="639097" cy="589936"/>
              </a:xfrm>
              <a:prstGeom prst="ellipse">
                <a:avLst/>
              </a:prstGeom>
              <a:blipFill>
                <a:blip r:embed="rId14"/>
                <a:stretch>
                  <a:fillRect/>
                </a:stretch>
              </a:blipFill>
            </p:spPr>
            <p:txBody>
              <a:bodyPr/>
              <a:lstStyle/>
              <a:p>
                <a:r>
                  <a:rPr lang="en-IN">
                    <a:noFill/>
                  </a:rPr>
                  <a:t> </a:t>
                </a:r>
              </a:p>
            </p:txBody>
          </p:sp>
        </mc:Fallback>
      </mc:AlternateContent>
      <p:cxnSp>
        <p:nvCxnSpPr>
          <p:cNvPr id="15" name="Straight Arrow Connector 14">
            <a:extLst>
              <a:ext uri="{FF2B5EF4-FFF2-40B4-BE49-F238E27FC236}">
                <a16:creationId xmlns:a16="http://schemas.microsoft.com/office/drawing/2014/main" id="{2F171307-30B2-20AB-3478-5BC53C6F0B23}"/>
              </a:ext>
            </a:extLst>
          </p:cNvPr>
          <p:cNvCxnSpPr>
            <a:stCxn id="3" idx="4"/>
            <a:endCxn id="9" idx="0"/>
          </p:cNvCxnSpPr>
          <p:nvPr/>
        </p:nvCxnSpPr>
        <p:spPr>
          <a:xfrm>
            <a:off x="6130435" y="1219199"/>
            <a:ext cx="14747" cy="594850"/>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cxnSp>
        <p:nvCxnSpPr>
          <p:cNvPr id="19" name="Straight Arrow Connector 18">
            <a:extLst>
              <a:ext uri="{FF2B5EF4-FFF2-40B4-BE49-F238E27FC236}">
                <a16:creationId xmlns:a16="http://schemas.microsoft.com/office/drawing/2014/main" id="{53F9592F-2685-C922-37BA-6B7302BF54CF}"/>
              </a:ext>
            </a:extLst>
          </p:cNvPr>
          <p:cNvCxnSpPr>
            <a:stCxn id="9" idx="4"/>
            <a:endCxn id="11" idx="0"/>
          </p:cNvCxnSpPr>
          <p:nvPr/>
        </p:nvCxnSpPr>
        <p:spPr>
          <a:xfrm>
            <a:off x="6145182" y="2403985"/>
            <a:ext cx="68825" cy="570272"/>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cxnSp>
        <p:nvCxnSpPr>
          <p:cNvPr id="25" name="Straight Arrow Connector 24">
            <a:extLst>
              <a:ext uri="{FF2B5EF4-FFF2-40B4-BE49-F238E27FC236}">
                <a16:creationId xmlns:a16="http://schemas.microsoft.com/office/drawing/2014/main" id="{7CBE9839-1A23-39E7-CED0-2A25BA07585A}"/>
              </a:ext>
            </a:extLst>
          </p:cNvPr>
          <p:cNvCxnSpPr>
            <a:stCxn id="9" idx="4"/>
            <a:endCxn id="10" idx="0"/>
          </p:cNvCxnSpPr>
          <p:nvPr/>
        </p:nvCxnSpPr>
        <p:spPr>
          <a:xfrm flipH="1">
            <a:off x="6032112" y="2403985"/>
            <a:ext cx="113070" cy="1430598"/>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cxnSp>
        <p:nvCxnSpPr>
          <p:cNvPr id="29" name="Straight Arrow Connector 28">
            <a:extLst>
              <a:ext uri="{FF2B5EF4-FFF2-40B4-BE49-F238E27FC236}">
                <a16:creationId xmlns:a16="http://schemas.microsoft.com/office/drawing/2014/main" id="{4373F383-D6E3-6E37-51BD-2BEDEA09AA67}"/>
              </a:ext>
            </a:extLst>
          </p:cNvPr>
          <p:cNvCxnSpPr>
            <a:stCxn id="10" idx="4"/>
            <a:endCxn id="13" idx="0"/>
          </p:cNvCxnSpPr>
          <p:nvPr/>
        </p:nvCxnSpPr>
        <p:spPr>
          <a:xfrm>
            <a:off x="6032112" y="4424519"/>
            <a:ext cx="4916" cy="309716"/>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cxnSp>
        <p:nvCxnSpPr>
          <p:cNvPr id="31" name="Connector: Curved 30">
            <a:extLst>
              <a:ext uri="{FF2B5EF4-FFF2-40B4-BE49-F238E27FC236}">
                <a16:creationId xmlns:a16="http://schemas.microsoft.com/office/drawing/2014/main" id="{361C6F58-341D-5246-6C0F-55C6177DC9FE}"/>
              </a:ext>
            </a:extLst>
          </p:cNvPr>
          <p:cNvCxnSpPr>
            <a:cxnSpLocks/>
          </p:cNvCxnSpPr>
          <p:nvPr/>
        </p:nvCxnSpPr>
        <p:spPr>
          <a:xfrm rot="5400000">
            <a:off x="4498276" y="2752299"/>
            <a:ext cx="3205320" cy="98323"/>
          </a:xfrm>
          <a:prstGeom prst="curvedConnector5">
            <a:avLst>
              <a:gd name="adj1" fmla="val 25461"/>
              <a:gd name="adj2" fmla="val -497500"/>
              <a:gd name="adj3" fmla="val 107132"/>
            </a:avLst>
          </a:prstGeom>
          <a:ln>
            <a:solidFill>
              <a:schemeClr val="accent2"/>
            </a:solidFill>
            <a:tailEnd type="triangle"/>
          </a:ln>
        </p:spPr>
        <p:style>
          <a:lnRef idx="1">
            <a:schemeClr val="accent1"/>
          </a:lnRef>
          <a:fillRef idx="0">
            <a:schemeClr val="accent1"/>
          </a:fillRef>
          <a:effectRef idx="0">
            <a:schemeClr val="accent1"/>
          </a:effectRef>
          <a:fontRef idx="minor">
            <a:schemeClr val="tx1"/>
          </a:fontRef>
        </p:style>
      </p:cxnSp>
      <p:cxnSp>
        <p:nvCxnSpPr>
          <p:cNvPr id="34" name="Connector: Curved 33">
            <a:extLst>
              <a:ext uri="{FF2B5EF4-FFF2-40B4-BE49-F238E27FC236}">
                <a16:creationId xmlns:a16="http://schemas.microsoft.com/office/drawing/2014/main" id="{BB6E3660-C2FD-267F-4C67-2DC0C2DDB9BE}"/>
              </a:ext>
            </a:extLst>
          </p:cNvPr>
          <p:cNvCxnSpPr>
            <a:stCxn id="9" idx="4"/>
            <a:endCxn id="13" idx="4"/>
          </p:cNvCxnSpPr>
          <p:nvPr/>
        </p:nvCxnSpPr>
        <p:spPr>
          <a:xfrm rot="5400000">
            <a:off x="4631012" y="3810001"/>
            <a:ext cx="2920186" cy="108154"/>
          </a:xfrm>
          <a:prstGeom prst="curvedConnector5">
            <a:avLst>
              <a:gd name="adj1" fmla="val 25084"/>
              <a:gd name="adj2" fmla="val 565912"/>
              <a:gd name="adj3" fmla="val 107828"/>
            </a:avLst>
          </a:prstGeom>
          <a:ln>
            <a:solidFill>
              <a:schemeClr val="accent2"/>
            </a:solidFill>
            <a:tailEnd type="triangle"/>
          </a:ln>
        </p:spPr>
        <p:style>
          <a:lnRef idx="1">
            <a:schemeClr val="accent1"/>
          </a:lnRef>
          <a:fillRef idx="0">
            <a:schemeClr val="accent1"/>
          </a:fillRef>
          <a:effectRef idx="0">
            <a:schemeClr val="accent1"/>
          </a:effectRef>
          <a:fontRef idx="minor">
            <a:schemeClr val="tx1"/>
          </a:fontRef>
        </p:style>
      </p:cxnSp>
      <p:cxnSp>
        <p:nvCxnSpPr>
          <p:cNvPr id="41" name="Straight Arrow Connector 40">
            <a:extLst>
              <a:ext uri="{FF2B5EF4-FFF2-40B4-BE49-F238E27FC236}">
                <a16:creationId xmlns:a16="http://schemas.microsoft.com/office/drawing/2014/main" id="{B4F973FE-995B-160D-C53C-1B176EDF3076}"/>
              </a:ext>
            </a:extLst>
          </p:cNvPr>
          <p:cNvCxnSpPr>
            <a:endCxn id="3" idx="0"/>
          </p:cNvCxnSpPr>
          <p:nvPr/>
        </p:nvCxnSpPr>
        <p:spPr>
          <a:xfrm>
            <a:off x="6096000" y="98323"/>
            <a:ext cx="34435" cy="53094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45" name="Connector: Curved 44">
            <a:extLst>
              <a:ext uri="{FF2B5EF4-FFF2-40B4-BE49-F238E27FC236}">
                <a16:creationId xmlns:a16="http://schemas.microsoft.com/office/drawing/2014/main" id="{499363F6-B49E-4B06-671A-2EB04692C764}"/>
              </a:ext>
            </a:extLst>
          </p:cNvPr>
          <p:cNvCxnSpPr>
            <a:stCxn id="11" idx="4"/>
            <a:endCxn id="13" idx="4"/>
          </p:cNvCxnSpPr>
          <p:nvPr/>
        </p:nvCxnSpPr>
        <p:spPr>
          <a:xfrm rot="5400000">
            <a:off x="5245529" y="4355693"/>
            <a:ext cx="1759978" cy="176979"/>
          </a:xfrm>
          <a:prstGeom prst="curvedConnector5">
            <a:avLst>
              <a:gd name="adj1" fmla="val 10335"/>
              <a:gd name="adj2" fmla="val -209725"/>
              <a:gd name="adj3" fmla="val 125838"/>
            </a:avLst>
          </a:prstGeom>
          <a:ln>
            <a:solidFill>
              <a:schemeClr val="accent2"/>
            </a:solidFill>
            <a:tailEnd type="triangle"/>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D66F237B-BBB3-0BF1-3322-B02E10924DF2}"/>
              </a:ext>
            </a:extLst>
          </p:cNvPr>
          <p:cNvSpPr txBox="1"/>
          <p:nvPr/>
        </p:nvSpPr>
        <p:spPr>
          <a:xfrm>
            <a:off x="585001" y="5965373"/>
            <a:ext cx="11336626" cy="646331"/>
          </a:xfrm>
          <a:prstGeom prst="rect">
            <a:avLst/>
          </a:prstGeom>
          <a:noFill/>
        </p:spPr>
        <p:txBody>
          <a:bodyPr wrap="square" rtlCol="0">
            <a:spAutoFit/>
          </a:bodyPr>
          <a:lstStyle/>
          <a:p>
            <a:r>
              <a:rPr lang="en-US" sz="1200" dirty="0"/>
              <a:t>We can also use gravity to find the shortest path. Let’s say vertices are some solid objects. If we connect the adjacent objects using a thread of length equal to the weight of the corresponding edge and hang the source object to a hook in the ceiling, then the order in which the objects will appear from top the bottom, would be the order in which we are going to compute the shortest path. All the threads that are not loose are on the shortest path. We also need to remove the threads that are going in the upward direction. </a:t>
            </a:r>
            <a:endParaRPr lang="en-IN" sz="1200" dirty="0"/>
          </a:p>
        </p:txBody>
      </p:sp>
    </p:spTree>
    <p:extLst>
      <p:ext uri="{BB962C8B-B14F-4D97-AF65-F5344CB8AC3E}">
        <p14:creationId xmlns:p14="http://schemas.microsoft.com/office/powerpoint/2010/main" val="88926815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FAFE24-61F4-689B-F8AD-1A7D565AE83A}"/>
              </a:ext>
            </a:extLst>
          </p:cNvPr>
          <p:cNvSpPr>
            <a:spLocks noGrp="1"/>
          </p:cNvSpPr>
          <p:nvPr>
            <p:ph type="title"/>
          </p:nvPr>
        </p:nvSpPr>
        <p:spPr/>
        <p:txBody>
          <a:bodyPr/>
          <a:lstStyle/>
          <a:p>
            <a:r>
              <a:rPr lang="en-IN" dirty="0">
                <a:solidFill>
                  <a:schemeClr val="tx2"/>
                </a:solidFill>
              </a:rPr>
              <a:t>Shortest Path</a:t>
            </a:r>
          </a:p>
        </p:txBody>
      </p:sp>
      <p:sp>
        <p:nvSpPr>
          <p:cNvPr id="4" name="Oval 3">
            <a:extLst>
              <a:ext uri="{FF2B5EF4-FFF2-40B4-BE49-F238E27FC236}">
                <a16:creationId xmlns:a16="http://schemas.microsoft.com/office/drawing/2014/main" id="{F432856D-F517-566B-C15C-94C9C72FD1A2}"/>
              </a:ext>
            </a:extLst>
          </p:cNvPr>
          <p:cNvSpPr/>
          <p:nvPr/>
        </p:nvSpPr>
        <p:spPr>
          <a:xfrm>
            <a:off x="314632" y="2723535"/>
            <a:ext cx="639097" cy="589936"/>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dirty="0">
                <a:solidFill>
                  <a:schemeClr val="tx2"/>
                </a:solidFill>
              </a:rPr>
              <a:t>0</a:t>
            </a:r>
          </a:p>
        </p:txBody>
      </p:sp>
      <mc:AlternateContent xmlns:mc="http://schemas.openxmlformats.org/markup-compatibility/2006" xmlns:a14="http://schemas.microsoft.com/office/drawing/2010/main">
        <mc:Choice Requires="a14">
          <p:sp>
            <p:nvSpPr>
              <p:cNvPr id="5" name="Oval 4">
                <a:extLst>
                  <a:ext uri="{FF2B5EF4-FFF2-40B4-BE49-F238E27FC236}">
                    <a16:creationId xmlns:a16="http://schemas.microsoft.com/office/drawing/2014/main" id="{B3729705-87A1-C556-5972-50827DD7DE39}"/>
                  </a:ext>
                </a:extLst>
              </p:cNvPr>
              <p:cNvSpPr/>
              <p:nvPr/>
            </p:nvSpPr>
            <p:spPr>
              <a:xfrm>
                <a:off x="1233949" y="3888660"/>
                <a:ext cx="639097" cy="589936"/>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r>
                        <a:rPr lang="en-IN" b="0" i="1" smtClean="0">
                          <a:solidFill>
                            <a:schemeClr val="tx2"/>
                          </a:solidFill>
                          <a:latin typeface="Cambria Math" panose="02040503050406030204" pitchFamily="18" charset="0"/>
                        </a:rPr>
                        <m:t>∞</m:t>
                      </m:r>
                    </m:oMath>
                  </m:oMathPara>
                </a14:m>
                <a:endParaRPr lang="en-IN" dirty="0">
                  <a:solidFill>
                    <a:schemeClr val="tx2"/>
                  </a:solidFill>
                </a:endParaRPr>
              </a:p>
            </p:txBody>
          </p:sp>
        </mc:Choice>
        <mc:Fallback xmlns="">
          <p:sp>
            <p:nvSpPr>
              <p:cNvPr id="5" name="Oval 4">
                <a:extLst>
                  <a:ext uri="{FF2B5EF4-FFF2-40B4-BE49-F238E27FC236}">
                    <a16:creationId xmlns:a16="http://schemas.microsoft.com/office/drawing/2014/main" id="{B3729705-87A1-C556-5972-50827DD7DE39}"/>
                  </a:ext>
                </a:extLst>
              </p:cNvPr>
              <p:cNvSpPr>
                <a:spLocks noRot="1" noChangeAspect="1" noMove="1" noResize="1" noEditPoints="1" noAdjustHandles="1" noChangeArrowheads="1" noChangeShapeType="1" noTextEdit="1"/>
              </p:cNvSpPr>
              <p:nvPr/>
            </p:nvSpPr>
            <p:spPr>
              <a:xfrm>
                <a:off x="1233949" y="3888660"/>
                <a:ext cx="639097" cy="589936"/>
              </a:xfrm>
              <a:prstGeom prst="ellipse">
                <a:avLst/>
              </a:prstGeom>
              <a:blipFill>
                <a:blip r:embed="rId3"/>
                <a:stretch>
                  <a:fillRect/>
                </a:stretch>
              </a:blipFill>
            </p:spPr>
            <p:txBody>
              <a:bodyPr/>
              <a:lstStyle/>
              <a:p>
                <a:r>
                  <a:rPr lang="en-IN">
                    <a:noFill/>
                  </a:rPr>
                  <a:t> </a:t>
                </a:r>
              </a:p>
            </p:txBody>
          </p:sp>
        </mc:Fallback>
      </mc:AlternateContent>
      <mc:AlternateContent xmlns:mc="http://schemas.openxmlformats.org/markup-compatibility/2006" xmlns:a14="http://schemas.microsoft.com/office/drawing/2010/main">
        <mc:Choice Requires="a14">
          <p:sp>
            <p:nvSpPr>
              <p:cNvPr id="6" name="Oval 5">
                <a:extLst>
                  <a:ext uri="{FF2B5EF4-FFF2-40B4-BE49-F238E27FC236}">
                    <a16:creationId xmlns:a16="http://schemas.microsoft.com/office/drawing/2014/main" id="{4AAC17B1-A9E8-8EA6-CFAD-B18DBF82EC23}"/>
                  </a:ext>
                </a:extLst>
              </p:cNvPr>
              <p:cNvSpPr/>
              <p:nvPr/>
            </p:nvSpPr>
            <p:spPr>
              <a:xfrm>
                <a:off x="1278195" y="1514164"/>
                <a:ext cx="639097" cy="589936"/>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r>
                        <a:rPr lang="en-IN" i="1" smtClean="0">
                          <a:solidFill>
                            <a:schemeClr val="tx2"/>
                          </a:solidFill>
                          <a:latin typeface="Cambria Math" panose="02040503050406030204" pitchFamily="18" charset="0"/>
                          <a:ea typeface="Cambria Math" panose="02040503050406030204" pitchFamily="18" charset="0"/>
                        </a:rPr>
                        <m:t>∞</m:t>
                      </m:r>
                    </m:oMath>
                  </m:oMathPara>
                </a14:m>
                <a:endParaRPr lang="en-IN" dirty="0">
                  <a:solidFill>
                    <a:schemeClr val="tx2"/>
                  </a:solidFill>
                </a:endParaRPr>
              </a:p>
            </p:txBody>
          </p:sp>
        </mc:Choice>
        <mc:Fallback xmlns="">
          <p:sp>
            <p:nvSpPr>
              <p:cNvPr id="6" name="Oval 5">
                <a:extLst>
                  <a:ext uri="{FF2B5EF4-FFF2-40B4-BE49-F238E27FC236}">
                    <a16:creationId xmlns:a16="http://schemas.microsoft.com/office/drawing/2014/main" id="{4AAC17B1-A9E8-8EA6-CFAD-B18DBF82EC23}"/>
                  </a:ext>
                </a:extLst>
              </p:cNvPr>
              <p:cNvSpPr>
                <a:spLocks noRot="1" noChangeAspect="1" noMove="1" noResize="1" noEditPoints="1" noAdjustHandles="1" noChangeArrowheads="1" noChangeShapeType="1" noTextEdit="1"/>
              </p:cNvSpPr>
              <p:nvPr/>
            </p:nvSpPr>
            <p:spPr>
              <a:xfrm>
                <a:off x="1278195" y="1514164"/>
                <a:ext cx="639097" cy="589936"/>
              </a:xfrm>
              <a:prstGeom prst="ellipse">
                <a:avLst/>
              </a:prstGeom>
              <a:blipFill>
                <a:blip r:embed="rId4"/>
                <a:stretch>
                  <a:fillRect/>
                </a:stretch>
              </a:blipFill>
            </p:spPr>
            <p:txBody>
              <a:bodyPr/>
              <a:lstStyle/>
              <a:p>
                <a:r>
                  <a:rPr lang="en-IN">
                    <a:noFill/>
                  </a:rPr>
                  <a:t> </a:t>
                </a:r>
              </a:p>
            </p:txBody>
          </p:sp>
        </mc:Fallback>
      </mc:AlternateContent>
      <mc:AlternateContent xmlns:mc="http://schemas.openxmlformats.org/markup-compatibility/2006" xmlns:a14="http://schemas.microsoft.com/office/drawing/2010/main">
        <mc:Choice Requires="a14">
          <p:sp>
            <p:nvSpPr>
              <p:cNvPr id="7" name="Oval 6">
                <a:extLst>
                  <a:ext uri="{FF2B5EF4-FFF2-40B4-BE49-F238E27FC236}">
                    <a16:creationId xmlns:a16="http://schemas.microsoft.com/office/drawing/2014/main" id="{BFC664AD-245C-3434-17CC-62B65327E196}"/>
                  </a:ext>
                </a:extLst>
              </p:cNvPr>
              <p:cNvSpPr/>
              <p:nvPr/>
            </p:nvSpPr>
            <p:spPr>
              <a:xfrm>
                <a:off x="3220069" y="1509248"/>
                <a:ext cx="639097" cy="589936"/>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r>
                        <a:rPr lang="en-IN" b="0" i="1" smtClean="0">
                          <a:solidFill>
                            <a:schemeClr val="tx2"/>
                          </a:solidFill>
                          <a:latin typeface="Cambria Math" panose="02040503050406030204" pitchFamily="18" charset="0"/>
                        </a:rPr>
                        <m:t>∞</m:t>
                      </m:r>
                    </m:oMath>
                  </m:oMathPara>
                </a14:m>
                <a:endParaRPr lang="en-IN" dirty="0">
                  <a:solidFill>
                    <a:schemeClr val="tx2"/>
                  </a:solidFill>
                </a:endParaRPr>
              </a:p>
            </p:txBody>
          </p:sp>
        </mc:Choice>
        <mc:Fallback xmlns="">
          <p:sp>
            <p:nvSpPr>
              <p:cNvPr id="7" name="Oval 6">
                <a:extLst>
                  <a:ext uri="{FF2B5EF4-FFF2-40B4-BE49-F238E27FC236}">
                    <a16:creationId xmlns:a16="http://schemas.microsoft.com/office/drawing/2014/main" id="{BFC664AD-245C-3434-17CC-62B65327E196}"/>
                  </a:ext>
                </a:extLst>
              </p:cNvPr>
              <p:cNvSpPr>
                <a:spLocks noRot="1" noChangeAspect="1" noMove="1" noResize="1" noEditPoints="1" noAdjustHandles="1" noChangeArrowheads="1" noChangeShapeType="1" noTextEdit="1"/>
              </p:cNvSpPr>
              <p:nvPr/>
            </p:nvSpPr>
            <p:spPr>
              <a:xfrm>
                <a:off x="3220069" y="1509248"/>
                <a:ext cx="639097" cy="589936"/>
              </a:xfrm>
              <a:prstGeom prst="ellipse">
                <a:avLst/>
              </a:prstGeom>
              <a:blipFill>
                <a:blip r:embed="rId5"/>
                <a:stretch>
                  <a:fillRect/>
                </a:stretch>
              </a:blipFill>
            </p:spPr>
            <p:txBody>
              <a:bodyPr/>
              <a:lstStyle/>
              <a:p>
                <a:r>
                  <a:rPr lang="en-IN">
                    <a:noFill/>
                  </a:rPr>
                  <a:t> </a:t>
                </a:r>
              </a:p>
            </p:txBody>
          </p:sp>
        </mc:Fallback>
      </mc:AlternateContent>
      <mc:AlternateContent xmlns:mc="http://schemas.openxmlformats.org/markup-compatibility/2006" xmlns:a14="http://schemas.microsoft.com/office/drawing/2010/main">
        <mc:Choice Requires="a14">
          <p:sp>
            <p:nvSpPr>
              <p:cNvPr id="8" name="Oval 7">
                <a:extLst>
                  <a:ext uri="{FF2B5EF4-FFF2-40B4-BE49-F238E27FC236}">
                    <a16:creationId xmlns:a16="http://schemas.microsoft.com/office/drawing/2014/main" id="{C12C2D19-C454-17A6-21B0-DB6E20FBCCEB}"/>
                  </a:ext>
                </a:extLst>
              </p:cNvPr>
              <p:cNvSpPr/>
              <p:nvPr/>
            </p:nvSpPr>
            <p:spPr>
              <a:xfrm>
                <a:off x="3195490" y="3903410"/>
                <a:ext cx="639097" cy="589936"/>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r>
                        <a:rPr lang="en-IN" b="0" i="1" smtClean="0">
                          <a:solidFill>
                            <a:schemeClr val="tx2"/>
                          </a:solidFill>
                          <a:latin typeface="Cambria Math" panose="02040503050406030204" pitchFamily="18" charset="0"/>
                        </a:rPr>
                        <m:t>∞</m:t>
                      </m:r>
                    </m:oMath>
                  </m:oMathPara>
                </a14:m>
                <a:endParaRPr lang="en-IN" dirty="0">
                  <a:solidFill>
                    <a:schemeClr val="tx2"/>
                  </a:solidFill>
                </a:endParaRPr>
              </a:p>
            </p:txBody>
          </p:sp>
        </mc:Choice>
        <mc:Fallback xmlns="">
          <p:sp>
            <p:nvSpPr>
              <p:cNvPr id="8" name="Oval 7">
                <a:extLst>
                  <a:ext uri="{FF2B5EF4-FFF2-40B4-BE49-F238E27FC236}">
                    <a16:creationId xmlns:a16="http://schemas.microsoft.com/office/drawing/2014/main" id="{C12C2D19-C454-17A6-21B0-DB6E20FBCCEB}"/>
                  </a:ext>
                </a:extLst>
              </p:cNvPr>
              <p:cNvSpPr>
                <a:spLocks noRot="1" noChangeAspect="1" noMove="1" noResize="1" noEditPoints="1" noAdjustHandles="1" noChangeArrowheads="1" noChangeShapeType="1" noTextEdit="1"/>
              </p:cNvSpPr>
              <p:nvPr/>
            </p:nvSpPr>
            <p:spPr>
              <a:xfrm>
                <a:off x="3195490" y="3903410"/>
                <a:ext cx="639097" cy="589936"/>
              </a:xfrm>
              <a:prstGeom prst="ellipse">
                <a:avLst/>
              </a:prstGeom>
              <a:blipFill>
                <a:blip r:embed="rId6"/>
                <a:stretch>
                  <a:fillRect/>
                </a:stretch>
              </a:blipFill>
            </p:spPr>
            <p:txBody>
              <a:bodyPr/>
              <a:lstStyle/>
              <a:p>
                <a:r>
                  <a:rPr lang="en-IN">
                    <a:noFill/>
                  </a:rPr>
                  <a:t> </a:t>
                </a:r>
              </a:p>
            </p:txBody>
          </p:sp>
        </mc:Fallback>
      </mc:AlternateContent>
      <p:cxnSp>
        <p:nvCxnSpPr>
          <p:cNvPr id="12" name="Straight Arrow Connector 11">
            <a:extLst>
              <a:ext uri="{FF2B5EF4-FFF2-40B4-BE49-F238E27FC236}">
                <a16:creationId xmlns:a16="http://schemas.microsoft.com/office/drawing/2014/main" id="{11685048-087B-5288-0653-2143944640FB}"/>
              </a:ext>
            </a:extLst>
          </p:cNvPr>
          <p:cNvCxnSpPr>
            <a:stCxn id="6" idx="6"/>
            <a:endCxn id="7" idx="2"/>
          </p:cNvCxnSpPr>
          <p:nvPr/>
        </p:nvCxnSpPr>
        <p:spPr>
          <a:xfrm flipV="1">
            <a:off x="1917292" y="1804216"/>
            <a:ext cx="1302777" cy="4916"/>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cxnSp>
        <p:nvCxnSpPr>
          <p:cNvPr id="16" name="Straight Arrow Connector 15">
            <a:extLst>
              <a:ext uri="{FF2B5EF4-FFF2-40B4-BE49-F238E27FC236}">
                <a16:creationId xmlns:a16="http://schemas.microsoft.com/office/drawing/2014/main" id="{2C8BD446-1EAA-63F0-021D-A579A20568DC}"/>
              </a:ext>
            </a:extLst>
          </p:cNvPr>
          <p:cNvCxnSpPr>
            <a:stCxn id="5" idx="6"/>
            <a:endCxn id="8" idx="2"/>
          </p:cNvCxnSpPr>
          <p:nvPr/>
        </p:nvCxnSpPr>
        <p:spPr>
          <a:xfrm>
            <a:off x="1873046" y="4183628"/>
            <a:ext cx="1322444" cy="14750"/>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cxnSp>
        <p:nvCxnSpPr>
          <p:cNvPr id="18" name="Straight Arrow Connector 17">
            <a:extLst>
              <a:ext uri="{FF2B5EF4-FFF2-40B4-BE49-F238E27FC236}">
                <a16:creationId xmlns:a16="http://schemas.microsoft.com/office/drawing/2014/main" id="{79F71B61-747E-2EE5-BF0D-6D0520B99241}"/>
              </a:ext>
            </a:extLst>
          </p:cNvPr>
          <p:cNvCxnSpPr>
            <a:stCxn id="8" idx="2"/>
            <a:endCxn id="4" idx="5"/>
          </p:cNvCxnSpPr>
          <p:nvPr/>
        </p:nvCxnSpPr>
        <p:spPr>
          <a:xfrm flipH="1" flipV="1">
            <a:off x="860135" y="3227077"/>
            <a:ext cx="2335355" cy="971301"/>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cxnSp>
        <p:nvCxnSpPr>
          <p:cNvPr id="20" name="Straight Arrow Connector 19">
            <a:extLst>
              <a:ext uri="{FF2B5EF4-FFF2-40B4-BE49-F238E27FC236}">
                <a16:creationId xmlns:a16="http://schemas.microsoft.com/office/drawing/2014/main" id="{3FE40FE0-D078-AA55-451D-7C4259962EF1}"/>
              </a:ext>
            </a:extLst>
          </p:cNvPr>
          <p:cNvCxnSpPr>
            <a:stCxn id="5" idx="7"/>
            <a:endCxn id="7" idx="3"/>
          </p:cNvCxnSpPr>
          <p:nvPr/>
        </p:nvCxnSpPr>
        <p:spPr>
          <a:xfrm flipV="1">
            <a:off x="1779452" y="2012790"/>
            <a:ext cx="1534211" cy="1962264"/>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cxnSp>
        <p:nvCxnSpPr>
          <p:cNvPr id="42" name="Connector: Curved 41">
            <a:extLst>
              <a:ext uri="{FF2B5EF4-FFF2-40B4-BE49-F238E27FC236}">
                <a16:creationId xmlns:a16="http://schemas.microsoft.com/office/drawing/2014/main" id="{B4EA2B15-71B5-8156-FEDD-1414EEDB9D92}"/>
              </a:ext>
            </a:extLst>
          </p:cNvPr>
          <p:cNvCxnSpPr>
            <a:stCxn id="6" idx="3"/>
            <a:endCxn id="5" idx="1"/>
          </p:cNvCxnSpPr>
          <p:nvPr/>
        </p:nvCxnSpPr>
        <p:spPr>
          <a:xfrm rot="5400000">
            <a:off x="370992" y="2974257"/>
            <a:ext cx="1957348" cy="44246"/>
          </a:xfrm>
          <a:prstGeom prst="curvedConnector3">
            <a:avLst/>
          </a:prstGeom>
          <a:ln w="28575">
            <a:tailEnd type="triangle"/>
          </a:ln>
        </p:spPr>
        <p:style>
          <a:lnRef idx="1">
            <a:schemeClr val="accent1"/>
          </a:lnRef>
          <a:fillRef idx="0">
            <a:schemeClr val="accent1"/>
          </a:fillRef>
          <a:effectRef idx="0">
            <a:schemeClr val="accent1"/>
          </a:effectRef>
          <a:fontRef idx="minor">
            <a:schemeClr val="tx1"/>
          </a:fontRef>
        </p:style>
      </p:cxnSp>
      <p:cxnSp>
        <p:nvCxnSpPr>
          <p:cNvPr id="44" name="Connector: Curved 43">
            <a:extLst>
              <a:ext uri="{FF2B5EF4-FFF2-40B4-BE49-F238E27FC236}">
                <a16:creationId xmlns:a16="http://schemas.microsoft.com/office/drawing/2014/main" id="{7BF7A3B9-40D5-2570-F1D2-1D463ED3AC63}"/>
              </a:ext>
            </a:extLst>
          </p:cNvPr>
          <p:cNvCxnSpPr>
            <a:stCxn id="5" idx="7"/>
            <a:endCxn id="6" idx="5"/>
          </p:cNvCxnSpPr>
          <p:nvPr/>
        </p:nvCxnSpPr>
        <p:spPr>
          <a:xfrm rot="5400000" flipH="1" flipV="1">
            <a:off x="822901" y="2974257"/>
            <a:ext cx="1957348" cy="44246"/>
          </a:xfrm>
          <a:prstGeom prst="curvedConnector3">
            <a:avLst/>
          </a:prstGeom>
          <a:ln w="28575">
            <a:tailEnd type="triangle"/>
          </a:ln>
        </p:spPr>
        <p:style>
          <a:lnRef idx="1">
            <a:schemeClr val="accent1"/>
          </a:lnRef>
          <a:fillRef idx="0">
            <a:schemeClr val="accent1"/>
          </a:fillRef>
          <a:effectRef idx="0">
            <a:schemeClr val="accent1"/>
          </a:effectRef>
          <a:fontRef idx="minor">
            <a:schemeClr val="tx1"/>
          </a:fontRef>
        </p:style>
      </p:cxnSp>
      <p:cxnSp>
        <p:nvCxnSpPr>
          <p:cNvPr id="46" name="Connector: Curved 45">
            <a:extLst>
              <a:ext uri="{FF2B5EF4-FFF2-40B4-BE49-F238E27FC236}">
                <a16:creationId xmlns:a16="http://schemas.microsoft.com/office/drawing/2014/main" id="{181B8CAE-3A33-2C4C-C7D7-3D316F63D4DC}"/>
              </a:ext>
            </a:extLst>
          </p:cNvPr>
          <p:cNvCxnSpPr>
            <a:stCxn id="7" idx="3"/>
            <a:endCxn id="8" idx="1"/>
          </p:cNvCxnSpPr>
          <p:nvPr/>
        </p:nvCxnSpPr>
        <p:spPr>
          <a:xfrm rot="5400000">
            <a:off x="2312867" y="2989008"/>
            <a:ext cx="1977014" cy="24579"/>
          </a:xfrm>
          <a:prstGeom prst="curvedConnector3">
            <a:avLst/>
          </a:prstGeom>
          <a:ln w="28575">
            <a:tailEnd type="triangle"/>
          </a:ln>
        </p:spPr>
        <p:style>
          <a:lnRef idx="1">
            <a:schemeClr val="accent1"/>
          </a:lnRef>
          <a:fillRef idx="0">
            <a:schemeClr val="accent1"/>
          </a:fillRef>
          <a:effectRef idx="0">
            <a:schemeClr val="accent1"/>
          </a:effectRef>
          <a:fontRef idx="minor">
            <a:schemeClr val="tx1"/>
          </a:fontRef>
        </p:style>
      </p:cxnSp>
      <p:cxnSp>
        <p:nvCxnSpPr>
          <p:cNvPr id="48" name="Connector: Curved 47">
            <a:extLst>
              <a:ext uri="{FF2B5EF4-FFF2-40B4-BE49-F238E27FC236}">
                <a16:creationId xmlns:a16="http://schemas.microsoft.com/office/drawing/2014/main" id="{0DFDC7B5-5D9E-BDC4-09A7-CD40E8B0DADD}"/>
              </a:ext>
            </a:extLst>
          </p:cNvPr>
          <p:cNvCxnSpPr>
            <a:stCxn id="8" idx="7"/>
            <a:endCxn id="7" idx="5"/>
          </p:cNvCxnSpPr>
          <p:nvPr/>
        </p:nvCxnSpPr>
        <p:spPr>
          <a:xfrm rot="5400000" flipH="1" flipV="1">
            <a:off x="2764775" y="2989008"/>
            <a:ext cx="1977014" cy="24579"/>
          </a:xfrm>
          <a:prstGeom prst="curvedConnector3">
            <a:avLst/>
          </a:prstGeom>
          <a:ln w="28575">
            <a:tailEnd type="triangle"/>
          </a:ln>
        </p:spPr>
        <p:style>
          <a:lnRef idx="1">
            <a:schemeClr val="accent1"/>
          </a:lnRef>
          <a:fillRef idx="0">
            <a:schemeClr val="accent1"/>
          </a:fillRef>
          <a:effectRef idx="0">
            <a:schemeClr val="accent1"/>
          </a:effectRef>
          <a:fontRef idx="minor">
            <a:schemeClr val="tx1"/>
          </a:fontRef>
        </p:style>
      </p:cxnSp>
      <p:cxnSp>
        <p:nvCxnSpPr>
          <p:cNvPr id="50" name="Straight Arrow Connector 49">
            <a:extLst>
              <a:ext uri="{FF2B5EF4-FFF2-40B4-BE49-F238E27FC236}">
                <a16:creationId xmlns:a16="http://schemas.microsoft.com/office/drawing/2014/main" id="{E28220B8-3AD0-B510-918F-7FB1F0A93708}"/>
              </a:ext>
            </a:extLst>
          </p:cNvPr>
          <p:cNvCxnSpPr>
            <a:stCxn id="4" idx="0"/>
            <a:endCxn id="6" idx="2"/>
          </p:cNvCxnSpPr>
          <p:nvPr/>
        </p:nvCxnSpPr>
        <p:spPr>
          <a:xfrm flipV="1">
            <a:off x="634181" y="1809132"/>
            <a:ext cx="644014" cy="914403"/>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cxnSp>
        <p:nvCxnSpPr>
          <p:cNvPr id="52" name="Straight Arrow Connector 51">
            <a:extLst>
              <a:ext uri="{FF2B5EF4-FFF2-40B4-BE49-F238E27FC236}">
                <a16:creationId xmlns:a16="http://schemas.microsoft.com/office/drawing/2014/main" id="{93B1FD3E-F6C0-594B-0674-767603E62C4E}"/>
              </a:ext>
            </a:extLst>
          </p:cNvPr>
          <p:cNvCxnSpPr>
            <a:stCxn id="4" idx="4"/>
            <a:endCxn id="5" idx="2"/>
          </p:cNvCxnSpPr>
          <p:nvPr/>
        </p:nvCxnSpPr>
        <p:spPr>
          <a:xfrm>
            <a:off x="634181" y="3313471"/>
            <a:ext cx="599768" cy="870157"/>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sp>
        <p:nvSpPr>
          <p:cNvPr id="53" name="TextBox 52">
            <a:extLst>
              <a:ext uri="{FF2B5EF4-FFF2-40B4-BE49-F238E27FC236}">
                <a16:creationId xmlns:a16="http://schemas.microsoft.com/office/drawing/2014/main" id="{30B560E5-89A4-F773-CA5C-DE11A3DCEB05}"/>
              </a:ext>
            </a:extLst>
          </p:cNvPr>
          <p:cNvSpPr txBox="1"/>
          <p:nvPr/>
        </p:nvSpPr>
        <p:spPr>
          <a:xfrm>
            <a:off x="2222079" y="1413020"/>
            <a:ext cx="545691" cy="369332"/>
          </a:xfrm>
          <a:prstGeom prst="rect">
            <a:avLst/>
          </a:prstGeom>
          <a:noFill/>
        </p:spPr>
        <p:txBody>
          <a:bodyPr wrap="square" rtlCol="0">
            <a:spAutoFit/>
          </a:bodyPr>
          <a:lstStyle/>
          <a:p>
            <a:r>
              <a:rPr lang="en-IN" b="1" dirty="0"/>
              <a:t>1</a:t>
            </a:r>
          </a:p>
        </p:txBody>
      </p:sp>
      <p:sp>
        <p:nvSpPr>
          <p:cNvPr id="54" name="TextBox 53">
            <a:extLst>
              <a:ext uri="{FF2B5EF4-FFF2-40B4-BE49-F238E27FC236}">
                <a16:creationId xmlns:a16="http://schemas.microsoft.com/office/drawing/2014/main" id="{1585AFA7-3952-1D07-55B7-8D175D8D8F0C}"/>
              </a:ext>
            </a:extLst>
          </p:cNvPr>
          <p:cNvSpPr txBox="1"/>
          <p:nvPr/>
        </p:nvSpPr>
        <p:spPr>
          <a:xfrm>
            <a:off x="3780495" y="2725628"/>
            <a:ext cx="545691" cy="369332"/>
          </a:xfrm>
          <a:prstGeom prst="rect">
            <a:avLst/>
          </a:prstGeom>
          <a:noFill/>
        </p:spPr>
        <p:txBody>
          <a:bodyPr wrap="square" rtlCol="0">
            <a:spAutoFit/>
          </a:bodyPr>
          <a:lstStyle/>
          <a:p>
            <a:r>
              <a:rPr lang="en-IN" b="1" dirty="0"/>
              <a:t>6</a:t>
            </a:r>
          </a:p>
        </p:txBody>
      </p:sp>
      <p:sp>
        <p:nvSpPr>
          <p:cNvPr id="55" name="TextBox 54">
            <a:extLst>
              <a:ext uri="{FF2B5EF4-FFF2-40B4-BE49-F238E27FC236}">
                <a16:creationId xmlns:a16="http://schemas.microsoft.com/office/drawing/2014/main" id="{8CE68FC4-48F1-323D-7519-0E59419971E9}"/>
              </a:ext>
            </a:extLst>
          </p:cNvPr>
          <p:cNvSpPr txBox="1"/>
          <p:nvPr/>
        </p:nvSpPr>
        <p:spPr>
          <a:xfrm>
            <a:off x="2930003" y="2878028"/>
            <a:ext cx="545691" cy="369332"/>
          </a:xfrm>
          <a:prstGeom prst="rect">
            <a:avLst/>
          </a:prstGeom>
          <a:noFill/>
        </p:spPr>
        <p:txBody>
          <a:bodyPr wrap="square" rtlCol="0">
            <a:spAutoFit/>
          </a:bodyPr>
          <a:lstStyle/>
          <a:p>
            <a:r>
              <a:rPr lang="en-IN" b="1" dirty="0"/>
              <a:t>4</a:t>
            </a:r>
          </a:p>
        </p:txBody>
      </p:sp>
      <p:sp>
        <p:nvSpPr>
          <p:cNvPr id="56" name="TextBox 55">
            <a:extLst>
              <a:ext uri="{FF2B5EF4-FFF2-40B4-BE49-F238E27FC236}">
                <a16:creationId xmlns:a16="http://schemas.microsoft.com/office/drawing/2014/main" id="{DFD51F0C-116F-A442-591F-4F85123E0D3C}"/>
              </a:ext>
            </a:extLst>
          </p:cNvPr>
          <p:cNvSpPr txBox="1"/>
          <p:nvPr/>
        </p:nvSpPr>
        <p:spPr>
          <a:xfrm>
            <a:off x="2344982" y="4161138"/>
            <a:ext cx="545691" cy="369332"/>
          </a:xfrm>
          <a:prstGeom prst="rect">
            <a:avLst/>
          </a:prstGeom>
          <a:noFill/>
        </p:spPr>
        <p:txBody>
          <a:bodyPr wrap="square" rtlCol="0">
            <a:spAutoFit/>
          </a:bodyPr>
          <a:lstStyle/>
          <a:p>
            <a:r>
              <a:rPr lang="en-IN" b="1" dirty="0"/>
              <a:t>2</a:t>
            </a:r>
          </a:p>
        </p:txBody>
      </p:sp>
      <p:sp>
        <p:nvSpPr>
          <p:cNvPr id="57" name="TextBox 56">
            <a:extLst>
              <a:ext uri="{FF2B5EF4-FFF2-40B4-BE49-F238E27FC236}">
                <a16:creationId xmlns:a16="http://schemas.microsoft.com/office/drawing/2014/main" id="{FD7F7DE2-6842-D5B3-BE42-E50CFE7328A8}"/>
              </a:ext>
            </a:extLst>
          </p:cNvPr>
          <p:cNvSpPr txBox="1"/>
          <p:nvPr/>
        </p:nvSpPr>
        <p:spPr>
          <a:xfrm>
            <a:off x="2320401" y="3566286"/>
            <a:ext cx="545691" cy="369332"/>
          </a:xfrm>
          <a:prstGeom prst="rect">
            <a:avLst/>
          </a:prstGeom>
          <a:noFill/>
        </p:spPr>
        <p:txBody>
          <a:bodyPr wrap="square" rtlCol="0">
            <a:spAutoFit/>
          </a:bodyPr>
          <a:lstStyle/>
          <a:p>
            <a:r>
              <a:rPr lang="en-IN" b="1" dirty="0"/>
              <a:t>7</a:t>
            </a:r>
          </a:p>
        </p:txBody>
      </p:sp>
      <p:sp>
        <p:nvSpPr>
          <p:cNvPr id="58" name="TextBox 57">
            <a:extLst>
              <a:ext uri="{FF2B5EF4-FFF2-40B4-BE49-F238E27FC236}">
                <a16:creationId xmlns:a16="http://schemas.microsoft.com/office/drawing/2014/main" id="{20DD60C2-A41C-D129-232B-56BA19479224}"/>
              </a:ext>
            </a:extLst>
          </p:cNvPr>
          <p:cNvSpPr txBox="1"/>
          <p:nvPr/>
        </p:nvSpPr>
        <p:spPr>
          <a:xfrm>
            <a:off x="2472801" y="2479820"/>
            <a:ext cx="545691" cy="369332"/>
          </a:xfrm>
          <a:prstGeom prst="rect">
            <a:avLst/>
          </a:prstGeom>
          <a:noFill/>
        </p:spPr>
        <p:txBody>
          <a:bodyPr wrap="square" rtlCol="0">
            <a:spAutoFit/>
          </a:bodyPr>
          <a:lstStyle/>
          <a:p>
            <a:r>
              <a:rPr lang="en-IN" b="1" dirty="0"/>
              <a:t>9</a:t>
            </a:r>
          </a:p>
        </p:txBody>
      </p:sp>
      <p:sp>
        <p:nvSpPr>
          <p:cNvPr id="59" name="TextBox 58">
            <a:extLst>
              <a:ext uri="{FF2B5EF4-FFF2-40B4-BE49-F238E27FC236}">
                <a16:creationId xmlns:a16="http://schemas.microsoft.com/office/drawing/2014/main" id="{F9371492-40B9-A2D9-07B7-B1BF02A9A8B5}"/>
              </a:ext>
            </a:extLst>
          </p:cNvPr>
          <p:cNvSpPr txBox="1"/>
          <p:nvPr/>
        </p:nvSpPr>
        <p:spPr>
          <a:xfrm>
            <a:off x="1769791" y="2632220"/>
            <a:ext cx="545691" cy="369332"/>
          </a:xfrm>
          <a:prstGeom prst="rect">
            <a:avLst/>
          </a:prstGeom>
          <a:noFill/>
        </p:spPr>
        <p:txBody>
          <a:bodyPr wrap="square" rtlCol="0">
            <a:spAutoFit/>
          </a:bodyPr>
          <a:lstStyle/>
          <a:p>
            <a:r>
              <a:rPr lang="en-IN" b="1" dirty="0"/>
              <a:t>3</a:t>
            </a:r>
          </a:p>
        </p:txBody>
      </p:sp>
      <p:sp>
        <p:nvSpPr>
          <p:cNvPr id="60" name="TextBox 59">
            <a:extLst>
              <a:ext uri="{FF2B5EF4-FFF2-40B4-BE49-F238E27FC236}">
                <a16:creationId xmlns:a16="http://schemas.microsoft.com/office/drawing/2014/main" id="{DE5487C9-9CBB-C1F1-C72B-FF5EC9F5901B}"/>
              </a:ext>
            </a:extLst>
          </p:cNvPr>
          <p:cNvSpPr txBox="1"/>
          <p:nvPr/>
        </p:nvSpPr>
        <p:spPr>
          <a:xfrm>
            <a:off x="1086446" y="2558477"/>
            <a:ext cx="545691" cy="369332"/>
          </a:xfrm>
          <a:prstGeom prst="rect">
            <a:avLst/>
          </a:prstGeom>
          <a:noFill/>
        </p:spPr>
        <p:txBody>
          <a:bodyPr wrap="square" rtlCol="0">
            <a:spAutoFit/>
          </a:bodyPr>
          <a:lstStyle/>
          <a:p>
            <a:r>
              <a:rPr lang="en-IN" b="1" dirty="0"/>
              <a:t>2</a:t>
            </a:r>
          </a:p>
        </p:txBody>
      </p:sp>
      <p:sp>
        <p:nvSpPr>
          <p:cNvPr id="61" name="TextBox 60">
            <a:extLst>
              <a:ext uri="{FF2B5EF4-FFF2-40B4-BE49-F238E27FC236}">
                <a16:creationId xmlns:a16="http://schemas.microsoft.com/office/drawing/2014/main" id="{1C3ACC45-D114-F31C-7032-D7A73490637C}"/>
              </a:ext>
            </a:extLst>
          </p:cNvPr>
          <p:cNvSpPr txBox="1"/>
          <p:nvPr/>
        </p:nvSpPr>
        <p:spPr>
          <a:xfrm>
            <a:off x="609580" y="3674441"/>
            <a:ext cx="545691" cy="369332"/>
          </a:xfrm>
          <a:prstGeom prst="rect">
            <a:avLst/>
          </a:prstGeom>
          <a:noFill/>
        </p:spPr>
        <p:txBody>
          <a:bodyPr wrap="square" rtlCol="0">
            <a:spAutoFit/>
          </a:bodyPr>
          <a:lstStyle/>
          <a:p>
            <a:r>
              <a:rPr lang="en-IN" b="1" dirty="0"/>
              <a:t>5</a:t>
            </a:r>
          </a:p>
        </p:txBody>
      </p:sp>
      <p:sp>
        <p:nvSpPr>
          <p:cNvPr id="62" name="TextBox 61">
            <a:extLst>
              <a:ext uri="{FF2B5EF4-FFF2-40B4-BE49-F238E27FC236}">
                <a16:creationId xmlns:a16="http://schemas.microsoft.com/office/drawing/2014/main" id="{B4DDFA38-3B97-803B-5076-65C78624652C}"/>
              </a:ext>
            </a:extLst>
          </p:cNvPr>
          <p:cNvSpPr txBox="1"/>
          <p:nvPr/>
        </p:nvSpPr>
        <p:spPr>
          <a:xfrm>
            <a:off x="585001" y="1998036"/>
            <a:ext cx="545691" cy="369332"/>
          </a:xfrm>
          <a:prstGeom prst="rect">
            <a:avLst/>
          </a:prstGeom>
          <a:noFill/>
        </p:spPr>
        <p:txBody>
          <a:bodyPr wrap="square" rtlCol="0">
            <a:spAutoFit/>
          </a:bodyPr>
          <a:lstStyle/>
          <a:p>
            <a:r>
              <a:rPr lang="en-IN" b="1" dirty="0"/>
              <a:t>10</a:t>
            </a:r>
          </a:p>
        </p:txBody>
      </p:sp>
      <p:sp>
        <p:nvSpPr>
          <p:cNvPr id="63" name="TextBox 62">
            <a:extLst>
              <a:ext uri="{FF2B5EF4-FFF2-40B4-BE49-F238E27FC236}">
                <a16:creationId xmlns:a16="http://schemas.microsoft.com/office/drawing/2014/main" id="{C353ABA3-D6DB-D2E7-A55F-60B33F89408E}"/>
              </a:ext>
            </a:extLst>
          </p:cNvPr>
          <p:cNvSpPr txBox="1"/>
          <p:nvPr/>
        </p:nvSpPr>
        <p:spPr>
          <a:xfrm>
            <a:off x="265453" y="3172994"/>
            <a:ext cx="545691" cy="369332"/>
          </a:xfrm>
          <a:prstGeom prst="rect">
            <a:avLst/>
          </a:prstGeom>
          <a:noFill/>
        </p:spPr>
        <p:txBody>
          <a:bodyPr wrap="square" rtlCol="0">
            <a:spAutoFit/>
          </a:bodyPr>
          <a:lstStyle/>
          <a:p>
            <a:r>
              <a:rPr lang="en-IN" b="1" dirty="0">
                <a:solidFill>
                  <a:srgbClr val="00B050"/>
                </a:solidFill>
              </a:rPr>
              <a:t>s</a:t>
            </a:r>
          </a:p>
        </p:txBody>
      </p:sp>
      <p:sp>
        <p:nvSpPr>
          <p:cNvPr id="90" name="TextBox 89">
            <a:extLst>
              <a:ext uri="{FF2B5EF4-FFF2-40B4-BE49-F238E27FC236}">
                <a16:creationId xmlns:a16="http://schemas.microsoft.com/office/drawing/2014/main" id="{B813D0C4-3F1C-C813-C759-9D09DAAD1D79}"/>
              </a:ext>
            </a:extLst>
          </p:cNvPr>
          <p:cNvSpPr txBox="1"/>
          <p:nvPr/>
        </p:nvSpPr>
        <p:spPr>
          <a:xfrm>
            <a:off x="1184772" y="1260615"/>
            <a:ext cx="545691" cy="369332"/>
          </a:xfrm>
          <a:prstGeom prst="rect">
            <a:avLst/>
          </a:prstGeom>
          <a:noFill/>
        </p:spPr>
        <p:txBody>
          <a:bodyPr wrap="square" rtlCol="0">
            <a:spAutoFit/>
          </a:bodyPr>
          <a:lstStyle/>
          <a:p>
            <a:r>
              <a:rPr lang="en-IN" b="1" dirty="0">
                <a:solidFill>
                  <a:srgbClr val="00B050"/>
                </a:solidFill>
              </a:rPr>
              <a:t>t</a:t>
            </a:r>
          </a:p>
        </p:txBody>
      </p:sp>
      <p:sp>
        <p:nvSpPr>
          <p:cNvPr id="91" name="TextBox 90">
            <a:extLst>
              <a:ext uri="{FF2B5EF4-FFF2-40B4-BE49-F238E27FC236}">
                <a16:creationId xmlns:a16="http://schemas.microsoft.com/office/drawing/2014/main" id="{9C0C7F75-391C-DF24-8C3E-5F0B0C75ECAF}"/>
              </a:ext>
            </a:extLst>
          </p:cNvPr>
          <p:cNvSpPr txBox="1"/>
          <p:nvPr/>
        </p:nvSpPr>
        <p:spPr>
          <a:xfrm>
            <a:off x="3559267" y="1236034"/>
            <a:ext cx="545691" cy="369332"/>
          </a:xfrm>
          <a:prstGeom prst="rect">
            <a:avLst/>
          </a:prstGeom>
          <a:noFill/>
        </p:spPr>
        <p:txBody>
          <a:bodyPr wrap="square" rtlCol="0">
            <a:spAutoFit/>
          </a:bodyPr>
          <a:lstStyle/>
          <a:p>
            <a:r>
              <a:rPr lang="en-IN" b="1" dirty="0">
                <a:solidFill>
                  <a:srgbClr val="00B050"/>
                </a:solidFill>
              </a:rPr>
              <a:t>x</a:t>
            </a:r>
          </a:p>
        </p:txBody>
      </p:sp>
      <p:sp>
        <p:nvSpPr>
          <p:cNvPr id="92" name="TextBox 91">
            <a:extLst>
              <a:ext uri="{FF2B5EF4-FFF2-40B4-BE49-F238E27FC236}">
                <a16:creationId xmlns:a16="http://schemas.microsoft.com/office/drawing/2014/main" id="{54A9CFEB-BB8F-814F-BB98-7CD84BCF543D}"/>
              </a:ext>
            </a:extLst>
          </p:cNvPr>
          <p:cNvSpPr txBox="1"/>
          <p:nvPr/>
        </p:nvSpPr>
        <p:spPr>
          <a:xfrm>
            <a:off x="3613344" y="4357783"/>
            <a:ext cx="545691" cy="369332"/>
          </a:xfrm>
          <a:prstGeom prst="rect">
            <a:avLst/>
          </a:prstGeom>
          <a:noFill/>
        </p:spPr>
        <p:txBody>
          <a:bodyPr wrap="square" rtlCol="0">
            <a:spAutoFit/>
          </a:bodyPr>
          <a:lstStyle/>
          <a:p>
            <a:r>
              <a:rPr lang="en-IN" b="1" dirty="0">
                <a:solidFill>
                  <a:srgbClr val="00B050"/>
                </a:solidFill>
              </a:rPr>
              <a:t>z</a:t>
            </a:r>
          </a:p>
        </p:txBody>
      </p:sp>
      <p:sp>
        <p:nvSpPr>
          <p:cNvPr id="93" name="TextBox 92">
            <a:extLst>
              <a:ext uri="{FF2B5EF4-FFF2-40B4-BE49-F238E27FC236}">
                <a16:creationId xmlns:a16="http://schemas.microsoft.com/office/drawing/2014/main" id="{C9B6120E-7FAF-BC8F-4B35-DF9F4325A2F4}"/>
              </a:ext>
            </a:extLst>
          </p:cNvPr>
          <p:cNvSpPr txBox="1"/>
          <p:nvPr/>
        </p:nvSpPr>
        <p:spPr>
          <a:xfrm>
            <a:off x="1347003" y="4411861"/>
            <a:ext cx="545691" cy="369332"/>
          </a:xfrm>
          <a:prstGeom prst="rect">
            <a:avLst/>
          </a:prstGeom>
          <a:noFill/>
        </p:spPr>
        <p:txBody>
          <a:bodyPr wrap="square" rtlCol="0">
            <a:spAutoFit/>
          </a:bodyPr>
          <a:lstStyle/>
          <a:p>
            <a:r>
              <a:rPr lang="en-IN" b="1" dirty="0">
                <a:solidFill>
                  <a:srgbClr val="00B050"/>
                </a:solidFill>
              </a:rPr>
              <a:t>y</a:t>
            </a:r>
          </a:p>
        </p:txBody>
      </p:sp>
      <mc:AlternateContent xmlns:mc="http://schemas.openxmlformats.org/markup-compatibility/2006" xmlns:p14="http://schemas.microsoft.com/office/powerpoint/2010/main">
        <mc:Choice Requires="p14">
          <p:contentPart p14:bwMode="auto" r:id="rId7">
            <p14:nvContentPartPr>
              <p14:cNvPr id="3" name="Ink 2">
                <a:extLst>
                  <a:ext uri="{FF2B5EF4-FFF2-40B4-BE49-F238E27FC236}">
                    <a16:creationId xmlns:a16="http://schemas.microsoft.com/office/drawing/2014/main" id="{7A645D79-6875-5592-F79D-74970C701317}"/>
                  </a:ext>
                </a:extLst>
              </p14:cNvPr>
              <p14:cNvContentPartPr/>
              <p14:nvPr/>
            </p14:nvContentPartPr>
            <p14:xfrm>
              <a:off x="164160" y="678960"/>
              <a:ext cx="4494240" cy="3934440"/>
            </p14:xfrm>
          </p:contentPart>
        </mc:Choice>
        <mc:Fallback xmlns="">
          <p:pic>
            <p:nvPicPr>
              <p:cNvPr id="3" name="Ink 2">
                <a:extLst>
                  <a:ext uri="{FF2B5EF4-FFF2-40B4-BE49-F238E27FC236}">
                    <a16:creationId xmlns:a16="http://schemas.microsoft.com/office/drawing/2014/main" id="{7A645D79-6875-5592-F79D-74970C701317}"/>
                  </a:ext>
                </a:extLst>
              </p:cNvPr>
              <p:cNvPicPr/>
              <p:nvPr/>
            </p:nvPicPr>
            <p:blipFill>
              <a:blip r:embed="rId8"/>
              <a:stretch>
                <a:fillRect/>
              </a:stretch>
            </p:blipFill>
            <p:spPr>
              <a:xfrm>
                <a:off x="154800" y="669600"/>
                <a:ext cx="4512960" cy="3953160"/>
              </a:xfrm>
              <a:prstGeom prst="rect">
                <a:avLst/>
              </a:prstGeom>
            </p:spPr>
          </p:pic>
        </mc:Fallback>
      </mc:AlternateContent>
    </p:spTree>
    <p:extLst>
      <p:ext uri="{BB962C8B-B14F-4D97-AF65-F5344CB8AC3E}">
        <p14:creationId xmlns:p14="http://schemas.microsoft.com/office/powerpoint/2010/main" val="41811171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A2B4946-BED6-AF0B-BB1E-DC828960C53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C93EE05-C74A-23C3-EC5A-1D3F967E813A}"/>
              </a:ext>
            </a:extLst>
          </p:cNvPr>
          <p:cNvSpPr>
            <a:spLocks noGrp="1"/>
          </p:cNvSpPr>
          <p:nvPr>
            <p:ph type="title"/>
          </p:nvPr>
        </p:nvSpPr>
        <p:spPr/>
        <p:txBody>
          <a:bodyPr/>
          <a:lstStyle/>
          <a:p>
            <a:r>
              <a:rPr lang="en-IN" dirty="0"/>
              <a:t>Today’s topics</a:t>
            </a:r>
          </a:p>
        </p:txBody>
      </p:sp>
      <p:sp>
        <p:nvSpPr>
          <p:cNvPr id="3" name="Content Placeholder 2">
            <a:extLst>
              <a:ext uri="{FF2B5EF4-FFF2-40B4-BE49-F238E27FC236}">
                <a16:creationId xmlns:a16="http://schemas.microsoft.com/office/drawing/2014/main" id="{92D41956-BA5A-C58F-9DEE-534AB19A69EC}"/>
              </a:ext>
            </a:extLst>
          </p:cNvPr>
          <p:cNvSpPr>
            <a:spLocks noGrp="1"/>
          </p:cNvSpPr>
          <p:nvPr>
            <p:ph idx="1"/>
          </p:nvPr>
        </p:nvSpPr>
        <p:spPr/>
        <p:txBody>
          <a:bodyPr/>
          <a:lstStyle/>
          <a:p>
            <a:r>
              <a:rPr lang="en-IN" dirty="0"/>
              <a:t>Routing protocols</a:t>
            </a:r>
          </a:p>
          <a:p>
            <a:r>
              <a:rPr lang="en-IN" dirty="0"/>
              <a:t>Link state routing</a:t>
            </a:r>
          </a:p>
          <a:p>
            <a:r>
              <a:rPr lang="en-IN" dirty="0"/>
              <a:t>Distance vector routing</a:t>
            </a:r>
          </a:p>
          <a:p>
            <a:endParaRPr lang="en-IN" dirty="0"/>
          </a:p>
          <a:p>
            <a:endParaRPr lang="en-IN" dirty="0"/>
          </a:p>
        </p:txBody>
      </p:sp>
    </p:spTree>
    <p:extLst>
      <p:ext uri="{BB962C8B-B14F-4D97-AF65-F5344CB8AC3E}">
        <p14:creationId xmlns:p14="http://schemas.microsoft.com/office/powerpoint/2010/main" val="230786729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FAFE24-61F4-689B-F8AD-1A7D565AE83A}"/>
              </a:ext>
            </a:extLst>
          </p:cNvPr>
          <p:cNvSpPr>
            <a:spLocks noGrp="1"/>
          </p:cNvSpPr>
          <p:nvPr>
            <p:ph type="title"/>
          </p:nvPr>
        </p:nvSpPr>
        <p:spPr/>
        <p:txBody>
          <a:bodyPr/>
          <a:lstStyle/>
          <a:p>
            <a:r>
              <a:rPr lang="en-IN" dirty="0">
                <a:solidFill>
                  <a:schemeClr val="tx2"/>
                </a:solidFill>
              </a:rPr>
              <a:t>Shortest Path</a:t>
            </a:r>
          </a:p>
        </p:txBody>
      </p:sp>
      <p:sp>
        <p:nvSpPr>
          <p:cNvPr id="4" name="Oval 3">
            <a:extLst>
              <a:ext uri="{FF2B5EF4-FFF2-40B4-BE49-F238E27FC236}">
                <a16:creationId xmlns:a16="http://schemas.microsoft.com/office/drawing/2014/main" id="{F432856D-F517-566B-C15C-94C9C72FD1A2}"/>
              </a:ext>
            </a:extLst>
          </p:cNvPr>
          <p:cNvSpPr/>
          <p:nvPr/>
        </p:nvSpPr>
        <p:spPr>
          <a:xfrm>
            <a:off x="314632" y="2723535"/>
            <a:ext cx="639097" cy="589936"/>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dirty="0">
                <a:solidFill>
                  <a:schemeClr val="tx2"/>
                </a:solidFill>
              </a:rPr>
              <a:t>0</a:t>
            </a:r>
          </a:p>
        </p:txBody>
      </p:sp>
      <mc:AlternateContent xmlns:mc="http://schemas.openxmlformats.org/markup-compatibility/2006" xmlns:a14="http://schemas.microsoft.com/office/drawing/2010/main">
        <mc:Choice Requires="a14">
          <p:sp>
            <p:nvSpPr>
              <p:cNvPr id="5" name="Oval 4">
                <a:extLst>
                  <a:ext uri="{FF2B5EF4-FFF2-40B4-BE49-F238E27FC236}">
                    <a16:creationId xmlns:a16="http://schemas.microsoft.com/office/drawing/2014/main" id="{B3729705-87A1-C556-5972-50827DD7DE39}"/>
                  </a:ext>
                </a:extLst>
              </p:cNvPr>
              <p:cNvSpPr/>
              <p:nvPr/>
            </p:nvSpPr>
            <p:spPr>
              <a:xfrm>
                <a:off x="1233949" y="3888660"/>
                <a:ext cx="639097" cy="589936"/>
              </a:xfrm>
              <a:prstGeom prst="ellipse">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r>
                        <a:rPr lang="en-IN" b="0" i="1" smtClean="0">
                          <a:solidFill>
                            <a:schemeClr val="tx2"/>
                          </a:solidFill>
                          <a:latin typeface="Cambria Math" panose="02040503050406030204" pitchFamily="18" charset="0"/>
                        </a:rPr>
                        <m:t>5</m:t>
                      </m:r>
                    </m:oMath>
                  </m:oMathPara>
                </a14:m>
                <a:endParaRPr lang="en-IN" dirty="0">
                  <a:solidFill>
                    <a:schemeClr val="tx2"/>
                  </a:solidFill>
                </a:endParaRPr>
              </a:p>
            </p:txBody>
          </p:sp>
        </mc:Choice>
        <mc:Fallback xmlns="">
          <p:sp>
            <p:nvSpPr>
              <p:cNvPr id="5" name="Oval 4">
                <a:extLst>
                  <a:ext uri="{FF2B5EF4-FFF2-40B4-BE49-F238E27FC236}">
                    <a16:creationId xmlns:a16="http://schemas.microsoft.com/office/drawing/2014/main" id="{B3729705-87A1-C556-5972-50827DD7DE39}"/>
                  </a:ext>
                </a:extLst>
              </p:cNvPr>
              <p:cNvSpPr>
                <a:spLocks noRot="1" noChangeAspect="1" noMove="1" noResize="1" noEditPoints="1" noAdjustHandles="1" noChangeArrowheads="1" noChangeShapeType="1" noTextEdit="1"/>
              </p:cNvSpPr>
              <p:nvPr/>
            </p:nvSpPr>
            <p:spPr>
              <a:xfrm>
                <a:off x="1233949" y="3888660"/>
                <a:ext cx="639097" cy="589936"/>
              </a:xfrm>
              <a:prstGeom prst="ellipse">
                <a:avLst/>
              </a:prstGeom>
              <a:blipFill>
                <a:blip r:embed="rId3"/>
                <a:stretch>
                  <a:fillRect/>
                </a:stretch>
              </a:blipFill>
            </p:spPr>
            <p:txBody>
              <a:bodyPr/>
              <a:lstStyle/>
              <a:p>
                <a:r>
                  <a:rPr lang="en-IN">
                    <a:noFill/>
                  </a:rPr>
                  <a:t> </a:t>
                </a:r>
              </a:p>
            </p:txBody>
          </p:sp>
        </mc:Fallback>
      </mc:AlternateContent>
      <mc:AlternateContent xmlns:mc="http://schemas.openxmlformats.org/markup-compatibility/2006" xmlns:a14="http://schemas.microsoft.com/office/drawing/2010/main">
        <mc:Choice Requires="a14">
          <p:sp>
            <p:nvSpPr>
              <p:cNvPr id="6" name="Oval 5">
                <a:extLst>
                  <a:ext uri="{FF2B5EF4-FFF2-40B4-BE49-F238E27FC236}">
                    <a16:creationId xmlns:a16="http://schemas.microsoft.com/office/drawing/2014/main" id="{4AAC17B1-A9E8-8EA6-CFAD-B18DBF82EC23}"/>
                  </a:ext>
                </a:extLst>
              </p:cNvPr>
              <p:cNvSpPr/>
              <p:nvPr/>
            </p:nvSpPr>
            <p:spPr>
              <a:xfrm>
                <a:off x="1278195" y="1514164"/>
                <a:ext cx="639097" cy="589936"/>
              </a:xfrm>
              <a:prstGeom prst="ellipse">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r>
                        <a:rPr lang="en-IN" b="0" i="1" smtClean="0">
                          <a:solidFill>
                            <a:schemeClr val="tx2"/>
                          </a:solidFill>
                          <a:latin typeface="Cambria Math" panose="02040503050406030204" pitchFamily="18" charset="0"/>
                          <a:ea typeface="Cambria Math" panose="02040503050406030204" pitchFamily="18" charset="0"/>
                        </a:rPr>
                        <m:t>10</m:t>
                      </m:r>
                    </m:oMath>
                  </m:oMathPara>
                </a14:m>
                <a:endParaRPr lang="en-IN" dirty="0">
                  <a:solidFill>
                    <a:schemeClr val="tx2"/>
                  </a:solidFill>
                </a:endParaRPr>
              </a:p>
            </p:txBody>
          </p:sp>
        </mc:Choice>
        <mc:Fallback xmlns="">
          <p:sp>
            <p:nvSpPr>
              <p:cNvPr id="6" name="Oval 5">
                <a:extLst>
                  <a:ext uri="{FF2B5EF4-FFF2-40B4-BE49-F238E27FC236}">
                    <a16:creationId xmlns:a16="http://schemas.microsoft.com/office/drawing/2014/main" id="{4AAC17B1-A9E8-8EA6-CFAD-B18DBF82EC23}"/>
                  </a:ext>
                </a:extLst>
              </p:cNvPr>
              <p:cNvSpPr>
                <a:spLocks noRot="1" noChangeAspect="1" noMove="1" noResize="1" noEditPoints="1" noAdjustHandles="1" noChangeArrowheads="1" noChangeShapeType="1" noTextEdit="1"/>
              </p:cNvSpPr>
              <p:nvPr/>
            </p:nvSpPr>
            <p:spPr>
              <a:xfrm>
                <a:off x="1278195" y="1514164"/>
                <a:ext cx="639097" cy="589936"/>
              </a:xfrm>
              <a:prstGeom prst="ellipse">
                <a:avLst/>
              </a:prstGeom>
              <a:blipFill>
                <a:blip r:embed="rId4"/>
                <a:stretch>
                  <a:fillRect/>
                </a:stretch>
              </a:blipFill>
            </p:spPr>
            <p:txBody>
              <a:bodyPr/>
              <a:lstStyle/>
              <a:p>
                <a:r>
                  <a:rPr lang="en-IN">
                    <a:noFill/>
                  </a:rPr>
                  <a:t> </a:t>
                </a:r>
              </a:p>
            </p:txBody>
          </p:sp>
        </mc:Fallback>
      </mc:AlternateContent>
      <mc:AlternateContent xmlns:mc="http://schemas.openxmlformats.org/markup-compatibility/2006" xmlns:a14="http://schemas.microsoft.com/office/drawing/2010/main">
        <mc:Choice Requires="a14">
          <p:sp>
            <p:nvSpPr>
              <p:cNvPr id="7" name="Oval 6">
                <a:extLst>
                  <a:ext uri="{FF2B5EF4-FFF2-40B4-BE49-F238E27FC236}">
                    <a16:creationId xmlns:a16="http://schemas.microsoft.com/office/drawing/2014/main" id="{BFC664AD-245C-3434-17CC-62B65327E196}"/>
                  </a:ext>
                </a:extLst>
              </p:cNvPr>
              <p:cNvSpPr/>
              <p:nvPr/>
            </p:nvSpPr>
            <p:spPr>
              <a:xfrm>
                <a:off x="3220069" y="1509248"/>
                <a:ext cx="639097" cy="589936"/>
              </a:xfrm>
              <a:prstGeom prst="ellipse">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r>
                        <a:rPr lang="en-IN" b="0" i="1" smtClean="0">
                          <a:solidFill>
                            <a:schemeClr val="tx2"/>
                          </a:solidFill>
                          <a:latin typeface="Cambria Math" panose="02040503050406030204" pitchFamily="18" charset="0"/>
                        </a:rPr>
                        <m:t>∞</m:t>
                      </m:r>
                    </m:oMath>
                  </m:oMathPara>
                </a14:m>
                <a:endParaRPr lang="en-IN" dirty="0">
                  <a:solidFill>
                    <a:schemeClr val="tx2"/>
                  </a:solidFill>
                </a:endParaRPr>
              </a:p>
            </p:txBody>
          </p:sp>
        </mc:Choice>
        <mc:Fallback xmlns="">
          <p:sp>
            <p:nvSpPr>
              <p:cNvPr id="7" name="Oval 6">
                <a:extLst>
                  <a:ext uri="{FF2B5EF4-FFF2-40B4-BE49-F238E27FC236}">
                    <a16:creationId xmlns:a16="http://schemas.microsoft.com/office/drawing/2014/main" id="{BFC664AD-245C-3434-17CC-62B65327E196}"/>
                  </a:ext>
                </a:extLst>
              </p:cNvPr>
              <p:cNvSpPr>
                <a:spLocks noRot="1" noChangeAspect="1" noMove="1" noResize="1" noEditPoints="1" noAdjustHandles="1" noChangeArrowheads="1" noChangeShapeType="1" noTextEdit="1"/>
              </p:cNvSpPr>
              <p:nvPr/>
            </p:nvSpPr>
            <p:spPr>
              <a:xfrm>
                <a:off x="3220069" y="1509248"/>
                <a:ext cx="639097" cy="589936"/>
              </a:xfrm>
              <a:prstGeom prst="ellipse">
                <a:avLst/>
              </a:prstGeom>
              <a:blipFill>
                <a:blip r:embed="rId5"/>
                <a:stretch>
                  <a:fillRect/>
                </a:stretch>
              </a:blipFill>
            </p:spPr>
            <p:txBody>
              <a:bodyPr/>
              <a:lstStyle/>
              <a:p>
                <a:r>
                  <a:rPr lang="en-IN">
                    <a:noFill/>
                  </a:rPr>
                  <a:t> </a:t>
                </a:r>
              </a:p>
            </p:txBody>
          </p:sp>
        </mc:Fallback>
      </mc:AlternateContent>
      <mc:AlternateContent xmlns:mc="http://schemas.openxmlformats.org/markup-compatibility/2006" xmlns:a14="http://schemas.microsoft.com/office/drawing/2010/main">
        <mc:Choice Requires="a14">
          <p:sp>
            <p:nvSpPr>
              <p:cNvPr id="8" name="Oval 7">
                <a:extLst>
                  <a:ext uri="{FF2B5EF4-FFF2-40B4-BE49-F238E27FC236}">
                    <a16:creationId xmlns:a16="http://schemas.microsoft.com/office/drawing/2014/main" id="{C12C2D19-C454-17A6-21B0-DB6E20FBCCEB}"/>
                  </a:ext>
                </a:extLst>
              </p:cNvPr>
              <p:cNvSpPr/>
              <p:nvPr/>
            </p:nvSpPr>
            <p:spPr>
              <a:xfrm>
                <a:off x="3195490" y="3903410"/>
                <a:ext cx="639097" cy="589936"/>
              </a:xfrm>
              <a:prstGeom prst="ellipse">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r>
                        <a:rPr lang="en-IN" b="0" i="1" smtClean="0">
                          <a:solidFill>
                            <a:schemeClr val="tx2"/>
                          </a:solidFill>
                          <a:latin typeface="Cambria Math" panose="02040503050406030204" pitchFamily="18" charset="0"/>
                        </a:rPr>
                        <m:t>∞</m:t>
                      </m:r>
                    </m:oMath>
                  </m:oMathPara>
                </a14:m>
                <a:endParaRPr lang="en-IN" dirty="0">
                  <a:solidFill>
                    <a:schemeClr val="tx2"/>
                  </a:solidFill>
                </a:endParaRPr>
              </a:p>
            </p:txBody>
          </p:sp>
        </mc:Choice>
        <mc:Fallback xmlns="">
          <p:sp>
            <p:nvSpPr>
              <p:cNvPr id="8" name="Oval 7">
                <a:extLst>
                  <a:ext uri="{FF2B5EF4-FFF2-40B4-BE49-F238E27FC236}">
                    <a16:creationId xmlns:a16="http://schemas.microsoft.com/office/drawing/2014/main" id="{C12C2D19-C454-17A6-21B0-DB6E20FBCCEB}"/>
                  </a:ext>
                </a:extLst>
              </p:cNvPr>
              <p:cNvSpPr>
                <a:spLocks noRot="1" noChangeAspect="1" noMove="1" noResize="1" noEditPoints="1" noAdjustHandles="1" noChangeArrowheads="1" noChangeShapeType="1" noTextEdit="1"/>
              </p:cNvSpPr>
              <p:nvPr/>
            </p:nvSpPr>
            <p:spPr>
              <a:xfrm>
                <a:off x="3195490" y="3903410"/>
                <a:ext cx="639097" cy="589936"/>
              </a:xfrm>
              <a:prstGeom prst="ellipse">
                <a:avLst/>
              </a:prstGeom>
              <a:blipFill>
                <a:blip r:embed="rId6"/>
                <a:stretch>
                  <a:fillRect/>
                </a:stretch>
              </a:blipFill>
            </p:spPr>
            <p:txBody>
              <a:bodyPr/>
              <a:lstStyle/>
              <a:p>
                <a:r>
                  <a:rPr lang="en-IN">
                    <a:noFill/>
                  </a:rPr>
                  <a:t> </a:t>
                </a:r>
              </a:p>
            </p:txBody>
          </p:sp>
        </mc:Fallback>
      </mc:AlternateContent>
      <p:cxnSp>
        <p:nvCxnSpPr>
          <p:cNvPr id="12" name="Straight Arrow Connector 11">
            <a:extLst>
              <a:ext uri="{FF2B5EF4-FFF2-40B4-BE49-F238E27FC236}">
                <a16:creationId xmlns:a16="http://schemas.microsoft.com/office/drawing/2014/main" id="{11685048-087B-5288-0653-2143944640FB}"/>
              </a:ext>
            </a:extLst>
          </p:cNvPr>
          <p:cNvCxnSpPr>
            <a:stCxn id="6" idx="6"/>
            <a:endCxn id="7" idx="2"/>
          </p:cNvCxnSpPr>
          <p:nvPr/>
        </p:nvCxnSpPr>
        <p:spPr>
          <a:xfrm flipV="1">
            <a:off x="1917292" y="1804216"/>
            <a:ext cx="1302777" cy="4916"/>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cxnSp>
        <p:nvCxnSpPr>
          <p:cNvPr id="16" name="Straight Arrow Connector 15">
            <a:extLst>
              <a:ext uri="{FF2B5EF4-FFF2-40B4-BE49-F238E27FC236}">
                <a16:creationId xmlns:a16="http://schemas.microsoft.com/office/drawing/2014/main" id="{2C8BD446-1EAA-63F0-021D-A579A20568DC}"/>
              </a:ext>
            </a:extLst>
          </p:cNvPr>
          <p:cNvCxnSpPr>
            <a:stCxn id="5" idx="6"/>
            <a:endCxn id="8" idx="2"/>
          </p:cNvCxnSpPr>
          <p:nvPr/>
        </p:nvCxnSpPr>
        <p:spPr>
          <a:xfrm>
            <a:off x="1873046" y="4183628"/>
            <a:ext cx="1322444" cy="14750"/>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cxnSp>
        <p:nvCxnSpPr>
          <p:cNvPr id="18" name="Straight Arrow Connector 17">
            <a:extLst>
              <a:ext uri="{FF2B5EF4-FFF2-40B4-BE49-F238E27FC236}">
                <a16:creationId xmlns:a16="http://schemas.microsoft.com/office/drawing/2014/main" id="{79F71B61-747E-2EE5-BF0D-6D0520B99241}"/>
              </a:ext>
            </a:extLst>
          </p:cNvPr>
          <p:cNvCxnSpPr>
            <a:stCxn id="8" idx="2"/>
            <a:endCxn id="4" idx="5"/>
          </p:cNvCxnSpPr>
          <p:nvPr/>
        </p:nvCxnSpPr>
        <p:spPr>
          <a:xfrm flipH="1" flipV="1">
            <a:off x="860135" y="3227077"/>
            <a:ext cx="2335355" cy="971301"/>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cxnSp>
        <p:nvCxnSpPr>
          <p:cNvPr id="20" name="Straight Arrow Connector 19">
            <a:extLst>
              <a:ext uri="{FF2B5EF4-FFF2-40B4-BE49-F238E27FC236}">
                <a16:creationId xmlns:a16="http://schemas.microsoft.com/office/drawing/2014/main" id="{3FE40FE0-D078-AA55-451D-7C4259962EF1}"/>
              </a:ext>
            </a:extLst>
          </p:cNvPr>
          <p:cNvCxnSpPr>
            <a:stCxn id="5" idx="7"/>
            <a:endCxn id="7" idx="3"/>
          </p:cNvCxnSpPr>
          <p:nvPr/>
        </p:nvCxnSpPr>
        <p:spPr>
          <a:xfrm flipV="1">
            <a:off x="1779452" y="2012790"/>
            <a:ext cx="1534211" cy="1962264"/>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cxnSp>
        <p:nvCxnSpPr>
          <p:cNvPr id="42" name="Connector: Curved 41">
            <a:extLst>
              <a:ext uri="{FF2B5EF4-FFF2-40B4-BE49-F238E27FC236}">
                <a16:creationId xmlns:a16="http://schemas.microsoft.com/office/drawing/2014/main" id="{B4EA2B15-71B5-8156-FEDD-1414EEDB9D92}"/>
              </a:ext>
            </a:extLst>
          </p:cNvPr>
          <p:cNvCxnSpPr>
            <a:stCxn id="6" idx="3"/>
            <a:endCxn id="5" idx="1"/>
          </p:cNvCxnSpPr>
          <p:nvPr/>
        </p:nvCxnSpPr>
        <p:spPr>
          <a:xfrm rot="5400000">
            <a:off x="370992" y="2974257"/>
            <a:ext cx="1957348" cy="44246"/>
          </a:xfrm>
          <a:prstGeom prst="curvedConnector3">
            <a:avLst/>
          </a:prstGeom>
          <a:ln w="28575">
            <a:tailEnd type="triangle"/>
          </a:ln>
        </p:spPr>
        <p:style>
          <a:lnRef idx="1">
            <a:schemeClr val="accent1"/>
          </a:lnRef>
          <a:fillRef idx="0">
            <a:schemeClr val="accent1"/>
          </a:fillRef>
          <a:effectRef idx="0">
            <a:schemeClr val="accent1"/>
          </a:effectRef>
          <a:fontRef idx="minor">
            <a:schemeClr val="tx1"/>
          </a:fontRef>
        </p:style>
      </p:cxnSp>
      <p:cxnSp>
        <p:nvCxnSpPr>
          <p:cNvPr id="44" name="Connector: Curved 43">
            <a:extLst>
              <a:ext uri="{FF2B5EF4-FFF2-40B4-BE49-F238E27FC236}">
                <a16:creationId xmlns:a16="http://schemas.microsoft.com/office/drawing/2014/main" id="{7BF7A3B9-40D5-2570-F1D2-1D463ED3AC63}"/>
              </a:ext>
            </a:extLst>
          </p:cNvPr>
          <p:cNvCxnSpPr>
            <a:stCxn id="5" idx="7"/>
            <a:endCxn id="6" idx="5"/>
          </p:cNvCxnSpPr>
          <p:nvPr/>
        </p:nvCxnSpPr>
        <p:spPr>
          <a:xfrm rot="5400000" flipH="1" flipV="1">
            <a:off x="822901" y="2974257"/>
            <a:ext cx="1957348" cy="44246"/>
          </a:xfrm>
          <a:prstGeom prst="curvedConnector3">
            <a:avLst/>
          </a:prstGeom>
          <a:ln w="28575">
            <a:tailEnd type="triangle"/>
          </a:ln>
        </p:spPr>
        <p:style>
          <a:lnRef idx="1">
            <a:schemeClr val="accent1"/>
          </a:lnRef>
          <a:fillRef idx="0">
            <a:schemeClr val="accent1"/>
          </a:fillRef>
          <a:effectRef idx="0">
            <a:schemeClr val="accent1"/>
          </a:effectRef>
          <a:fontRef idx="minor">
            <a:schemeClr val="tx1"/>
          </a:fontRef>
        </p:style>
      </p:cxnSp>
      <p:cxnSp>
        <p:nvCxnSpPr>
          <p:cNvPr id="46" name="Connector: Curved 45">
            <a:extLst>
              <a:ext uri="{FF2B5EF4-FFF2-40B4-BE49-F238E27FC236}">
                <a16:creationId xmlns:a16="http://schemas.microsoft.com/office/drawing/2014/main" id="{181B8CAE-3A33-2C4C-C7D7-3D316F63D4DC}"/>
              </a:ext>
            </a:extLst>
          </p:cNvPr>
          <p:cNvCxnSpPr>
            <a:stCxn id="7" idx="3"/>
            <a:endCxn id="8" idx="1"/>
          </p:cNvCxnSpPr>
          <p:nvPr/>
        </p:nvCxnSpPr>
        <p:spPr>
          <a:xfrm rot="5400000">
            <a:off x="2312867" y="2989008"/>
            <a:ext cx="1977014" cy="24579"/>
          </a:xfrm>
          <a:prstGeom prst="curvedConnector3">
            <a:avLst/>
          </a:prstGeom>
          <a:ln w="28575">
            <a:tailEnd type="triangle"/>
          </a:ln>
        </p:spPr>
        <p:style>
          <a:lnRef idx="1">
            <a:schemeClr val="accent1"/>
          </a:lnRef>
          <a:fillRef idx="0">
            <a:schemeClr val="accent1"/>
          </a:fillRef>
          <a:effectRef idx="0">
            <a:schemeClr val="accent1"/>
          </a:effectRef>
          <a:fontRef idx="minor">
            <a:schemeClr val="tx1"/>
          </a:fontRef>
        </p:style>
      </p:cxnSp>
      <p:cxnSp>
        <p:nvCxnSpPr>
          <p:cNvPr id="48" name="Connector: Curved 47">
            <a:extLst>
              <a:ext uri="{FF2B5EF4-FFF2-40B4-BE49-F238E27FC236}">
                <a16:creationId xmlns:a16="http://schemas.microsoft.com/office/drawing/2014/main" id="{0DFDC7B5-5D9E-BDC4-09A7-CD40E8B0DADD}"/>
              </a:ext>
            </a:extLst>
          </p:cNvPr>
          <p:cNvCxnSpPr>
            <a:stCxn id="8" idx="7"/>
            <a:endCxn id="7" idx="5"/>
          </p:cNvCxnSpPr>
          <p:nvPr/>
        </p:nvCxnSpPr>
        <p:spPr>
          <a:xfrm rot="5400000" flipH="1" flipV="1">
            <a:off x="2764775" y="2989008"/>
            <a:ext cx="1977014" cy="24579"/>
          </a:xfrm>
          <a:prstGeom prst="curvedConnector3">
            <a:avLst/>
          </a:prstGeom>
          <a:ln w="28575">
            <a:tailEnd type="triangle"/>
          </a:ln>
        </p:spPr>
        <p:style>
          <a:lnRef idx="1">
            <a:schemeClr val="accent1"/>
          </a:lnRef>
          <a:fillRef idx="0">
            <a:schemeClr val="accent1"/>
          </a:fillRef>
          <a:effectRef idx="0">
            <a:schemeClr val="accent1"/>
          </a:effectRef>
          <a:fontRef idx="minor">
            <a:schemeClr val="tx1"/>
          </a:fontRef>
        </p:style>
      </p:cxnSp>
      <p:cxnSp>
        <p:nvCxnSpPr>
          <p:cNvPr id="50" name="Straight Arrow Connector 49">
            <a:extLst>
              <a:ext uri="{FF2B5EF4-FFF2-40B4-BE49-F238E27FC236}">
                <a16:creationId xmlns:a16="http://schemas.microsoft.com/office/drawing/2014/main" id="{E28220B8-3AD0-B510-918F-7FB1F0A93708}"/>
              </a:ext>
            </a:extLst>
          </p:cNvPr>
          <p:cNvCxnSpPr>
            <a:stCxn id="4" idx="0"/>
            <a:endCxn id="6" idx="2"/>
          </p:cNvCxnSpPr>
          <p:nvPr/>
        </p:nvCxnSpPr>
        <p:spPr>
          <a:xfrm flipV="1">
            <a:off x="634181" y="1809132"/>
            <a:ext cx="644014" cy="914403"/>
          </a:xfrm>
          <a:prstGeom prst="straightConnector1">
            <a:avLst/>
          </a:prstGeom>
          <a:ln w="28575">
            <a:solidFill>
              <a:schemeClr val="accent2"/>
            </a:solidFill>
            <a:tailEnd type="triangle"/>
          </a:ln>
        </p:spPr>
        <p:style>
          <a:lnRef idx="1">
            <a:schemeClr val="accent1"/>
          </a:lnRef>
          <a:fillRef idx="0">
            <a:schemeClr val="accent1"/>
          </a:fillRef>
          <a:effectRef idx="0">
            <a:schemeClr val="accent1"/>
          </a:effectRef>
          <a:fontRef idx="minor">
            <a:schemeClr val="tx1"/>
          </a:fontRef>
        </p:style>
      </p:cxnSp>
      <p:cxnSp>
        <p:nvCxnSpPr>
          <p:cNvPr id="52" name="Straight Arrow Connector 51">
            <a:extLst>
              <a:ext uri="{FF2B5EF4-FFF2-40B4-BE49-F238E27FC236}">
                <a16:creationId xmlns:a16="http://schemas.microsoft.com/office/drawing/2014/main" id="{93B1FD3E-F6C0-594B-0674-767603E62C4E}"/>
              </a:ext>
            </a:extLst>
          </p:cNvPr>
          <p:cNvCxnSpPr>
            <a:stCxn id="4" idx="4"/>
            <a:endCxn id="5" idx="2"/>
          </p:cNvCxnSpPr>
          <p:nvPr/>
        </p:nvCxnSpPr>
        <p:spPr>
          <a:xfrm>
            <a:off x="634181" y="3313471"/>
            <a:ext cx="599768" cy="870157"/>
          </a:xfrm>
          <a:prstGeom prst="straightConnector1">
            <a:avLst/>
          </a:prstGeom>
          <a:ln w="28575">
            <a:solidFill>
              <a:schemeClr val="accent2"/>
            </a:solidFill>
            <a:tailEnd type="triangle"/>
          </a:ln>
        </p:spPr>
        <p:style>
          <a:lnRef idx="1">
            <a:schemeClr val="accent1"/>
          </a:lnRef>
          <a:fillRef idx="0">
            <a:schemeClr val="accent1"/>
          </a:fillRef>
          <a:effectRef idx="0">
            <a:schemeClr val="accent1"/>
          </a:effectRef>
          <a:fontRef idx="minor">
            <a:schemeClr val="tx1"/>
          </a:fontRef>
        </p:style>
      </p:cxnSp>
      <p:sp>
        <p:nvSpPr>
          <p:cNvPr id="53" name="TextBox 52">
            <a:extLst>
              <a:ext uri="{FF2B5EF4-FFF2-40B4-BE49-F238E27FC236}">
                <a16:creationId xmlns:a16="http://schemas.microsoft.com/office/drawing/2014/main" id="{30B560E5-89A4-F773-CA5C-DE11A3DCEB05}"/>
              </a:ext>
            </a:extLst>
          </p:cNvPr>
          <p:cNvSpPr txBox="1"/>
          <p:nvPr/>
        </p:nvSpPr>
        <p:spPr>
          <a:xfrm>
            <a:off x="2222079" y="1413020"/>
            <a:ext cx="545691" cy="369332"/>
          </a:xfrm>
          <a:prstGeom prst="rect">
            <a:avLst/>
          </a:prstGeom>
          <a:noFill/>
        </p:spPr>
        <p:txBody>
          <a:bodyPr wrap="square" rtlCol="0">
            <a:spAutoFit/>
          </a:bodyPr>
          <a:lstStyle/>
          <a:p>
            <a:r>
              <a:rPr lang="en-IN" b="1" dirty="0"/>
              <a:t>1</a:t>
            </a:r>
          </a:p>
        </p:txBody>
      </p:sp>
      <p:sp>
        <p:nvSpPr>
          <p:cNvPr id="54" name="TextBox 53">
            <a:extLst>
              <a:ext uri="{FF2B5EF4-FFF2-40B4-BE49-F238E27FC236}">
                <a16:creationId xmlns:a16="http://schemas.microsoft.com/office/drawing/2014/main" id="{1585AFA7-3952-1D07-55B7-8D175D8D8F0C}"/>
              </a:ext>
            </a:extLst>
          </p:cNvPr>
          <p:cNvSpPr txBox="1"/>
          <p:nvPr/>
        </p:nvSpPr>
        <p:spPr>
          <a:xfrm>
            <a:off x="3780495" y="2725628"/>
            <a:ext cx="545691" cy="369332"/>
          </a:xfrm>
          <a:prstGeom prst="rect">
            <a:avLst/>
          </a:prstGeom>
          <a:noFill/>
        </p:spPr>
        <p:txBody>
          <a:bodyPr wrap="square" rtlCol="0">
            <a:spAutoFit/>
          </a:bodyPr>
          <a:lstStyle/>
          <a:p>
            <a:r>
              <a:rPr lang="en-IN" b="1" dirty="0"/>
              <a:t>6</a:t>
            </a:r>
          </a:p>
        </p:txBody>
      </p:sp>
      <p:sp>
        <p:nvSpPr>
          <p:cNvPr id="55" name="TextBox 54">
            <a:extLst>
              <a:ext uri="{FF2B5EF4-FFF2-40B4-BE49-F238E27FC236}">
                <a16:creationId xmlns:a16="http://schemas.microsoft.com/office/drawing/2014/main" id="{8CE68FC4-48F1-323D-7519-0E59419971E9}"/>
              </a:ext>
            </a:extLst>
          </p:cNvPr>
          <p:cNvSpPr txBox="1"/>
          <p:nvPr/>
        </p:nvSpPr>
        <p:spPr>
          <a:xfrm>
            <a:off x="2930003" y="2878028"/>
            <a:ext cx="545691" cy="369332"/>
          </a:xfrm>
          <a:prstGeom prst="rect">
            <a:avLst/>
          </a:prstGeom>
          <a:noFill/>
        </p:spPr>
        <p:txBody>
          <a:bodyPr wrap="square" rtlCol="0">
            <a:spAutoFit/>
          </a:bodyPr>
          <a:lstStyle/>
          <a:p>
            <a:r>
              <a:rPr lang="en-IN" b="1" dirty="0"/>
              <a:t>4</a:t>
            </a:r>
          </a:p>
        </p:txBody>
      </p:sp>
      <p:sp>
        <p:nvSpPr>
          <p:cNvPr id="56" name="TextBox 55">
            <a:extLst>
              <a:ext uri="{FF2B5EF4-FFF2-40B4-BE49-F238E27FC236}">
                <a16:creationId xmlns:a16="http://schemas.microsoft.com/office/drawing/2014/main" id="{DFD51F0C-116F-A442-591F-4F85123E0D3C}"/>
              </a:ext>
            </a:extLst>
          </p:cNvPr>
          <p:cNvSpPr txBox="1"/>
          <p:nvPr/>
        </p:nvSpPr>
        <p:spPr>
          <a:xfrm>
            <a:off x="2344982" y="4161138"/>
            <a:ext cx="545691" cy="369332"/>
          </a:xfrm>
          <a:prstGeom prst="rect">
            <a:avLst/>
          </a:prstGeom>
          <a:noFill/>
        </p:spPr>
        <p:txBody>
          <a:bodyPr wrap="square" rtlCol="0">
            <a:spAutoFit/>
          </a:bodyPr>
          <a:lstStyle/>
          <a:p>
            <a:r>
              <a:rPr lang="en-IN" b="1" dirty="0"/>
              <a:t>2</a:t>
            </a:r>
          </a:p>
        </p:txBody>
      </p:sp>
      <p:sp>
        <p:nvSpPr>
          <p:cNvPr id="57" name="TextBox 56">
            <a:extLst>
              <a:ext uri="{FF2B5EF4-FFF2-40B4-BE49-F238E27FC236}">
                <a16:creationId xmlns:a16="http://schemas.microsoft.com/office/drawing/2014/main" id="{FD7F7DE2-6842-D5B3-BE42-E50CFE7328A8}"/>
              </a:ext>
            </a:extLst>
          </p:cNvPr>
          <p:cNvSpPr txBox="1"/>
          <p:nvPr/>
        </p:nvSpPr>
        <p:spPr>
          <a:xfrm>
            <a:off x="2320401" y="3566286"/>
            <a:ext cx="545691" cy="369332"/>
          </a:xfrm>
          <a:prstGeom prst="rect">
            <a:avLst/>
          </a:prstGeom>
          <a:noFill/>
        </p:spPr>
        <p:txBody>
          <a:bodyPr wrap="square" rtlCol="0">
            <a:spAutoFit/>
          </a:bodyPr>
          <a:lstStyle/>
          <a:p>
            <a:r>
              <a:rPr lang="en-IN" b="1" dirty="0"/>
              <a:t>7</a:t>
            </a:r>
          </a:p>
        </p:txBody>
      </p:sp>
      <p:sp>
        <p:nvSpPr>
          <p:cNvPr id="58" name="TextBox 57">
            <a:extLst>
              <a:ext uri="{FF2B5EF4-FFF2-40B4-BE49-F238E27FC236}">
                <a16:creationId xmlns:a16="http://schemas.microsoft.com/office/drawing/2014/main" id="{20DD60C2-A41C-D129-232B-56BA19479224}"/>
              </a:ext>
            </a:extLst>
          </p:cNvPr>
          <p:cNvSpPr txBox="1"/>
          <p:nvPr/>
        </p:nvSpPr>
        <p:spPr>
          <a:xfrm>
            <a:off x="2472801" y="2479820"/>
            <a:ext cx="545691" cy="369332"/>
          </a:xfrm>
          <a:prstGeom prst="rect">
            <a:avLst/>
          </a:prstGeom>
          <a:noFill/>
        </p:spPr>
        <p:txBody>
          <a:bodyPr wrap="square" rtlCol="0">
            <a:spAutoFit/>
          </a:bodyPr>
          <a:lstStyle/>
          <a:p>
            <a:r>
              <a:rPr lang="en-IN" b="1" dirty="0"/>
              <a:t>9</a:t>
            </a:r>
          </a:p>
        </p:txBody>
      </p:sp>
      <p:sp>
        <p:nvSpPr>
          <p:cNvPr id="59" name="TextBox 58">
            <a:extLst>
              <a:ext uri="{FF2B5EF4-FFF2-40B4-BE49-F238E27FC236}">
                <a16:creationId xmlns:a16="http://schemas.microsoft.com/office/drawing/2014/main" id="{F9371492-40B9-A2D9-07B7-B1BF02A9A8B5}"/>
              </a:ext>
            </a:extLst>
          </p:cNvPr>
          <p:cNvSpPr txBox="1"/>
          <p:nvPr/>
        </p:nvSpPr>
        <p:spPr>
          <a:xfrm>
            <a:off x="1769791" y="2632220"/>
            <a:ext cx="545691" cy="369332"/>
          </a:xfrm>
          <a:prstGeom prst="rect">
            <a:avLst/>
          </a:prstGeom>
          <a:noFill/>
        </p:spPr>
        <p:txBody>
          <a:bodyPr wrap="square" rtlCol="0">
            <a:spAutoFit/>
          </a:bodyPr>
          <a:lstStyle/>
          <a:p>
            <a:r>
              <a:rPr lang="en-IN" b="1" dirty="0"/>
              <a:t>3</a:t>
            </a:r>
          </a:p>
        </p:txBody>
      </p:sp>
      <p:sp>
        <p:nvSpPr>
          <p:cNvPr id="60" name="TextBox 59">
            <a:extLst>
              <a:ext uri="{FF2B5EF4-FFF2-40B4-BE49-F238E27FC236}">
                <a16:creationId xmlns:a16="http://schemas.microsoft.com/office/drawing/2014/main" id="{DE5487C9-9CBB-C1F1-C72B-FF5EC9F5901B}"/>
              </a:ext>
            </a:extLst>
          </p:cNvPr>
          <p:cNvSpPr txBox="1"/>
          <p:nvPr/>
        </p:nvSpPr>
        <p:spPr>
          <a:xfrm>
            <a:off x="1086446" y="2558477"/>
            <a:ext cx="545691" cy="369332"/>
          </a:xfrm>
          <a:prstGeom prst="rect">
            <a:avLst/>
          </a:prstGeom>
          <a:noFill/>
        </p:spPr>
        <p:txBody>
          <a:bodyPr wrap="square" rtlCol="0">
            <a:spAutoFit/>
          </a:bodyPr>
          <a:lstStyle/>
          <a:p>
            <a:r>
              <a:rPr lang="en-IN" b="1" dirty="0"/>
              <a:t>2</a:t>
            </a:r>
          </a:p>
        </p:txBody>
      </p:sp>
      <p:sp>
        <p:nvSpPr>
          <p:cNvPr id="61" name="TextBox 60">
            <a:extLst>
              <a:ext uri="{FF2B5EF4-FFF2-40B4-BE49-F238E27FC236}">
                <a16:creationId xmlns:a16="http://schemas.microsoft.com/office/drawing/2014/main" id="{1C3ACC45-D114-F31C-7032-D7A73490637C}"/>
              </a:ext>
            </a:extLst>
          </p:cNvPr>
          <p:cNvSpPr txBox="1"/>
          <p:nvPr/>
        </p:nvSpPr>
        <p:spPr>
          <a:xfrm>
            <a:off x="609580" y="3674441"/>
            <a:ext cx="545691" cy="369332"/>
          </a:xfrm>
          <a:prstGeom prst="rect">
            <a:avLst/>
          </a:prstGeom>
          <a:noFill/>
        </p:spPr>
        <p:txBody>
          <a:bodyPr wrap="square" rtlCol="0">
            <a:spAutoFit/>
          </a:bodyPr>
          <a:lstStyle/>
          <a:p>
            <a:r>
              <a:rPr lang="en-IN" b="1" dirty="0"/>
              <a:t>5</a:t>
            </a:r>
          </a:p>
        </p:txBody>
      </p:sp>
      <p:sp>
        <p:nvSpPr>
          <p:cNvPr id="62" name="TextBox 61">
            <a:extLst>
              <a:ext uri="{FF2B5EF4-FFF2-40B4-BE49-F238E27FC236}">
                <a16:creationId xmlns:a16="http://schemas.microsoft.com/office/drawing/2014/main" id="{B4DDFA38-3B97-803B-5076-65C78624652C}"/>
              </a:ext>
            </a:extLst>
          </p:cNvPr>
          <p:cNvSpPr txBox="1"/>
          <p:nvPr/>
        </p:nvSpPr>
        <p:spPr>
          <a:xfrm>
            <a:off x="585001" y="1998036"/>
            <a:ext cx="545691" cy="369332"/>
          </a:xfrm>
          <a:prstGeom prst="rect">
            <a:avLst/>
          </a:prstGeom>
          <a:noFill/>
        </p:spPr>
        <p:txBody>
          <a:bodyPr wrap="square" rtlCol="0">
            <a:spAutoFit/>
          </a:bodyPr>
          <a:lstStyle/>
          <a:p>
            <a:r>
              <a:rPr lang="en-IN" b="1" dirty="0"/>
              <a:t>10</a:t>
            </a:r>
          </a:p>
        </p:txBody>
      </p:sp>
      <p:sp>
        <p:nvSpPr>
          <p:cNvPr id="63" name="TextBox 62">
            <a:extLst>
              <a:ext uri="{FF2B5EF4-FFF2-40B4-BE49-F238E27FC236}">
                <a16:creationId xmlns:a16="http://schemas.microsoft.com/office/drawing/2014/main" id="{C353ABA3-D6DB-D2E7-A55F-60B33F89408E}"/>
              </a:ext>
            </a:extLst>
          </p:cNvPr>
          <p:cNvSpPr txBox="1"/>
          <p:nvPr/>
        </p:nvSpPr>
        <p:spPr>
          <a:xfrm>
            <a:off x="265453" y="3172994"/>
            <a:ext cx="545691" cy="369332"/>
          </a:xfrm>
          <a:prstGeom prst="rect">
            <a:avLst/>
          </a:prstGeom>
          <a:noFill/>
        </p:spPr>
        <p:txBody>
          <a:bodyPr wrap="square" rtlCol="0">
            <a:spAutoFit/>
          </a:bodyPr>
          <a:lstStyle/>
          <a:p>
            <a:r>
              <a:rPr lang="en-IN" b="1" dirty="0">
                <a:solidFill>
                  <a:srgbClr val="00B050"/>
                </a:solidFill>
              </a:rPr>
              <a:t>s</a:t>
            </a:r>
          </a:p>
        </p:txBody>
      </p:sp>
      <p:sp>
        <p:nvSpPr>
          <p:cNvPr id="90" name="TextBox 89">
            <a:extLst>
              <a:ext uri="{FF2B5EF4-FFF2-40B4-BE49-F238E27FC236}">
                <a16:creationId xmlns:a16="http://schemas.microsoft.com/office/drawing/2014/main" id="{B813D0C4-3F1C-C813-C759-9D09DAAD1D79}"/>
              </a:ext>
            </a:extLst>
          </p:cNvPr>
          <p:cNvSpPr txBox="1"/>
          <p:nvPr/>
        </p:nvSpPr>
        <p:spPr>
          <a:xfrm>
            <a:off x="1184772" y="1260615"/>
            <a:ext cx="545691" cy="369332"/>
          </a:xfrm>
          <a:prstGeom prst="rect">
            <a:avLst/>
          </a:prstGeom>
          <a:noFill/>
        </p:spPr>
        <p:txBody>
          <a:bodyPr wrap="square" rtlCol="0">
            <a:spAutoFit/>
          </a:bodyPr>
          <a:lstStyle/>
          <a:p>
            <a:r>
              <a:rPr lang="en-IN" b="1" dirty="0">
                <a:solidFill>
                  <a:srgbClr val="00B050"/>
                </a:solidFill>
              </a:rPr>
              <a:t>t</a:t>
            </a:r>
          </a:p>
        </p:txBody>
      </p:sp>
      <p:sp>
        <p:nvSpPr>
          <p:cNvPr id="91" name="TextBox 90">
            <a:extLst>
              <a:ext uri="{FF2B5EF4-FFF2-40B4-BE49-F238E27FC236}">
                <a16:creationId xmlns:a16="http://schemas.microsoft.com/office/drawing/2014/main" id="{9C0C7F75-391C-DF24-8C3E-5F0B0C75ECAF}"/>
              </a:ext>
            </a:extLst>
          </p:cNvPr>
          <p:cNvSpPr txBox="1"/>
          <p:nvPr/>
        </p:nvSpPr>
        <p:spPr>
          <a:xfrm>
            <a:off x="3559267" y="1236034"/>
            <a:ext cx="545691" cy="369332"/>
          </a:xfrm>
          <a:prstGeom prst="rect">
            <a:avLst/>
          </a:prstGeom>
          <a:noFill/>
        </p:spPr>
        <p:txBody>
          <a:bodyPr wrap="square" rtlCol="0">
            <a:spAutoFit/>
          </a:bodyPr>
          <a:lstStyle/>
          <a:p>
            <a:r>
              <a:rPr lang="en-IN" b="1" dirty="0">
                <a:solidFill>
                  <a:srgbClr val="00B050"/>
                </a:solidFill>
              </a:rPr>
              <a:t>x</a:t>
            </a:r>
          </a:p>
        </p:txBody>
      </p:sp>
      <p:sp>
        <p:nvSpPr>
          <p:cNvPr id="92" name="TextBox 91">
            <a:extLst>
              <a:ext uri="{FF2B5EF4-FFF2-40B4-BE49-F238E27FC236}">
                <a16:creationId xmlns:a16="http://schemas.microsoft.com/office/drawing/2014/main" id="{54A9CFEB-BB8F-814F-BB98-7CD84BCF543D}"/>
              </a:ext>
            </a:extLst>
          </p:cNvPr>
          <p:cNvSpPr txBox="1"/>
          <p:nvPr/>
        </p:nvSpPr>
        <p:spPr>
          <a:xfrm>
            <a:off x="3613344" y="4357783"/>
            <a:ext cx="545691" cy="369332"/>
          </a:xfrm>
          <a:prstGeom prst="rect">
            <a:avLst/>
          </a:prstGeom>
          <a:noFill/>
        </p:spPr>
        <p:txBody>
          <a:bodyPr wrap="square" rtlCol="0">
            <a:spAutoFit/>
          </a:bodyPr>
          <a:lstStyle/>
          <a:p>
            <a:r>
              <a:rPr lang="en-IN" b="1" dirty="0">
                <a:solidFill>
                  <a:srgbClr val="00B050"/>
                </a:solidFill>
              </a:rPr>
              <a:t>z</a:t>
            </a:r>
          </a:p>
        </p:txBody>
      </p:sp>
      <p:sp>
        <p:nvSpPr>
          <p:cNvPr id="93" name="TextBox 92">
            <a:extLst>
              <a:ext uri="{FF2B5EF4-FFF2-40B4-BE49-F238E27FC236}">
                <a16:creationId xmlns:a16="http://schemas.microsoft.com/office/drawing/2014/main" id="{C9B6120E-7FAF-BC8F-4B35-DF9F4325A2F4}"/>
              </a:ext>
            </a:extLst>
          </p:cNvPr>
          <p:cNvSpPr txBox="1"/>
          <p:nvPr/>
        </p:nvSpPr>
        <p:spPr>
          <a:xfrm>
            <a:off x="1347003" y="4411861"/>
            <a:ext cx="545691" cy="369332"/>
          </a:xfrm>
          <a:prstGeom prst="rect">
            <a:avLst/>
          </a:prstGeom>
          <a:noFill/>
        </p:spPr>
        <p:txBody>
          <a:bodyPr wrap="square" rtlCol="0">
            <a:spAutoFit/>
          </a:bodyPr>
          <a:lstStyle/>
          <a:p>
            <a:r>
              <a:rPr lang="en-IN" b="1" dirty="0">
                <a:solidFill>
                  <a:srgbClr val="00B050"/>
                </a:solidFill>
              </a:rPr>
              <a:t>y</a:t>
            </a:r>
          </a:p>
        </p:txBody>
      </p:sp>
      <mc:AlternateContent xmlns:mc="http://schemas.openxmlformats.org/markup-compatibility/2006" xmlns:a14="http://schemas.microsoft.com/office/drawing/2010/main">
        <mc:Choice Requires="a14">
          <p:sp>
            <p:nvSpPr>
              <p:cNvPr id="10" name="TextBox 9">
                <a:extLst>
                  <a:ext uri="{FF2B5EF4-FFF2-40B4-BE49-F238E27FC236}">
                    <a16:creationId xmlns:a16="http://schemas.microsoft.com/office/drawing/2014/main" id="{CF2E7453-D284-81A6-332F-26EAFC999BF1}"/>
                  </a:ext>
                </a:extLst>
              </p:cNvPr>
              <p:cNvSpPr txBox="1"/>
              <p:nvPr/>
            </p:nvSpPr>
            <p:spPr>
              <a:xfrm>
                <a:off x="6096000" y="2367368"/>
                <a:ext cx="4886654" cy="1754326"/>
              </a:xfrm>
              <a:prstGeom prst="rect">
                <a:avLst/>
              </a:prstGeom>
              <a:noFill/>
            </p:spPr>
            <p:txBody>
              <a:bodyPr wrap="square" rtlCol="0">
                <a:spAutoFit/>
              </a:bodyPr>
              <a:lstStyle/>
              <a:p>
                <a:r>
                  <a:rPr lang="en-IN" dirty="0">
                    <a:latin typeface="Consolas" panose="020B0609020204030204" pitchFamily="49" charset="0"/>
                  </a:rPr>
                  <a:t>Initialization:</a:t>
                </a:r>
              </a:p>
              <a:p>
                <a:r>
                  <a:rPr lang="en-IN" dirty="0">
                    <a:latin typeface="Consolas" panose="020B0609020204030204" pitchFamily="49" charset="0"/>
                  </a:rPr>
                  <a:t>N’ = {u}</a:t>
                </a:r>
              </a:p>
              <a:p>
                <a:r>
                  <a:rPr lang="en-IN" dirty="0">
                    <a:latin typeface="Consolas" panose="020B0609020204030204" pitchFamily="49" charset="0"/>
                  </a:rPr>
                  <a:t>for all nodes v</a:t>
                </a:r>
              </a:p>
              <a:p>
                <a:r>
                  <a:rPr lang="en-IN" dirty="0">
                    <a:latin typeface="Consolas" panose="020B0609020204030204" pitchFamily="49" charset="0"/>
                  </a:rPr>
                  <a:t>    if v is a neighbour of u</a:t>
                </a:r>
              </a:p>
              <a:p>
                <a:r>
                  <a:rPr lang="en-IN" dirty="0">
                    <a:latin typeface="Consolas" panose="020B0609020204030204" pitchFamily="49" charset="0"/>
                  </a:rPr>
                  <a:t>         then D(v) = c(u, v)</a:t>
                </a:r>
              </a:p>
              <a:p>
                <a:r>
                  <a:rPr lang="en-IN" dirty="0">
                    <a:latin typeface="Consolas" panose="020B0609020204030204" pitchFamily="49" charset="0"/>
                  </a:rPr>
                  <a:t>    else D(v) = </a:t>
                </a:r>
                <a14:m>
                  <m:oMath xmlns:m="http://schemas.openxmlformats.org/officeDocument/2006/math">
                    <m:r>
                      <a:rPr lang="en-IN" b="0" i="1" smtClean="0">
                        <a:latin typeface="Cambria Math" panose="02040503050406030204" pitchFamily="18" charset="0"/>
                        <a:ea typeface="Cambria Math" panose="02040503050406030204" pitchFamily="18" charset="0"/>
                      </a:rPr>
                      <m:t>∞</m:t>
                    </m:r>
                  </m:oMath>
                </a14:m>
                <a:endParaRPr lang="en-IN" dirty="0">
                  <a:latin typeface="Consolas" panose="020B0609020204030204" pitchFamily="49" charset="0"/>
                </a:endParaRPr>
              </a:p>
            </p:txBody>
          </p:sp>
        </mc:Choice>
        <mc:Fallback xmlns="">
          <p:sp>
            <p:nvSpPr>
              <p:cNvPr id="10" name="TextBox 9">
                <a:extLst>
                  <a:ext uri="{FF2B5EF4-FFF2-40B4-BE49-F238E27FC236}">
                    <a16:creationId xmlns:a16="http://schemas.microsoft.com/office/drawing/2014/main" id="{CF2E7453-D284-81A6-332F-26EAFC999BF1}"/>
                  </a:ext>
                </a:extLst>
              </p:cNvPr>
              <p:cNvSpPr txBox="1">
                <a:spLocks noRot="1" noChangeAspect="1" noMove="1" noResize="1" noEditPoints="1" noAdjustHandles="1" noChangeArrowheads="1" noChangeShapeType="1" noTextEdit="1"/>
              </p:cNvSpPr>
              <p:nvPr/>
            </p:nvSpPr>
            <p:spPr>
              <a:xfrm>
                <a:off x="6096000" y="2367368"/>
                <a:ext cx="4886654" cy="1754326"/>
              </a:xfrm>
              <a:prstGeom prst="rect">
                <a:avLst/>
              </a:prstGeom>
              <a:blipFill>
                <a:blip r:embed="rId7"/>
                <a:stretch>
                  <a:fillRect l="-998" t="-1736" b="-4514"/>
                </a:stretch>
              </a:blipFill>
            </p:spPr>
            <p:txBody>
              <a:bodyPr/>
              <a:lstStyle/>
              <a:p>
                <a:r>
                  <a:rPr lang="en-IN">
                    <a:noFill/>
                  </a:rPr>
                  <a:t> </a:t>
                </a:r>
              </a:p>
            </p:txBody>
          </p:sp>
        </mc:Fallback>
      </mc:AlternateContent>
      <p:sp>
        <p:nvSpPr>
          <p:cNvPr id="11" name="TextBox 10">
            <a:extLst>
              <a:ext uri="{FF2B5EF4-FFF2-40B4-BE49-F238E27FC236}">
                <a16:creationId xmlns:a16="http://schemas.microsoft.com/office/drawing/2014/main" id="{EEF9215A-2CE0-7EE1-CE6F-0251994FFB44}"/>
              </a:ext>
            </a:extLst>
          </p:cNvPr>
          <p:cNvSpPr txBox="1"/>
          <p:nvPr/>
        </p:nvSpPr>
        <p:spPr>
          <a:xfrm>
            <a:off x="6281057" y="4811486"/>
            <a:ext cx="5627914" cy="1323439"/>
          </a:xfrm>
          <a:prstGeom prst="rect">
            <a:avLst/>
          </a:prstGeom>
          <a:noFill/>
        </p:spPr>
        <p:txBody>
          <a:bodyPr wrap="square" rtlCol="0">
            <a:spAutoFit/>
          </a:bodyPr>
          <a:lstStyle/>
          <a:p>
            <a:r>
              <a:rPr lang="en-US" sz="2000" dirty="0"/>
              <a:t>The next node that appears due to gravity must be directly connected to s.</a:t>
            </a:r>
          </a:p>
          <a:p>
            <a:r>
              <a:rPr lang="en-US" sz="2000" dirty="0"/>
              <a:t>y will appear next, because it has the shortest distance among all nodes directly connected to s.</a:t>
            </a:r>
            <a:endParaRPr lang="en-IN" sz="2000" dirty="0"/>
          </a:p>
        </p:txBody>
      </p:sp>
      <p:sp>
        <p:nvSpPr>
          <p:cNvPr id="13" name="TextBox 12">
            <a:extLst>
              <a:ext uri="{FF2B5EF4-FFF2-40B4-BE49-F238E27FC236}">
                <a16:creationId xmlns:a16="http://schemas.microsoft.com/office/drawing/2014/main" id="{1731B403-1AD0-DB29-7666-49D68B2EE749}"/>
              </a:ext>
            </a:extLst>
          </p:cNvPr>
          <p:cNvSpPr txBox="1"/>
          <p:nvPr/>
        </p:nvSpPr>
        <p:spPr>
          <a:xfrm>
            <a:off x="860135" y="5290457"/>
            <a:ext cx="4103751" cy="646331"/>
          </a:xfrm>
          <a:prstGeom prst="rect">
            <a:avLst/>
          </a:prstGeom>
          <a:noFill/>
        </p:spPr>
        <p:txBody>
          <a:bodyPr wrap="square" rtlCol="0">
            <a:spAutoFit/>
          </a:bodyPr>
          <a:lstStyle/>
          <a:p>
            <a:r>
              <a:rPr lang="en-US" dirty="0"/>
              <a:t>White nodes are in N’</a:t>
            </a:r>
          </a:p>
          <a:p>
            <a:r>
              <a:rPr lang="en-US" dirty="0"/>
              <a:t>The values in the circles represent D(v)</a:t>
            </a:r>
          </a:p>
        </p:txBody>
      </p:sp>
      <mc:AlternateContent xmlns:mc="http://schemas.openxmlformats.org/markup-compatibility/2006" xmlns:p14="http://schemas.microsoft.com/office/powerpoint/2010/main">
        <mc:Choice Requires="p14">
          <p:contentPart p14:bwMode="auto" r:id="rId8">
            <p14:nvContentPartPr>
              <p14:cNvPr id="3" name="Ink 2">
                <a:extLst>
                  <a:ext uri="{FF2B5EF4-FFF2-40B4-BE49-F238E27FC236}">
                    <a16:creationId xmlns:a16="http://schemas.microsoft.com/office/drawing/2014/main" id="{1F4F8FC2-0CEA-14A0-5BD4-2332DF0481EB}"/>
                  </a:ext>
                </a:extLst>
              </p14:cNvPr>
              <p14:cNvContentPartPr/>
              <p14:nvPr/>
            </p14:nvContentPartPr>
            <p14:xfrm>
              <a:off x="7286400" y="2474280"/>
              <a:ext cx="1332360" cy="1621800"/>
            </p14:xfrm>
          </p:contentPart>
        </mc:Choice>
        <mc:Fallback xmlns="">
          <p:pic>
            <p:nvPicPr>
              <p:cNvPr id="3" name="Ink 2">
                <a:extLst>
                  <a:ext uri="{FF2B5EF4-FFF2-40B4-BE49-F238E27FC236}">
                    <a16:creationId xmlns:a16="http://schemas.microsoft.com/office/drawing/2014/main" id="{1F4F8FC2-0CEA-14A0-5BD4-2332DF0481EB}"/>
                  </a:ext>
                </a:extLst>
              </p:cNvPr>
              <p:cNvPicPr/>
              <p:nvPr/>
            </p:nvPicPr>
            <p:blipFill>
              <a:blip r:embed="rId9"/>
              <a:stretch>
                <a:fillRect/>
              </a:stretch>
            </p:blipFill>
            <p:spPr>
              <a:xfrm>
                <a:off x="7277040" y="2464920"/>
                <a:ext cx="1351080" cy="1640520"/>
              </a:xfrm>
              <a:prstGeom prst="rect">
                <a:avLst/>
              </a:prstGeom>
            </p:spPr>
          </p:pic>
        </mc:Fallback>
      </mc:AlternateContent>
    </p:spTree>
    <p:extLst>
      <p:ext uri="{BB962C8B-B14F-4D97-AF65-F5344CB8AC3E}">
        <p14:creationId xmlns:p14="http://schemas.microsoft.com/office/powerpoint/2010/main" val="370273042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FAFE24-61F4-689B-F8AD-1A7D565AE83A}"/>
              </a:ext>
            </a:extLst>
          </p:cNvPr>
          <p:cNvSpPr>
            <a:spLocks noGrp="1"/>
          </p:cNvSpPr>
          <p:nvPr>
            <p:ph type="title"/>
          </p:nvPr>
        </p:nvSpPr>
        <p:spPr/>
        <p:txBody>
          <a:bodyPr/>
          <a:lstStyle/>
          <a:p>
            <a:r>
              <a:rPr lang="en-IN" dirty="0">
                <a:solidFill>
                  <a:schemeClr val="tx2"/>
                </a:solidFill>
              </a:rPr>
              <a:t>Shortest Path</a:t>
            </a:r>
          </a:p>
        </p:txBody>
      </p:sp>
      <p:sp>
        <p:nvSpPr>
          <p:cNvPr id="4" name="Oval 3">
            <a:extLst>
              <a:ext uri="{FF2B5EF4-FFF2-40B4-BE49-F238E27FC236}">
                <a16:creationId xmlns:a16="http://schemas.microsoft.com/office/drawing/2014/main" id="{F432856D-F517-566B-C15C-94C9C72FD1A2}"/>
              </a:ext>
            </a:extLst>
          </p:cNvPr>
          <p:cNvSpPr/>
          <p:nvPr/>
        </p:nvSpPr>
        <p:spPr>
          <a:xfrm>
            <a:off x="314632" y="2723535"/>
            <a:ext cx="639097" cy="589936"/>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dirty="0">
                <a:solidFill>
                  <a:schemeClr val="tx2"/>
                </a:solidFill>
              </a:rPr>
              <a:t>0</a:t>
            </a:r>
          </a:p>
        </p:txBody>
      </p:sp>
      <mc:AlternateContent xmlns:mc="http://schemas.openxmlformats.org/markup-compatibility/2006" xmlns:a14="http://schemas.microsoft.com/office/drawing/2010/main">
        <mc:Choice Requires="a14">
          <p:sp>
            <p:nvSpPr>
              <p:cNvPr id="5" name="Oval 4">
                <a:extLst>
                  <a:ext uri="{FF2B5EF4-FFF2-40B4-BE49-F238E27FC236}">
                    <a16:creationId xmlns:a16="http://schemas.microsoft.com/office/drawing/2014/main" id="{B3729705-87A1-C556-5972-50827DD7DE39}"/>
                  </a:ext>
                </a:extLst>
              </p:cNvPr>
              <p:cNvSpPr/>
              <p:nvPr/>
            </p:nvSpPr>
            <p:spPr>
              <a:xfrm>
                <a:off x="1233949" y="3888660"/>
                <a:ext cx="639097" cy="589936"/>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r>
                        <a:rPr lang="en-IN" b="0" i="1" smtClean="0">
                          <a:solidFill>
                            <a:schemeClr val="tx2"/>
                          </a:solidFill>
                          <a:latin typeface="Cambria Math" panose="02040503050406030204" pitchFamily="18" charset="0"/>
                        </a:rPr>
                        <m:t>5</m:t>
                      </m:r>
                    </m:oMath>
                  </m:oMathPara>
                </a14:m>
                <a:endParaRPr lang="en-IN" dirty="0">
                  <a:solidFill>
                    <a:schemeClr val="tx2"/>
                  </a:solidFill>
                </a:endParaRPr>
              </a:p>
            </p:txBody>
          </p:sp>
        </mc:Choice>
        <mc:Fallback xmlns="">
          <p:sp>
            <p:nvSpPr>
              <p:cNvPr id="5" name="Oval 4">
                <a:extLst>
                  <a:ext uri="{FF2B5EF4-FFF2-40B4-BE49-F238E27FC236}">
                    <a16:creationId xmlns:a16="http://schemas.microsoft.com/office/drawing/2014/main" id="{B3729705-87A1-C556-5972-50827DD7DE39}"/>
                  </a:ext>
                </a:extLst>
              </p:cNvPr>
              <p:cNvSpPr>
                <a:spLocks noRot="1" noChangeAspect="1" noMove="1" noResize="1" noEditPoints="1" noAdjustHandles="1" noChangeArrowheads="1" noChangeShapeType="1" noTextEdit="1"/>
              </p:cNvSpPr>
              <p:nvPr/>
            </p:nvSpPr>
            <p:spPr>
              <a:xfrm>
                <a:off x="1233949" y="3888660"/>
                <a:ext cx="639097" cy="589936"/>
              </a:xfrm>
              <a:prstGeom prst="ellipse">
                <a:avLst/>
              </a:prstGeom>
              <a:blipFill>
                <a:blip r:embed="rId3"/>
                <a:stretch>
                  <a:fillRect/>
                </a:stretch>
              </a:blipFill>
            </p:spPr>
            <p:txBody>
              <a:bodyPr/>
              <a:lstStyle/>
              <a:p>
                <a:r>
                  <a:rPr lang="en-IN">
                    <a:noFill/>
                  </a:rPr>
                  <a:t> </a:t>
                </a:r>
              </a:p>
            </p:txBody>
          </p:sp>
        </mc:Fallback>
      </mc:AlternateContent>
      <mc:AlternateContent xmlns:mc="http://schemas.openxmlformats.org/markup-compatibility/2006" xmlns:a14="http://schemas.microsoft.com/office/drawing/2010/main">
        <mc:Choice Requires="a14">
          <p:sp>
            <p:nvSpPr>
              <p:cNvPr id="6" name="Oval 5">
                <a:extLst>
                  <a:ext uri="{FF2B5EF4-FFF2-40B4-BE49-F238E27FC236}">
                    <a16:creationId xmlns:a16="http://schemas.microsoft.com/office/drawing/2014/main" id="{4AAC17B1-A9E8-8EA6-CFAD-B18DBF82EC23}"/>
                  </a:ext>
                </a:extLst>
              </p:cNvPr>
              <p:cNvSpPr/>
              <p:nvPr/>
            </p:nvSpPr>
            <p:spPr>
              <a:xfrm>
                <a:off x="1278195" y="1514164"/>
                <a:ext cx="639097" cy="589936"/>
              </a:xfrm>
              <a:prstGeom prst="ellipse">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r>
                        <a:rPr lang="en-IN" b="0" i="1" smtClean="0">
                          <a:solidFill>
                            <a:schemeClr val="tx2"/>
                          </a:solidFill>
                          <a:latin typeface="Cambria Math" panose="02040503050406030204" pitchFamily="18" charset="0"/>
                          <a:ea typeface="Cambria Math" panose="02040503050406030204" pitchFamily="18" charset="0"/>
                        </a:rPr>
                        <m:t>10</m:t>
                      </m:r>
                    </m:oMath>
                  </m:oMathPara>
                </a14:m>
                <a:endParaRPr lang="en-IN" dirty="0">
                  <a:solidFill>
                    <a:schemeClr val="tx2"/>
                  </a:solidFill>
                </a:endParaRPr>
              </a:p>
            </p:txBody>
          </p:sp>
        </mc:Choice>
        <mc:Fallback xmlns="">
          <p:sp>
            <p:nvSpPr>
              <p:cNvPr id="6" name="Oval 5">
                <a:extLst>
                  <a:ext uri="{FF2B5EF4-FFF2-40B4-BE49-F238E27FC236}">
                    <a16:creationId xmlns:a16="http://schemas.microsoft.com/office/drawing/2014/main" id="{4AAC17B1-A9E8-8EA6-CFAD-B18DBF82EC23}"/>
                  </a:ext>
                </a:extLst>
              </p:cNvPr>
              <p:cNvSpPr>
                <a:spLocks noRot="1" noChangeAspect="1" noMove="1" noResize="1" noEditPoints="1" noAdjustHandles="1" noChangeArrowheads="1" noChangeShapeType="1" noTextEdit="1"/>
              </p:cNvSpPr>
              <p:nvPr/>
            </p:nvSpPr>
            <p:spPr>
              <a:xfrm>
                <a:off x="1278195" y="1514164"/>
                <a:ext cx="639097" cy="589936"/>
              </a:xfrm>
              <a:prstGeom prst="ellipse">
                <a:avLst/>
              </a:prstGeom>
              <a:blipFill>
                <a:blip r:embed="rId4"/>
                <a:stretch>
                  <a:fillRect/>
                </a:stretch>
              </a:blipFill>
            </p:spPr>
            <p:txBody>
              <a:bodyPr/>
              <a:lstStyle/>
              <a:p>
                <a:r>
                  <a:rPr lang="en-IN">
                    <a:noFill/>
                  </a:rPr>
                  <a:t> </a:t>
                </a:r>
              </a:p>
            </p:txBody>
          </p:sp>
        </mc:Fallback>
      </mc:AlternateContent>
      <mc:AlternateContent xmlns:mc="http://schemas.openxmlformats.org/markup-compatibility/2006" xmlns:a14="http://schemas.microsoft.com/office/drawing/2010/main">
        <mc:Choice Requires="a14">
          <p:sp>
            <p:nvSpPr>
              <p:cNvPr id="7" name="Oval 6">
                <a:extLst>
                  <a:ext uri="{FF2B5EF4-FFF2-40B4-BE49-F238E27FC236}">
                    <a16:creationId xmlns:a16="http://schemas.microsoft.com/office/drawing/2014/main" id="{BFC664AD-245C-3434-17CC-62B65327E196}"/>
                  </a:ext>
                </a:extLst>
              </p:cNvPr>
              <p:cNvSpPr/>
              <p:nvPr/>
            </p:nvSpPr>
            <p:spPr>
              <a:xfrm>
                <a:off x="3220069" y="1509248"/>
                <a:ext cx="639097" cy="589936"/>
              </a:xfrm>
              <a:prstGeom prst="ellipse">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r>
                        <a:rPr lang="en-IN" b="0" i="1" smtClean="0">
                          <a:solidFill>
                            <a:schemeClr val="tx2"/>
                          </a:solidFill>
                          <a:latin typeface="Cambria Math" panose="02040503050406030204" pitchFamily="18" charset="0"/>
                        </a:rPr>
                        <m:t>∞</m:t>
                      </m:r>
                    </m:oMath>
                  </m:oMathPara>
                </a14:m>
                <a:endParaRPr lang="en-IN" dirty="0">
                  <a:solidFill>
                    <a:schemeClr val="tx2"/>
                  </a:solidFill>
                </a:endParaRPr>
              </a:p>
            </p:txBody>
          </p:sp>
        </mc:Choice>
        <mc:Fallback xmlns="">
          <p:sp>
            <p:nvSpPr>
              <p:cNvPr id="7" name="Oval 6">
                <a:extLst>
                  <a:ext uri="{FF2B5EF4-FFF2-40B4-BE49-F238E27FC236}">
                    <a16:creationId xmlns:a16="http://schemas.microsoft.com/office/drawing/2014/main" id="{BFC664AD-245C-3434-17CC-62B65327E196}"/>
                  </a:ext>
                </a:extLst>
              </p:cNvPr>
              <p:cNvSpPr>
                <a:spLocks noRot="1" noChangeAspect="1" noMove="1" noResize="1" noEditPoints="1" noAdjustHandles="1" noChangeArrowheads="1" noChangeShapeType="1" noTextEdit="1"/>
              </p:cNvSpPr>
              <p:nvPr/>
            </p:nvSpPr>
            <p:spPr>
              <a:xfrm>
                <a:off x="3220069" y="1509248"/>
                <a:ext cx="639097" cy="589936"/>
              </a:xfrm>
              <a:prstGeom prst="ellipse">
                <a:avLst/>
              </a:prstGeom>
              <a:blipFill>
                <a:blip r:embed="rId5"/>
                <a:stretch>
                  <a:fillRect/>
                </a:stretch>
              </a:blipFill>
            </p:spPr>
            <p:txBody>
              <a:bodyPr/>
              <a:lstStyle/>
              <a:p>
                <a:r>
                  <a:rPr lang="en-IN">
                    <a:noFill/>
                  </a:rPr>
                  <a:t> </a:t>
                </a:r>
              </a:p>
            </p:txBody>
          </p:sp>
        </mc:Fallback>
      </mc:AlternateContent>
      <mc:AlternateContent xmlns:mc="http://schemas.openxmlformats.org/markup-compatibility/2006" xmlns:a14="http://schemas.microsoft.com/office/drawing/2010/main">
        <mc:Choice Requires="a14">
          <p:sp>
            <p:nvSpPr>
              <p:cNvPr id="8" name="Oval 7">
                <a:extLst>
                  <a:ext uri="{FF2B5EF4-FFF2-40B4-BE49-F238E27FC236}">
                    <a16:creationId xmlns:a16="http://schemas.microsoft.com/office/drawing/2014/main" id="{C12C2D19-C454-17A6-21B0-DB6E20FBCCEB}"/>
                  </a:ext>
                </a:extLst>
              </p:cNvPr>
              <p:cNvSpPr/>
              <p:nvPr/>
            </p:nvSpPr>
            <p:spPr>
              <a:xfrm>
                <a:off x="3195490" y="3903410"/>
                <a:ext cx="639097" cy="589936"/>
              </a:xfrm>
              <a:prstGeom prst="ellipse">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r>
                        <a:rPr lang="en-IN" b="0" i="1" smtClean="0">
                          <a:solidFill>
                            <a:schemeClr val="tx2"/>
                          </a:solidFill>
                          <a:latin typeface="Cambria Math" panose="02040503050406030204" pitchFamily="18" charset="0"/>
                        </a:rPr>
                        <m:t>∞</m:t>
                      </m:r>
                    </m:oMath>
                  </m:oMathPara>
                </a14:m>
                <a:endParaRPr lang="en-IN" dirty="0">
                  <a:solidFill>
                    <a:schemeClr val="tx2"/>
                  </a:solidFill>
                </a:endParaRPr>
              </a:p>
            </p:txBody>
          </p:sp>
        </mc:Choice>
        <mc:Fallback xmlns="">
          <p:sp>
            <p:nvSpPr>
              <p:cNvPr id="8" name="Oval 7">
                <a:extLst>
                  <a:ext uri="{FF2B5EF4-FFF2-40B4-BE49-F238E27FC236}">
                    <a16:creationId xmlns:a16="http://schemas.microsoft.com/office/drawing/2014/main" id="{C12C2D19-C454-17A6-21B0-DB6E20FBCCEB}"/>
                  </a:ext>
                </a:extLst>
              </p:cNvPr>
              <p:cNvSpPr>
                <a:spLocks noRot="1" noChangeAspect="1" noMove="1" noResize="1" noEditPoints="1" noAdjustHandles="1" noChangeArrowheads="1" noChangeShapeType="1" noTextEdit="1"/>
              </p:cNvSpPr>
              <p:nvPr/>
            </p:nvSpPr>
            <p:spPr>
              <a:xfrm>
                <a:off x="3195490" y="3903410"/>
                <a:ext cx="639097" cy="589936"/>
              </a:xfrm>
              <a:prstGeom prst="ellipse">
                <a:avLst/>
              </a:prstGeom>
              <a:blipFill>
                <a:blip r:embed="rId6"/>
                <a:stretch>
                  <a:fillRect/>
                </a:stretch>
              </a:blipFill>
            </p:spPr>
            <p:txBody>
              <a:bodyPr/>
              <a:lstStyle/>
              <a:p>
                <a:r>
                  <a:rPr lang="en-IN">
                    <a:noFill/>
                  </a:rPr>
                  <a:t> </a:t>
                </a:r>
              </a:p>
            </p:txBody>
          </p:sp>
        </mc:Fallback>
      </mc:AlternateContent>
      <p:cxnSp>
        <p:nvCxnSpPr>
          <p:cNvPr id="12" name="Straight Arrow Connector 11">
            <a:extLst>
              <a:ext uri="{FF2B5EF4-FFF2-40B4-BE49-F238E27FC236}">
                <a16:creationId xmlns:a16="http://schemas.microsoft.com/office/drawing/2014/main" id="{11685048-087B-5288-0653-2143944640FB}"/>
              </a:ext>
            </a:extLst>
          </p:cNvPr>
          <p:cNvCxnSpPr>
            <a:stCxn id="6" idx="6"/>
            <a:endCxn id="7" idx="2"/>
          </p:cNvCxnSpPr>
          <p:nvPr/>
        </p:nvCxnSpPr>
        <p:spPr>
          <a:xfrm flipV="1">
            <a:off x="1917292" y="1804216"/>
            <a:ext cx="1302777" cy="4916"/>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cxnSp>
        <p:nvCxnSpPr>
          <p:cNvPr id="16" name="Straight Arrow Connector 15">
            <a:extLst>
              <a:ext uri="{FF2B5EF4-FFF2-40B4-BE49-F238E27FC236}">
                <a16:creationId xmlns:a16="http://schemas.microsoft.com/office/drawing/2014/main" id="{2C8BD446-1EAA-63F0-021D-A579A20568DC}"/>
              </a:ext>
            </a:extLst>
          </p:cNvPr>
          <p:cNvCxnSpPr>
            <a:stCxn id="5" idx="6"/>
            <a:endCxn id="8" idx="2"/>
          </p:cNvCxnSpPr>
          <p:nvPr/>
        </p:nvCxnSpPr>
        <p:spPr>
          <a:xfrm>
            <a:off x="1873046" y="4183628"/>
            <a:ext cx="1322444" cy="14750"/>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cxnSp>
        <p:nvCxnSpPr>
          <p:cNvPr id="18" name="Straight Arrow Connector 17">
            <a:extLst>
              <a:ext uri="{FF2B5EF4-FFF2-40B4-BE49-F238E27FC236}">
                <a16:creationId xmlns:a16="http://schemas.microsoft.com/office/drawing/2014/main" id="{79F71B61-747E-2EE5-BF0D-6D0520B99241}"/>
              </a:ext>
            </a:extLst>
          </p:cNvPr>
          <p:cNvCxnSpPr>
            <a:stCxn id="8" idx="2"/>
            <a:endCxn id="4" idx="5"/>
          </p:cNvCxnSpPr>
          <p:nvPr/>
        </p:nvCxnSpPr>
        <p:spPr>
          <a:xfrm flipH="1" flipV="1">
            <a:off x="860135" y="3227077"/>
            <a:ext cx="2335355" cy="971301"/>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cxnSp>
        <p:nvCxnSpPr>
          <p:cNvPr id="20" name="Straight Arrow Connector 19">
            <a:extLst>
              <a:ext uri="{FF2B5EF4-FFF2-40B4-BE49-F238E27FC236}">
                <a16:creationId xmlns:a16="http://schemas.microsoft.com/office/drawing/2014/main" id="{3FE40FE0-D078-AA55-451D-7C4259962EF1}"/>
              </a:ext>
            </a:extLst>
          </p:cNvPr>
          <p:cNvCxnSpPr>
            <a:stCxn id="5" idx="7"/>
            <a:endCxn id="7" idx="3"/>
          </p:cNvCxnSpPr>
          <p:nvPr/>
        </p:nvCxnSpPr>
        <p:spPr>
          <a:xfrm flipV="1">
            <a:off x="1779452" y="2012790"/>
            <a:ext cx="1534211" cy="1962264"/>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cxnSp>
        <p:nvCxnSpPr>
          <p:cNvPr id="42" name="Connector: Curved 41">
            <a:extLst>
              <a:ext uri="{FF2B5EF4-FFF2-40B4-BE49-F238E27FC236}">
                <a16:creationId xmlns:a16="http://schemas.microsoft.com/office/drawing/2014/main" id="{B4EA2B15-71B5-8156-FEDD-1414EEDB9D92}"/>
              </a:ext>
            </a:extLst>
          </p:cNvPr>
          <p:cNvCxnSpPr>
            <a:stCxn id="6" idx="3"/>
            <a:endCxn id="5" idx="1"/>
          </p:cNvCxnSpPr>
          <p:nvPr/>
        </p:nvCxnSpPr>
        <p:spPr>
          <a:xfrm rot="5400000">
            <a:off x="370992" y="2974257"/>
            <a:ext cx="1957348" cy="44246"/>
          </a:xfrm>
          <a:prstGeom prst="curvedConnector3">
            <a:avLst/>
          </a:prstGeom>
          <a:ln w="28575">
            <a:tailEnd type="triangle"/>
          </a:ln>
        </p:spPr>
        <p:style>
          <a:lnRef idx="1">
            <a:schemeClr val="accent1"/>
          </a:lnRef>
          <a:fillRef idx="0">
            <a:schemeClr val="accent1"/>
          </a:fillRef>
          <a:effectRef idx="0">
            <a:schemeClr val="accent1"/>
          </a:effectRef>
          <a:fontRef idx="minor">
            <a:schemeClr val="tx1"/>
          </a:fontRef>
        </p:style>
      </p:cxnSp>
      <p:cxnSp>
        <p:nvCxnSpPr>
          <p:cNvPr id="44" name="Connector: Curved 43">
            <a:extLst>
              <a:ext uri="{FF2B5EF4-FFF2-40B4-BE49-F238E27FC236}">
                <a16:creationId xmlns:a16="http://schemas.microsoft.com/office/drawing/2014/main" id="{7BF7A3B9-40D5-2570-F1D2-1D463ED3AC63}"/>
              </a:ext>
            </a:extLst>
          </p:cNvPr>
          <p:cNvCxnSpPr>
            <a:stCxn id="5" idx="7"/>
            <a:endCxn id="6" idx="5"/>
          </p:cNvCxnSpPr>
          <p:nvPr/>
        </p:nvCxnSpPr>
        <p:spPr>
          <a:xfrm rot="5400000" flipH="1" flipV="1">
            <a:off x="822901" y="2974257"/>
            <a:ext cx="1957348" cy="44246"/>
          </a:xfrm>
          <a:prstGeom prst="curvedConnector3">
            <a:avLst/>
          </a:prstGeom>
          <a:ln w="28575">
            <a:tailEnd type="triangle"/>
          </a:ln>
        </p:spPr>
        <p:style>
          <a:lnRef idx="1">
            <a:schemeClr val="accent1"/>
          </a:lnRef>
          <a:fillRef idx="0">
            <a:schemeClr val="accent1"/>
          </a:fillRef>
          <a:effectRef idx="0">
            <a:schemeClr val="accent1"/>
          </a:effectRef>
          <a:fontRef idx="minor">
            <a:schemeClr val="tx1"/>
          </a:fontRef>
        </p:style>
      </p:cxnSp>
      <p:cxnSp>
        <p:nvCxnSpPr>
          <p:cNvPr id="46" name="Connector: Curved 45">
            <a:extLst>
              <a:ext uri="{FF2B5EF4-FFF2-40B4-BE49-F238E27FC236}">
                <a16:creationId xmlns:a16="http://schemas.microsoft.com/office/drawing/2014/main" id="{181B8CAE-3A33-2C4C-C7D7-3D316F63D4DC}"/>
              </a:ext>
            </a:extLst>
          </p:cNvPr>
          <p:cNvCxnSpPr>
            <a:stCxn id="7" idx="3"/>
            <a:endCxn id="8" idx="1"/>
          </p:cNvCxnSpPr>
          <p:nvPr/>
        </p:nvCxnSpPr>
        <p:spPr>
          <a:xfrm rot="5400000">
            <a:off x="2312867" y="2989008"/>
            <a:ext cx="1977014" cy="24579"/>
          </a:xfrm>
          <a:prstGeom prst="curvedConnector3">
            <a:avLst/>
          </a:prstGeom>
          <a:ln w="28575">
            <a:tailEnd type="triangle"/>
          </a:ln>
        </p:spPr>
        <p:style>
          <a:lnRef idx="1">
            <a:schemeClr val="accent1"/>
          </a:lnRef>
          <a:fillRef idx="0">
            <a:schemeClr val="accent1"/>
          </a:fillRef>
          <a:effectRef idx="0">
            <a:schemeClr val="accent1"/>
          </a:effectRef>
          <a:fontRef idx="minor">
            <a:schemeClr val="tx1"/>
          </a:fontRef>
        </p:style>
      </p:cxnSp>
      <p:cxnSp>
        <p:nvCxnSpPr>
          <p:cNvPr id="48" name="Connector: Curved 47">
            <a:extLst>
              <a:ext uri="{FF2B5EF4-FFF2-40B4-BE49-F238E27FC236}">
                <a16:creationId xmlns:a16="http://schemas.microsoft.com/office/drawing/2014/main" id="{0DFDC7B5-5D9E-BDC4-09A7-CD40E8B0DADD}"/>
              </a:ext>
            </a:extLst>
          </p:cNvPr>
          <p:cNvCxnSpPr>
            <a:stCxn id="8" idx="7"/>
            <a:endCxn id="7" idx="5"/>
          </p:cNvCxnSpPr>
          <p:nvPr/>
        </p:nvCxnSpPr>
        <p:spPr>
          <a:xfrm rot="5400000" flipH="1" flipV="1">
            <a:off x="2764775" y="2989008"/>
            <a:ext cx="1977014" cy="24579"/>
          </a:xfrm>
          <a:prstGeom prst="curvedConnector3">
            <a:avLst/>
          </a:prstGeom>
          <a:ln w="28575">
            <a:tailEnd type="triangle"/>
          </a:ln>
        </p:spPr>
        <p:style>
          <a:lnRef idx="1">
            <a:schemeClr val="accent1"/>
          </a:lnRef>
          <a:fillRef idx="0">
            <a:schemeClr val="accent1"/>
          </a:fillRef>
          <a:effectRef idx="0">
            <a:schemeClr val="accent1"/>
          </a:effectRef>
          <a:fontRef idx="minor">
            <a:schemeClr val="tx1"/>
          </a:fontRef>
        </p:style>
      </p:cxnSp>
      <p:cxnSp>
        <p:nvCxnSpPr>
          <p:cNvPr id="50" name="Straight Arrow Connector 49">
            <a:extLst>
              <a:ext uri="{FF2B5EF4-FFF2-40B4-BE49-F238E27FC236}">
                <a16:creationId xmlns:a16="http://schemas.microsoft.com/office/drawing/2014/main" id="{E28220B8-3AD0-B510-918F-7FB1F0A93708}"/>
              </a:ext>
            </a:extLst>
          </p:cNvPr>
          <p:cNvCxnSpPr>
            <a:stCxn id="4" idx="0"/>
            <a:endCxn id="6" idx="2"/>
          </p:cNvCxnSpPr>
          <p:nvPr/>
        </p:nvCxnSpPr>
        <p:spPr>
          <a:xfrm flipV="1">
            <a:off x="634181" y="1809132"/>
            <a:ext cx="644014" cy="914403"/>
          </a:xfrm>
          <a:prstGeom prst="straightConnector1">
            <a:avLst/>
          </a:prstGeom>
          <a:ln w="28575">
            <a:solidFill>
              <a:schemeClr val="accent2"/>
            </a:solidFill>
            <a:tailEnd type="triangle"/>
          </a:ln>
        </p:spPr>
        <p:style>
          <a:lnRef idx="1">
            <a:schemeClr val="accent1"/>
          </a:lnRef>
          <a:fillRef idx="0">
            <a:schemeClr val="accent1"/>
          </a:fillRef>
          <a:effectRef idx="0">
            <a:schemeClr val="accent1"/>
          </a:effectRef>
          <a:fontRef idx="minor">
            <a:schemeClr val="tx1"/>
          </a:fontRef>
        </p:style>
      </p:cxnSp>
      <p:cxnSp>
        <p:nvCxnSpPr>
          <p:cNvPr id="52" name="Straight Arrow Connector 51">
            <a:extLst>
              <a:ext uri="{FF2B5EF4-FFF2-40B4-BE49-F238E27FC236}">
                <a16:creationId xmlns:a16="http://schemas.microsoft.com/office/drawing/2014/main" id="{93B1FD3E-F6C0-594B-0674-767603E62C4E}"/>
              </a:ext>
            </a:extLst>
          </p:cNvPr>
          <p:cNvCxnSpPr>
            <a:stCxn id="4" idx="4"/>
            <a:endCxn id="5" idx="2"/>
          </p:cNvCxnSpPr>
          <p:nvPr/>
        </p:nvCxnSpPr>
        <p:spPr>
          <a:xfrm>
            <a:off x="634181" y="3313471"/>
            <a:ext cx="599768" cy="870157"/>
          </a:xfrm>
          <a:prstGeom prst="straightConnector1">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53" name="TextBox 52">
            <a:extLst>
              <a:ext uri="{FF2B5EF4-FFF2-40B4-BE49-F238E27FC236}">
                <a16:creationId xmlns:a16="http://schemas.microsoft.com/office/drawing/2014/main" id="{30B560E5-89A4-F773-CA5C-DE11A3DCEB05}"/>
              </a:ext>
            </a:extLst>
          </p:cNvPr>
          <p:cNvSpPr txBox="1"/>
          <p:nvPr/>
        </p:nvSpPr>
        <p:spPr>
          <a:xfrm>
            <a:off x="2222079" y="1413020"/>
            <a:ext cx="545691" cy="369332"/>
          </a:xfrm>
          <a:prstGeom prst="rect">
            <a:avLst/>
          </a:prstGeom>
          <a:noFill/>
        </p:spPr>
        <p:txBody>
          <a:bodyPr wrap="square" rtlCol="0">
            <a:spAutoFit/>
          </a:bodyPr>
          <a:lstStyle/>
          <a:p>
            <a:r>
              <a:rPr lang="en-IN" b="1" dirty="0"/>
              <a:t>1</a:t>
            </a:r>
          </a:p>
        </p:txBody>
      </p:sp>
      <p:sp>
        <p:nvSpPr>
          <p:cNvPr id="54" name="TextBox 53">
            <a:extLst>
              <a:ext uri="{FF2B5EF4-FFF2-40B4-BE49-F238E27FC236}">
                <a16:creationId xmlns:a16="http://schemas.microsoft.com/office/drawing/2014/main" id="{1585AFA7-3952-1D07-55B7-8D175D8D8F0C}"/>
              </a:ext>
            </a:extLst>
          </p:cNvPr>
          <p:cNvSpPr txBox="1"/>
          <p:nvPr/>
        </p:nvSpPr>
        <p:spPr>
          <a:xfrm>
            <a:off x="3780495" y="2725628"/>
            <a:ext cx="545691" cy="369332"/>
          </a:xfrm>
          <a:prstGeom prst="rect">
            <a:avLst/>
          </a:prstGeom>
          <a:noFill/>
        </p:spPr>
        <p:txBody>
          <a:bodyPr wrap="square" rtlCol="0">
            <a:spAutoFit/>
          </a:bodyPr>
          <a:lstStyle/>
          <a:p>
            <a:r>
              <a:rPr lang="en-IN" b="1" dirty="0"/>
              <a:t>6</a:t>
            </a:r>
          </a:p>
        </p:txBody>
      </p:sp>
      <p:sp>
        <p:nvSpPr>
          <p:cNvPr id="55" name="TextBox 54">
            <a:extLst>
              <a:ext uri="{FF2B5EF4-FFF2-40B4-BE49-F238E27FC236}">
                <a16:creationId xmlns:a16="http://schemas.microsoft.com/office/drawing/2014/main" id="{8CE68FC4-48F1-323D-7519-0E59419971E9}"/>
              </a:ext>
            </a:extLst>
          </p:cNvPr>
          <p:cNvSpPr txBox="1"/>
          <p:nvPr/>
        </p:nvSpPr>
        <p:spPr>
          <a:xfrm>
            <a:off x="2930003" y="2878028"/>
            <a:ext cx="545691" cy="369332"/>
          </a:xfrm>
          <a:prstGeom prst="rect">
            <a:avLst/>
          </a:prstGeom>
          <a:noFill/>
        </p:spPr>
        <p:txBody>
          <a:bodyPr wrap="square" rtlCol="0">
            <a:spAutoFit/>
          </a:bodyPr>
          <a:lstStyle/>
          <a:p>
            <a:r>
              <a:rPr lang="en-IN" b="1" dirty="0"/>
              <a:t>4</a:t>
            </a:r>
          </a:p>
        </p:txBody>
      </p:sp>
      <p:sp>
        <p:nvSpPr>
          <p:cNvPr id="56" name="TextBox 55">
            <a:extLst>
              <a:ext uri="{FF2B5EF4-FFF2-40B4-BE49-F238E27FC236}">
                <a16:creationId xmlns:a16="http://schemas.microsoft.com/office/drawing/2014/main" id="{DFD51F0C-116F-A442-591F-4F85123E0D3C}"/>
              </a:ext>
            </a:extLst>
          </p:cNvPr>
          <p:cNvSpPr txBox="1"/>
          <p:nvPr/>
        </p:nvSpPr>
        <p:spPr>
          <a:xfrm>
            <a:off x="2344982" y="4161138"/>
            <a:ext cx="545691" cy="369332"/>
          </a:xfrm>
          <a:prstGeom prst="rect">
            <a:avLst/>
          </a:prstGeom>
          <a:noFill/>
        </p:spPr>
        <p:txBody>
          <a:bodyPr wrap="square" rtlCol="0">
            <a:spAutoFit/>
          </a:bodyPr>
          <a:lstStyle/>
          <a:p>
            <a:r>
              <a:rPr lang="en-IN" b="1" dirty="0"/>
              <a:t>2</a:t>
            </a:r>
          </a:p>
        </p:txBody>
      </p:sp>
      <p:sp>
        <p:nvSpPr>
          <p:cNvPr id="57" name="TextBox 56">
            <a:extLst>
              <a:ext uri="{FF2B5EF4-FFF2-40B4-BE49-F238E27FC236}">
                <a16:creationId xmlns:a16="http://schemas.microsoft.com/office/drawing/2014/main" id="{FD7F7DE2-6842-D5B3-BE42-E50CFE7328A8}"/>
              </a:ext>
            </a:extLst>
          </p:cNvPr>
          <p:cNvSpPr txBox="1"/>
          <p:nvPr/>
        </p:nvSpPr>
        <p:spPr>
          <a:xfrm>
            <a:off x="2320401" y="3566286"/>
            <a:ext cx="545691" cy="369332"/>
          </a:xfrm>
          <a:prstGeom prst="rect">
            <a:avLst/>
          </a:prstGeom>
          <a:noFill/>
        </p:spPr>
        <p:txBody>
          <a:bodyPr wrap="square" rtlCol="0">
            <a:spAutoFit/>
          </a:bodyPr>
          <a:lstStyle/>
          <a:p>
            <a:r>
              <a:rPr lang="en-IN" b="1" dirty="0"/>
              <a:t>7</a:t>
            </a:r>
          </a:p>
        </p:txBody>
      </p:sp>
      <p:sp>
        <p:nvSpPr>
          <p:cNvPr id="58" name="TextBox 57">
            <a:extLst>
              <a:ext uri="{FF2B5EF4-FFF2-40B4-BE49-F238E27FC236}">
                <a16:creationId xmlns:a16="http://schemas.microsoft.com/office/drawing/2014/main" id="{20DD60C2-A41C-D129-232B-56BA19479224}"/>
              </a:ext>
            </a:extLst>
          </p:cNvPr>
          <p:cNvSpPr txBox="1"/>
          <p:nvPr/>
        </p:nvSpPr>
        <p:spPr>
          <a:xfrm>
            <a:off x="2472801" y="2479820"/>
            <a:ext cx="545691" cy="369332"/>
          </a:xfrm>
          <a:prstGeom prst="rect">
            <a:avLst/>
          </a:prstGeom>
          <a:noFill/>
        </p:spPr>
        <p:txBody>
          <a:bodyPr wrap="square" rtlCol="0">
            <a:spAutoFit/>
          </a:bodyPr>
          <a:lstStyle/>
          <a:p>
            <a:r>
              <a:rPr lang="en-IN" b="1" dirty="0"/>
              <a:t>9</a:t>
            </a:r>
          </a:p>
        </p:txBody>
      </p:sp>
      <p:sp>
        <p:nvSpPr>
          <p:cNvPr id="59" name="TextBox 58">
            <a:extLst>
              <a:ext uri="{FF2B5EF4-FFF2-40B4-BE49-F238E27FC236}">
                <a16:creationId xmlns:a16="http://schemas.microsoft.com/office/drawing/2014/main" id="{F9371492-40B9-A2D9-07B7-B1BF02A9A8B5}"/>
              </a:ext>
            </a:extLst>
          </p:cNvPr>
          <p:cNvSpPr txBox="1"/>
          <p:nvPr/>
        </p:nvSpPr>
        <p:spPr>
          <a:xfrm>
            <a:off x="1769791" y="2632220"/>
            <a:ext cx="545691" cy="369332"/>
          </a:xfrm>
          <a:prstGeom prst="rect">
            <a:avLst/>
          </a:prstGeom>
          <a:noFill/>
        </p:spPr>
        <p:txBody>
          <a:bodyPr wrap="square" rtlCol="0">
            <a:spAutoFit/>
          </a:bodyPr>
          <a:lstStyle/>
          <a:p>
            <a:r>
              <a:rPr lang="en-IN" b="1" dirty="0"/>
              <a:t>3</a:t>
            </a:r>
          </a:p>
        </p:txBody>
      </p:sp>
      <p:sp>
        <p:nvSpPr>
          <p:cNvPr id="60" name="TextBox 59">
            <a:extLst>
              <a:ext uri="{FF2B5EF4-FFF2-40B4-BE49-F238E27FC236}">
                <a16:creationId xmlns:a16="http://schemas.microsoft.com/office/drawing/2014/main" id="{DE5487C9-9CBB-C1F1-C72B-FF5EC9F5901B}"/>
              </a:ext>
            </a:extLst>
          </p:cNvPr>
          <p:cNvSpPr txBox="1"/>
          <p:nvPr/>
        </p:nvSpPr>
        <p:spPr>
          <a:xfrm>
            <a:off x="1086446" y="2558477"/>
            <a:ext cx="545691" cy="369332"/>
          </a:xfrm>
          <a:prstGeom prst="rect">
            <a:avLst/>
          </a:prstGeom>
          <a:noFill/>
        </p:spPr>
        <p:txBody>
          <a:bodyPr wrap="square" rtlCol="0">
            <a:spAutoFit/>
          </a:bodyPr>
          <a:lstStyle/>
          <a:p>
            <a:r>
              <a:rPr lang="en-IN" b="1" dirty="0"/>
              <a:t>2</a:t>
            </a:r>
          </a:p>
        </p:txBody>
      </p:sp>
      <p:sp>
        <p:nvSpPr>
          <p:cNvPr id="61" name="TextBox 60">
            <a:extLst>
              <a:ext uri="{FF2B5EF4-FFF2-40B4-BE49-F238E27FC236}">
                <a16:creationId xmlns:a16="http://schemas.microsoft.com/office/drawing/2014/main" id="{1C3ACC45-D114-F31C-7032-D7A73490637C}"/>
              </a:ext>
            </a:extLst>
          </p:cNvPr>
          <p:cNvSpPr txBox="1"/>
          <p:nvPr/>
        </p:nvSpPr>
        <p:spPr>
          <a:xfrm>
            <a:off x="609580" y="3674441"/>
            <a:ext cx="545691" cy="369332"/>
          </a:xfrm>
          <a:prstGeom prst="rect">
            <a:avLst/>
          </a:prstGeom>
          <a:noFill/>
        </p:spPr>
        <p:txBody>
          <a:bodyPr wrap="square" rtlCol="0">
            <a:spAutoFit/>
          </a:bodyPr>
          <a:lstStyle/>
          <a:p>
            <a:r>
              <a:rPr lang="en-IN" b="1" dirty="0"/>
              <a:t>5</a:t>
            </a:r>
          </a:p>
        </p:txBody>
      </p:sp>
      <p:sp>
        <p:nvSpPr>
          <p:cNvPr id="62" name="TextBox 61">
            <a:extLst>
              <a:ext uri="{FF2B5EF4-FFF2-40B4-BE49-F238E27FC236}">
                <a16:creationId xmlns:a16="http://schemas.microsoft.com/office/drawing/2014/main" id="{B4DDFA38-3B97-803B-5076-65C78624652C}"/>
              </a:ext>
            </a:extLst>
          </p:cNvPr>
          <p:cNvSpPr txBox="1"/>
          <p:nvPr/>
        </p:nvSpPr>
        <p:spPr>
          <a:xfrm>
            <a:off x="585001" y="1998036"/>
            <a:ext cx="545691" cy="369332"/>
          </a:xfrm>
          <a:prstGeom prst="rect">
            <a:avLst/>
          </a:prstGeom>
          <a:noFill/>
        </p:spPr>
        <p:txBody>
          <a:bodyPr wrap="square" rtlCol="0">
            <a:spAutoFit/>
          </a:bodyPr>
          <a:lstStyle/>
          <a:p>
            <a:r>
              <a:rPr lang="en-IN" b="1" dirty="0"/>
              <a:t>10</a:t>
            </a:r>
          </a:p>
        </p:txBody>
      </p:sp>
      <p:sp>
        <p:nvSpPr>
          <p:cNvPr id="63" name="TextBox 62">
            <a:extLst>
              <a:ext uri="{FF2B5EF4-FFF2-40B4-BE49-F238E27FC236}">
                <a16:creationId xmlns:a16="http://schemas.microsoft.com/office/drawing/2014/main" id="{C353ABA3-D6DB-D2E7-A55F-60B33F89408E}"/>
              </a:ext>
            </a:extLst>
          </p:cNvPr>
          <p:cNvSpPr txBox="1"/>
          <p:nvPr/>
        </p:nvSpPr>
        <p:spPr>
          <a:xfrm>
            <a:off x="265453" y="3172994"/>
            <a:ext cx="545691" cy="369332"/>
          </a:xfrm>
          <a:prstGeom prst="rect">
            <a:avLst/>
          </a:prstGeom>
          <a:noFill/>
        </p:spPr>
        <p:txBody>
          <a:bodyPr wrap="square" rtlCol="0">
            <a:spAutoFit/>
          </a:bodyPr>
          <a:lstStyle/>
          <a:p>
            <a:r>
              <a:rPr lang="en-IN" b="1" dirty="0">
                <a:solidFill>
                  <a:srgbClr val="00B050"/>
                </a:solidFill>
              </a:rPr>
              <a:t>s</a:t>
            </a:r>
          </a:p>
        </p:txBody>
      </p:sp>
      <p:sp>
        <p:nvSpPr>
          <p:cNvPr id="90" name="TextBox 89">
            <a:extLst>
              <a:ext uri="{FF2B5EF4-FFF2-40B4-BE49-F238E27FC236}">
                <a16:creationId xmlns:a16="http://schemas.microsoft.com/office/drawing/2014/main" id="{B813D0C4-3F1C-C813-C759-9D09DAAD1D79}"/>
              </a:ext>
            </a:extLst>
          </p:cNvPr>
          <p:cNvSpPr txBox="1"/>
          <p:nvPr/>
        </p:nvSpPr>
        <p:spPr>
          <a:xfrm>
            <a:off x="1184772" y="1260615"/>
            <a:ext cx="545691" cy="369332"/>
          </a:xfrm>
          <a:prstGeom prst="rect">
            <a:avLst/>
          </a:prstGeom>
          <a:noFill/>
        </p:spPr>
        <p:txBody>
          <a:bodyPr wrap="square" rtlCol="0">
            <a:spAutoFit/>
          </a:bodyPr>
          <a:lstStyle/>
          <a:p>
            <a:r>
              <a:rPr lang="en-IN" b="1" dirty="0">
                <a:solidFill>
                  <a:srgbClr val="00B050"/>
                </a:solidFill>
              </a:rPr>
              <a:t>t</a:t>
            </a:r>
          </a:p>
        </p:txBody>
      </p:sp>
      <p:sp>
        <p:nvSpPr>
          <p:cNvPr id="91" name="TextBox 90">
            <a:extLst>
              <a:ext uri="{FF2B5EF4-FFF2-40B4-BE49-F238E27FC236}">
                <a16:creationId xmlns:a16="http://schemas.microsoft.com/office/drawing/2014/main" id="{9C0C7F75-391C-DF24-8C3E-5F0B0C75ECAF}"/>
              </a:ext>
            </a:extLst>
          </p:cNvPr>
          <p:cNvSpPr txBox="1"/>
          <p:nvPr/>
        </p:nvSpPr>
        <p:spPr>
          <a:xfrm>
            <a:off x="3559267" y="1236034"/>
            <a:ext cx="545691" cy="369332"/>
          </a:xfrm>
          <a:prstGeom prst="rect">
            <a:avLst/>
          </a:prstGeom>
          <a:noFill/>
        </p:spPr>
        <p:txBody>
          <a:bodyPr wrap="square" rtlCol="0">
            <a:spAutoFit/>
          </a:bodyPr>
          <a:lstStyle/>
          <a:p>
            <a:r>
              <a:rPr lang="en-IN" b="1" dirty="0">
                <a:solidFill>
                  <a:srgbClr val="00B050"/>
                </a:solidFill>
              </a:rPr>
              <a:t>x</a:t>
            </a:r>
          </a:p>
        </p:txBody>
      </p:sp>
      <p:sp>
        <p:nvSpPr>
          <p:cNvPr id="92" name="TextBox 91">
            <a:extLst>
              <a:ext uri="{FF2B5EF4-FFF2-40B4-BE49-F238E27FC236}">
                <a16:creationId xmlns:a16="http://schemas.microsoft.com/office/drawing/2014/main" id="{54A9CFEB-BB8F-814F-BB98-7CD84BCF543D}"/>
              </a:ext>
            </a:extLst>
          </p:cNvPr>
          <p:cNvSpPr txBox="1"/>
          <p:nvPr/>
        </p:nvSpPr>
        <p:spPr>
          <a:xfrm>
            <a:off x="3613344" y="4357783"/>
            <a:ext cx="545691" cy="369332"/>
          </a:xfrm>
          <a:prstGeom prst="rect">
            <a:avLst/>
          </a:prstGeom>
          <a:noFill/>
        </p:spPr>
        <p:txBody>
          <a:bodyPr wrap="square" rtlCol="0">
            <a:spAutoFit/>
          </a:bodyPr>
          <a:lstStyle/>
          <a:p>
            <a:r>
              <a:rPr lang="en-IN" b="1" dirty="0">
                <a:solidFill>
                  <a:srgbClr val="00B050"/>
                </a:solidFill>
              </a:rPr>
              <a:t>z</a:t>
            </a:r>
          </a:p>
        </p:txBody>
      </p:sp>
      <p:sp>
        <p:nvSpPr>
          <p:cNvPr id="93" name="TextBox 92">
            <a:extLst>
              <a:ext uri="{FF2B5EF4-FFF2-40B4-BE49-F238E27FC236}">
                <a16:creationId xmlns:a16="http://schemas.microsoft.com/office/drawing/2014/main" id="{C9B6120E-7FAF-BC8F-4B35-DF9F4325A2F4}"/>
              </a:ext>
            </a:extLst>
          </p:cNvPr>
          <p:cNvSpPr txBox="1"/>
          <p:nvPr/>
        </p:nvSpPr>
        <p:spPr>
          <a:xfrm>
            <a:off x="1347003" y="4411861"/>
            <a:ext cx="545691" cy="369332"/>
          </a:xfrm>
          <a:prstGeom prst="rect">
            <a:avLst/>
          </a:prstGeom>
          <a:noFill/>
        </p:spPr>
        <p:txBody>
          <a:bodyPr wrap="square" rtlCol="0">
            <a:spAutoFit/>
          </a:bodyPr>
          <a:lstStyle/>
          <a:p>
            <a:r>
              <a:rPr lang="en-IN" b="1" dirty="0">
                <a:solidFill>
                  <a:srgbClr val="00B050"/>
                </a:solidFill>
              </a:rPr>
              <a:t>y</a:t>
            </a:r>
          </a:p>
        </p:txBody>
      </p:sp>
      <p:sp>
        <p:nvSpPr>
          <p:cNvPr id="10" name="TextBox 9">
            <a:extLst>
              <a:ext uri="{FF2B5EF4-FFF2-40B4-BE49-F238E27FC236}">
                <a16:creationId xmlns:a16="http://schemas.microsoft.com/office/drawing/2014/main" id="{5C73DE66-9AAE-E6B6-36D1-F40079899124}"/>
              </a:ext>
            </a:extLst>
          </p:cNvPr>
          <p:cNvSpPr txBox="1"/>
          <p:nvPr/>
        </p:nvSpPr>
        <p:spPr>
          <a:xfrm>
            <a:off x="4965659" y="2367368"/>
            <a:ext cx="7011087" cy="2031325"/>
          </a:xfrm>
          <a:prstGeom prst="rect">
            <a:avLst/>
          </a:prstGeom>
          <a:noFill/>
        </p:spPr>
        <p:txBody>
          <a:bodyPr wrap="square" rtlCol="0">
            <a:spAutoFit/>
          </a:bodyPr>
          <a:lstStyle/>
          <a:p>
            <a:r>
              <a:rPr lang="en-IN" dirty="0">
                <a:latin typeface="Consolas" panose="020B0609020204030204" pitchFamily="49" charset="0"/>
              </a:rPr>
              <a:t>Loop</a:t>
            </a:r>
          </a:p>
          <a:p>
            <a:r>
              <a:rPr lang="en-IN" dirty="0">
                <a:latin typeface="Consolas" panose="020B0609020204030204" pitchFamily="49" charset="0"/>
              </a:rPr>
              <a:t>  find w not in N’ such that D(w) is minimum</a:t>
            </a:r>
          </a:p>
          <a:p>
            <a:r>
              <a:rPr lang="en-IN" dirty="0">
                <a:latin typeface="Consolas" panose="020B0609020204030204" pitchFamily="49" charset="0"/>
              </a:rPr>
              <a:t>  add w to N’</a:t>
            </a:r>
          </a:p>
          <a:p>
            <a:r>
              <a:rPr lang="en-IN" dirty="0">
                <a:latin typeface="Consolas" panose="020B0609020204030204" pitchFamily="49" charset="0"/>
              </a:rPr>
              <a:t>  update D(v) for each neighbour v of w and not in N’:</a:t>
            </a:r>
          </a:p>
          <a:p>
            <a:r>
              <a:rPr lang="en-IN" dirty="0">
                <a:latin typeface="Consolas" panose="020B0609020204030204" pitchFamily="49" charset="0"/>
              </a:rPr>
              <a:t>     D(v) = min(D(v), D(w) + c(w, v))</a:t>
            </a:r>
          </a:p>
          <a:p>
            <a:r>
              <a:rPr lang="en-IN" dirty="0">
                <a:latin typeface="Consolas" panose="020B0609020204030204" pitchFamily="49" charset="0"/>
              </a:rPr>
              <a:t>until N’ = N</a:t>
            </a:r>
          </a:p>
          <a:p>
            <a:r>
              <a:rPr lang="en-IN" dirty="0">
                <a:latin typeface="Consolas" panose="020B0609020204030204" pitchFamily="49" charset="0"/>
              </a:rPr>
              <a:t>   </a:t>
            </a:r>
          </a:p>
        </p:txBody>
      </p:sp>
      <p:sp>
        <p:nvSpPr>
          <p:cNvPr id="11" name="TextBox 10">
            <a:extLst>
              <a:ext uri="{FF2B5EF4-FFF2-40B4-BE49-F238E27FC236}">
                <a16:creationId xmlns:a16="http://schemas.microsoft.com/office/drawing/2014/main" id="{C6B73C0F-6323-3C35-C15F-ADCA5348BDB9}"/>
              </a:ext>
            </a:extLst>
          </p:cNvPr>
          <p:cNvSpPr txBox="1"/>
          <p:nvPr/>
        </p:nvSpPr>
        <p:spPr>
          <a:xfrm>
            <a:off x="5072743" y="5105400"/>
            <a:ext cx="5693228" cy="1015663"/>
          </a:xfrm>
          <a:prstGeom prst="rect">
            <a:avLst/>
          </a:prstGeom>
          <a:noFill/>
        </p:spPr>
        <p:txBody>
          <a:bodyPr wrap="square" rtlCol="0">
            <a:spAutoFit/>
          </a:bodyPr>
          <a:lstStyle/>
          <a:p>
            <a:r>
              <a:rPr lang="en-US" sz="2000" dirty="0"/>
              <a:t>The next node that appears next due to gravity must be directly connected to s or y.</a:t>
            </a:r>
          </a:p>
          <a:p>
            <a:r>
              <a:rPr lang="en-US" sz="2000" dirty="0"/>
              <a:t>Update distances from y.</a:t>
            </a:r>
            <a:endParaRPr lang="en-IN" sz="2000" dirty="0"/>
          </a:p>
        </p:txBody>
      </p:sp>
    </p:spTree>
    <p:extLst>
      <p:ext uri="{BB962C8B-B14F-4D97-AF65-F5344CB8AC3E}">
        <p14:creationId xmlns:p14="http://schemas.microsoft.com/office/powerpoint/2010/main" val="176904766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FAFE24-61F4-689B-F8AD-1A7D565AE83A}"/>
              </a:ext>
            </a:extLst>
          </p:cNvPr>
          <p:cNvSpPr>
            <a:spLocks noGrp="1"/>
          </p:cNvSpPr>
          <p:nvPr>
            <p:ph type="title"/>
          </p:nvPr>
        </p:nvSpPr>
        <p:spPr/>
        <p:txBody>
          <a:bodyPr/>
          <a:lstStyle/>
          <a:p>
            <a:r>
              <a:rPr lang="en-IN" dirty="0">
                <a:solidFill>
                  <a:schemeClr val="tx2"/>
                </a:solidFill>
              </a:rPr>
              <a:t>Shortest Path</a:t>
            </a:r>
          </a:p>
        </p:txBody>
      </p:sp>
      <p:sp>
        <p:nvSpPr>
          <p:cNvPr id="4" name="Oval 3">
            <a:extLst>
              <a:ext uri="{FF2B5EF4-FFF2-40B4-BE49-F238E27FC236}">
                <a16:creationId xmlns:a16="http://schemas.microsoft.com/office/drawing/2014/main" id="{F432856D-F517-566B-C15C-94C9C72FD1A2}"/>
              </a:ext>
            </a:extLst>
          </p:cNvPr>
          <p:cNvSpPr/>
          <p:nvPr/>
        </p:nvSpPr>
        <p:spPr>
          <a:xfrm>
            <a:off x="314632" y="2723535"/>
            <a:ext cx="639097" cy="589936"/>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dirty="0">
                <a:solidFill>
                  <a:schemeClr val="tx2"/>
                </a:solidFill>
              </a:rPr>
              <a:t>0</a:t>
            </a:r>
          </a:p>
        </p:txBody>
      </p:sp>
      <mc:AlternateContent xmlns:mc="http://schemas.openxmlformats.org/markup-compatibility/2006" xmlns:a14="http://schemas.microsoft.com/office/drawing/2010/main">
        <mc:Choice Requires="a14">
          <p:sp>
            <p:nvSpPr>
              <p:cNvPr id="5" name="Oval 4">
                <a:extLst>
                  <a:ext uri="{FF2B5EF4-FFF2-40B4-BE49-F238E27FC236}">
                    <a16:creationId xmlns:a16="http://schemas.microsoft.com/office/drawing/2014/main" id="{B3729705-87A1-C556-5972-50827DD7DE39}"/>
                  </a:ext>
                </a:extLst>
              </p:cNvPr>
              <p:cNvSpPr/>
              <p:nvPr/>
            </p:nvSpPr>
            <p:spPr>
              <a:xfrm>
                <a:off x="1233949" y="3888660"/>
                <a:ext cx="639097" cy="589936"/>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r>
                        <a:rPr lang="en-IN" b="0" i="1" smtClean="0">
                          <a:solidFill>
                            <a:schemeClr val="tx2"/>
                          </a:solidFill>
                          <a:latin typeface="Cambria Math" panose="02040503050406030204" pitchFamily="18" charset="0"/>
                        </a:rPr>
                        <m:t>5</m:t>
                      </m:r>
                    </m:oMath>
                  </m:oMathPara>
                </a14:m>
                <a:endParaRPr lang="en-IN" dirty="0">
                  <a:solidFill>
                    <a:schemeClr val="tx2"/>
                  </a:solidFill>
                </a:endParaRPr>
              </a:p>
            </p:txBody>
          </p:sp>
        </mc:Choice>
        <mc:Fallback xmlns="">
          <p:sp>
            <p:nvSpPr>
              <p:cNvPr id="5" name="Oval 4">
                <a:extLst>
                  <a:ext uri="{FF2B5EF4-FFF2-40B4-BE49-F238E27FC236}">
                    <a16:creationId xmlns:a16="http://schemas.microsoft.com/office/drawing/2014/main" id="{B3729705-87A1-C556-5972-50827DD7DE39}"/>
                  </a:ext>
                </a:extLst>
              </p:cNvPr>
              <p:cNvSpPr>
                <a:spLocks noRot="1" noChangeAspect="1" noMove="1" noResize="1" noEditPoints="1" noAdjustHandles="1" noChangeArrowheads="1" noChangeShapeType="1" noTextEdit="1"/>
              </p:cNvSpPr>
              <p:nvPr/>
            </p:nvSpPr>
            <p:spPr>
              <a:xfrm>
                <a:off x="1233949" y="3888660"/>
                <a:ext cx="639097" cy="589936"/>
              </a:xfrm>
              <a:prstGeom prst="ellipse">
                <a:avLst/>
              </a:prstGeom>
              <a:blipFill>
                <a:blip r:embed="rId3"/>
                <a:stretch>
                  <a:fillRect/>
                </a:stretch>
              </a:blipFill>
            </p:spPr>
            <p:txBody>
              <a:bodyPr/>
              <a:lstStyle/>
              <a:p>
                <a:r>
                  <a:rPr lang="en-IN">
                    <a:noFill/>
                  </a:rPr>
                  <a:t> </a:t>
                </a:r>
              </a:p>
            </p:txBody>
          </p:sp>
        </mc:Fallback>
      </mc:AlternateContent>
      <mc:AlternateContent xmlns:mc="http://schemas.openxmlformats.org/markup-compatibility/2006" xmlns:a14="http://schemas.microsoft.com/office/drawing/2010/main">
        <mc:Choice Requires="a14">
          <p:sp>
            <p:nvSpPr>
              <p:cNvPr id="6" name="Oval 5">
                <a:extLst>
                  <a:ext uri="{FF2B5EF4-FFF2-40B4-BE49-F238E27FC236}">
                    <a16:creationId xmlns:a16="http://schemas.microsoft.com/office/drawing/2014/main" id="{4AAC17B1-A9E8-8EA6-CFAD-B18DBF82EC23}"/>
                  </a:ext>
                </a:extLst>
              </p:cNvPr>
              <p:cNvSpPr/>
              <p:nvPr/>
            </p:nvSpPr>
            <p:spPr>
              <a:xfrm>
                <a:off x="1278195" y="1514164"/>
                <a:ext cx="639097" cy="589936"/>
              </a:xfrm>
              <a:prstGeom prst="ellipse">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r>
                        <a:rPr lang="en-IN" b="0" i="1" smtClean="0">
                          <a:solidFill>
                            <a:schemeClr val="tx2"/>
                          </a:solidFill>
                          <a:latin typeface="Cambria Math" panose="02040503050406030204" pitchFamily="18" charset="0"/>
                          <a:ea typeface="Cambria Math" panose="02040503050406030204" pitchFamily="18" charset="0"/>
                        </a:rPr>
                        <m:t>8</m:t>
                      </m:r>
                    </m:oMath>
                  </m:oMathPara>
                </a14:m>
                <a:endParaRPr lang="en-IN" dirty="0">
                  <a:solidFill>
                    <a:schemeClr val="tx2"/>
                  </a:solidFill>
                </a:endParaRPr>
              </a:p>
            </p:txBody>
          </p:sp>
        </mc:Choice>
        <mc:Fallback xmlns="">
          <p:sp>
            <p:nvSpPr>
              <p:cNvPr id="6" name="Oval 5">
                <a:extLst>
                  <a:ext uri="{FF2B5EF4-FFF2-40B4-BE49-F238E27FC236}">
                    <a16:creationId xmlns:a16="http://schemas.microsoft.com/office/drawing/2014/main" id="{4AAC17B1-A9E8-8EA6-CFAD-B18DBF82EC23}"/>
                  </a:ext>
                </a:extLst>
              </p:cNvPr>
              <p:cNvSpPr>
                <a:spLocks noRot="1" noChangeAspect="1" noMove="1" noResize="1" noEditPoints="1" noAdjustHandles="1" noChangeArrowheads="1" noChangeShapeType="1" noTextEdit="1"/>
              </p:cNvSpPr>
              <p:nvPr/>
            </p:nvSpPr>
            <p:spPr>
              <a:xfrm>
                <a:off x="1278195" y="1514164"/>
                <a:ext cx="639097" cy="589936"/>
              </a:xfrm>
              <a:prstGeom prst="ellipse">
                <a:avLst/>
              </a:prstGeom>
              <a:blipFill>
                <a:blip r:embed="rId4"/>
                <a:stretch>
                  <a:fillRect/>
                </a:stretch>
              </a:blipFill>
            </p:spPr>
            <p:txBody>
              <a:bodyPr/>
              <a:lstStyle/>
              <a:p>
                <a:r>
                  <a:rPr lang="en-IN">
                    <a:noFill/>
                  </a:rPr>
                  <a:t> </a:t>
                </a:r>
              </a:p>
            </p:txBody>
          </p:sp>
        </mc:Fallback>
      </mc:AlternateContent>
      <mc:AlternateContent xmlns:mc="http://schemas.openxmlformats.org/markup-compatibility/2006" xmlns:a14="http://schemas.microsoft.com/office/drawing/2010/main">
        <mc:Choice Requires="a14">
          <p:sp>
            <p:nvSpPr>
              <p:cNvPr id="7" name="Oval 6">
                <a:extLst>
                  <a:ext uri="{FF2B5EF4-FFF2-40B4-BE49-F238E27FC236}">
                    <a16:creationId xmlns:a16="http://schemas.microsoft.com/office/drawing/2014/main" id="{BFC664AD-245C-3434-17CC-62B65327E196}"/>
                  </a:ext>
                </a:extLst>
              </p:cNvPr>
              <p:cNvSpPr/>
              <p:nvPr/>
            </p:nvSpPr>
            <p:spPr>
              <a:xfrm>
                <a:off x="3220069" y="1509248"/>
                <a:ext cx="639097" cy="589936"/>
              </a:xfrm>
              <a:prstGeom prst="ellipse">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r>
                        <a:rPr lang="en-IN" b="0" i="1" smtClean="0">
                          <a:solidFill>
                            <a:schemeClr val="tx2"/>
                          </a:solidFill>
                          <a:latin typeface="Cambria Math" panose="02040503050406030204" pitchFamily="18" charset="0"/>
                        </a:rPr>
                        <m:t>14</m:t>
                      </m:r>
                    </m:oMath>
                  </m:oMathPara>
                </a14:m>
                <a:endParaRPr lang="en-IN" dirty="0">
                  <a:solidFill>
                    <a:schemeClr val="tx2"/>
                  </a:solidFill>
                </a:endParaRPr>
              </a:p>
            </p:txBody>
          </p:sp>
        </mc:Choice>
        <mc:Fallback xmlns="">
          <p:sp>
            <p:nvSpPr>
              <p:cNvPr id="7" name="Oval 6">
                <a:extLst>
                  <a:ext uri="{FF2B5EF4-FFF2-40B4-BE49-F238E27FC236}">
                    <a16:creationId xmlns:a16="http://schemas.microsoft.com/office/drawing/2014/main" id="{BFC664AD-245C-3434-17CC-62B65327E196}"/>
                  </a:ext>
                </a:extLst>
              </p:cNvPr>
              <p:cNvSpPr>
                <a:spLocks noRot="1" noChangeAspect="1" noMove="1" noResize="1" noEditPoints="1" noAdjustHandles="1" noChangeArrowheads="1" noChangeShapeType="1" noTextEdit="1"/>
              </p:cNvSpPr>
              <p:nvPr/>
            </p:nvSpPr>
            <p:spPr>
              <a:xfrm>
                <a:off x="3220069" y="1509248"/>
                <a:ext cx="639097" cy="589936"/>
              </a:xfrm>
              <a:prstGeom prst="ellipse">
                <a:avLst/>
              </a:prstGeom>
              <a:blipFill>
                <a:blip r:embed="rId5"/>
                <a:stretch>
                  <a:fillRect/>
                </a:stretch>
              </a:blipFill>
            </p:spPr>
            <p:txBody>
              <a:bodyPr/>
              <a:lstStyle/>
              <a:p>
                <a:r>
                  <a:rPr lang="en-IN">
                    <a:noFill/>
                  </a:rPr>
                  <a:t> </a:t>
                </a:r>
              </a:p>
            </p:txBody>
          </p:sp>
        </mc:Fallback>
      </mc:AlternateContent>
      <mc:AlternateContent xmlns:mc="http://schemas.openxmlformats.org/markup-compatibility/2006" xmlns:a14="http://schemas.microsoft.com/office/drawing/2010/main">
        <mc:Choice Requires="a14">
          <p:sp>
            <p:nvSpPr>
              <p:cNvPr id="8" name="Oval 7">
                <a:extLst>
                  <a:ext uri="{FF2B5EF4-FFF2-40B4-BE49-F238E27FC236}">
                    <a16:creationId xmlns:a16="http://schemas.microsoft.com/office/drawing/2014/main" id="{C12C2D19-C454-17A6-21B0-DB6E20FBCCEB}"/>
                  </a:ext>
                </a:extLst>
              </p:cNvPr>
              <p:cNvSpPr/>
              <p:nvPr/>
            </p:nvSpPr>
            <p:spPr>
              <a:xfrm>
                <a:off x="3195490" y="3903410"/>
                <a:ext cx="639097" cy="589936"/>
              </a:xfrm>
              <a:prstGeom prst="ellipse">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r>
                        <a:rPr lang="en-IN" b="0" i="1" smtClean="0">
                          <a:solidFill>
                            <a:schemeClr val="tx2"/>
                          </a:solidFill>
                          <a:latin typeface="Cambria Math" panose="02040503050406030204" pitchFamily="18" charset="0"/>
                        </a:rPr>
                        <m:t>7</m:t>
                      </m:r>
                    </m:oMath>
                  </m:oMathPara>
                </a14:m>
                <a:endParaRPr lang="en-IN" dirty="0">
                  <a:solidFill>
                    <a:schemeClr val="tx2"/>
                  </a:solidFill>
                </a:endParaRPr>
              </a:p>
            </p:txBody>
          </p:sp>
        </mc:Choice>
        <mc:Fallback xmlns="">
          <p:sp>
            <p:nvSpPr>
              <p:cNvPr id="8" name="Oval 7">
                <a:extLst>
                  <a:ext uri="{FF2B5EF4-FFF2-40B4-BE49-F238E27FC236}">
                    <a16:creationId xmlns:a16="http://schemas.microsoft.com/office/drawing/2014/main" id="{C12C2D19-C454-17A6-21B0-DB6E20FBCCEB}"/>
                  </a:ext>
                </a:extLst>
              </p:cNvPr>
              <p:cNvSpPr>
                <a:spLocks noRot="1" noChangeAspect="1" noMove="1" noResize="1" noEditPoints="1" noAdjustHandles="1" noChangeArrowheads="1" noChangeShapeType="1" noTextEdit="1"/>
              </p:cNvSpPr>
              <p:nvPr/>
            </p:nvSpPr>
            <p:spPr>
              <a:xfrm>
                <a:off x="3195490" y="3903410"/>
                <a:ext cx="639097" cy="589936"/>
              </a:xfrm>
              <a:prstGeom prst="ellipse">
                <a:avLst/>
              </a:prstGeom>
              <a:blipFill>
                <a:blip r:embed="rId6"/>
                <a:stretch>
                  <a:fillRect/>
                </a:stretch>
              </a:blipFill>
            </p:spPr>
            <p:txBody>
              <a:bodyPr/>
              <a:lstStyle/>
              <a:p>
                <a:r>
                  <a:rPr lang="en-IN">
                    <a:noFill/>
                  </a:rPr>
                  <a:t> </a:t>
                </a:r>
              </a:p>
            </p:txBody>
          </p:sp>
        </mc:Fallback>
      </mc:AlternateContent>
      <p:cxnSp>
        <p:nvCxnSpPr>
          <p:cNvPr id="12" name="Straight Arrow Connector 11">
            <a:extLst>
              <a:ext uri="{FF2B5EF4-FFF2-40B4-BE49-F238E27FC236}">
                <a16:creationId xmlns:a16="http://schemas.microsoft.com/office/drawing/2014/main" id="{11685048-087B-5288-0653-2143944640FB}"/>
              </a:ext>
            </a:extLst>
          </p:cNvPr>
          <p:cNvCxnSpPr>
            <a:stCxn id="6" idx="6"/>
            <a:endCxn id="7" idx="2"/>
          </p:cNvCxnSpPr>
          <p:nvPr/>
        </p:nvCxnSpPr>
        <p:spPr>
          <a:xfrm flipV="1">
            <a:off x="1917292" y="1804216"/>
            <a:ext cx="1302777" cy="4916"/>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cxnSp>
        <p:nvCxnSpPr>
          <p:cNvPr id="16" name="Straight Arrow Connector 15">
            <a:extLst>
              <a:ext uri="{FF2B5EF4-FFF2-40B4-BE49-F238E27FC236}">
                <a16:creationId xmlns:a16="http://schemas.microsoft.com/office/drawing/2014/main" id="{2C8BD446-1EAA-63F0-021D-A579A20568DC}"/>
              </a:ext>
            </a:extLst>
          </p:cNvPr>
          <p:cNvCxnSpPr>
            <a:stCxn id="5" idx="6"/>
            <a:endCxn id="8" idx="2"/>
          </p:cNvCxnSpPr>
          <p:nvPr/>
        </p:nvCxnSpPr>
        <p:spPr>
          <a:xfrm>
            <a:off x="1873046" y="4183628"/>
            <a:ext cx="1322444" cy="14750"/>
          </a:xfrm>
          <a:prstGeom prst="straightConnector1">
            <a:avLst/>
          </a:prstGeom>
          <a:ln w="28575">
            <a:solidFill>
              <a:schemeClr val="accent2"/>
            </a:solidFill>
            <a:tailEnd type="triangle"/>
          </a:ln>
        </p:spPr>
        <p:style>
          <a:lnRef idx="1">
            <a:schemeClr val="accent1"/>
          </a:lnRef>
          <a:fillRef idx="0">
            <a:schemeClr val="accent1"/>
          </a:fillRef>
          <a:effectRef idx="0">
            <a:schemeClr val="accent1"/>
          </a:effectRef>
          <a:fontRef idx="minor">
            <a:schemeClr val="tx1"/>
          </a:fontRef>
        </p:style>
      </p:cxnSp>
      <p:cxnSp>
        <p:nvCxnSpPr>
          <p:cNvPr id="18" name="Straight Arrow Connector 17">
            <a:extLst>
              <a:ext uri="{FF2B5EF4-FFF2-40B4-BE49-F238E27FC236}">
                <a16:creationId xmlns:a16="http://schemas.microsoft.com/office/drawing/2014/main" id="{79F71B61-747E-2EE5-BF0D-6D0520B99241}"/>
              </a:ext>
            </a:extLst>
          </p:cNvPr>
          <p:cNvCxnSpPr>
            <a:stCxn id="8" idx="2"/>
            <a:endCxn id="4" idx="5"/>
          </p:cNvCxnSpPr>
          <p:nvPr/>
        </p:nvCxnSpPr>
        <p:spPr>
          <a:xfrm flipH="1" flipV="1">
            <a:off x="860135" y="3227077"/>
            <a:ext cx="2335355" cy="971301"/>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cxnSp>
        <p:nvCxnSpPr>
          <p:cNvPr id="20" name="Straight Arrow Connector 19">
            <a:extLst>
              <a:ext uri="{FF2B5EF4-FFF2-40B4-BE49-F238E27FC236}">
                <a16:creationId xmlns:a16="http://schemas.microsoft.com/office/drawing/2014/main" id="{3FE40FE0-D078-AA55-451D-7C4259962EF1}"/>
              </a:ext>
            </a:extLst>
          </p:cNvPr>
          <p:cNvCxnSpPr>
            <a:stCxn id="5" idx="7"/>
            <a:endCxn id="7" idx="3"/>
          </p:cNvCxnSpPr>
          <p:nvPr/>
        </p:nvCxnSpPr>
        <p:spPr>
          <a:xfrm flipV="1">
            <a:off x="1779452" y="2012790"/>
            <a:ext cx="1534211" cy="1962264"/>
          </a:xfrm>
          <a:prstGeom prst="straightConnector1">
            <a:avLst/>
          </a:prstGeom>
          <a:ln w="28575">
            <a:solidFill>
              <a:schemeClr val="accent2"/>
            </a:solidFill>
            <a:tailEnd type="triangle"/>
          </a:ln>
        </p:spPr>
        <p:style>
          <a:lnRef idx="1">
            <a:schemeClr val="accent1"/>
          </a:lnRef>
          <a:fillRef idx="0">
            <a:schemeClr val="accent1"/>
          </a:fillRef>
          <a:effectRef idx="0">
            <a:schemeClr val="accent1"/>
          </a:effectRef>
          <a:fontRef idx="minor">
            <a:schemeClr val="tx1"/>
          </a:fontRef>
        </p:style>
      </p:cxnSp>
      <p:cxnSp>
        <p:nvCxnSpPr>
          <p:cNvPr id="42" name="Connector: Curved 41">
            <a:extLst>
              <a:ext uri="{FF2B5EF4-FFF2-40B4-BE49-F238E27FC236}">
                <a16:creationId xmlns:a16="http://schemas.microsoft.com/office/drawing/2014/main" id="{B4EA2B15-71B5-8156-FEDD-1414EEDB9D92}"/>
              </a:ext>
            </a:extLst>
          </p:cNvPr>
          <p:cNvCxnSpPr>
            <a:stCxn id="6" idx="3"/>
            <a:endCxn id="5" idx="1"/>
          </p:cNvCxnSpPr>
          <p:nvPr/>
        </p:nvCxnSpPr>
        <p:spPr>
          <a:xfrm rot="5400000">
            <a:off x="370992" y="2974257"/>
            <a:ext cx="1957348" cy="44246"/>
          </a:xfrm>
          <a:prstGeom prst="curvedConnector3">
            <a:avLst/>
          </a:prstGeom>
          <a:ln w="28575">
            <a:tailEnd type="triangle"/>
          </a:ln>
        </p:spPr>
        <p:style>
          <a:lnRef idx="1">
            <a:schemeClr val="accent1"/>
          </a:lnRef>
          <a:fillRef idx="0">
            <a:schemeClr val="accent1"/>
          </a:fillRef>
          <a:effectRef idx="0">
            <a:schemeClr val="accent1"/>
          </a:effectRef>
          <a:fontRef idx="minor">
            <a:schemeClr val="tx1"/>
          </a:fontRef>
        </p:style>
      </p:cxnSp>
      <p:cxnSp>
        <p:nvCxnSpPr>
          <p:cNvPr id="44" name="Connector: Curved 43">
            <a:extLst>
              <a:ext uri="{FF2B5EF4-FFF2-40B4-BE49-F238E27FC236}">
                <a16:creationId xmlns:a16="http://schemas.microsoft.com/office/drawing/2014/main" id="{7BF7A3B9-40D5-2570-F1D2-1D463ED3AC63}"/>
              </a:ext>
            </a:extLst>
          </p:cNvPr>
          <p:cNvCxnSpPr>
            <a:stCxn id="5" idx="7"/>
            <a:endCxn id="6" idx="5"/>
          </p:cNvCxnSpPr>
          <p:nvPr/>
        </p:nvCxnSpPr>
        <p:spPr>
          <a:xfrm rot="5400000" flipH="1" flipV="1">
            <a:off x="822901" y="2974257"/>
            <a:ext cx="1957348" cy="44246"/>
          </a:xfrm>
          <a:prstGeom prst="curvedConnector3">
            <a:avLst/>
          </a:prstGeom>
          <a:ln w="28575">
            <a:solidFill>
              <a:schemeClr val="accent2"/>
            </a:solidFill>
            <a:tailEnd type="triangle"/>
          </a:ln>
        </p:spPr>
        <p:style>
          <a:lnRef idx="1">
            <a:schemeClr val="accent1"/>
          </a:lnRef>
          <a:fillRef idx="0">
            <a:schemeClr val="accent1"/>
          </a:fillRef>
          <a:effectRef idx="0">
            <a:schemeClr val="accent1"/>
          </a:effectRef>
          <a:fontRef idx="minor">
            <a:schemeClr val="tx1"/>
          </a:fontRef>
        </p:style>
      </p:cxnSp>
      <p:cxnSp>
        <p:nvCxnSpPr>
          <p:cNvPr id="46" name="Connector: Curved 45">
            <a:extLst>
              <a:ext uri="{FF2B5EF4-FFF2-40B4-BE49-F238E27FC236}">
                <a16:creationId xmlns:a16="http://schemas.microsoft.com/office/drawing/2014/main" id="{181B8CAE-3A33-2C4C-C7D7-3D316F63D4DC}"/>
              </a:ext>
            </a:extLst>
          </p:cNvPr>
          <p:cNvCxnSpPr>
            <a:stCxn id="7" idx="3"/>
            <a:endCxn id="8" idx="1"/>
          </p:cNvCxnSpPr>
          <p:nvPr/>
        </p:nvCxnSpPr>
        <p:spPr>
          <a:xfrm rot="5400000">
            <a:off x="2312867" y="2989008"/>
            <a:ext cx="1977014" cy="24579"/>
          </a:xfrm>
          <a:prstGeom prst="curvedConnector3">
            <a:avLst/>
          </a:prstGeom>
          <a:ln w="28575">
            <a:tailEnd type="triangle"/>
          </a:ln>
        </p:spPr>
        <p:style>
          <a:lnRef idx="1">
            <a:schemeClr val="accent1"/>
          </a:lnRef>
          <a:fillRef idx="0">
            <a:schemeClr val="accent1"/>
          </a:fillRef>
          <a:effectRef idx="0">
            <a:schemeClr val="accent1"/>
          </a:effectRef>
          <a:fontRef idx="minor">
            <a:schemeClr val="tx1"/>
          </a:fontRef>
        </p:style>
      </p:cxnSp>
      <p:cxnSp>
        <p:nvCxnSpPr>
          <p:cNvPr id="48" name="Connector: Curved 47">
            <a:extLst>
              <a:ext uri="{FF2B5EF4-FFF2-40B4-BE49-F238E27FC236}">
                <a16:creationId xmlns:a16="http://schemas.microsoft.com/office/drawing/2014/main" id="{0DFDC7B5-5D9E-BDC4-09A7-CD40E8B0DADD}"/>
              </a:ext>
            </a:extLst>
          </p:cNvPr>
          <p:cNvCxnSpPr>
            <a:stCxn id="8" idx="7"/>
            <a:endCxn id="7" idx="5"/>
          </p:cNvCxnSpPr>
          <p:nvPr/>
        </p:nvCxnSpPr>
        <p:spPr>
          <a:xfrm rot="5400000" flipH="1" flipV="1">
            <a:off x="2764775" y="2989008"/>
            <a:ext cx="1977014" cy="24579"/>
          </a:xfrm>
          <a:prstGeom prst="curvedConnector3">
            <a:avLst/>
          </a:prstGeom>
          <a:ln w="28575">
            <a:tailEnd type="triangle"/>
          </a:ln>
        </p:spPr>
        <p:style>
          <a:lnRef idx="1">
            <a:schemeClr val="accent1"/>
          </a:lnRef>
          <a:fillRef idx="0">
            <a:schemeClr val="accent1"/>
          </a:fillRef>
          <a:effectRef idx="0">
            <a:schemeClr val="accent1"/>
          </a:effectRef>
          <a:fontRef idx="minor">
            <a:schemeClr val="tx1"/>
          </a:fontRef>
        </p:style>
      </p:cxnSp>
      <p:cxnSp>
        <p:nvCxnSpPr>
          <p:cNvPr id="50" name="Straight Arrow Connector 49">
            <a:extLst>
              <a:ext uri="{FF2B5EF4-FFF2-40B4-BE49-F238E27FC236}">
                <a16:creationId xmlns:a16="http://schemas.microsoft.com/office/drawing/2014/main" id="{E28220B8-3AD0-B510-918F-7FB1F0A93708}"/>
              </a:ext>
            </a:extLst>
          </p:cNvPr>
          <p:cNvCxnSpPr>
            <a:stCxn id="4" idx="0"/>
            <a:endCxn id="6" idx="2"/>
          </p:cNvCxnSpPr>
          <p:nvPr/>
        </p:nvCxnSpPr>
        <p:spPr>
          <a:xfrm flipV="1">
            <a:off x="634181" y="1809132"/>
            <a:ext cx="644014" cy="914403"/>
          </a:xfrm>
          <a:prstGeom prst="straightConnector1">
            <a:avLst/>
          </a:prstGeom>
          <a:ln w="28575">
            <a:solidFill>
              <a:schemeClr val="accent1"/>
            </a:solidFill>
            <a:tailEnd type="triangle"/>
          </a:ln>
        </p:spPr>
        <p:style>
          <a:lnRef idx="1">
            <a:schemeClr val="accent1"/>
          </a:lnRef>
          <a:fillRef idx="0">
            <a:schemeClr val="accent1"/>
          </a:fillRef>
          <a:effectRef idx="0">
            <a:schemeClr val="accent1"/>
          </a:effectRef>
          <a:fontRef idx="minor">
            <a:schemeClr val="tx1"/>
          </a:fontRef>
        </p:style>
      </p:cxnSp>
      <p:cxnSp>
        <p:nvCxnSpPr>
          <p:cNvPr id="52" name="Straight Arrow Connector 51">
            <a:extLst>
              <a:ext uri="{FF2B5EF4-FFF2-40B4-BE49-F238E27FC236}">
                <a16:creationId xmlns:a16="http://schemas.microsoft.com/office/drawing/2014/main" id="{93B1FD3E-F6C0-594B-0674-767603E62C4E}"/>
              </a:ext>
            </a:extLst>
          </p:cNvPr>
          <p:cNvCxnSpPr>
            <a:stCxn id="4" idx="4"/>
            <a:endCxn id="5" idx="2"/>
          </p:cNvCxnSpPr>
          <p:nvPr/>
        </p:nvCxnSpPr>
        <p:spPr>
          <a:xfrm>
            <a:off x="634181" y="3313471"/>
            <a:ext cx="599768" cy="870157"/>
          </a:xfrm>
          <a:prstGeom prst="straightConnector1">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53" name="TextBox 52">
            <a:extLst>
              <a:ext uri="{FF2B5EF4-FFF2-40B4-BE49-F238E27FC236}">
                <a16:creationId xmlns:a16="http://schemas.microsoft.com/office/drawing/2014/main" id="{30B560E5-89A4-F773-CA5C-DE11A3DCEB05}"/>
              </a:ext>
            </a:extLst>
          </p:cNvPr>
          <p:cNvSpPr txBox="1"/>
          <p:nvPr/>
        </p:nvSpPr>
        <p:spPr>
          <a:xfrm>
            <a:off x="2222079" y="1413020"/>
            <a:ext cx="545691" cy="369332"/>
          </a:xfrm>
          <a:prstGeom prst="rect">
            <a:avLst/>
          </a:prstGeom>
          <a:noFill/>
        </p:spPr>
        <p:txBody>
          <a:bodyPr wrap="square" rtlCol="0">
            <a:spAutoFit/>
          </a:bodyPr>
          <a:lstStyle/>
          <a:p>
            <a:r>
              <a:rPr lang="en-IN" b="1" dirty="0"/>
              <a:t>1</a:t>
            </a:r>
          </a:p>
        </p:txBody>
      </p:sp>
      <p:sp>
        <p:nvSpPr>
          <p:cNvPr id="54" name="TextBox 53">
            <a:extLst>
              <a:ext uri="{FF2B5EF4-FFF2-40B4-BE49-F238E27FC236}">
                <a16:creationId xmlns:a16="http://schemas.microsoft.com/office/drawing/2014/main" id="{1585AFA7-3952-1D07-55B7-8D175D8D8F0C}"/>
              </a:ext>
            </a:extLst>
          </p:cNvPr>
          <p:cNvSpPr txBox="1"/>
          <p:nvPr/>
        </p:nvSpPr>
        <p:spPr>
          <a:xfrm>
            <a:off x="3780495" y="2725628"/>
            <a:ext cx="545691" cy="369332"/>
          </a:xfrm>
          <a:prstGeom prst="rect">
            <a:avLst/>
          </a:prstGeom>
          <a:noFill/>
        </p:spPr>
        <p:txBody>
          <a:bodyPr wrap="square" rtlCol="0">
            <a:spAutoFit/>
          </a:bodyPr>
          <a:lstStyle/>
          <a:p>
            <a:r>
              <a:rPr lang="en-IN" b="1" dirty="0"/>
              <a:t>6</a:t>
            </a:r>
          </a:p>
        </p:txBody>
      </p:sp>
      <p:sp>
        <p:nvSpPr>
          <p:cNvPr id="55" name="TextBox 54">
            <a:extLst>
              <a:ext uri="{FF2B5EF4-FFF2-40B4-BE49-F238E27FC236}">
                <a16:creationId xmlns:a16="http://schemas.microsoft.com/office/drawing/2014/main" id="{8CE68FC4-48F1-323D-7519-0E59419971E9}"/>
              </a:ext>
            </a:extLst>
          </p:cNvPr>
          <p:cNvSpPr txBox="1"/>
          <p:nvPr/>
        </p:nvSpPr>
        <p:spPr>
          <a:xfrm>
            <a:off x="2930003" y="2878028"/>
            <a:ext cx="545691" cy="369332"/>
          </a:xfrm>
          <a:prstGeom prst="rect">
            <a:avLst/>
          </a:prstGeom>
          <a:noFill/>
        </p:spPr>
        <p:txBody>
          <a:bodyPr wrap="square" rtlCol="0">
            <a:spAutoFit/>
          </a:bodyPr>
          <a:lstStyle/>
          <a:p>
            <a:r>
              <a:rPr lang="en-IN" b="1" dirty="0"/>
              <a:t>4</a:t>
            </a:r>
          </a:p>
        </p:txBody>
      </p:sp>
      <p:sp>
        <p:nvSpPr>
          <p:cNvPr id="56" name="TextBox 55">
            <a:extLst>
              <a:ext uri="{FF2B5EF4-FFF2-40B4-BE49-F238E27FC236}">
                <a16:creationId xmlns:a16="http://schemas.microsoft.com/office/drawing/2014/main" id="{DFD51F0C-116F-A442-591F-4F85123E0D3C}"/>
              </a:ext>
            </a:extLst>
          </p:cNvPr>
          <p:cNvSpPr txBox="1"/>
          <p:nvPr/>
        </p:nvSpPr>
        <p:spPr>
          <a:xfrm>
            <a:off x="2344982" y="4161138"/>
            <a:ext cx="545691" cy="369332"/>
          </a:xfrm>
          <a:prstGeom prst="rect">
            <a:avLst/>
          </a:prstGeom>
          <a:noFill/>
        </p:spPr>
        <p:txBody>
          <a:bodyPr wrap="square" rtlCol="0">
            <a:spAutoFit/>
          </a:bodyPr>
          <a:lstStyle/>
          <a:p>
            <a:r>
              <a:rPr lang="en-IN" b="1" dirty="0"/>
              <a:t>2</a:t>
            </a:r>
          </a:p>
        </p:txBody>
      </p:sp>
      <p:sp>
        <p:nvSpPr>
          <p:cNvPr id="57" name="TextBox 56">
            <a:extLst>
              <a:ext uri="{FF2B5EF4-FFF2-40B4-BE49-F238E27FC236}">
                <a16:creationId xmlns:a16="http://schemas.microsoft.com/office/drawing/2014/main" id="{FD7F7DE2-6842-D5B3-BE42-E50CFE7328A8}"/>
              </a:ext>
            </a:extLst>
          </p:cNvPr>
          <p:cNvSpPr txBox="1"/>
          <p:nvPr/>
        </p:nvSpPr>
        <p:spPr>
          <a:xfrm>
            <a:off x="2320401" y="3566286"/>
            <a:ext cx="545691" cy="369332"/>
          </a:xfrm>
          <a:prstGeom prst="rect">
            <a:avLst/>
          </a:prstGeom>
          <a:noFill/>
        </p:spPr>
        <p:txBody>
          <a:bodyPr wrap="square" rtlCol="0">
            <a:spAutoFit/>
          </a:bodyPr>
          <a:lstStyle/>
          <a:p>
            <a:r>
              <a:rPr lang="en-IN" b="1" dirty="0"/>
              <a:t>7</a:t>
            </a:r>
          </a:p>
        </p:txBody>
      </p:sp>
      <p:sp>
        <p:nvSpPr>
          <p:cNvPr id="58" name="TextBox 57">
            <a:extLst>
              <a:ext uri="{FF2B5EF4-FFF2-40B4-BE49-F238E27FC236}">
                <a16:creationId xmlns:a16="http://schemas.microsoft.com/office/drawing/2014/main" id="{20DD60C2-A41C-D129-232B-56BA19479224}"/>
              </a:ext>
            </a:extLst>
          </p:cNvPr>
          <p:cNvSpPr txBox="1"/>
          <p:nvPr/>
        </p:nvSpPr>
        <p:spPr>
          <a:xfrm>
            <a:off x="2472801" y="2479820"/>
            <a:ext cx="545691" cy="369332"/>
          </a:xfrm>
          <a:prstGeom prst="rect">
            <a:avLst/>
          </a:prstGeom>
          <a:noFill/>
        </p:spPr>
        <p:txBody>
          <a:bodyPr wrap="square" rtlCol="0">
            <a:spAutoFit/>
          </a:bodyPr>
          <a:lstStyle/>
          <a:p>
            <a:r>
              <a:rPr lang="en-IN" b="1" dirty="0"/>
              <a:t>9</a:t>
            </a:r>
          </a:p>
        </p:txBody>
      </p:sp>
      <p:sp>
        <p:nvSpPr>
          <p:cNvPr id="59" name="TextBox 58">
            <a:extLst>
              <a:ext uri="{FF2B5EF4-FFF2-40B4-BE49-F238E27FC236}">
                <a16:creationId xmlns:a16="http://schemas.microsoft.com/office/drawing/2014/main" id="{F9371492-40B9-A2D9-07B7-B1BF02A9A8B5}"/>
              </a:ext>
            </a:extLst>
          </p:cNvPr>
          <p:cNvSpPr txBox="1"/>
          <p:nvPr/>
        </p:nvSpPr>
        <p:spPr>
          <a:xfrm>
            <a:off x="1769791" y="2632220"/>
            <a:ext cx="545691" cy="369332"/>
          </a:xfrm>
          <a:prstGeom prst="rect">
            <a:avLst/>
          </a:prstGeom>
          <a:noFill/>
        </p:spPr>
        <p:txBody>
          <a:bodyPr wrap="square" rtlCol="0">
            <a:spAutoFit/>
          </a:bodyPr>
          <a:lstStyle/>
          <a:p>
            <a:r>
              <a:rPr lang="en-IN" b="1" dirty="0"/>
              <a:t>3</a:t>
            </a:r>
          </a:p>
        </p:txBody>
      </p:sp>
      <p:sp>
        <p:nvSpPr>
          <p:cNvPr id="60" name="TextBox 59">
            <a:extLst>
              <a:ext uri="{FF2B5EF4-FFF2-40B4-BE49-F238E27FC236}">
                <a16:creationId xmlns:a16="http://schemas.microsoft.com/office/drawing/2014/main" id="{DE5487C9-9CBB-C1F1-C72B-FF5EC9F5901B}"/>
              </a:ext>
            </a:extLst>
          </p:cNvPr>
          <p:cNvSpPr txBox="1"/>
          <p:nvPr/>
        </p:nvSpPr>
        <p:spPr>
          <a:xfrm>
            <a:off x="1086446" y="2558477"/>
            <a:ext cx="545691" cy="369332"/>
          </a:xfrm>
          <a:prstGeom prst="rect">
            <a:avLst/>
          </a:prstGeom>
          <a:noFill/>
        </p:spPr>
        <p:txBody>
          <a:bodyPr wrap="square" rtlCol="0">
            <a:spAutoFit/>
          </a:bodyPr>
          <a:lstStyle/>
          <a:p>
            <a:r>
              <a:rPr lang="en-IN" b="1" dirty="0"/>
              <a:t>2</a:t>
            </a:r>
          </a:p>
        </p:txBody>
      </p:sp>
      <p:sp>
        <p:nvSpPr>
          <p:cNvPr id="61" name="TextBox 60">
            <a:extLst>
              <a:ext uri="{FF2B5EF4-FFF2-40B4-BE49-F238E27FC236}">
                <a16:creationId xmlns:a16="http://schemas.microsoft.com/office/drawing/2014/main" id="{1C3ACC45-D114-F31C-7032-D7A73490637C}"/>
              </a:ext>
            </a:extLst>
          </p:cNvPr>
          <p:cNvSpPr txBox="1"/>
          <p:nvPr/>
        </p:nvSpPr>
        <p:spPr>
          <a:xfrm>
            <a:off x="609580" y="3674441"/>
            <a:ext cx="545691" cy="369332"/>
          </a:xfrm>
          <a:prstGeom prst="rect">
            <a:avLst/>
          </a:prstGeom>
          <a:noFill/>
        </p:spPr>
        <p:txBody>
          <a:bodyPr wrap="square" rtlCol="0">
            <a:spAutoFit/>
          </a:bodyPr>
          <a:lstStyle/>
          <a:p>
            <a:r>
              <a:rPr lang="en-IN" b="1" dirty="0"/>
              <a:t>5</a:t>
            </a:r>
          </a:p>
        </p:txBody>
      </p:sp>
      <p:sp>
        <p:nvSpPr>
          <p:cNvPr id="62" name="TextBox 61">
            <a:extLst>
              <a:ext uri="{FF2B5EF4-FFF2-40B4-BE49-F238E27FC236}">
                <a16:creationId xmlns:a16="http://schemas.microsoft.com/office/drawing/2014/main" id="{B4DDFA38-3B97-803B-5076-65C78624652C}"/>
              </a:ext>
            </a:extLst>
          </p:cNvPr>
          <p:cNvSpPr txBox="1"/>
          <p:nvPr/>
        </p:nvSpPr>
        <p:spPr>
          <a:xfrm>
            <a:off x="585001" y="1998036"/>
            <a:ext cx="545691" cy="369332"/>
          </a:xfrm>
          <a:prstGeom prst="rect">
            <a:avLst/>
          </a:prstGeom>
          <a:noFill/>
        </p:spPr>
        <p:txBody>
          <a:bodyPr wrap="square" rtlCol="0">
            <a:spAutoFit/>
          </a:bodyPr>
          <a:lstStyle/>
          <a:p>
            <a:r>
              <a:rPr lang="en-IN" b="1" dirty="0"/>
              <a:t>10</a:t>
            </a:r>
          </a:p>
        </p:txBody>
      </p:sp>
      <p:sp>
        <p:nvSpPr>
          <p:cNvPr id="63" name="TextBox 62">
            <a:extLst>
              <a:ext uri="{FF2B5EF4-FFF2-40B4-BE49-F238E27FC236}">
                <a16:creationId xmlns:a16="http://schemas.microsoft.com/office/drawing/2014/main" id="{C353ABA3-D6DB-D2E7-A55F-60B33F89408E}"/>
              </a:ext>
            </a:extLst>
          </p:cNvPr>
          <p:cNvSpPr txBox="1"/>
          <p:nvPr/>
        </p:nvSpPr>
        <p:spPr>
          <a:xfrm>
            <a:off x="265453" y="3172994"/>
            <a:ext cx="545691" cy="369332"/>
          </a:xfrm>
          <a:prstGeom prst="rect">
            <a:avLst/>
          </a:prstGeom>
          <a:noFill/>
        </p:spPr>
        <p:txBody>
          <a:bodyPr wrap="square" rtlCol="0">
            <a:spAutoFit/>
          </a:bodyPr>
          <a:lstStyle/>
          <a:p>
            <a:r>
              <a:rPr lang="en-IN" b="1" dirty="0">
                <a:solidFill>
                  <a:srgbClr val="00B050"/>
                </a:solidFill>
              </a:rPr>
              <a:t>s</a:t>
            </a:r>
          </a:p>
        </p:txBody>
      </p:sp>
      <p:sp>
        <p:nvSpPr>
          <p:cNvPr id="90" name="TextBox 89">
            <a:extLst>
              <a:ext uri="{FF2B5EF4-FFF2-40B4-BE49-F238E27FC236}">
                <a16:creationId xmlns:a16="http://schemas.microsoft.com/office/drawing/2014/main" id="{B813D0C4-3F1C-C813-C759-9D09DAAD1D79}"/>
              </a:ext>
            </a:extLst>
          </p:cNvPr>
          <p:cNvSpPr txBox="1"/>
          <p:nvPr/>
        </p:nvSpPr>
        <p:spPr>
          <a:xfrm>
            <a:off x="1184772" y="1260615"/>
            <a:ext cx="545691" cy="369332"/>
          </a:xfrm>
          <a:prstGeom prst="rect">
            <a:avLst/>
          </a:prstGeom>
          <a:noFill/>
        </p:spPr>
        <p:txBody>
          <a:bodyPr wrap="square" rtlCol="0">
            <a:spAutoFit/>
          </a:bodyPr>
          <a:lstStyle/>
          <a:p>
            <a:r>
              <a:rPr lang="en-IN" b="1" dirty="0">
                <a:solidFill>
                  <a:srgbClr val="00B050"/>
                </a:solidFill>
              </a:rPr>
              <a:t>t</a:t>
            </a:r>
          </a:p>
        </p:txBody>
      </p:sp>
      <p:sp>
        <p:nvSpPr>
          <p:cNvPr id="91" name="TextBox 90">
            <a:extLst>
              <a:ext uri="{FF2B5EF4-FFF2-40B4-BE49-F238E27FC236}">
                <a16:creationId xmlns:a16="http://schemas.microsoft.com/office/drawing/2014/main" id="{9C0C7F75-391C-DF24-8C3E-5F0B0C75ECAF}"/>
              </a:ext>
            </a:extLst>
          </p:cNvPr>
          <p:cNvSpPr txBox="1"/>
          <p:nvPr/>
        </p:nvSpPr>
        <p:spPr>
          <a:xfrm>
            <a:off x="3559267" y="1236034"/>
            <a:ext cx="545691" cy="369332"/>
          </a:xfrm>
          <a:prstGeom prst="rect">
            <a:avLst/>
          </a:prstGeom>
          <a:noFill/>
        </p:spPr>
        <p:txBody>
          <a:bodyPr wrap="square" rtlCol="0">
            <a:spAutoFit/>
          </a:bodyPr>
          <a:lstStyle/>
          <a:p>
            <a:r>
              <a:rPr lang="en-IN" b="1" dirty="0">
                <a:solidFill>
                  <a:srgbClr val="00B050"/>
                </a:solidFill>
              </a:rPr>
              <a:t>x</a:t>
            </a:r>
          </a:p>
        </p:txBody>
      </p:sp>
      <p:sp>
        <p:nvSpPr>
          <p:cNvPr id="92" name="TextBox 91">
            <a:extLst>
              <a:ext uri="{FF2B5EF4-FFF2-40B4-BE49-F238E27FC236}">
                <a16:creationId xmlns:a16="http://schemas.microsoft.com/office/drawing/2014/main" id="{54A9CFEB-BB8F-814F-BB98-7CD84BCF543D}"/>
              </a:ext>
            </a:extLst>
          </p:cNvPr>
          <p:cNvSpPr txBox="1"/>
          <p:nvPr/>
        </p:nvSpPr>
        <p:spPr>
          <a:xfrm>
            <a:off x="3613344" y="4357783"/>
            <a:ext cx="545691" cy="369332"/>
          </a:xfrm>
          <a:prstGeom prst="rect">
            <a:avLst/>
          </a:prstGeom>
          <a:noFill/>
        </p:spPr>
        <p:txBody>
          <a:bodyPr wrap="square" rtlCol="0">
            <a:spAutoFit/>
          </a:bodyPr>
          <a:lstStyle/>
          <a:p>
            <a:r>
              <a:rPr lang="en-IN" b="1" dirty="0">
                <a:solidFill>
                  <a:srgbClr val="00B050"/>
                </a:solidFill>
              </a:rPr>
              <a:t>z</a:t>
            </a:r>
          </a:p>
        </p:txBody>
      </p:sp>
      <p:sp>
        <p:nvSpPr>
          <p:cNvPr id="93" name="TextBox 92">
            <a:extLst>
              <a:ext uri="{FF2B5EF4-FFF2-40B4-BE49-F238E27FC236}">
                <a16:creationId xmlns:a16="http://schemas.microsoft.com/office/drawing/2014/main" id="{C9B6120E-7FAF-BC8F-4B35-DF9F4325A2F4}"/>
              </a:ext>
            </a:extLst>
          </p:cNvPr>
          <p:cNvSpPr txBox="1"/>
          <p:nvPr/>
        </p:nvSpPr>
        <p:spPr>
          <a:xfrm>
            <a:off x="1347003" y="4411861"/>
            <a:ext cx="545691" cy="369332"/>
          </a:xfrm>
          <a:prstGeom prst="rect">
            <a:avLst/>
          </a:prstGeom>
          <a:noFill/>
        </p:spPr>
        <p:txBody>
          <a:bodyPr wrap="square" rtlCol="0">
            <a:spAutoFit/>
          </a:bodyPr>
          <a:lstStyle/>
          <a:p>
            <a:r>
              <a:rPr lang="en-IN" b="1" dirty="0">
                <a:solidFill>
                  <a:srgbClr val="00B050"/>
                </a:solidFill>
              </a:rPr>
              <a:t>y</a:t>
            </a:r>
          </a:p>
        </p:txBody>
      </p:sp>
      <p:sp>
        <p:nvSpPr>
          <p:cNvPr id="10" name="TextBox 9">
            <a:extLst>
              <a:ext uri="{FF2B5EF4-FFF2-40B4-BE49-F238E27FC236}">
                <a16:creationId xmlns:a16="http://schemas.microsoft.com/office/drawing/2014/main" id="{B29CFAED-A2B2-5722-5524-85810CD78B1B}"/>
              </a:ext>
            </a:extLst>
          </p:cNvPr>
          <p:cNvSpPr txBox="1"/>
          <p:nvPr/>
        </p:nvSpPr>
        <p:spPr>
          <a:xfrm>
            <a:off x="4965659" y="2367368"/>
            <a:ext cx="7011087" cy="2031325"/>
          </a:xfrm>
          <a:prstGeom prst="rect">
            <a:avLst/>
          </a:prstGeom>
          <a:noFill/>
        </p:spPr>
        <p:txBody>
          <a:bodyPr wrap="square" rtlCol="0">
            <a:spAutoFit/>
          </a:bodyPr>
          <a:lstStyle/>
          <a:p>
            <a:r>
              <a:rPr lang="en-IN" dirty="0">
                <a:latin typeface="Consolas" panose="020B0609020204030204" pitchFamily="49" charset="0"/>
              </a:rPr>
              <a:t>Loop</a:t>
            </a:r>
          </a:p>
          <a:p>
            <a:r>
              <a:rPr lang="en-IN" dirty="0">
                <a:latin typeface="Consolas" panose="020B0609020204030204" pitchFamily="49" charset="0"/>
              </a:rPr>
              <a:t>  find w not in N’ such that D(w) is minimum</a:t>
            </a:r>
          </a:p>
          <a:p>
            <a:r>
              <a:rPr lang="en-IN" dirty="0">
                <a:latin typeface="Consolas" panose="020B0609020204030204" pitchFamily="49" charset="0"/>
              </a:rPr>
              <a:t>  add w to N’</a:t>
            </a:r>
          </a:p>
          <a:p>
            <a:r>
              <a:rPr lang="en-IN" dirty="0">
                <a:latin typeface="Consolas" panose="020B0609020204030204" pitchFamily="49" charset="0"/>
              </a:rPr>
              <a:t>  update D(v) for each neighbour v of w and not in N’:</a:t>
            </a:r>
          </a:p>
          <a:p>
            <a:r>
              <a:rPr lang="en-IN" dirty="0">
                <a:latin typeface="Consolas" panose="020B0609020204030204" pitchFamily="49" charset="0"/>
              </a:rPr>
              <a:t>     D(v) = min(D(v), D(w) + c(w, v))</a:t>
            </a:r>
          </a:p>
          <a:p>
            <a:r>
              <a:rPr lang="en-IN" dirty="0">
                <a:latin typeface="Consolas" panose="020B0609020204030204" pitchFamily="49" charset="0"/>
              </a:rPr>
              <a:t>until N’ = N</a:t>
            </a:r>
          </a:p>
          <a:p>
            <a:r>
              <a:rPr lang="en-IN" dirty="0">
                <a:latin typeface="Consolas" panose="020B0609020204030204" pitchFamily="49" charset="0"/>
              </a:rPr>
              <a:t>   </a:t>
            </a:r>
          </a:p>
        </p:txBody>
      </p:sp>
      <p:sp>
        <p:nvSpPr>
          <p:cNvPr id="15" name="TextBox 14">
            <a:extLst>
              <a:ext uri="{FF2B5EF4-FFF2-40B4-BE49-F238E27FC236}">
                <a16:creationId xmlns:a16="http://schemas.microsoft.com/office/drawing/2014/main" id="{2B4D0218-8632-2D20-117C-5DA5E780DF63}"/>
              </a:ext>
            </a:extLst>
          </p:cNvPr>
          <p:cNvSpPr txBox="1"/>
          <p:nvPr/>
        </p:nvSpPr>
        <p:spPr>
          <a:xfrm>
            <a:off x="5072743" y="5105400"/>
            <a:ext cx="5693228" cy="1323439"/>
          </a:xfrm>
          <a:prstGeom prst="rect">
            <a:avLst/>
          </a:prstGeom>
          <a:noFill/>
        </p:spPr>
        <p:txBody>
          <a:bodyPr wrap="square" rtlCol="0">
            <a:spAutoFit/>
          </a:bodyPr>
          <a:lstStyle/>
          <a:p>
            <a:r>
              <a:rPr lang="en-US" sz="2000" dirty="0"/>
              <a:t>After updating distances from y.</a:t>
            </a:r>
          </a:p>
          <a:p>
            <a:r>
              <a:rPr lang="en-US" sz="2000" dirty="0"/>
              <a:t>The node that appears next must be directly connected to s or y</a:t>
            </a:r>
          </a:p>
          <a:p>
            <a:r>
              <a:rPr lang="en-US" sz="2000" dirty="0"/>
              <a:t>It’s z, because z has the shortest distance. </a:t>
            </a:r>
            <a:endParaRPr lang="en-IN" sz="2000" dirty="0"/>
          </a:p>
        </p:txBody>
      </p:sp>
    </p:spTree>
    <p:extLst>
      <p:ext uri="{BB962C8B-B14F-4D97-AF65-F5344CB8AC3E}">
        <p14:creationId xmlns:p14="http://schemas.microsoft.com/office/powerpoint/2010/main" val="344636837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FAFE24-61F4-689B-F8AD-1A7D565AE83A}"/>
              </a:ext>
            </a:extLst>
          </p:cNvPr>
          <p:cNvSpPr>
            <a:spLocks noGrp="1"/>
          </p:cNvSpPr>
          <p:nvPr>
            <p:ph type="title"/>
          </p:nvPr>
        </p:nvSpPr>
        <p:spPr/>
        <p:txBody>
          <a:bodyPr/>
          <a:lstStyle/>
          <a:p>
            <a:r>
              <a:rPr lang="en-IN" dirty="0">
                <a:solidFill>
                  <a:schemeClr val="tx2"/>
                </a:solidFill>
              </a:rPr>
              <a:t>Shortest Path</a:t>
            </a:r>
          </a:p>
        </p:txBody>
      </p:sp>
      <p:sp>
        <p:nvSpPr>
          <p:cNvPr id="4" name="Oval 3">
            <a:extLst>
              <a:ext uri="{FF2B5EF4-FFF2-40B4-BE49-F238E27FC236}">
                <a16:creationId xmlns:a16="http://schemas.microsoft.com/office/drawing/2014/main" id="{F432856D-F517-566B-C15C-94C9C72FD1A2}"/>
              </a:ext>
            </a:extLst>
          </p:cNvPr>
          <p:cNvSpPr/>
          <p:nvPr/>
        </p:nvSpPr>
        <p:spPr>
          <a:xfrm>
            <a:off x="314632" y="2723535"/>
            <a:ext cx="639097" cy="589936"/>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dirty="0">
                <a:solidFill>
                  <a:schemeClr val="tx2"/>
                </a:solidFill>
              </a:rPr>
              <a:t>0</a:t>
            </a:r>
          </a:p>
        </p:txBody>
      </p:sp>
      <mc:AlternateContent xmlns:mc="http://schemas.openxmlformats.org/markup-compatibility/2006" xmlns:a14="http://schemas.microsoft.com/office/drawing/2010/main">
        <mc:Choice Requires="a14">
          <p:sp>
            <p:nvSpPr>
              <p:cNvPr id="5" name="Oval 4">
                <a:extLst>
                  <a:ext uri="{FF2B5EF4-FFF2-40B4-BE49-F238E27FC236}">
                    <a16:creationId xmlns:a16="http://schemas.microsoft.com/office/drawing/2014/main" id="{B3729705-87A1-C556-5972-50827DD7DE39}"/>
                  </a:ext>
                </a:extLst>
              </p:cNvPr>
              <p:cNvSpPr/>
              <p:nvPr/>
            </p:nvSpPr>
            <p:spPr>
              <a:xfrm>
                <a:off x="1233949" y="3888660"/>
                <a:ext cx="639097" cy="589936"/>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r>
                        <a:rPr lang="en-IN" b="0" i="1" smtClean="0">
                          <a:solidFill>
                            <a:schemeClr val="tx2"/>
                          </a:solidFill>
                          <a:latin typeface="Cambria Math" panose="02040503050406030204" pitchFamily="18" charset="0"/>
                        </a:rPr>
                        <m:t>5</m:t>
                      </m:r>
                    </m:oMath>
                  </m:oMathPara>
                </a14:m>
                <a:endParaRPr lang="en-IN" dirty="0">
                  <a:solidFill>
                    <a:schemeClr val="tx2"/>
                  </a:solidFill>
                </a:endParaRPr>
              </a:p>
            </p:txBody>
          </p:sp>
        </mc:Choice>
        <mc:Fallback xmlns="">
          <p:sp>
            <p:nvSpPr>
              <p:cNvPr id="5" name="Oval 4">
                <a:extLst>
                  <a:ext uri="{FF2B5EF4-FFF2-40B4-BE49-F238E27FC236}">
                    <a16:creationId xmlns:a16="http://schemas.microsoft.com/office/drawing/2014/main" id="{B3729705-87A1-C556-5972-50827DD7DE39}"/>
                  </a:ext>
                </a:extLst>
              </p:cNvPr>
              <p:cNvSpPr>
                <a:spLocks noRot="1" noChangeAspect="1" noMove="1" noResize="1" noEditPoints="1" noAdjustHandles="1" noChangeArrowheads="1" noChangeShapeType="1" noTextEdit="1"/>
              </p:cNvSpPr>
              <p:nvPr/>
            </p:nvSpPr>
            <p:spPr>
              <a:xfrm>
                <a:off x="1233949" y="3888660"/>
                <a:ext cx="639097" cy="589936"/>
              </a:xfrm>
              <a:prstGeom prst="ellipse">
                <a:avLst/>
              </a:prstGeom>
              <a:blipFill>
                <a:blip r:embed="rId3"/>
                <a:stretch>
                  <a:fillRect/>
                </a:stretch>
              </a:blipFill>
            </p:spPr>
            <p:txBody>
              <a:bodyPr/>
              <a:lstStyle/>
              <a:p>
                <a:r>
                  <a:rPr lang="en-IN">
                    <a:noFill/>
                  </a:rPr>
                  <a:t> </a:t>
                </a:r>
              </a:p>
            </p:txBody>
          </p:sp>
        </mc:Fallback>
      </mc:AlternateContent>
      <mc:AlternateContent xmlns:mc="http://schemas.openxmlformats.org/markup-compatibility/2006" xmlns:a14="http://schemas.microsoft.com/office/drawing/2010/main">
        <mc:Choice Requires="a14">
          <p:sp>
            <p:nvSpPr>
              <p:cNvPr id="6" name="Oval 5">
                <a:extLst>
                  <a:ext uri="{FF2B5EF4-FFF2-40B4-BE49-F238E27FC236}">
                    <a16:creationId xmlns:a16="http://schemas.microsoft.com/office/drawing/2014/main" id="{4AAC17B1-A9E8-8EA6-CFAD-B18DBF82EC23}"/>
                  </a:ext>
                </a:extLst>
              </p:cNvPr>
              <p:cNvSpPr/>
              <p:nvPr/>
            </p:nvSpPr>
            <p:spPr>
              <a:xfrm>
                <a:off x="1278195" y="1514164"/>
                <a:ext cx="639097" cy="589936"/>
              </a:xfrm>
              <a:prstGeom prst="ellipse">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r>
                        <a:rPr lang="en-IN" b="0" i="1" smtClean="0">
                          <a:solidFill>
                            <a:schemeClr val="tx2"/>
                          </a:solidFill>
                          <a:latin typeface="Cambria Math" panose="02040503050406030204" pitchFamily="18" charset="0"/>
                          <a:ea typeface="Cambria Math" panose="02040503050406030204" pitchFamily="18" charset="0"/>
                        </a:rPr>
                        <m:t>8</m:t>
                      </m:r>
                    </m:oMath>
                  </m:oMathPara>
                </a14:m>
                <a:endParaRPr lang="en-IN" dirty="0">
                  <a:solidFill>
                    <a:schemeClr val="tx2"/>
                  </a:solidFill>
                </a:endParaRPr>
              </a:p>
            </p:txBody>
          </p:sp>
        </mc:Choice>
        <mc:Fallback xmlns="">
          <p:sp>
            <p:nvSpPr>
              <p:cNvPr id="6" name="Oval 5">
                <a:extLst>
                  <a:ext uri="{FF2B5EF4-FFF2-40B4-BE49-F238E27FC236}">
                    <a16:creationId xmlns:a16="http://schemas.microsoft.com/office/drawing/2014/main" id="{4AAC17B1-A9E8-8EA6-CFAD-B18DBF82EC23}"/>
                  </a:ext>
                </a:extLst>
              </p:cNvPr>
              <p:cNvSpPr>
                <a:spLocks noRot="1" noChangeAspect="1" noMove="1" noResize="1" noEditPoints="1" noAdjustHandles="1" noChangeArrowheads="1" noChangeShapeType="1" noTextEdit="1"/>
              </p:cNvSpPr>
              <p:nvPr/>
            </p:nvSpPr>
            <p:spPr>
              <a:xfrm>
                <a:off x="1278195" y="1514164"/>
                <a:ext cx="639097" cy="589936"/>
              </a:xfrm>
              <a:prstGeom prst="ellipse">
                <a:avLst/>
              </a:prstGeom>
              <a:blipFill>
                <a:blip r:embed="rId4"/>
                <a:stretch>
                  <a:fillRect/>
                </a:stretch>
              </a:blipFill>
            </p:spPr>
            <p:txBody>
              <a:bodyPr/>
              <a:lstStyle/>
              <a:p>
                <a:r>
                  <a:rPr lang="en-IN">
                    <a:noFill/>
                  </a:rPr>
                  <a:t> </a:t>
                </a:r>
              </a:p>
            </p:txBody>
          </p:sp>
        </mc:Fallback>
      </mc:AlternateContent>
      <mc:AlternateContent xmlns:mc="http://schemas.openxmlformats.org/markup-compatibility/2006" xmlns:a14="http://schemas.microsoft.com/office/drawing/2010/main">
        <mc:Choice Requires="a14">
          <p:sp>
            <p:nvSpPr>
              <p:cNvPr id="7" name="Oval 6">
                <a:extLst>
                  <a:ext uri="{FF2B5EF4-FFF2-40B4-BE49-F238E27FC236}">
                    <a16:creationId xmlns:a16="http://schemas.microsoft.com/office/drawing/2014/main" id="{BFC664AD-245C-3434-17CC-62B65327E196}"/>
                  </a:ext>
                </a:extLst>
              </p:cNvPr>
              <p:cNvSpPr/>
              <p:nvPr/>
            </p:nvSpPr>
            <p:spPr>
              <a:xfrm>
                <a:off x="3220069" y="1509248"/>
                <a:ext cx="639097" cy="589936"/>
              </a:xfrm>
              <a:prstGeom prst="ellipse">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r>
                        <a:rPr lang="en-IN" b="0" i="1" smtClean="0">
                          <a:solidFill>
                            <a:schemeClr val="tx2"/>
                          </a:solidFill>
                          <a:latin typeface="Cambria Math" panose="02040503050406030204" pitchFamily="18" charset="0"/>
                        </a:rPr>
                        <m:t>14</m:t>
                      </m:r>
                    </m:oMath>
                  </m:oMathPara>
                </a14:m>
                <a:endParaRPr lang="en-IN" dirty="0">
                  <a:solidFill>
                    <a:schemeClr val="tx2"/>
                  </a:solidFill>
                </a:endParaRPr>
              </a:p>
            </p:txBody>
          </p:sp>
        </mc:Choice>
        <mc:Fallback xmlns="">
          <p:sp>
            <p:nvSpPr>
              <p:cNvPr id="7" name="Oval 6">
                <a:extLst>
                  <a:ext uri="{FF2B5EF4-FFF2-40B4-BE49-F238E27FC236}">
                    <a16:creationId xmlns:a16="http://schemas.microsoft.com/office/drawing/2014/main" id="{BFC664AD-245C-3434-17CC-62B65327E196}"/>
                  </a:ext>
                </a:extLst>
              </p:cNvPr>
              <p:cNvSpPr>
                <a:spLocks noRot="1" noChangeAspect="1" noMove="1" noResize="1" noEditPoints="1" noAdjustHandles="1" noChangeArrowheads="1" noChangeShapeType="1" noTextEdit="1"/>
              </p:cNvSpPr>
              <p:nvPr/>
            </p:nvSpPr>
            <p:spPr>
              <a:xfrm>
                <a:off x="3220069" y="1509248"/>
                <a:ext cx="639097" cy="589936"/>
              </a:xfrm>
              <a:prstGeom prst="ellipse">
                <a:avLst/>
              </a:prstGeom>
              <a:blipFill>
                <a:blip r:embed="rId5"/>
                <a:stretch>
                  <a:fillRect/>
                </a:stretch>
              </a:blipFill>
            </p:spPr>
            <p:txBody>
              <a:bodyPr/>
              <a:lstStyle/>
              <a:p>
                <a:r>
                  <a:rPr lang="en-IN">
                    <a:noFill/>
                  </a:rPr>
                  <a:t> </a:t>
                </a:r>
              </a:p>
            </p:txBody>
          </p:sp>
        </mc:Fallback>
      </mc:AlternateContent>
      <mc:AlternateContent xmlns:mc="http://schemas.openxmlformats.org/markup-compatibility/2006" xmlns:a14="http://schemas.microsoft.com/office/drawing/2010/main">
        <mc:Choice Requires="a14">
          <p:sp>
            <p:nvSpPr>
              <p:cNvPr id="8" name="Oval 7">
                <a:extLst>
                  <a:ext uri="{FF2B5EF4-FFF2-40B4-BE49-F238E27FC236}">
                    <a16:creationId xmlns:a16="http://schemas.microsoft.com/office/drawing/2014/main" id="{C12C2D19-C454-17A6-21B0-DB6E20FBCCEB}"/>
                  </a:ext>
                </a:extLst>
              </p:cNvPr>
              <p:cNvSpPr/>
              <p:nvPr/>
            </p:nvSpPr>
            <p:spPr>
              <a:xfrm>
                <a:off x="3195490" y="3903410"/>
                <a:ext cx="639097" cy="589936"/>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r>
                        <a:rPr lang="en-IN" b="0" i="1" smtClean="0">
                          <a:solidFill>
                            <a:schemeClr val="tx2"/>
                          </a:solidFill>
                          <a:latin typeface="Cambria Math" panose="02040503050406030204" pitchFamily="18" charset="0"/>
                        </a:rPr>
                        <m:t>7</m:t>
                      </m:r>
                    </m:oMath>
                  </m:oMathPara>
                </a14:m>
                <a:endParaRPr lang="en-IN" dirty="0">
                  <a:solidFill>
                    <a:schemeClr val="tx2"/>
                  </a:solidFill>
                </a:endParaRPr>
              </a:p>
            </p:txBody>
          </p:sp>
        </mc:Choice>
        <mc:Fallback xmlns="">
          <p:sp>
            <p:nvSpPr>
              <p:cNvPr id="8" name="Oval 7">
                <a:extLst>
                  <a:ext uri="{FF2B5EF4-FFF2-40B4-BE49-F238E27FC236}">
                    <a16:creationId xmlns:a16="http://schemas.microsoft.com/office/drawing/2014/main" id="{C12C2D19-C454-17A6-21B0-DB6E20FBCCEB}"/>
                  </a:ext>
                </a:extLst>
              </p:cNvPr>
              <p:cNvSpPr>
                <a:spLocks noRot="1" noChangeAspect="1" noMove="1" noResize="1" noEditPoints="1" noAdjustHandles="1" noChangeArrowheads="1" noChangeShapeType="1" noTextEdit="1"/>
              </p:cNvSpPr>
              <p:nvPr/>
            </p:nvSpPr>
            <p:spPr>
              <a:xfrm>
                <a:off x="3195490" y="3903410"/>
                <a:ext cx="639097" cy="589936"/>
              </a:xfrm>
              <a:prstGeom prst="ellipse">
                <a:avLst/>
              </a:prstGeom>
              <a:blipFill>
                <a:blip r:embed="rId6"/>
                <a:stretch>
                  <a:fillRect/>
                </a:stretch>
              </a:blipFill>
            </p:spPr>
            <p:txBody>
              <a:bodyPr/>
              <a:lstStyle/>
              <a:p>
                <a:r>
                  <a:rPr lang="en-IN">
                    <a:noFill/>
                  </a:rPr>
                  <a:t> </a:t>
                </a:r>
              </a:p>
            </p:txBody>
          </p:sp>
        </mc:Fallback>
      </mc:AlternateContent>
      <p:cxnSp>
        <p:nvCxnSpPr>
          <p:cNvPr id="12" name="Straight Arrow Connector 11">
            <a:extLst>
              <a:ext uri="{FF2B5EF4-FFF2-40B4-BE49-F238E27FC236}">
                <a16:creationId xmlns:a16="http://schemas.microsoft.com/office/drawing/2014/main" id="{11685048-087B-5288-0653-2143944640FB}"/>
              </a:ext>
            </a:extLst>
          </p:cNvPr>
          <p:cNvCxnSpPr>
            <a:stCxn id="6" idx="6"/>
            <a:endCxn id="7" idx="2"/>
          </p:cNvCxnSpPr>
          <p:nvPr/>
        </p:nvCxnSpPr>
        <p:spPr>
          <a:xfrm flipV="1">
            <a:off x="1917292" y="1804216"/>
            <a:ext cx="1302777" cy="4916"/>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cxnSp>
        <p:nvCxnSpPr>
          <p:cNvPr id="16" name="Straight Arrow Connector 15">
            <a:extLst>
              <a:ext uri="{FF2B5EF4-FFF2-40B4-BE49-F238E27FC236}">
                <a16:creationId xmlns:a16="http://schemas.microsoft.com/office/drawing/2014/main" id="{2C8BD446-1EAA-63F0-021D-A579A20568DC}"/>
              </a:ext>
            </a:extLst>
          </p:cNvPr>
          <p:cNvCxnSpPr>
            <a:stCxn id="5" idx="6"/>
            <a:endCxn id="8" idx="2"/>
          </p:cNvCxnSpPr>
          <p:nvPr/>
        </p:nvCxnSpPr>
        <p:spPr>
          <a:xfrm>
            <a:off x="1873046" y="4183628"/>
            <a:ext cx="1322444" cy="14750"/>
          </a:xfrm>
          <a:prstGeom prst="straightConnector1">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18" name="Straight Arrow Connector 17">
            <a:extLst>
              <a:ext uri="{FF2B5EF4-FFF2-40B4-BE49-F238E27FC236}">
                <a16:creationId xmlns:a16="http://schemas.microsoft.com/office/drawing/2014/main" id="{79F71B61-747E-2EE5-BF0D-6D0520B99241}"/>
              </a:ext>
            </a:extLst>
          </p:cNvPr>
          <p:cNvCxnSpPr>
            <a:stCxn id="8" idx="2"/>
            <a:endCxn id="4" idx="5"/>
          </p:cNvCxnSpPr>
          <p:nvPr/>
        </p:nvCxnSpPr>
        <p:spPr>
          <a:xfrm flipH="1" flipV="1">
            <a:off x="860135" y="3227077"/>
            <a:ext cx="2335355" cy="971301"/>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cxnSp>
        <p:nvCxnSpPr>
          <p:cNvPr id="20" name="Straight Arrow Connector 19">
            <a:extLst>
              <a:ext uri="{FF2B5EF4-FFF2-40B4-BE49-F238E27FC236}">
                <a16:creationId xmlns:a16="http://schemas.microsoft.com/office/drawing/2014/main" id="{3FE40FE0-D078-AA55-451D-7C4259962EF1}"/>
              </a:ext>
            </a:extLst>
          </p:cNvPr>
          <p:cNvCxnSpPr>
            <a:stCxn id="5" idx="7"/>
            <a:endCxn id="7" idx="3"/>
          </p:cNvCxnSpPr>
          <p:nvPr/>
        </p:nvCxnSpPr>
        <p:spPr>
          <a:xfrm flipV="1">
            <a:off x="1779452" y="2012790"/>
            <a:ext cx="1534211" cy="1962264"/>
          </a:xfrm>
          <a:prstGeom prst="straightConnector1">
            <a:avLst/>
          </a:prstGeom>
          <a:ln w="28575">
            <a:solidFill>
              <a:schemeClr val="accent2"/>
            </a:solidFill>
            <a:tailEnd type="triangle"/>
          </a:ln>
        </p:spPr>
        <p:style>
          <a:lnRef idx="1">
            <a:schemeClr val="accent1"/>
          </a:lnRef>
          <a:fillRef idx="0">
            <a:schemeClr val="accent1"/>
          </a:fillRef>
          <a:effectRef idx="0">
            <a:schemeClr val="accent1"/>
          </a:effectRef>
          <a:fontRef idx="minor">
            <a:schemeClr val="tx1"/>
          </a:fontRef>
        </p:style>
      </p:cxnSp>
      <p:cxnSp>
        <p:nvCxnSpPr>
          <p:cNvPr id="42" name="Connector: Curved 41">
            <a:extLst>
              <a:ext uri="{FF2B5EF4-FFF2-40B4-BE49-F238E27FC236}">
                <a16:creationId xmlns:a16="http://schemas.microsoft.com/office/drawing/2014/main" id="{B4EA2B15-71B5-8156-FEDD-1414EEDB9D92}"/>
              </a:ext>
            </a:extLst>
          </p:cNvPr>
          <p:cNvCxnSpPr>
            <a:stCxn id="6" idx="3"/>
            <a:endCxn id="5" idx="1"/>
          </p:cNvCxnSpPr>
          <p:nvPr/>
        </p:nvCxnSpPr>
        <p:spPr>
          <a:xfrm rot="5400000">
            <a:off x="370992" y="2974257"/>
            <a:ext cx="1957348" cy="44246"/>
          </a:xfrm>
          <a:prstGeom prst="curvedConnector3">
            <a:avLst/>
          </a:prstGeom>
          <a:ln w="28575">
            <a:tailEnd type="triangle"/>
          </a:ln>
        </p:spPr>
        <p:style>
          <a:lnRef idx="1">
            <a:schemeClr val="accent1"/>
          </a:lnRef>
          <a:fillRef idx="0">
            <a:schemeClr val="accent1"/>
          </a:fillRef>
          <a:effectRef idx="0">
            <a:schemeClr val="accent1"/>
          </a:effectRef>
          <a:fontRef idx="minor">
            <a:schemeClr val="tx1"/>
          </a:fontRef>
        </p:style>
      </p:cxnSp>
      <p:cxnSp>
        <p:nvCxnSpPr>
          <p:cNvPr id="44" name="Connector: Curved 43">
            <a:extLst>
              <a:ext uri="{FF2B5EF4-FFF2-40B4-BE49-F238E27FC236}">
                <a16:creationId xmlns:a16="http://schemas.microsoft.com/office/drawing/2014/main" id="{7BF7A3B9-40D5-2570-F1D2-1D463ED3AC63}"/>
              </a:ext>
            </a:extLst>
          </p:cNvPr>
          <p:cNvCxnSpPr>
            <a:stCxn id="5" idx="7"/>
            <a:endCxn id="6" idx="5"/>
          </p:cNvCxnSpPr>
          <p:nvPr/>
        </p:nvCxnSpPr>
        <p:spPr>
          <a:xfrm rot="5400000" flipH="1" flipV="1">
            <a:off x="822901" y="2974257"/>
            <a:ext cx="1957348" cy="44246"/>
          </a:xfrm>
          <a:prstGeom prst="curvedConnector3">
            <a:avLst/>
          </a:prstGeom>
          <a:ln w="28575">
            <a:solidFill>
              <a:schemeClr val="accent2"/>
            </a:solidFill>
            <a:tailEnd type="triangle"/>
          </a:ln>
        </p:spPr>
        <p:style>
          <a:lnRef idx="1">
            <a:schemeClr val="accent1"/>
          </a:lnRef>
          <a:fillRef idx="0">
            <a:schemeClr val="accent1"/>
          </a:fillRef>
          <a:effectRef idx="0">
            <a:schemeClr val="accent1"/>
          </a:effectRef>
          <a:fontRef idx="minor">
            <a:schemeClr val="tx1"/>
          </a:fontRef>
        </p:style>
      </p:cxnSp>
      <p:cxnSp>
        <p:nvCxnSpPr>
          <p:cNvPr id="46" name="Connector: Curved 45">
            <a:extLst>
              <a:ext uri="{FF2B5EF4-FFF2-40B4-BE49-F238E27FC236}">
                <a16:creationId xmlns:a16="http://schemas.microsoft.com/office/drawing/2014/main" id="{181B8CAE-3A33-2C4C-C7D7-3D316F63D4DC}"/>
              </a:ext>
            </a:extLst>
          </p:cNvPr>
          <p:cNvCxnSpPr>
            <a:stCxn id="7" idx="3"/>
            <a:endCxn id="8" idx="1"/>
          </p:cNvCxnSpPr>
          <p:nvPr/>
        </p:nvCxnSpPr>
        <p:spPr>
          <a:xfrm rot="5400000">
            <a:off x="2312867" y="2989008"/>
            <a:ext cx="1977014" cy="24579"/>
          </a:xfrm>
          <a:prstGeom prst="curvedConnector3">
            <a:avLst/>
          </a:prstGeom>
          <a:ln w="28575">
            <a:tailEnd type="triangle"/>
          </a:ln>
        </p:spPr>
        <p:style>
          <a:lnRef idx="1">
            <a:schemeClr val="accent1"/>
          </a:lnRef>
          <a:fillRef idx="0">
            <a:schemeClr val="accent1"/>
          </a:fillRef>
          <a:effectRef idx="0">
            <a:schemeClr val="accent1"/>
          </a:effectRef>
          <a:fontRef idx="minor">
            <a:schemeClr val="tx1"/>
          </a:fontRef>
        </p:style>
      </p:cxnSp>
      <p:cxnSp>
        <p:nvCxnSpPr>
          <p:cNvPr id="48" name="Connector: Curved 47">
            <a:extLst>
              <a:ext uri="{FF2B5EF4-FFF2-40B4-BE49-F238E27FC236}">
                <a16:creationId xmlns:a16="http://schemas.microsoft.com/office/drawing/2014/main" id="{0DFDC7B5-5D9E-BDC4-09A7-CD40E8B0DADD}"/>
              </a:ext>
            </a:extLst>
          </p:cNvPr>
          <p:cNvCxnSpPr>
            <a:stCxn id="8" idx="7"/>
            <a:endCxn id="7" idx="5"/>
          </p:cNvCxnSpPr>
          <p:nvPr/>
        </p:nvCxnSpPr>
        <p:spPr>
          <a:xfrm rot="5400000" flipH="1" flipV="1">
            <a:off x="2764775" y="2989008"/>
            <a:ext cx="1977014" cy="24579"/>
          </a:xfrm>
          <a:prstGeom prst="curvedConnector3">
            <a:avLst/>
          </a:prstGeom>
          <a:ln w="28575">
            <a:tailEnd type="triangle"/>
          </a:ln>
        </p:spPr>
        <p:style>
          <a:lnRef idx="1">
            <a:schemeClr val="accent1"/>
          </a:lnRef>
          <a:fillRef idx="0">
            <a:schemeClr val="accent1"/>
          </a:fillRef>
          <a:effectRef idx="0">
            <a:schemeClr val="accent1"/>
          </a:effectRef>
          <a:fontRef idx="minor">
            <a:schemeClr val="tx1"/>
          </a:fontRef>
        </p:style>
      </p:cxnSp>
      <p:cxnSp>
        <p:nvCxnSpPr>
          <p:cNvPr id="50" name="Straight Arrow Connector 49">
            <a:extLst>
              <a:ext uri="{FF2B5EF4-FFF2-40B4-BE49-F238E27FC236}">
                <a16:creationId xmlns:a16="http://schemas.microsoft.com/office/drawing/2014/main" id="{E28220B8-3AD0-B510-918F-7FB1F0A93708}"/>
              </a:ext>
            </a:extLst>
          </p:cNvPr>
          <p:cNvCxnSpPr>
            <a:stCxn id="4" idx="0"/>
            <a:endCxn id="6" idx="2"/>
          </p:cNvCxnSpPr>
          <p:nvPr/>
        </p:nvCxnSpPr>
        <p:spPr>
          <a:xfrm flipV="1">
            <a:off x="634181" y="1809132"/>
            <a:ext cx="644014" cy="914403"/>
          </a:xfrm>
          <a:prstGeom prst="straightConnector1">
            <a:avLst/>
          </a:prstGeom>
          <a:ln w="28575">
            <a:solidFill>
              <a:schemeClr val="accent1"/>
            </a:solidFill>
            <a:tailEnd type="triangle"/>
          </a:ln>
        </p:spPr>
        <p:style>
          <a:lnRef idx="1">
            <a:schemeClr val="accent1"/>
          </a:lnRef>
          <a:fillRef idx="0">
            <a:schemeClr val="accent1"/>
          </a:fillRef>
          <a:effectRef idx="0">
            <a:schemeClr val="accent1"/>
          </a:effectRef>
          <a:fontRef idx="minor">
            <a:schemeClr val="tx1"/>
          </a:fontRef>
        </p:style>
      </p:cxnSp>
      <p:cxnSp>
        <p:nvCxnSpPr>
          <p:cNvPr id="52" name="Straight Arrow Connector 51">
            <a:extLst>
              <a:ext uri="{FF2B5EF4-FFF2-40B4-BE49-F238E27FC236}">
                <a16:creationId xmlns:a16="http://schemas.microsoft.com/office/drawing/2014/main" id="{93B1FD3E-F6C0-594B-0674-767603E62C4E}"/>
              </a:ext>
            </a:extLst>
          </p:cNvPr>
          <p:cNvCxnSpPr>
            <a:stCxn id="4" idx="4"/>
            <a:endCxn id="5" idx="2"/>
          </p:cNvCxnSpPr>
          <p:nvPr/>
        </p:nvCxnSpPr>
        <p:spPr>
          <a:xfrm>
            <a:off x="634181" y="3313471"/>
            <a:ext cx="599768" cy="870157"/>
          </a:xfrm>
          <a:prstGeom prst="straightConnector1">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53" name="TextBox 52">
            <a:extLst>
              <a:ext uri="{FF2B5EF4-FFF2-40B4-BE49-F238E27FC236}">
                <a16:creationId xmlns:a16="http://schemas.microsoft.com/office/drawing/2014/main" id="{30B560E5-89A4-F773-CA5C-DE11A3DCEB05}"/>
              </a:ext>
            </a:extLst>
          </p:cNvPr>
          <p:cNvSpPr txBox="1"/>
          <p:nvPr/>
        </p:nvSpPr>
        <p:spPr>
          <a:xfrm>
            <a:off x="2222079" y="1413020"/>
            <a:ext cx="545691" cy="369332"/>
          </a:xfrm>
          <a:prstGeom prst="rect">
            <a:avLst/>
          </a:prstGeom>
          <a:noFill/>
        </p:spPr>
        <p:txBody>
          <a:bodyPr wrap="square" rtlCol="0">
            <a:spAutoFit/>
          </a:bodyPr>
          <a:lstStyle/>
          <a:p>
            <a:r>
              <a:rPr lang="en-IN" b="1" dirty="0"/>
              <a:t>1</a:t>
            </a:r>
          </a:p>
        </p:txBody>
      </p:sp>
      <p:sp>
        <p:nvSpPr>
          <p:cNvPr id="54" name="TextBox 53">
            <a:extLst>
              <a:ext uri="{FF2B5EF4-FFF2-40B4-BE49-F238E27FC236}">
                <a16:creationId xmlns:a16="http://schemas.microsoft.com/office/drawing/2014/main" id="{1585AFA7-3952-1D07-55B7-8D175D8D8F0C}"/>
              </a:ext>
            </a:extLst>
          </p:cNvPr>
          <p:cNvSpPr txBox="1"/>
          <p:nvPr/>
        </p:nvSpPr>
        <p:spPr>
          <a:xfrm>
            <a:off x="3780495" y="2725628"/>
            <a:ext cx="545691" cy="369332"/>
          </a:xfrm>
          <a:prstGeom prst="rect">
            <a:avLst/>
          </a:prstGeom>
          <a:noFill/>
        </p:spPr>
        <p:txBody>
          <a:bodyPr wrap="square" rtlCol="0">
            <a:spAutoFit/>
          </a:bodyPr>
          <a:lstStyle/>
          <a:p>
            <a:r>
              <a:rPr lang="en-IN" b="1" dirty="0"/>
              <a:t>6</a:t>
            </a:r>
          </a:p>
        </p:txBody>
      </p:sp>
      <p:sp>
        <p:nvSpPr>
          <p:cNvPr id="55" name="TextBox 54">
            <a:extLst>
              <a:ext uri="{FF2B5EF4-FFF2-40B4-BE49-F238E27FC236}">
                <a16:creationId xmlns:a16="http://schemas.microsoft.com/office/drawing/2014/main" id="{8CE68FC4-48F1-323D-7519-0E59419971E9}"/>
              </a:ext>
            </a:extLst>
          </p:cNvPr>
          <p:cNvSpPr txBox="1"/>
          <p:nvPr/>
        </p:nvSpPr>
        <p:spPr>
          <a:xfrm>
            <a:off x="2930003" y="2878028"/>
            <a:ext cx="545691" cy="369332"/>
          </a:xfrm>
          <a:prstGeom prst="rect">
            <a:avLst/>
          </a:prstGeom>
          <a:noFill/>
        </p:spPr>
        <p:txBody>
          <a:bodyPr wrap="square" rtlCol="0">
            <a:spAutoFit/>
          </a:bodyPr>
          <a:lstStyle/>
          <a:p>
            <a:r>
              <a:rPr lang="en-IN" b="1" dirty="0"/>
              <a:t>4</a:t>
            </a:r>
          </a:p>
        </p:txBody>
      </p:sp>
      <p:sp>
        <p:nvSpPr>
          <p:cNvPr id="56" name="TextBox 55">
            <a:extLst>
              <a:ext uri="{FF2B5EF4-FFF2-40B4-BE49-F238E27FC236}">
                <a16:creationId xmlns:a16="http://schemas.microsoft.com/office/drawing/2014/main" id="{DFD51F0C-116F-A442-591F-4F85123E0D3C}"/>
              </a:ext>
            </a:extLst>
          </p:cNvPr>
          <p:cNvSpPr txBox="1"/>
          <p:nvPr/>
        </p:nvSpPr>
        <p:spPr>
          <a:xfrm>
            <a:off x="2344982" y="4161138"/>
            <a:ext cx="545691" cy="369332"/>
          </a:xfrm>
          <a:prstGeom prst="rect">
            <a:avLst/>
          </a:prstGeom>
          <a:noFill/>
        </p:spPr>
        <p:txBody>
          <a:bodyPr wrap="square" rtlCol="0">
            <a:spAutoFit/>
          </a:bodyPr>
          <a:lstStyle/>
          <a:p>
            <a:r>
              <a:rPr lang="en-IN" b="1" dirty="0"/>
              <a:t>2</a:t>
            </a:r>
          </a:p>
        </p:txBody>
      </p:sp>
      <p:sp>
        <p:nvSpPr>
          <p:cNvPr id="57" name="TextBox 56">
            <a:extLst>
              <a:ext uri="{FF2B5EF4-FFF2-40B4-BE49-F238E27FC236}">
                <a16:creationId xmlns:a16="http://schemas.microsoft.com/office/drawing/2014/main" id="{FD7F7DE2-6842-D5B3-BE42-E50CFE7328A8}"/>
              </a:ext>
            </a:extLst>
          </p:cNvPr>
          <p:cNvSpPr txBox="1"/>
          <p:nvPr/>
        </p:nvSpPr>
        <p:spPr>
          <a:xfrm>
            <a:off x="2320401" y="3566286"/>
            <a:ext cx="545691" cy="369332"/>
          </a:xfrm>
          <a:prstGeom prst="rect">
            <a:avLst/>
          </a:prstGeom>
          <a:noFill/>
        </p:spPr>
        <p:txBody>
          <a:bodyPr wrap="square" rtlCol="0">
            <a:spAutoFit/>
          </a:bodyPr>
          <a:lstStyle/>
          <a:p>
            <a:r>
              <a:rPr lang="en-IN" b="1" dirty="0"/>
              <a:t>7</a:t>
            </a:r>
          </a:p>
        </p:txBody>
      </p:sp>
      <p:sp>
        <p:nvSpPr>
          <p:cNvPr id="58" name="TextBox 57">
            <a:extLst>
              <a:ext uri="{FF2B5EF4-FFF2-40B4-BE49-F238E27FC236}">
                <a16:creationId xmlns:a16="http://schemas.microsoft.com/office/drawing/2014/main" id="{20DD60C2-A41C-D129-232B-56BA19479224}"/>
              </a:ext>
            </a:extLst>
          </p:cNvPr>
          <p:cNvSpPr txBox="1"/>
          <p:nvPr/>
        </p:nvSpPr>
        <p:spPr>
          <a:xfrm>
            <a:off x="2472801" y="2479820"/>
            <a:ext cx="545691" cy="369332"/>
          </a:xfrm>
          <a:prstGeom prst="rect">
            <a:avLst/>
          </a:prstGeom>
          <a:noFill/>
        </p:spPr>
        <p:txBody>
          <a:bodyPr wrap="square" rtlCol="0">
            <a:spAutoFit/>
          </a:bodyPr>
          <a:lstStyle/>
          <a:p>
            <a:r>
              <a:rPr lang="en-IN" b="1" dirty="0"/>
              <a:t>9</a:t>
            </a:r>
          </a:p>
        </p:txBody>
      </p:sp>
      <p:sp>
        <p:nvSpPr>
          <p:cNvPr id="59" name="TextBox 58">
            <a:extLst>
              <a:ext uri="{FF2B5EF4-FFF2-40B4-BE49-F238E27FC236}">
                <a16:creationId xmlns:a16="http://schemas.microsoft.com/office/drawing/2014/main" id="{F9371492-40B9-A2D9-07B7-B1BF02A9A8B5}"/>
              </a:ext>
            </a:extLst>
          </p:cNvPr>
          <p:cNvSpPr txBox="1"/>
          <p:nvPr/>
        </p:nvSpPr>
        <p:spPr>
          <a:xfrm>
            <a:off x="1769791" y="2632220"/>
            <a:ext cx="545691" cy="369332"/>
          </a:xfrm>
          <a:prstGeom prst="rect">
            <a:avLst/>
          </a:prstGeom>
          <a:noFill/>
        </p:spPr>
        <p:txBody>
          <a:bodyPr wrap="square" rtlCol="0">
            <a:spAutoFit/>
          </a:bodyPr>
          <a:lstStyle/>
          <a:p>
            <a:r>
              <a:rPr lang="en-IN" b="1" dirty="0"/>
              <a:t>3</a:t>
            </a:r>
          </a:p>
        </p:txBody>
      </p:sp>
      <p:sp>
        <p:nvSpPr>
          <p:cNvPr id="60" name="TextBox 59">
            <a:extLst>
              <a:ext uri="{FF2B5EF4-FFF2-40B4-BE49-F238E27FC236}">
                <a16:creationId xmlns:a16="http://schemas.microsoft.com/office/drawing/2014/main" id="{DE5487C9-9CBB-C1F1-C72B-FF5EC9F5901B}"/>
              </a:ext>
            </a:extLst>
          </p:cNvPr>
          <p:cNvSpPr txBox="1"/>
          <p:nvPr/>
        </p:nvSpPr>
        <p:spPr>
          <a:xfrm>
            <a:off x="1086446" y="2558477"/>
            <a:ext cx="545691" cy="369332"/>
          </a:xfrm>
          <a:prstGeom prst="rect">
            <a:avLst/>
          </a:prstGeom>
          <a:noFill/>
        </p:spPr>
        <p:txBody>
          <a:bodyPr wrap="square" rtlCol="0">
            <a:spAutoFit/>
          </a:bodyPr>
          <a:lstStyle/>
          <a:p>
            <a:r>
              <a:rPr lang="en-IN" b="1" dirty="0"/>
              <a:t>2</a:t>
            </a:r>
          </a:p>
        </p:txBody>
      </p:sp>
      <p:sp>
        <p:nvSpPr>
          <p:cNvPr id="61" name="TextBox 60">
            <a:extLst>
              <a:ext uri="{FF2B5EF4-FFF2-40B4-BE49-F238E27FC236}">
                <a16:creationId xmlns:a16="http://schemas.microsoft.com/office/drawing/2014/main" id="{1C3ACC45-D114-F31C-7032-D7A73490637C}"/>
              </a:ext>
            </a:extLst>
          </p:cNvPr>
          <p:cNvSpPr txBox="1"/>
          <p:nvPr/>
        </p:nvSpPr>
        <p:spPr>
          <a:xfrm>
            <a:off x="609580" y="3674441"/>
            <a:ext cx="545691" cy="369332"/>
          </a:xfrm>
          <a:prstGeom prst="rect">
            <a:avLst/>
          </a:prstGeom>
          <a:noFill/>
        </p:spPr>
        <p:txBody>
          <a:bodyPr wrap="square" rtlCol="0">
            <a:spAutoFit/>
          </a:bodyPr>
          <a:lstStyle/>
          <a:p>
            <a:r>
              <a:rPr lang="en-IN" b="1" dirty="0"/>
              <a:t>5</a:t>
            </a:r>
          </a:p>
        </p:txBody>
      </p:sp>
      <p:sp>
        <p:nvSpPr>
          <p:cNvPr id="62" name="TextBox 61">
            <a:extLst>
              <a:ext uri="{FF2B5EF4-FFF2-40B4-BE49-F238E27FC236}">
                <a16:creationId xmlns:a16="http://schemas.microsoft.com/office/drawing/2014/main" id="{B4DDFA38-3B97-803B-5076-65C78624652C}"/>
              </a:ext>
            </a:extLst>
          </p:cNvPr>
          <p:cNvSpPr txBox="1"/>
          <p:nvPr/>
        </p:nvSpPr>
        <p:spPr>
          <a:xfrm>
            <a:off x="585001" y="1998036"/>
            <a:ext cx="545691" cy="369332"/>
          </a:xfrm>
          <a:prstGeom prst="rect">
            <a:avLst/>
          </a:prstGeom>
          <a:noFill/>
        </p:spPr>
        <p:txBody>
          <a:bodyPr wrap="square" rtlCol="0">
            <a:spAutoFit/>
          </a:bodyPr>
          <a:lstStyle/>
          <a:p>
            <a:r>
              <a:rPr lang="en-IN" b="1" dirty="0"/>
              <a:t>10</a:t>
            </a:r>
          </a:p>
        </p:txBody>
      </p:sp>
      <p:sp>
        <p:nvSpPr>
          <p:cNvPr id="63" name="TextBox 62">
            <a:extLst>
              <a:ext uri="{FF2B5EF4-FFF2-40B4-BE49-F238E27FC236}">
                <a16:creationId xmlns:a16="http://schemas.microsoft.com/office/drawing/2014/main" id="{C353ABA3-D6DB-D2E7-A55F-60B33F89408E}"/>
              </a:ext>
            </a:extLst>
          </p:cNvPr>
          <p:cNvSpPr txBox="1"/>
          <p:nvPr/>
        </p:nvSpPr>
        <p:spPr>
          <a:xfrm>
            <a:off x="265453" y="3172994"/>
            <a:ext cx="545691" cy="369332"/>
          </a:xfrm>
          <a:prstGeom prst="rect">
            <a:avLst/>
          </a:prstGeom>
          <a:noFill/>
        </p:spPr>
        <p:txBody>
          <a:bodyPr wrap="square" rtlCol="0">
            <a:spAutoFit/>
          </a:bodyPr>
          <a:lstStyle/>
          <a:p>
            <a:r>
              <a:rPr lang="en-IN" b="1" dirty="0">
                <a:solidFill>
                  <a:srgbClr val="00B050"/>
                </a:solidFill>
              </a:rPr>
              <a:t>s</a:t>
            </a:r>
          </a:p>
        </p:txBody>
      </p:sp>
      <p:sp>
        <p:nvSpPr>
          <p:cNvPr id="90" name="TextBox 89">
            <a:extLst>
              <a:ext uri="{FF2B5EF4-FFF2-40B4-BE49-F238E27FC236}">
                <a16:creationId xmlns:a16="http://schemas.microsoft.com/office/drawing/2014/main" id="{B813D0C4-3F1C-C813-C759-9D09DAAD1D79}"/>
              </a:ext>
            </a:extLst>
          </p:cNvPr>
          <p:cNvSpPr txBox="1"/>
          <p:nvPr/>
        </p:nvSpPr>
        <p:spPr>
          <a:xfrm>
            <a:off x="1184772" y="1260615"/>
            <a:ext cx="545691" cy="369332"/>
          </a:xfrm>
          <a:prstGeom prst="rect">
            <a:avLst/>
          </a:prstGeom>
          <a:noFill/>
        </p:spPr>
        <p:txBody>
          <a:bodyPr wrap="square" rtlCol="0">
            <a:spAutoFit/>
          </a:bodyPr>
          <a:lstStyle/>
          <a:p>
            <a:r>
              <a:rPr lang="en-IN" b="1" dirty="0">
                <a:solidFill>
                  <a:srgbClr val="00B050"/>
                </a:solidFill>
              </a:rPr>
              <a:t>t</a:t>
            </a:r>
          </a:p>
        </p:txBody>
      </p:sp>
      <p:sp>
        <p:nvSpPr>
          <p:cNvPr id="91" name="TextBox 90">
            <a:extLst>
              <a:ext uri="{FF2B5EF4-FFF2-40B4-BE49-F238E27FC236}">
                <a16:creationId xmlns:a16="http://schemas.microsoft.com/office/drawing/2014/main" id="{9C0C7F75-391C-DF24-8C3E-5F0B0C75ECAF}"/>
              </a:ext>
            </a:extLst>
          </p:cNvPr>
          <p:cNvSpPr txBox="1"/>
          <p:nvPr/>
        </p:nvSpPr>
        <p:spPr>
          <a:xfrm>
            <a:off x="3559267" y="1236034"/>
            <a:ext cx="545691" cy="369332"/>
          </a:xfrm>
          <a:prstGeom prst="rect">
            <a:avLst/>
          </a:prstGeom>
          <a:noFill/>
        </p:spPr>
        <p:txBody>
          <a:bodyPr wrap="square" rtlCol="0">
            <a:spAutoFit/>
          </a:bodyPr>
          <a:lstStyle/>
          <a:p>
            <a:r>
              <a:rPr lang="en-IN" b="1" dirty="0">
                <a:solidFill>
                  <a:srgbClr val="00B050"/>
                </a:solidFill>
              </a:rPr>
              <a:t>x</a:t>
            </a:r>
          </a:p>
        </p:txBody>
      </p:sp>
      <p:sp>
        <p:nvSpPr>
          <p:cNvPr id="92" name="TextBox 91">
            <a:extLst>
              <a:ext uri="{FF2B5EF4-FFF2-40B4-BE49-F238E27FC236}">
                <a16:creationId xmlns:a16="http://schemas.microsoft.com/office/drawing/2014/main" id="{54A9CFEB-BB8F-814F-BB98-7CD84BCF543D}"/>
              </a:ext>
            </a:extLst>
          </p:cNvPr>
          <p:cNvSpPr txBox="1"/>
          <p:nvPr/>
        </p:nvSpPr>
        <p:spPr>
          <a:xfrm>
            <a:off x="3613344" y="4357783"/>
            <a:ext cx="545691" cy="369332"/>
          </a:xfrm>
          <a:prstGeom prst="rect">
            <a:avLst/>
          </a:prstGeom>
          <a:noFill/>
        </p:spPr>
        <p:txBody>
          <a:bodyPr wrap="square" rtlCol="0">
            <a:spAutoFit/>
          </a:bodyPr>
          <a:lstStyle/>
          <a:p>
            <a:r>
              <a:rPr lang="en-IN" b="1" dirty="0">
                <a:solidFill>
                  <a:srgbClr val="00B050"/>
                </a:solidFill>
              </a:rPr>
              <a:t>z</a:t>
            </a:r>
          </a:p>
        </p:txBody>
      </p:sp>
      <p:sp>
        <p:nvSpPr>
          <p:cNvPr id="93" name="TextBox 92">
            <a:extLst>
              <a:ext uri="{FF2B5EF4-FFF2-40B4-BE49-F238E27FC236}">
                <a16:creationId xmlns:a16="http://schemas.microsoft.com/office/drawing/2014/main" id="{C9B6120E-7FAF-BC8F-4B35-DF9F4325A2F4}"/>
              </a:ext>
            </a:extLst>
          </p:cNvPr>
          <p:cNvSpPr txBox="1"/>
          <p:nvPr/>
        </p:nvSpPr>
        <p:spPr>
          <a:xfrm>
            <a:off x="1347003" y="4411861"/>
            <a:ext cx="545691" cy="369332"/>
          </a:xfrm>
          <a:prstGeom prst="rect">
            <a:avLst/>
          </a:prstGeom>
          <a:noFill/>
        </p:spPr>
        <p:txBody>
          <a:bodyPr wrap="square" rtlCol="0">
            <a:spAutoFit/>
          </a:bodyPr>
          <a:lstStyle/>
          <a:p>
            <a:r>
              <a:rPr lang="en-IN" b="1" dirty="0">
                <a:solidFill>
                  <a:srgbClr val="00B050"/>
                </a:solidFill>
              </a:rPr>
              <a:t>y</a:t>
            </a:r>
          </a:p>
        </p:txBody>
      </p:sp>
      <p:sp>
        <p:nvSpPr>
          <p:cNvPr id="10" name="TextBox 9">
            <a:extLst>
              <a:ext uri="{FF2B5EF4-FFF2-40B4-BE49-F238E27FC236}">
                <a16:creationId xmlns:a16="http://schemas.microsoft.com/office/drawing/2014/main" id="{64EDD641-9E3E-F3F6-52B3-45ECE2AA86B6}"/>
              </a:ext>
            </a:extLst>
          </p:cNvPr>
          <p:cNvSpPr txBox="1"/>
          <p:nvPr/>
        </p:nvSpPr>
        <p:spPr>
          <a:xfrm>
            <a:off x="4965659" y="2367368"/>
            <a:ext cx="7011087" cy="2031325"/>
          </a:xfrm>
          <a:prstGeom prst="rect">
            <a:avLst/>
          </a:prstGeom>
          <a:noFill/>
        </p:spPr>
        <p:txBody>
          <a:bodyPr wrap="square" rtlCol="0">
            <a:spAutoFit/>
          </a:bodyPr>
          <a:lstStyle/>
          <a:p>
            <a:r>
              <a:rPr lang="en-IN" dirty="0">
                <a:latin typeface="Consolas" panose="020B0609020204030204" pitchFamily="49" charset="0"/>
              </a:rPr>
              <a:t>Loop</a:t>
            </a:r>
          </a:p>
          <a:p>
            <a:r>
              <a:rPr lang="en-IN" dirty="0">
                <a:latin typeface="Consolas" panose="020B0609020204030204" pitchFamily="49" charset="0"/>
              </a:rPr>
              <a:t>  find w not in N’ such that D(w) is minimum</a:t>
            </a:r>
          </a:p>
          <a:p>
            <a:r>
              <a:rPr lang="en-IN" dirty="0">
                <a:latin typeface="Consolas" panose="020B0609020204030204" pitchFamily="49" charset="0"/>
              </a:rPr>
              <a:t>  add w to N’</a:t>
            </a:r>
          </a:p>
          <a:p>
            <a:r>
              <a:rPr lang="en-IN" dirty="0">
                <a:latin typeface="Consolas" panose="020B0609020204030204" pitchFamily="49" charset="0"/>
              </a:rPr>
              <a:t>  update D(v) for each neighbour v of w and not in N’:</a:t>
            </a:r>
          </a:p>
          <a:p>
            <a:r>
              <a:rPr lang="en-IN" dirty="0">
                <a:latin typeface="Consolas" panose="020B0609020204030204" pitchFamily="49" charset="0"/>
              </a:rPr>
              <a:t>     D(v) = min(D(v), D(w) + c(w, v))</a:t>
            </a:r>
          </a:p>
          <a:p>
            <a:r>
              <a:rPr lang="en-IN" dirty="0">
                <a:latin typeface="Consolas" panose="020B0609020204030204" pitchFamily="49" charset="0"/>
              </a:rPr>
              <a:t>until N’ = N</a:t>
            </a:r>
          </a:p>
          <a:p>
            <a:r>
              <a:rPr lang="en-IN" dirty="0">
                <a:latin typeface="Consolas" panose="020B0609020204030204" pitchFamily="49" charset="0"/>
              </a:rPr>
              <a:t>   </a:t>
            </a:r>
          </a:p>
        </p:txBody>
      </p:sp>
      <p:sp>
        <p:nvSpPr>
          <p:cNvPr id="11" name="TextBox 10">
            <a:extLst>
              <a:ext uri="{FF2B5EF4-FFF2-40B4-BE49-F238E27FC236}">
                <a16:creationId xmlns:a16="http://schemas.microsoft.com/office/drawing/2014/main" id="{99FE7B75-3429-EF92-AB48-4F16DCE18135}"/>
              </a:ext>
            </a:extLst>
          </p:cNvPr>
          <p:cNvSpPr txBox="1"/>
          <p:nvPr/>
        </p:nvSpPr>
        <p:spPr>
          <a:xfrm>
            <a:off x="5072743" y="5105400"/>
            <a:ext cx="5693228" cy="1015663"/>
          </a:xfrm>
          <a:prstGeom prst="rect">
            <a:avLst/>
          </a:prstGeom>
          <a:noFill/>
        </p:spPr>
        <p:txBody>
          <a:bodyPr wrap="square" rtlCol="0">
            <a:spAutoFit/>
          </a:bodyPr>
          <a:lstStyle/>
          <a:p>
            <a:r>
              <a:rPr lang="en-US" sz="2000" dirty="0"/>
              <a:t>The next node that appears due to gravity must be directly connected to s, y, or z.</a:t>
            </a:r>
          </a:p>
          <a:p>
            <a:r>
              <a:rPr lang="en-US" sz="2000" dirty="0"/>
              <a:t>Update distances from z.</a:t>
            </a:r>
            <a:endParaRPr lang="en-IN" sz="2000" dirty="0"/>
          </a:p>
        </p:txBody>
      </p:sp>
    </p:spTree>
    <p:extLst>
      <p:ext uri="{BB962C8B-B14F-4D97-AF65-F5344CB8AC3E}">
        <p14:creationId xmlns:p14="http://schemas.microsoft.com/office/powerpoint/2010/main" val="304062087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FAFE24-61F4-689B-F8AD-1A7D565AE83A}"/>
              </a:ext>
            </a:extLst>
          </p:cNvPr>
          <p:cNvSpPr>
            <a:spLocks noGrp="1"/>
          </p:cNvSpPr>
          <p:nvPr>
            <p:ph type="title"/>
          </p:nvPr>
        </p:nvSpPr>
        <p:spPr/>
        <p:txBody>
          <a:bodyPr/>
          <a:lstStyle/>
          <a:p>
            <a:r>
              <a:rPr lang="en-IN" dirty="0">
                <a:solidFill>
                  <a:schemeClr val="tx2"/>
                </a:solidFill>
              </a:rPr>
              <a:t>Shortest Path</a:t>
            </a:r>
          </a:p>
        </p:txBody>
      </p:sp>
      <p:sp>
        <p:nvSpPr>
          <p:cNvPr id="4" name="Oval 3">
            <a:extLst>
              <a:ext uri="{FF2B5EF4-FFF2-40B4-BE49-F238E27FC236}">
                <a16:creationId xmlns:a16="http://schemas.microsoft.com/office/drawing/2014/main" id="{F432856D-F517-566B-C15C-94C9C72FD1A2}"/>
              </a:ext>
            </a:extLst>
          </p:cNvPr>
          <p:cNvSpPr/>
          <p:nvPr/>
        </p:nvSpPr>
        <p:spPr>
          <a:xfrm>
            <a:off x="314632" y="2723535"/>
            <a:ext cx="639097" cy="589936"/>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dirty="0">
                <a:solidFill>
                  <a:schemeClr val="tx2"/>
                </a:solidFill>
              </a:rPr>
              <a:t>0</a:t>
            </a:r>
          </a:p>
        </p:txBody>
      </p:sp>
      <mc:AlternateContent xmlns:mc="http://schemas.openxmlformats.org/markup-compatibility/2006" xmlns:a14="http://schemas.microsoft.com/office/drawing/2010/main">
        <mc:Choice Requires="a14">
          <p:sp>
            <p:nvSpPr>
              <p:cNvPr id="5" name="Oval 4">
                <a:extLst>
                  <a:ext uri="{FF2B5EF4-FFF2-40B4-BE49-F238E27FC236}">
                    <a16:creationId xmlns:a16="http://schemas.microsoft.com/office/drawing/2014/main" id="{B3729705-87A1-C556-5972-50827DD7DE39}"/>
                  </a:ext>
                </a:extLst>
              </p:cNvPr>
              <p:cNvSpPr/>
              <p:nvPr/>
            </p:nvSpPr>
            <p:spPr>
              <a:xfrm>
                <a:off x="1233949" y="3888660"/>
                <a:ext cx="639097" cy="589936"/>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r>
                        <a:rPr lang="en-IN" b="0" i="1" smtClean="0">
                          <a:solidFill>
                            <a:schemeClr val="tx2"/>
                          </a:solidFill>
                          <a:latin typeface="Cambria Math" panose="02040503050406030204" pitchFamily="18" charset="0"/>
                        </a:rPr>
                        <m:t>5</m:t>
                      </m:r>
                    </m:oMath>
                  </m:oMathPara>
                </a14:m>
                <a:endParaRPr lang="en-IN" dirty="0">
                  <a:solidFill>
                    <a:schemeClr val="tx2"/>
                  </a:solidFill>
                </a:endParaRPr>
              </a:p>
            </p:txBody>
          </p:sp>
        </mc:Choice>
        <mc:Fallback xmlns="">
          <p:sp>
            <p:nvSpPr>
              <p:cNvPr id="5" name="Oval 4">
                <a:extLst>
                  <a:ext uri="{FF2B5EF4-FFF2-40B4-BE49-F238E27FC236}">
                    <a16:creationId xmlns:a16="http://schemas.microsoft.com/office/drawing/2014/main" id="{B3729705-87A1-C556-5972-50827DD7DE39}"/>
                  </a:ext>
                </a:extLst>
              </p:cNvPr>
              <p:cNvSpPr>
                <a:spLocks noRot="1" noChangeAspect="1" noMove="1" noResize="1" noEditPoints="1" noAdjustHandles="1" noChangeArrowheads="1" noChangeShapeType="1" noTextEdit="1"/>
              </p:cNvSpPr>
              <p:nvPr/>
            </p:nvSpPr>
            <p:spPr>
              <a:xfrm>
                <a:off x="1233949" y="3888660"/>
                <a:ext cx="639097" cy="589936"/>
              </a:xfrm>
              <a:prstGeom prst="ellipse">
                <a:avLst/>
              </a:prstGeom>
              <a:blipFill>
                <a:blip r:embed="rId3"/>
                <a:stretch>
                  <a:fillRect/>
                </a:stretch>
              </a:blipFill>
            </p:spPr>
            <p:txBody>
              <a:bodyPr/>
              <a:lstStyle/>
              <a:p>
                <a:r>
                  <a:rPr lang="en-IN">
                    <a:noFill/>
                  </a:rPr>
                  <a:t> </a:t>
                </a:r>
              </a:p>
            </p:txBody>
          </p:sp>
        </mc:Fallback>
      </mc:AlternateContent>
      <mc:AlternateContent xmlns:mc="http://schemas.openxmlformats.org/markup-compatibility/2006" xmlns:a14="http://schemas.microsoft.com/office/drawing/2010/main">
        <mc:Choice Requires="a14">
          <p:sp>
            <p:nvSpPr>
              <p:cNvPr id="6" name="Oval 5">
                <a:extLst>
                  <a:ext uri="{FF2B5EF4-FFF2-40B4-BE49-F238E27FC236}">
                    <a16:creationId xmlns:a16="http://schemas.microsoft.com/office/drawing/2014/main" id="{4AAC17B1-A9E8-8EA6-CFAD-B18DBF82EC23}"/>
                  </a:ext>
                </a:extLst>
              </p:cNvPr>
              <p:cNvSpPr/>
              <p:nvPr/>
            </p:nvSpPr>
            <p:spPr>
              <a:xfrm>
                <a:off x="1278195" y="1514164"/>
                <a:ext cx="639097" cy="589936"/>
              </a:xfrm>
              <a:prstGeom prst="ellipse">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r>
                        <a:rPr lang="en-IN" b="0" i="1" smtClean="0">
                          <a:solidFill>
                            <a:schemeClr val="tx2"/>
                          </a:solidFill>
                          <a:latin typeface="Cambria Math" panose="02040503050406030204" pitchFamily="18" charset="0"/>
                          <a:ea typeface="Cambria Math" panose="02040503050406030204" pitchFamily="18" charset="0"/>
                        </a:rPr>
                        <m:t>8</m:t>
                      </m:r>
                    </m:oMath>
                  </m:oMathPara>
                </a14:m>
                <a:endParaRPr lang="en-IN" dirty="0">
                  <a:solidFill>
                    <a:schemeClr val="tx2"/>
                  </a:solidFill>
                </a:endParaRPr>
              </a:p>
            </p:txBody>
          </p:sp>
        </mc:Choice>
        <mc:Fallback xmlns="">
          <p:sp>
            <p:nvSpPr>
              <p:cNvPr id="6" name="Oval 5">
                <a:extLst>
                  <a:ext uri="{FF2B5EF4-FFF2-40B4-BE49-F238E27FC236}">
                    <a16:creationId xmlns:a16="http://schemas.microsoft.com/office/drawing/2014/main" id="{4AAC17B1-A9E8-8EA6-CFAD-B18DBF82EC23}"/>
                  </a:ext>
                </a:extLst>
              </p:cNvPr>
              <p:cNvSpPr>
                <a:spLocks noRot="1" noChangeAspect="1" noMove="1" noResize="1" noEditPoints="1" noAdjustHandles="1" noChangeArrowheads="1" noChangeShapeType="1" noTextEdit="1"/>
              </p:cNvSpPr>
              <p:nvPr/>
            </p:nvSpPr>
            <p:spPr>
              <a:xfrm>
                <a:off x="1278195" y="1514164"/>
                <a:ext cx="639097" cy="589936"/>
              </a:xfrm>
              <a:prstGeom prst="ellipse">
                <a:avLst/>
              </a:prstGeom>
              <a:blipFill>
                <a:blip r:embed="rId4"/>
                <a:stretch>
                  <a:fillRect/>
                </a:stretch>
              </a:blipFill>
            </p:spPr>
            <p:txBody>
              <a:bodyPr/>
              <a:lstStyle/>
              <a:p>
                <a:r>
                  <a:rPr lang="en-IN">
                    <a:noFill/>
                  </a:rPr>
                  <a:t> </a:t>
                </a:r>
              </a:p>
            </p:txBody>
          </p:sp>
        </mc:Fallback>
      </mc:AlternateContent>
      <mc:AlternateContent xmlns:mc="http://schemas.openxmlformats.org/markup-compatibility/2006" xmlns:a14="http://schemas.microsoft.com/office/drawing/2010/main">
        <mc:Choice Requires="a14">
          <p:sp>
            <p:nvSpPr>
              <p:cNvPr id="7" name="Oval 6">
                <a:extLst>
                  <a:ext uri="{FF2B5EF4-FFF2-40B4-BE49-F238E27FC236}">
                    <a16:creationId xmlns:a16="http://schemas.microsoft.com/office/drawing/2014/main" id="{BFC664AD-245C-3434-17CC-62B65327E196}"/>
                  </a:ext>
                </a:extLst>
              </p:cNvPr>
              <p:cNvSpPr/>
              <p:nvPr/>
            </p:nvSpPr>
            <p:spPr>
              <a:xfrm>
                <a:off x="3220069" y="1509248"/>
                <a:ext cx="639097" cy="589936"/>
              </a:xfrm>
              <a:prstGeom prst="ellipse">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r>
                        <a:rPr lang="en-IN" b="0" i="1" smtClean="0">
                          <a:solidFill>
                            <a:schemeClr val="tx2"/>
                          </a:solidFill>
                          <a:latin typeface="Cambria Math" panose="02040503050406030204" pitchFamily="18" charset="0"/>
                        </a:rPr>
                        <m:t>13</m:t>
                      </m:r>
                    </m:oMath>
                  </m:oMathPara>
                </a14:m>
                <a:endParaRPr lang="en-IN" dirty="0">
                  <a:solidFill>
                    <a:schemeClr val="tx2"/>
                  </a:solidFill>
                </a:endParaRPr>
              </a:p>
            </p:txBody>
          </p:sp>
        </mc:Choice>
        <mc:Fallback xmlns="">
          <p:sp>
            <p:nvSpPr>
              <p:cNvPr id="7" name="Oval 6">
                <a:extLst>
                  <a:ext uri="{FF2B5EF4-FFF2-40B4-BE49-F238E27FC236}">
                    <a16:creationId xmlns:a16="http://schemas.microsoft.com/office/drawing/2014/main" id="{BFC664AD-245C-3434-17CC-62B65327E196}"/>
                  </a:ext>
                </a:extLst>
              </p:cNvPr>
              <p:cNvSpPr>
                <a:spLocks noRot="1" noChangeAspect="1" noMove="1" noResize="1" noEditPoints="1" noAdjustHandles="1" noChangeArrowheads="1" noChangeShapeType="1" noTextEdit="1"/>
              </p:cNvSpPr>
              <p:nvPr/>
            </p:nvSpPr>
            <p:spPr>
              <a:xfrm>
                <a:off x="3220069" y="1509248"/>
                <a:ext cx="639097" cy="589936"/>
              </a:xfrm>
              <a:prstGeom prst="ellipse">
                <a:avLst/>
              </a:prstGeom>
              <a:blipFill>
                <a:blip r:embed="rId5"/>
                <a:stretch>
                  <a:fillRect/>
                </a:stretch>
              </a:blipFill>
            </p:spPr>
            <p:txBody>
              <a:bodyPr/>
              <a:lstStyle/>
              <a:p>
                <a:r>
                  <a:rPr lang="en-IN">
                    <a:noFill/>
                  </a:rPr>
                  <a:t> </a:t>
                </a:r>
              </a:p>
            </p:txBody>
          </p:sp>
        </mc:Fallback>
      </mc:AlternateContent>
      <mc:AlternateContent xmlns:mc="http://schemas.openxmlformats.org/markup-compatibility/2006" xmlns:a14="http://schemas.microsoft.com/office/drawing/2010/main">
        <mc:Choice Requires="a14">
          <p:sp>
            <p:nvSpPr>
              <p:cNvPr id="8" name="Oval 7">
                <a:extLst>
                  <a:ext uri="{FF2B5EF4-FFF2-40B4-BE49-F238E27FC236}">
                    <a16:creationId xmlns:a16="http://schemas.microsoft.com/office/drawing/2014/main" id="{C12C2D19-C454-17A6-21B0-DB6E20FBCCEB}"/>
                  </a:ext>
                </a:extLst>
              </p:cNvPr>
              <p:cNvSpPr/>
              <p:nvPr/>
            </p:nvSpPr>
            <p:spPr>
              <a:xfrm>
                <a:off x="3195490" y="3903410"/>
                <a:ext cx="639097" cy="589936"/>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r>
                        <a:rPr lang="en-IN" b="0" i="1" smtClean="0">
                          <a:solidFill>
                            <a:schemeClr val="tx2"/>
                          </a:solidFill>
                          <a:latin typeface="Cambria Math" panose="02040503050406030204" pitchFamily="18" charset="0"/>
                        </a:rPr>
                        <m:t>7</m:t>
                      </m:r>
                    </m:oMath>
                  </m:oMathPara>
                </a14:m>
                <a:endParaRPr lang="en-IN" dirty="0">
                  <a:solidFill>
                    <a:schemeClr val="tx2"/>
                  </a:solidFill>
                </a:endParaRPr>
              </a:p>
            </p:txBody>
          </p:sp>
        </mc:Choice>
        <mc:Fallback xmlns="">
          <p:sp>
            <p:nvSpPr>
              <p:cNvPr id="8" name="Oval 7">
                <a:extLst>
                  <a:ext uri="{FF2B5EF4-FFF2-40B4-BE49-F238E27FC236}">
                    <a16:creationId xmlns:a16="http://schemas.microsoft.com/office/drawing/2014/main" id="{C12C2D19-C454-17A6-21B0-DB6E20FBCCEB}"/>
                  </a:ext>
                </a:extLst>
              </p:cNvPr>
              <p:cNvSpPr>
                <a:spLocks noRot="1" noChangeAspect="1" noMove="1" noResize="1" noEditPoints="1" noAdjustHandles="1" noChangeArrowheads="1" noChangeShapeType="1" noTextEdit="1"/>
              </p:cNvSpPr>
              <p:nvPr/>
            </p:nvSpPr>
            <p:spPr>
              <a:xfrm>
                <a:off x="3195490" y="3903410"/>
                <a:ext cx="639097" cy="589936"/>
              </a:xfrm>
              <a:prstGeom prst="ellipse">
                <a:avLst/>
              </a:prstGeom>
              <a:blipFill>
                <a:blip r:embed="rId6"/>
                <a:stretch>
                  <a:fillRect/>
                </a:stretch>
              </a:blipFill>
            </p:spPr>
            <p:txBody>
              <a:bodyPr/>
              <a:lstStyle/>
              <a:p>
                <a:r>
                  <a:rPr lang="en-IN">
                    <a:noFill/>
                  </a:rPr>
                  <a:t> </a:t>
                </a:r>
              </a:p>
            </p:txBody>
          </p:sp>
        </mc:Fallback>
      </mc:AlternateContent>
      <p:cxnSp>
        <p:nvCxnSpPr>
          <p:cNvPr id="12" name="Straight Arrow Connector 11">
            <a:extLst>
              <a:ext uri="{FF2B5EF4-FFF2-40B4-BE49-F238E27FC236}">
                <a16:creationId xmlns:a16="http://schemas.microsoft.com/office/drawing/2014/main" id="{11685048-087B-5288-0653-2143944640FB}"/>
              </a:ext>
            </a:extLst>
          </p:cNvPr>
          <p:cNvCxnSpPr>
            <a:stCxn id="6" idx="6"/>
            <a:endCxn id="7" idx="2"/>
          </p:cNvCxnSpPr>
          <p:nvPr/>
        </p:nvCxnSpPr>
        <p:spPr>
          <a:xfrm flipV="1">
            <a:off x="1917292" y="1804216"/>
            <a:ext cx="1302777" cy="4916"/>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cxnSp>
        <p:nvCxnSpPr>
          <p:cNvPr id="16" name="Straight Arrow Connector 15">
            <a:extLst>
              <a:ext uri="{FF2B5EF4-FFF2-40B4-BE49-F238E27FC236}">
                <a16:creationId xmlns:a16="http://schemas.microsoft.com/office/drawing/2014/main" id="{2C8BD446-1EAA-63F0-021D-A579A20568DC}"/>
              </a:ext>
            </a:extLst>
          </p:cNvPr>
          <p:cNvCxnSpPr>
            <a:stCxn id="5" idx="6"/>
            <a:endCxn id="8" idx="2"/>
          </p:cNvCxnSpPr>
          <p:nvPr/>
        </p:nvCxnSpPr>
        <p:spPr>
          <a:xfrm>
            <a:off x="1873046" y="4183628"/>
            <a:ext cx="1322444" cy="14750"/>
          </a:xfrm>
          <a:prstGeom prst="straightConnector1">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18" name="Straight Arrow Connector 17">
            <a:extLst>
              <a:ext uri="{FF2B5EF4-FFF2-40B4-BE49-F238E27FC236}">
                <a16:creationId xmlns:a16="http://schemas.microsoft.com/office/drawing/2014/main" id="{79F71B61-747E-2EE5-BF0D-6D0520B99241}"/>
              </a:ext>
            </a:extLst>
          </p:cNvPr>
          <p:cNvCxnSpPr>
            <a:stCxn id="8" idx="2"/>
            <a:endCxn id="4" idx="5"/>
          </p:cNvCxnSpPr>
          <p:nvPr/>
        </p:nvCxnSpPr>
        <p:spPr>
          <a:xfrm flipH="1" flipV="1">
            <a:off x="860135" y="3227077"/>
            <a:ext cx="2335355" cy="971301"/>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cxnSp>
        <p:nvCxnSpPr>
          <p:cNvPr id="20" name="Straight Arrow Connector 19">
            <a:extLst>
              <a:ext uri="{FF2B5EF4-FFF2-40B4-BE49-F238E27FC236}">
                <a16:creationId xmlns:a16="http://schemas.microsoft.com/office/drawing/2014/main" id="{3FE40FE0-D078-AA55-451D-7C4259962EF1}"/>
              </a:ext>
            </a:extLst>
          </p:cNvPr>
          <p:cNvCxnSpPr>
            <a:stCxn id="5" idx="7"/>
            <a:endCxn id="7" idx="3"/>
          </p:cNvCxnSpPr>
          <p:nvPr/>
        </p:nvCxnSpPr>
        <p:spPr>
          <a:xfrm flipV="1">
            <a:off x="1779452" y="2012790"/>
            <a:ext cx="1534211" cy="1962264"/>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cxnSp>
        <p:nvCxnSpPr>
          <p:cNvPr id="42" name="Connector: Curved 41">
            <a:extLst>
              <a:ext uri="{FF2B5EF4-FFF2-40B4-BE49-F238E27FC236}">
                <a16:creationId xmlns:a16="http://schemas.microsoft.com/office/drawing/2014/main" id="{B4EA2B15-71B5-8156-FEDD-1414EEDB9D92}"/>
              </a:ext>
            </a:extLst>
          </p:cNvPr>
          <p:cNvCxnSpPr>
            <a:stCxn id="6" idx="3"/>
            <a:endCxn id="5" idx="1"/>
          </p:cNvCxnSpPr>
          <p:nvPr/>
        </p:nvCxnSpPr>
        <p:spPr>
          <a:xfrm rot="5400000">
            <a:off x="370992" y="2974257"/>
            <a:ext cx="1957348" cy="44246"/>
          </a:xfrm>
          <a:prstGeom prst="curvedConnector3">
            <a:avLst/>
          </a:prstGeom>
          <a:ln w="28575">
            <a:tailEnd type="triangle"/>
          </a:ln>
        </p:spPr>
        <p:style>
          <a:lnRef idx="1">
            <a:schemeClr val="accent1"/>
          </a:lnRef>
          <a:fillRef idx="0">
            <a:schemeClr val="accent1"/>
          </a:fillRef>
          <a:effectRef idx="0">
            <a:schemeClr val="accent1"/>
          </a:effectRef>
          <a:fontRef idx="minor">
            <a:schemeClr val="tx1"/>
          </a:fontRef>
        </p:style>
      </p:cxnSp>
      <p:cxnSp>
        <p:nvCxnSpPr>
          <p:cNvPr id="44" name="Connector: Curved 43">
            <a:extLst>
              <a:ext uri="{FF2B5EF4-FFF2-40B4-BE49-F238E27FC236}">
                <a16:creationId xmlns:a16="http://schemas.microsoft.com/office/drawing/2014/main" id="{7BF7A3B9-40D5-2570-F1D2-1D463ED3AC63}"/>
              </a:ext>
            </a:extLst>
          </p:cNvPr>
          <p:cNvCxnSpPr>
            <a:stCxn id="5" idx="7"/>
            <a:endCxn id="6" idx="5"/>
          </p:cNvCxnSpPr>
          <p:nvPr/>
        </p:nvCxnSpPr>
        <p:spPr>
          <a:xfrm rot="5400000" flipH="1" flipV="1">
            <a:off x="822901" y="2974257"/>
            <a:ext cx="1957348" cy="44246"/>
          </a:xfrm>
          <a:prstGeom prst="curvedConnector3">
            <a:avLst/>
          </a:prstGeom>
          <a:ln w="28575">
            <a:solidFill>
              <a:schemeClr val="accent2"/>
            </a:solidFill>
            <a:tailEnd type="triangle"/>
          </a:ln>
        </p:spPr>
        <p:style>
          <a:lnRef idx="1">
            <a:schemeClr val="accent1"/>
          </a:lnRef>
          <a:fillRef idx="0">
            <a:schemeClr val="accent1"/>
          </a:fillRef>
          <a:effectRef idx="0">
            <a:schemeClr val="accent1"/>
          </a:effectRef>
          <a:fontRef idx="minor">
            <a:schemeClr val="tx1"/>
          </a:fontRef>
        </p:style>
      </p:cxnSp>
      <p:cxnSp>
        <p:nvCxnSpPr>
          <p:cNvPr id="46" name="Connector: Curved 45">
            <a:extLst>
              <a:ext uri="{FF2B5EF4-FFF2-40B4-BE49-F238E27FC236}">
                <a16:creationId xmlns:a16="http://schemas.microsoft.com/office/drawing/2014/main" id="{181B8CAE-3A33-2C4C-C7D7-3D316F63D4DC}"/>
              </a:ext>
            </a:extLst>
          </p:cNvPr>
          <p:cNvCxnSpPr>
            <a:stCxn id="7" idx="3"/>
            <a:endCxn id="8" idx="1"/>
          </p:cNvCxnSpPr>
          <p:nvPr/>
        </p:nvCxnSpPr>
        <p:spPr>
          <a:xfrm rot="5400000">
            <a:off x="2312867" y="2989008"/>
            <a:ext cx="1977014" cy="24579"/>
          </a:xfrm>
          <a:prstGeom prst="curvedConnector3">
            <a:avLst/>
          </a:prstGeom>
          <a:ln w="28575">
            <a:tailEnd type="triangle"/>
          </a:ln>
        </p:spPr>
        <p:style>
          <a:lnRef idx="1">
            <a:schemeClr val="accent1"/>
          </a:lnRef>
          <a:fillRef idx="0">
            <a:schemeClr val="accent1"/>
          </a:fillRef>
          <a:effectRef idx="0">
            <a:schemeClr val="accent1"/>
          </a:effectRef>
          <a:fontRef idx="minor">
            <a:schemeClr val="tx1"/>
          </a:fontRef>
        </p:style>
      </p:cxnSp>
      <p:cxnSp>
        <p:nvCxnSpPr>
          <p:cNvPr id="48" name="Connector: Curved 47">
            <a:extLst>
              <a:ext uri="{FF2B5EF4-FFF2-40B4-BE49-F238E27FC236}">
                <a16:creationId xmlns:a16="http://schemas.microsoft.com/office/drawing/2014/main" id="{0DFDC7B5-5D9E-BDC4-09A7-CD40E8B0DADD}"/>
              </a:ext>
            </a:extLst>
          </p:cNvPr>
          <p:cNvCxnSpPr>
            <a:stCxn id="8" idx="7"/>
            <a:endCxn id="7" idx="5"/>
          </p:cNvCxnSpPr>
          <p:nvPr/>
        </p:nvCxnSpPr>
        <p:spPr>
          <a:xfrm rot="5400000" flipH="1" flipV="1">
            <a:off x="2764775" y="2989008"/>
            <a:ext cx="1977014" cy="24579"/>
          </a:xfrm>
          <a:prstGeom prst="curvedConnector3">
            <a:avLst/>
          </a:prstGeom>
          <a:ln w="28575">
            <a:solidFill>
              <a:schemeClr val="accent2"/>
            </a:solidFill>
            <a:tailEnd type="triangle"/>
          </a:ln>
        </p:spPr>
        <p:style>
          <a:lnRef idx="1">
            <a:schemeClr val="accent1"/>
          </a:lnRef>
          <a:fillRef idx="0">
            <a:schemeClr val="accent1"/>
          </a:fillRef>
          <a:effectRef idx="0">
            <a:schemeClr val="accent1"/>
          </a:effectRef>
          <a:fontRef idx="minor">
            <a:schemeClr val="tx1"/>
          </a:fontRef>
        </p:style>
      </p:cxnSp>
      <p:cxnSp>
        <p:nvCxnSpPr>
          <p:cNvPr id="50" name="Straight Arrow Connector 49">
            <a:extLst>
              <a:ext uri="{FF2B5EF4-FFF2-40B4-BE49-F238E27FC236}">
                <a16:creationId xmlns:a16="http://schemas.microsoft.com/office/drawing/2014/main" id="{E28220B8-3AD0-B510-918F-7FB1F0A93708}"/>
              </a:ext>
            </a:extLst>
          </p:cNvPr>
          <p:cNvCxnSpPr>
            <a:stCxn id="4" idx="0"/>
            <a:endCxn id="6" idx="2"/>
          </p:cNvCxnSpPr>
          <p:nvPr/>
        </p:nvCxnSpPr>
        <p:spPr>
          <a:xfrm flipV="1">
            <a:off x="634181" y="1809132"/>
            <a:ext cx="644014" cy="914403"/>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cxnSp>
        <p:nvCxnSpPr>
          <p:cNvPr id="52" name="Straight Arrow Connector 51">
            <a:extLst>
              <a:ext uri="{FF2B5EF4-FFF2-40B4-BE49-F238E27FC236}">
                <a16:creationId xmlns:a16="http://schemas.microsoft.com/office/drawing/2014/main" id="{93B1FD3E-F6C0-594B-0674-767603E62C4E}"/>
              </a:ext>
            </a:extLst>
          </p:cNvPr>
          <p:cNvCxnSpPr>
            <a:stCxn id="4" idx="4"/>
            <a:endCxn id="5" idx="2"/>
          </p:cNvCxnSpPr>
          <p:nvPr/>
        </p:nvCxnSpPr>
        <p:spPr>
          <a:xfrm>
            <a:off x="634181" y="3313471"/>
            <a:ext cx="599768" cy="870157"/>
          </a:xfrm>
          <a:prstGeom prst="straightConnector1">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53" name="TextBox 52">
            <a:extLst>
              <a:ext uri="{FF2B5EF4-FFF2-40B4-BE49-F238E27FC236}">
                <a16:creationId xmlns:a16="http://schemas.microsoft.com/office/drawing/2014/main" id="{30B560E5-89A4-F773-CA5C-DE11A3DCEB05}"/>
              </a:ext>
            </a:extLst>
          </p:cNvPr>
          <p:cNvSpPr txBox="1"/>
          <p:nvPr/>
        </p:nvSpPr>
        <p:spPr>
          <a:xfrm>
            <a:off x="2222079" y="1413020"/>
            <a:ext cx="545691" cy="369332"/>
          </a:xfrm>
          <a:prstGeom prst="rect">
            <a:avLst/>
          </a:prstGeom>
          <a:noFill/>
        </p:spPr>
        <p:txBody>
          <a:bodyPr wrap="square" rtlCol="0">
            <a:spAutoFit/>
          </a:bodyPr>
          <a:lstStyle/>
          <a:p>
            <a:r>
              <a:rPr lang="en-IN" b="1" dirty="0"/>
              <a:t>1</a:t>
            </a:r>
          </a:p>
        </p:txBody>
      </p:sp>
      <p:sp>
        <p:nvSpPr>
          <p:cNvPr id="54" name="TextBox 53">
            <a:extLst>
              <a:ext uri="{FF2B5EF4-FFF2-40B4-BE49-F238E27FC236}">
                <a16:creationId xmlns:a16="http://schemas.microsoft.com/office/drawing/2014/main" id="{1585AFA7-3952-1D07-55B7-8D175D8D8F0C}"/>
              </a:ext>
            </a:extLst>
          </p:cNvPr>
          <p:cNvSpPr txBox="1"/>
          <p:nvPr/>
        </p:nvSpPr>
        <p:spPr>
          <a:xfrm>
            <a:off x="3780495" y="2725628"/>
            <a:ext cx="545691" cy="369332"/>
          </a:xfrm>
          <a:prstGeom prst="rect">
            <a:avLst/>
          </a:prstGeom>
          <a:noFill/>
        </p:spPr>
        <p:txBody>
          <a:bodyPr wrap="square" rtlCol="0">
            <a:spAutoFit/>
          </a:bodyPr>
          <a:lstStyle/>
          <a:p>
            <a:r>
              <a:rPr lang="en-IN" b="1" dirty="0"/>
              <a:t>6</a:t>
            </a:r>
          </a:p>
        </p:txBody>
      </p:sp>
      <p:sp>
        <p:nvSpPr>
          <p:cNvPr id="55" name="TextBox 54">
            <a:extLst>
              <a:ext uri="{FF2B5EF4-FFF2-40B4-BE49-F238E27FC236}">
                <a16:creationId xmlns:a16="http://schemas.microsoft.com/office/drawing/2014/main" id="{8CE68FC4-48F1-323D-7519-0E59419971E9}"/>
              </a:ext>
            </a:extLst>
          </p:cNvPr>
          <p:cNvSpPr txBox="1"/>
          <p:nvPr/>
        </p:nvSpPr>
        <p:spPr>
          <a:xfrm>
            <a:off x="2930003" y="2878028"/>
            <a:ext cx="545691" cy="369332"/>
          </a:xfrm>
          <a:prstGeom prst="rect">
            <a:avLst/>
          </a:prstGeom>
          <a:noFill/>
        </p:spPr>
        <p:txBody>
          <a:bodyPr wrap="square" rtlCol="0">
            <a:spAutoFit/>
          </a:bodyPr>
          <a:lstStyle/>
          <a:p>
            <a:r>
              <a:rPr lang="en-IN" b="1" dirty="0"/>
              <a:t>4</a:t>
            </a:r>
          </a:p>
        </p:txBody>
      </p:sp>
      <p:sp>
        <p:nvSpPr>
          <p:cNvPr id="56" name="TextBox 55">
            <a:extLst>
              <a:ext uri="{FF2B5EF4-FFF2-40B4-BE49-F238E27FC236}">
                <a16:creationId xmlns:a16="http://schemas.microsoft.com/office/drawing/2014/main" id="{DFD51F0C-116F-A442-591F-4F85123E0D3C}"/>
              </a:ext>
            </a:extLst>
          </p:cNvPr>
          <p:cNvSpPr txBox="1"/>
          <p:nvPr/>
        </p:nvSpPr>
        <p:spPr>
          <a:xfrm>
            <a:off x="2344982" y="4161138"/>
            <a:ext cx="545691" cy="369332"/>
          </a:xfrm>
          <a:prstGeom prst="rect">
            <a:avLst/>
          </a:prstGeom>
          <a:noFill/>
        </p:spPr>
        <p:txBody>
          <a:bodyPr wrap="square" rtlCol="0">
            <a:spAutoFit/>
          </a:bodyPr>
          <a:lstStyle/>
          <a:p>
            <a:r>
              <a:rPr lang="en-IN" b="1" dirty="0"/>
              <a:t>2</a:t>
            </a:r>
          </a:p>
        </p:txBody>
      </p:sp>
      <p:sp>
        <p:nvSpPr>
          <p:cNvPr id="57" name="TextBox 56">
            <a:extLst>
              <a:ext uri="{FF2B5EF4-FFF2-40B4-BE49-F238E27FC236}">
                <a16:creationId xmlns:a16="http://schemas.microsoft.com/office/drawing/2014/main" id="{FD7F7DE2-6842-D5B3-BE42-E50CFE7328A8}"/>
              </a:ext>
            </a:extLst>
          </p:cNvPr>
          <p:cNvSpPr txBox="1"/>
          <p:nvPr/>
        </p:nvSpPr>
        <p:spPr>
          <a:xfrm>
            <a:off x="2320401" y="3566286"/>
            <a:ext cx="545691" cy="369332"/>
          </a:xfrm>
          <a:prstGeom prst="rect">
            <a:avLst/>
          </a:prstGeom>
          <a:noFill/>
        </p:spPr>
        <p:txBody>
          <a:bodyPr wrap="square" rtlCol="0">
            <a:spAutoFit/>
          </a:bodyPr>
          <a:lstStyle/>
          <a:p>
            <a:r>
              <a:rPr lang="en-IN" b="1" dirty="0"/>
              <a:t>7</a:t>
            </a:r>
          </a:p>
        </p:txBody>
      </p:sp>
      <p:sp>
        <p:nvSpPr>
          <p:cNvPr id="58" name="TextBox 57">
            <a:extLst>
              <a:ext uri="{FF2B5EF4-FFF2-40B4-BE49-F238E27FC236}">
                <a16:creationId xmlns:a16="http://schemas.microsoft.com/office/drawing/2014/main" id="{20DD60C2-A41C-D129-232B-56BA19479224}"/>
              </a:ext>
            </a:extLst>
          </p:cNvPr>
          <p:cNvSpPr txBox="1"/>
          <p:nvPr/>
        </p:nvSpPr>
        <p:spPr>
          <a:xfrm>
            <a:off x="2472801" y="2479820"/>
            <a:ext cx="545691" cy="369332"/>
          </a:xfrm>
          <a:prstGeom prst="rect">
            <a:avLst/>
          </a:prstGeom>
          <a:noFill/>
        </p:spPr>
        <p:txBody>
          <a:bodyPr wrap="square" rtlCol="0">
            <a:spAutoFit/>
          </a:bodyPr>
          <a:lstStyle/>
          <a:p>
            <a:r>
              <a:rPr lang="en-IN" b="1" dirty="0"/>
              <a:t>9</a:t>
            </a:r>
          </a:p>
        </p:txBody>
      </p:sp>
      <p:sp>
        <p:nvSpPr>
          <p:cNvPr id="59" name="TextBox 58">
            <a:extLst>
              <a:ext uri="{FF2B5EF4-FFF2-40B4-BE49-F238E27FC236}">
                <a16:creationId xmlns:a16="http://schemas.microsoft.com/office/drawing/2014/main" id="{F9371492-40B9-A2D9-07B7-B1BF02A9A8B5}"/>
              </a:ext>
            </a:extLst>
          </p:cNvPr>
          <p:cNvSpPr txBox="1"/>
          <p:nvPr/>
        </p:nvSpPr>
        <p:spPr>
          <a:xfrm>
            <a:off x="1769791" y="2632220"/>
            <a:ext cx="545691" cy="369332"/>
          </a:xfrm>
          <a:prstGeom prst="rect">
            <a:avLst/>
          </a:prstGeom>
          <a:noFill/>
        </p:spPr>
        <p:txBody>
          <a:bodyPr wrap="square" rtlCol="0">
            <a:spAutoFit/>
          </a:bodyPr>
          <a:lstStyle/>
          <a:p>
            <a:r>
              <a:rPr lang="en-IN" b="1" dirty="0"/>
              <a:t>3</a:t>
            </a:r>
          </a:p>
        </p:txBody>
      </p:sp>
      <p:sp>
        <p:nvSpPr>
          <p:cNvPr id="60" name="TextBox 59">
            <a:extLst>
              <a:ext uri="{FF2B5EF4-FFF2-40B4-BE49-F238E27FC236}">
                <a16:creationId xmlns:a16="http://schemas.microsoft.com/office/drawing/2014/main" id="{DE5487C9-9CBB-C1F1-C72B-FF5EC9F5901B}"/>
              </a:ext>
            </a:extLst>
          </p:cNvPr>
          <p:cNvSpPr txBox="1"/>
          <p:nvPr/>
        </p:nvSpPr>
        <p:spPr>
          <a:xfrm>
            <a:off x="1086446" y="2558477"/>
            <a:ext cx="545691" cy="369332"/>
          </a:xfrm>
          <a:prstGeom prst="rect">
            <a:avLst/>
          </a:prstGeom>
          <a:noFill/>
        </p:spPr>
        <p:txBody>
          <a:bodyPr wrap="square" rtlCol="0">
            <a:spAutoFit/>
          </a:bodyPr>
          <a:lstStyle/>
          <a:p>
            <a:r>
              <a:rPr lang="en-IN" b="1" dirty="0"/>
              <a:t>2</a:t>
            </a:r>
          </a:p>
        </p:txBody>
      </p:sp>
      <p:sp>
        <p:nvSpPr>
          <p:cNvPr id="61" name="TextBox 60">
            <a:extLst>
              <a:ext uri="{FF2B5EF4-FFF2-40B4-BE49-F238E27FC236}">
                <a16:creationId xmlns:a16="http://schemas.microsoft.com/office/drawing/2014/main" id="{1C3ACC45-D114-F31C-7032-D7A73490637C}"/>
              </a:ext>
            </a:extLst>
          </p:cNvPr>
          <p:cNvSpPr txBox="1"/>
          <p:nvPr/>
        </p:nvSpPr>
        <p:spPr>
          <a:xfrm>
            <a:off x="609580" y="3674441"/>
            <a:ext cx="545691" cy="369332"/>
          </a:xfrm>
          <a:prstGeom prst="rect">
            <a:avLst/>
          </a:prstGeom>
          <a:noFill/>
        </p:spPr>
        <p:txBody>
          <a:bodyPr wrap="square" rtlCol="0">
            <a:spAutoFit/>
          </a:bodyPr>
          <a:lstStyle/>
          <a:p>
            <a:r>
              <a:rPr lang="en-IN" b="1" dirty="0"/>
              <a:t>5</a:t>
            </a:r>
          </a:p>
        </p:txBody>
      </p:sp>
      <p:sp>
        <p:nvSpPr>
          <p:cNvPr id="62" name="TextBox 61">
            <a:extLst>
              <a:ext uri="{FF2B5EF4-FFF2-40B4-BE49-F238E27FC236}">
                <a16:creationId xmlns:a16="http://schemas.microsoft.com/office/drawing/2014/main" id="{B4DDFA38-3B97-803B-5076-65C78624652C}"/>
              </a:ext>
            </a:extLst>
          </p:cNvPr>
          <p:cNvSpPr txBox="1"/>
          <p:nvPr/>
        </p:nvSpPr>
        <p:spPr>
          <a:xfrm>
            <a:off x="585001" y="1998036"/>
            <a:ext cx="545691" cy="369332"/>
          </a:xfrm>
          <a:prstGeom prst="rect">
            <a:avLst/>
          </a:prstGeom>
          <a:noFill/>
        </p:spPr>
        <p:txBody>
          <a:bodyPr wrap="square" rtlCol="0">
            <a:spAutoFit/>
          </a:bodyPr>
          <a:lstStyle/>
          <a:p>
            <a:r>
              <a:rPr lang="en-IN" b="1" dirty="0"/>
              <a:t>10</a:t>
            </a:r>
          </a:p>
        </p:txBody>
      </p:sp>
      <p:sp>
        <p:nvSpPr>
          <p:cNvPr id="63" name="TextBox 62">
            <a:extLst>
              <a:ext uri="{FF2B5EF4-FFF2-40B4-BE49-F238E27FC236}">
                <a16:creationId xmlns:a16="http://schemas.microsoft.com/office/drawing/2014/main" id="{C353ABA3-D6DB-D2E7-A55F-60B33F89408E}"/>
              </a:ext>
            </a:extLst>
          </p:cNvPr>
          <p:cNvSpPr txBox="1"/>
          <p:nvPr/>
        </p:nvSpPr>
        <p:spPr>
          <a:xfrm>
            <a:off x="265453" y="3172994"/>
            <a:ext cx="545691" cy="369332"/>
          </a:xfrm>
          <a:prstGeom prst="rect">
            <a:avLst/>
          </a:prstGeom>
          <a:noFill/>
        </p:spPr>
        <p:txBody>
          <a:bodyPr wrap="square" rtlCol="0">
            <a:spAutoFit/>
          </a:bodyPr>
          <a:lstStyle/>
          <a:p>
            <a:r>
              <a:rPr lang="en-IN" b="1" dirty="0">
                <a:solidFill>
                  <a:srgbClr val="00B050"/>
                </a:solidFill>
              </a:rPr>
              <a:t>s</a:t>
            </a:r>
          </a:p>
        </p:txBody>
      </p:sp>
      <p:sp>
        <p:nvSpPr>
          <p:cNvPr id="90" name="TextBox 89">
            <a:extLst>
              <a:ext uri="{FF2B5EF4-FFF2-40B4-BE49-F238E27FC236}">
                <a16:creationId xmlns:a16="http://schemas.microsoft.com/office/drawing/2014/main" id="{B813D0C4-3F1C-C813-C759-9D09DAAD1D79}"/>
              </a:ext>
            </a:extLst>
          </p:cNvPr>
          <p:cNvSpPr txBox="1"/>
          <p:nvPr/>
        </p:nvSpPr>
        <p:spPr>
          <a:xfrm>
            <a:off x="1184772" y="1260615"/>
            <a:ext cx="545691" cy="369332"/>
          </a:xfrm>
          <a:prstGeom prst="rect">
            <a:avLst/>
          </a:prstGeom>
          <a:noFill/>
        </p:spPr>
        <p:txBody>
          <a:bodyPr wrap="square" rtlCol="0">
            <a:spAutoFit/>
          </a:bodyPr>
          <a:lstStyle/>
          <a:p>
            <a:r>
              <a:rPr lang="en-IN" b="1" dirty="0">
                <a:solidFill>
                  <a:srgbClr val="00B050"/>
                </a:solidFill>
              </a:rPr>
              <a:t>t</a:t>
            </a:r>
          </a:p>
        </p:txBody>
      </p:sp>
      <p:sp>
        <p:nvSpPr>
          <p:cNvPr id="91" name="TextBox 90">
            <a:extLst>
              <a:ext uri="{FF2B5EF4-FFF2-40B4-BE49-F238E27FC236}">
                <a16:creationId xmlns:a16="http://schemas.microsoft.com/office/drawing/2014/main" id="{9C0C7F75-391C-DF24-8C3E-5F0B0C75ECAF}"/>
              </a:ext>
            </a:extLst>
          </p:cNvPr>
          <p:cNvSpPr txBox="1"/>
          <p:nvPr/>
        </p:nvSpPr>
        <p:spPr>
          <a:xfrm>
            <a:off x="3559267" y="1236034"/>
            <a:ext cx="545691" cy="369332"/>
          </a:xfrm>
          <a:prstGeom prst="rect">
            <a:avLst/>
          </a:prstGeom>
          <a:noFill/>
        </p:spPr>
        <p:txBody>
          <a:bodyPr wrap="square" rtlCol="0">
            <a:spAutoFit/>
          </a:bodyPr>
          <a:lstStyle/>
          <a:p>
            <a:r>
              <a:rPr lang="en-IN" b="1" dirty="0">
                <a:solidFill>
                  <a:srgbClr val="00B050"/>
                </a:solidFill>
              </a:rPr>
              <a:t>x</a:t>
            </a:r>
          </a:p>
        </p:txBody>
      </p:sp>
      <p:sp>
        <p:nvSpPr>
          <p:cNvPr id="92" name="TextBox 91">
            <a:extLst>
              <a:ext uri="{FF2B5EF4-FFF2-40B4-BE49-F238E27FC236}">
                <a16:creationId xmlns:a16="http://schemas.microsoft.com/office/drawing/2014/main" id="{54A9CFEB-BB8F-814F-BB98-7CD84BCF543D}"/>
              </a:ext>
            </a:extLst>
          </p:cNvPr>
          <p:cNvSpPr txBox="1"/>
          <p:nvPr/>
        </p:nvSpPr>
        <p:spPr>
          <a:xfrm>
            <a:off x="3613344" y="4357783"/>
            <a:ext cx="545691" cy="369332"/>
          </a:xfrm>
          <a:prstGeom prst="rect">
            <a:avLst/>
          </a:prstGeom>
          <a:noFill/>
        </p:spPr>
        <p:txBody>
          <a:bodyPr wrap="square" rtlCol="0">
            <a:spAutoFit/>
          </a:bodyPr>
          <a:lstStyle/>
          <a:p>
            <a:r>
              <a:rPr lang="en-IN" b="1" dirty="0">
                <a:solidFill>
                  <a:srgbClr val="00B050"/>
                </a:solidFill>
              </a:rPr>
              <a:t>z</a:t>
            </a:r>
          </a:p>
        </p:txBody>
      </p:sp>
      <p:sp>
        <p:nvSpPr>
          <p:cNvPr id="93" name="TextBox 92">
            <a:extLst>
              <a:ext uri="{FF2B5EF4-FFF2-40B4-BE49-F238E27FC236}">
                <a16:creationId xmlns:a16="http://schemas.microsoft.com/office/drawing/2014/main" id="{C9B6120E-7FAF-BC8F-4B35-DF9F4325A2F4}"/>
              </a:ext>
            </a:extLst>
          </p:cNvPr>
          <p:cNvSpPr txBox="1"/>
          <p:nvPr/>
        </p:nvSpPr>
        <p:spPr>
          <a:xfrm>
            <a:off x="1347003" y="4411861"/>
            <a:ext cx="545691" cy="369332"/>
          </a:xfrm>
          <a:prstGeom prst="rect">
            <a:avLst/>
          </a:prstGeom>
          <a:noFill/>
        </p:spPr>
        <p:txBody>
          <a:bodyPr wrap="square" rtlCol="0">
            <a:spAutoFit/>
          </a:bodyPr>
          <a:lstStyle/>
          <a:p>
            <a:r>
              <a:rPr lang="en-IN" b="1" dirty="0">
                <a:solidFill>
                  <a:srgbClr val="00B050"/>
                </a:solidFill>
              </a:rPr>
              <a:t>y</a:t>
            </a:r>
          </a:p>
        </p:txBody>
      </p:sp>
      <p:sp>
        <p:nvSpPr>
          <p:cNvPr id="10" name="TextBox 9">
            <a:extLst>
              <a:ext uri="{FF2B5EF4-FFF2-40B4-BE49-F238E27FC236}">
                <a16:creationId xmlns:a16="http://schemas.microsoft.com/office/drawing/2014/main" id="{5FD4415D-57F9-8B8C-A733-87E14222B713}"/>
              </a:ext>
            </a:extLst>
          </p:cNvPr>
          <p:cNvSpPr txBox="1"/>
          <p:nvPr/>
        </p:nvSpPr>
        <p:spPr>
          <a:xfrm>
            <a:off x="4965659" y="2367368"/>
            <a:ext cx="7011087" cy="2031325"/>
          </a:xfrm>
          <a:prstGeom prst="rect">
            <a:avLst/>
          </a:prstGeom>
          <a:noFill/>
        </p:spPr>
        <p:txBody>
          <a:bodyPr wrap="square" rtlCol="0">
            <a:spAutoFit/>
          </a:bodyPr>
          <a:lstStyle/>
          <a:p>
            <a:r>
              <a:rPr lang="en-IN" dirty="0">
                <a:latin typeface="Consolas" panose="020B0609020204030204" pitchFamily="49" charset="0"/>
              </a:rPr>
              <a:t>Loop</a:t>
            </a:r>
          </a:p>
          <a:p>
            <a:r>
              <a:rPr lang="en-IN" dirty="0">
                <a:latin typeface="Consolas" panose="020B0609020204030204" pitchFamily="49" charset="0"/>
              </a:rPr>
              <a:t>  find w not in N’ such that D(w) is minimum</a:t>
            </a:r>
          </a:p>
          <a:p>
            <a:r>
              <a:rPr lang="en-IN" dirty="0">
                <a:latin typeface="Consolas" panose="020B0609020204030204" pitchFamily="49" charset="0"/>
              </a:rPr>
              <a:t>  add w to N’</a:t>
            </a:r>
          </a:p>
          <a:p>
            <a:r>
              <a:rPr lang="en-IN" dirty="0">
                <a:latin typeface="Consolas" panose="020B0609020204030204" pitchFamily="49" charset="0"/>
              </a:rPr>
              <a:t>  update D(v) for each neighbour v of w and not in N’:</a:t>
            </a:r>
          </a:p>
          <a:p>
            <a:r>
              <a:rPr lang="en-IN" dirty="0">
                <a:latin typeface="Consolas" panose="020B0609020204030204" pitchFamily="49" charset="0"/>
              </a:rPr>
              <a:t>     D(v) = min(D(v), D(w) + c(w, v))</a:t>
            </a:r>
          </a:p>
          <a:p>
            <a:r>
              <a:rPr lang="en-IN" dirty="0">
                <a:latin typeface="Consolas" panose="020B0609020204030204" pitchFamily="49" charset="0"/>
              </a:rPr>
              <a:t>until N’ = N</a:t>
            </a:r>
          </a:p>
          <a:p>
            <a:r>
              <a:rPr lang="en-IN" dirty="0">
                <a:latin typeface="Consolas" panose="020B0609020204030204" pitchFamily="49" charset="0"/>
              </a:rPr>
              <a:t>   </a:t>
            </a:r>
          </a:p>
        </p:txBody>
      </p:sp>
      <p:sp>
        <p:nvSpPr>
          <p:cNvPr id="11" name="TextBox 10">
            <a:extLst>
              <a:ext uri="{FF2B5EF4-FFF2-40B4-BE49-F238E27FC236}">
                <a16:creationId xmlns:a16="http://schemas.microsoft.com/office/drawing/2014/main" id="{49502B0B-5B60-B8A6-90E9-AA6B2F9660B5}"/>
              </a:ext>
            </a:extLst>
          </p:cNvPr>
          <p:cNvSpPr txBox="1"/>
          <p:nvPr/>
        </p:nvSpPr>
        <p:spPr>
          <a:xfrm>
            <a:off x="5072743" y="5105400"/>
            <a:ext cx="5693228" cy="1323439"/>
          </a:xfrm>
          <a:prstGeom prst="rect">
            <a:avLst/>
          </a:prstGeom>
          <a:noFill/>
        </p:spPr>
        <p:txBody>
          <a:bodyPr wrap="square" rtlCol="0">
            <a:spAutoFit/>
          </a:bodyPr>
          <a:lstStyle/>
          <a:p>
            <a:r>
              <a:rPr lang="en-US" sz="2000" dirty="0"/>
              <a:t>After updating distances from z.</a:t>
            </a:r>
          </a:p>
          <a:p>
            <a:r>
              <a:rPr lang="en-US" sz="2000" dirty="0"/>
              <a:t>The node that appears next must be directly connected to s, y, or z.</a:t>
            </a:r>
          </a:p>
          <a:p>
            <a:r>
              <a:rPr lang="en-US" sz="2000" dirty="0"/>
              <a:t>It’s t, because t has the shortest distance. </a:t>
            </a:r>
            <a:endParaRPr lang="en-IN" sz="2000" dirty="0"/>
          </a:p>
        </p:txBody>
      </p:sp>
    </p:spTree>
    <p:extLst>
      <p:ext uri="{BB962C8B-B14F-4D97-AF65-F5344CB8AC3E}">
        <p14:creationId xmlns:p14="http://schemas.microsoft.com/office/powerpoint/2010/main" val="135695220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FAFE24-61F4-689B-F8AD-1A7D565AE83A}"/>
              </a:ext>
            </a:extLst>
          </p:cNvPr>
          <p:cNvSpPr>
            <a:spLocks noGrp="1"/>
          </p:cNvSpPr>
          <p:nvPr>
            <p:ph type="title"/>
          </p:nvPr>
        </p:nvSpPr>
        <p:spPr/>
        <p:txBody>
          <a:bodyPr/>
          <a:lstStyle/>
          <a:p>
            <a:r>
              <a:rPr lang="en-IN" dirty="0">
                <a:solidFill>
                  <a:schemeClr val="tx2"/>
                </a:solidFill>
              </a:rPr>
              <a:t>Shortest Path</a:t>
            </a:r>
          </a:p>
        </p:txBody>
      </p:sp>
      <p:sp>
        <p:nvSpPr>
          <p:cNvPr id="4" name="Oval 3">
            <a:extLst>
              <a:ext uri="{FF2B5EF4-FFF2-40B4-BE49-F238E27FC236}">
                <a16:creationId xmlns:a16="http://schemas.microsoft.com/office/drawing/2014/main" id="{F432856D-F517-566B-C15C-94C9C72FD1A2}"/>
              </a:ext>
            </a:extLst>
          </p:cNvPr>
          <p:cNvSpPr/>
          <p:nvPr/>
        </p:nvSpPr>
        <p:spPr>
          <a:xfrm>
            <a:off x="314632" y="2723535"/>
            <a:ext cx="639097" cy="589936"/>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dirty="0">
                <a:solidFill>
                  <a:schemeClr val="tx2"/>
                </a:solidFill>
              </a:rPr>
              <a:t>0</a:t>
            </a:r>
          </a:p>
        </p:txBody>
      </p:sp>
      <mc:AlternateContent xmlns:mc="http://schemas.openxmlformats.org/markup-compatibility/2006" xmlns:a14="http://schemas.microsoft.com/office/drawing/2010/main">
        <mc:Choice Requires="a14">
          <p:sp>
            <p:nvSpPr>
              <p:cNvPr id="5" name="Oval 4">
                <a:extLst>
                  <a:ext uri="{FF2B5EF4-FFF2-40B4-BE49-F238E27FC236}">
                    <a16:creationId xmlns:a16="http://schemas.microsoft.com/office/drawing/2014/main" id="{B3729705-87A1-C556-5972-50827DD7DE39}"/>
                  </a:ext>
                </a:extLst>
              </p:cNvPr>
              <p:cNvSpPr/>
              <p:nvPr/>
            </p:nvSpPr>
            <p:spPr>
              <a:xfrm>
                <a:off x="1233949" y="3888660"/>
                <a:ext cx="639097" cy="589936"/>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r>
                        <a:rPr lang="en-IN" b="0" i="1" smtClean="0">
                          <a:solidFill>
                            <a:schemeClr val="tx2"/>
                          </a:solidFill>
                          <a:latin typeface="Cambria Math" panose="02040503050406030204" pitchFamily="18" charset="0"/>
                        </a:rPr>
                        <m:t>5</m:t>
                      </m:r>
                    </m:oMath>
                  </m:oMathPara>
                </a14:m>
                <a:endParaRPr lang="en-IN" dirty="0">
                  <a:solidFill>
                    <a:schemeClr val="tx2"/>
                  </a:solidFill>
                </a:endParaRPr>
              </a:p>
            </p:txBody>
          </p:sp>
        </mc:Choice>
        <mc:Fallback xmlns="">
          <p:sp>
            <p:nvSpPr>
              <p:cNvPr id="5" name="Oval 4">
                <a:extLst>
                  <a:ext uri="{FF2B5EF4-FFF2-40B4-BE49-F238E27FC236}">
                    <a16:creationId xmlns:a16="http://schemas.microsoft.com/office/drawing/2014/main" id="{B3729705-87A1-C556-5972-50827DD7DE39}"/>
                  </a:ext>
                </a:extLst>
              </p:cNvPr>
              <p:cNvSpPr>
                <a:spLocks noRot="1" noChangeAspect="1" noMove="1" noResize="1" noEditPoints="1" noAdjustHandles="1" noChangeArrowheads="1" noChangeShapeType="1" noTextEdit="1"/>
              </p:cNvSpPr>
              <p:nvPr/>
            </p:nvSpPr>
            <p:spPr>
              <a:xfrm>
                <a:off x="1233949" y="3888660"/>
                <a:ext cx="639097" cy="589936"/>
              </a:xfrm>
              <a:prstGeom prst="ellipse">
                <a:avLst/>
              </a:prstGeom>
              <a:blipFill>
                <a:blip r:embed="rId3"/>
                <a:stretch>
                  <a:fillRect/>
                </a:stretch>
              </a:blipFill>
            </p:spPr>
            <p:txBody>
              <a:bodyPr/>
              <a:lstStyle/>
              <a:p>
                <a:r>
                  <a:rPr lang="en-IN">
                    <a:noFill/>
                  </a:rPr>
                  <a:t> </a:t>
                </a:r>
              </a:p>
            </p:txBody>
          </p:sp>
        </mc:Fallback>
      </mc:AlternateContent>
      <mc:AlternateContent xmlns:mc="http://schemas.openxmlformats.org/markup-compatibility/2006" xmlns:a14="http://schemas.microsoft.com/office/drawing/2010/main">
        <mc:Choice Requires="a14">
          <p:sp>
            <p:nvSpPr>
              <p:cNvPr id="6" name="Oval 5">
                <a:extLst>
                  <a:ext uri="{FF2B5EF4-FFF2-40B4-BE49-F238E27FC236}">
                    <a16:creationId xmlns:a16="http://schemas.microsoft.com/office/drawing/2014/main" id="{4AAC17B1-A9E8-8EA6-CFAD-B18DBF82EC23}"/>
                  </a:ext>
                </a:extLst>
              </p:cNvPr>
              <p:cNvSpPr/>
              <p:nvPr/>
            </p:nvSpPr>
            <p:spPr>
              <a:xfrm>
                <a:off x="1278195" y="1514164"/>
                <a:ext cx="639097" cy="589936"/>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r>
                        <a:rPr lang="en-IN" b="0" i="1" smtClean="0">
                          <a:solidFill>
                            <a:schemeClr val="tx2"/>
                          </a:solidFill>
                          <a:latin typeface="Cambria Math" panose="02040503050406030204" pitchFamily="18" charset="0"/>
                          <a:ea typeface="Cambria Math" panose="02040503050406030204" pitchFamily="18" charset="0"/>
                        </a:rPr>
                        <m:t>8</m:t>
                      </m:r>
                    </m:oMath>
                  </m:oMathPara>
                </a14:m>
                <a:endParaRPr lang="en-IN" dirty="0">
                  <a:solidFill>
                    <a:schemeClr val="tx2"/>
                  </a:solidFill>
                </a:endParaRPr>
              </a:p>
            </p:txBody>
          </p:sp>
        </mc:Choice>
        <mc:Fallback xmlns="">
          <p:sp>
            <p:nvSpPr>
              <p:cNvPr id="6" name="Oval 5">
                <a:extLst>
                  <a:ext uri="{FF2B5EF4-FFF2-40B4-BE49-F238E27FC236}">
                    <a16:creationId xmlns:a16="http://schemas.microsoft.com/office/drawing/2014/main" id="{4AAC17B1-A9E8-8EA6-CFAD-B18DBF82EC23}"/>
                  </a:ext>
                </a:extLst>
              </p:cNvPr>
              <p:cNvSpPr>
                <a:spLocks noRot="1" noChangeAspect="1" noMove="1" noResize="1" noEditPoints="1" noAdjustHandles="1" noChangeArrowheads="1" noChangeShapeType="1" noTextEdit="1"/>
              </p:cNvSpPr>
              <p:nvPr/>
            </p:nvSpPr>
            <p:spPr>
              <a:xfrm>
                <a:off x="1278195" y="1514164"/>
                <a:ext cx="639097" cy="589936"/>
              </a:xfrm>
              <a:prstGeom prst="ellipse">
                <a:avLst/>
              </a:prstGeom>
              <a:blipFill>
                <a:blip r:embed="rId4"/>
                <a:stretch>
                  <a:fillRect/>
                </a:stretch>
              </a:blipFill>
            </p:spPr>
            <p:txBody>
              <a:bodyPr/>
              <a:lstStyle/>
              <a:p>
                <a:r>
                  <a:rPr lang="en-IN">
                    <a:noFill/>
                  </a:rPr>
                  <a:t> </a:t>
                </a:r>
              </a:p>
            </p:txBody>
          </p:sp>
        </mc:Fallback>
      </mc:AlternateContent>
      <mc:AlternateContent xmlns:mc="http://schemas.openxmlformats.org/markup-compatibility/2006" xmlns:a14="http://schemas.microsoft.com/office/drawing/2010/main">
        <mc:Choice Requires="a14">
          <p:sp>
            <p:nvSpPr>
              <p:cNvPr id="7" name="Oval 6">
                <a:extLst>
                  <a:ext uri="{FF2B5EF4-FFF2-40B4-BE49-F238E27FC236}">
                    <a16:creationId xmlns:a16="http://schemas.microsoft.com/office/drawing/2014/main" id="{BFC664AD-245C-3434-17CC-62B65327E196}"/>
                  </a:ext>
                </a:extLst>
              </p:cNvPr>
              <p:cNvSpPr/>
              <p:nvPr/>
            </p:nvSpPr>
            <p:spPr>
              <a:xfrm>
                <a:off x="3220069" y="1509248"/>
                <a:ext cx="639097" cy="589936"/>
              </a:xfrm>
              <a:prstGeom prst="ellipse">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r>
                        <a:rPr lang="en-IN" b="0" i="1" smtClean="0">
                          <a:solidFill>
                            <a:schemeClr val="tx2"/>
                          </a:solidFill>
                          <a:latin typeface="Cambria Math" panose="02040503050406030204" pitchFamily="18" charset="0"/>
                        </a:rPr>
                        <m:t>13</m:t>
                      </m:r>
                    </m:oMath>
                  </m:oMathPara>
                </a14:m>
                <a:endParaRPr lang="en-IN" dirty="0">
                  <a:solidFill>
                    <a:schemeClr val="tx2"/>
                  </a:solidFill>
                </a:endParaRPr>
              </a:p>
            </p:txBody>
          </p:sp>
        </mc:Choice>
        <mc:Fallback xmlns="">
          <p:sp>
            <p:nvSpPr>
              <p:cNvPr id="7" name="Oval 6">
                <a:extLst>
                  <a:ext uri="{FF2B5EF4-FFF2-40B4-BE49-F238E27FC236}">
                    <a16:creationId xmlns:a16="http://schemas.microsoft.com/office/drawing/2014/main" id="{BFC664AD-245C-3434-17CC-62B65327E196}"/>
                  </a:ext>
                </a:extLst>
              </p:cNvPr>
              <p:cNvSpPr>
                <a:spLocks noRot="1" noChangeAspect="1" noMove="1" noResize="1" noEditPoints="1" noAdjustHandles="1" noChangeArrowheads="1" noChangeShapeType="1" noTextEdit="1"/>
              </p:cNvSpPr>
              <p:nvPr/>
            </p:nvSpPr>
            <p:spPr>
              <a:xfrm>
                <a:off x="3220069" y="1509248"/>
                <a:ext cx="639097" cy="589936"/>
              </a:xfrm>
              <a:prstGeom prst="ellipse">
                <a:avLst/>
              </a:prstGeom>
              <a:blipFill>
                <a:blip r:embed="rId5"/>
                <a:stretch>
                  <a:fillRect/>
                </a:stretch>
              </a:blipFill>
            </p:spPr>
            <p:txBody>
              <a:bodyPr/>
              <a:lstStyle/>
              <a:p>
                <a:r>
                  <a:rPr lang="en-IN">
                    <a:noFill/>
                  </a:rPr>
                  <a:t> </a:t>
                </a:r>
              </a:p>
            </p:txBody>
          </p:sp>
        </mc:Fallback>
      </mc:AlternateContent>
      <mc:AlternateContent xmlns:mc="http://schemas.openxmlformats.org/markup-compatibility/2006" xmlns:a14="http://schemas.microsoft.com/office/drawing/2010/main">
        <mc:Choice Requires="a14">
          <p:sp>
            <p:nvSpPr>
              <p:cNvPr id="8" name="Oval 7">
                <a:extLst>
                  <a:ext uri="{FF2B5EF4-FFF2-40B4-BE49-F238E27FC236}">
                    <a16:creationId xmlns:a16="http://schemas.microsoft.com/office/drawing/2014/main" id="{C12C2D19-C454-17A6-21B0-DB6E20FBCCEB}"/>
                  </a:ext>
                </a:extLst>
              </p:cNvPr>
              <p:cNvSpPr/>
              <p:nvPr/>
            </p:nvSpPr>
            <p:spPr>
              <a:xfrm>
                <a:off x="3195490" y="3903410"/>
                <a:ext cx="639097" cy="589936"/>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r>
                        <a:rPr lang="en-IN" b="0" i="1" smtClean="0">
                          <a:solidFill>
                            <a:schemeClr val="tx2"/>
                          </a:solidFill>
                          <a:latin typeface="Cambria Math" panose="02040503050406030204" pitchFamily="18" charset="0"/>
                        </a:rPr>
                        <m:t>7</m:t>
                      </m:r>
                    </m:oMath>
                  </m:oMathPara>
                </a14:m>
                <a:endParaRPr lang="en-IN" dirty="0">
                  <a:solidFill>
                    <a:schemeClr val="tx2"/>
                  </a:solidFill>
                </a:endParaRPr>
              </a:p>
            </p:txBody>
          </p:sp>
        </mc:Choice>
        <mc:Fallback xmlns="">
          <p:sp>
            <p:nvSpPr>
              <p:cNvPr id="8" name="Oval 7">
                <a:extLst>
                  <a:ext uri="{FF2B5EF4-FFF2-40B4-BE49-F238E27FC236}">
                    <a16:creationId xmlns:a16="http://schemas.microsoft.com/office/drawing/2014/main" id="{C12C2D19-C454-17A6-21B0-DB6E20FBCCEB}"/>
                  </a:ext>
                </a:extLst>
              </p:cNvPr>
              <p:cNvSpPr>
                <a:spLocks noRot="1" noChangeAspect="1" noMove="1" noResize="1" noEditPoints="1" noAdjustHandles="1" noChangeArrowheads="1" noChangeShapeType="1" noTextEdit="1"/>
              </p:cNvSpPr>
              <p:nvPr/>
            </p:nvSpPr>
            <p:spPr>
              <a:xfrm>
                <a:off x="3195490" y="3903410"/>
                <a:ext cx="639097" cy="589936"/>
              </a:xfrm>
              <a:prstGeom prst="ellipse">
                <a:avLst/>
              </a:prstGeom>
              <a:blipFill>
                <a:blip r:embed="rId6"/>
                <a:stretch>
                  <a:fillRect/>
                </a:stretch>
              </a:blipFill>
            </p:spPr>
            <p:txBody>
              <a:bodyPr/>
              <a:lstStyle/>
              <a:p>
                <a:r>
                  <a:rPr lang="en-IN">
                    <a:noFill/>
                  </a:rPr>
                  <a:t> </a:t>
                </a:r>
              </a:p>
            </p:txBody>
          </p:sp>
        </mc:Fallback>
      </mc:AlternateContent>
      <p:cxnSp>
        <p:nvCxnSpPr>
          <p:cNvPr id="12" name="Straight Arrow Connector 11">
            <a:extLst>
              <a:ext uri="{FF2B5EF4-FFF2-40B4-BE49-F238E27FC236}">
                <a16:creationId xmlns:a16="http://schemas.microsoft.com/office/drawing/2014/main" id="{11685048-087B-5288-0653-2143944640FB}"/>
              </a:ext>
            </a:extLst>
          </p:cNvPr>
          <p:cNvCxnSpPr>
            <a:stCxn id="6" idx="6"/>
            <a:endCxn id="7" idx="2"/>
          </p:cNvCxnSpPr>
          <p:nvPr/>
        </p:nvCxnSpPr>
        <p:spPr>
          <a:xfrm flipV="1">
            <a:off x="1917292" y="1804216"/>
            <a:ext cx="1302777" cy="4916"/>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cxnSp>
        <p:nvCxnSpPr>
          <p:cNvPr id="16" name="Straight Arrow Connector 15">
            <a:extLst>
              <a:ext uri="{FF2B5EF4-FFF2-40B4-BE49-F238E27FC236}">
                <a16:creationId xmlns:a16="http://schemas.microsoft.com/office/drawing/2014/main" id="{2C8BD446-1EAA-63F0-021D-A579A20568DC}"/>
              </a:ext>
            </a:extLst>
          </p:cNvPr>
          <p:cNvCxnSpPr>
            <a:stCxn id="5" idx="6"/>
            <a:endCxn id="8" idx="2"/>
          </p:cNvCxnSpPr>
          <p:nvPr/>
        </p:nvCxnSpPr>
        <p:spPr>
          <a:xfrm>
            <a:off x="1873046" y="4183628"/>
            <a:ext cx="1322444" cy="14750"/>
          </a:xfrm>
          <a:prstGeom prst="straightConnector1">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18" name="Straight Arrow Connector 17">
            <a:extLst>
              <a:ext uri="{FF2B5EF4-FFF2-40B4-BE49-F238E27FC236}">
                <a16:creationId xmlns:a16="http://schemas.microsoft.com/office/drawing/2014/main" id="{79F71B61-747E-2EE5-BF0D-6D0520B99241}"/>
              </a:ext>
            </a:extLst>
          </p:cNvPr>
          <p:cNvCxnSpPr>
            <a:stCxn id="8" idx="2"/>
            <a:endCxn id="4" idx="5"/>
          </p:cNvCxnSpPr>
          <p:nvPr/>
        </p:nvCxnSpPr>
        <p:spPr>
          <a:xfrm flipH="1" flipV="1">
            <a:off x="860135" y="3227077"/>
            <a:ext cx="2335355" cy="971301"/>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cxnSp>
        <p:nvCxnSpPr>
          <p:cNvPr id="20" name="Straight Arrow Connector 19">
            <a:extLst>
              <a:ext uri="{FF2B5EF4-FFF2-40B4-BE49-F238E27FC236}">
                <a16:creationId xmlns:a16="http://schemas.microsoft.com/office/drawing/2014/main" id="{3FE40FE0-D078-AA55-451D-7C4259962EF1}"/>
              </a:ext>
            </a:extLst>
          </p:cNvPr>
          <p:cNvCxnSpPr>
            <a:stCxn id="5" idx="7"/>
            <a:endCxn id="7" idx="3"/>
          </p:cNvCxnSpPr>
          <p:nvPr/>
        </p:nvCxnSpPr>
        <p:spPr>
          <a:xfrm flipV="1">
            <a:off x="1779452" y="2012790"/>
            <a:ext cx="1534211" cy="1962264"/>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cxnSp>
        <p:nvCxnSpPr>
          <p:cNvPr id="42" name="Connector: Curved 41">
            <a:extLst>
              <a:ext uri="{FF2B5EF4-FFF2-40B4-BE49-F238E27FC236}">
                <a16:creationId xmlns:a16="http://schemas.microsoft.com/office/drawing/2014/main" id="{B4EA2B15-71B5-8156-FEDD-1414EEDB9D92}"/>
              </a:ext>
            </a:extLst>
          </p:cNvPr>
          <p:cNvCxnSpPr>
            <a:stCxn id="6" idx="3"/>
            <a:endCxn id="5" idx="1"/>
          </p:cNvCxnSpPr>
          <p:nvPr/>
        </p:nvCxnSpPr>
        <p:spPr>
          <a:xfrm rot="5400000">
            <a:off x="370992" y="2974257"/>
            <a:ext cx="1957348" cy="44246"/>
          </a:xfrm>
          <a:prstGeom prst="curvedConnector3">
            <a:avLst/>
          </a:prstGeom>
          <a:ln w="28575">
            <a:tailEnd type="triangle"/>
          </a:ln>
        </p:spPr>
        <p:style>
          <a:lnRef idx="1">
            <a:schemeClr val="accent1"/>
          </a:lnRef>
          <a:fillRef idx="0">
            <a:schemeClr val="accent1"/>
          </a:fillRef>
          <a:effectRef idx="0">
            <a:schemeClr val="accent1"/>
          </a:effectRef>
          <a:fontRef idx="minor">
            <a:schemeClr val="tx1"/>
          </a:fontRef>
        </p:style>
      </p:cxnSp>
      <p:cxnSp>
        <p:nvCxnSpPr>
          <p:cNvPr id="44" name="Connector: Curved 43">
            <a:extLst>
              <a:ext uri="{FF2B5EF4-FFF2-40B4-BE49-F238E27FC236}">
                <a16:creationId xmlns:a16="http://schemas.microsoft.com/office/drawing/2014/main" id="{7BF7A3B9-40D5-2570-F1D2-1D463ED3AC63}"/>
              </a:ext>
            </a:extLst>
          </p:cNvPr>
          <p:cNvCxnSpPr>
            <a:stCxn id="5" idx="7"/>
            <a:endCxn id="6" idx="5"/>
          </p:cNvCxnSpPr>
          <p:nvPr/>
        </p:nvCxnSpPr>
        <p:spPr>
          <a:xfrm rot="5400000" flipH="1" flipV="1">
            <a:off x="822901" y="2974257"/>
            <a:ext cx="1957348" cy="44246"/>
          </a:xfrm>
          <a:prstGeom prst="curvedConnector3">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46" name="Connector: Curved 45">
            <a:extLst>
              <a:ext uri="{FF2B5EF4-FFF2-40B4-BE49-F238E27FC236}">
                <a16:creationId xmlns:a16="http://schemas.microsoft.com/office/drawing/2014/main" id="{181B8CAE-3A33-2C4C-C7D7-3D316F63D4DC}"/>
              </a:ext>
            </a:extLst>
          </p:cNvPr>
          <p:cNvCxnSpPr>
            <a:stCxn id="7" idx="3"/>
            <a:endCxn id="8" idx="1"/>
          </p:cNvCxnSpPr>
          <p:nvPr/>
        </p:nvCxnSpPr>
        <p:spPr>
          <a:xfrm rot="5400000">
            <a:off x="2312867" y="2989008"/>
            <a:ext cx="1977014" cy="24579"/>
          </a:xfrm>
          <a:prstGeom prst="curvedConnector3">
            <a:avLst/>
          </a:prstGeom>
          <a:ln w="28575">
            <a:tailEnd type="triangle"/>
          </a:ln>
        </p:spPr>
        <p:style>
          <a:lnRef idx="1">
            <a:schemeClr val="accent1"/>
          </a:lnRef>
          <a:fillRef idx="0">
            <a:schemeClr val="accent1"/>
          </a:fillRef>
          <a:effectRef idx="0">
            <a:schemeClr val="accent1"/>
          </a:effectRef>
          <a:fontRef idx="minor">
            <a:schemeClr val="tx1"/>
          </a:fontRef>
        </p:style>
      </p:cxnSp>
      <p:cxnSp>
        <p:nvCxnSpPr>
          <p:cNvPr id="48" name="Connector: Curved 47">
            <a:extLst>
              <a:ext uri="{FF2B5EF4-FFF2-40B4-BE49-F238E27FC236}">
                <a16:creationId xmlns:a16="http://schemas.microsoft.com/office/drawing/2014/main" id="{0DFDC7B5-5D9E-BDC4-09A7-CD40E8B0DADD}"/>
              </a:ext>
            </a:extLst>
          </p:cNvPr>
          <p:cNvCxnSpPr>
            <a:stCxn id="8" idx="7"/>
            <a:endCxn id="7" idx="5"/>
          </p:cNvCxnSpPr>
          <p:nvPr/>
        </p:nvCxnSpPr>
        <p:spPr>
          <a:xfrm rot="5400000" flipH="1" flipV="1">
            <a:off x="2764775" y="2989008"/>
            <a:ext cx="1977014" cy="24579"/>
          </a:xfrm>
          <a:prstGeom prst="curvedConnector3">
            <a:avLst/>
          </a:prstGeom>
          <a:ln w="28575">
            <a:solidFill>
              <a:schemeClr val="accent2"/>
            </a:solidFill>
            <a:tailEnd type="triangle"/>
          </a:ln>
        </p:spPr>
        <p:style>
          <a:lnRef idx="1">
            <a:schemeClr val="accent1"/>
          </a:lnRef>
          <a:fillRef idx="0">
            <a:schemeClr val="accent1"/>
          </a:fillRef>
          <a:effectRef idx="0">
            <a:schemeClr val="accent1"/>
          </a:effectRef>
          <a:fontRef idx="minor">
            <a:schemeClr val="tx1"/>
          </a:fontRef>
        </p:style>
      </p:cxnSp>
      <p:cxnSp>
        <p:nvCxnSpPr>
          <p:cNvPr id="50" name="Straight Arrow Connector 49">
            <a:extLst>
              <a:ext uri="{FF2B5EF4-FFF2-40B4-BE49-F238E27FC236}">
                <a16:creationId xmlns:a16="http://schemas.microsoft.com/office/drawing/2014/main" id="{E28220B8-3AD0-B510-918F-7FB1F0A93708}"/>
              </a:ext>
            </a:extLst>
          </p:cNvPr>
          <p:cNvCxnSpPr>
            <a:stCxn id="4" idx="0"/>
            <a:endCxn id="6" idx="2"/>
          </p:cNvCxnSpPr>
          <p:nvPr/>
        </p:nvCxnSpPr>
        <p:spPr>
          <a:xfrm flipV="1">
            <a:off x="634181" y="1809132"/>
            <a:ext cx="644014" cy="914403"/>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cxnSp>
        <p:nvCxnSpPr>
          <p:cNvPr id="52" name="Straight Arrow Connector 51">
            <a:extLst>
              <a:ext uri="{FF2B5EF4-FFF2-40B4-BE49-F238E27FC236}">
                <a16:creationId xmlns:a16="http://schemas.microsoft.com/office/drawing/2014/main" id="{93B1FD3E-F6C0-594B-0674-767603E62C4E}"/>
              </a:ext>
            </a:extLst>
          </p:cNvPr>
          <p:cNvCxnSpPr>
            <a:stCxn id="4" idx="4"/>
            <a:endCxn id="5" idx="2"/>
          </p:cNvCxnSpPr>
          <p:nvPr/>
        </p:nvCxnSpPr>
        <p:spPr>
          <a:xfrm>
            <a:off x="634181" y="3313471"/>
            <a:ext cx="599768" cy="870157"/>
          </a:xfrm>
          <a:prstGeom prst="straightConnector1">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53" name="TextBox 52">
            <a:extLst>
              <a:ext uri="{FF2B5EF4-FFF2-40B4-BE49-F238E27FC236}">
                <a16:creationId xmlns:a16="http://schemas.microsoft.com/office/drawing/2014/main" id="{30B560E5-89A4-F773-CA5C-DE11A3DCEB05}"/>
              </a:ext>
            </a:extLst>
          </p:cNvPr>
          <p:cNvSpPr txBox="1"/>
          <p:nvPr/>
        </p:nvSpPr>
        <p:spPr>
          <a:xfrm>
            <a:off x="2222079" y="1413020"/>
            <a:ext cx="545691" cy="369332"/>
          </a:xfrm>
          <a:prstGeom prst="rect">
            <a:avLst/>
          </a:prstGeom>
          <a:noFill/>
        </p:spPr>
        <p:txBody>
          <a:bodyPr wrap="square" rtlCol="0">
            <a:spAutoFit/>
          </a:bodyPr>
          <a:lstStyle/>
          <a:p>
            <a:r>
              <a:rPr lang="en-IN" b="1" dirty="0"/>
              <a:t>1</a:t>
            </a:r>
          </a:p>
        </p:txBody>
      </p:sp>
      <p:sp>
        <p:nvSpPr>
          <p:cNvPr id="54" name="TextBox 53">
            <a:extLst>
              <a:ext uri="{FF2B5EF4-FFF2-40B4-BE49-F238E27FC236}">
                <a16:creationId xmlns:a16="http://schemas.microsoft.com/office/drawing/2014/main" id="{1585AFA7-3952-1D07-55B7-8D175D8D8F0C}"/>
              </a:ext>
            </a:extLst>
          </p:cNvPr>
          <p:cNvSpPr txBox="1"/>
          <p:nvPr/>
        </p:nvSpPr>
        <p:spPr>
          <a:xfrm>
            <a:off x="3780495" y="2725628"/>
            <a:ext cx="545691" cy="369332"/>
          </a:xfrm>
          <a:prstGeom prst="rect">
            <a:avLst/>
          </a:prstGeom>
          <a:noFill/>
        </p:spPr>
        <p:txBody>
          <a:bodyPr wrap="square" rtlCol="0">
            <a:spAutoFit/>
          </a:bodyPr>
          <a:lstStyle/>
          <a:p>
            <a:r>
              <a:rPr lang="en-IN" b="1" dirty="0"/>
              <a:t>6</a:t>
            </a:r>
          </a:p>
        </p:txBody>
      </p:sp>
      <p:sp>
        <p:nvSpPr>
          <p:cNvPr id="55" name="TextBox 54">
            <a:extLst>
              <a:ext uri="{FF2B5EF4-FFF2-40B4-BE49-F238E27FC236}">
                <a16:creationId xmlns:a16="http://schemas.microsoft.com/office/drawing/2014/main" id="{8CE68FC4-48F1-323D-7519-0E59419971E9}"/>
              </a:ext>
            </a:extLst>
          </p:cNvPr>
          <p:cNvSpPr txBox="1"/>
          <p:nvPr/>
        </p:nvSpPr>
        <p:spPr>
          <a:xfrm>
            <a:off x="2930003" y="2878028"/>
            <a:ext cx="545691" cy="369332"/>
          </a:xfrm>
          <a:prstGeom prst="rect">
            <a:avLst/>
          </a:prstGeom>
          <a:noFill/>
        </p:spPr>
        <p:txBody>
          <a:bodyPr wrap="square" rtlCol="0">
            <a:spAutoFit/>
          </a:bodyPr>
          <a:lstStyle/>
          <a:p>
            <a:r>
              <a:rPr lang="en-IN" b="1" dirty="0"/>
              <a:t>4</a:t>
            </a:r>
          </a:p>
        </p:txBody>
      </p:sp>
      <p:sp>
        <p:nvSpPr>
          <p:cNvPr id="56" name="TextBox 55">
            <a:extLst>
              <a:ext uri="{FF2B5EF4-FFF2-40B4-BE49-F238E27FC236}">
                <a16:creationId xmlns:a16="http://schemas.microsoft.com/office/drawing/2014/main" id="{DFD51F0C-116F-A442-591F-4F85123E0D3C}"/>
              </a:ext>
            </a:extLst>
          </p:cNvPr>
          <p:cNvSpPr txBox="1"/>
          <p:nvPr/>
        </p:nvSpPr>
        <p:spPr>
          <a:xfrm>
            <a:off x="2344982" y="4161138"/>
            <a:ext cx="545691" cy="369332"/>
          </a:xfrm>
          <a:prstGeom prst="rect">
            <a:avLst/>
          </a:prstGeom>
          <a:noFill/>
        </p:spPr>
        <p:txBody>
          <a:bodyPr wrap="square" rtlCol="0">
            <a:spAutoFit/>
          </a:bodyPr>
          <a:lstStyle/>
          <a:p>
            <a:r>
              <a:rPr lang="en-IN" b="1" dirty="0"/>
              <a:t>2</a:t>
            </a:r>
          </a:p>
        </p:txBody>
      </p:sp>
      <p:sp>
        <p:nvSpPr>
          <p:cNvPr id="57" name="TextBox 56">
            <a:extLst>
              <a:ext uri="{FF2B5EF4-FFF2-40B4-BE49-F238E27FC236}">
                <a16:creationId xmlns:a16="http://schemas.microsoft.com/office/drawing/2014/main" id="{FD7F7DE2-6842-D5B3-BE42-E50CFE7328A8}"/>
              </a:ext>
            </a:extLst>
          </p:cNvPr>
          <p:cNvSpPr txBox="1"/>
          <p:nvPr/>
        </p:nvSpPr>
        <p:spPr>
          <a:xfrm>
            <a:off x="2320401" y="3566286"/>
            <a:ext cx="545691" cy="369332"/>
          </a:xfrm>
          <a:prstGeom prst="rect">
            <a:avLst/>
          </a:prstGeom>
          <a:noFill/>
        </p:spPr>
        <p:txBody>
          <a:bodyPr wrap="square" rtlCol="0">
            <a:spAutoFit/>
          </a:bodyPr>
          <a:lstStyle/>
          <a:p>
            <a:r>
              <a:rPr lang="en-IN" b="1" dirty="0"/>
              <a:t>7</a:t>
            </a:r>
          </a:p>
        </p:txBody>
      </p:sp>
      <p:sp>
        <p:nvSpPr>
          <p:cNvPr id="58" name="TextBox 57">
            <a:extLst>
              <a:ext uri="{FF2B5EF4-FFF2-40B4-BE49-F238E27FC236}">
                <a16:creationId xmlns:a16="http://schemas.microsoft.com/office/drawing/2014/main" id="{20DD60C2-A41C-D129-232B-56BA19479224}"/>
              </a:ext>
            </a:extLst>
          </p:cNvPr>
          <p:cNvSpPr txBox="1"/>
          <p:nvPr/>
        </p:nvSpPr>
        <p:spPr>
          <a:xfrm>
            <a:off x="2472801" y="2479820"/>
            <a:ext cx="545691" cy="369332"/>
          </a:xfrm>
          <a:prstGeom prst="rect">
            <a:avLst/>
          </a:prstGeom>
          <a:noFill/>
        </p:spPr>
        <p:txBody>
          <a:bodyPr wrap="square" rtlCol="0">
            <a:spAutoFit/>
          </a:bodyPr>
          <a:lstStyle/>
          <a:p>
            <a:r>
              <a:rPr lang="en-IN" b="1" dirty="0"/>
              <a:t>9</a:t>
            </a:r>
          </a:p>
        </p:txBody>
      </p:sp>
      <p:sp>
        <p:nvSpPr>
          <p:cNvPr id="59" name="TextBox 58">
            <a:extLst>
              <a:ext uri="{FF2B5EF4-FFF2-40B4-BE49-F238E27FC236}">
                <a16:creationId xmlns:a16="http://schemas.microsoft.com/office/drawing/2014/main" id="{F9371492-40B9-A2D9-07B7-B1BF02A9A8B5}"/>
              </a:ext>
            </a:extLst>
          </p:cNvPr>
          <p:cNvSpPr txBox="1"/>
          <p:nvPr/>
        </p:nvSpPr>
        <p:spPr>
          <a:xfrm>
            <a:off x="1769791" y="2632220"/>
            <a:ext cx="545691" cy="369332"/>
          </a:xfrm>
          <a:prstGeom prst="rect">
            <a:avLst/>
          </a:prstGeom>
          <a:noFill/>
        </p:spPr>
        <p:txBody>
          <a:bodyPr wrap="square" rtlCol="0">
            <a:spAutoFit/>
          </a:bodyPr>
          <a:lstStyle/>
          <a:p>
            <a:r>
              <a:rPr lang="en-IN" b="1" dirty="0"/>
              <a:t>3</a:t>
            </a:r>
          </a:p>
        </p:txBody>
      </p:sp>
      <p:sp>
        <p:nvSpPr>
          <p:cNvPr id="60" name="TextBox 59">
            <a:extLst>
              <a:ext uri="{FF2B5EF4-FFF2-40B4-BE49-F238E27FC236}">
                <a16:creationId xmlns:a16="http://schemas.microsoft.com/office/drawing/2014/main" id="{DE5487C9-9CBB-C1F1-C72B-FF5EC9F5901B}"/>
              </a:ext>
            </a:extLst>
          </p:cNvPr>
          <p:cNvSpPr txBox="1"/>
          <p:nvPr/>
        </p:nvSpPr>
        <p:spPr>
          <a:xfrm>
            <a:off x="1086446" y="2558477"/>
            <a:ext cx="545691" cy="369332"/>
          </a:xfrm>
          <a:prstGeom prst="rect">
            <a:avLst/>
          </a:prstGeom>
          <a:noFill/>
        </p:spPr>
        <p:txBody>
          <a:bodyPr wrap="square" rtlCol="0">
            <a:spAutoFit/>
          </a:bodyPr>
          <a:lstStyle/>
          <a:p>
            <a:r>
              <a:rPr lang="en-IN" b="1" dirty="0"/>
              <a:t>2</a:t>
            </a:r>
          </a:p>
        </p:txBody>
      </p:sp>
      <p:sp>
        <p:nvSpPr>
          <p:cNvPr id="61" name="TextBox 60">
            <a:extLst>
              <a:ext uri="{FF2B5EF4-FFF2-40B4-BE49-F238E27FC236}">
                <a16:creationId xmlns:a16="http://schemas.microsoft.com/office/drawing/2014/main" id="{1C3ACC45-D114-F31C-7032-D7A73490637C}"/>
              </a:ext>
            </a:extLst>
          </p:cNvPr>
          <p:cNvSpPr txBox="1"/>
          <p:nvPr/>
        </p:nvSpPr>
        <p:spPr>
          <a:xfrm>
            <a:off x="609580" y="3674441"/>
            <a:ext cx="545691" cy="369332"/>
          </a:xfrm>
          <a:prstGeom prst="rect">
            <a:avLst/>
          </a:prstGeom>
          <a:noFill/>
        </p:spPr>
        <p:txBody>
          <a:bodyPr wrap="square" rtlCol="0">
            <a:spAutoFit/>
          </a:bodyPr>
          <a:lstStyle/>
          <a:p>
            <a:r>
              <a:rPr lang="en-IN" b="1" dirty="0"/>
              <a:t>5</a:t>
            </a:r>
          </a:p>
        </p:txBody>
      </p:sp>
      <p:sp>
        <p:nvSpPr>
          <p:cNvPr id="62" name="TextBox 61">
            <a:extLst>
              <a:ext uri="{FF2B5EF4-FFF2-40B4-BE49-F238E27FC236}">
                <a16:creationId xmlns:a16="http://schemas.microsoft.com/office/drawing/2014/main" id="{B4DDFA38-3B97-803B-5076-65C78624652C}"/>
              </a:ext>
            </a:extLst>
          </p:cNvPr>
          <p:cNvSpPr txBox="1"/>
          <p:nvPr/>
        </p:nvSpPr>
        <p:spPr>
          <a:xfrm>
            <a:off x="585001" y="1998036"/>
            <a:ext cx="545691" cy="369332"/>
          </a:xfrm>
          <a:prstGeom prst="rect">
            <a:avLst/>
          </a:prstGeom>
          <a:noFill/>
        </p:spPr>
        <p:txBody>
          <a:bodyPr wrap="square" rtlCol="0">
            <a:spAutoFit/>
          </a:bodyPr>
          <a:lstStyle/>
          <a:p>
            <a:r>
              <a:rPr lang="en-IN" b="1" dirty="0"/>
              <a:t>10</a:t>
            </a:r>
          </a:p>
        </p:txBody>
      </p:sp>
      <p:sp>
        <p:nvSpPr>
          <p:cNvPr id="63" name="TextBox 62">
            <a:extLst>
              <a:ext uri="{FF2B5EF4-FFF2-40B4-BE49-F238E27FC236}">
                <a16:creationId xmlns:a16="http://schemas.microsoft.com/office/drawing/2014/main" id="{C353ABA3-D6DB-D2E7-A55F-60B33F89408E}"/>
              </a:ext>
            </a:extLst>
          </p:cNvPr>
          <p:cNvSpPr txBox="1"/>
          <p:nvPr/>
        </p:nvSpPr>
        <p:spPr>
          <a:xfrm>
            <a:off x="265453" y="3172994"/>
            <a:ext cx="545691" cy="369332"/>
          </a:xfrm>
          <a:prstGeom prst="rect">
            <a:avLst/>
          </a:prstGeom>
          <a:noFill/>
        </p:spPr>
        <p:txBody>
          <a:bodyPr wrap="square" rtlCol="0">
            <a:spAutoFit/>
          </a:bodyPr>
          <a:lstStyle/>
          <a:p>
            <a:r>
              <a:rPr lang="en-IN" b="1" dirty="0">
                <a:solidFill>
                  <a:srgbClr val="00B050"/>
                </a:solidFill>
              </a:rPr>
              <a:t>s</a:t>
            </a:r>
          </a:p>
        </p:txBody>
      </p:sp>
      <p:sp>
        <p:nvSpPr>
          <p:cNvPr id="90" name="TextBox 89">
            <a:extLst>
              <a:ext uri="{FF2B5EF4-FFF2-40B4-BE49-F238E27FC236}">
                <a16:creationId xmlns:a16="http://schemas.microsoft.com/office/drawing/2014/main" id="{B813D0C4-3F1C-C813-C759-9D09DAAD1D79}"/>
              </a:ext>
            </a:extLst>
          </p:cNvPr>
          <p:cNvSpPr txBox="1"/>
          <p:nvPr/>
        </p:nvSpPr>
        <p:spPr>
          <a:xfrm>
            <a:off x="1184772" y="1260615"/>
            <a:ext cx="545691" cy="369332"/>
          </a:xfrm>
          <a:prstGeom prst="rect">
            <a:avLst/>
          </a:prstGeom>
          <a:noFill/>
        </p:spPr>
        <p:txBody>
          <a:bodyPr wrap="square" rtlCol="0">
            <a:spAutoFit/>
          </a:bodyPr>
          <a:lstStyle/>
          <a:p>
            <a:r>
              <a:rPr lang="en-IN" b="1" dirty="0">
                <a:solidFill>
                  <a:srgbClr val="00B050"/>
                </a:solidFill>
              </a:rPr>
              <a:t>t</a:t>
            </a:r>
          </a:p>
        </p:txBody>
      </p:sp>
      <p:sp>
        <p:nvSpPr>
          <p:cNvPr id="91" name="TextBox 90">
            <a:extLst>
              <a:ext uri="{FF2B5EF4-FFF2-40B4-BE49-F238E27FC236}">
                <a16:creationId xmlns:a16="http://schemas.microsoft.com/office/drawing/2014/main" id="{9C0C7F75-391C-DF24-8C3E-5F0B0C75ECAF}"/>
              </a:ext>
            </a:extLst>
          </p:cNvPr>
          <p:cNvSpPr txBox="1"/>
          <p:nvPr/>
        </p:nvSpPr>
        <p:spPr>
          <a:xfrm>
            <a:off x="3559267" y="1236034"/>
            <a:ext cx="545691" cy="369332"/>
          </a:xfrm>
          <a:prstGeom prst="rect">
            <a:avLst/>
          </a:prstGeom>
          <a:noFill/>
        </p:spPr>
        <p:txBody>
          <a:bodyPr wrap="square" rtlCol="0">
            <a:spAutoFit/>
          </a:bodyPr>
          <a:lstStyle/>
          <a:p>
            <a:r>
              <a:rPr lang="en-IN" b="1" dirty="0">
                <a:solidFill>
                  <a:srgbClr val="00B050"/>
                </a:solidFill>
              </a:rPr>
              <a:t>x</a:t>
            </a:r>
          </a:p>
        </p:txBody>
      </p:sp>
      <p:sp>
        <p:nvSpPr>
          <p:cNvPr id="92" name="TextBox 91">
            <a:extLst>
              <a:ext uri="{FF2B5EF4-FFF2-40B4-BE49-F238E27FC236}">
                <a16:creationId xmlns:a16="http://schemas.microsoft.com/office/drawing/2014/main" id="{54A9CFEB-BB8F-814F-BB98-7CD84BCF543D}"/>
              </a:ext>
            </a:extLst>
          </p:cNvPr>
          <p:cNvSpPr txBox="1"/>
          <p:nvPr/>
        </p:nvSpPr>
        <p:spPr>
          <a:xfrm>
            <a:off x="3613344" y="4357783"/>
            <a:ext cx="545691" cy="369332"/>
          </a:xfrm>
          <a:prstGeom prst="rect">
            <a:avLst/>
          </a:prstGeom>
          <a:noFill/>
        </p:spPr>
        <p:txBody>
          <a:bodyPr wrap="square" rtlCol="0">
            <a:spAutoFit/>
          </a:bodyPr>
          <a:lstStyle/>
          <a:p>
            <a:r>
              <a:rPr lang="en-IN" b="1" dirty="0">
                <a:solidFill>
                  <a:srgbClr val="00B050"/>
                </a:solidFill>
              </a:rPr>
              <a:t>z</a:t>
            </a:r>
          </a:p>
        </p:txBody>
      </p:sp>
      <p:sp>
        <p:nvSpPr>
          <p:cNvPr id="93" name="TextBox 92">
            <a:extLst>
              <a:ext uri="{FF2B5EF4-FFF2-40B4-BE49-F238E27FC236}">
                <a16:creationId xmlns:a16="http://schemas.microsoft.com/office/drawing/2014/main" id="{C9B6120E-7FAF-BC8F-4B35-DF9F4325A2F4}"/>
              </a:ext>
            </a:extLst>
          </p:cNvPr>
          <p:cNvSpPr txBox="1"/>
          <p:nvPr/>
        </p:nvSpPr>
        <p:spPr>
          <a:xfrm>
            <a:off x="1347003" y="4411861"/>
            <a:ext cx="545691" cy="369332"/>
          </a:xfrm>
          <a:prstGeom prst="rect">
            <a:avLst/>
          </a:prstGeom>
          <a:noFill/>
        </p:spPr>
        <p:txBody>
          <a:bodyPr wrap="square" rtlCol="0">
            <a:spAutoFit/>
          </a:bodyPr>
          <a:lstStyle/>
          <a:p>
            <a:r>
              <a:rPr lang="en-IN" b="1" dirty="0">
                <a:solidFill>
                  <a:srgbClr val="00B050"/>
                </a:solidFill>
              </a:rPr>
              <a:t>y</a:t>
            </a:r>
          </a:p>
        </p:txBody>
      </p:sp>
      <p:sp>
        <p:nvSpPr>
          <p:cNvPr id="10" name="TextBox 9">
            <a:extLst>
              <a:ext uri="{FF2B5EF4-FFF2-40B4-BE49-F238E27FC236}">
                <a16:creationId xmlns:a16="http://schemas.microsoft.com/office/drawing/2014/main" id="{816277DF-8FA2-3772-5448-6B27E9FC1E02}"/>
              </a:ext>
            </a:extLst>
          </p:cNvPr>
          <p:cNvSpPr txBox="1"/>
          <p:nvPr/>
        </p:nvSpPr>
        <p:spPr>
          <a:xfrm>
            <a:off x="5072743" y="5105400"/>
            <a:ext cx="5693228" cy="1015663"/>
          </a:xfrm>
          <a:prstGeom prst="rect">
            <a:avLst/>
          </a:prstGeom>
          <a:noFill/>
        </p:spPr>
        <p:txBody>
          <a:bodyPr wrap="square" rtlCol="0">
            <a:spAutoFit/>
          </a:bodyPr>
          <a:lstStyle/>
          <a:p>
            <a:r>
              <a:rPr lang="en-US" sz="2000" dirty="0"/>
              <a:t>The next node that appears due to gravity must be directly connected to s, y, z, or t.</a:t>
            </a:r>
          </a:p>
          <a:p>
            <a:r>
              <a:rPr lang="en-US" sz="2000" dirty="0"/>
              <a:t>Update distances from t.</a:t>
            </a:r>
            <a:endParaRPr lang="en-IN" sz="2000" dirty="0"/>
          </a:p>
        </p:txBody>
      </p:sp>
      <p:sp>
        <p:nvSpPr>
          <p:cNvPr id="11" name="TextBox 10">
            <a:extLst>
              <a:ext uri="{FF2B5EF4-FFF2-40B4-BE49-F238E27FC236}">
                <a16:creationId xmlns:a16="http://schemas.microsoft.com/office/drawing/2014/main" id="{4B8EFC5F-A46A-E69F-1012-E279309FC969}"/>
              </a:ext>
            </a:extLst>
          </p:cNvPr>
          <p:cNvSpPr txBox="1"/>
          <p:nvPr/>
        </p:nvSpPr>
        <p:spPr>
          <a:xfrm>
            <a:off x="4965659" y="2367368"/>
            <a:ext cx="7011087" cy="2031325"/>
          </a:xfrm>
          <a:prstGeom prst="rect">
            <a:avLst/>
          </a:prstGeom>
          <a:noFill/>
        </p:spPr>
        <p:txBody>
          <a:bodyPr wrap="square" rtlCol="0">
            <a:spAutoFit/>
          </a:bodyPr>
          <a:lstStyle/>
          <a:p>
            <a:r>
              <a:rPr lang="en-IN" dirty="0">
                <a:latin typeface="Consolas" panose="020B0609020204030204" pitchFamily="49" charset="0"/>
              </a:rPr>
              <a:t>Loop</a:t>
            </a:r>
          </a:p>
          <a:p>
            <a:r>
              <a:rPr lang="en-IN" dirty="0">
                <a:latin typeface="Consolas" panose="020B0609020204030204" pitchFamily="49" charset="0"/>
              </a:rPr>
              <a:t>  find w not in N’ such that D(w) is minimum</a:t>
            </a:r>
          </a:p>
          <a:p>
            <a:r>
              <a:rPr lang="en-IN" dirty="0">
                <a:latin typeface="Consolas" panose="020B0609020204030204" pitchFamily="49" charset="0"/>
              </a:rPr>
              <a:t>  add w to N’</a:t>
            </a:r>
          </a:p>
          <a:p>
            <a:r>
              <a:rPr lang="en-IN" dirty="0">
                <a:latin typeface="Consolas" panose="020B0609020204030204" pitchFamily="49" charset="0"/>
              </a:rPr>
              <a:t>  update D(v) for each neighbour v of w and not in N’:</a:t>
            </a:r>
          </a:p>
          <a:p>
            <a:r>
              <a:rPr lang="en-IN" dirty="0">
                <a:latin typeface="Consolas" panose="020B0609020204030204" pitchFamily="49" charset="0"/>
              </a:rPr>
              <a:t>     D(v) = min(D(v), D(w) + c(w, v))</a:t>
            </a:r>
          </a:p>
          <a:p>
            <a:r>
              <a:rPr lang="en-IN" dirty="0">
                <a:latin typeface="Consolas" panose="020B0609020204030204" pitchFamily="49" charset="0"/>
              </a:rPr>
              <a:t>until N’ = N</a:t>
            </a:r>
          </a:p>
          <a:p>
            <a:r>
              <a:rPr lang="en-IN" dirty="0">
                <a:latin typeface="Consolas" panose="020B0609020204030204" pitchFamily="49" charset="0"/>
              </a:rPr>
              <a:t>   </a:t>
            </a:r>
          </a:p>
        </p:txBody>
      </p:sp>
    </p:spTree>
    <p:extLst>
      <p:ext uri="{BB962C8B-B14F-4D97-AF65-F5344CB8AC3E}">
        <p14:creationId xmlns:p14="http://schemas.microsoft.com/office/powerpoint/2010/main" val="369097230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FAFE24-61F4-689B-F8AD-1A7D565AE83A}"/>
              </a:ext>
            </a:extLst>
          </p:cNvPr>
          <p:cNvSpPr>
            <a:spLocks noGrp="1"/>
          </p:cNvSpPr>
          <p:nvPr>
            <p:ph type="title"/>
          </p:nvPr>
        </p:nvSpPr>
        <p:spPr/>
        <p:txBody>
          <a:bodyPr/>
          <a:lstStyle/>
          <a:p>
            <a:r>
              <a:rPr lang="en-IN" dirty="0">
                <a:solidFill>
                  <a:schemeClr val="tx2"/>
                </a:solidFill>
              </a:rPr>
              <a:t>Shortest Path</a:t>
            </a:r>
          </a:p>
        </p:txBody>
      </p:sp>
      <p:sp>
        <p:nvSpPr>
          <p:cNvPr id="4" name="Oval 3">
            <a:extLst>
              <a:ext uri="{FF2B5EF4-FFF2-40B4-BE49-F238E27FC236}">
                <a16:creationId xmlns:a16="http://schemas.microsoft.com/office/drawing/2014/main" id="{F432856D-F517-566B-C15C-94C9C72FD1A2}"/>
              </a:ext>
            </a:extLst>
          </p:cNvPr>
          <p:cNvSpPr/>
          <p:nvPr/>
        </p:nvSpPr>
        <p:spPr>
          <a:xfrm>
            <a:off x="314632" y="2723535"/>
            <a:ext cx="639097" cy="589936"/>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dirty="0">
                <a:solidFill>
                  <a:schemeClr val="tx2"/>
                </a:solidFill>
              </a:rPr>
              <a:t>0</a:t>
            </a:r>
          </a:p>
        </p:txBody>
      </p:sp>
      <mc:AlternateContent xmlns:mc="http://schemas.openxmlformats.org/markup-compatibility/2006" xmlns:a14="http://schemas.microsoft.com/office/drawing/2010/main">
        <mc:Choice Requires="a14">
          <p:sp>
            <p:nvSpPr>
              <p:cNvPr id="5" name="Oval 4">
                <a:extLst>
                  <a:ext uri="{FF2B5EF4-FFF2-40B4-BE49-F238E27FC236}">
                    <a16:creationId xmlns:a16="http://schemas.microsoft.com/office/drawing/2014/main" id="{B3729705-87A1-C556-5972-50827DD7DE39}"/>
                  </a:ext>
                </a:extLst>
              </p:cNvPr>
              <p:cNvSpPr/>
              <p:nvPr/>
            </p:nvSpPr>
            <p:spPr>
              <a:xfrm>
                <a:off x="1233949" y="3888660"/>
                <a:ext cx="639097" cy="589936"/>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r>
                        <a:rPr lang="en-IN" b="0" i="1" smtClean="0">
                          <a:solidFill>
                            <a:schemeClr val="tx2"/>
                          </a:solidFill>
                          <a:latin typeface="Cambria Math" panose="02040503050406030204" pitchFamily="18" charset="0"/>
                        </a:rPr>
                        <m:t>5</m:t>
                      </m:r>
                    </m:oMath>
                  </m:oMathPara>
                </a14:m>
                <a:endParaRPr lang="en-IN" dirty="0">
                  <a:solidFill>
                    <a:schemeClr val="tx2"/>
                  </a:solidFill>
                </a:endParaRPr>
              </a:p>
            </p:txBody>
          </p:sp>
        </mc:Choice>
        <mc:Fallback xmlns="">
          <p:sp>
            <p:nvSpPr>
              <p:cNvPr id="5" name="Oval 4">
                <a:extLst>
                  <a:ext uri="{FF2B5EF4-FFF2-40B4-BE49-F238E27FC236}">
                    <a16:creationId xmlns:a16="http://schemas.microsoft.com/office/drawing/2014/main" id="{B3729705-87A1-C556-5972-50827DD7DE39}"/>
                  </a:ext>
                </a:extLst>
              </p:cNvPr>
              <p:cNvSpPr>
                <a:spLocks noRot="1" noChangeAspect="1" noMove="1" noResize="1" noEditPoints="1" noAdjustHandles="1" noChangeArrowheads="1" noChangeShapeType="1" noTextEdit="1"/>
              </p:cNvSpPr>
              <p:nvPr/>
            </p:nvSpPr>
            <p:spPr>
              <a:xfrm>
                <a:off x="1233949" y="3888660"/>
                <a:ext cx="639097" cy="589936"/>
              </a:xfrm>
              <a:prstGeom prst="ellipse">
                <a:avLst/>
              </a:prstGeom>
              <a:blipFill>
                <a:blip r:embed="rId3"/>
                <a:stretch>
                  <a:fillRect/>
                </a:stretch>
              </a:blipFill>
            </p:spPr>
            <p:txBody>
              <a:bodyPr/>
              <a:lstStyle/>
              <a:p>
                <a:r>
                  <a:rPr lang="en-IN">
                    <a:noFill/>
                  </a:rPr>
                  <a:t> </a:t>
                </a:r>
              </a:p>
            </p:txBody>
          </p:sp>
        </mc:Fallback>
      </mc:AlternateContent>
      <mc:AlternateContent xmlns:mc="http://schemas.openxmlformats.org/markup-compatibility/2006" xmlns:a14="http://schemas.microsoft.com/office/drawing/2010/main">
        <mc:Choice Requires="a14">
          <p:sp>
            <p:nvSpPr>
              <p:cNvPr id="6" name="Oval 5">
                <a:extLst>
                  <a:ext uri="{FF2B5EF4-FFF2-40B4-BE49-F238E27FC236}">
                    <a16:creationId xmlns:a16="http://schemas.microsoft.com/office/drawing/2014/main" id="{4AAC17B1-A9E8-8EA6-CFAD-B18DBF82EC23}"/>
                  </a:ext>
                </a:extLst>
              </p:cNvPr>
              <p:cNvSpPr/>
              <p:nvPr/>
            </p:nvSpPr>
            <p:spPr>
              <a:xfrm>
                <a:off x="1278195" y="1514164"/>
                <a:ext cx="639097" cy="589936"/>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r>
                        <a:rPr lang="en-IN" b="0" i="1" smtClean="0">
                          <a:solidFill>
                            <a:schemeClr val="tx2"/>
                          </a:solidFill>
                          <a:latin typeface="Cambria Math" panose="02040503050406030204" pitchFamily="18" charset="0"/>
                          <a:ea typeface="Cambria Math" panose="02040503050406030204" pitchFamily="18" charset="0"/>
                        </a:rPr>
                        <m:t>8</m:t>
                      </m:r>
                    </m:oMath>
                  </m:oMathPara>
                </a14:m>
                <a:endParaRPr lang="en-IN" dirty="0">
                  <a:solidFill>
                    <a:schemeClr val="tx2"/>
                  </a:solidFill>
                </a:endParaRPr>
              </a:p>
            </p:txBody>
          </p:sp>
        </mc:Choice>
        <mc:Fallback xmlns="">
          <p:sp>
            <p:nvSpPr>
              <p:cNvPr id="6" name="Oval 5">
                <a:extLst>
                  <a:ext uri="{FF2B5EF4-FFF2-40B4-BE49-F238E27FC236}">
                    <a16:creationId xmlns:a16="http://schemas.microsoft.com/office/drawing/2014/main" id="{4AAC17B1-A9E8-8EA6-CFAD-B18DBF82EC23}"/>
                  </a:ext>
                </a:extLst>
              </p:cNvPr>
              <p:cNvSpPr>
                <a:spLocks noRot="1" noChangeAspect="1" noMove="1" noResize="1" noEditPoints="1" noAdjustHandles="1" noChangeArrowheads="1" noChangeShapeType="1" noTextEdit="1"/>
              </p:cNvSpPr>
              <p:nvPr/>
            </p:nvSpPr>
            <p:spPr>
              <a:xfrm>
                <a:off x="1278195" y="1514164"/>
                <a:ext cx="639097" cy="589936"/>
              </a:xfrm>
              <a:prstGeom prst="ellipse">
                <a:avLst/>
              </a:prstGeom>
              <a:blipFill>
                <a:blip r:embed="rId4"/>
                <a:stretch>
                  <a:fillRect/>
                </a:stretch>
              </a:blipFill>
            </p:spPr>
            <p:txBody>
              <a:bodyPr/>
              <a:lstStyle/>
              <a:p>
                <a:r>
                  <a:rPr lang="en-IN">
                    <a:noFill/>
                  </a:rPr>
                  <a:t> </a:t>
                </a:r>
              </a:p>
            </p:txBody>
          </p:sp>
        </mc:Fallback>
      </mc:AlternateContent>
      <mc:AlternateContent xmlns:mc="http://schemas.openxmlformats.org/markup-compatibility/2006" xmlns:a14="http://schemas.microsoft.com/office/drawing/2010/main">
        <mc:Choice Requires="a14">
          <p:sp>
            <p:nvSpPr>
              <p:cNvPr id="7" name="Oval 6">
                <a:extLst>
                  <a:ext uri="{FF2B5EF4-FFF2-40B4-BE49-F238E27FC236}">
                    <a16:creationId xmlns:a16="http://schemas.microsoft.com/office/drawing/2014/main" id="{BFC664AD-245C-3434-17CC-62B65327E196}"/>
                  </a:ext>
                </a:extLst>
              </p:cNvPr>
              <p:cNvSpPr/>
              <p:nvPr/>
            </p:nvSpPr>
            <p:spPr>
              <a:xfrm>
                <a:off x="3220069" y="1509248"/>
                <a:ext cx="639097" cy="589936"/>
              </a:xfrm>
              <a:prstGeom prst="ellipse">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r>
                        <a:rPr lang="en-IN" b="0" i="1" smtClean="0">
                          <a:solidFill>
                            <a:schemeClr val="tx2"/>
                          </a:solidFill>
                          <a:latin typeface="Cambria Math" panose="02040503050406030204" pitchFamily="18" charset="0"/>
                        </a:rPr>
                        <m:t>9</m:t>
                      </m:r>
                    </m:oMath>
                  </m:oMathPara>
                </a14:m>
                <a:endParaRPr lang="en-IN" dirty="0">
                  <a:solidFill>
                    <a:schemeClr val="tx2"/>
                  </a:solidFill>
                </a:endParaRPr>
              </a:p>
            </p:txBody>
          </p:sp>
        </mc:Choice>
        <mc:Fallback xmlns="">
          <p:sp>
            <p:nvSpPr>
              <p:cNvPr id="7" name="Oval 6">
                <a:extLst>
                  <a:ext uri="{FF2B5EF4-FFF2-40B4-BE49-F238E27FC236}">
                    <a16:creationId xmlns:a16="http://schemas.microsoft.com/office/drawing/2014/main" id="{BFC664AD-245C-3434-17CC-62B65327E196}"/>
                  </a:ext>
                </a:extLst>
              </p:cNvPr>
              <p:cNvSpPr>
                <a:spLocks noRot="1" noChangeAspect="1" noMove="1" noResize="1" noEditPoints="1" noAdjustHandles="1" noChangeArrowheads="1" noChangeShapeType="1" noTextEdit="1"/>
              </p:cNvSpPr>
              <p:nvPr/>
            </p:nvSpPr>
            <p:spPr>
              <a:xfrm>
                <a:off x="3220069" y="1509248"/>
                <a:ext cx="639097" cy="589936"/>
              </a:xfrm>
              <a:prstGeom prst="ellipse">
                <a:avLst/>
              </a:prstGeom>
              <a:blipFill>
                <a:blip r:embed="rId5"/>
                <a:stretch>
                  <a:fillRect/>
                </a:stretch>
              </a:blipFill>
            </p:spPr>
            <p:txBody>
              <a:bodyPr/>
              <a:lstStyle/>
              <a:p>
                <a:r>
                  <a:rPr lang="en-IN">
                    <a:noFill/>
                  </a:rPr>
                  <a:t> </a:t>
                </a:r>
              </a:p>
            </p:txBody>
          </p:sp>
        </mc:Fallback>
      </mc:AlternateContent>
      <mc:AlternateContent xmlns:mc="http://schemas.openxmlformats.org/markup-compatibility/2006" xmlns:a14="http://schemas.microsoft.com/office/drawing/2010/main">
        <mc:Choice Requires="a14">
          <p:sp>
            <p:nvSpPr>
              <p:cNvPr id="8" name="Oval 7">
                <a:extLst>
                  <a:ext uri="{FF2B5EF4-FFF2-40B4-BE49-F238E27FC236}">
                    <a16:creationId xmlns:a16="http://schemas.microsoft.com/office/drawing/2014/main" id="{C12C2D19-C454-17A6-21B0-DB6E20FBCCEB}"/>
                  </a:ext>
                </a:extLst>
              </p:cNvPr>
              <p:cNvSpPr/>
              <p:nvPr/>
            </p:nvSpPr>
            <p:spPr>
              <a:xfrm>
                <a:off x="3195490" y="3903410"/>
                <a:ext cx="639097" cy="589936"/>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r>
                        <a:rPr lang="en-IN" b="0" i="1" smtClean="0">
                          <a:solidFill>
                            <a:schemeClr val="tx2"/>
                          </a:solidFill>
                          <a:latin typeface="Cambria Math" panose="02040503050406030204" pitchFamily="18" charset="0"/>
                        </a:rPr>
                        <m:t>7</m:t>
                      </m:r>
                    </m:oMath>
                  </m:oMathPara>
                </a14:m>
                <a:endParaRPr lang="en-IN" dirty="0">
                  <a:solidFill>
                    <a:schemeClr val="tx2"/>
                  </a:solidFill>
                </a:endParaRPr>
              </a:p>
            </p:txBody>
          </p:sp>
        </mc:Choice>
        <mc:Fallback xmlns="">
          <p:sp>
            <p:nvSpPr>
              <p:cNvPr id="8" name="Oval 7">
                <a:extLst>
                  <a:ext uri="{FF2B5EF4-FFF2-40B4-BE49-F238E27FC236}">
                    <a16:creationId xmlns:a16="http://schemas.microsoft.com/office/drawing/2014/main" id="{C12C2D19-C454-17A6-21B0-DB6E20FBCCEB}"/>
                  </a:ext>
                </a:extLst>
              </p:cNvPr>
              <p:cNvSpPr>
                <a:spLocks noRot="1" noChangeAspect="1" noMove="1" noResize="1" noEditPoints="1" noAdjustHandles="1" noChangeArrowheads="1" noChangeShapeType="1" noTextEdit="1"/>
              </p:cNvSpPr>
              <p:nvPr/>
            </p:nvSpPr>
            <p:spPr>
              <a:xfrm>
                <a:off x="3195490" y="3903410"/>
                <a:ext cx="639097" cy="589936"/>
              </a:xfrm>
              <a:prstGeom prst="ellipse">
                <a:avLst/>
              </a:prstGeom>
              <a:blipFill>
                <a:blip r:embed="rId6"/>
                <a:stretch>
                  <a:fillRect/>
                </a:stretch>
              </a:blipFill>
            </p:spPr>
            <p:txBody>
              <a:bodyPr/>
              <a:lstStyle/>
              <a:p>
                <a:r>
                  <a:rPr lang="en-IN">
                    <a:noFill/>
                  </a:rPr>
                  <a:t> </a:t>
                </a:r>
              </a:p>
            </p:txBody>
          </p:sp>
        </mc:Fallback>
      </mc:AlternateContent>
      <p:cxnSp>
        <p:nvCxnSpPr>
          <p:cNvPr id="12" name="Straight Arrow Connector 11">
            <a:extLst>
              <a:ext uri="{FF2B5EF4-FFF2-40B4-BE49-F238E27FC236}">
                <a16:creationId xmlns:a16="http://schemas.microsoft.com/office/drawing/2014/main" id="{11685048-087B-5288-0653-2143944640FB}"/>
              </a:ext>
            </a:extLst>
          </p:cNvPr>
          <p:cNvCxnSpPr>
            <a:stCxn id="6" idx="6"/>
            <a:endCxn id="7" idx="2"/>
          </p:cNvCxnSpPr>
          <p:nvPr/>
        </p:nvCxnSpPr>
        <p:spPr>
          <a:xfrm flipV="1">
            <a:off x="1917292" y="1804216"/>
            <a:ext cx="1302777" cy="4916"/>
          </a:xfrm>
          <a:prstGeom prst="straightConnector1">
            <a:avLst/>
          </a:prstGeom>
          <a:ln w="28575">
            <a:solidFill>
              <a:schemeClr val="accent2"/>
            </a:solidFill>
            <a:tailEnd type="triangle"/>
          </a:ln>
        </p:spPr>
        <p:style>
          <a:lnRef idx="1">
            <a:schemeClr val="accent1"/>
          </a:lnRef>
          <a:fillRef idx="0">
            <a:schemeClr val="accent1"/>
          </a:fillRef>
          <a:effectRef idx="0">
            <a:schemeClr val="accent1"/>
          </a:effectRef>
          <a:fontRef idx="minor">
            <a:schemeClr val="tx1"/>
          </a:fontRef>
        </p:style>
      </p:cxnSp>
      <p:cxnSp>
        <p:nvCxnSpPr>
          <p:cNvPr id="16" name="Straight Arrow Connector 15">
            <a:extLst>
              <a:ext uri="{FF2B5EF4-FFF2-40B4-BE49-F238E27FC236}">
                <a16:creationId xmlns:a16="http://schemas.microsoft.com/office/drawing/2014/main" id="{2C8BD446-1EAA-63F0-021D-A579A20568DC}"/>
              </a:ext>
            </a:extLst>
          </p:cNvPr>
          <p:cNvCxnSpPr>
            <a:stCxn id="5" idx="6"/>
            <a:endCxn id="8" idx="2"/>
          </p:cNvCxnSpPr>
          <p:nvPr/>
        </p:nvCxnSpPr>
        <p:spPr>
          <a:xfrm>
            <a:off x="1873046" y="4183628"/>
            <a:ext cx="1322444" cy="14750"/>
          </a:xfrm>
          <a:prstGeom prst="straightConnector1">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18" name="Straight Arrow Connector 17">
            <a:extLst>
              <a:ext uri="{FF2B5EF4-FFF2-40B4-BE49-F238E27FC236}">
                <a16:creationId xmlns:a16="http://schemas.microsoft.com/office/drawing/2014/main" id="{79F71B61-747E-2EE5-BF0D-6D0520B99241}"/>
              </a:ext>
            </a:extLst>
          </p:cNvPr>
          <p:cNvCxnSpPr>
            <a:stCxn id="8" idx="2"/>
            <a:endCxn id="4" idx="5"/>
          </p:cNvCxnSpPr>
          <p:nvPr/>
        </p:nvCxnSpPr>
        <p:spPr>
          <a:xfrm flipH="1" flipV="1">
            <a:off x="860135" y="3227077"/>
            <a:ext cx="2335355" cy="971301"/>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cxnSp>
        <p:nvCxnSpPr>
          <p:cNvPr id="20" name="Straight Arrow Connector 19">
            <a:extLst>
              <a:ext uri="{FF2B5EF4-FFF2-40B4-BE49-F238E27FC236}">
                <a16:creationId xmlns:a16="http://schemas.microsoft.com/office/drawing/2014/main" id="{3FE40FE0-D078-AA55-451D-7C4259962EF1}"/>
              </a:ext>
            </a:extLst>
          </p:cNvPr>
          <p:cNvCxnSpPr>
            <a:stCxn id="5" idx="7"/>
            <a:endCxn id="7" idx="3"/>
          </p:cNvCxnSpPr>
          <p:nvPr/>
        </p:nvCxnSpPr>
        <p:spPr>
          <a:xfrm flipV="1">
            <a:off x="1779452" y="2012790"/>
            <a:ext cx="1534211" cy="1962264"/>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cxnSp>
        <p:nvCxnSpPr>
          <p:cNvPr id="42" name="Connector: Curved 41">
            <a:extLst>
              <a:ext uri="{FF2B5EF4-FFF2-40B4-BE49-F238E27FC236}">
                <a16:creationId xmlns:a16="http://schemas.microsoft.com/office/drawing/2014/main" id="{B4EA2B15-71B5-8156-FEDD-1414EEDB9D92}"/>
              </a:ext>
            </a:extLst>
          </p:cNvPr>
          <p:cNvCxnSpPr>
            <a:stCxn id="6" idx="3"/>
            <a:endCxn id="5" idx="1"/>
          </p:cNvCxnSpPr>
          <p:nvPr/>
        </p:nvCxnSpPr>
        <p:spPr>
          <a:xfrm rot="5400000">
            <a:off x="370992" y="2974257"/>
            <a:ext cx="1957348" cy="44246"/>
          </a:xfrm>
          <a:prstGeom prst="curvedConnector3">
            <a:avLst/>
          </a:prstGeom>
          <a:ln w="28575">
            <a:tailEnd type="triangle"/>
          </a:ln>
        </p:spPr>
        <p:style>
          <a:lnRef idx="1">
            <a:schemeClr val="accent1"/>
          </a:lnRef>
          <a:fillRef idx="0">
            <a:schemeClr val="accent1"/>
          </a:fillRef>
          <a:effectRef idx="0">
            <a:schemeClr val="accent1"/>
          </a:effectRef>
          <a:fontRef idx="minor">
            <a:schemeClr val="tx1"/>
          </a:fontRef>
        </p:style>
      </p:cxnSp>
      <p:cxnSp>
        <p:nvCxnSpPr>
          <p:cNvPr id="44" name="Connector: Curved 43">
            <a:extLst>
              <a:ext uri="{FF2B5EF4-FFF2-40B4-BE49-F238E27FC236}">
                <a16:creationId xmlns:a16="http://schemas.microsoft.com/office/drawing/2014/main" id="{7BF7A3B9-40D5-2570-F1D2-1D463ED3AC63}"/>
              </a:ext>
            </a:extLst>
          </p:cNvPr>
          <p:cNvCxnSpPr>
            <a:stCxn id="5" idx="7"/>
            <a:endCxn id="6" idx="5"/>
          </p:cNvCxnSpPr>
          <p:nvPr/>
        </p:nvCxnSpPr>
        <p:spPr>
          <a:xfrm rot="5400000" flipH="1" flipV="1">
            <a:off x="822901" y="2974257"/>
            <a:ext cx="1957348" cy="44246"/>
          </a:xfrm>
          <a:prstGeom prst="curvedConnector3">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46" name="Connector: Curved 45">
            <a:extLst>
              <a:ext uri="{FF2B5EF4-FFF2-40B4-BE49-F238E27FC236}">
                <a16:creationId xmlns:a16="http://schemas.microsoft.com/office/drawing/2014/main" id="{181B8CAE-3A33-2C4C-C7D7-3D316F63D4DC}"/>
              </a:ext>
            </a:extLst>
          </p:cNvPr>
          <p:cNvCxnSpPr>
            <a:stCxn id="7" idx="3"/>
            <a:endCxn id="8" idx="1"/>
          </p:cNvCxnSpPr>
          <p:nvPr/>
        </p:nvCxnSpPr>
        <p:spPr>
          <a:xfrm rot="5400000">
            <a:off x="2312867" y="2989008"/>
            <a:ext cx="1977014" cy="24579"/>
          </a:xfrm>
          <a:prstGeom prst="curvedConnector3">
            <a:avLst/>
          </a:prstGeom>
          <a:ln w="28575">
            <a:tailEnd type="triangle"/>
          </a:ln>
        </p:spPr>
        <p:style>
          <a:lnRef idx="1">
            <a:schemeClr val="accent1"/>
          </a:lnRef>
          <a:fillRef idx="0">
            <a:schemeClr val="accent1"/>
          </a:fillRef>
          <a:effectRef idx="0">
            <a:schemeClr val="accent1"/>
          </a:effectRef>
          <a:fontRef idx="minor">
            <a:schemeClr val="tx1"/>
          </a:fontRef>
        </p:style>
      </p:cxnSp>
      <p:cxnSp>
        <p:nvCxnSpPr>
          <p:cNvPr id="48" name="Connector: Curved 47">
            <a:extLst>
              <a:ext uri="{FF2B5EF4-FFF2-40B4-BE49-F238E27FC236}">
                <a16:creationId xmlns:a16="http://schemas.microsoft.com/office/drawing/2014/main" id="{0DFDC7B5-5D9E-BDC4-09A7-CD40E8B0DADD}"/>
              </a:ext>
            </a:extLst>
          </p:cNvPr>
          <p:cNvCxnSpPr>
            <a:stCxn id="8" idx="7"/>
            <a:endCxn id="7" idx="5"/>
          </p:cNvCxnSpPr>
          <p:nvPr/>
        </p:nvCxnSpPr>
        <p:spPr>
          <a:xfrm rot="5400000" flipH="1" flipV="1">
            <a:off x="2764775" y="2989008"/>
            <a:ext cx="1977014" cy="24579"/>
          </a:xfrm>
          <a:prstGeom prst="curvedConnector3">
            <a:avLst/>
          </a:prstGeom>
          <a:ln w="28575">
            <a:solidFill>
              <a:schemeClr val="accent1"/>
            </a:solidFill>
            <a:tailEnd type="triangle"/>
          </a:ln>
        </p:spPr>
        <p:style>
          <a:lnRef idx="1">
            <a:schemeClr val="accent1"/>
          </a:lnRef>
          <a:fillRef idx="0">
            <a:schemeClr val="accent1"/>
          </a:fillRef>
          <a:effectRef idx="0">
            <a:schemeClr val="accent1"/>
          </a:effectRef>
          <a:fontRef idx="minor">
            <a:schemeClr val="tx1"/>
          </a:fontRef>
        </p:style>
      </p:cxnSp>
      <p:cxnSp>
        <p:nvCxnSpPr>
          <p:cNvPr id="50" name="Straight Arrow Connector 49">
            <a:extLst>
              <a:ext uri="{FF2B5EF4-FFF2-40B4-BE49-F238E27FC236}">
                <a16:creationId xmlns:a16="http://schemas.microsoft.com/office/drawing/2014/main" id="{E28220B8-3AD0-B510-918F-7FB1F0A93708}"/>
              </a:ext>
            </a:extLst>
          </p:cNvPr>
          <p:cNvCxnSpPr>
            <a:stCxn id="4" idx="0"/>
            <a:endCxn id="6" idx="2"/>
          </p:cNvCxnSpPr>
          <p:nvPr/>
        </p:nvCxnSpPr>
        <p:spPr>
          <a:xfrm flipV="1">
            <a:off x="634181" y="1809132"/>
            <a:ext cx="644014" cy="914403"/>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cxnSp>
        <p:nvCxnSpPr>
          <p:cNvPr id="52" name="Straight Arrow Connector 51">
            <a:extLst>
              <a:ext uri="{FF2B5EF4-FFF2-40B4-BE49-F238E27FC236}">
                <a16:creationId xmlns:a16="http://schemas.microsoft.com/office/drawing/2014/main" id="{93B1FD3E-F6C0-594B-0674-767603E62C4E}"/>
              </a:ext>
            </a:extLst>
          </p:cNvPr>
          <p:cNvCxnSpPr>
            <a:stCxn id="4" idx="4"/>
            <a:endCxn id="5" idx="2"/>
          </p:cNvCxnSpPr>
          <p:nvPr/>
        </p:nvCxnSpPr>
        <p:spPr>
          <a:xfrm>
            <a:off x="634181" y="3313471"/>
            <a:ext cx="599768" cy="870157"/>
          </a:xfrm>
          <a:prstGeom prst="straightConnector1">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53" name="TextBox 52">
            <a:extLst>
              <a:ext uri="{FF2B5EF4-FFF2-40B4-BE49-F238E27FC236}">
                <a16:creationId xmlns:a16="http://schemas.microsoft.com/office/drawing/2014/main" id="{30B560E5-89A4-F773-CA5C-DE11A3DCEB05}"/>
              </a:ext>
            </a:extLst>
          </p:cNvPr>
          <p:cNvSpPr txBox="1"/>
          <p:nvPr/>
        </p:nvSpPr>
        <p:spPr>
          <a:xfrm>
            <a:off x="2222079" y="1413020"/>
            <a:ext cx="545691" cy="369332"/>
          </a:xfrm>
          <a:prstGeom prst="rect">
            <a:avLst/>
          </a:prstGeom>
          <a:noFill/>
        </p:spPr>
        <p:txBody>
          <a:bodyPr wrap="square" rtlCol="0">
            <a:spAutoFit/>
          </a:bodyPr>
          <a:lstStyle/>
          <a:p>
            <a:r>
              <a:rPr lang="en-IN" b="1" dirty="0"/>
              <a:t>1</a:t>
            </a:r>
          </a:p>
        </p:txBody>
      </p:sp>
      <p:sp>
        <p:nvSpPr>
          <p:cNvPr id="54" name="TextBox 53">
            <a:extLst>
              <a:ext uri="{FF2B5EF4-FFF2-40B4-BE49-F238E27FC236}">
                <a16:creationId xmlns:a16="http://schemas.microsoft.com/office/drawing/2014/main" id="{1585AFA7-3952-1D07-55B7-8D175D8D8F0C}"/>
              </a:ext>
            </a:extLst>
          </p:cNvPr>
          <p:cNvSpPr txBox="1"/>
          <p:nvPr/>
        </p:nvSpPr>
        <p:spPr>
          <a:xfrm>
            <a:off x="3780495" y="2725628"/>
            <a:ext cx="545691" cy="369332"/>
          </a:xfrm>
          <a:prstGeom prst="rect">
            <a:avLst/>
          </a:prstGeom>
          <a:noFill/>
        </p:spPr>
        <p:txBody>
          <a:bodyPr wrap="square" rtlCol="0">
            <a:spAutoFit/>
          </a:bodyPr>
          <a:lstStyle/>
          <a:p>
            <a:r>
              <a:rPr lang="en-IN" b="1" dirty="0"/>
              <a:t>6</a:t>
            </a:r>
          </a:p>
        </p:txBody>
      </p:sp>
      <p:sp>
        <p:nvSpPr>
          <p:cNvPr id="55" name="TextBox 54">
            <a:extLst>
              <a:ext uri="{FF2B5EF4-FFF2-40B4-BE49-F238E27FC236}">
                <a16:creationId xmlns:a16="http://schemas.microsoft.com/office/drawing/2014/main" id="{8CE68FC4-48F1-323D-7519-0E59419971E9}"/>
              </a:ext>
            </a:extLst>
          </p:cNvPr>
          <p:cNvSpPr txBox="1"/>
          <p:nvPr/>
        </p:nvSpPr>
        <p:spPr>
          <a:xfrm>
            <a:off x="2930003" y="2878028"/>
            <a:ext cx="545691" cy="369332"/>
          </a:xfrm>
          <a:prstGeom prst="rect">
            <a:avLst/>
          </a:prstGeom>
          <a:noFill/>
        </p:spPr>
        <p:txBody>
          <a:bodyPr wrap="square" rtlCol="0">
            <a:spAutoFit/>
          </a:bodyPr>
          <a:lstStyle/>
          <a:p>
            <a:r>
              <a:rPr lang="en-IN" b="1" dirty="0"/>
              <a:t>4</a:t>
            </a:r>
          </a:p>
        </p:txBody>
      </p:sp>
      <p:sp>
        <p:nvSpPr>
          <p:cNvPr id="56" name="TextBox 55">
            <a:extLst>
              <a:ext uri="{FF2B5EF4-FFF2-40B4-BE49-F238E27FC236}">
                <a16:creationId xmlns:a16="http://schemas.microsoft.com/office/drawing/2014/main" id="{DFD51F0C-116F-A442-591F-4F85123E0D3C}"/>
              </a:ext>
            </a:extLst>
          </p:cNvPr>
          <p:cNvSpPr txBox="1"/>
          <p:nvPr/>
        </p:nvSpPr>
        <p:spPr>
          <a:xfrm>
            <a:off x="2344982" y="4161138"/>
            <a:ext cx="545691" cy="369332"/>
          </a:xfrm>
          <a:prstGeom prst="rect">
            <a:avLst/>
          </a:prstGeom>
          <a:noFill/>
        </p:spPr>
        <p:txBody>
          <a:bodyPr wrap="square" rtlCol="0">
            <a:spAutoFit/>
          </a:bodyPr>
          <a:lstStyle/>
          <a:p>
            <a:r>
              <a:rPr lang="en-IN" b="1" dirty="0"/>
              <a:t>2</a:t>
            </a:r>
          </a:p>
        </p:txBody>
      </p:sp>
      <p:sp>
        <p:nvSpPr>
          <p:cNvPr id="57" name="TextBox 56">
            <a:extLst>
              <a:ext uri="{FF2B5EF4-FFF2-40B4-BE49-F238E27FC236}">
                <a16:creationId xmlns:a16="http://schemas.microsoft.com/office/drawing/2014/main" id="{FD7F7DE2-6842-D5B3-BE42-E50CFE7328A8}"/>
              </a:ext>
            </a:extLst>
          </p:cNvPr>
          <p:cNvSpPr txBox="1"/>
          <p:nvPr/>
        </p:nvSpPr>
        <p:spPr>
          <a:xfrm>
            <a:off x="2320401" y="3566286"/>
            <a:ext cx="545691" cy="369332"/>
          </a:xfrm>
          <a:prstGeom prst="rect">
            <a:avLst/>
          </a:prstGeom>
          <a:noFill/>
        </p:spPr>
        <p:txBody>
          <a:bodyPr wrap="square" rtlCol="0">
            <a:spAutoFit/>
          </a:bodyPr>
          <a:lstStyle/>
          <a:p>
            <a:r>
              <a:rPr lang="en-IN" b="1" dirty="0"/>
              <a:t>7</a:t>
            </a:r>
          </a:p>
        </p:txBody>
      </p:sp>
      <p:sp>
        <p:nvSpPr>
          <p:cNvPr id="58" name="TextBox 57">
            <a:extLst>
              <a:ext uri="{FF2B5EF4-FFF2-40B4-BE49-F238E27FC236}">
                <a16:creationId xmlns:a16="http://schemas.microsoft.com/office/drawing/2014/main" id="{20DD60C2-A41C-D129-232B-56BA19479224}"/>
              </a:ext>
            </a:extLst>
          </p:cNvPr>
          <p:cNvSpPr txBox="1"/>
          <p:nvPr/>
        </p:nvSpPr>
        <p:spPr>
          <a:xfrm>
            <a:off x="2472801" y="2479820"/>
            <a:ext cx="545691" cy="369332"/>
          </a:xfrm>
          <a:prstGeom prst="rect">
            <a:avLst/>
          </a:prstGeom>
          <a:noFill/>
        </p:spPr>
        <p:txBody>
          <a:bodyPr wrap="square" rtlCol="0">
            <a:spAutoFit/>
          </a:bodyPr>
          <a:lstStyle/>
          <a:p>
            <a:r>
              <a:rPr lang="en-IN" b="1" dirty="0"/>
              <a:t>9</a:t>
            </a:r>
          </a:p>
        </p:txBody>
      </p:sp>
      <p:sp>
        <p:nvSpPr>
          <p:cNvPr id="59" name="TextBox 58">
            <a:extLst>
              <a:ext uri="{FF2B5EF4-FFF2-40B4-BE49-F238E27FC236}">
                <a16:creationId xmlns:a16="http://schemas.microsoft.com/office/drawing/2014/main" id="{F9371492-40B9-A2D9-07B7-B1BF02A9A8B5}"/>
              </a:ext>
            </a:extLst>
          </p:cNvPr>
          <p:cNvSpPr txBox="1"/>
          <p:nvPr/>
        </p:nvSpPr>
        <p:spPr>
          <a:xfrm>
            <a:off x="1769791" y="2632220"/>
            <a:ext cx="545691" cy="369332"/>
          </a:xfrm>
          <a:prstGeom prst="rect">
            <a:avLst/>
          </a:prstGeom>
          <a:noFill/>
        </p:spPr>
        <p:txBody>
          <a:bodyPr wrap="square" rtlCol="0">
            <a:spAutoFit/>
          </a:bodyPr>
          <a:lstStyle/>
          <a:p>
            <a:r>
              <a:rPr lang="en-IN" b="1" dirty="0"/>
              <a:t>3</a:t>
            </a:r>
          </a:p>
        </p:txBody>
      </p:sp>
      <p:sp>
        <p:nvSpPr>
          <p:cNvPr id="60" name="TextBox 59">
            <a:extLst>
              <a:ext uri="{FF2B5EF4-FFF2-40B4-BE49-F238E27FC236}">
                <a16:creationId xmlns:a16="http://schemas.microsoft.com/office/drawing/2014/main" id="{DE5487C9-9CBB-C1F1-C72B-FF5EC9F5901B}"/>
              </a:ext>
            </a:extLst>
          </p:cNvPr>
          <p:cNvSpPr txBox="1"/>
          <p:nvPr/>
        </p:nvSpPr>
        <p:spPr>
          <a:xfrm>
            <a:off x="1086446" y="2558477"/>
            <a:ext cx="545691" cy="369332"/>
          </a:xfrm>
          <a:prstGeom prst="rect">
            <a:avLst/>
          </a:prstGeom>
          <a:noFill/>
        </p:spPr>
        <p:txBody>
          <a:bodyPr wrap="square" rtlCol="0">
            <a:spAutoFit/>
          </a:bodyPr>
          <a:lstStyle/>
          <a:p>
            <a:r>
              <a:rPr lang="en-IN" b="1" dirty="0"/>
              <a:t>2</a:t>
            </a:r>
          </a:p>
        </p:txBody>
      </p:sp>
      <p:sp>
        <p:nvSpPr>
          <p:cNvPr id="61" name="TextBox 60">
            <a:extLst>
              <a:ext uri="{FF2B5EF4-FFF2-40B4-BE49-F238E27FC236}">
                <a16:creationId xmlns:a16="http://schemas.microsoft.com/office/drawing/2014/main" id="{1C3ACC45-D114-F31C-7032-D7A73490637C}"/>
              </a:ext>
            </a:extLst>
          </p:cNvPr>
          <p:cNvSpPr txBox="1"/>
          <p:nvPr/>
        </p:nvSpPr>
        <p:spPr>
          <a:xfrm>
            <a:off x="609580" y="3674441"/>
            <a:ext cx="545691" cy="369332"/>
          </a:xfrm>
          <a:prstGeom prst="rect">
            <a:avLst/>
          </a:prstGeom>
          <a:noFill/>
        </p:spPr>
        <p:txBody>
          <a:bodyPr wrap="square" rtlCol="0">
            <a:spAutoFit/>
          </a:bodyPr>
          <a:lstStyle/>
          <a:p>
            <a:r>
              <a:rPr lang="en-IN" b="1" dirty="0"/>
              <a:t>5</a:t>
            </a:r>
          </a:p>
        </p:txBody>
      </p:sp>
      <p:sp>
        <p:nvSpPr>
          <p:cNvPr id="62" name="TextBox 61">
            <a:extLst>
              <a:ext uri="{FF2B5EF4-FFF2-40B4-BE49-F238E27FC236}">
                <a16:creationId xmlns:a16="http://schemas.microsoft.com/office/drawing/2014/main" id="{B4DDFA38-3B97-803B-5076-65C78624652C}"/>
              </a:ext>
            </a:extLst>
          </p:cNvPr>
          <p:cNvSpPr txBox="1"/>
          <p:nvPr/>
        </p:nvSpPr>
        <p:spPr>
          <a:xfrm>
            <a:off x="585001" y="1998036"/>
            <a:ext cx="545691" cy="369332"/>
          </a:xfrm>
          <a:prstGeom prst="rect">
            <a:avLst/>
          </a:prstGeom>
          <a:noFill/>
        </p:spPr>
        <p:txBody>
          <a:bodyPr wrap="square" rtlCol="0">
            <a:spAutoFit/>
          </a:bodyPr>
          <a:lstStyle/>
          <a:p>
            <a:r>
              <a:rPr lang="en-IN" b="1" dirty="0"/>
              <a:t>10</a:t>
            </a:r>
          </a:p>
        </p:txBody>
      </p:sp>
      <p:sp>
        <p:nvSpPr>
          <p:cNvPr id="63" name="TextBox 62">
            <a:extLst>
              <a:ext uri="{FF2B5EF4-FFF2-40B4-BE49-F238E27FC236}">
                <a16:creationId xmlns:a16="http://schemas.microsoft.com/office/drawing/2014/main" id="{C353ABA3-D6DB-D2E7-A55F-60B33F89408E}"/>
              </a:ext>
            </a:extLst>
          </p:cNvPr>
          <p:cNvSpPr txBox="1"/>
          <p:nvPr/>
        </p:nvSpPr>
        <p:spPr>
          <a:xfrm>
            <a:off x="265453" y="3172994"/>
            <a:ext cx="545691" cy="369332"/>
          </a:xfrm>
          <a:prstGeom prst="rect">
            <a:avLst/>
          </a:prstGeom>
          <a:noFill/>
        </p:spPr>
        <p:txBody>
          <a:bodyPr wrap="square" rtlCol="0">
            <a:spAutoFit/>
          </a:bodyPr>
          <a:lstStyle/>
          <a:p>
            <a:r>
              <a:rPr lang="en-IN" b="1" dirty="0">
                <a:solidFill>
                  <a:srgbClr val="00B050"/>
                </a:solidFill>
              </a:rPr>
              <a:t>s</a:t>
            </a:r>
          </a:p>
        </p:txBody>
      </p:sp>
      <p:sp>
        <p:nvSpPr>
          <p:cNvPr id="90" name="TextBox 89">
            <a:extLst>
              <a:ext uri="{FF2B5EF4-FFF2-40B4-BE49-F238E27FC236}">
                <a16:creationId xmlns:a16="http://schemas.microsoft.com/office/drawing/2014/main" id="{B813D0C4-3F1C-C813-C759-9D09DAAD1D79}"/>
              </a:ext>
            </a:extLst>
          </p:cNvPr>
          <p:cNvSpPr txBox="1"/>
          <p:nvPr/>
        </p:nvSpPr>
        <p:spPr>
          <a:xfrm>
            <a:off x="1184772" y="1260615"/>
            <a:ext cx="545691" cy="369332"/>
          </a:xfrm>
          <a:prstGeom prst="rect">
            <a:avLst/>
          </a:prstGeom>
          <a:noFill/>
        </p:spPr>
        <p:txBody>
          <a:bodyPr wrap="square" rtlCol="0">
            <a:spAutoFit/>
          </a:bodyPr>
          <a:lstStyle/>
          <a:p>
            <a:r>
              <a:rPr lang="en-IN" b="1" dirty="0">
                <a:solidFill>
                  <a:srgbClr val="00B050"/>
                </a:solidFill>
              </a:rPr>
              <a:t>t</a:t>
            </a:r>
          </a:p>
        </p:txBody>
      </p:sp>
      <p:sp>
        <p:nvSpPr>
          <p:cNvPr id="91" name="TextBox 90">
            <a:extLst>
              <a:ext uri="{FF2B5EF4-FFF2-40B4-BE49-F238E27FC236}">
                <a16:creationId xmlns:a16="http://schemas.microsoft.com/office/drawing/2014/main" id="{9C0C7F75-391C-DF24-8C3E-5F0B0C75ECAF}"/>
              </a:ext>
            </a:extLst>
          </p:cNvPr>
          <p:cNvSpPr txBox="1"/>
          <p:nvPr/>
        </p:nvSpPr>
        <p:spPr>
          <a:xfrm>
            <a:off x="3559267" y="1236034"/>
            <a:ext cx="545691" cy="369332"/>
          </a:xfrm>
          <a:prstGeom prst="rect">
            <a:avLst/>
          </a:prstGeom>
          <a:noFill/>
        </p:spPr>
        <p:txBody>
          <a:bodyPr wrap="square" rtlCol="0">
            <a:spAutoFit/>
          </a:bodyPr>
          <a:lstStyle/>
          <a:p>
            <a:r>
              <a:rPr lang="en-IN" b="1" dirty="0">
                <a:solidFill>
                  <a:srgbClr val="00B050"/>
                </a:solidFill>
              </a:rPr>
              <a:t>x</a:t>
            </a:r>
          </a:p>
        </p:txBody>
      </p:sp>
      <p:sp>
        <p:nvSpPr>
          <p:cNvPr id="92" name="TextBox 91">
            <a:extLst>
              <a:ext uri="{FF2B5EF4-FFF2-40B4-BE49-F238E27FC236}">
                <a16:creationId xmlns:a16="http://schemas.microsoft.com/office/drawing/2014/main" id="{54A9CFEB-BB8F-814F-BB98-7CD84BCF543D}"/>
              </a:ext>
            </a:extLst>
          </p:cNvPr>
          <p:cNvSpPr txBox="1"/>
          <p:nvPr/>
        </p:nvSpPr>
        <p:spPr>
          <a:xfrm>
            <a:off x="3613344" y="4357783"/>
            <a:ext cx="545691" cy="369332"/>
          </a:xfrm>
          <a:prstGeom prst="rect">
            <a:avLst/>
          </a:prstGeom>
          <a:noFill/>
        </p:spPr>
        <p:txBody>
          <a:bodyPr wrap="square" rtlCol="0">
            <a:spAutoFit/>
          </a:bodyPr>
          <a:lstStyle/>
          <a:p>
            <a:r>
              <a:rPr lang="en-IN" b="1" dirty="0">
                <a:solidFill>
                  <a:srgbClr val="00B050"/>
                </a:solidFill>
              </a:rPr>
              <a:t>z</a:t>
            </a:r>
          </a:p>
        </p:txBody>
      </p:sp>
      <p:sp>
        <p:nvSpPr>
          <p:cNvPr id="93" name="TextBox 92">
            <a:extLst>
              <a:ext uri="{FF2B5EF4-FFF2-40B4-BE49-F238E27FC236}">
                <a16:creationId xmlns:a16="http://schemas.microsoft.com/office/drawing/2014/main" id="{C9B6120E-7FAF-BC8F-4B35-DF9F4325A2F4}"/>
              </a:ext>
            </a:extLst>
          </p:cNvPr>
          <p:cNvSpPr txBox="1"/>
          <p:nvPr/>
        </p:nvSpPr>
        <p:spPr>
          <a:xfrm>
            <a:off x="1347003" y="4411861"/>
            <a:ext cx="545691" cy="369332"/>
          </a:xfrm>
          <a:prstGeom prst="rect">
            <a:avLst/>
          </a:prstGeom>
          <a:noFill/>
        </p:spPr>
        <p:txBody>
          <a:bodyPr wrap="square" rtlCol="0">
            <a:spAutoFit/>
          </a:bodyPr>
          <a:lstStyle/>
          <a:p>
            <a:r>
              <a:rPr lang="en-IN" b="1" dirty="0">
                <a:solidFill>
                  <a:srgbClr val="00B050"/>
                </a:solidFill>
              </a:rPr>
              <a:t>y</a:t>
            </a:r>
          </a:p>
        </p:txBody>
      </p:sp>
      <p:sp>
        <p:nvSpPr>
          <p:cNvPr id="10" name="TextBox 9">
            <a:extLst>
              <a:ext uri="{FF2B5EF4-FFF2-40B4-BE49-F238E27FC236}">
                <a16:creationId xmlns:a16="http://schemas.microsoft.com/office/drawing/2014/main" id="{59091D0B-4410-472E-F445-5CBBB3B14DEB}"/>
              </a:ext>
            </a:extLst>
          </p:cNvPr>
          <p:cNvSpPr txBox="1"/>
          <p:nvPr/>
        </p:nvSpPr>
        <p:spPr>
          <a:xfrm>
            <a:off x="4965659" y="2367368"/>
            <a:ext cx="7011087" cy="2031325"/>
          </a:xfrm>
          <a:prstGeom prst="rect">
            <a:avLst/>
          </a:prstGeom>
          <a:noFill/>
        </p:spPr>
        <p:txBody>
          <a:bodyPr wrap="square" rtlCol="0">
            <a:spAutoFit/>
          </a:bodyPr>
          <a:lstStyle/>
          <a:p>
            <a:r>
              <a:rPr lang="en-IN" dirty="0">
                <a:latin typeface="Consolas" panose="020B0609020204030204" pitchFamily="49" charset="0"/>
              </a:rPr>
              <a:t>Loop</a:t>
            </a:r>
          </a:p>
          <a:p>
            <a:r>
              <a:rPr lang="en-IN" dirty="0">
                <a:latin typeface="Consolas" panose="020B0609020204030204" pitchFamily="49" charset="0"/>
              </a:rPr>
              <a:t>  find w not in N’ such that D(w) is minimum</a:t>
            </a:r>
          </a:p>
          <a:p>
            <a:r>
              <a:rPr lang="en-IN" dirty="0">
                <a:latin typeface="Consolas" panose="020B0609020204030204" pitchFamily="49" charset="0"/>
              </a:rPr>
              <a:t>  add w to N’</a:t>
            </a:r>
          </a:p>
          <a:p>
            <a:r>
              <a:rPr lang="en-IN" dirty="0">
                <a:latin typeface="Consolas" panose="020B0609020204030204" pitchFamily="49" charset="0"/>
              </a:rPr>
              <a:t>  update D(v) for each neighbour v of w and not in N’:</a:t>
            </a:r>
          </a:p>
          <a:p>
            <a:r>
              <a:rPr lang="en-IN" dirty="0">
                <a:latin typeface="Consolas" panose="020B0609020204030204" pitchFamily="49" charset="0"/>
              </a:rPr>
              <a:t>     D(v) = min(D(v), D(w) + c(w, v))</a:t>
            </a:r>
          </a:p>
          <a:p>
            <a:r>
              <a:rPr lang="en-IN" dirty="0">
                <a:latin typeface="Consolas" panose="020B0609020204030204" pitchFamily="49" charset="0"/>
              </a:rPr>
              <a:t>until N’ = N</a:t>
            </a:r>
          </a:p>
          <a:p>
            <a:r>
              <a:rPr lang="en-IN" dirty="0">
                <a:latin typeface="Consolas" panose="020B0609020204030204" pitchFamily="49" charset="0"/>
              </a:rPr>
              <a:t>   </a:t>
            </a:r>
          </a:p>
        </p:txBody>
      </p:sp>
      <p:sp>
        <p:nvSpPr>
          <p:cNvPr id="11" name="TextBox 10">
            <a:extLst>
              <a:ext uri="{FF2B5EF4-FFF2-40B4-BE49-F238E27FC236}">
                <a16:creationId xmlns:a16="http://schemas.microsoft.com/office/drawing/2014/main" id="{BBB5DFE0-164C-3B35-BF8F-E8525CE52D41}"/>
              </a:ext>
            </a:extLst>
          </p:cNvPr>
          <p:cNvSpPr txBox="1"/>
          <p:nvPr/>
        </p:nvSpPr>
        <p:spPr>
          <a:xfrm>
            <a:off x="5072743" y="5105400"/>
            <a:ext cx="5693228" cy="1323439"/>
          </a:xfrm>
          <a:prstGeom prst="rect">
            <a:avLst/>
          </a:prstGeom>
          <a:noFill/>
        </p:spPr>
        <p:txBody>
          <a:bodyPr wrap="square" rtlCol="0">
            <a:spAutoFit/>
          </a:bodyPr>
          <a:lstStyle/>
          <a:p>
            <a:r>
              <a:rPr lang="en-US" sz="2000" dirty="0"/>
              <a:t>After updating distances from t.</a:t>
            </a:r>
          </a:p>
          <a:p>
            <a:r>
              <a:rPr lang="en-US" sz="2000" dirty="0"/>
              <a:t>The node that appears next must be directly connected to s, y, z, t</a:t>
            </a:r>
          </a:p>
          <a:p>
            <a:r>
              <a:rPr lang="en-US" sz="2000" dirty="0"/>
              <a:t>It’s x, because we have no other option. </a:t>
            </a:r>
            <a:endParaRPr lang="en-IN" sz="2000" dirty="0"/>
          </a:p>
        </p:txBody>
      </p:sp>
    </p:spTree>
    <p:extLst>
      <p:ext uri="{BB962C8B-B14F-4D97-AF65-F5344CB8AC3E}">
        <p14:creationId xmlns:p14="http://schemas.microsoft.com/office/powerpoint/2010/main" val="124221847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FAFE24-61F4-689B-F8AD-1A7D565AE83A}"/>
              </a:ext>
            </a:extLst>
          </p:cNvPr>
          <p:cNvSpPr>
            <a:spLocks noGrp="1"/>
          </p:cNvSpPr>
          <p:nvPr>
            <p:ph type="title"/>
          </p:nvPr>
        </p:nvSpPr>
        <p:spPr/>
        <p:txBody>
          <a:bodyPr/>
          <a:lstStyle/>
          <a:p>
            <a:r>
              <a:rPr lang="en-IN" dirty="0">
                <a:solidFill>
                  <a:schemeClr val="tx2"/>
                </a:solidFill>
              </a:rPr>
              <a:t>Shortest Path</a:t>
            </a:r>
          </a:p>
        </p:txBody>
      </p:sp>
      <p:sp>
        <p:nvSpPr>
          <p:cNvPr id="4" name="Oval 3">
            <a:extLst>
              <a:ext uri="{FF2B5EF4-FFF2-40B4-BE49-F238E27FC236}">
                <a16:creationId xmlns:a16="http://schemas.microsoft.com/office/drawing/2014/main" id="{F432856D-F517-566B-C15C-94C9C72FD1A2}"/>
              </a:ext>
            </a:extLst>
          </p:cNvPr>
          <p:cNvSpPr/>
          <p:nvPr/>
        </p:nvSpPr>
        <p:spPr>
          <a:xfrm>
            <a:off x="314632" y="2723535"/>
            <a:ext cx="639097" cy="589936"/>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dirty="0">
                <a:solidFill>
                  <a:schemeClr val="tx2"/>
                </a:solidFill>
              </a:rPr>
              <a:t>0</a:t>
            </a:r>
          </a:p>
        </p:txBody>
      </p:sp>
      <mc:AlternateContent xmlns:mc="http://schemas.openxmlformats.org/markup-compatibility/2006" xmlns:a14="http://schemas.microsoft.com/office/drawing/2010/main">
        <mc:Choice Requires="a14">
          <p:sp>
            <p:nvSpPr>
              <p:cNvPr id="5" name="Oval 4">
                <a:extLst>
                  <a:ext uri="{FF2B5EF4-FFF2-40B4-BE49-F238E27FC236}">
                    <a16:creationId xmlns:a16="http://schemas.microsoft.com/office/drawing/2014/main" id="{B3729705-87A1-C556-5972-50827DD7DE39}"/>
                  </a:ext>
                </a:extLst>
              </p:cNvPr>
              <p:cNvSpPr/>
              <p:nvPr/>
            </p:nvSpPr>
            <p:spPr>
              <a:xfrm>
                <a:off x="1233949" y="3888660"/>
                <a:ext cx="639097" cy="589936"/>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r>
                        <a:rPr lang="en-IN" b="0" i="1" smtClean="0">
                          <a:solidFill>
                            <a:schemeClr val="tx2"/>
                          </a:solidFill>
                          <a:latin typeface="Cambria Math" panose="02040503050406030204" pitchFamily="18" charset="0"/>
                        </a:rPr>
                        <m:t>5</m:t>
                      </m:r>
                    </m:oMath>
                  </m:oMathPara>
                </a14:m>
                <a:endParaRPr lang="en-IN" dirty="0">
                  <a:solidFill>
                    <a:schemeClr val="tx2"/>
                  </a:solidFill>
                </a:endParaRPr>
              </a:p>
            </p:txBody>
          </p:sp>
        </mc:Choice>
        <mc:Fallback xmlns="">
          <p:sp>
            <p:nvSpPr>
              <p:cNvPr id="5" name="Oval 4">
                <a:extLst>
                  <a:ext uri="{FF2B5EF4-FFF2-40B4-BE49-F238E27FC236}">
                    <a16:creationId xmlns:a16="http://schemas.microsoft.com/office/drawing/2014/main" id="{B3729705-87A1-C556-5972-50827DD7DE39}"/>
                  </a:ext>
                </a:extLst>
              </p:cNvPr>
              <p:cNvSpPr>
                <a:spLocks noRot="1" noChangeAspect="1" noMove="1" noResize="1" noEditPoints="1" noAdjustHandles="1" noChangeArrowheads="1" noChangeShapeType="1" noTextEdit="1"/>
              </p:cNvSpPr>
              <p:nvPr/>
            </p:nvSpPr>
            <p:spPr>
              <a:xfrm>
                <a:off x="1233949" y="3888660"/>
                <a:ext cx="639097" cy="589936"/>
              </a:xfrm>
              <a:prstGeom prst="ellipse">
                <a:avLst/>
              </a:prstGeom>
              <a:blipFill>
                <a:blip r:embed="rId3"/>
                <a:stretch>
                  <a:fillRect/>
                </a:stretch>
              </a:blipFill>
            </p:spPr>
            <p:txBody>
              <a:bodyPr/>
              <a:lstStyle/>
              <a:p>
                <a:r>
                  <a:rPr lang="en-IN">
                    <a:noFill/>
                  </a:rPr>
                  <a:t> </a:t>
                </a:r>
              </a:p>
            </p:txBody>
          </p:sp>
        </mc:Fallback>
      </mc:AlternateContent>
      <mc:AlternateContent xmlns:mc="http://schemas.openxmlformats.org/markup-compatibility/2006" xmlns:a14="http://schemas.microsoft.com/office/drawing/2010/main">
        <mc:Choice Requires="a14">
          <p:sp>
            <p:nvSpPr>
              <p:cNvPr id="6" name="Oval 5">
                <a:extLst>
                  <a:ext uri="{FF2B5EF4-FFF2-40B4-BE49-F238E27FC236}">
                    <a16:creationId xmlns:a16="http://schemas.microsoft.com/office/drawing/2014/main" id="{4AAC17B1-A9E8-8EA6-CFAD-B18DBF82EC23}"/>
                  </a:ext>
                </a:extLst>
              </p:cNvPr>
              <p:cNvSpPr/>
              <p:nvPr/>
            </p:nvSpPr>
            <p:spPr>
              <a:xfrm>
                <a:off x="1278195" y="1514164"/>
                <a:ext cx="639097" cy="589936"/>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r>
                        <a:rPr lang="en-IN" b="0" i="1" smtClean="0">
                          <a:solidFill>
                            <a:schemeClr val="tx2"/>
                          </a:solidFill>
                          <a:latin typeface="Cambria Math" panose="02040503050406030204" pitchFamily="18" charset="0"/>
                          <a:ea typeface="Cambria Math" panose="02040503050406030204" pitchFamily="18" charset="0"/>
                        </a:rPr>
                        <m:t>8</m:t>
                      </m:r>
                    </m:oMath>
                  </m:oMathPara>
                </a14:m>
                <a:endParaRPr lang="en-IN" dirty="0">
                  <a:solidFill>
                    <a:schemeClr val="tx2"/>
                  </a:solidFill>
                </a:endParaRPr>
              </a:p>
            </p:txBody>
          </p:sp>
        </mc:Choice>
        <mc:Fallback xmlns="">
          <p:sp>
            <p:nvSpPr>
              <p:cNvPr id="6" name="Oval 5">
                <a:extLst>
                  <a:ext uri="{FF2B5EF4-FFF2-40B4-BE49-F238E27FC236}">
                    <a16:creationId xmlns:a16="http://schemas.microsoft.com/office/drawing/2014/main" id="{4AAC17B1-A9E8-8EA6-CFAD-B18DBF82EC23}"/>
                  </a:ext>
                </a:extLst>
              </p:cNvPr>
              <p:cNvSpPr>
                <a:spLocks noRot="1" noChangeAspect="1" noMove="1" noResize="1" noEditPoints="1" noAdjustHandles="1" noChangeArrowheads="1" noChangeShapeType="1" noTextEdit="1"/>
              </p:cNvSpPr>
              <p:nvPr/>
            </p:nvSpPr>
            <p:spPr>
              <a:xfrm>
                <a:off x="1278195" y="1514164"/>
                <a:ext cx="639097" cy="589936"/>
              </a:xfrm>
              <a:prstGeom prst="ellipse">
                <a:avLst/>
              </a:prstGeom>
              <a:blipFill>
                <a:blip r:embed="rId4"/>
                <a:stretch>
                  <a:fillRect/>
                </a:stretch>
              </a:blipFill>
            </p:spPr>
            <p:txBody>
              <a:bodyPr/>
              <a:lstStyle/>
              <a:p>
                <a:r>
                  <a:rPr lang="en-IN">
                    <a:noFill/>
                  </a:rPr>
                  <a:t> </a:t>
                </a:r>
              </a:p>
            </p:txBody>
          </p:sp>
        </mc:Fallback>
      </mc:AlternateContent>
      <mc:AlternateContent xmlns:mc="http://schemas.openxmlformats.org/markup-compatibility/2006" xmlns:a14="http://schemas.microsoft.com/office/drawing/2010/main">
        <mc:Choice Requires="a14">
          <p:sp>
            <p:nvSpPr>
              <p:cNvPr id="7" name="Oval 6">
                <a:extLst>
                  <a:ext uri="{FF2B5EF4-FFF2-40B4-BE49-F238E27FC236}">
                    <a16:creationId xmlns:a16="http://schemas.microsoft.com/office/drawing/2014/main" id="{BFC664AD-245C-3434-17CC-62B65327E196}"/>
                  </a:ext>
                </a:extLst>
              </p:cNvPr>
              <p:cNvSpPr/>
              <p:nvPr/>
            </p:nvSpPr>
            <p:spPr>
              <a:xfrm>
                <a:off x="3220069" y="1509248"/>
                <a:ext cx="639097" cy="589936"/>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r>
                        <a:rPr lang="en-IN" b="0" i="1" smtClean="0">
                          <a:solidFill>
                            <a:schemeClr val="tx2"/>
                          </a:solidFill>
                          <a:latin typeface="Cambria Math" panose="02040503050406030204" pitchFamily="18" charset="0"/>
                        </a:rPr>
                        <m:t>9</m:t>
                      </m:r>
                    </m:oMath>
                  </m:oMathPara>
                </a14:m>
                <a:endParaRPr lang="en-IN" dirty="0">
                  <a:solidFill>
                    <a:schemeClr val="tx2"/>
                  </a:solidFill>
                </a:endParaRPr>
              </a:p>
            </p:txBody>
          </p:sp>
        </mc:Choice>
        <mc:Fallback xmlns="">
          <p:sp>
            <p:nvSpPr>
              <p:cNvPr id="7" name="Oval 6">
                <a:extLst>
                  <a:ext uri="{FF2B5EF4-FFF2-40B4-BE49-F238E27FC236}">
                    <a16:creationId xmlns:a16="http://schemas.microsoft.com/office/drawing/2014/main" id="{BFC664AD-245C-3434-17CC-62B65327E196}"/>
                  </a:ext>
                </a:extLst>
              </p:cNvPr>
              <p:cNvSpPr>
                <a:spLocks noRot="1" noChangeAspect="1" noMove="1" noResize="1" noEditPoints="1" noAdjustHandles="1" noChangeArrowheads="1" noChangeShapeType="1" noTextEdit="1"/>
              </p:cNvSpPr>
              <p:nvPr/>
            </p:nvSpPr>
            <p:spPr>
              <a:xfrm>
                <a:off x="3220069" y="1509248"/>
                <a:ext cx="639097" cy="589936"/>
              </a:xfrm>
              <a:prstGeom prst="ellipse">
                <a:avLst/>
              </a:prstGeom>
              <a:blipFill>
                <a:blip r:embed="rId5"/>
                <a:stretch>
                  <a:fillRect/>
                </a:stretch>
              </a:blipFill>
            </p:spPr>
            <p:txBody>
              <a:bodyPr/>
              <a:lstStyle/>
              <a:p>
                <a:r>
                  <a:rPr lang="en-IN">
                    <a:noFill/>
                  </a:rPr>
                  <a:t> </a:t>
                </a:r>
              </a:p>
            </p:txBody>
          </p:sp>
        </mc:Fallback>
      </mc:AlternateContent>
      <mc:AlternateContent xmlns:mc="http://schemas.openxmlformats.org/markup-compatibility/2006" xmlns:a14="http://schemas.microsoft.com/office/drawing/2010/main">
        <mc:Choice Requires="a14">
          <p:sp>
            <p:nvSpPr>
              <p:cNvPr id="8" name="Oval 7">
                <a:extLst>
                  <a:ext uri="{FF2B5EF4-FFF2-40B4-BE49-F238E27FC236}">
                    <a16:creationId xmlns:a16="http://schemas.microsoft.com/office/drawing/2014/main" id="{C12C2D19-C454-17A6-21B0-DB6E20FBCCEB}"/>
                  </a:ext>
                </a:extLst>
              </p:cNvPr>
              <p:cNvSpPr/>
              <p:nvPr/>
            </p:nvSpPr>
            <p:spPr>
              <a:xfrm>
                <a:off x="3195490" y="3903410"/>
                <a:ext cx="639097" cy="589936"/>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r>
                        <a:rPr lang="en-IN" b="0" i="1" smtClean="0">
                          <a:solidFill>
                            <a:schemeClr val="tx2"/>
                          </a:solidFill>
                          <a:latin typeface="Cambria Math" panose="02040503050406030204" pitchFamily="18" charset="0"/>
                        </a:rPr>
                        <m:t>7</m:t>
                      </m:r>
                    </m:oMath>
                  </m:oMathPara>
                </a14:m>
                <a:endParaRPr lang="en-IN" dirty="0">
                  <a:solidFill>
                    <a:schemeClr val="tx2"/>
                  </a:solidFill>
                </a:endParaRPr>
              </a:p>
            </p:txBody>
          </p:sp>
        </mc:Choice>
        <mc:Fallback xmlns="">
          <p:sp>
            <p:nvSpPr>
              <p:cNvPr id="8" name="Oval 7">
                <a:extLst>
                  <a:ext uri="{FF2B5EF4-FFF2-40B4-BE49-F238E27FC236}">
                    <a16:creationId xmlns:a16="http://schemas.microsoft.com/office/drawing/2014/main" id="{C12C2D19-C454-17A6-21B0-DB6E20FBCCEB}"/>
                  </a:ext>
                </a:extLst>
              </p:cNvPr>
              <p:cNvSpPr>
                <a:spLocks noRot="1" noChangeAspect="1" noMove="1" noResize="1" noEditPoints="1" noAdjustHandles="1" noChangeArrowheads="1" noChangeShapeType="1" noTextEdit="1"/>
              </p:cNvSpPr>
              <p:nvPr/>
            </p:nvSpPr>
            <p:spPr>
              <a:xfrm>
                <a:off x="3195490" y="3903410"/>
                <a:ext cx="639097" cy="589936"/>
              </a:xfrm>
              <a:prstGeom prst="ellipse">
                <a:avLst/>
              </a:prstGeom>
              <a:blipFill>
                <a:blip r:embed="rId6"/>
                <a:stretch>
                  <a:fillRect/>
                </a:stretch>
              </a:blipFill>
            </p:spPr>
            <p:txBody>
              <a:bodyPr/>
              <a:lstStyle/>
              <a:p>
                <a:r>
                  <a:rPr lang="en-IN">
                    <a:noFill/>
                  </a:rPr>
                  <a:t> </a:t>
                </a:r>
              </a:p>
            </p:txBody>
          </p:sp>
        </mc:Fallback>
      </mc:AlternateContent>
      <p:cxnSp>
        <p:nvCxnSpPr>
          <p:cNvPr id="12" name="Straight Arrow Connector 11">
            <a:extLst>
              <a:ext uri="{FF2B5EF4-FFF2-40B4-BE49-F238E27FC236}">
                <a16:creationId xmlns:a16="http://schemas.microsoft.com/office/drawing/2014/main" id="{11685048-087B-5288-0653-2143944640FB}"/>
              </a:ext>
            </a:extLst>
          </p:cNvPr>
          <p:cNvCxnSpPr>
            <a:stCxn id="6" idx="6"/>
            <a:endCxn id="7" idx="2"/>
          </p:cNvCxnSpPr>
          <p:nvPr/>
        </p:nvCxnSpPr>
        <p:spPr>
          <a:xfrm flipV="1">
            <a:off x="1917292" y="1804216"/>
            <a:ext cx="1302777" cy="4916"/>
          </a:xfrm>
          <a:prstGeom prst="straightConnector1">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16" name="Straight Arrow Connector 15">
            <a:extLst>
              <a:ext uri="{FF2B5EF4-FFF2-40B4-BE49-F238E27FC236}">
                <a16:creationId xmlns:a16="http://schemas.microsoft.com/office/drawing/2014/main" id="{2C8BD446-1EAA-63F0-021D-A579A20568DC}"/>
              </a:ext>
            </a:extLst>
          </p:cNvPr>
          <p:cNvCxnSpPr>
            <a:stCxn id="5" idx="6"/>
            <a:endCxn id="8" idx="2"/>
          </p:cNvCxnSpPr>
          <p:nvPr/>
        </p:nvCxnSpPr>
        <p:spPr>
          <a:xfrm>
            <a:off x="1873046" y="4183628"/>
            <a:ext cx="1322444" cy="14750"/>
          </a:xfrm>
          <a:prstGeom prst="straightConnector1">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18" name="Straight Arrow Connector 17">
            <a:extLst>
              <a:ext uri="{FF2B5EF4-FFF2-40B4-BE49-F238E27FC236}">
                <a16:creationId xmlns:a16="http://schemas.microsoft.com/office/drawing/2014/main" id="{79F71B61-747E-2EE5-BF0D-6D0520B99241}"/>
              </a:ext>
            </a:extLst>
          </p:cNvPr>
          <p:cNvCxnSpPr>
            <a:stCxn id="8" idx="2"/>
            <a:endCxn id="4" idx="5"/>
          </p:cNvCxnSpPr>
          <p:nvPr/>
        </p:nvCxnSpPr>
        <p:spPr>
          <a:xfrm flipH="1" flipV="1">
            <a:off x="860135" y="3227077"/>
            <a:ext cx="2335355" cy="971301"/>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cxnSp>
        <p:nvCxnSpPr>
          <p:cNvPr id="20" name="Straight Arrow Connector 19">
            <a:extLst>
              <a:ext uri="{FF2B5EF4-FFF2-40B4-BE49-F238E27FC236}">
                <a16:creationId xmlns:a16="http://schemas.microsoft.com/office/drawing/2014/main" id="{3FE40FE0-D078-AA55-451D-7C4259962EF1}"/>
              </a:ext>
            </a:extLst>
          </p:cNvPr>
          <p:cNvCxnSpPr>
            <a:stCxn id="5" idx="7"/>
            <a:endCxn id="7" idx="3"/>
          </p:cNvCxnSpPr>
          <p:nvPr/>
        </p:nvCxnSpPr>
        <p:spPr>
          <a:xfrm flipV="1">
            <a:off x="1779452" y="2012790"/>
            <a:ext cx="1534211" cy="1962264"/>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cxnSp>
        <p:nvCxnSpPr>
          <p:cNvPr id="42" name="Connector: Curved 41">
            <a:extLst>
              <a:ext uri="{FF2B5EF4-FFF2-40B4-BE49-F238E27FC236}">
                <a16:creationId xmlns:a16="http://schemas.microsoft.com/office/drawing/2014/main" id="{B4EA2B15-71B5-8156-FEDD-1414EEDB9D92}"/>
              </a:ext>
            </a:extLst>
          </p:cNvPr>
          <p:cNvCxnSpPr>
            <a:stCxn id="6" idx="3"/>
            <a:endCxn id="5" idx="1"/>
          </p:cNvCxnSpPr>
          <p:nvPr/>
        </p:nvCxnSpPr>
        <p:spPr>
          <a:xfrm rot="5400000">
            <a:off x="370992" y="2974257"/>
            <a:ext cx="1957348" cy="44246"/>
          </a:xfrm>
          <a:prstGeom prst="curvedConnector3">
            <a:avLst/>
          </a:prstGeom>
          <a:ln w="28575">
            <a:tailEnd type="triangle"/>
          </a:ln>
        </p:spPr>
        <p:style>
          <a:lnRef idx="1">
            <a:schemeClr val="accent1"/>
          </a:lnRef>
          <a:fillRef idx="0">
            <a:schemeClr val="accent1"/>
          </a:fillRef>
          <a:effectRef idx="0">
            <a:schemeClr val="accent1"/>
          </a:effectRef>
          <a:fontRef idx="minor">
            <a:schemeClr val="tx1"/>
          </a:fontRef>
        </p:style>
      </p:cxnSp>
      <p:cxnSp>
        <p:nvCxnSpPr>
          <p:cNvPr id="44" name="Connector: Curved 43">
            <a:extLst>
              <a:ext uri="{FF2B5EF4-FFF2-40B4-BE49-F238E27FC236}">
                <a16:creationId xmlns:a16="http://schemas.microsoft.com/office/drawing/2014/main" id="{7BF7A3B9-40D5-2570-F1D2-1D463ED3AC63}"/>
              </a:ext>
            </a:extLst>
          </p:cNvPr>
          <p:cNvCxnSpPr>
            <a:stCxn id="5" idx="7"/>
            <a:endCxn id="6" idx="5"/>
          </p:cNvCxnSpPr>
          <p:nvPr/>
        </p:nvCxnSpPr>
        <p:spPr>
          <a:xfrm rot="5400000" flipH="1" flipV="1">
            <a:off x="822901" y="2974257"/>
            <a:ext cx="1957348" cy="44246"/>
          </a:xfrm>
          <a:prstGeom prst="curvedConnector3">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46" name="Connector: Curved 45">
            <a:extLst>
              <a:ext uri="{FF2B5EF4-FFF2-40B4-BE49-F238E27FC236}">
                <a16:creationId xmlns:a16="http://schemas.microsoft.com/office/drawing/2014/main" id="{181B8CAE-3A33-2C4C-C7D7-3D316F63D4DC}"/>
              </a:ext>
            </a:extLst>
          </p:cNvPr>
          <p:cNvCxnSpPr>
            <a:stCxn id="7" idx="3"/>
            <a:endCxn id="8" idx="1"/>
          </p:cNvCxnSpPr>
          <p:nvPr/>
        </p:nvCxnSpPr>
        <p:spPr>
          <a:xfrm rot="5400000">
            <a:off x="2312867" y="2989008"/>
            <a:ext cx="1977014" cy="24579"/>
          </a:xfrm>
          <a:prstGeom prst="curvedConnector3">
            <a:avLst/>
          </a:prstGeom>
          <a:ln w="28575">
            <a:tailEnd type="triangle"/>
          </a:ln>
        </p:spPr>
        <p:style>
          <a:lnRef idx="1">
            <a:schemeClr val="accent1"/>
          </a:lnRef>
          <a:fillRef idx="0">
            <a:schemeClr val="accent1"/>
          </a:fillRef>
          <a:effectRef idx="0">
            <a:schemeClr val="accent1"/>
          </a:effectRef>
          <a:fontRef idx="minor">
            <a:schemeClr val="tx1"/>
          </a:fontRef>
        </p:style>
      </p:cxnSp>
      <p:cxnSp>
        <p:nvCxnSpPr>
          <p:cNvPr id="48" name="Connector: Curved 47">
            <a:extLst>
              <a:ext uri="{FF2B5EF4-FFF2-40B4-BE49-F238E27FC236}">
                <a16:creationId xmlns:a16="http://schemas.microsoft.com/office/drawing/2014/main" id="{0DFDC7B5-5D9E-BDC4-09A7-CD40E8B0DADD}"/>
              </a:ext>
            </a:extLst>
          </p:cNvPr>
          <p:cNvCxnSpPr>
            <a:stCxn id="8" idx="7"/>
            <a:endCxn id="7" idx="5"/>
          </p:cNvCxnSpPr>
          <p:nvPr/>
        </p:nvCxnSpPr>
        <p:spPr>
          <a:xfrm rot="5400000" flipH="1" flipV="1">
            <a:off x="2764775" y="2989008"/>
            <a:ext cx="1977014" cy="24579"/>
          </a:xfrm>
          <a:prstGeom prst="curvedConnector3">
            <a:avLst/>
          </a:prstGeom>
          <a:ln w="28575">
            <a:solidFill>
              <a:schemeClr val="accent1"/>
            </a:solidFill>
            <a:tailEnd type="triangle"/>
          </a:ln>
        </p:spPr>
        <p:style>
          <a:lnRef idx="1">
            <a:schemeClr val="accent1"/>
          </a:lnRef>
          <a:fillRef idx="0">
            <a:schemeClr val="accent1"/>
          </a:fillRef>
          <a:effectRef idx="0">
            <a:schemeClr val="accent1"/>
          </a:effectRef>
          <a:fontRef idx="minor">
            <a:schemeClr val="tx1"/>
          </a:fontRef>
        </p:style>
      </p:cxnSp>
      <p:cxnSp>
        <p:nvCxnSpPr>
          <p:cNvPr id="50" name="Straight Arrow Connector 49">
            <a:extLst>
              <a:ext uri="{FF2B5EF4-FFF2-40B4-BE49-F238E27FC236}">
                <a16:creationId xmlns:a16="http://schemas.microsoft.com/office/drawing/2014/main" id="{E28220B8-3AD0-B510-918F-7FB1F0A93708}"/>
              </a:ext>
            </a:extLst>
          </p:cNvPr>
          <p:cNvCxnSpPr>
            <a:stCxn id="4" idx="0"/>
            <a:endCxn id="6" idx="2"/>
          </p:cNvCxnSpPr>
          <p:nvPr/>
        </p:nvCxnSpPr>
        <p:spPr>
          <a:xfrm flipV="1">
            <a:off x="634181" y="1809132"/>
            <a:ext cx="644014" cy="914403"/>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cxnSp>
        <p:nvCxnSpPr>
          <p:cNvPr id="52" name="Straight Arrow Connector 51">
            <a:extLst>
              <a:ext uri="{FF2B5EF4-FFF2-40B4-BE49-F238E27FC236}">
                <a16:creationId xmlns:a16="http://schemas.microsoft.com/office/drawing/2014/main" id="{93B1FD3E-F6C0-594B-0674-767603E62C4E}"/>
              </a:ext>
            </a:extLst>
          </p:cNvPr>
          <p:cNvCxnSpPr>
            <a:stCxn id="4" idx="4"/>
            <a:endCxn id="5" idx="2"/>
          </p:cNvCxnSpPr>
          <p:nvPr/>
        </p:nvCxnSpPr>
        <p:spPr>
          <a:xfrm>
            <a:off x="634181" y="3313471"/>
            <a:ext cx="599768" cy="870157"/>
          </a:xfrm>
          <a:prstGeom prst="straightConnector1">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53" name="TextBox 52">
            <a:extLst>
              <a:ext uri="{FF2B5EF4-FFF2-40B4-BE49-F238E27FC236}">
                <a16:creationId xmlns:a16="http://schemas.microsoft.com/office/drawing/2014/main" id="{30B560E5-89A4-F773-CA5C-DE11A3DCEB05}"/>
              </a:ext>
            </a:extLst>
          </p:cNvPr>
          <p:cNvSpPr txBox="1"/>
          <p:nvPr/>
        </p:nvSpPr>
        <p:spPr>
          <a:xfrm>
            <a:off x="2222079" y="1413020"/>
            <a:ext cx="545691" cy="369332"/>
          </a:xfrm>
          <a:prstGeom prst="rect">
            <a:avLst/>
          </a:prstGeom>
          <a:noFill/>
        </p:spPr>
        <p:txBody>
          <a:bodyPr wrap="square" rtlCol="0">
            <a:spAutoFit/>
          </a:bodyPr>
          <a:lstStyle/>
          <a:p>
            <a:r>
              <a:rPr lang="en-IN" b="1" dirty="0"/>
              <a:t>1</a:t>
            </a:r>
          </a:p>
        </p:txBody>
      </p:sp>
      <p:sp>
        <p:nvSpPr>
          <p:cNvPr id="54" name="TextBox 53">
            <a:extLst>
              <a:ext uri="{FF2B5EF4-FFF2-40B4-BE49-F238E27FC236}">
                <a16:creationId xmlns:a16="http://schemas.microsoft.com/office/drawing/2014/main" id="{1585AFA7-3952-1D07-55B7-8D175D8D8F0C}"/>
              </a:ext>
            </a:extLst>
          </p:cNvPr>
          <p:cNvSpPr txBox="1"/>
          <p:nvPr/>
        </p:nvSpPr>
        <p:spPr>
          <a:xfrm>
            <a:off x="3780495" y="2725628"/>
            <a:ext cx="545691" cy="369332"/>
          </a:xfrm>
          <a:prstGeom prst="rect">
            <a:avLst/>
          </a:prstGeom>
          <a:noFill/>
        </p:spPr>
        <p:txBody>
          <a:bodyPr wrap="square" rtlCol="0">
            <a:spAutoFit/>
          </a:bodyPr>
          <a:lstStyle/>
          <a:p>
            <a:r>
              <a:rPr lang="en-IN" b="1" dirty="0"/>
              <a:t>6</a:t>
            </a:r>
          </a:p>
        </p:txBody>
      </p:sp>
      <p:sp>
        <p:nvSpPr>
          <p:cNvPr id="55" name="TextBox 54">
            <a:extLst>
              <a:ext uri="{FF2B5EF4-FFF2-40B4-BE49-F238E27FC236}">
                <a16:creationId xmlns:a16="http://schemas.microsoft.com/office/drawing/2014/main" id="{8CE68FC4-48F1-323D-7519-0E59419971E9}"/>
              </a:ext>
            </a:extLst>
          </p:cNvPr>
          <p:cNvSpPr txBox="1"/>
          <p:nvPr/>
        </p:nvSpPr>
        <p:spPr>
          <a:xfrm>
            <a:off x="2930003" y="2878028"/>
            <a:ext cx="545691" cy="369332"/>
          </a:xfrm>
          <a:prstGeom prst="rect">
            <a:avLst/>
          </a:prstGeom>
          <a:noFill/>
        </p:spPr>
        <p:txBody>
          <a:bodyPr wrap="square" rtlCol="0">
            <a:spAutoFit/>
          </a:bodyPr>
          <a:lstStyle/>
          <a:p>
            <a:r>
              <a:rPr lang="en-IN" b="1" dirty="0"/>
              <a:t>4</a:t>
            </a:r>
          </a:p>
        </p:txBody>
      </p:sp>
      <p:sp>
        <p:nvSpPr>
          <p:cNvPr id="56" name="TextBox 55">
            <a:extLst>
              <a:ext uri="{FF2B5EF4-FFF2-40B4-BE49-F238E27FC236}">
                <a16:creationId xmlns:a16="http://schemas.microsoft.com/office/drawing/2014/main" id="{DFD51F0C-116F-A442-591F-4F85123E0D3C}"/>
              </a:ext>
            </a:extLst>
          </p:cNvPr>
          <p:cNvSpPr txBox="1"/>
          <p:nvPr/>
        </p:nvSpPr>
        <p:spPr>
          <a:xfrm>
            <a:off x="2344982" y="4161138"/>
            <a:ext cx="545691" cy="369332"/>
          </a:xfrm>
          <a:prstGeom prst="rect">
            <a:avLst/>
          </a:prstGeom>
          <a:noFill/>
        </p:spPr>
        <p:txBody>
          <a:bodyPr wrap="square" rtlCol="0">
            <a:spAutoFit/>
          </a:bodyPr>
          <a:lstStyle/>
          <a:p>
            <a:r>
              <a:rPr lang="en-IN" b="1" dirty="0"/>
              <a:t>2</a:t>
            </a:r>
          </a:p>
        </p:txBody>
      </p:sp>
      <p:sp>
        <p:nvSpPr>
          <p:cNvPr id="57" name="TextBox 56">
            <a:extLst>
              <a:ext uri="{FF2B5EF4-FFF2-40B4-BE49-F238E27FC236}">
                <a16:creationId xmlns:a16="http://schemas.microsoft.com/office/drawing/2014/main" id="{FD7F7DE2-6842-D5B3-BE42-E50CFE7328A8}"/>
              </a:ext>
            </a:extLst>
          </p:cNvPr>
          <p:cNvSpPr txBox="1"/>
          <p:nvPr/>
        </p:nvSpPr>
        <p:spPr>
          <a:xfrm>
            <a:off x="2320401" y="3566286"/>
            <a:ext cx="545691" cy="369332"/>
          </a:xfrm>
          <a:prstGeom prst="rect">
            <a:avLst/>
          </a:prstGeom>
          <a:noFill/>
        </p:spPr>
        <p:txBody>
          <a:bodyPr wrap="square" rtlCol="0">
            <a:spAutoFit/>
          </a:bodyPr>
          <a:lstStyle/>
          <a:p>
            <a:r>
              <a:rPr lang="en-IN" b="1" dirty="0"/>
              <a:t>7</a:t>
            </a:r>
          </a:p>
        </p:txBody>
      </p:sp>
      <p:sp>
        <p:nvSpPr>
          <p:cNvPr id="58" name="TextBox 57">
            <a:extLst>
              <a:ext uri="{FF2B5EF4-FFF2-40B4-BE49-F238E27FC236}">
                <a16:creationId xmlns:a16="http://schemas.microsoft.com/office/drawing/2014/main" id="{20DD60C2-A41C-D129-232B-56BA19479224}"/>
              </a:ext>
            </a:extLst>
          </p:cNvPr>
          <p:cNvSpPr txBox="1"/>
          <p:nvPr/>
        </p:nvSpPr>
        <p:spPr>
          <a:xfrm>
            <a:off x="2472801" y="2479820"/>
            <a:ext cx="545691" cy="369332"/>
          </a:xfrm>
          <a:prstGeom prst="rect">
            <a:avLst/>
          </a:prstGeom>
          <a:noFill/>
        </p:spPr>
        <p:txBody>
          <a:bodyPr wrap="square" rtlCol="0">
            <a:spAutoFit/>
          </a:bodyPr>
          <a:lstStyle/>
          <a:p>
            <a:r>
              <a:rPr lang="en-IN" b="1" dirty="0"/>
              <a:t>9</a:t>
            </a:r>
          </a:p>
        </p:txBody>
      </p:sp>
      <p:sp>
        <p:nvSpPr>
          <p:cNvPr id="59" name="TextBox 58">
            <a:extLst>
              <a:ext uri="{FF2B5EF4-FFF2-40B4-BE49-F238E27FC236}">
                <a16:creationId xmlns:a16="http://schemas.microsoft.com/office/drawing/2014/main" id="{F9371492-40B9-A2D9-07B7-B1BF02A9A8B5}"/>
              </a:ext>
            </a:extLst>
          </p:cNvPr>
          <p:cNvSpPr txBox="1"/>
          <p:nvPr/>
        </p:nvSpPr>
        <p:spPr>
          <a:xfrm>
            <a:off x="1769791" y="2632220"/>
            <a:ext cx="545691" cy="369332"/>
          </a:xfrm>
          <a:prstGeom prst="rect">
            <a:avLst/>
          </a:prstGeom>
          <a:noFill/>
        </p:spPr>
        <p:txBody>
          <a:bodyPr wrap="square" rtlCol="0">
            <a:spAutoFit/>
          </a:bodyPr>
          <a:lstStyle/>
          <a:p>
            <a:r>
              <a:rPr lang="en-IN" b="1" dirty="0"/>
              <a:t>3</a:t>
            </a:r>
          </a:p>
        </p:txBody>
      </p:sp>
      <p:sp>
        <p:nvSpPr>
          <p:cNvPr id="60" name="TextBox 59">
            <a:extLst>
              <a:ext uri="{FF2B5EF4-FFF2-40B4-BE49-F238E27FC236}">
                <a16:creationId xmlns:a16="http://schemas.microsoft.com/office/drawing/2014/main" id="{DE5487C9-9CBB-C1F1-C72B-FF5EC9F5901B}"/>
              </a:ext>
            </a:extLst>
          </p:cNvPr>
          <p:cNvSpPr txBox="1"/>
          <p:nvPr/>
        </p:nvSpPr>
        <p:spPr>
          <a:xfrm>
            <a:off x="1086446" y="2558477"/>
            <a:ext cx="545691" cy="369332"/>
          </a:xfrm>
          <a:prstGeom prst="rect">
            <a:avLst/>
          </a:prstGeom>
          <a:noFill/>
        </p:spPr>
        <p:txBody>
          <a:bodyPr wrap="square" rtlCol="0">
            <a:spAutoFit/>
          </a:bodyPr>
          <a:lstStyle/>
          <a:p>
            <a:r>
              <a:rPr lang="en-IN" b="1" dirty="0"/>
              <a:t>2</a:t>
            </a:r>
          </a:p>
        </p:txBody>
      </p:sp>
      <p:sp>
        <p:nvSpPr>
          <p:cNvPr id="61" name="TextBox 60">
            <a:extLst>
              <a:ext uri="{FF2B5EF4-FFF2-40B4-BE49-F238E27FC236}">
                <a16:creationId xmlns:a16="http://schemas.microsoft.com/office/drawing/2014/main" id="{1C3ACC45-D114-F31C-7032-D7A73490637C}"/>
              </a:ext>
            </a:extLst>
          </p:cNvPr>
          <p:cNvSpPr txBox="1"/>
          <p:nvPr/>
        </p:nvSpPr>
        <p:spPr>
          <a:xfrm>
            <a:off x="609580" y="3674441"/>
            <a:ext cx="545691" cy="369332"/>
          </a:xfrm>
          <a:prstGeom prst="rect">
            <a:avLst/>
          </a:prstGeom>
          <a:noFill/>
        </p:spPr>
        <p:txBody>
          <a:bodyPr wrap="square" rtlCol="0">
            <a:spAutoFit/>
          </a:bodyPr>
          <a:lstStyle/>
          <a:p>
            <a:r>
              <a:rPr lang="en-IN" b="1" dirty="0"/>
              <a:t>5</a:t>
            </a:r>
          </a:p>
        </p:txBody>
      </p:sp>
      <p:sp>
        <p:nvSpPr>
          <p:cNvPr id="62" name="TextBox 61">
            <a:extLst>
              <a:ext uri="{FF2B5EF4-FFF2-40B4-BE49-F238E27FC236}">
                <a16:creationId xmlns:a16="http://schemas.microsoft.com/office/drawing/2014/main" id="{B4DDFA38-3B97-803B-5076-65C78624652C}"/>
              </a:ext>
            </a:extLst>
          </p:cNvPr>
          <p:cNvSpPr txBox="1"/>
          <p:nvPr/>
        </p:nvSpPr>
        <p:spPr>
          <a:xfrm>
            <a:off x="585001" y="1998036"/>
            <a:ext cx="545691" cy="369332"/>
          </a:xfrm>
          <a:prstGeom prst="rect">
            <a:avLst/>
          </a:prstGeom>
          <a:noFill/>
        </p:spPr>
        <p:txBody>
          <a:bodyPr wrap="square" rtlCol="0">
            <a:spAutoFit/>
          </a:bodyPr>
          <a:lstStyle/>
          <a:p>
            <a:r>
              <a:rPr lang="en-IN" b="1" dirty="0"/>
              <a:t>10</a:t>
            </a:r>
          </a:p>
        </p:txBody>
      </p:sp>
      <p:sp>
        <p:nvSpPr>
          <p:cNvPr id="63" name="TextBox 62">
            <a:extLst>
              <a:ext uri="{FF2B5EF4-FFF2-40B4-BE49-F238E27FC236}">
                <a16:creationId xmlns:a16="http://schemas.microsoft.com/office/drawing/2014/main" id="{C353ABA3-D6DB-D2E7-A55F-60B33F89408E}"/>
              </a:ext>
            </a:extLst>
          </p:cNvPr>
          <p:cNvSpPr txBox="1"/>
          <p:nvPr/>
        </p:nvSpPr>
        <p:spPr>
          <a:xfrm>
            <a:off x="265453" y="3172994"/>
            <a:ext cx="545691" cy="369332"/>
          </a:xfrm>
          <a:prstGeom prst="rect">
            <a:avLst/>
          </a:prstGeom>
          <a:noFill/>
        </p:spPr>
        <p:txBody>
          <a:bodyPr wrap="square" rtlCol="0">
            <a:spAutoFit/>
          </a:bodyPr>
          <a:lstStyle/>
          <a:p>
            <a:r>
              <a:rPr lang="en-IN" b="1" dirty="0">
                <a:solidFill>
                  <a:srgbClr val="00B050"/>
                </a:solidFill>
              </a:rPr>
              <a:t>s</a:t>
            </a:r>
          </a:p>
        </p:txBody>
      </p:sp>
      <p:sp>
        <p:nvSpPr>
          <p:cNvPr id="90" name="TextBox 89">
            <a:extLst>
              <a:ext uri="{FF2B5EF4-FFF2-40B4-BE49-F238E27FC236}">
                <a16:creationId xmlns:a16="http://schemas.microsoft.com/office/drawing/2014/main" id="{B813D0C4-3F1C-C813-C759-9D09DAAD1D79}"/>
              </a:ext>
            </a:extLst>
          </p:cNvPr>
          <p:cNvSpPr txBox="1"/>
          <p:nvPr/>
        </p:nvSpPr>
        <p:spPr>
          <a:xfrm>
            <a:off x="1184772" y="1260615"/>
            <a:ext cx="545691" cy="369332"/>
          </a:xfrm>
          <a:prstGeom prst="rect">
            <a:avLst/>
          </a:prstGeom>
          <a:noFill/>
        </p:spPr>
        <p:txBody>
          <a:bodyPr wrap="square" rtlCol="0">
            <a:spAutoFit/>
          </a:bodyPr>
          <a:lstStyle/>
          <a:p>
            <a:r>
              <a:rPr lang="en-IN" b="1" dirty="0">
                <a:solidFill>
                  <a:srgbClr val="00B050"/>
                </a:solidFill>
              </a:rPr>
              <a:t>t</a:t>
            </a:r>
          </a:p>
        </p:txBody>
      </p:sp>
      <p:sp>
        <p:nvSpPr>
          <p:cNvPr id="91" name="TextBox 90">
            <a:extLst>
              <a:ext uri="{FF2B5EF4-FFF2-40B4-BE49-F238E27FC236}">
                <a16:creationId xmlns:a16="http://schemas.microsoft.com/office/drawing/2014/main" id="{9C0C7F75-391C-DF24-8C3E-5F0B0C75ECAF}"/>
              </a:ext>
            </a:extLst>
          </p:cNvPr>
          <p:cNvSpPr txBox="1"/>
          <p:nvPr/>
        </p:nvSpPr>
        <p:spPr>
          <a:xfrm>
            <a:off x="3559267" y="1236034"/>
            <a:ext cx="545691" cy="369332"/>
          </a:xfrm>
          <a:prstGeom prst="rect">
            <a:avLst/>
          </a:prstGeom>
          <a:noFill/>
        </p:spPr>
        <p:txBody>
          <a:bodyPr wrap="square" rtlCol="0">
            <a:spAutoFit/>
          </a:bodyPr>
          <a:lstStyle/>
          <a:p>
            <a:r>
              <a:rPr lang="en-IN" b="1" dirty="0">
                <a:solidFill>
                  <a:srgbClr val="00B050"/>
                </a:solidFill>
              </a:rPr>
              <a:t>x</a:t>
            </a:r>
          </a:p>
        </p:txBody>
      </p:sp>
      <p:sp>
        <p:nvSpPr>
          <p:cNvPr id="92" name="TextBox 91">
            <a:extLst>
              <a:ext uri="{FF2B5EF4-FFF2-40B4-BE49-F238E27FC236}">
                <a16:creationId xmlns:a16="http://schemas.microsoft.com/office/drawing/2014/main" id="{54A9CFEB-BB8F-814F-BB98-7CD84BCF543D}"/>
              </a:ext>
            </a:extLst>
          </p:cNvPr>
          <p:cNvSpPr txBox="1"/>
          <p:nvPr/>
        </p:nvSpPr>
        <p:spPr>
          <a:xfrm>
            <a:off x="3613344" y="4357783"/>
            <a:ext cx="545691" cy="369332"/>
          </a:xfrm>
          <a:prstGeom prst="rect">
            <a:avLst/>
          </a:prstGeom>
          <a:noFill/>
        </p:spPr>
        <p:txBody>
          <a:bodyPr wrap="square" rtlCol="0">
            <a:spAutoFit/>
          </a:bodyPr>
          <a:lstStyle/>
          <a:p>
            <a:r>
              <a:rPr lang="en-IN" b="1" dirty="0">
                <a:solidFill>
                  <a:srgbClr val="00B050"/>
                </a:solidFill>
              </a:rPr>
              <a:t>z</a:t>
            </a:r>
          </a:p>
        </p:txBody>
      </p:sp>
      <p:sp>
        <p:nvSpPr>
          <p:cNvPr id="93" name="TextBox 92">
            <a:extLst>
              <a:ext uri="{FF2B5EF4-FFF2-40B4-BE49-F238E27FC236}">
                <a16:creationId xmlns:a16="http://schemas.microsoft.com/office/drawing/2014/main" id="{C9B6120E-7FAF-BC8F-4B35-DF9F4325A2F4}"/>
              </a:ext>
            </a:extLst>
          </p:cNvPr>
          <p:cNvSpPr txBox="1"/>
          <p:nvPr/>
        </p:nvSpPr>
        <p:spPr>
          <a:xfrm>
            <a:off x="1347003" y="4411861"/>
            <a:ext cx="545691" cy="369332"/>
          </a:xfrm>
          <a:prstGeom prst="rect">
            <a:avLst/>
          </a:prstGeom>
          <a:noFill/>
        </p:spPr>
        <p:txBody>
          <a:bodyPr wrap="square" rtlCol="0">
            <a:spAutoFit/>
          </a:bodyPr>
          <a:lstStyle/>
          <a:p>
            <a:r>
              <a:rPr lang="en-IN" b="1" dirty="0">
                <a:solidFill>
                  <a:srgbClr val="00B050"/>
                </a:solidFill>
              </a:rPr>
              <a:t>y</a:t>
            </a:r>
          </a:p>
        </p:txBody>
      </p:sp>
      <p:sp>
        <p:nvSpPr>
          <p:cNvPr id="10" name="TextBox 9">
            <a:extLst>
              <a:ext uri="{FF2B5EF4-FFF2-40B4-BE49-F238E27FC236}">
                <a16:creationId xmlns:a16="http://schemas.microsoft.com/office/drawing/2014/main" id="{E06681B8-1A3F-31C4-D024-AEBD32A98EE6}"/>
              </a:ext>
            </a:extLst>
          </p:cNvPr>
          <p:cNvSpPr txBox="1"/>
          <p:nvPr/>
        </p:nvSpPr>
        <p:spPr>
          <a:xfrm>
            <a:off x="4965659" y="2367368"/>
            <a:ext cx="7011087" cy="2031325"/>
          </a:xfrm>
          <a:prstGeom prst="rect">
            <a:avLst/>
          </a:prstGeom>
          <a:noFill/>
        </p:spPr>
        <p:txBody>
          <a:bodyPr wrap="square" rtlCol="0">
            <a:spAutoFit/>
          </a:bodyPr>
          <a:lstStyle/>
          <a:p>
            <a:r>
              <a:rPr lang="en-IN" dirty="0">
                <a:latin typeface="Consolas" panose="020B0609020204030204" pitchFamily="49" charset="0"/>
              </a:rPr>
              <a:t>Loop</a:t>
            </a:r>
          </a:p>
          <a:p>
            <a:r>
              <a:rPr lang="en-IN" dirty="0">
                <a:latin typeface="Consolas" panose="020B0609020204030204" pitchFamily="49" charset="0"/>
              </a:rPr>
              <a:t>  find w not in N’ such that D(w) is minimum</a:t>
            </a:r>
          </a:p>
          <a:p>
            <a:r>
              <a:rPr lang="en-IN" dirty="0">
                <a:latin typeface="Consolas" panose="020B0609020204030204" pitchFamily="49" charset="0"/>
              </a:rPr>
              <a:t>  add w to N’</a:t>
            </a:r>
          </a:p>
          <a:p>
            <a:r>
              <a:rPr lang="en-IN" dirty="0">
                <a:latin typeface="Consolas" panose="020B0609020204030204" pitchFamily="49" charset="0"/>
              </a:rPr>
              <a:t>  update D(v) for each neighbour v of w and not in N’:</a:t>
            </a:r>
          </a:p>
          <a:p>
            <a:r>
              <a:rPr lang="en-IN" dirty="0">
                <a:latin typeface="Consolas" panose="020B0609020204030204" pitchFamily="49" charset="0"/>
              </a:rPr>
              <a:t>     D(v) = min(D(v), D(w) + c(w, v))</a:t>
            </a:r>
          </a:p>
          <a:p>
            <a:r>
              <a:rPr lang="en-IN" dirty="0">
                <a:latin typeface="Consolas" panose="020B0609020204030204" pitchFamily="49" charset="0"/>
              </a:rPr>
              <a:t>until N’ = N</a:t>
            </a:r>
          </a:p>
          <a:p>
            <a:r>
              <a:rPr lang="en-IN" dirty="0">
                <a:latin typeface="Consolas" panose="020B0609020204030204" pitchFamily="49" charset="0"/>
              </a:rPr>
              <a:t>   </a:t>
            </a:r>
          </a:p>
        </p:txBody>
      </p:sp>
      <p:sp>
        <p:nvSpPr>
          <p:cNvPr id="11" name="TextBox 10">
            <a:extLst>
              <a:ext uri="{FF2B5EF4-FFF2-40B4-BE49-F238E27FC236}">
                <a16:creationId xmlns:a16="http://schemas.microsoft.com/office/drawing/2014/main" id="{012A2538-5D1F-0A13-205C-E1B9835533A9}"/>
              </a:ext>
            </a:extLst>
          </p:cNvPr>
          <p:cNvSpPr txBox="1"/>
          <p:nvPr/>
        </p:nvSpPr>
        <p:spPr>
          <a:xfrm>
            <a:off x="5072743" y="5105400"/>
            <a:ext cx="5693228" cy="400110"/>
          </a:xfrm>
          <a:prstGeom prst="rect">
            <a:avLst/>
          </a:prstGeom>
          <a:noFill/>
        </p:spPr>
        <p:txBody>
          <a:bodyPr wrap="square" rtlCol="0">
            <a:spAutoFit/>
          </a:bodyPr>
          <a:lstStyle/>
          <a:p>
            <a:r>
              <a:rPr lang="en-US" sz="2000" dirty="0"/>
              <a:t>All the nodes are in N’. The algorithm terminates.</a:t>
            </a:r>
            <a:endParaRPr lang="en-IN" sz="2000" dirty="0"/>
          </a:p>
        </p:txBody>
      </p:sp>
      <mc:AlternateContent xmlns:mc="http://schemas.openxmlformats.org/markup-compatibility/2006" xmlns:p14="http://schemas.microsoft.com/office/powerpoint/2010/main">
        <mc:Choice Requires="p14">
          <p:contentPart p14:bwMode="auto" r:id="rId7">
            <p14:nvContentPartPr>
              <p14:cNvPr id="3" name="Ink 2">
                <a:extLst>
                  <a:ext uri="{FF2B5EF4-FFF2-40B4-BE49-F238E27FC236}">
                    <a16:creationId xmlns:a16="http://schemas.microsoft.com/office/drawing/2014/main" id="{00A39FC3-CECE-9CAC-4B57-EE77023DDFE8}"/>
                  </a:ext>
                </a:extLst>
              </p14:cNvPr>
              <p14:cNvContentPartPr/>
              <p14:nvPr/>
            </p14:nvContentPartPr>
            <p14:xfrm>
              <a:off x="5898960" y="244440"/>
              <a:ext cx="4870080" cy="3554280"/>
            </p14:xfrm>
          </p:contentPart>
        </mc:Choice>
        <mc:Fallback xmlns="">
          <p:pic>
            <p:nvPicPr>
              <p:cNvPr id="3" name="Ink 2">
                <a:extLst>
                  <a:ext uri="{FF2B5EF4-FFF2-40B4-BE49-F238E27FC236}">
                    <a16:creationId xmlns:a16="http://schemas.microsoft.com/office/drawing/2014/main" id="{00A39FC3-CECE-9CAC-4B57-EE77023DDFE8}"/>
                  </a:ext>
                </a:extLst>
              </p:cNvPr>
              <p:cNvPicPr/>
              <p:nvPr/>
            </p:nvPicPr>
            <p:blipFill>
              <a:blip r:embed="rId8"/>
              <a:stretch>
                <a:fillRect/>
              </a:stretch>
            </p:blipFill>
            <p:spPr>
              <a:xfrm>
                <a:off x="5889600" y="235080"/>
                <a:ext cx="4888800" cy="3573000"/>
              </a:xfrm>
              <a:prstGeom prst="rect">
                <a:avLst/>
              </a:prstGeom>
            </p:spPr>
          </p:pic>
        </mc:Fallback>
      </mc:AlternateContent>
    </p:spTree>
    <p:extLst>
      <p:ext uri="{BB962C8B-B14F-4D97-AF65-F5344CB8AC3E}">
        <p14:creationId xmlns:p14="http://schemas.microsoft.com/office/powerpoint/2010/main" val="377567374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B05047-5752-9B18-BD30-471C68108EA1}"/>
              </a:ext>
            </a:extLst>
          </p:cNvPr>
          <p:cNvSpPr>
            <a:spLocks noGrp="1"/>
          </p:cNvSpPr>
          <p:nvPr>
            <p:ph type="title"/>
          </p:nvPr>
        </p:nvSpPr>
        <p:spPr/>
        <p:txBody>
          <a:bodyPr/>
          <a:lstStyle/>
          <a:p>
            <a:r>
              <a:rPr lang="en-IN" dirty="0"/>
              <a:t>Time complexity</a:t>
            </a:r>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D3461020-662B-4BF3-26DC-F99A802EC794}"/>
                  </a:ext>
                </a:extLst>
              </p:cNvPr>
              <p:cNvSpPr>
                <a:spLocks noGrp="1"/>
              </p:cNvSpPr>
              <p:nvPr>
                <p:ph idx="1"/>
              </p:nvPr>
            </p:nvSpPr>
            <p:spPr/>
            <p:txBody>
              <a:bodyPr>
                <a:normAutofit lnSpcReduction="10000"/>
              </a:bodyPr>
              <a:lstStyle/>
              <a:p>
                <a:r>
                  <a:rPr lang="en-IN" dirty="0"/>
                  <a:t>In the simplest implementation, when we find the minimum using a linear search, let V and E be the number of vertices and edges</a:t>
                </a:r>
              </a:p>
              <a:p>
                <a:r>
                  <a:rPr lang="en-IN" dirty="0"/>
                  <a:t>First iteration V</a:t>
                </a:r>
              </a:p>
              <a:p>
                <a:r>
                  <a:rPr lang="en-IN" dirty="0"/>
                  <a:t>Second iteration V-1</a:t>
                </a:r>
              </a:p>
              <a:p>
                <a:r>
                  <a:rPr lang="en-IN" dirty="0"/>
                  <a:t>Third iteration V-2</a:t>
                </a:r>
              </a:p>
              <a:p>
                <a:r>
                  <a:rPr lang="en-IN" dirty="0"/>
                  <a:t>and so on</a:t>
                </a:r>
              </a:p>
              <a:p>
                <a:r>
                  <a:rPr lang="en-IN" dirty="0"/>
                  <a:t>To update the weights of the neighbours, we traverse all edges overall</a:t>
                </a:r>
              </a:p>
              <a:p>
                <a:r>
                  <a:rPr lang="en-IN" dirty="0"/>
                  <a:t>Time complexity:</a:t>
                </a:r>
              </a:p>
              <a:p>
                <a:pPr marL="0" indent="0">
                  <a:buNone/>
                </a:pPr>
                <a:r>
                  <a:rPr lang="en-IN" dirty="0"/>
                  <a:t>	V + (V - 1) + (V-2) + … + 1 + E </a:t>
                </a:r>
                <a14:m>
                  <m:oMath xmlns:m="http://schemas.openxmlformats.org/officeDocument/2006/math">
                    <m:r>
                      <a:rPr lang="en-IN" b="0" i="1" smtClean="0">
                        <a:latin typeface="Cambria Math" panose="02040503050406030204" pitchFamily="18" charset="0"/>
                      </a:rPr>
                      <m:t>=</m:t>
                    </m:r>
                  </m:oMath>
                </a14:m>
                <a:r>
                  <a:rPr lang="en-IN" dirty="0"/>
                  <a:t> O(</a:t>
                </a:r>
                <a14:m>
                  <m:oMath xmlns:m="http://schemas.openxmlformats.org/officeDocument/2006/math">
                    <m:sSup>
                      <m:sSupPr>
                        <m:ctrlPr>
                          <a:rPr lang="en-IN" b="0" i="1" smtClean="0">
                            <a:latin typeface="Cambria Math" panose="02040503050406030204" pitchFamily="18" charset="0"/>
                          </a:rPr>
                        </m:ctrlPr>
                      </m:sSupPr>
                      <m:e>
                        <m:r>
                          <m:rPr>
                            <m:sty m:val="p"/>
                          </m:rPr>
                          <a:rPr lang="en-IN" b="0" i="0" smtClean="0">
                            <a:latin typeface="Cambria Math" panose="02040503050406030204" pitchFamily="18" charset="0"/>
                          </a:rPr>
                          <m:t>V</m:t>
                        </m:r>
                      </m:e>
                      <m:sup>
                        <m:r>
                          <a:rPr lang="en-IN" b="0" i="1" smtClean="0">
                            <a:latin typeface="Cambria Math" panose="02040503050406030204" pitchFamily="18" charset="0"/>
                          </a:rPr>
                          <m:t>2</m:t>
                        </m:r>
                      </m:sup>
                    </m:sSup>
                  </m:oMath>
                </a14:m>
                <a:r>
                  <a:rPr lang="en-IN" dirty="0"/>
                  <a:t>)</a:t>
                </a:r>
              </a:p>
            </p:txBody>
          </p:sp>
        </mc:Choice>
        <mc:Fallback xmlns="">
          <p:sp>
            <p:nvSpPr>
              <p:cNvPr id="3" name="Content Placeholder 2">
                <a:extLst>
                  <a:ext uri="{FF2B5EF4-FFF2-40B4-BE49-F238E27FC236}">
                    <a16:creationId xmlns:a16="http://schemas.microsoft.com/office/drawing/2014/main" id="{D3461020-662B-4BF3-26DC-F99A802EC794}"/>
                  </a:ext>
                </a:extLst>
              </p:cNvPr>
              <p:cNvSpPr>
                <a:spLocks noGrp="1" noRot="1" noChangeAspect="1" noMove="1" noResize="1" noEditPoints="1" noAdjustHandles="1" noChangeArrowheads="1" noChangeShapeType="1" noTextEdit="1"/>
              </p:cNvSpPr>
              <p:nvPr>
                <p:ph idx="1"/>
              </p:nvPr>
            </p:nvSpPr>
            <p:spPr>
              <a:blipFill>
                <a:blip r:embed="rId2"/>
                <a:stretch>
                  <a:fillRect l="-1043" t="-3081" r="-754"/>
                </a:stretch>
              </a:blipFill>
            </p:spPr>
            <p:txBody>
              <a:bodyPr/>
              <a:lstStyle/>
              <a:p>
                <a:r>
                  <a:rPr lang="en-IN">
                    <a:noFill/>
                  </a:rPr>
                  <a:t> </a:t>
                </a:r>
              </a:p>
            </p:txBody>
          </p:sp>
        </mc:Fallback>
      </mc:AlternateContent>
    </p:spTree>
    <p:extLst>
      <p:ext uri="{BB962C8B-B14F-4D97-AF65-F5344CB8AC3E}">
        <p14:creationId xmlns:p14="http://schemas.microsoft.com/office/powerpoint/2010/main" val="160724758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6742E6-1EBB-127E-C465-3EFFE9DA11B2}"/>
              </a:ext>
            </a:extLst>
          </p:cNvPr>
          <p:cNvSpPr>
            <a:spLocks noGrp="1"/>
          </p:cNvSpPr>
          <p:nvPr>
            <p:ph type="title"/>
          </p:nvPr>
        </p:nvSpPr>
        <p:spPr/>
        <p:txBody>
          <a:bodyPr/>
          <a:lstStyle/>
          <a:p>
            <a:r>
              <a:rPr lang="en-IN" dirty="0"/>
              <a:t>Time complexity</a:t>
            </a:r>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33B510DF-3F9E-E03A-53E2-F11285ECBB5D}"/>
                  </a:ext>
                </a:extLst>
              </p:cNvPr>
              <p:cNvSpPr>
                <a:spLocks noGrp="1"/>
              </p:cNvSpPr>
              <p:nvPr>
                <p:ph idx="1"/>
              </p:nvPr>
            </p:nvSpPr>
            <p:spPr/>
            <p:txBody>
              <a:bodyPr/>
              <a:lstStyle/>
              <a:p>
                <a:r>
                  <a:rPr lang="en-IN" dirty="0"/>
                  <a:t>Using min-heap: </a:t>
                </a:r>
                <a14:m>
                  <m:oMath xmlns:m="http://schemas.openxmlformats.org/officeDocument/2006/math">
                    <m:r>
                      <a:rPr lang="en-IN" i="1" dirty="0" smtClean="0">
                        <a:latin typeface="Cambria Math" panose="02040503050406030204" pitchFamily="18" charset="0"/>
                      </a:rPr>
                      <m:t>𝑂</m:t>
                    </m:r>
                    <m:r>
                      <a:rPr lang="en-IN" i="1" dirty="0" smtClean="0">
                        <a:latin typeface="Cambria Math" panose="02040503050406030204" pitchFamily="18" charset="0"/>
                      </a:rPr>
                      <m:t>(</m:t>
                    </m:r>
                    <m:d>
                      <m:dPr>
                        <m:ctrlPr>
                          <a:rPr lang="en-IN" i="1" dirty="0" smtClean="0">
                            <a:latin typeface="Cambria Math" panose="02040503050406030204" pitchFamily="18" charset="0"/>
                          </a:rPr>
                        </m:ctrlPr>
                      </m:dPr>
                      <m:e>
                        <m:r>
                          <a:rPr lang="en-IN" i="1" dirty="0" smtClean="0">
                            <a:latin typeface="Cambria Math" panose="02040503050406030204" pitchFamily="18" charset="0"/>
                          </a:rPr>
                          <m:t>𝑉</m:t>
                        </m:r>
                        <m:r>
                          <a:rPr lang="en-IN" i="1" dirty="0" smtClean="0">
                            <a:latin typeface="Cambria Math" panose="02040503050406030204" pitchFamily="18" charset="0"/>
                          </a:rPr>
                          <m:t>+</m:t>
                        </m:r>
                        <m:r>
                          <a:rPr lang="en-IN" i="1" dirty="0" smtClean="0">
                            <a:latin typeface="Cambria Math" panose="02040503050406030204" pitchFamily="18" charset="0"/>
                          </a:rPr>
                          <m:t>𝐸</m:t>
                        </m:r>
                      </m:e>
                    </m:d>
                    <m:func>
                      <m:funcPr>
                        <m:ctrlPr>
                          <a:rPr lang="en-IN" i="1" dirty="0" smtClean="0">
                            <a:latin typeface="Cambria Math" panose="02040503050406030204" pitchFamily="18" charset="0"/>
                          </a:rPr>
                        </m:ctrlPr>
                      </m:funcPr>
                      <m:fName>
                        <m:r>
                          <m:rPr>
                            <m:sty m:val="p"/>
                          </m:rPr>
                          <a:rPr lang="en-IN" i="0" dirty="0" smtClean="0">
                            <a:latin typeface="Cambria Math" panose="02040503050406030204" pitchFamily="18" charset="0"/>
                          </a:rPr>
                          <m:t>log</m:t>
                        </m:r>
                      </m:fName>
                      <m:e>
                        <m:r>
                          <a:rPr lang="en-IN" b="0" i="1" dirty="0" smtClean="0">
                            <a:latin typeface="Cambria Math" panose="02040503050406030204" pitchFamily="18" charset="0"/>
                          </a:rPr>
                          <m:t>𝑉</m:t>
                        </m:r>
                      </m:e>
                    </m:func>
                    <m:r>
                      <a:rPr lang="en-IN" b="0" i="1" dirty="0" smtClean="0">
                        <a:latin typeface="Cambria Math" panose="02040503050406030204" pitchFamily="18" charset="0"/>
                      </a:rPr>
                      <m:t>)</m:t>
                    </m:r>
                  </m:oMath>
                </a14:m>
                <a:endParaRPr lang="en-IN" dirty="0"/>
              </a:p>
            </p:txBody>
          </p:sp>
        </mc:Choice>
        <mc:Fallback xmlns="">
          <p:sp>
            <p:nvSpPr>
              <p:cNvPr id="3" name="Content Placeholder 2">
                <a:extLst>
                  <a:ext uri="{FF2B5EF4-FFF2-40B4-BE49-F238E27FC236}">
                    <a16:creationId xmlns:a16="http://schemas.microsoft.com/office/drawing/2014/main" id="{33B510DF-3F9E-E03A-53E2-F11285ECBB5D}"/>
                  </a:ext>
                </a:extLst>
              </p:cNvPr>
              <p:cNvSpPr>
                <a:spLocks noGrp="1" noRot="1" noChangeAspect="1" noMove="1" noResize="1" noEditPoints="1" noAdjustHandles="1" noChangeArrowheads="1" noChangeShapeType="1" noTextEdit="1"/>
              </p:cNvSpPr>
              <p:nvPr>
                <p:ph idx="1"/>
              </p:nvPr>
            </p:nvSpPr>
            <p:spPr>
              <a:blipFill>
                <a:blip r:embed="rId2"/>
                <a:stretch>
                  <a:fillRect l="-1043" t="-2241"/>
                </a:stretch>
              </a:blipFill>
            </p:spPr>
            <p:txBody>
              <a:bodyPr/>
              <a:lstStyle/>
              <a:p>
                <a:r>
                  <a:rPr lang="en-IN">
                    <a:noFill/>
                  </a:rPr>
                  <a:t> </a:t>
                </a:r>
              </a:p>
            </p:txBody>
          </p:sp>
        </mc:Fallback>
      </mc:AlternateContent>
    </p:spTree>
    <p:extLst>
      <p:ext uri="{BB962C8B-B14F-4D97-AF65-F5344CB8AC3E}">
        <p14:creationId xmlns:p14="http://schemas.microsoft.com/office/powerpoint/2010/main" val="293563774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718B90-C563-6304-513E-F7AC811136B2}"/>
              </a:ext>
            </a:extLst>
          </p:cNvPr>
          <p:cNvSpPr>
            <a:spLocks noGrp="1"/>
          </p:cNvSpPr>
          <p:nvPr>
            <p:ph type="title"/>
          </p:nvPr>
        </p:nvSpPr>
        <p:spPr/>
        <p:txBody>
          <a:bodyPr/>
          <a:lstStyle/>
          <a:p>
            <a:r>
              <a:rPr lang="en-IN" dirty="0"/>
              <a:t>References</a:t>
            </a:r>
          </a:p>
        </p:txBody>
      </p:sp>
      <p:sp>
        <p:nvSpPr>
          <p:cNvPr id="3" name="Content Placeholder 2">
            <a:extLst>
              <a:ext uri="{FF2B5EF4-FFF2-40B4-BE49-F238E27FC236}">
                <a16:creationId xmlns:a16="http://schemas.microsoft.com/office/drawing/2014/main" id="{09EF17F8-EA11-2062-D511-A0053114108B}"/>
              </a:ext>
            </a:extLst>
          </p:cNvPr>
          <p:cNvSpPr>
            <a:spLocks noGrp="1"/>
          </p:cNvSpPr>
          <p:nvPr>
            <p:ph idx="1"/>
          </p:nvPr>
        </p:nvSpPr>
        <p:spPr/>
        <p:txBody>
          <a:bodyPr/>
          <a:lstStyle/>
          <a:p>
            <a:r>
              <a:rPr lang="en-IN"/>
              <a:t>Read Chapter-5.2 </a:t>
            </a:r>
            <a:r>
              <a:rPr lang="en-IN" dirty="0"/>
              <a:t>from the Kurose and Ross</a:t>
            </a:r>
          </a:p>
          <a:p>
            <a:r>
              <a:rPr lang="en-IN" dirty="0"/>
              <a:t>Read Chapter-3.4 from the Peterson and Davie</a:t>
            </a:r>
          </a:p>
          <a:p>
            <a:endParaRPr lang="en-IN" dirty="0"/>
          </a:p>
        </p:txBody>
      </p:sp>
    </p:spTree>
    <p:extLst>
      <p:ext uri="{BB962C8B-B14F-4D97-AF65-F5344CB8AC3E}">
        <p14:creationId xmlns:p14="http://schemas.microsoft.com/office/powerpoint/2010/main" val="123803843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984C7EA-4028-8C14-3536-CF5C2800D9D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E6EC935-4153-1821-0D66-CDED60C7E6D2}"/>
              </a:ext>
            </a:extLst>
          </p:cNvPr>
          <p:cNvSpPr>
            <a:spLocks noGrp="1"/>
          </p:cNvSpPr>
          <p:nvPr>
            <p:ph type="title"/>
          </p:nvPr>
        </p:nvSpPr>
        <p:spPr/>
        <p:txBody>
          <a:bodyPr/>
          <a:lstStyle/>
          <a:p>
            <a:r>
              <a:rPr lang="en-IN" dirty="0"/>
              <a:t>Link-state routing (example)</a:t>
            </a:r>
          </a:p>
        </p:txBody>
      </p:sp>
      <p:sp>
        <p:nvSpPr>
          <p:cNvPr id="4" name="Text Box 3">
            <a:extLst>
              <a:ext uri="{FF2B5EF4-FFF2-40B4-BE49-F238E27FC236}">
                <a16:creationId xmlns:a16="http://schemas.microsoft.com/office/drawing/2014/main" id="{C63DE878-BDC2-0FF1-24B3-DB6BD32ACF96}"/>
              </a:ext>
            </a:extLst>
          </p:cNvPr>
          <p:cNvSpPr txBox="1">
            <a:spLocks noChangeArrowheads="1"/>
          </p:cNvSpPr>
          <p:nvPr/>
        </p:nvSpPr>
        <p:spPr bwMode="auto">
          <a:xfrm>
            <a:off x="1397181" y="1647825"/>
            <a:ext cx="706437" cy="22256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r" defTabSz="914400" rtl="0" eaLnBrk="0" fontAlgn="base" latinLnBrk="0" hangingPunct="0">
              <a:lnSpc>
                <a:spcPct val="100000"/>
              </a:lnSpc>
              <a:spcBef>
                <a:spcPct val="0"/>
              </a:spcBef>
              <a:spcAft>
                <a:spcPct val="0"/>
              </a:spcAft>
              <a:buClrTx/>
              <a:buSzTx/>
              <a:buFontTx/>
              <a:buNone/>
              <a:tabLst/>
              <a:defRPr/>
            </a:pPr>
            <a:r>
              <a:rPr kumimoji="0" lang="en-US" sz="2000" b="0" i="0" u="none" strike="noStrike" kern="0" cap="none" spc="0" normalizeH="0" baseline="0" noProof="0" dirty="0">
                <a:ln>
                  <a:noFill/>
                </a:ln>
                <a:solidFill>
                  <a:srgbClr val="000000"/>
                </a:solidFill>
                <a:effectLst/>
                <a:uLnTx/>
                <a:uFillTx/>
                <a:latin typeface="Arial" charset="0"/>
                <a:ea typeface="ＭＳ Ｐゴシック" charset="0"/>
              </a:rPr>
              <a:t>Step</a:t>
            </a:r>
          </a:p>
          <a:p>
            <a:pPr marL="0" marR="0" lvl="0" indent="0" algn="r" defTabSz="914400" rtl="0" eaLnBrk="0" fontAlgn="base" latinLnBrk="0" hangingPunct="0">
              <a:lnSpc>
                <a:spcPct val="100000"/>
              </a:lnSpc>
              <a:spcBef>
                <a:spcPct val="0"/>
              </a:spcBef>
              <a:spcAft>
                <a:spcPct val="0"/>
              </a:spcAft>
              <a:buClrTx/>
              <a:buSzTx/>
              <a:buFontTx/>
              <a:buNone/>
              <a:tabLst/>
              <a:defRPr/>
            </a:pPr>
            <a:r>
              <a:rPr kumimoji="0" lang="en-US" sz="2000" b="0" i="0" u="none" strike="noStrike" kern="0" cap="none" spc="0" normalizeH="0" baseline="0" noProof="0" dirty="0">
                <a:ln>
                  <a:noFill/>
                </a:ln>
                <a:solidFill>
                  <a:srgbClr val="000000"/>
                </a:solidFill>
                <a:effectLst/>
                <a:uLnTx/>
                <a:uFillTx/>
                <a:latin typeface="Arial" charset="0"/>
                <a:ea typeface="ＭＳ Ｐゴシック" charset="0"/>
              </a:rPr>
              <a:t>0</a:t>
            </a:r>
          </a:p>
          <a:p>
            <a:pPr marL="0" marR="0" lvl="0" indent="0" algn="r" defTabSz="914400" rtl="0" eaLnBrk="0" fontAlgn="base" latinLnBrk="0" hangingPunct="0">
              <a:lnSpc>
                <a:spcPct val="100000"/>
              </a:lnSpc>
              <a:spcBef>
                <a:spcPct val="0"/>
              </a:spcBef>
              <a:spcAft>
                <a:spcPct val="0"/>
              </a:spcAft>
              <a:buClrTx/>
              <a:buSzTx/>
              <a:buFontTx/>
              <a:buNone/>
              <a:tabLst/>
              <a:defRPr/>
            </a:pPr>
            <a:r>
              <a:rPr kumimoji="0" lang="en-US" sz="2000" b="0" i="0" u="none" strike="noStrike" kern="0" cap="none" spc="0" normalizeH="0" baseline="0" noProof="0" dirty="0">
                <a:ln>
                  <a:noFill/>
                </a:ln>
                <a:solidFill>
                  <a:srgbClr val="000000"/>
                </a:solidFill>
                <a:effectLst/>
                <a:uLnTx/>
                <a:uFillTx/>
                <a:latin typeface="Arial" charset="0"/>
                <a:ea typeface="ＭＳ Ｐゴシック" charset="0"/>
              </a:rPr>
              <a:t>1</a:t>
            </a:r>
          </a:p>
          <a:p>
            <a:pPr marL="0" marR="0" lvl="0" indent="0" algn="r" defTabSz="914400" rtl="0" eaLnBrk="0" fontAlgn="base" latinLnBrk="0" hangingPunct="0">
              <a:lnSpc>
                <a:spcPct val="100000"/>
              </a:lnSpc>
              <a:spcBef>
                <a:spcPct val="0"/>
              </a:spcBef>
              <a:spcAft>
                <a:spcPct val="0"/>
              </a:spcAft>
              <a:buClrTx/>
              <a:buSzTx/>
              <a:buFontTx/>
              <a:buNone/>
              <a:tabLst/>
              <a:defRPr/>
            </a:pPr>
            <a:r>
              <a:rPr kumimoji="0" lang="en-US" sz="2000" b="0" i="0" u="none" strike="noStrike" kern="0" cap="none" spc="0" normalizeH="0" baseline="0" noProof="0" dirty="0">
                <a:ln>
                  <a:noFill/>
                </a:ln>
                <a:solidFill>
                  <a:srgbClr val="000000"/>
                </a:solidFill>
                <a:effectLst/>
                <a:uLnTx/>
                <a:uFillTx/>
                <a:latin typeface="Arial" charset="0"/>
                <a:ea typeface="ＭＳ Ｐゴシック" charset="0"/>
              </a:rPr>
              <a:t>2</a:t>
            </a:r>
          </a:p>
          <a:p>
            <a:pPr marL="0" marR="0" lvl="0" indent="0" algn="r" defTabSz="914400" rtl="0" eaLnBrk="0" fontAlgn="base" latinLnBrk="0" hangingPunct="0">
              <a:lnSpc>
                <a:spcPct val="100000"/>
              </a:lnSpc>
              <a:spcBef>
                <a:spcPct val="0"/>
              </a:spcBef>
              <a:spcAft>
                <a:spcPct val="0"/>
              </a:spcAft>
              <a:buClrTx/>
              <a:buSzTx/>
              <a:buFontTx/>
              <a:buNone/>
              <a:tabLst/>
              <a:defRPr/>
            </a:pPr>
            <a:r>
              <a:rPr kumimoji="0" lang="en-US" sz="2000" b="0" i="0" u="none" strike="noStrike" kern="0" cap="none" spc="0" normalizeH="0" baseline="0" noProof="0" dirty="0">
                <a:ln>
                  <a:noFill/>
                </a:ln>
                <a:solidFill>
                  <a:srgbClr val="000000"/>
                </a:solidFill>
                <a:effectLst/>
                <a:uLnTx/>
                <a:uFillTx/>
                <a:latin typeface="Arial" charset="0"/>
                <a:ea typeface="ＭＳ Ｐゴシック" charset="0"/>
              </a:rPr>
              <a:t>3</a:t>
            </a:r>
          </a:p>
          <a:p>
            <a:pPr marL="0" marR="0" lvl="0" indent="0" algn="r" defTabSz="914400" rtl="0" eaLnBrk="0" fontAlgn="base" latinLnBrk="0" hangingPunct="0">
              <a:lnSpc>
                <a:spcPct val="100000"/>
              </a:lnSpc>
              <a:spcBef>
                <a:spcPct val="0"/>
              </a:spcBef>
              <a:spcAft>
                <a:spcPct val="0"/>
              </a:spcAft>
              <a:buClrTx/>
              <a:buSzTx/>
              <a:buFontTx/>
              <a:buNone/>
              <a:tabLst/>
              <a:defRPr/>
            </a:pPr>
            <a:r>
              <a:rPr kumimoji="0" lang="en-US" sz="2000" b="0" i="0" u="none" strike="noStrike" kern="0" cap="none" spc="0" normalizeH="0" baseline="0" noProof="0" dirty="0">
                <a:ln>
                  <a:noFill/>
                </a:ln>
                <a:solidFill>
                  <a:srgbClr val="000000"/>
                </a:solidFill>
                <a:effectLst/>
                <a:uLnTx/>
                <a:uFillTx/>
                <a:latin typeface="Arial" charset="0"/>
                <a:ea typeface="ＭＳ Ｐゴシック" charset="0"/>
              </a:rPr>
              <a:t>4</a:t>
            </a:r>
          </a:p>
          <a:p>
            <a:pPr marL="0" marR="0" lvl="0" indent="0" algn="r" defTabSz="914400" rtl="0" eaLnBrk="0" fontAlgn="base" latinLnBrk="0" hangingPunct="0">
              <a:lnSpc>
                <a:spcPct val="100000"/>
              </a:lnSpc>
              <a:spcBef>
                <a:spcPct val="0"/>
              </a:spcBef>
              <a:spcAft>
                <a:spcPct val="0"/>
              </a:spcAft>
              <a:buClrTx/>
              <a:buSzTx/>
              <a:buFontTx/>
              <a:buNone/>
              <a:tabLst/>
              <a:defRPr/>
            </a:pPr>
            <a:r>
              <a:rPr kumimoji="0" lang="en-US" sz="2000" b="0" i="0" u="none" strike="noStrike" kern="0" cap="none" spc="0" normalizeH="0" baseline="0" noProof="0" dirty="0">
                <a:ln>
                  <a:noFill/>
                </a:ln>
                <a:solidFill>
                  <a:srgbClr val="000000"/>
                </a:solidFill>
                <a:effectLst/>
                <a:uLnTx/>
                <a:uFillTx/>
                <a:latin typeface="Arial" charset="0"/>
                <a:ea typeface="ＭＳ Ｐゴシック" charset="0"/>
              </a:rPr>
              <a:t>5</a:t>
            </a:r>
          </a:p>
        </p:txBody>
      </p:sp>
      <p:sp>
        <p:nvSpPr>
          <p:cNvPr id="5" name="Text Box 4">
            <a:extLst>
              <a:ext uri="{FF2B5EF4-FFF2-40B4-BE49-F238E27FC236}">
                <a16:creationId xmlns:a16="http://schemas.microsoft.com/office/drawing/2014/main" id="{08BDFEBA-254A-77B2-1969-7ABB2A63A416}"/>
              </a:ext>
            </a:extLst>
          </p:cNvPr>
          <p:cNvSpPr txBox="1">
            <a:spLocks noChangeArrowheads="1"/>
          </p:cNvSpPr>
          <p:nvPr/>
        </p:nvSpPr>
        <p:spPr bwMode="auto">
          <a:xfrm>
            <a:off x="3007285" y="1657350"/>
            <a:ext cx="420308" cy="40011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r" defTabSz="914400" rtl="0" eaLnBrk="0" fontAlgn="base" latinLnBrk="0" hangingPunct="0">
              <a:lnSpc>
                <a:spcPct val="100000"/>
              </a:lnSpc>
              <a:spcBef>
                <a:spcPct val="0"/>
              </a:spcBef>
              <a:spcAft>
                <a:spcPct val="0"/>
              </a:spcAft>
              <a:buClrTx/>
              <a:buSzTx/>
              <a:buFontTx/>
              <a:buNone/>
              <a:tabLst/>
              <a:defRPr/>
            </a:pPr>
            <a:r>
              <a:rPr kumimoji="0" lang="en-US" sz="2000" b="0" i="0" u="none" strike="noStrike" kern="0" cap="none" spc="0" normalizeH="0" baseline="0" noProof="0" dirty="0">
                <a:ln>
                  <a:noFill/>
                </a:ln>
                <a:solidFill>
                  <a:srgbClr val="000000"/>
                </a:solidFill>
                <a:effectLst/>
                <a:uLnTx/>
                <a:uFillTx/>
                <a:latin typeface="Arial" charset="0"/>
                <a:ea typeface="ＭＳ Ｐゴシック" charset="0"/>
              </a:rPr>
              <a:t>N</a:t>
            </a:r>
            <a:r>
              <a:rPr kumimoji="0" lang="en-US" sz="2000" b="0" i="0" u="none" strike="noStrike" kern="0" cap="none" spc="0" normalizeH="0" baseline="0" noProof="0" dirty="0">
                <a:ln>
                  <a:noFill/>
                </a:ln>
                <a:solidFill>
                  <a:srgbClr val="000000"/>
                </a:solidFill>
                <a:effectLst/>
                <a:uLnTx/>
                <a:uFillTx/>
                <a:latin typeface="Arial" charset="0"/>
                <a:ea typeface="ＭＳ Ｐゴシック" charset="0"/>
                <a:cs typeface="Arial" charset="0"/>
              </a:rPr>
              <a:t>'</a:t>
            </a:r>
          </a:p>
        </p:txBody>
      </p:sp>
      <p:sp>
        <p:nvSpPr>
          <p:cNvPr id="6" name="Text Box 5">
            <a:extLst>
              <a:ext uri="{FF2B5EF4-FFF2-40B4-BE49-F238E27FC236}">
                <a16:creationId xmlns:a16="http://schemas.microsoft.com/office/drawing/2014/main" id="{76C77162-3710-EE65-EAAD-995A87B81F08}"/>
              </a:ext>
            </a:extLst>
          </p:cNvPr>
          <p:cNvSpPr txBox="1">
            <a:spLocks noChangeArrowheads="1"/>
          </p:cNvSpPr>
          <p:nvPr/>
        </p:nvSpPr>
        <p:spPr bwMode="auto">
          <a:xfrm>
            <a:off x="3932260" y="1626727"/>
            <a:ext cx="1180130" cy="40011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r" defTabSz="914400" rtl="0" eaLnBrk="0" fontAlgn="base" latinLnBrk="0" hangingPunct="0">
              <a:lnSpc>
                <a:spcPct val="100000"/>
              </a:lnSpc>
              <a:spcBef>
                <a:spcPct val="0"/>
              </a:spcBef>
              <a:spcAft>
                <a:spcPct val="0"/>
              </a:spcAft>
              <a:buClrTx/>
              <a:buSzTx/>
              <a:buFontTx/>
              <a:buNone/>
              <a:tabLst/>
              <a:defRPr/>
            </a:pPr>
            <a:r>
              <a:rPr kumimoji="0" lang="en-US" sz="2000" b="0" i="0" u="none" strike="noStrike" kern="0" cap="none" spc="0" normalizeH="0" baseline="0" noProof="0" dirty="0">
                <a:ln>
                  <a:noFill/>
                </a:ln>
                <a:solidFill>
                  <a:srgbClr val="000000"/>
                </a:solidFill>
                <a:effectLst/>
                <a:uLnTx/>
                <a:uFillTx/>
                <a:latin typeface="Arial" charset="0"/>
                <a:ea typeface="ＭＳ Ｐゴシック" charset="0"/>
              </a:rPr>
              <a:t>D(v),p(v)</a:t>
            </a:r>
          </a:p>
        </p:txBody>
      </p:sp>
      <p:sp>
        <p:nvSpPr>
          <p:cNvPr id="7" name="Text Box 7">
            <a:extLst>
              <a:ext uri="{FF2B5EF4-FFF2-40B4-BE49-F238E27FC236}">
                <a16:creationId xmlns:a16="http://schemas.microsoft.com/office/drawing/2014/main" id="{68756696-1867-B791-9AFC-59BF10DA8C34}"/>
              </a:ext>
            </a:extLst>
          </p:cNvPr>
          <p:cNvSpPr txBox="1">
            <a:spLocks noChangeArrowheads="1"/>
          </p:cNvSpPr>
          <p:nvPr/>
        </p:nvSpPr>
        <p:spPr bwMode="auto">
          <a:xfrm>
            <a:off x="6534634" y="1626726"/>
            <a:ext cx="1180131" cy="40011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r" defTabSz="914400" rtl="0" eaLnBrk="0" fontAlgn="base" latinLnBrk="0" hangingPunct="0">
              <a:lnSpc>
                <a:spcPct val="100000"/>
              </a:lnSpc>
              <a:spcBef>
                <a:spcPct val="0"/>
              </a:spcBef>
              <a:spcAft>
                <a:spcPct val="0"/>
              </a:spcAft>
              <a:buClrTx/>
              <a:buSzTx/>
              <a:buFontTx/>
              <a:buNone/>
              <a:tabLst/>
              <a:defRPr/>
            </a:pPr>
            <a:r>
              <a:rPr kumimoji="0" lang="en-US" sz="2000" b="0" i="0" u="none" strike="noStrike" kern="0" cap="none" spc="0" normalizeH="0" baseline="0" noProof="0" dirty="0">
                <a:ln>
                  <a:noFill/>
                </a:ln>
                <a:solidFill>
                  <a:srgbClr val="000000"/>
                </a:solidFill>
                <a:effectLst/>
                <a:uLnTx/>
                <a:uFillTx/>
                <a:latin typeface="Arial" charset="0"/>
                <a:ea typeface="ＭＳ Ｐゴシック" charset="0"/>
              </a:rPr>
              <a:t>D(x),p(x)</a:t>
            </a:r>
          </a:p>
        </p:txBody>
      </p:sp>
      <p:sp>
        <p:nvSpPr>
          <p:cNvPr id="8" name="Text Box 8">
            <a:extLst>
              <a:ext uri="{FF2B5EF4-FFF2-40B4-BE49-F238E27FC236}">
                <a16:creationId xmlns:a16="http://schemas.microsoft.com/office/drawing/2014/main" id="{E07FCCA7-B556-3544-55A8-6B687342364F}"/>
              </a:ext>
            </a:extLst>
          </p:cNvPr>
          <p:cNvSpPr txBox="1">
            <a:spLocks noChangeArrowheads="1"/>
          </p:cNvSpPr>
          <p:nvPr/>
        </p:nvSpPr>
        <p:spPr bwMode="auto">
          <a:xfrm>
            <a:off x="7856559" y="1638300"/>
            <a:ext cx="1180131" cy="40011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r" defTabSz="914400" rtl="0" eaLnBrk="0" fontAlgn="base" latinLnBrk="0" hangingPunct="0">
              <a:lnSpc>
                <a:spcPct val="100000"/>
              </a:lnSpc>
              <a:spcBef>
                <a:spcPct val="0"/>
              </a:spcBef>
              <a:spcAft>
                <a:spcPct val="0"/>
              </a:spcAft>
              <a:buClrTx/>
              <a:buSzTx/>
              <a:buFontTx/>
              <a:buNone/>
              <a:tabLst/>
              <a:defRPr/>
            </a:pPr>
            <a:r>
              <a:rPr kumimoji="0" lang="en-US" sz="2000" b="0" i="0" u="none" strike="noStrike" kern="0" cap="none" spc="0" normalizeH="0" baseline="0" noProof="0" dirty="0">
                <a:ln>
                  <a:noFill/>
                </a:ln>
                <a:solidFill>
                  <a:srgbClr val="000000"/>
                </a:solidFill>
                <a:effectLst/>
                <a:uLnTx/>
                <a:uFillTx/>
                <a:latin typeface="Arial" charset="0"/>
                <a:ea typeface="ＭＳ Ｐゴシック" charset="0"/>
              </a:rPr>
              <a:t>D(y),p(y)</a:t>
            </a:r>
          </a:p>
        </p:txBody>
      </p:sp>
      <p:sp>
        <p:nvSpPr>
          <p:cNvPr id="9" name="Text Box 9">
            <a:extLst>
              <a:ext uri="{FF2B5EF4-FFF2-40B4-BE49-F238E27FC236}">
                <a16:creationId xmlns:a16="http://schemas.microsoft.com/office/drawing/2014/main" id="{9DFEDB2B-F4DA-3D59-D387-F64CF19F8D27}"/>
              </a:ext>
            </a:extLst>
          </p:cNvPr>
          <p:cNvSpPr txBox="1">
            <a:spLocks noChangeArrowheads="1"/>
          </p:cNvSpPr>
          <p:nvPr/>
        </p:nvSpPr>
        <p:spPr bwMode="auto">
          <a:xfrm>
            <a:off x="9163535" y="1638300"/>
            <a:ext cx="1180130" cy="40011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r" defTabSz="914400" rtl="0" eaLnBrk="0" fontAlgn="base" latinLnBrk="0" hangingPunct="0">
              <a:lnSpc>
                <a:spcPct val="100000"/>
              </a:lnSpc>
              <a:spcBef>
                <a:spcPct val="0"/>
              </a:spcBef>
              <a:spcAft>
                <a:spcPct val="0"/>
              </a:spcAft>
              <a:buClrTx/>
              <a:buSzTx/>
              <a:buFontTx/>
              <a:buNone/>
              <a:tabLst/>
              <a:defRPr/>
            </a:pPr>
            <a:r>
              <a:rPr kumimoji="0" lang="en-US" sz="2000" b="0" i="0" u="none" strike="noStrike" kern="0" cap="none" spc="0" normalizeH="0" baseline="0" noProof="0" dirty="0">
                <a:ln>
                  <a:noFill/>
                </a:ln>
                <a:solidFill>
                  <a:srgbClr val="000000"/>
                </a:solidFill>
                <a:effectLst/>
                <a:uLnTx/>
                <a:uFillTx/>
                <a:latin typeface="Arial" charset="0"/>
                <a:ea typeface="ＭＳ Ｐゴシック" charset="0"/>
              </a:rPr>
              <a:t>D(z),p(z)</a:t>
            </a:r>
          </a:p>
        </p:txBody>
      </p:sp>
      <p:sp>
        <p:nvSpPr>
          <p:cNvPr id="10" name="Line 10">
            <a:extLst>
              <a:ext uri="{FF2B5EF4-FFF2-40B4-BE49-F238E27FC236}">
                <a16:creationId xmlns:a16="http://schemas.microsoft.com/office/drawing/2014/main" id="{BADC720E-0E9F-B208-0E54-3667957642B9}"/>
              </a:ext>
            </a:extLst>
          </p:cNvPr>
          <p:cNvSpPr>
            <a:spLocks noChangeShapeType="1"/>
          </p:cNvSpPr>
          <p:nvPr/>
        </p:nvSpPr>
        <p:spPr bwMode="auto">
          <a:xfrm>
            <a:off x="1519418" y="1998662"/>
            <a:ext cx="8505825" cy="9525"/>
          </a:xfrm>
          <a:prstGeom prst="line">
            <a:avLst/>
          </a:prstGeom>
          <a:noFill/>
          <a:ln w="28575">
            <a:solidFill>
              <a:srgbClr val="3333CC"/>
            </a:solidFill>
            <a:round/>
            <a:headEnd/>
            <a:tailEnd/>
          </a:ln>
          <a:extLst>
            <a:ext uri="{909E8E84-426E-40dd-AFC4-6F175D3DCCD1}">
              <a14:hiddenFill xmlns:a14="http://schemas.microsoft.com/office/drawing/2010/main" xmlns="">
                <a:noFill/>
              </a14:hiddenFill>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grpSp>
        <p:nvGrpSpPr>
          <p:cNvPr id="11" name="Group 16">
            <a:extLst>
              <a:ext uri="{FF2B5EF4-FFF2-40B4-BE49-F238E27FC236}">
                <a16:creationId xmlns:a16="http://schemas.microsoft.com/office/drawing/2014/main" id="{E1A8135E-2A2E-901C-981A-74556CCA5D32}"/>
              </a:ext>
            </a:extLst>
          </p:cNvPr>
          <p:cNvGrpSpPr>
            <a:grpSpLocks/>
          </p:cNvGrpSpPr>
          <p:nvPr/>
        </p:nvGrpSpPr>
        <p:grpSpPr bwMode="auto">
          <a:xfrm>
            <a:off x="644342" y="4117376"/>
            <a:ext cx="3571875" cy="2236788"/>
            <a:chOff x="3162" y="1071"/>
            <a:chExt cx="2250" cy="1409"/>
          </a:xfrm>
        </p:grpSpPr>
        <p:sp>
          <p:nvSpPr>
            <p:cNvPr id="12" name="Freeform 17">
              <a:extLst>
                <a:ext uri="{FF2B5EF4-FFF2-40B4-BE49-F238E27FC236}">
                  <a16:creationId xmlns:a16="http://schemas.microsoft.com/office/drawing/2014/main" id="{A517ED52-04DD-3A73-F6F6-DD431E2137D3}"/>
                </a:ext>
              </a:extLst>
            </p:cNvPr>
            <p:cNvSpPr>
              <a:spLocks/>
            </p:cNvSpPr>
            <p:nvPr/>
          </p:nvSpPr>
          <p:spPr bwMode="auto">
            <a:xfrm>
              <a:off x="3162" y="1071"/>
              <a:ext cx="2250" cy="1409"/>
            </a:xfrm>
            <a:custGeom>
              <a:avLst/>
              <a:gdLst>
                <a:gd name="T0" fmla="*/ 0 w 2250"/>
                <a:gd name="T1" fmla="*/ 624 h 1409"/>
                <a:gd name="T2" fmla="*/ 219 w 2250"/>
                <a:gd name="T3" fmla="*/ 321 h 1409"/>
                <a:gd name="T4" fmla="*/ 529 w 2250"/>
                <a:gd name="T5" fmla="*/ 35 h 1409"/>
                <a:gd name="T6" fmla="*/ 1551 w 2250"/>
                <a:gd name="T7" fmla="*/ 111 h 1409"/>
                <a:gd name="T8" fmla="*/ 1968 w 2250"/>
                <a:gd name="T9" fmla="*/ 483 h 1409"/>
                <a:gd name="T10" fmla="*/ 2199 w 2250"/>
                <a:gd name="T11" fmla="*/ 906 h 1409"/>
                <a:gd name="T12" fmla="*/ 1659 w 2250"/>
                <a:gd name="T13" fmla="*/ 1314 h 1409"/>
                <a:gd name="T14" fmla="*/ 993 w 2250"/>
                <a:gd name="T15" fmla="*/ 1386 h 1409"/>
                <a:gd name="T16" fmla="*/ 465 w 2250"/>
                <a:gd name="T17" fmla="*/ 1356 h 1409"/>
                <a:gd name="T18" fmla="*/ 102 w 2250"/>
                <a:gd name="T19" fmla="*/ 1068 h 1409"/>
                <a:gd name="T20" fmla="*/ 0 w 2250"/>
                <a:gd name="T21" fmla="*/ 624 h 1409"/>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2250"/>
                <a:gd name="T34" fmla="*/ 0 h 1409"/>
                <a:gd name="T35" fmla="*/ 2250 w 2250"/>
                <a:gd name="T36" fmla="*/ 1409 h 1409"/>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2250" h="1409">
                  <a:moveTo>
                    <a:pt x="0" y="624"/>
                  </a:moveTo>
                  <a:cubicBezTo>
                    <a:pt x="5" y="506"/>
                    <a:pt x="131" y="419"/>
                    <a:pt x="219" y="321"/>
                  </a:cubicBezTo>
                  <a:cubicBezTo>
                    <a:pt x="307" y="223"/>
                    <a:pt x="307" y="70"/>
                    <a:pt x="529" y="35"/>
                  </a:cubicBezTo>
                  <a:cubicBezTo>
                    <a:pt x="751" y="0"/>
                    <a:pt x="1311" y="36"/>
                    <a:pt x="1551" y="111"/>
                  </a:cubicBezTo>
                  <a:cubicBezTo>
                    <a:pt x="1791" y="186"/>
                    <a:pt x="1860" y="351"/>
                    <a:pt x="1968" y="483"/>
                  </a:cubicBezTo>
                  <a:cubicBezTo>
                    <a:pt x="2076" y="615"/>
                    <a:pt x="2250" y="767"/>
                    <a:pt x="2199" y="906"/>
                  </a:cubicBezTo>
                  <a:cubicBezTo>
                    <a:pt x="2148" y="1045"/>
                    <a:pt x="1860" y="1234"/>
                    <a:pt x="1659" y="1314"/>
                  </a:cubicBezTo>
                  <a:cubicBezTo>
                    <a:pt x="1458" y="1394"/>
                    <a:pt x="1192" y="1379"/>
                    <a:pt x="993" y="1386"/>
                  </a:cubicBezTo>
                  <a:cubicBezTo>
                    <a:pt x="794" y="1393"/>
                    <a:pt x="613" y="1409"/>
                    <a:pt x="465" y="1356"/>
                  </a:cubicBezTo>
                  <a:cubicBezTo>
                    <a:pt x="317" y="1303"/>
                    <a:pt x="180" y="1190"/>
                    <a:pt x="102" y="1068"/>
                  </a:cubicBezTo>
                  <a:cubicBezTo>
                    <a:pt x="24" y="946"/>
                    <a:pt x="21" y="716"/>
                    <a:pt x="0" y="624"/>
                  </a:cubicBezTo>
                  <a:close/>
                </a:path>
              </a:pathLst>
            </a:custGeom>
            <a:solidFill>
              <a:srgbClr val="9CE0FA"/>
            </a:solidFill>
            <a:ln>
              <a:noFill/>
            </a:ln>
            <a:extLst>
              <a:ext uri="{91240B29-F687-4f45-9708-019B960494DF}">
                <a14:hiddenLine xmlns:a14="http://schemas.microsoft.com/office/drawing/2010/main" xmlns="" w="9525">
                  <a:solidFill>
                    <a:srgbClr val="000000"/>
                  </a:solidFill>
                  <a:round/>
                  <a:headEnd/>
                  <a:tailEnd/>
                </a14:hiddenLine>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13" name="Freeform 18">
              <a:extLst>
                <a:ext uri="{FF2B5EF4-FFF2-40B4-BE49-F238E27FC236}">
                  <a16:creationId xmlns:a16="http://schemas.microsoft.com/office/drawing/2014/main" id="{B653F649-AE97-BD71-A83B-B9714C31961A}"/>
                </a:ext>
              </a:extLst>
            </p:cNvPr>
            <p:cNvSpPr>
              <a:spLocks/>
            </p:cNvSpPr>
            <p:nvPr/>
          </p:nvSpPr>
          <p:spPr bwMode="auto">
            <a:xfrm>
              <a:off x="3498" y="1620"/>
              <a:ext cx="342" cy="186"/>
            </a:xfrm>
            <a:custGeom>
              <a:avLst/>
              <a:gdLst>
                <a:gd name="T0" fmla="*/ 0 w 342"/>
                <a:gd name="T1" fmla="*/ 186 h 186"/>
                <a:gd name="T2" fmla="*/ 342 w 342"/>
                <a:gd name="T3" fmla="*/ 0 h 186"/>
                <a:gd name="T4" fmla="*/ 0 60000 65536"/>
                <a:gd name="T5" fmla="*/ 0 60000 65536"/>
                <a:gd name="T6" fmla="*/ 0 w 342"/>
                <a:gd name="T7" fmla="*/ 0 h 186"/>
                <a:gd name="T8" fmla="*/ 342 w 342"/>
                <a:gd name="T9" fmla="*/ 186 h 186"/>
              </a:gdLst>
              <a:ahLst/>
              <a:cxnLst>
                <a:cxn ang="T4">
                  <a:pos x="T0" y="T1"/>
                </a:cxn>
                <a:cxn ang="T5">
                  <a:pos x="T2" y="T3"/>
                </a:cxn>
              </a:cxnLst>
              <a:rect l="T6" t="T7" r="T8" b="T9"/>
              <a:pathLst>
                <a:path w="342" h="186">
                  <a:moveTo>
                    <a:pt x="0" y="186"/>
                  </a:moveTo>
                  <a:lnTo>
                    <a:pt x="342" y="0"/>
                  </a:lnTo>
                </a:path>
              </a:pathLst>
            </a:custGeom>
            <a:noFill/>
            <a:ln w="12700">
              <a:solidFill>
                <a:srgbClr val="000000"/>
              </a:solidFill>
              <a:round/>
              <a:headEnd/>
              <a:tailEnd/>
            </a:ln>
            <a:extLst>
              <a:ext uri="{909E8E84-426E-40dd-AFC4-6F175D3DCCD1}">
                <a14:hiddenFill xmlns:a14="http://schemas.microsoft.com/office/drawing/2010/main" xmlns="">
                  <a:solidFill>
                    <a:srgbClr val="FFFFFF"/>
                  </a:solidFill>
                </a14:hiddenFill>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14" name="Oval 19">
              <a:extLst>
                <a:ext uri="{FF2B5EF4-FFF2-40B4-BE49-F238E27FC236}">
                  <a16:creationId xmlns:a16="http://schemas.microsoft.com/office/drawing/2014/main" id="{BC087F00-71B9-132F-D64D-561D2ABBE42B}"/>
                </a:ext>
              </a:extLst>
            </p:cNvPr>
            <p:cNvSpPr>
              <a:spLocks noChangeArrowheads="1"/>
            </p:cNvSpPr>
            <p:nvPr/>
          </p:nvSpPr>
          <p:spPr bwMode="auto">
            <a:xfrm>
              <a:off x="3238" y="1862"/>
              <a:ext cx="313" cy="81"/>
            </a:xfrm>
            <a:prstGeom prst="ellipse">
              <a:avLst/>
            </a:prstGeom>
            <a:solidFill>
              <a:srgbClr val="CCCCFF"/>
            </a:solidFill>
            <a:ln w="12700">
              <a:solidFill>
                <a:srgbClr val="000000"/>
              </a:solidFill>
              <a:round/>
              <a:headEnd/>
              <a:tailEnd/>
            </a:ln>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15" name="Line 20">
              <a:extLst>
                <a:ext uri="{FF2B5EF4-FFF2-40B4-BE49-F238E27FC236}">
                  <a16:creationId xmlns:a16="http://schemas.microsoft.com/office/drawing/2014/main" id="{CD88627B-E59B-0132-1625-568A1DC2908A}"/>
                </a:ext>
              </a:extLst>
            </p:cNvPr>
            <p:cNvSpPr>
              <a:spLocks noChangeShapeType="1"/>
            </p:cNvSpPr>
            <p:nvPr/>
          </p:nvSpPr>
          <p:spPr bwMode="auto">
            <a:xfrm>
              <a:off x="3238" y="1855"/>
              <a:ext cx="0" cy="50"/>
            </a:xfrm>
            <a:prstGeom prst="line">
              <a:avLst/>
            </a:prstGeom>
            <a:noFill/>
            <a:ln w="12700">
              <a:solidFill>
                <a:srgbClr val="000000"/>
              </a:solidFill>
              <a:round/>
              <a:headEnd/>
              <a:tailEnd/>
            </a:ln>
            <a:extLst>
              <a:ext uri="{909E8E84-426E-40dd-AFC4-6F175D3DCCD1}">
                <a14:hiddenFill xmlns:a14="http://schemas.microsoft.com/office/drawing/2010/main" xmlns="">
                  <a:noFill/>
                </a14:hiddenFill>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16" name="Line 21">
              <a:extLst>
                <a:ext uri="{FF2B5EF4-FFF2-40B4-BE49-F238E27FC236}">
                  <a16:creationId xmlns:a16="http://schemas.microsoft.com/office/drawing/2014/main" id="{26B78789-118C-3BAF-B7F5-9CC296BC87D1}"/>
                </a:ext>
              </a:extLst>
            </p:cNvPr>
            <p:cNvSpPr>
              <a:spLocks noChangeShapeType="1"/>
            </p:cNvSpPr>
            <p:nvPr/>
          </p:nvSpPr>
          <p:spPr bwMode="auto">
            <a:xfrm>
              <a:off x="3551" y="1855"/>
              <a:ext cx="0" cy="50"/>
            </a:xfrm>
            <a:prstGeom prst="line">
              <a:avLst/>
            </a:prstGeom>
            <a:noFill/>
            <a:ln w="12700">
              <a:solidFill>
                <a:srgbClr val="000000"/>
              </a:solidFill>
              <a:round/>
              <a:headEnd/>
              <a:tailEnd/>
            </a:ln>
            <a:extLst>
              <a:ext uri="{909E8E84-426E-40dd-AFC4-6F175D3DCCD1}">
                <a14:hiddenFill xmlns:a14="http://schemas.microsoft.com/office/drawing/2010/main" xmlns="">
                  <a:noFill/>
                </a14:hiddenFill>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17" name="Rectangle 22">
              <a:extLst>
                <a:ext uri="{FF2B5EF4-FFF2-40B4-BE49-F238E27FC236}">
                  <a16:creationId xmlns:a16="http://schemas.microsoft.com/office/drawing/2014/main" id="{F85D2ACF-14DB-F82D-D7A5-3C19282DC59B}"/>
                </a:ext>
              </a:extLst>
            </p:cNvPr>
            <p:cNvSpPr>
              <a:spLocks noChangeArrowheads="1"/>
            </p:cNvSpPr>
            <p:nvPr/>
          </p:nvSpPr>
          <p:spPr bwMode="auto">
            <a:xfrm>
              <a:off x="3238" y="1855"/>
              <a:ext cx="310" cy="49"/>
            </a:xfrm>
            <a:prstGeom prst="rect">
              <a:avLst/>
            </a:prstGeom>
            <a:solidFill>
              <a:srgbClr val="CCCCFF"/>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wrap="none"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sz="24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18" name="Oval 23">
              <a:extLst>
                <a:ext uri="{FF2B5EF4-FFF2-40B4-BE49-F238E27FC236}">
                  <a16:creationId xmlns:a16="http://schemas.microsoft.com/office/drawing/2014/main" id="{64AFAED4-63FC-A4B7-BCFA-EFF773D6E14F}"/>
                </a:ext>
              </a:extLst>
            </p:cNvPr>
            <p:cNvSpPr>
              <a:spLocks noChangeArrowheads="1"/>
            </p:cNvSpPr>
            <p:nvPr/>
          </p:nvSpPr>
          <p:spPr bwMode="auto">
            <a:xfrm>
              <a:off x="3235" y="1796"/>
              <a:ext cx="313" cy="95"/>
            </a:xfrm>
            <a:prstGeom prst="ellipse">
              <a:avLst/>
            </a:prstGeom>
            <a:solidFill>
              <a:srgbClr val="CCCCFF"/>
            </a:solidFill>
            <a:ln w="12700">
              <a:solidFill>
                <a:srgbClr val="000000"/>
              </a:solidFill>
              <a:round/>
              <a:headEnd/>
              <a:tailEnd/>
            </a:ln>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19" name="Oval 24">
              <a:extLst>
                <a:ext uri="{FF2B5EF4-FFF2-40B4-BE49-F238E27FC236}">
                  <a16:creationId xmlns:a16="http://schemas.microsoft.com/office/drawing/2014/main" id="{7766B829-7227-1819-AAAC-0C78076B6AAE}"/>
                </a:ext>
              </a:extLst>
            </p:cNvPr>
            <p:cNvSpPr>
              <a:spLocks noChangeArrowheads="1"/>
            </p:cNvSpPr>
            <p:nvPr/>
          </p:nvSpPr>
          <p:spPr bwMode="auto">
            <a:xfrm>
              <a:off x="3712" y="2249"/>
              <a:ext cx="313" cy="81"/>
            </a:xfrm>
            <a:prstGeom prst="ellipse">
              <a:avLst/>
            </a:prstGeom>
            <a:solidFill>
              <a:srgbClr val="CCCCFF"/>
            </a:solidFill>
            <a:ln w="12700">
              <a:solidFill>
                <a:srgbClr val="000000"/>
              </a:solidFill>
              <a:round/>
              <a:headEnd/>
              <a:tailEnd/>
            </a:ln>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20" name="Line 25">
              <a:extLst>
                <a:ext uri="{FF2B5EF4-FFF2-40B4-BE49-F238E27FC236}">
                  <a16:creationId xmlns:a16="http://schemas.microsoft.com/office/drawing/2014/main" id="{B1E46E04-28AF-D957-D34B-E22FCD4C3892}"/>
                </a:ext>
              </a:extLst>
            </p:cNvPr>
            <p:cNvSpPr>
              <a:spLocks noChangeShapeType="1"/>
            </p:cNvSpPr>
            <p:nvPr/>
          </p:nvSpPr>
          <p:spPr bwMode="auto">
            <a:xfrm>
              <a:off x="3712" y="2242"/>
              <a:ext cx="0" cy="50"/>
            </a:xfrm>
            <a:prstGeom prst="line">
              <a:avLst/>
            </a:prstGeom>
            <a:noFill/>
            <a:ln w="12700">
              <a:solidFill>
                <a:srgbClr val="000000"/>
              </a:solidFill>
              <a:round/>
              <a:headEnd/>
              <a:tailEnd/>
            </a:ln>
            <a:extLst>
              <a:ext uri="{909E8E84-426E-40dd-AFC4-6F175D3DCCD1}">
                <a14:hiddenFill xmlns:a14="http://schemas.microsoft.com/office/drawing/2010/main" xmlns="">
                  <a:noFill/>
                </a14:hiddenFill>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21" name="Line 26">
              <a:extLst>
                <a:ext uri="{FF2B5EF4-FFF2-40B4-BE49-F238E27FC236}">
                  <a16:creationId xmlns:a16="http://schemas.microsoft.com/office/drawing/2014/main" id="{0FB27722-3771-7086-F3C4-C437B8CAEB14}"/>
                </a:ext>
              </a:extLst>
            </p:cNvPr>
            <p:cNvSpPr>
              <a:spLocks noChangeShapeType="1"/>
            </p:cNvSpPr>
            <p:nvPr/>
          </p:nvSpPr>
          <p:spPr bwMode="auto">
            <a:xfrm>
              <a:off x="4025" y="2242"/>
              <a:ext cx="0" cy="50"/>
            </a:xfrm>
            <a:prstGeom prst="line">
              <a:avLst/>
            </a:prstGeom>
            <a:noFill/>
            <a:ln w="12700">
              <a:solidFill>
                <a:srgbClr val="000000"/>
              </a:solidFill>
              <a:round/>
              <a:headEnd/>
              <a:tailEnd/>
            </a:ln>
            <a:extLst>
              <a:ext uri="{909E8E84-426E-40dd-AFC4-6F175D3DCCD1}">
                <a14:hiddenFill xmlns:a14="http://schemas.microsoft.com/office/drawing/2010/main" xmlns="">
                  <a:noFill/>
                </a14:hiddenFill>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22" name="Rectangle 27">
              <a:extLst>
                <a:ext uri="{FF2B5EF4-FFF2-40B4-BE49-F238E27FC236}">
                  <a16:creationId xmlns:a16="http://schemas.microsoft.com/office/drawing/2014/main" id="{1F5D72C9-28DA-B1E8-1810-703B971C3673}"/>
                </a:ext>
              </a:extLst>
            </p:cNvPr>
            <p:cNvSpPr>
              <a:spLocks noChangeArrowheads="1"/>
            </p:cNvSpPr>
            <p:nvPr/>
          </p:nvSpPr>
          <p:spPr bwMode="auto">
            <a:xfrm>
              <a:off x="3712" y="2242"/>
              <a:ext cx="310" cy="49"/>
            </a:xfrm>
            <a:prstGeom prst="rect">
              <a:avLst/>
            </a:prstGeom>
            <a:solidFill>
              <a:srgbClr val="CCCCFF"/>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wrap="none"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sz="24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23" name="Oval 28">
              <a:extLst>
                <a:ext uri="{FF2B5EF4-FFF2-40B4-BE49-F238E27FC236}">
                  <a16:creationId xmlns:a16="http://schemas.microsoft.com/office/drawing/2014/main" id="{D7D7A421-F945-894C-493A-550D6AD12644}"/>
                </a:ext>
              </a:extLst>
            </p:cNvPr>
            <p:cNvSpPr>
              <a:spLocks noChangeArrowheads="1"/>
            </p:cNvSpPr>
            <p:nvPr/>
          </p:nvSpPr>
          <p:spPr bwMode="auto">
            <a:xfrm>
              <a:off x="3709" y="2183"/>
              <a:ext cx="313" cy="95"/>
            </a:xfrm>
            <a:prstGeom prst="ellipse">
              <a:avLst/>
            </a:prstGeom>
            <a:solidFill>
              <a:srgbClr val="CCCCFF"/>
            </a:solidFill>
            <a:ln w="12700">
              <a:solidFill>
                <a:srgbClr val="000000"/>
              </a:solidFill>
              <a:round/>
              <a:headEnd/>
              <a:tailEnd/>
            </a:ln>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24" name="Oval 29">
              <a:extLst>
                <a:ext uri="{FF2B5EF4-FFF2-40B4-BE49-F238E27FC236}">
                  <a16:creationId xmlns:a16="http://schemas.microsoft.com/office/drawing/2014/main" id="{6C6C6B1D-3500-6CA2-C318-B5B747C222BD}"/>
                </a:ext>
              </a:extLst>
            </p:cNvPr>
            <p:cNvSpPr>
              <a:spLocks noChangeArrowheads="1"/>
            </p:cNvSpPr>
            <p:nvPr/>
          </p:nvSpPr>
          <p:spPr bwMode="auto">
            <a:xfrm>
              <a:off x="3708" y="1559"/>
              <a:ext cx="313" cy="81"/>
            </a:xfrm>
            <a:prstGeom prst="ellipse">
              <a:avLst/>
            </a:prstGeom>
            <a:solidFill>
              <a:srgbClr val="CCCCFF"/>
            </a:solidFill>
            <a:ln w="12700">
              <a:solidFill>
                <a:srgbClr val="000000"/>
              </a:solidFill>
              <a:round/>
              <a:headEnd/>
              <a:tailEnd/>
            </a:ln>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25" name="Line 30">
              <a:extLst>
                <a:ext uri="{FF2B5EF4-FFF2-40B4-BE49-F238E27FC236}">
                  <a16:creationId xmlns:a16="http://schemas.microsoft.com/office/drawing/2014/main" id="{8CA3150C-E969-3C87-4D3D-B10A97CD2F01}"/>
                </a:ext>
              </a:extLst>
            </p:cNvPr>
            <p:cNvSpPr>
              <a:spLocks noChangeShapeType="1"/>
            </p:cNvSpPr>
            <p:nvPr/>
          </p:nvSpPr>
          <p:spPr bwMode="auto">
            <a:xfrm>
              <a:off x="3708" y="1552"/>
              <a:ext cx="0" cy="50"/>
            </a:xfrm>
            <a:prstGeom prst="line">
              <a:avLst/>
            </a:prstGeom>
            <a:noFill/>
            <a:ln w="12700">
              <a:solidFill>
                <a:srgbClr val="000000"/>
              </a:solidFill>
              <a:round/>
              <a:headEnd/>
              <a:tailEnd/>
            </a:ln>
            <a:extLst>
              <a:ext uri="{909E8E84-426E-40dd-AFC4-6F175D3DCCD1}">
                <a14:hiddenFill xmlns:a14="http://schemas.microsoft.com/office/drawing/2010/main" xmlns="">
                  <a:noFill/>
                </a14:hiddenFill>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26" name="Line 31">
              <a:extLst>
                <a:ext uri="{FF2B5EF4-FFF2-40B4-BE49-F238E27FC236}">
                  <a16:creationId xmlns:a16="http://schemas.microsoft.com/office/drawing/2014/main" id="{E8199BA6-36F2-4159-4C21-E504D7212FE6}"/>
                </a:ext>
              </a:extLst>
            </p:cNvPr>
            <p:cNvSpPr>
              <a:spLocks noChangeShapeType="1"/>
            </p:cNvSpPr>
            <p:nvPr/>
          </p:nvSpPr>
          <p:spPr bwMode="auto">
            <a:xfrm>
              <a:off x="4021" y="1552"/>
              <a:ext cx="0" cy="50"/>
            </a:xfrm>
            <a:prstGeom prst="line">
              <a:avLst/>
            </a:prstGeom>
            <a:noFill/>
            <a:ln w="12700">
              <a:solidFill>
                <a:srgbClr val="000000"/>
              </a:solidFill>
              <a:round/>
              <a:headEnd/>
              <a:tailEnd/>
            </a:ln>
            <a:extLst>
              <a:ext uri="{909E8E84-426E-40dd-AFC4-6F175D3DCCD1}">
                <a14:hiddenFill xmlns:a14="http://schemas.microsoft.com/office/drawing/2010/main" xmlns="">
                  <a:noFill/>
                </a14:hiddenFill>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27" name="Rectangle 32">
              <a:extLst>
                <a:ext uri="{FF2B5EF4-FFF2-40B4-BE49-F238E27FC236}">
                  <a16:creationId xmlns:a16="http://schemas.microsoft.com/office/drawing/2014/main" id="{D0A2F751-E458-D5EB-67F7-CFBE6B5B8436}"/>
                </a:ext>
              </a:extLst>
            </p:cNvPr>
            <p:cNvSpPr>
              <a:spLocks noChangeArrowheads="1"/>
            </p:cNvSpPr>
            <p:nvPr/>
          </p:nvSpPr>
          <p:spPr bwMode="auto">
            <a:xfrm>
              <a:off x="3708" y="1552"/>
              <a:ext cx="310" cy="49"/>
            </a:xfrm>
            <a:prstGeom prst="rect">
              <a:avLst/>
            </a:prstGeom>
            <a:solidFill>
              <a:srgbClr val="CCCCFF"/>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wrap="none"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sz="24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28" name="Oval 33">
              <a:extLst>
                <a:ext uri="{FF2B5EF4-FFF2-40B4-BE49-F238E27FC236}">
                  <a16:creationId xmlns:a16="http://schemas.microsoft.com/office/drawing/2014/main" id="{D5B5B5A7-DFEF-E0C7-F513-B3089D9E46F2}"/>
                </a:ext>
              </a:extLst>
            </p:cNvPr>
            <p:cNvSpPr>
              <a:spLocks noChangeArrowheads="1"/>
            </p:cNvSpPr>
            <p:nvPr/>
          </p:nvSpPr>
          <p:spPr bwMode="auto">
            <a:xfrm>
              <a:off x="3705" y="1493"/>
              <a:ext cx="313" cy="95"/>
            </a:xfrm>
            <a:prstGeom prst="ellipse">
              <a:avLst/>
            </a:prstGeom>
            <a:solidFill>
              <a:srgbClr val="CCCCFF"/>
            </a:solidFill>
            <a:ln w="12700">
              <a:solidFill>
                <a:srgbClr val="000000"/>
              </a:solidFill>
              <a:round/>
              <a:headEnd/>
              <a:tailEnd/>
            </a:ln>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29" name="Oval 34">
              <a:extLst>
                <a:ext uri="{FF2B5EF4-FFF2-40B4-BE49-F238E27FC236}">
                  <a16:creationId xmlns:a16="http://schemas.microsoft.com/office/drawing/2014/main" id="{58F46BEB-82D3-AD35-7660-D6D85A71E017}"/>
                </a:ext>
              </a:extLst>
            </p:cNvPr>
            <p:cNvSpPr>
              <a:spLocks noChangeArrowheads="1"/>
            </p:cNvSpPr>
            <p:nvPr/>
          </p:nvSpPr>
          <p:spPr bwMode="auto">
            <a:xfrm>
              <a:off x="4391" y="1555"/>
              <a:ext cx="312" cy="81"/>
            </a:xfrm>
            <a:prstGeom prst="ellipse">
              <a:avLst/>
            </a:prstGeom>
            <a:solidFill>
              <a:srgbClr val="CCCCFF"/>
            </a:solidFill>
            <a:ln w="12700">
              <a:solidFill>
                <a:srgbClr val="000000"/>
              </a:solidFill>
              <a:round/>
              <a:headEnd/>
              <a:tailEnd/>
            </a:ln>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30" name="Line 35">
              <a:extLst>
                <a:ext uri="{FF2B5EF4-FFF2-40B4-BE49-F238E27FC236}">
                  <a16:creationId xmlns:a16="http://schemas.microsoft.com/office/drawing/2014/main" id="{4E36DDF8-6586-0C45-E1A8-E5755F4B8CA2}"/>
                </a:ext>
              </a:extLst>
            </p:cNvPr>
            <p:cNvSpPr>
              <a:spLocks noChangeShapeType="1"/>
            </p:cNvSpPr>
            <p:nvPr/>
          </p:nvSpPr>
          <p:spPr bwMode="auto">
            <a:xfrm>
              <a:off x="4391" y="1548"/>
              <a:ext cx="0" cy="50"/>
            </a:xfrm>
            <a:prstGeom prst="line">
              <a:avLst/>
            </a:prstGeom>
            <a:noFill/>
            <a:ln w="12700">
              <a:solidFill>
                <a:srgbClr val="000000"/>
              </a:solidFill>
              <a:round/>
              <a:headEnd/>
              <a:tailEnd/>
            </a:ln>
            <a:extLst>
              <a:ext uri="{909E8E84-426E-40dd-AFC4-6F175D3DCCD1}">
                <a14:hiddenFill xmlns:a14="http://schemas.microsoft.com/office/drawing/2010/main" xmlns="">
                  <a:noFill/>
                </a14:hiddenFill>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31" name="Line 36">
              <a:extLst>
                <a:ext uri="{FF2B5EF4-FFF2-40B4-BE49-F238E27FC236}">
                  <a16:creationId xmlns:a16="http://schemas.microsoft.com/office/drawing/2014/main" id="{30BD4FBD-1C10-1765-92C0-783F0532BB5E}"/>
                </a:ext>
              </a:extLst>
            </p:cNvPr>
            <p:cNvSpPr>
              <a:spLocks noChangeShapeType="1"/>
            </p:cNvSpPr>
            <p:nvPr/>
          </p:nvSpPr>
          <p:spPr bwMode="auto">
            <a:xfrm>
              <a:off x="4703" y="1548"/>
              <a:ext cx="0" cy="50"/>
            </a:xfrm>
            <a:prstGeom prst="line">
              <a:avLst/>
            </a:prstGeom>
            <a:noFill/>
            <a:ln w="12700">
              <a:solidFill>
                <a:srgbClr val="000000"/>
              </a:solidFill>
              <a:round/>
              <a:headEnd/>
              <a:tailEnd/>
            </a:ln>
            <a:extLst>
              <a:ext uri="{909E8E84-426E-40dd-AFC4-6F175D3DCCD1}">
                <a14:hiddenFill xmlns:a14="http://schemas.microsoft.com/office/drawing/2010/main" xmlns="">
                  <a:noFill/>
                </a14:hiddenFill>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32" name="Rectangle 37">
              <a:extLst>
                <a:ext uri="{FF2B5EF4-FFF2-40B4-BE49-F238E27FC236}">
                  <a16:creationId xmlns:a16="http://schemas.microsoft.com/office/drawing/2014/main" id="{AEF8BA11-D947-AD57-9C0C-16164D38AF11}"/>
                </a:ext>
              </a:extLst>
            </p:cNvPr>
            <p:cNvSpPr>
              <a:spLocks noChangeArrowheads="1"/>
            </p:cNvSpPr>
            <p:nvPr/>
          </p:nvSpPr>
          <p:spPr bwMode="auto">
            <a:xfrm>
              <a:off x="4391" y="1548"/>
              <a:ext cx="309" cy="49"/>
            </a:xfrm>
            <a:prstGeom prst="rect">
              <a:avLst/>
            </a:prstGeom>
            <a:solidFill>
              <a:srgbClr val="CCCCFF"/>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wrap="none"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sz="24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33" name="Oval 38">
              <a:extLst>
                <a:ext uri="{FF2B5EF4-FFF2-40B4-BE49-F238E27FC236}">
                  <a16:creationId xmlns:a16="http://schemas.microsoft.com/office/drawing/2014/main" id="{3252AE2B-A03B-AE52-6839-2FCE8B5F0950}"/>
                </a:ext>
              </a:extLst>
            </p:cNvPr>
            <p:cNvSpPr>
              <a:spLocks noChangeArrowheads="1"/>
            </p:cNvSpPr>
            <p:nvPr/>
          </p:nvSpPr>
          <p:spPr bwMode="auto">
            <a:xfrm>
              <a:off x="4394" y="1492"/>
              <a:ext cx="312" cy="95"/>
            </a:xfrm>
            <a:prstGeom prst="ellipse">
              <a:avLst/>
            </a:prstGeom>
            <a:solidFill>
              <a:srgbClr val="CCCCFF"/>
            </a:solidFill>
            <a:ln w="12700">
              <a:solidFill>
                <a:srgbClr val="000000"/>
              </a:solidFill>
              <a:round/>
              <a:headEnd/>
              <a:tailEnd/>
            </a:ln>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34" name="Oval 39">
              <a:extLst>
                <a:ext uri="{FF2B5EF4-FFF2-40B4-BE49-F238E27FC236}">
                  <a16:creationId xmlns:a16="http://schemas.microsoft.com/office/drawing/2014/main" id="{3DAE7581-0087-2501-230D-F09C3BC0B53A}"/>
                </a:ext>
              </a:extLst>
            </p:cNvPr>
            <p:cNvSpPr>
              <a:spLocks noChangeArrowheads="1"/>
            </p:cNvSpPr>
            <p:nvPr/>
          </p:nvSpPr>
          <p:spPr bwMode="auto">
            <a:xfrm>
              <a:off x="4401" y="2246"/>
              <a:ext cx="313" cy="81"/>
            </a:xfrm>
            <a:prstGeom prst="ellipse">
              <a:avLst/>
            </a:prstGeom>
            <a:solidFill>
              <a:srgbClr val="CCCCFF"/>
            </a:solidFill>
            <a:ln w="12700">
              <a:solidFill>
                <a:srgbClr val="000000"/>
              </a:solidFill>
              <a:round/>
              <a:headEnd/>
              <a:tailEnd/>
            </a:ln>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35" name="Line 40">
              <a:extLst>
                <a:ext uri="{FF2B5EF4-FFF2-40B4-BE49-F238E27FC236}">
                  <a16:creationId xmlns:a16="http://schemas.microsoft.com/office/drawing/2014/main" id="{BA718A22-7B9D-4303-3B8C-C9DCDFD23D32}"/>
                </a:ext>
              </a:extLst>
            </p:cNvPr>
            <p:cNvSpPr>
              <a:spLocks noChangeShapeType="1"/>
            </p:cNvSpPr>
            <p:nvPr/>
          </p:nvSpPr>
          <p:spPr bwMode="auto">
            <a:xfrm>
              <a:off x="4401" y="2239"/>
              <a:ext cx="0" cy="50"/>
            </a:xfrm>
            <a:prstGeom prst="line">
              <a:avLst/>
            </a:prstGeom>
            <a:noFill/>
            <a:ln w="12700">
              <a:solidFill>
                <a:srgbClr val="000000"/>
              </a:solidFill>
              <a:round/>
              <a:headEnd/>
              <a:tailEnd/>
            </a:ln>
            <a:extLst>
              <a:ext uri="{909E8E84-426E-40dd-AFC4-6F175D3DCCD1}">
                <a14:hiddenFill xmlns:a14="http://schemas.microsoft.com/office/drawing/2010/main" xmlns="">
                  <a:noFill/>
                </a14:hiddenFill>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36" name="Line 41">
              <a:extLst>
                <a:ext uri="{FF2B5EF4-FFF2-40B4-BE49-F238E27FC236}">
                  <a16:creationId xmlns:a16="http://schemas.microsoft.com/office/drawing/2014/main" id="{C62CD542-7719-DD24-9770-EF54DFE1D913}"/>
                </a:ext>
              </a:extLst>
            </p:cNvPr>
            <p:cNvSpPr>
              <a:spLocks noChangeShapeType="1"/>
            </p:cNvSpPr>
            <p:nvPr/>
          </p:nvSpPr>
          <p:spPr bwMode="auto">
            <a:xfrm>
              <a:off x="4714" y="2239"/>
              <a:ext cx="0" cy="50"/>
            </a:xfrm>
            <a:prstGeom prst="line">
              <a:avLst/>
            </a:prstGeom>
            <a:noFill/>
            <a:ln w="12700">
              <a:solidFill>
                <a:srgbClr val="000000"/>
              </a:solidFill>
              <a:round/>
              <a:headEnd/>
              <a:tailEnd/>
            </a:ln>
            <a:extLst>
              <a:ext uri="{909E8E84-426E-40dd-AFC4-6F175D3DCCD1}">
                <a14:hiddenFill xmlns:a14="http://schemas.microsoft.com/office/drawing/2010/main" xmlns="">
                  <a:noFill/>
                </a14:hiddenFill>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37" name="Rectangle 42">
              <a:extLst>
                <a:ext uri="{FF2B5EF4-FFF2-40B4-BE49-F238E27FC236}">
                  <a16:creationId xmlns:a16="http://schemas.microsoft.com/office/drawing/2014/main" id="{F1A2300B-8BCF-F680-E05D-1387107E4C37}"/>
                </a:ext>
              </a:extLst>
            </p:cNvPr>
            <p:cNvSpPr>
              <a:spLocks noChangeArrowheads="1"/>
            </p:cNvSpPr>
            <p:nvPr/>
          </p:nvSpPr>
          <p:spPr bwMode="auto">
            <a:xfrm>
              <a:off x="4401" y="2239"/>
              <a:ext cx="310" cy="49"/>
            </a:xfrm>
            <a:prstGeom prst="rect">
              <a:avLst/>
            </a:prstGeom>
            <a:solidFill>
              <a:srgbClr val="CCCCFF"/>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wrap="none"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sz="24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38" name="Oval 43">
              <a:extLst>
                <a:ext uri="{FF2B5EF4-FFF2-40B4-BE49-F238E27FC236}">
                  <a16:creationId xmlns:a16="http://schemas.microsoft.com/office/drawing/2014/main" id="{A0C0E66F-E3DA-CCC5-3D68-586A1D6E2C61}"/>
                </a:ext>
              </a:extLst>
            </p:cNvPr>
            <p:cNvSpPr>
              <a:spLocks noChangeArrowheads="1"/>
            </p:cNvSpPr>
            <p:nvPr/>
          </p:nvSpPr>
          <p:spPr bwMode="auto">
            <a:xfrm>
              <a:off x="4398" y="2180"/>
              <a:ext cx="313" cy="95"/>
            </a:xfrm>
            <a:prstGeom prst="ellipse">
              <a:avLst/>
            </a:prstGeom>
            <a:solidFill>
              <a:srgbClr val="CCCCFF"/>
            </a:solidFill>
            <a:ln w="12700">
              <a:solidFill>
                <a:srgbClr val="000000"/>
              </a:solidFill>
              <a:round/>
              <a:headEnd/>
              <a:tailEnd/>
            </a:ln>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39" name="Oval 44">
              <a:extLst>
                <a:ext uri="{FF2B5EF4-FFF2-40B4-BE49-F238E27FC236}">
                  <a16:creationId xmlns:a16="http://schemas.microsoft.com/office/drawing/2014/main" id="{C6B107AA-1C4E-0577-4C2B-19D0E0FA7439}"/>
                </a:ext>
              </a:extLst>
            </p:cNvPr>
            <p:cNvSpPr>
              <a:spLocks noChangeArrowheads="1"/>
            </p:cNvSpPr>
            <p:nvPr/>
          </p:nvSpPr>
          <p:spPr bwMode="auto">
            <a:xfrm>
              <a:off x="4966" y="1905"/>
              <a:ext cx="313" cy="81"/>
            </a:xfrm>
            <a:prstGeom prst="ellipse">
              <a:avLst/>
            </a:prstGeom>
            <a:solidFill>
              <a:srgbClr val="CCCCFF"/>
            </a:solidFill>
            <a:ln w="12700">
              <a:solidFill>
                <a:srgbClr val="000000"/>
              </a:solidFill>
              <a:round/>
              <a:headEnd/>
              <a:tailEnd/>
            </a:ln>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40" name="Line 45">
              <a:extLst>
                <a:ext uri="{FF2B5EF4-FFF2-40B4-BE49-F238E27FC236}">
                  <a16:creationId xmlns:a16="http://schemas.microsoft.com/office/drawing/2014/main" id="{C0FB0B39-7259-78FC-5731-21325BABB219}"/>
                </a:ext>
              </a:extLst>
            </p:cNvPr>
            <p:cNvSpPr>
              <a:spLocks noChangeShapeType="1"/>
            </p:cNvSpPr>
            <p:nvPr/>
          </p:nvSpPr>
          <p:spPr bwMode="auto">
            <a:xfrm>
              <a:off x="4966" y="1898"/>
              <a:ext cx="0" cy="50"/>
            </a:xfrm>
            <a:prstGeom prst="line">
              <a:avLst/>
            </a:prstGeom>
            <a:noFill/>
            <a:ln w="12700">
              <a:solidFill>
                <a:srgbClr val="000000"/>
              </a:solidFill>
              <a:round/>
              <a:headEnd/>
              <a:tailEnd/>
            </a:ln>
            <a:extLst>
              <a:ext uri="{909E8E84-426E-40dd-AFC4-6F175D3DCCD1}">
                <a14:hiddenFill xmlns:a14="http://schemas.microsoft.com/office/drawing/2010/main" xmlns="">
                  <a:noFill/>
                </a14:hiddenFill>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41" name="Line 46">
              <a:extLst>
                <a:ext uri="{FF2B5EF4-FFF2-40B4-BE49-F238E27FC236}">
                  <a16:creationId xmlns:a16="http://schemas.microsoft.com/office/drawing/2014/main" id="{57731413-DFCD-DF77-18C7-0A8548E6113C}"/>
                </a:ext>
              </a:extLst>
            </p:cNvPr>
            <p:cNvSpPr>
              <a:spLocks noChangeShapeType="1"/>
            </p:cNvSpPr>
            <p:nvPr/>
          </p:nvSpPr>
          <p:spPr bwMode="auto">
            <a:xfrm>
              <a:off x="5279" y="1898"/>
              <a:ext cx="0" cy="50"/>
            </a:xfrm>
            <a:prstGeom prst="line">
              <a:avLst/>
            </a:prstGeom>
            <a:noFill/>
            <a:ln w="12700">
              <a:solidFill>
                <a:srgbClr val="000000"/>
              </a:solidFill>
              <a:round/>
              <a:headEnd/>
              <a:tailEnd/>
            </a:ln>
            <a:extLst>
              <a:ext uri="{909E8E84-426E-40dd-AFC4-6F175D3DCCD1}">
                <a14:hiddenFill xmlns:a14="http://schemas.microsoft.com/office/drawing/2010/main" xmlns="">
                  <a:noFill/>
                </a14:hiddenFill>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42" name="Rectangle 47">
              <a:extLst>
                <a:ext uri="{FF2B5EF4-FFF2-40B4-BE49-F238E27FC236}">
                  <a16:creationId xmlns:a16="http://schemas.microsoft.com/office/drawing/2014/main" id="{A0B69808-ED7E-E97D-39C6-FE1ED48844F1}"/>
                </a:ext>
              </a:extLst>
            </p:cNvPr>
            <p:cNvSpPr>
              <a:spLocks noChangeArrowheads="1"/>
            </p:cNvSpPr>
            <p:nvPr/>
          </p:nvSpPr>
          <p:spPr bwMode="auto">
            <a:xfrm>
              <a:off x="4966" y="1898"/>
              <a:ext cx="310" cy="49"/>
            </a:xfrm>
            <a:prstGeom prst="rect">
              <a:avLst/>
            </a:prstGeom>
            <a:solidFill>
              <a:srgbClr val="CCCCFF"/>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wrap="none"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sz="24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43" name="Oval 48">
              <a:extLst>
                <a:ext uri="{FF2B5EF4-FFF2-40B4-BE49-F238E27FC236}">
                  <a16:creationId xmlns:a16="http://schemas.microsoft.com/office/drawing/2014/main" id="{8BEE9756-6961-3EC1-7A8A-C6F8138ED660}"/>
                </a:ext>
              </a:extLst>
            </p:cNvPr>
            <p:cNvSpPr>
              <a:spLocks noChangeArrowheads="1"/>
            </p:cNvSpPr>
            <p:nvPr/>
          </p:nvSpPr>
          <p:spPr bwMode="auto">
            <a:xfrm>
              <a:off x="4963" y="1839"/>
              <a:ext cx="313" cy="95"/>
            </a:xfrm>
            <a:prstGeom prst="ellipse">
              <a:avLst/>
            </a:prstGeom>
            <a:solidFill>
              <a:srgbClr val="CCCCFF"/>
            </a:solidFill>
            <a:ln w="12700">
              <a:solidFill>
                <a:srgbClr val="000000"/>
              </a:solidFill>
              <a:round/>
              <a:headEnd/>
              <a:tailEnd/>
            </a:ln>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44" name="Freeform 49">
              <a:extLst>
                <a:ext uri="{FF2B5EF4-FFF2-40B4-BE49-F238E27FC236}">
                  <a16:creationId xmlns:a16="http://schemas.microsoft.com/office/drawing/2014/main" id="{CB5A9D4D-EA7F-3001-C43D-23AD40026295}"/>
                </a:ext>
              </a:extLst>
            </p:cNvPr>
            <p:cNvSpPr>
              <a:spLocks/>
            </p:cNvSpPr>
            <p:nvPr/>
          </p:nvSpPr>
          <p:spPr bwMode="auto">
            <a:xfrm>
              <a:off x="4557" y="1647"/>
              <a:ext cx="1" cy="522"/>
            </a:xfrm>
            <a:custGeom>
              <a:avLst/>
              <a:gdLst>
                <a:gd name="T0" fmla="*/ 0 w 1"/>
                <a:gd name="T1" fmla="*/ 0 h 522"/>
                <a:gd name="T2" fmla="*/ 0 w 1"/>
                <a:gd name="T3" fmla="*/ 522 h 522"/>
                <a:gd name="T4" fmla="*/ 0 60000 65536"/>
                <a:gd name="T5" fmla="*/ 0 60000 65536"/>
                <a:gd name="T6" fmla="*/ 0 w 1"/>
                <a:gd name="T7" fmla="*/ 0 h 522"/>
                <a:gd name="T8" fmla="*/ 1 w 1"/>
                <a:gd name="T9" fmla="*/ 522 h 522"/>
              </a:gdLst>
              <a:ahLst/>
              <a:cxnLst>
                <a:cxn ang="T4">
                  <a:pos x="T0" y="T1"/>
                </a:cxn>
                <a:cxn ang="T5">
                  <a:pos x="T2" y="T3"/>
                </a:cxn>
              </a:cxnLst>
              <a:rect l="T6" t="T7" r="T8" b="T9"/>
              <a:pathLst>
                <a:path w="1" h="522">
                  <a:moveTo>
                    <a:pt x="0" y="0"/>
                  </a:moveTo>
                  <a:lnTo>
                    <a:pt x="0" y="522"/>
                  </a:lnTo>
                </a:path>
              </a:pathLst>
            </a:custGeom>
            <a:noFill/>
            <a:ln w="12700">
              <a:solidFill>
                <a:srgbClr val="000000"/>
              </a:solidFill>
              <a:round/>
              <a:headEnd/>
              <a:tailEnd/>
            </a:ln>
            <a:extLst>
              <a:ext uri="{909E8E84-426E-40dd-AFC4-6F175D3DCCD1}">
                <a14:hiddenFill xmlns:a14="http://schemas.microsoft.com/office/drawing/2010/main" xmlns="">
                  <a:solidFill>
                    <a:srgbClr val="FFFFFF"/>
                  </a:solidFill>
                </a14:hiddenFill>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45" name="Freeform 50">
              <a:extLst>
                <a:ext uri="{FF2B5EF4-FFF2-40B4-BE49-F238E27FC236}">
                  <a16:creationId xmlns:a16="http://schemas.microsoft.com/office/drawing/2014/main" id="{EC4EBA77-A1A1-4E39-FED8-5928007B6F0B}"/>
                </a:ext>
              </a:extLst>
            </p:cNvPr>
            <p:cNvSpPr>
              <a:spLocks/>
            </p:cNvSpPr>
            <p:nvPr/>
          </p:nvSpPr>
          <p:spPr bwMode="auto">
            <a:xfrm>
              <a:off x="3864" y="1653"/>
              <a:ext cx="1" cy="537"/>
            </a:xfrm>
            <a:custGeom>
              <a:avLst/>
              <a:gdLst>
                <a:gd name="T0" fmla="*/ 0 w 1"/>
                <a:gd name="T1" fmla="*/ 0 h 537"/>
                <a:gd name="T2" fmla="*/ 0 w 1"/>
                <a:gd name="T3" fmla="*/ 537 h 537"/>
                <a:gd name="T4" fmla="*/ 0 60000 65536"/>
                <a:gd name="T5" fmla="*/ 0 60000 65536"/>
                <a:gd name="T6" fmla="*/ 0 w 1"/>
                <a:gd name="T7" fmla="*/ 0 h 537"/>
                <a:gd name="T8" fmla="*/ 1 w 1"/>
                <a:gd name="T9" fmla="*/ 537 h 537"/>
              </a:gdLst>
              <a:ahLst/>
              <a:cxnLst>
                <a:cxn ang="T4">
                  <a:pos x="T0" y="T1"/>
                </a:cxn>
                <a:cxn ang="T5">
                  <a:pos x="T2" y="T3"/>
                </a:cxn>
              </a:cxnLst>
              <a:rect l="T6" t="T7" r="T8" b="T9"/>
              <a:pathLst>
                <a:path w="1" h="537">
                  <a:moveTo>
                    <a:pt x="0" y="0"/>
                  </a:moveTo>
                  <a:lnTo>
                    <a:pt x="0" y="537"/>
                  </a:lnTo>
                </a:path>
              </a:pathLst>
            </a:custGeom>
            <a:noFill/>
            <a:ln w="12700">
              <a:solidFill>
                <a:srgbClr val="000000"/>
              </a:solidFill>
              <a:round/>
              <a:headEnd/>
              <a:tailEnd/>
            </a:ln>
            <a:extLst>
              <a:ext uri="{909E8E84-426E-40dd-AFC4-6F175D3DCCD1}">
                <a14:hiddenFill xmlns:a14="http://schemas.microsoft.com/office/drawing/2010/main" xmlns="">
                  <a:solidFill>
                    <a:srgbClr val="FFFFFF"/>
                  </a:solidFill>
                </a14:hiddenFill>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46" name="Freeform 51">
              <a:extLst>
                <a:ext uri="{FF2B5EF4-FFF2-40B4-BE49-F238E27FC236}">
                  <a16:creationId xmlns:a16="http://schemas.microsoft.com/office/drawing/2014/main" id="{CC364CCD-FFCE-EAEB-736D-755EF66EC0DA}"/>
                </a:ext>
              </a:extLst>
            </p:cNvPr>
            <p:cNvSpPr>
              <a:spLocks/>
            </p:cNvSpPr>
            <p:nvPr/>
          </p:nvSpPr>
          <p:spPr bwMode="auto">
            <a:xfrm>
              <a:off x="4029" y="1638"/>
              <a:ext cx="504" cy="600"/>
            </a:xfrm>
            <a:custGeom>
              <a:avLst/>
              <a:gdLst>
                <a:gd name="T0" fmla="*/ 0 w 378"/>
                <a:gd name="T1" fmla="*/ 11993521 h 174"/>
                <a:gd name="T2" fmla="*/ 5035 w 378"/>
                <a:gd name="T3" fmla="*/ 0 h 174"/>
                <a:gd name="T4" fmla="*/ 0 60000 65536"/>
                <a:gd name="T5" fmla="*/ 0 60000 65536"/>
                <a:gd name="T6" fmla="*/ 0 w 378"/>
                <a:gd name="T7" fmla="*/ 0 h 174"/>
                <a:gd name="T8" fmla="*/ 378 w 378"/>
                <a:gd name="T9" fmla="*/ 174 h 174"/>
              </a:gdLst>
              <a:ahLst/>
              <a:cxnLst>
                <a:cxn ang="T4">
                  <a:pos x="T0" y="T1"/>
                </a:cxn>
                <a:cxn ang="T5">
                  <a:pos x="T2" y="T3"/>
                </a:cxn>
              </a:cxnLst>
              <a:rect l="T6" t="T7" r="T8" b="T9"/>
              <a:pathLst>
                <a:path w="378" h="174">
                  <a:moveTo>
                    <a:pt x="0" y="174"/>
                  </a:moveTo>
                  <a:lnTo>
                    <a:pt x="378" y="0"/>
                  </a:lnTo>
                </a:path>
              </a:pathLst>
            </a:custGeom>
            <a:noFill/>
            <a:ln w="12700">
              <a:solidFill>
                <a:srgbClr val="000000"/>
              </a:solidFill>
              <a:round/>
              <a:headEnd/>
              <a:tailEnd/>
            </a:ln>
            <a:extLst>
              <a:ext uri="{909E8E84-426E-40dd-AFC4-6F175D3DCCD1}">
                <a14:hiddenFill xmlns:a14="http://schemas.microsoft.com/office/drawing/2010/main" xmlns="">
                  <a:solidFill>
                    <a:srgbClr val="FFFFFF"/>
                  </a:solidFill>
                </a14:hiddenFill>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47" name="Freeform 52">
              <a:extLst>
                <a:ext uri="{FF2B5EF4-FFF2-40B4-BE49-F238E27FC236}">
                  <a16:creationId xmlns:a16="http://schemas.microsoft.com/office/drawing/2014/main" id="{26BCBDC9-D56B-5E96-1D5D-EE303BC5211C}"/>
                </a:ext>
              </a:extLst>
            </p:cNvPr>
            <p:cNvSpPr>
              <a:spLocks/>
            </p:cNvSpPr>
            <p:nvPr/>
          </p:nvSpPr>
          <p:spPr bwMode="auto">
            <a:xfrm>
              <a:off x="4716" y="1986"/>
              <a:ext cx="366" cy="270"/>
            </a:xfrm>
            <a:custGeom>
              <a:avLst/>
              <a:gdLst>
                <a:gd name="T0" fmla="*/ 0 w 366"/>
                <a:gd name="T1" fmla="*/ 270 h 270"/>
                <a:gd name="T2" fmla="*/ 366 w 366"/>
                <a:gd name="T3" fmla="*/ 0 h 270"/>
                <a:gd name="T4" fmla="*/ 0 60000 65536"/>
                <a:gd name="T5" fmla="*/ 0 60000 65536"/>
                <a:gd name="T6" fmla="*/ 0 w 366"/>
                <a:gd name="T7" fmla="*/ 0 h 270"/>
                <a:gd name="T8" fmla="*/ 366 w 366"/>
                <a:gd name="T9" fmla="*/ 270 h 270"/>
              </a:gdLst>
              <a:ahLst/>
              <a:cxnLst>
                <a:cxn ang="T4">
                  <a:pos x="T0" y="T1"/>
                </a:cxn>
                <a:cxn ang="T5">
                  <a:pos x="T2" y="T3"/>
                </a:cxn>
              </a:cxnLst>
              <a:rect l="T6" t="T7" r="T8" b="T9"/>
              <a:pathLst>
                <a:path w="366" h="270">
                  <a:moveTo>
                    <a:pt x="0" y="270"/>
                  </a:moveTo>
                  <a:lnTo>
                    <a:pt x="366" y="0"/>
                  </a:lnTo>
                </a:path>
              </a:pathLst>
            </a:custGeom>
            <a:noFill/>
            <a:ln w="12700">
              <a:solidFill>
                <a:srgbClr val="000000"/>
              </a:solidFill>
              <a:round/>
              <a:headEnd/>
              <a:tailEnd/>
            </a:ln>
            <a:extLst>
              <a:ext uri="{909E8E84-426E-40dd-AFC4-6F175D3DCCD1}">
                <a14:hiddenFill xmlns:a14="http://schemas.microsoft.com/office/drawing/2010/main" xmlns="">
                  <a:solidFill>
                    <a:srgbClr val="FFFFFF"/>
                  </a:solidFill>
                </a14:hiddenFill>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48" name="Freeform 53">
              <a:extLst>
                <a:ext uri="{FF2B5EF4-FFF2-40B4-BE49-F238E27FC236}">
                  <a16:creationId xmlns:a16="http://schemas.microsoft.com/office/drawing/2014/main" id="{E27E2577-6528-8650-B62B-934BC1DD98A0}"/>
                </a:ext>
              </a:extLst>
            </p:cNvPr>
            <p:cNvSpPr>
              <a:spLocks/>
            </p:cNvSpPr>
            <p:nvPr/>
          </p:nvSpPr>
          <p:spPr bwMode="auto">
            <a:xfrm>
              <a:off x="4035" y="2268"/>
              <a:ext cx="366" cy="1"/>
            </a:xfrm>
            <a:custGeom>
              <a:avLst/>
              <a:gdLst>
                <a:gd name="T0" fmla="*/ 366 w 366"/>
                <a:gd name="T1" fmla="*/ 0 h 1"/>
                <a:gd name="T2" fmla="*/ 0 w 366"/>
                <a:gd name="T3" fmla="*/ 0 h 1"/>
                <a:gd name="T4" fmla="*/ 0 60000 65536"/>
                <a:gd name="T5" fmla="*/ 0 60000 65536"/>
                <a:gd name="T6" fmla="*/ 0 w 366"/>
                <a:gd name="T7" fmla="*/ 0 h 1"/>
                <a:gd name="T8" fmla="*/ 366 w 366"/>
                <a:gd name="T9" fmla="*/ 1 h 1"/>
              </a:gdLst>
              <a:ahLst/>
              <a:cxnLst>
                <a:cxn ang="T4">
                  <a:pos x="T0" y="T1"/>
                </a:cxn>
                <a:cxn ang="T5">
                  <a:pos x="T2" y="T3"/>
                </a:cxn>
              </a:cxnLst>
              <a:rect l="T6" t="T7" r="T8" b="T9"/>
              <a:pathLst>
                <a:path w="366" h="1">
                  <a:moveTo>
                    <a:pt x="366" y="0"/>
                  </a:moveTo>
                  <a:lnTo>
                    <a:pt x="0" y="0"/>
                  </a:lnTo>
                </a:path>
              </a:pathLst>
            </a:custGeom>
            <a:noFill/>
            <a:ln w="12700">
              <a:solidFill>
                <a:srgbClr val="000000"/>
              </a:solidFill>
              <a:round/>
              <a:headEnd/>
              <a:tailEnd/>
            </a:ln>
            <a:extLst>
              <a:ext uri="{909E8E84-426E-40dd-AFC4-6F175D3DCCD1}">
                <a14:hiddenFill xmlns:a14="http://schemas.microsoft.com/office/drawing/2010/main" xmlns="">
                  <a:solidFill>
                    <a:srgbClr val="FFFFFF"/>
                  </a:solidFill>
                </a14:hiddenFill>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49" name="Freeform 54">
              <a:extLst>
                <a:ext uri="{FF2B5EF4-FFF2-40B4-BE49-F238E27FC236}">
                  <a16:creationId xmlns:a16="http://schemas.microsoft.com/office/drawing/2014/main" id="{0C2B96F8-F6A3-0B3D-9188-9F2B1BFF6592}"/>
                </a:ext>
              </a:extLst>
            </p:cNvPr>
            <p:cNvSpPr>
              <a:spLocks/>
            </p:cNvSpPr>
            <p:nvPr/>
          </p:nvSpPr>
          <p:spPr bwMode="auto">
            <a:xfrm>
              <a:off x="3444" y="1944"/>
              <a:ext cx="276" cy="264"/>
            </a:xfrm>
            <a:custGeom>
              <a:avLst/>
              <a:gdLst>
                <a:gd name="T0" fmla="*/ 276 w 276"/>
                <a:gd name="T1" fmla="*/ 264 h 264"/>
                <a:gd name="T2" fmla="*/ 0 w 276"/>
                <a:gd name="T3" fmla="*/ 0 h 264"/>
                <a:gd name="T4" fmla="*/ 0 60000 65536"/>
                <a:gd name="T5" fmla="*/ 0 60000 65536"/>
                <a:gd name="T6" fmla="*/ 0 w 276"/>
                <a:gd name="T7" fmla="*/ 0 h 264"/>
                <a:gd name="T8" fmla="*/ 276 w 276"/>
                <a:gd name="T9" fmla="*/ 264 h 264"/>
              </a:gdLst>
              <a:ahLst/>
              <a:cxnLst>
                <a:cxn ang="T4">
                  <a:pos x="T0" y="T1"/>
                </a:cxn>
                <a:cxn ang="T5">
                  <a:pos x="T2" y="T3"/>
                </a:cxn>
              </a:cxnLst>
              <a:rect l="T6" t="T7" r="T8" b="T9"/>
              <a:pathLst>
                <a:path w="276" h="264">
                  <a:moveTo>
                    <a:pt x="276" y="264"/>
                  </a:moveTo>
                  <a:lnTo>
                    <a:pt x="0" y="0"/>
                  </a:lnTo>
                </a:path>
              </a:pathLst>
            </a:custGeom>
            <a:noFill/>
            <a:ln w="12700">
              <a:solidFill>
                <a:srgbClr val="000000"/>
              </a:solidFill>
              <a:round/>
              <a:headEnd/>
              <a:tailEnd/>
            </a:ln>
            <a:extLst>
              <a:ext uri="{909E8E84-426E-40dd-AFC4-6F175D3DCCD1}">
                <a14:hiddenFill xmlns:a14="http://schemas.microsoft.com/office/drawing/2010/main" xmlns="">
                  <a:solidFill>
                    <a:srgbClr val="FFFFFF"/>
                  </a:solidFill>
                </a14:hiddenFill>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50" name="Freeform 55">
              <a:extLst>
                <a:ext uri="{FF2B5EF4-FFF2-40B4-BE49-F238E27FC236}">
                  <a16:creationId xmlns:a16="http://schemas.microsoft.com/office/drawing/2014/main" id="{DB75D1F2-04AB-11BB-8494-0253D59E501D}"/>
                </a:ext>
              </a:extLst>
            </p:cNvPr>
            <p:cNvSpPr>
              <a:spLocks/>
            </p:cNvSpPr>
            <p:nvPr/>
          </p:nvSpPr>
          <p:spPr bwMode="auto">
            <a:xfrm>
              <a:off x="4029" y="1578"/>
              <a:ext cx="366" cy="1"/>
            </a:xfrm>
            <a:custGeom>
              <a:avLst/>
              <a:gdLst>
                <a:gd name="T0" fmla="*/ 366 w 366"/>
                <a:gd name="T1" fmla="*/ 0 h 1"/>
                <a:gd name="T2" fmla="*/ 0 w 366"/>
                <a:gd name="T3" fmla="*/ 0 h 1"/>
                <a:gd name="T4" fmla="*/ 0 60000 65536"/>
                <a:gd name="T5" fmla="*/ 0 60000 65536"/>
                <a:gd name="T6" fmla="*/ 0 w 366"/>
                <a:gd name="T7" fmla="*/ 0 h 1"/>
                <a:gd name="T8" fmla="*/ 366 w 366"/>
                <a:gd name="T9" fmla="*/ 1 h 1"/>
              </a:gdLst>
              <a:ahLst/>
              <a:cxnLst>
                <a:cxn ang="T4">
                  <a:pos x="T0" y="T1"/>
                </a:cxn>
                <a:cxn ang="T5">
                  <a:pos x="T2" y="T3"/>
                </a:cxn>
              </a:cxnLst>
              <a:rect l="T6" t="T7" r="T8" b="T9"/>
              <a:pathLst>
                <a:path w="366" h="1">
                  <a:moveTo>
                    <a:pt x="366" y="0"/>
                  </a:moveTo>
                  <a:lnTo>
                    <a:pt x="0" y="0"/>
                  </a:lnTo>
                </a:path>
              </a:pathLst>
            </a:custGeom>
            <a:noFill/>
            <a:ln w="12700">
              <a:solidFill>
                <a:srgbClr val="000000"/>
              </a:solidFill>
              <a:round/>
              <a:headEnd/>
              <a:tailEnd/>
            </a:ln>
            <a:extLst>
              <a:ext uri="{909E8E84-426E-40dd-AFC4-6F175D3DCCD1}">
                <a14:hiddenFill xmlns:a14="http://schemas.microsoft.com/office/drawing/2010/main" xmlns="">
                  <a:solidFill>
                    <a:srgbClr val="FFFFFF"/>
                  </a:solidFill>
                </a14:hiddenFill>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51" name="Freeform 56">
              <a:extLst>
                <a:ext uri="{FF2B5EF4-FFF2-40B4-BE49-F238E27FC236}">
                  <a16:creationId xmlns:a16="http://schemas.microsoft.com/office/drawing/2014/main" id="{DB468881-4DC1-4DDF-7A20-1B618D044005}"/>
                </a:ext>
              </a:extLst>
            </p:cNvPr>
            <p:cNvSpPr>
              <a:spLocks/>
            </p:cNvSpPr>
            <p:nvPr/>
          </p:nvSpPr>
          <p:spPr bwMode="auto">
            <a:xfrm>
              <a:off x="4704" y="1575"/>
              <a:ext cx="396" cy="267"/>
            </a:xfrm>
            <a:custGeom>
              <a:avLst/>
              <a:gdLst>
                <a:gd name="T0" fmla="*/ 396 w 396"/>
                <a:gd name="T1" fmla="*/ 267 h 267"/>
                <a:gd name="T2" fmla="*/ 0 w 396"/>
                <a:gd name="T3" fmla="*/ 0 h 267"/>
                <a:gd name="T4" fmla="*/ 0 60000 65536"/>
                <a:gd name="T5" fmla="*/ 0 60000 65536"/>
                <a:gd name="T6" fmla="*/ 0 w 396"/>
                <a:gd name="T7" fmla="*/ 0 h 267"/>
                <a:gd name="T8" fmla="*/ 396 w 396"/>
                <a:gd name="T9" fmla="*/ 267 h 267"/>
              </a:gdLst>
              <a:ahLst/>
              <a:cxnLst>
                <a:cxn ang="T4">
                  <a:pos x="T0" y="T1"/>
                </a:cxn>
                <a:cxn ang="T5">
                  <a:pos x="T2" y="T3"/>
                </a:cxn>
              </a:cxnLst>
              <a:rect l="T6" t="T7" r="T8" b="T9"/>
              <a:pathLst>
                <a:path w="396" h="267">
                  <a:moveTo>
                    <a:pt x="396" y="267"/>
                  </a:moveTo>
                  <a:lnTo>
                    <a:pt x="0" y="0"/>
                  </a:lnTo>
                </a:path>
              </a:pathLst>
            </a:custGeom>
            <a:noFill/>
            <a:ln w="12700">
              <a:solidFill>
                <a:srgbClr val="000000"/>
              </a:solidFill>
              <a:round/>
              <a:headEnd/>
              <a:tailEnd/>
            </a:ln>
            <a:extLst>
              <a:ext uri="{909E8E84-426E-40dd-AFC4-6F175D3DCCD1}">
                <a14:hiddenFill xmlns:a14="http://schemas.microsoft.com/office/drawing/2010/main" xmlns="">
                  <a:solidFill>
                    <a:srgbClr val="FFFFFF"/>
                  </a:solidFill>
                </a14:hiddenFill>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52" name="Freeform 57">
              <a:extLst>
                <a:ext uri="{FF2B5EF4-FFF2-40B4-BE49-F238E27FC236}">
                  <a16:creationId xmlns:a16="http://schemas.microsoft.com/office/drawing/2014/main" id="{97E1FDCE-2DA8-EC84-CAF1-25DAC3F42E58}"/>
                </a:ext>
              </a:extLst>
            </p:cNvPr>
            <p:cNvSpPr>
              <a:spLocks/>
            </p:cNvSpPr>
            <p:nvPr/>
          </p:nvSpPr>
          <p:spPr bwMode="auto">
            <a:xfrm>
              <a:off x="3387" y="1146"/>
              <a:ext cx="1110" cy="645"/>
            </a:xfrm>
            <a:custGeom>
              <a:avLst/>
              <a:gdLst>
                <a:gd name="T0" fmla="*/ 1110 w 1110"/>
                <a:gd name="T1" fmla="*/ 342 h 645"/>
                <a:gd name="T2" fmla="*/ 0 w 1110"/>
                <a:gd name="T3" fmla="*/ 645 h 645"/>
                <a:gd name="T4" fmla="*/ 0 60000 65536"/>
                <a:gd name="T5" fmla="*/ 0 60000 65536"/>
                <a:gd name="T6" fmla="*/ 0 w 1110"/>
                <a:gd name="T7" fmla="*/ 0 h 645"/>
                <a:gd name="T8" fmla="*/ 1110 w 1110"/>
                <a:gd name="T9" fmla="*/ 645 h 645"/>
              </a:gdLst>
              <a:ahLst/>
              <a:cxnLst>
                <a:cxn ang="T4">
                  <a:pos x="T0" y="T1"/>
                </a:cxn>
                <a:cxn ang="T5">
                  <a:pos x="T2" y="T3"/>
                </a:cxn>
              </a:cxnLst>
              <a:rect l="T6" t="T7" r="T8" b="T9"/>
              <a:pathLst>
                <a:path w="1110" h="645">
                  <a:moveTo>
                    <a:pt x="1110" y="342"/>
                  </a:moveTo>
                  <a:cubicBezTo>
                    <a:pt x="1104" y="0"/>
                    <a:pt x="21" y="63"/>
                    <a:pt x="0" y="645"/>
                  </a:cubicBezTo>
                </a:path>
              </a:pathLst>
            </a:custGeom>
            <a:noFill/>
            <a:ln w="12700">
              <a:solidFill>
                <a:srgbClr val="000000"/>
              </a:solidFill>
              <a:round/>
              <a:headEnd/>
              <a:tailEnd/>
            </a:ln>
            <a:extLst>
              <a:ext uri="{909E8E84-426E-40dd-AFC4-6F175D3DCCD1}">
                <a14:hiddenFill xmlns:a14="http://schemas.microsoft.com/office/drawing/2010/main" xmlns="">
                  <a:solidFill>
                    <a:srgbClr val="FFFFFF"/>
                  </a:solidFill>
                </a14:hiddenFill>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grpSp>
          <p:nvGrpSpPr>
            <p:cNvPr id="53" name="Group 58">
              <a:extLst>
                <a:ext uri="{FF2B5EF4-FFF2-40B4-BE49-F238E27FC236}">
                  <a16:creationId xmlns:a16="http://schemas.microsoft.com/office/drawing/2014/main" id="{FE15BF74-0997-0F84-99DA-766D3C51B037}"/>
                </a:ext>
              </a:extLst>
            </p:cNvPr>
            <p:cNvGrpSpPr>
              <a:grpSpLocks/>
            </p:cNvGrpSpPr>
            <p:nvPr/>
          </p:nvGrpSpPr>
          <p:grpSpPr bwMode="auto">
            <a:xfrm>
              <a:off x="3287" y="1744"/>
              <a:ext cx="205" cy="250"/>
              <a:chOff x="2954" y="2425"/>
              <a:chExt cx="208" cy="250"/>
            </a:xfrm>
          </p:grpSpPr>
          <p:sp>
            <p:nvSpPr>
              <p:cNvPr id="79" name="Rectangle 59">
                <a:extLst>
                  <a:ext uri="{FF2B5EF4-FFF2-40B4-BE49-F238E27FC236}">
                    <a16:creationId xmlns:a16="http://schemas.microsoft.com/office/drawing/2014/main" id="{AAC7B881-9A5C-B391-A2F2-E223771AD8C0}"/>
                  </a:ext>
                </a:extLst>
              </p:cNvPr>
              <p:cNvSpPr>
                <a:spLocks noChangeArrowheads="1"/>
              </p:cNvSpPr>
              <p:nvPr/>
            </p:nvSpPr>
            <p:spPr bwMode="auto">
              <a:xfrm>
                <a:off x="2982" y="2490"/>
                <a:ext cx="144" cy="132"/>
              </a:xfrm>
              <a:prstGeom prst="rect">
                <a:avLst/>
              </a:prstGeom>
              <a:solidFill>
                <a:srgbClr val="CCCCFF"/>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80" name="Text Box 60">
                <a:extLst>
                  <a:ext uri="{FF2B5EF4-FFF2-40B4-BE49-F238E27FC236}">
                    <a16:creationId xmlns:a16="http://schemas.microsoft.com/office/drawing/2014/main" id="{7684C4FA-3181-A9DF-D594-C69AB14532D9}"/>
                  </a:ext>
                </a:extLst>
              </p:cNvPr>
              <p:cNvSpPr txBox="1">
                <a:spLocks noChangeArrowheads="1"/>
              </p:cNvSpPr>
              <p:nvPr/>
            </p:nvSpPr>
            <p:spPr bwMode="auto">
              <a:xfrm>
                <a:off x="2954" y="2425"/>
                <a:ext cx="208" cy="2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2000" b="0" i="0" u="none" strike="noStrike" kern="0" cap="none" spc="0" normalizeH="0" baseline="0" noProof="0" dirty="0">
                    <a:ln>
                      <a:noFill/>
                    </a:ln>
                    <a:solidFill>
                      <a:srgbClr val="000000"/>
                    </a:solidFill>
                    <a:effectLst/>
                    <a:uLnTx/>
                    <a:uFillTx/>
                    <a:latin typeface="Arial" charset="0"/>
                    <a:ea typeface="ＭＳ Ｐゴシック" charset="0"/>
                  </a:rPr>
                  <a:t>u</a:t>
                </a:r>
                <a:endParaRPr kumimoji="0" lang="en-US" sz="2400" b="0" i="0" u="none" strike="noStrike" kern="0" cap="none" spc="0" normalizeH="0" baseline="0" noProof="0" dirty="0">
                  <a:ln>
                    <a:noFill/>
                  </a:ln>
                  <a:solidFill>
                    <a:srgbClr val="000000"/>
                  </a:solidFill>
                  <a:effectLst/>
                  <a:uLnTx/>
                  <a:uFillTx/>
                  <a:latin typeface="Arial" charset="0"/>
                  <a:ea typeface="ＭＳ Ｐゴシック" charset="0"/>
                </a:endParaRPr>
              </a:p>
            </p:txBody>
          </p:sp>
        </p:grpSp>
        <p:grpSp>
          <p:nvGrpSpPr>
            <p:cNvPr id="54" name="Group 61">
              <a:extLst>
                <a:ext uri="{FF2B5EF4-FFF2-40B4-BE49-F238E27FC236}">
                  <a16:creationId xmlns:a16="http://schemas.microsoft.com/office/drawing/2014/main" id="{C040FBC9-CA0E-F2D9-F40A-71AB1FEF425B}"/>
                </a:ext>
              </a:extLst>
            </p:cNvPr>
            <p:cNvGrpSpPr>
              <a:grpSpLocks/>
            </p:cNvGrpSpPr>
            <p:nvPr/>
          </p:nvGrpSpPr>
          <p:grpSpPr bwMode="auto">
            <a:xfrm>
              <a:off x="4461" y="2128"/>
              <a:ext cx="196" cy="250"/>
              <a:chOff x="2958" y="2425"/>
              <a:chExt cx="199" cy="250"/>
            </a:xfrm>
          </p:grpSpPr>
          <p:sp>
            <p:nvSpPr>
              <p:cNvPr id="77" name="Rectangle 62">
                <a:extLst>
                  <a:ext uri="{FF2B5EF4-FFF2-40B4-BE49-F238E27FC236}">
                    <a16:creationId xmlns:a16="http://schemas.microsoft.com/office/drawing/2014/main" id="{229A3891-F35C-D6AD-46B4-695328BCB6B3}"/>
                  </a:ext>
                </a:extLst>
              </p:cNvPr>
              <p:cNvSpPr>
                <a:spLocks noChangeArrowheads="1"/>
              </p:cNvSpPr>
              <p:nvPr/>
            </p:nvSpPr>
            <p:spPr bwMode="auto">
              <a:xfrm>
                <a:off x="2982" y="2490"/>
                <a:ext cx="142" cy="132"/>
              </a:xfrm>
              <a:prstGeom prst="rect">
                <a:avLst/>
              </a:prstGeom>
              <a:solidFill>
                <a:srgbClr val="CCCCFF"/>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78" name="Text Box 63">
                <a:extLst>
                  <a:ext uri="{FF2B5EF4-FFF2-40B4-BE49-F238E27FC236}">
                    <a16:creationId xmlns:a16="http://schemas.microsoft.com/office/drawing/2014/main" id="{80699CE4-9AF4-4543-15B0-D064F38ACA17}"/>
                  </a:ext>
                </a:extLst>
              </p:cNvPr>
              <p:cNvSpPr txBox="1">
                <a:spLocks noChangeArrowheads="1"/>
              </p:cNvSpPr>
              <p:nvPr/>
            </p:nvSpPr>
            <p:spPr bwMode="auto">
              <a:xfrm>
                <a:off x="2958" y="2425"/>
                <a:ext cx="199" cy="2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2000" b="0" i="0" u="none" strike="noStrike" kern="0" cap="none" spc="0" normalizeH="0" baseline="0" noProof="0" dirty="0">
                    <a:ln>
                      <a:noFill/>
                    </a:ln>
                    <a:solidFill>
                      <a:srgbClr val="000000"/>
                    </a:solidFill>
                    <a:effectLst/>
                    <a:uLnTx/>
                    <a:uFillTx/>
                    <a:latin typeface="Arial" charset="0"/>
                    <a:ea typeface="ＭＳ Ｐゴシック" charset="0"/>
                  </a:rPr>
                  <a:t>y</a:t>
                </a:r>
                <a:endParaRPr kumimoji="0" lang="en-US" sz="2400" b="0" i="0" u="none" strike="noStrike" kern="0" cap="none" spc="0" normalizeH="0" baseline="0" noProof="0" dirty="0">
                  <a:ln>
                    <a:noFill/>
                  </a:ln>
                  <a:solidFill>
                    <a:srgbClr val="000000"/>
                  </a:solidFill>
                  <a:effectLst/>
                  <a:uLnTx/>
                  <a:uFillTx/>
                  <a:latin typeface="Arial" charset="0"/>
                  <a:ea typeface="ＭＳ Ｐゴシック" charset="0"/>
                </a:endParaRPr>
              </a:p>
            </p:txBody>
          </p:sp>
        </p:grpSp>
        <p:grpSp>
          <p:nvGrpSpPr>
            <p:cNvPr id="55" name="Group 64">
              <a:extLst>
                <a:ext uri="{FF2B5EF4-FFF2-40B4-BE49-F238E27FC236}">
                  <a16:creationId xmlns:a16="http://schemas.microsoft.com/office/drawing/2014/main" id="{18320BB9-697F-473E-F61A-04E3707BD125}"/>
                </a:ext>
              </a:extLst>
            </p:cNvPr>
            <p:cNvGrpSpPr>
              <a:grpSpLocks/>
            </p:cNvGrpSpPr>
            <p:nvPr/>
          </p:nvGrpSpPr>
          <p:grpSpPr bwMode="auto">
            <a:xfrm>
              <a:off x="3772" y="2095"/>
              <a:ext cx="212" cy="288"/>
              <a:chOff x="2951" y="2395"/>
              <a:chExt cx="213" cy="288"/>
            </a:xfrm>
          </p:grpSpPr>
          <p:sp>
            <p:nvSpPr>
              <p:cNvPr id="75" name="Rectangle 65">
                <a:extLst>
                  <a:ext uri="{FF2B5EF4-FFF2-40B4-BE49-F238E27FC236}">
                    <a16:creationId xmlns:a16="http://schemas.microsoft.com/office/drawing/2014/main" id="{3833F67A-D335-D93F-4975-772E584B62F7}"/>
                  </a:ext>
                </a:extLst>
              </p:cNvPr>
              <p:cNvSpPr>
                <a:spLocks noChangeArrowheads="1"/>
              </p:cNvSpPr>
              <p:nvPr/>
            </p:nvSpPr>
            <p:spPr bwMode="auto">
              <a:xfrm>
                <a:off x="2982" y="2490"/>
                <a:ext cx="144" cy="132"/>
              </a:xfrm>
              <a:prstGeom prst="rect">
                <a:avLst/>
              </a:prstGeom>
              <a:solidFill>
                <a:srgbClr val="CCCCFF"/>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76" name="Text Box 66">
                <a:extLst>
                  <a:ext uri="{FF2B5EF4-FFF2-40B4-BE49-F238E27FC236}">
                    <a16:creationId xmlns:a16="http://schemas.microsoft.com/office/drawing/2014/main" id="{2042086B-B64A-920D-0C74-3CD4AF9BA5CA}"/>
                  </a:ext>
                </a:extLst>
              </p:cNvPr>
              <p:cNvSpPr txBox="1">
                <a:spLocks noChangeArrowheads="1"/>
              </p:cNvSpPr>
              <p:nvPr/>
            </p:nvSpPr>
            <p:spPr bwMode="auto">
              <a:xfrm>
                <a:off x="2951" y="2395"/>
                <a:ext cx="213" cy="28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2400" b="0" i="0" u="none" strike="noStrike" kern="0" cap="none" spc="0" normalizeH="0" baseline="0" noProof="0" dirty="0">
                    <a:ln>
                      <a:noFill/>
                    </a:ln>
                    <a:solidFill>
                      <a:srgbClr val="000000"/>
                    </a:solidFill>
                    <a:effectLst/>
                    <a:uLnTx/>
                    <a:uFillTx/>
                    <a:latin typeface="Arial" charset="0"/>
                    <a:ea typeface="ＭＳ Ｐゴシック" charset="0"/>
                  </a:rPr>
                  <a:t>x</a:t>
                </a:r>
              </a:p>
            </p:txBody>
          </p:sp>
        </p:grpSp>
        <p:grpSp>
          <p:nvGrpSpPr>
            <p:cNvPr id="56" name="Group 67">
              <a:extLst>
                <a:ext uri="{FF2B5EF4-FFF2-40B4-BE49-F238E27FC236}">
                  <a16:creationId xmlns:a16="http://schemas.microsoft.com/office/drawing/2014/main" id="{A5B0B81A-4BD3-9EB7-2D45-1DC4519105A1}"/>
                </a:ext>
              </a:extLst>
            </p:cNvPr>
            <p:cNvGrpSpPr>
              <a:grpSpLocks/>
            </p:cNvGrpSpPr>
            <p:nvPr/>
          </p:nvGrpSpPr>
          <p:grpSpPr bwMode="auto">
            <a:xfrm>
              <a:off x="4437" y="1438"/>
              <a:ext cx="233" cy="252"/>
              <a:chOff x="2940" y="2425"/>
              <a:chExt cx="236" cy="252"/>
            </a:xfrm>
          </p:grpSpPr>
          <p:sp>
            <p:nvSpPr>
              <p:cNvPr id="73" name="Rectangle 68">
                <a:extLst>
                  <a:ext uri="{FF2B5EF4-FFF2-40B4-BE49-F238E27FC236}">
                    <a16:creationId xmlns:a16="http://schemas.microsoft.com/office/drawing/2014/main" id="{E1C3B2DF-0A5F-6DBD-2692-3FE964C0A53A}"/>
                  </a:ext>
                </a:extLst>
              </p:cNvPr>
              <p:cNvSpPr>
                <a:spLocks noChangeArrowheads="1"/>
              </p:cNvSpPr>
              <p:nvPr/>
            </p:nvSpPr>
            <p:spPr bwMode="auto">
              <a:xfrm>
                <a:off x="2982" y="2490"/>
                <a:ext cx="146" cy="132"/>
              </a:xfrm>
              <a:prstGeom prst="rect">
                <a:avLst/>
              </a:prstGeom>
              <a:solidFill>
                <a:srgbClr val="CCCCFF"/>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74" name="Text Box 69">
                <a:extLst>
                  <a:ext uri="{FF2B5EF4-FFF2-40B4-BE49-F238E27FC236}">
                    <a16:creationId xmlns:a16="http://schemas.microsoft.com/office/drawing/2014/main" id="{CA003033-ABC2-9436-E534-483E6A543761}"/>
                  </a:ext>
                </a:extLst>
              </p:cNvPr>
              <p:cNvSpPr txBox="1">
                <a:spLocks noChangeArrowheads="1"/>
              </p:cNvSpPr>
              <p:nvPr/>
            </p:nvSpPr>
            <p:spPr bwMode="auto">
              <a:xfrm>
                <a:off x="2940" y="2425"/>
                <a:ext cx="236" cy="25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2000" b="0" i="0" u="none" strike="noStrike" kern="0" cap="none" spc="0" normalizeH="0" baseline="0" noProof="0" dirty="0">
                    <a:ln>
                      <a:noFill/>
                    </a:ln>
                    <a:solidFill>
                      <a:srgbClr val="000000"/>
                    </a:solidFill>
                    <a:effectLst/>
                    <a:uLnTx/>
                    <a:uFillTx/>
                    <a:latin typeface="Arial" charset="0"/>
                    <a:ea typeface="ＭＳ Ｐゴシック" charset="0"/>
                  </a:rPr>
                  <a:t>w</a:t>
                </a:r>
                <a:endParaRPr kumimoji="0" lang="en-US" sz="2400" b="0" i="0" u="none" strike="noStrike" kern="0" cap="none" spc="0" normalizeH="0" baseline="0" noProof="0" dirty="0">
                  <a:ln>
                    <a:noFill/>
                  </a:ln>
                  <a:solidFill>
                    <a:srgbClr val="000000"/>
                  </a:solidFill>
                  <a:effectLst/>
                  <a:uLnTx/>
                  <a:uFillTx/>
                  <a:latin typeface="Arial" charset="0"/>
                  <a:ea typeface="ＭＳ Ｐゴシック" charset="0"/>
                </a:endParaRPr>
              </a:p>
            </p:txBody>
          </p:sp>
        </p:grpSp>
        <p:grpSp>
          <p:nvGrpSpPr>
            <p:cNvPr id="57" name="Group 70">
              <a:extLst>
                <a:ext uri="{FF2B5EF4-FFF2-40B4-BE49-F238E27FC236}">
                  <a16:creationId xmlns:a16="http://schemas.microsoft.com/office/drawing/2014/main" id="{4F9DF2DD-2F1A-BFEC-9040-9EDEB3E13FEA}"/>
                </a:ext>
              </a:extLst>
            </p:cNvPr>
            <p:cNvGrpSpPr>
              <a:grpSpLocks/>
            </p:cNvGrpSpPr>
            <p:nvPr/>
          </p:nvGrpSpPr>
          <p:grpSpPr bwMode="auto">
            <a:xfrm>
              <a:off x="3771" y="1438"/>
              <a:ext cx="196" cy="250"/>
              <a:chOff x="2958" y="2425"/>
              <a:chExt cx="199" cy="250"/>
            </a:xfrm>
          </p:grpSpPr>
          <p:sp>
            <p:nvSpPr>
              <p:cNvPr id="71" name="Rectangle 71">
                <a:extLst>
                  <a:ext uri="{FF2B5EF4-FFF2-40B4-BE49-F238E27FC236}">
                    <a16:creationId xmlns:a16="http://schemas.microsoft.com/office/drawing/2014/main" id="{4153F93D-ED57-0E36-4D48-46B6CFE6AD01}"/>
                  </a:ext>
                </a:extLst>
              </p:cNvPr>
              <p:cNvSpPr>
                <a:spLocks noChangeArrowheads="1"/>
              </p:cNvSpPr>
              <p:nvPr/>
            </p:nvSpPr>
            <p:spPr bwMode="auto">
              <a:xfrm>
                <a:off x="2982" y="2490"/>
                <a:ext cx="142" cy="132"/>
              </a:xfrm>
              <a:prstGeom prst="rect">
                <a:avLst/>
              </a:prstGeom>
              <a:solidFill>
                <a:srgbClr val="CCCCFF"/>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72" name="Text Box 72">
                <a:extLst>
                  <a:ext uri="{FF2B5EF4-FFF2-40B4-BE49-F238E27FC236}">
                    <a16:creationId xmlns:a16="http://schemas.microsoft.com/office/drawing/2014/main" id="{443BA1CD-5330-4B18-83C9-3236473A78F7}"/>
                  </a:ext>
                </a:extLst>
              </p:cNvPr>
              <p:cNvSpPr txBox="1">
                <a:spLocks noChangeArrowheads="1"/>
              </p:cNvSpPr>
              <p:nvPr/>
            </p:nvSpPr>
            <p:spPr bwMode="auto">
              <a:xfrm>
                <a:off x="2958" y="2425"/>
                <a:ext cx="199" cy="2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2000" b="0" i="0" u="none" strike="noStrike" kern="0" cap="none" spc="0" normalizeH="0" baseline="0" noProof="0" dirty="0">
                    <a:ln>
                      <a:noFill/>
                    </a:ln>
                    <a:solidFill>
                      <a:srgbClr val="000000"/>
                    </a:solidFill>
                    <a:effectLst/>
                    <a:uLnTx/>
                    <a:uFillTx/>
                    <a:latin typeface="Arial" charset="0"/>
                    <a:ea typeface="ＭＳ Ｐゴシック" charset="0"/>
                  </a:rPr>
                  <a:t>v</a:t>
                </a:r>
                <a:endParaRPr kumimoji="0" lang="en-US" sz="2400" b="0" i="0" u="none" strike="noStrike" kern="0" cap="none" spc="0" normalizeH="0" baseline="0" noProof="0" dirty="0">
                  <a:ln>
                    <a:noFill/>
                  </a:ln>
                  <a:solidFill>
                    <a:srgbClr val="000000"/>
                  </a:solidFill>
                  <a:effectLst/>
                  <a:uLnTx/>
                  <a:uFillTx/>
                  <a:latin typeface="Arial" charset="0"/>
                  <a:ea typeface="ＭＳ Ｐゴシック" charset="0"/>
                </a:endParaRPr>
              </a:p>
            </p:txBody>
          </p:sp>
        </p:grpSp>
        <p:grpSp>
          <p:nvGrpSpPr>
            <p:cNvPr id="58" name="Group 73">
              <a:extLst>
                <a:ext uri="{FF2B5EF4-FFF2-40B4-BE49-F238E27FC236}">
                  <a16:creationId xmlns:a16="http://schemas.microsoft.com/office/drawing/2014/main" id="{B4DB072A-7F95-030D-F45E-C85DC0BFF12E}"/>
                </a:ext>
              </a:extLst>
            </p:cNvPr>
            <p:cNvGrpSpPr>
              <a:grpSpLocks/>
            </p:cNvGrpSpPr>
            <p:nvPr/>
          </p:nvGrpSpPr>
          <p:grpSpPr bwMode="auto">
            <a:xfrm>
              <a:off x="5025" y="1756"/>
              <a:ext cx="212" cy="288"/>
              <a:chOff x="2949" y="2395"/>
              <a:chExt cx="214" cy="288"/>
            </a:xfrm>
          </p:grpSpPr>
          <p:sp>
            <p:nvSpPr>
              <p:cNvPr id="69" name="Rectangle 74">
                <a:extLst>
                  <a:ext uri="{FF2B5EF4-FFF2-40B4-BE49-F238E27FC236}">
                    <a16:creationId xmlns:a16="http://schemas.microsoft.com/office/drawing/2014/main" id="{67842430-4111-2C33-EF9D-DB8D51030A8D}"/>
                  </a:ext>
                </a:extLst>
              </p:cNvPr>
              <p:cNvSpPr>
                <a:spLocks noChangeArrowheads="1"/>
              </p:cNvSpPr>
              <p:nvPr/>
            </p:nvSpPr>
            <p:spPr bwMode="auto">
              <a:xfrm>
                <a:off x="2982" y="2490"/>
                <a:ext cx="142" cy="132"/>
              </a:xfrm>
              <a:prstGeom prst="rect">
                <a:avLst/>
              </a:prstGeom>
              <a:solidFill>
                <a:srgbClr val="CCCCFF"/>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70" name="Text Box 75">
                <a:extLst>
                  <a:ext uri="{FF2B5EF4-FFF2-40B4-BE49-F238E27FC236}">
                    <a16:creationId xmlns:a16="http://schemas.microsoft.com/office/drawing/2014/main" id="{4AD92721-E946-61AF-F3ED-2F5B8415FD2D}"/>
                  </a:ext>
                </a:extLst>
              </p:cNvPr>
              <p:cNvSpPr txBox="1">
                <a:spLocks noChangeArrowheads="1"/>
              </p:cNvSpPr>
              <p:nvPr/>
            </p:nvSpPr>
            <p:spPr bwMode="auto">
              <a:xfrm>
                <a:off x="2949" y="2395"/>
                <a:ext cx="214" cy="28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2400" b="0" i="0" u="none" strike="noStrike" kern="0" cap="none" spc="0" normalizeH="0" baseline="0" noProof="0" dirty="0">
                    <a:ln>
                      <a:noFill/>
                    </a:ln>
                    <a:solidFill>
                      <a:srgbClr val="000000"/>
                    </a:solidFill>
                    <a:effectLst/>
                    <a:uLnTx/>
                    <a:uFillTx/>
                    <a:latin typeface="Arial" charset="0"/>
                    <a:ea typeface="ＭＳ Ｐゴシック" charset="0"/>
                  </a:rPr>
                  <a:t>z</a:t>
                </a:r>
              </a:p>
            </p:txBody>
          </p:sp>
        </p:grpSp>
        <p:sp>
          <p:nvSpPr>
            <p:cNvPr id="59" name="Text Box 76">
              <a:extLst>
                <a:ext uri="{FF2B5EF4-FFF2-40B4-BE49-F238E27FC236}">
                  <a16:creationId xmlns:a16="http://schemas.microsoft.com/office/drawing/2014/main" id="{24BEFB1D-5E92-B6BB-9605-877C939DA4F6}"/>
                </a:ext>
              </a:extLst>
            </p:cNvPr>
            <p:cNvSpPr txBox="1">
              <a:spLocks noChangeArrowheads="1"/>
            </p:cNvSpPr>
            <p:nvPr/>
          </p:nvSpPr>
          <p:spPr bwMode="auto">
            <a:xfrm>
              <a:off x="3493" y="1568"/>
              <a:ext cx="196" cy="231"/>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1800" b="0" i="0" u="none" strike="noStrike" kern="0" cap="none" spc="0" normalizeH="0" baseline="0" noProof="0" dirty="0">
                  <a:ln>
                    <a:noFill/>
                  </a:ln>
                  <a:solidFill>
                    <a:srgbClr val="000000"/>
                  </a:solidFill>
                  <a:effectLst/>
                  <a:uLnTx/>
                  <a:uFillTx/>
                  <a:latin typeface="Arial" charset="0"/>
                  <a:ea typeface="ＭＳ Ｐゴシック" charset="0"/>
                </a:rPr>
                <a:t>2</a:t>
              </a:r>
              <a:endParaRPr kumimoji="0" lang="en-US" sz="24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60" name="Text Box 77">
              <a:extLst>
                <a:ext uri="{FF2B5EF4-FFF2-40B4-BE49-F238E27FC236}">
                  <a16:creationId xmlns:a16="http://schemas.microsoft.com/office/drawing/2014/main" id="{C9AC7366-35C2-57D3-5597-D9CFC1D1FEF7}"/>
                </a:ext>
              </a:extLst>
            </p:cNvPr>
            <p:cNvSpPr txBox="1">
              <a:spLocks noChangeArrowheads="1"/>
            </p:cNvSpPr>
            <p:nvPr/>
          </p:nvSpPr>
          <p:spPr bwMode="auto">
            <a:xfrm>
              <a:off x="3841" y="1787"/>
              <a:ext cx="196" cy="231"/>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1800" b="0" i="0" u="none" strike="noStrike" kern="0" cap="none" spc="0" normalizeH="0" baseline="0" noProof="0" dirty="0">
                  <a:ln>
                    <a:noFill/>
                  </a:ln>
                  <a:solidFill>
                    <a:srgbClr val="000000"/>
                  </a:solidFill>
                  <a:effectLst/>
                  <a:uLnTx/>
                  <a:uFillTx/>
                  <a:latin typeface="Arial" charset="0"/>
                  <a:ea typeface="ＭＳ Ｐゴシック" charset="0"/>
                </a:rPr>
                <a:t>2</a:t>
              </a:r>
              <a:endParaRPr kumimoji="0" lang="en-US" sz="24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61" name="Text Box 78">
              <a:extLst>
                <a:ext uri="{FF2B5EF4-FFF2-40B4-BE49-F238E27FC236}">
                  <a16:creationId xmlns:a16="http://schemas.microsoft.com/office/drawing/2014/main" id="{56AD3701-3AB7-FECD-FC7D-D28FC48BD587}"/>
                </a:ext>
              </a:extLst>
            </p:cNvPr>
            <p:cNvSpPr txBox="1">
              <a:spLocks noChangeArrowheads="1"/>
            </p:cNvSpPr>
            <p:nvPr/>
          </p:nvSpPr>
          <p:spPr bwMode="auto">
            <a:xfrm>
              <a:off x="3406" y="2000"/>
              <a:ext cx="196" cy="231"/>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1800" b="0" i="0" u="none" strike="noStrike" kern="0" cap="none" spc="0" normalizeH="0" baseline="0" noProof="0" dirty="0">
                  <a:ln>
                    <a:noFill/>
                  </a:ln>
                  <a:solidFill>
                    <a:srgbClr val="000000"/>
                  </a:solidFill>
                  <a:effectLst/>
                  <a:uLnTx/>
                  <a:uFillTx/>
                  <a:latin typeface="Arial" charset="0"/>
                  <a:ea typeface="ＭＳ Ｐゴシック" charset="0"/>
                </a:rPr>
                <a:t>1</a:t>
              </a:r>
              <a:endParaRPr kumimoji="0" lang="en-US" sz="24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62" name="Text Box 79">
              <a:extLst>
                <a:ext uri="{FF2B5EF4-FFF2-40B4-BE49-F238E27FC236}">
                  <a16:creationId xmlns:a16="http://schemas.microsoft.com/office/drawing/2014/main" id="{0A910404-9C74-EC3C-40E8-604D679EE9E6}"/>
                </a:ext>
              </a:extLst>
            </p:cNvPr>
            <p:cNvSpPr txBox="1">
              <a:spLocks noChangeArrowheads="1"/>
            </p:cNvSpPr>
            <p:nvPr/>
          </p:nvSpPr>
          <p:spPr bwMode="auto">
            <a:xfrm>
              <a:off x="4225" y="1880"/>
              <a:ext cx="196" cy="231"/>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1800" b="0" i="0" u="none" strike="noStrike" kern="0" cap="none" spc="0" normalizeH="0" baseline="0" noProof="0" dirty="0">
                  <a:ln>
                    <a:noFill/>
                  </a:ln>
                  <a:solidFill>
                    <a:srgbClr val="000000"/>
                  </a:solidFill>
                  <a:effectLst/>
                  <a:uLnTx/>
                  <a:uFillTx/>
                  <a:latin typeface="Arial" charset="0"/>
                  <a:ea typeface="ＭＳ Ｐゴシック" charset="0"/>
                </a:rPr>
                <a:t>3</a:t>
              </a:r>
              <a:endParaRPr kumimoji="0" lang="en-US" sz="24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63" name="Text Box 80">
              <a:extLst>
                <a:ext uri="{FF2B5EF4-FFF2-40B4-BE49-F238E27FC236}">
                  <a16:creationId xmlns:a16="http://schemas.microsoft.com/office/drawing/2014/main" id="{0BFBFF5E-F765-6B7D-B2F2-0CE145B5237E}"/>
                </a:ext>
              </a:extLst>
            </p:cNvPr>
            <p:cNvSpPr txBox="1">
              <a:spLocks noChangeArrowheads="1"/>
            </p:cNvSpPr>
            <p:nvPr/>
          </p:nvSpPr>
          <p:spPr bwMode="auto">
            <a:xfrm>
              <a:off x="4162" y="2234"/>
              <a:ext cx="196" cy="231"/>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1800" b="0" i="0" u="none" strike="noStrike" kern="0" cap="none" spc="0" normalizeH="0" baseline="0" noProof="0" dirty="0">
                  <a:ln>
                    <a:noFill/>
                  </a:ln>
                  <a:solidFill>
                    <a:srgbClr val="000000"/>
                  </a:solidFill>
                  <a:effectLst/>
                  <a:uLnTx/>
                  <a:uFillTx/>
                  <a:latin typeface="Arial" charset="0"/>
                  <a:ea typeface="ＭＳ Ｐゴシック" charset="0"/>
                </a:rPr>
                <a:t>1</a:t>
              </a:r>
              <a:endParaRPr kumimoji="0" lang="en-US" sz="24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64" name="Text Box 81">
              <a:extLst>
                <a:ext uri="{FF2B5EF4-FFF2-40B4-BE49-F238E27FC236}">
                  <a16:creationId xmlns:a16="http://schemas.microsoft.com/office/drawing/2014/main" id="{B1BB36D9-4BCC-6049-F56B-BD22CCCC1F25}"/>
                </a:ext>
              </a:extLst>
            </p:cNvPr>
            <p:cNvSpPr txBox="1">
              <a:spLocks noChangeArrowheads="1"/>
            </p:cNvSpPr>
            <p:nvPr/>
          </p:nvSpPr>
          <p:spPr bwMode="auto">
            <a:xfrm>
              <a:off x="4522" y="1805"/>
              <a:ext cx="196" cy="231"/>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1800" b="0" i="0" u="none" strike="noStrike" kern="0" cap="none" spc="0" normalizeH="0" baseline="0" noProof="0" dirty="0">
                  <a:ln>
                    <a:noFill/>
                  </a:ln>
                  <a:solidFill>
                    <a:srgbClr val="000000"/>
                  </a:solidFill>
                  <a:effectLst/>
                  <a:uLnTx/>
                  <a:uFillTx/>
                  <a:latin typeface="Arial" charset="0"/>
                  <a:ea typeface="ＭＳ Ｐゴシック" charset="0"/>
                </a:rPr>
                <a:t>1</a:t>
              </a:r>
              <a:endParaRPr kumimoji="0" lang="en-US" sz="24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65" name="Text Box 82">
              <a:extLst>
                <a:ext uri="{FF2B5EF4-FFF2-40B4-BE49-F238E27FC236}">
                  <a16:creationId xmlns:a16="http://schemas.microsoft.com/office/drawing/2014/main" id="{67485592-D9F8-6E91-4AF9-7AE35230E501}"/>
                </a:ext>
              </a:extLst>
            </p:cNvPr>
            <p:cNvSpPr txBox="1">
              <a:spLocks noChangeArrowheads="1"/>
            </p:cNvSpPr>
            <p:nvPr/>
          </p:nvSpPr>
          <p:spPr bwMode="auto">
            <a:xfrm>
              <a:off x="4882" y="2069"/>
              <a:ext cx="196" cy="231"/>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1800" b="0" i="0" u="none" strike="noStrike" kern="0" cap="none" spc="0" normalizeH="0" baseline="0" noProof="0" dirty="0">
                  <a:ln>
                    <a:noFill/>
                  </a:ln>
                  <a:solidFill>
                    <a:srgbClr val="000000"/>
                  </a:solidFill>
                  <a:effectLst/>
                  <a:uLnTx/>
                  <a:uFillTx/>
                  <a:latin typeface="Arial" charset="0"/>
                  <a:ea typeface="ＭＳ Ｐゴシック" charset="0"/>
                </a:rPr>
                <a:t>2</a:t>
              </a:r>
              <a:endParaRPr kumimoji="0" lang="en-US" sz="24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66" name="Text Box 83">
              <a:extLst>
                <a:ext uri="{FF2B5EF4-FFF2-40B4-BE49-F238E27FC236}">
                  <a16:creationId xmlns:a16="http://schemas.microsoft.com/office/drawing/2014/main" id="{87A50BC5-167C-347B-3F06-346368F51CB2}"/>
                </a:ext>
              </a:extLst>
            </p:cNvPr>
            <p:cNvSpPr txBox="1">
              <a:spLocks noChangeArrowheads="1"/>
            </p:cNvSpPr>
            <p:nvPr/>
          </p:nvSpPr>
          <p:spPr bwMode="auto">
            <a:xfrm>
              <a:off x="4855" y="1532"/>
              <a:ext cx="196" cy="231"/>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1800" b="0" i="0" u="none" strike="noStrike" kern="0" cap="none" spc="0" normalizeH="0" baseline="0" noProof="0" dirty="0">
                  <a:ln>
                    <a:noFill/>
                  </a:ln>
                  <a:solidFill>
                    <a:srgbClr val="000000"/>
                  </a:solidFill>
                  <a:effectLst/>
                  <a:uLnTx/>
                  <a:uFillTx/>
                  <a:latin typeface="Arial" charset="0"/>
                  <a:ea typeface="ＭＳ Ｐゴシック" charset="0"/>
                </a:rPr>
                <a:t>5</a:t>
              </a:r>
              <a:endParaRPr kumimoji="0" lang="en-US" sz="24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67" name="Text Box 84">
              <a:extLst>
                <a:ext uri="{FF2B5EF4-FFF2-40B4-BE49-F238E27FC236}">
                  <a16:creationId xmlns:a16="http://schemas.microsoft.com/office/drawing/2014/main" id="{43C26D7F-0995-AB95-09BF-7B952A1C9AF2}"/>
                </a:ext>
              </a:extLst>
            </p:cNvPr>
            <p:cNvSpPr txBox="1">
              <a:spLocks noChangeArrowheads="1"/>
            </p:cNvSpPr>
            <p:nvPr/>
          </p:nvSpPr>
          <p:spPr bwMode="auto">
            <a:xfrm>
              <a:off x="4120" y="1382"/>
              <a:ext cx="196" cy="231"/>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1800" b="0" i="0" u="none" strike="noStrike" kern="0" cap="none" spc="0" normalizeH="0" baseline="0" noProof="0" dirty="0">
                  <a:ln>
                    <a:noFill/>
                  </a:ln>
                  <a:solidFill>
                    <a:srgbClr val="000000"/>
                  </a:solidFill>
                  <a:effectLst/>
                  <a:uLnTx/>
                  <a:uFillTx/>
                  <a:latin typeface="Arial" charset="0"/>
                  <a:ea typeface="ＭＳ Ｐゴシック" charset="0"/>
                </a:rPr>
                <a:t>3</a:t>
              </a:r>
              <a:endParaRPr kumimoji="0" lang="en-US" sz="24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68" name="Text Box 85">
              <a:extLst>
                <a:ext uri="{FF2B5EF4-FFF2-40B4-BE49-F238E27FC236}">
                  <a16:creationId xmlns:a16="http://schemas.microsoft.com/office/drawing/2014/main" id="{57C1EF8A-6F54-6F83-900B-2BAFEAB5397D}"/>
                </a:ext>
              </a:extLst>
            </p:cNvPr>
            <p:cNvSpPr txBox="1">
              <a:spLocks noChangeArrowheads="1"/>
            </p:cNvSpPr>
            <p:nvPr/>
          </p:nvSpPr>
          <p:spPr bwMode="auto">
            <a:xfrm>
              <a:off x="3769" y="1115"/>
              <a:ext cx="196" cy="231"/>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1800" b="0" i="0" u="none" strike="noStrike" kern="0" cap="none" spc="0" normalizeH="0" baseline="0" noProof="0" dirty="0">
                  <a:ln>
                    <a:noFill/>
                  </a:ln>
                  <a:solidFill>
                    <a:srgbClr val="000000"/>
                  </a:solidFill>
                  <a:effectLst/>
                  <a:uLnTx/>
                  <a:uFillTx/>
                  <a:latin typeface="Arial" charset="0"/>
                  <a:ea typeface="ＭＳ Ｐゴシック" charset="0"/>
                </a:rPr>
                <a:t>5</a:t>
              </a:r>
              <a:endParaRPr kumimoji="0" lang="en-US" sz="2400" b="0" i="0" u="none" strike="noStrike" kern="0" cap="none" spc="0" normalizeH="0" baseline="0" noProof="0" dirty="0">
                <a:ln>
                  <a:noFill/>
                </a:ln>
                <a:solidFill>
                  <a:srgbClr val="000000"/>
                </a:solidFill>
                <a:effectLst/>
                <a:uLnTx/>
                <a:uFillTx/>
                <a:latin typeface="Arial" charset="0"/>
                <a:ea typeface="ＭＳ Ｐゴシック" charset="0"/>
              </a:endParaRPr>
            </a:p>
          </p:txBody>
        </p:sp>
      </p:grpSp>
      <p:sp>
        <p:nvSpPr>
          <p:cNvPr id="81" name="Text Box 6">
            <a:extLst>
              <a:ext uri="{FF2B5EF4-FFF2-40B4-BE49-F238E27FC236}">
                <a16:creationId xmlns:a16="http://schemas.microsoft.com/office/drawing/2014/main" id="{709C8BBF-F995-0AB0-860D-3E3A0A577EC0}"/>
              </a:ext>
            </a:extLst>
          </p:cNvPr>
          <p:cNvSpPr txBox="1">
            <a:spLocks noChangeArrowheads="1"/>
          </p:cNvSpPr>
          <p:nvPr/>
        </p:nvSpPr>
        <p:spPr bwMode="auto">
          <a:xfrm>
            <a:off x="5169951" y="1633417"/>
            <a:ext cx="1295547" cy="40011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r" defTabSz="914400" rtl="0" eaLnBrk="0" fontAlgn="base" latinLnBrk="0" hangingPunct="0">
              <a:lnSpc>
                <a:spcPct val="100000"/>
              </a:lnSpc>
              <a:spcBef>
                <a:spcPct val="0"/>
              </a:spcBef>
              <a:spcAft>
                <a:spcPct val="0"/>
              </a:spcAft>
              <a:buClrTx/>
              <a:buSzTx/>
              <a:buFontTx/>
              <a:buNone/>
              <a:tabLst/>
              <a:defRPr/>
            </a:pPr>
            <a:r>
              <a:rPr kumimoji="0" lang="en-US" sz="2000" b="0" i="0" u="none" strike="noStrike" kern="0" cap="none" spc="0" normalizeH="0" baseline="0" noProof="0" dirty="0">
                <a:ln>
                  <a:noFill/>
                </a:ln>
                <a:solidFill>
                  <a:srgbClr val="000000"/>
                </a:solidFill>
                <a:effectLst/>
                <a:uLnTx/>
                <a:uFillTx/>
                <a:latin typeface="Arial" charset="0"/>
                <a:ea typeface="ＭＳ Ｐゴシック" charset="0"/>
              </a:rPr>
              <a:t>D(w),p(w)</a:t>
            </a:r>
          </a:p>
        </p:txBody>
      </p:sp>
      <p:grpSp>
        <p:nvGrpSpPr>
          <p:cNvPr id="82" name="Group 81">
            <a:extLst>
              <a:ext uri="{FF2B5EF4-FFF2-40B4-BE49-F238E27FC236}">
                <a16:creationId xmlns:a16="http://schemas.microsoft.com/office/drawing/2014/main" id="{05644177-781B-4C2B-4BC4-1874525583FD}"/>
              </a:ext>
            </a:extLst>
          </p:cNvPr>
          <p:cNvGrpSpPr/>
          <p:nvPr/>
        </p:nvGrpSpPr>
        <p:grpSpPr>
          <a:xfrm>
            <a:off x="4263633" y="1951300"/>
            <a:ext cx="5679281" cy="401555"/>
            <a:chOff x="4263633" y="1951300"/>
            <a:chExt cx="5679281" cy="401555"/>
          </a:xfrm>
        </p:grpSpPr>
        <p:sp>
          <p:nvSpPr>
            <p:cNvPr id="83" name="Text Box 6">
              <a:extLst>
                <a:ext uri="{FF2B5EF4-FFF2-40B4-BE49-F238E27FC236}">
                  <a16:creationId xmlns:a16="http://schemas.microsoft.com/office/drawing/2014/main" id="{7500BBEC-7E99-8C36-5738-931896BE21A2}"/>
                </a:ext>
              </a:extLst>
            </p:cNvPr>
            <p:cNvSpPr txBox="1">
              <a:spLocks noChangeArrowheads="1"/>
            </p:cNvSpPr>
            <p:nvPr/>
          </p:nvSpPr>
          <p:spPr bwMode="auto">
            <a:xfrm>
              <a:off x="5570608" y="1951300"/>
              <a:ext cx="540533" cy="40011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r" defTabSz="914400" rtl="0" eaLnBrk="0" fontAlgn="base" latinLnBrk="0" hangingPunct="0">
                <a:lnSpc>
                  <a:spcPct val="100000"/>
                </a:lnSpc>
                <a:spcBef>
                  <a:spcPct val="0"/>
                </a:spcBef>
                <a:spcAft>
                  <a:spcPct val="0"/>
                </a:spcAft>
                <a:buClrTx/>
                <a:buSzTx/>
                <a:buFontTx/>
                <a:buNone/>
                <a:tabLst/>
                <a:defRPr/>
              </a:pPr>
              <a:r>
                <a:rPr kumimoji="0" lang="en-US" sz="2000" b="0" i="0" u="none" strike="noStrike" kern="0" cap="none" spc="0" normalizeH="0" baseline="0" noProof="0" dirty="0">
                  <a:ln>
                    <a:noFill/>
                  </a:ln>
                  <a:solidFill>
                    <a:srgbClr val="000000"/>
                  </a:solidFill>
                  <a:effectLst/>
                  <a:uLnTx/>
                  <a:uFillTx/>
                  <a:latin typeface="Arial" charset="0"/>
                  <a:ea typeface="ＭＳ Ｐゴシック" charset="0"/>
                </a:rPr>
                <a:t>5,u</a:t>
              </a:r>
            </a:p>
          </p:txBody>
        </p:sp>
        <p:sp>
          <p:nvSpPr>
            <p:cNvPr id="84" name="Text Box 9">
              <a:extLst>
                <a:ext uri="{FF2B5EF4-FFF2-40B4-BE49-F238E27FC236}">
                  <a16:creationId xmlns:a16="http://schemas.microsoft.com/office/drawing/2014/main" id="{9E10D560-D3AB-AEAC-45C3-5E1CDF548732}"/>
                </a:ext>
              </a:extLst>
            </p:cNvPr>
            <p:cNvSpPr txBox="1">
              <a:spLocks noChangeArrowheads="1"/>
            </p:cNvSpPr>
            <p:nvPr/>
          </p:nvSpPr>
          <p:spPr bwMode="auto">
            <a:xfrm>
              <a:off x="9564285" y="1975894"/>
              <a:ext cx="378629" cy="36933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r" defTabSz="914400" rtl="0" eaLnBrk="0" fontAlgn="base" latinLnBrk="0" hangingPunct="0">
                <a:lnSpc>
                  <a:spcPct val="100000"/>
                </a:lnSpc>
                <a:spcBef>
                  <a:spcPct val="0"/>
                </a:spcBef>
                <a:spcAft>
                  <a:spcPct val="0"/>
                </a:spcAft>
                <a:buClrTx/>
                <a:buSzTx/>
                <a:buFontTx/>
                <a:buNone/>
                <a:tabLst/>
                <a:defRPr/>
              </a:pPr>
              <a:r>
                <a:rPr kumimoji="0" lang="en-US" sz="1800" b="0" i="0" u="none" strike="noStrike" kern="0" cap="none" spc="0" normalizeH="0" baseline="0" noProof="0" dirty="0">
                  <a:ln>
                    <a:noFill/>
                  </a:ln>
                  <a:solidFill>
                    <a:srgbClr val="000000"/>
                  </a:solidFill>
                  <a:effectLst/>
                  <a:uLnTx/>
                  <a:uFillTx/>
                  <a:latin typeface="Comic Sans MS" charset="0"/>
                  <a:ea typeface="ＭＳ Ｐゴシック" charset="0"/>
                </a:rPr>
                <a:t>∞</a:t>
              </a:r>
              <a:endParaRPr kumimoji="0" lang="en-US" sz="20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85" name="Text Box 9">
              <a:extLst>
                <a:ext uri="{FF2B5EF4-FFF2-40B4-BE49-F238E27FC236}">
                  <a16:creationId xmlns:a16="http://schemas.microsoft.com/office/drawing/2014/main" id="{2B5468B1-970C-C04F-BFAE-F452B1E2F0EA}"/>
                </a:ext>
              </a:extLst>
            </p:cNvPr>
            <p:cNvSpPr txBox="1">
              <a:spLocks noChangeArrowheads="1"/>
            </p:cNvSpPr>
            <p:nvPr/>
          </p:nvSpPr>
          <p:spPr bwMode="auto">
            <a:xfrm>
              <a:off x="8268885" y="1974450"/>
              <a:ext cx="378629" cy="36933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r" defTabSz="914400" rtl="0" eaLnBrk="0" fontAlgn="base" latinLnBrk="0" hangingPunct="0">
                <a:lnSpc>
                  <a:spcPct val="100000"/>
                </a:lnSpc>
                <a:spcBef>
                  <a:spcPct val="0"/>
                </a:spcBef>
                <a:spcAft>
                  <a:spcPct val="0"/>
                </a:spcAft>
                <a:buClrTx/>
                <a:buSzTx/>
                <a:buFontTx/>
                <a:buNone/>
                <a:tabLst/>
                <a:defRPr/>
              </a:pPr>
              <a:r>
                <a:rPr kumimoji="0" lang="en-US" sz="1800" b="0" i="0" u="none" strike="noStrike" kern="0" cap="none" spc="0" normalizeH="0" baseline="0" noProof="0" dirty="0">
                  <a:ln>
                    <a:noFill/>
                  </a:ln>
                  <a:solidFill>
                    <a:srgbClr val="000000"/>
                  </a:solidFill>
                  <a:effectLst/>
                  <a:uLnTx/>
                  <a:uFillTx/>
                  <a:latin typeface="Comic Sans MS" charset="0"/>
                  <a:ea typeface="ＭＳ Ｐゴシック" charset="0"/>
                </a:rPr>
                <a:t>∞</a:t>
              </a:r>
              <a:endParaRPr kumimoji="0" lang="en-US" sz="20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86" name="Text Box 7">
              <a:extLst>
                <a:ext uri="{FF2B5EF4-FFF2-40B4-BE49-F238E27FC236}">
                  <a16:creationId xmlns:a16="http://schemas.microsoft.com/office/drawing/2014/main" id="{13A09AE6-E7E0-7011-67DE-2A4857749CE1}"/>
                </a:ext>
              </a:extLst>
            </p:cNvPr>
            <p:cNvSpPr txBox="1">
              <a:spLocks noChangeArrowheads="1"/>
            </p:cNvSpPr>
            <p:nvPr/>
          </p:nvSpPr>
          <p:spPr bwMode="auto">
            <a:xfrm>
              <a:off x="6866008" y="1951300"/>
              <a:ext cx="540533" cy="40011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r" defTabSz="914400" rtl="0" eaLnBrk="0" fontAlgn="base" latinLnBrk="0" hangingPunct="0">
                <a:lnSpc>
                  <a:spcPct val="100000"/>
                </a:lnSpc>
                <a:spcBef>
                  <a:spcPct val="0"/>
                </a:spcBef>
                <a:spcAft>
                  <a:spcPct val="0"/>
                </a:spcAft>
                <a:buClrTx/>
                <a:buSzTx/>
                <a:buFontTx/>
                <a:buNone/>
                <a:tabLst/>
                <a:defRPr/>
              </a:pPr>
              <a:r>
                <a:rPr kumimoji="0" lang="en-US" sz="2000" b="0" i="0" u="none" strike="noStrike" kern="0" cap="none" spc="0" normalizeH="0" baseline="0" noProof="0" dirty="0">
                  <a:ln>
                    <a:noFill/>
                  </a:ln>
                  <a:solidFill>
                    <a:srgbClr val="00B050"/>
                  </a:solidFill>
                  <a:effectLst/>
                  <a:uLnTx/>
                  <a:uFillTx/>
                  <a:latin typeface="Arial" charset="0"/>
                  <a:ea typeface="ＭＳ Ｐゴシック" charset="0"/>
                </a:rPr>
                <a:t>1,u</a:t>
              </a:r>
            </a:p>
          </p:txBody>
        </p:sp>
        <p:sp>
          <p:nvSpPr>
            <p:cNvPr id="87" name="Text Box 5">
              <a:extLst>
                <a:ext uri="{FF2B5EF4-FFF2-40B4-BE49-F238E27FC236}">
                  <a16:creationId xmlns:a16="http://schemas.microsoft.com/office/drawing/2014/main" id="{59F2D061-962A-CE49-F149-74812A83F8A6}"/>
                </a:ext>
              </a:extLst>
            </p:cNvPr>
            <p:cNvSpPr txBox="1">
              <a:spLocks noChangeArrowheads="1"/>
            </p:cNvSpPr>
            <p:nvPr/>
          </p:nvSpPr>
          <p:spPr bwMode="auto">
            <a:xfrm>
              <a:off x="4263633" y="1952745"/>
              <a:ext cx="540533" cy="40011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r" defTabSz="914400" rtl="0" eaLnBrk="0" fontAlgn="base" latinLnBrk="0" hangingPunct="0">
                <a:lnSpc>
                  <a:spcPct val="100000"/>
                </a:lnSpc>
                <a:spcBef>
                  <a:spcPct val="0"/>
                </a:spcBef>
                <a:spcAft>
                  <a:spcPct val="0"/>
                </a:spcAft>
                <a:buClrTx/>
                <a:buSzTx/>
                <a:buFontTx/>
                <a:buNone/>
                <a:tabLst/>
                <a:defRPr/>
              </a:pPr>
              <a:r>
                <a:rPr kumimoji="0" lang="en-US" sz="2000" b="0" i="0" u="none" strike="noStrike" kern="0" cap="none" spc="0" normalizeH="0" baseline="0" noProof="0" dirty="0">
                  <a:ln>
                    <a:noFill/>
                  </a:ln>
                  <a:solidFill>
                    <a:srgbClr val="000000"/>
                  </a:solidFill>
                  <a:effectLst/>
                  <a:uLnTx/>
                  <a:uFillTx/>
                  <a:latin typeface="Arial" charset="0"/>
                  <a:ea typeface="ＭＳ Ｐゴシック" charset="0"/>
                </a:rPr>
                <a:t>2,u</a:t>
              </a:r>
            </a:p>
          </p:txBody>
        </p:sp>
      </p:grpSp>
      <p:sp>
        <p:nvSpPr>
          <p:cNvPr id="88" name="Text Box 4">
            <a:extLst>
              <a:ext uri="{FF2B5EF4-FFF2-40B4-BE49-F238E27FC236}">
                <a16:creationId xmlns:a16="http://schemas.microsoft.com/office/drawing/2014/main" id="{2410BCCB-A57D-2532-5ADA-B17FA3537C77}"/>
              </a:ext>
            </a:extLst>
          </p:cNvPr>
          <p:cNvSpPr txBox="1">
            <a:spLocks noChangeArrowheads="1"/>
          </p:cNvSpPr>
          <p:nvPr/>
        </p:nvSpPr>
        <p:spPr bwMode="auto">
          <a:xfrm>
            <a:off x="3082181" y="1941646"/>
            <a:ext cx="327334" cy="40011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r" defTabSz="914400" rtl="0" eaLnBrk="0" fontAlgn="base" latinLnBrk="0" hangingPunct="0">
              <a:lnSpc>
                <a:spcPct val="100000"/>
              </a:lnSpc>
              <a:spcBef>
                <a:spcPct val="0"/>
              </a:spcBef>
              <a:spcAft>
                <a:spcPct val="0"/>
              </a:spcAft>
              <a:buClrTx/>
              <a:buSzTx/>
              <a:buFontTx/>
              <a:buNone/>
              <a:tabLst/>
              <a:defRPr/>
            </a:pPr>
            <a:r>
              <a:rPr kumimoji="0" lang="en-US" sz="2000" b="0" i="0" u="none" strike="noStrike" kern="0" cap="none" spc="0" normalizeH="0" baseline="0" noProof="0" dirty="0">
                <a:ln>
                  <a:noFill/>
                </a:ln>
                <a:solidFill>
                  <a:srgbClr val="000000"/>
                </a:solidFill>
                <a:effectLst/>
                <a:uLnTx/>
                <a:uFillTx/>
                <a:latin typeface="Arial" charset="0"/>
                <a:ea typeface="ＭＳ Ｐゴシック" charset="0"/>
              </a:rPr>
              <a:t>u</a:t>
            </a:r>
          </a:p>
        </p:txBody>
      </p:sp>
      <p:cxnSp>
        <p:nvCxnSpPr>
          <p:cNvPr id="89" name="Straight Connector 88">
            <a:extLst>
              <a:ext uri="{FF2B5EF4-FFF2-40B4-BE49-F238E27FC236}">
                <a16:creationId xmlns:a16="http://schemas.microsoft.com/office/drawing/2014/main" id="{4619E803-2DF5-D08A-8AFB-2B4B2CA82A20}"/>
              </a:ext>
            </a:extLst>
          </p:cNvPr>
          <p:cNvCxnSpPr/>
          <p:nvPr/>
        </p:nvCxnSpPr>
        <p:spPr>
          <a:xfrm>
            <a:off x="1706097" y="2303362"/>
            <a:ext cx="8229600" cy="0"/>
          </a:xfrm>
          <a:prstGeom prst="line">
            <a:avLst/>
          </a:prstGeom>
          <a:ln w="1270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cxnSp>
        <p:nvCxnSpPr>
          <p:cNvPr id="90" name="Straight Connector 89">
            <a:extLst>
              <a:ext uri="{FF2B5EF4-FFF2-40B4-BE49-F238E27FC236}">
                <a16:creationId xmlns:a16="http://schemas.microsoft.com/office/drawing/2014/main" id="{EA74753F-20EF-94C6-C2C0-1E47A065F3D5}"/>
              </a:ext>
            </a:extLst>
          </p:cNvPr>
          <p:cNvCxnSpPr/>
          <p:nvPr/>
        </p:nvCxnSpPr>
        <p:spPr>
          <a:xfrm>
            <a:off x="1714983" y="2606233"/>
            <a:ext cx="8229600" cy="0"/>
          </a:xfrm>
          <a:prstGeom prst="line">
            <a:avLst/>
          </a:prstGeom>
          <a:ln w="1270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cxnSp>
        <p:nvCxnSpPr>
          <p:cNvPr id="91" name="Straight Connector 90">
            <a:extLst>
              <a:ext uri="{FF2B5EF4-FFF2-40B4-BE49-F238E27FC236}">
                <a16:creationId xmlns:a16="http://schemas.microsoft.com/office/drawing/2014/main" id="{6460CF99-69E2-48BD-7ED6-11471625EA95}"/>
              </a:ext>
            </a:extLst>
          </p:cNvPr>
          <p:cNvCxnSpPr/>
          <p:nvPr/>
        </p:nvCxnSpPr>
        <p:spPr>
          <a:xfrm>
            <a:off x="1719251" y="2913722"/>
            <a:ext cx="8229600" cy="0"/>
          </a:xfrm>
          <a:prstGeom prst="line">
            <a:avLst/>
          </a:prstGeom>
          <a:ln w="1270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cxnSp>
        <p:nvCxnSpPr>
          <p:cNvPr id="92" name="Straight Connector 91">
            <a:extLst>
              <a:ext uri="{FF2B5EF4-FFF2-40B4-BE49-F238E27FC236}">
                <a16:creationId xmlns:a16="http://schemas.microsoft.com/office/drawing/2014/main" id="{95328AAF-A580-9A3B-FBB4-47E993AE0B4A}"/>
              </a:ext>
            </a:extLst>
          </p:cNvPr>
          <p:cNvCxnSpPr/>
          <p:nvPr/>
        </p:nvCxnSpPr>
        <p:spPr>
          <a:xfrm>
            <a:off x="1718901" y="3225829"/>
            <a:ext cx="8229600" cy="0"/>
          </a:xfrm>
          <a:prstGeom prst="line">
            <a:avLst/>
          </a:prstGeom>
          <a:ln w="1270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cxnSp>
        <p:nvCxnSpPr>
          <p:cNvPr id="93" name="Straight Connector 92">
            <a:extLst>
              <a:ext uri="{FF2B5EF4-FFF2-40B4-BE49-F238E27FC236}">
                <a16:creationId xmlns:a16="http://schemas.microsoft.com/office/drawing/2014/main" id="{C70330A8-DCCF-00E3-4EF5-D1EA30A9154D}"/>
              </a:ext>
            </a:extLst>
          </p:cNvPr>
          <p:cNvCxnSpPr/>
          <p:nvPr/>
        </p:nvCxnSpPr>
        <p:spPr>
          <a:xfrm>
            <a:off x="1727787" y="3565644"/>
            <a:ext cx="8229600" cy="0"/>
          </a:xfrm>
          <a:prstGeom prst="line">
            <a:avLst/>
          </a:prstGeom>
          <a:ln w="1270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sp>
        <p:nvSpPr>
          <p:cNvPr id="94" name="TextBox 93">
            <a:extLst>
              <a:ext uri="{FF2B5EF4-FFF2-40B4-BE49-F238E27FC236}">
                <a16:creationId xmlns:a16="http://schemas.microsoft.com/office/drawing/2014/main" id="{173738B1-82EE-C5FA-107C-1AABD6AD2F19}"/>
              </a:ext>
            </a:extLst>
          </p:cNvPr>
          <p:cNvSpPr txBox="1"/>
          <p:nvPr/>
        </p:nvSpPr>
        <p:spPr>
          <a:xfrm>
            <a:off x="4322868" y="1212035"/>
            <a:ext cx="346570" cy="523220"/>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800" b="0" i="0" u="none" strike="noStrike" kern="1200" cap="none" spc="0" normalizeH="0" baseline="0" noProof="0" dirty="0">
                <a:ln>
                  <a:noFill/>
                </a:ln>
                <a:solidFill>
                  <a:srgbClr val="FF0000"/>
                </a:solidFill>
                <a:effectLst/>
                <a:uLnTx/>
                <a:uFillTx/>
                <a:latin typeface="Calibri" panose="020F0502020204030204"/>
                <a:ea typeface="+mn-ea"/>
                <a:cs typeface="+mn-cs"/>
              </a:rPr>
              <a:t>v</a:t>
            </a:r>
          </a:p>
        </p:txBody>
      </p:sp>
      <p:sp>
        <p:nvSpPr>
          <p:cNvPr id="95" name="TextBox 94">
            <a:extLst>
              <a:ext uri="{FF2B5EF4-FFF2-40B4-BE49-F238E27FC236}">
                <a16:creationId xmlns:a16="http://schemas.microsoft.com/office/drawing/2014/main" id="{9AC048E0-5D8A-9437-E4C8-51DC197DE462}"/>
              </a:ext>
            </a:extLst>
          </p:cNvPr>
          <p:cNvSpPr txBox="1"/>
          <p:nvPr/>
        </p:nvSpPr>
        <p:spPr>
          <a:xfrm>
            <a:off x="5598013" y="1206430"/>
            <a:ext cx="441146" cy="523220"/>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800" b="0" i="0" u="none" strike="noStrike" kern="1200" cap="none" spc="0" normalizeH="0" baseline="0" noProof="0" dirty="0">
                <a:ln>
                  <a:noFill/>
                </a:ln>
                <a:solidFill>
                  <a:srgbClr val="FF0000"/>
                </a:solidFill>
                <a:effectLst/>
                <a:uLnTx/>
                <a:uFillTx/>
                <a:latin typeface="Calibri" panose="020F0502020204030204"/>
                <a:ea typeface="+mn-ea"/>
                <a:cs typeface="+mn-cs"/>
              </a:rPr>
              <a:t>w</a:t>
            </a:r>
          </a:p>
        </p:txBody>
      </p:sp>
      <p:sp>
        <p:nvSpPr>
          <p:cNvPr id="96" name="TextBox 95">
            <a:extLst>
              <a:ext uri="{FF2B5EF4-FFF2-40B4-BE49-F238E27FC236}">
                <a16:creationId xmlns:a16="http://schemas.microsoft.com/office/drawing/2014/main" id="{790C1CAA-5A10-0746-6A54-5379F840B7EE}"/>
              </a:ext>
            </a:extLst>
          </p:cNvPr>
          <p:cNvSpPr txBox="1"/>
          <p:nvPr/>
        </p:nvSpPr>
        <p:spPr>
          <a:xfrm>
            <a:off x="6907883" y="1200825"/>
            <a:ext cx="340158" cy="523220"/>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800" b="0" i="0" u="none" strike="noStrike" kern="1200" cap="none" spc="0" normalizeH="0" baseline="0" noProof="0" dirty="0">
                <a:ln>
                  <a:noFill/>
                </a:ln>
                <a:solidFill>
                  <a:srgbClr val="FF0000"/>
                </a:solidFill>
                <a:effectLst/>
                <a:uLnTx/>
                <a:uFillTx/>
                <a:latin typeface="Calibri" panose="020F0502020204030204"/>
                <a:ea typeface="+mn-ea"/>
                <a:cs typeface="+mn-cs"/>
              </a:rPr>
              <a:t>x</a:t>
            </a:r>
          </a:p>
        </p:txBody>
      </p:sp>
      <p:sp>
        <p:nvSpPr>
          <p:cNvPr id="97" name="TextBox 96">
            <a:extLst>
              <a:ext uri="{FF2B5EF4-FFF2-40B4-BE49-F238E27FC236}">
                <a16:creationId xmlns:a16="http://schemas.microsoft.com/office/drawing/2014/main" id="{A68F8133-88AA-F23B-0A8E-4F244CC573A6}"/>
              </a:ext>
            </a:extLst>
          </p:cNvPr>
          <p:cNvSpPr txBox="1"/>
          <p:nvPr/>
        </p:nvSpPr>
        <p:spPr>
          <a:xfrm>
            <a:off x="8240903" y="1206795"/>
            <a:ext cx="346570" cy="523220"/>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800" b="0" i="0" u="none" strike="noStrike" kern="1200" cap="none" spc="0" normalizeH="0" baseline="0" noProof="0" dirty="0">
                <a:ln>
                  <a:noFill/>
                </a:ln>
                <a:solidFill>
                  <a:srgbClr val="FF0000"/>
                </a:solidFill>
                <a:effectLst/>
                <a:uLnTx/>
                <a:uFillTx/>
                <a:latin typeface="Calibri" panose="020F0502020204030204"/>
                <a:ea typeface="+mn-ea"/>
                <a:cs typeface="+mn-cs"/>
              </a:rPr>
              <a:t>y</a:t>
            </a:r>
          </a:p>
        </p:txBody>
      </p:sp>
      <p:sp>
        <p:nvSpPr>
          <p:cNvPr id="98" name="TextBox 97">
            <a:extLst>
              <a:ext uri="{FF2B5EF4-FFF2-40B4-BE49-F238E27FC236}">
                <a16:creationId xmlns:a16="http://schemas.microsoft.com/office/drawing/2014/main" id="{F763C542-0286-9723-78C7-50EF6B02A585}"/>
              </a:ext>
            </a:extLst>
          </p:cNvPr>
          <p:cNvSpPr txBox="1"/>
          <p:nvPr/>
        </p:nvSpPr>
        <p:spPr>
          <a:xfrm>
            <a:off x="9504473" y="1224340"/>
            <a:ext cx="325730" cy="523220"/>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800" b="0" i="0" u="none" strike="noStrike" kern="1200" cap="none" spc="0" normalizeH="0" baseline="0" noProof="0" dirty="0">
                <a:ln>
                  <a:noFill/>
                </a:ln>
                <a:solidFill>
                  <a:srgbClr val="FF0000"/>
                </a:solidFill>
                <a:effectLst/>
                <a:uLnTx/>
                <a:uFillTx/>
                <a:latin typeface="Calibri" panose="020F0502020204030204"/>
                <a:ea typeface="+mn-ea"/>
                <a:cs typeface="+mn-cs"/>
              </a:rPr>
              <a:t>z</a:t>
            </a:r>
          </a:p>
        </p:txBody>
      </p:sp>
      <mc:AlternateContent xmlns:mc="http://schemas.openxmlformats.org/markup-compatibility/2006" xmlns:a14="http://schemas.microsoft.com/office/drawing/2010/main">
        <mc:Choice Requires="a14">
          <p:sp>
            <p:nvSpPr>
              <p:cNvPr id="100" name="TextBox 99">
                <a:extLst>
                  <a:ext uri="{FF2B5EF4-FFF2-40B4-BE49-F238E27FC236}">
                    <a16:creationId xmlns:a16="http://schemas.microsoft.com/office/drawing/2014/main" id="{BE8A5B7D-D33E-BF64-49E4-F0B559DA2ABB}"/>
                  </a:ext>
                </a:extLst>
              </p:cNvPr>
              <p:cNvSpPr txBox="1"/>
              <p:nvPr/>
            </p:nvSpPr>
            <p:spPr>
              <a:xfrm>
                <a:off x="6988628" y="4785714"/>
                <a:ext cx="4559029" cy="1754326"/>
              </a:xfrm>
              <a:prstGeom prst="rect">
                <a:avLst/>
              </a:prstGeom>
              <a:noFill/>
            </p:spPr>
            <p:txBody>
              <a:bodyPr wrap="square" rtlCol="0">
                <a:spAutoFit/>
              </a:bodyPr>
              <a:lstStyle/>
              <a:p>
                <a:r>
                  <a:rPr lang="en-IN" dirty="0"/>
                  <a:t>D(v) is the distance of v from the source, which is known at this stage of the algorithm</a:t>
                </a:r>
              </a:p>
              <a:p>
                <a:r>
                  <a:rPr lang="en-IN" dirty="0"/>
                  <a:t>p(v) is the immediate predecessor of v on the path to v with distance D(v)</a:t>
                </a:r>
              </a:p>
              <a:p>
                <a14:m>
                  <m:oMath xmlns:m="http://schemas.openxmlformats.org/officeDocument/2006/math">
                    <m:r>
                      <a:rPr lang="en-IN" b="0" i="1" smtClean="0">
                        <a:latin typeface="Cambria Math" panose="02040503050406030204" pitchFamily="18" charset="0"/>
                      </a:rPr>
                      <m:t>∞</m:t>
                    </m:r>
                  </m:oMath>
                </a14:m>
                <a:r>
                  <a:rPr lang="en-IN" dirty="0"/>
                  <a:t> means the path is unknown at this stage of the algorithm </a:t>
                </a:r>
              </a:p>
            </p:txBody>
          </p:sp>
        </mc:Choice>
        <mc:Fallback xmlns="">
          <p:sp>
            <p:nvSpPr>
              <p:cNvPr id="100" name="TextBox 99">
                <a:extLst>
                  <a:ext uri="{FF2B5EF4-FFF2-40B4-BE49-F238E27FC236}">
                    <a16:creationId xmlns:a16="http://schemas.microsoft.com/office/drawing/2014/main" id="{BE8A5B7D-D33E-BF64-49E4-F0B559DA2ABB}"/>
                  </a:ext>
                </a:extLst>
              </p:cNvPr>
              <p:cNvSpPr txBox="1">
                <a:spLocks noRot="1" noChangeAspect="1" noMove="1" noResize="1" noEditPoints="1" noAdjustHandles="1" noChangeArrowheads="1" noChangeShapeType="1" noTextEdit="1"/>
              </p:cNvSpPr>
              <p:nvPr/>
            </p:nvSpPr>
            <p:spPr>
              <a:xfrm>
                <a:off x="6988628" y="4785714"/>
                <a:ext cx="4559029" cy="1754326"/>
              </a:xfrm>
              <a:prstGeom prst="rect">
                <a:avLst/>
              </a:prstGeom>
              <a:blipFill>
                <a:blip r:embed="rId2"/>
                <a:stretch>
                  <a:fillRect l="-1070" t="-1736" r="-2139" b="-4514"/>
                </a:stretch>
              </a:blipFill>
            </p:spPr>
            <p:txBody>
              <a:bodyPr/>
              <a:lstStyle/>
              <a:p>
                <a:r>
                  <a:rPr lang="en-IN">
                    <a:noFill/>
                  </a:rPr>
                  <a:t> </a:t>
                </a:r>
              </a:p>
            </p:txBody>
          </p:sp>
        </mc:Fallback>
      </mc:AlternateContent>
      <mc:AlternateContent xmlns:mc="http://schemas.openxmlformats.org/markup-compatibility/2006" xmlns:p14="http://schemas.microsoft.com/office/powerpoint/2010/main">
        <mc:Choice Requires="p14">
          <p:contentPart p14:bwMode="auto" r:id="rId3">
            <p14:nvContentPartPr>
              <p14:cNvPr id="3" name="Ink 2">
                <a:extLst>
                  <a:ext uri="{FF2B5EF4-FFF2-40B4-BE49-F238E27FC236}">
                    <a16:creationId xmlns:a16="http://schemas.microsoft.com/office/drawing/2014/main" id="{8EF2672D-1D3B-FB60-83A9-80680BFE0935}"/>
                  </a:ext>
                </a:extLst>
              </p14:cNvPr>
              <p14:cNvContentPartPr/>
              <p14:nvPr/>
            </p14:nvContentPartPr>
            <p14:xfrm>
              <a:off x="2646720" y="1637640"/>
              <a:ext cx="7299000" cy="2322720"/>
            </p14:xfrm>
          </p:contentPart>
        </mc:Choice>
        <mc:Fallback xmlns="">
          <p:pic>
            <p:nvPicPr>
              <p:cNvPr id="3" name="Ink 2">
                <a:extLst>
                  <a:ext uri="{FF2B5EF4-FFF2-40B4-BE49-F238E27FC236}">
                    <a16:creationId xmlns:a16="http://schemas.microsoft.com/office/drawing/2014/main" id="{8EF2672D-1D3B-FB60-83A9-80680BFE0935}"/>
                  </a:ext>
                </a:extLst>
              </p:cNvPr>
              <p:cNvPicPr/>
              <p:nvPr/>
            </p:nvPicPr>
            <p:blipFill>
              <a:blip r:embed="rId4"/>
              <a:stretch>
                <a:fillRect/>
              </a:stretch>
            </p:blipFill>
            <p:spPr>
              <a:xfrm>
                <a:off x="2637360" y="1628280"/>
                <a:ext cx="7317720" cy="2341440"/>
              </a:xfrm>
              <a:prstGeom prst="rect">
                <a:avLst/>
              </a:prstGeom>
            </p:spPr>
          </p:pic>
        </mc:Fallback>
      </mc:AlternateContent>
      <p:sp>
        <p:nvSpPr>
          <p:cNvPr id="99" name="TextBox 74">
            <a:extLst>
              <a:ext uri="{FF2B5EF4-FFF2-40B4-BE49-F238E27FC236}">
                <a16:creationId xmlns:a16="http://schemas.microsoft.com/office/drawing/2014/main" id="{9A8E6DDE-D559-01D3-EFC4-AC3E25554301}"/>
              </a:ext>
            </a:extLst>
          </p:cNvPr>
          <p:cNvSpPr txBox="1"/>
          <p:nvPr/>
        </p:nvSpPr>
        <p:spPr>
          <a:xfrm>
            <a:off x="73965" y="6477389"/>
            <a:ext cx="7276130" cy="369332"/>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IN" dirty="0"/>
              <a:t>Copyright © 2010-2025 J.F. Kurose, K.W. Ross</a:t>
            </a:r>
          </a:p>
        </p:txBody>
      </p:sp>
    </p:spTree>
    <p:extLst>
      <p:ext uri="{BB962C8B-B14F-4D97-AF65-F5344CB8AC3E}">
        <p14:creationId xmlns:p14="http://schemas.microsoft.com/office/powerpoint/2010/main" val="175270942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6A7457-8667-CFEF-E881-0189D60FAECD}"/>
              </a:ext>
            </a:extLst>
          </p:cNvPr>
          <p:cNvSpPr>
            <a:spLocks noGrp="1"/>
          </p:cNvSpPr>
          <p:nvPr>
            <p:ph type="title"/>
          </p:nvPr>
        </p:nvSpPr>
        <p:spPr/>
        <p:txBody>
          <a:bodyPr/>
          <a:lstStyle/>
          <a:p>
            <a:r>
              <a:rPr lang="en-IN" dirty="0"/>
              <a:t>Link-state routing (example)</a:t>
            </a:r>
          </a:p>
        </p:txBody>
      </p:sp>
      <p:sp>
        <p:nvSpPr>
          <p:cNvPr id="4" name="Text Box 3">
            <a:extLst>
              <a:ext uri="{FF2B5EF4-FFF2-40B4-BE49-F238E27FC236}">
                <a16:creationId xmlns:a16="http://schemas.microsoft.com/office/drawing/2014/main" id="{ACD15D36-C4DE-D1D0-0664-737CDEF50826}"/>
              </a:ext>
            </a:extLst>
          </p:cNvPr>
          <p:cNvSpPr txBox="1">
            <a:spLocks noChangeArrowheads="1"/>
          </p:cNvSpPr>
          <p:nvPr/>
        </p:nvSpPr>
        <p:spPr bwMode="auto">
          <a:xfrm>
            <a:off x="1397181" y="1647825"/>
            <a:ext cx="706437" cy="22256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r" defTabSz="914400" rtl="0" eaLnBrk="0" fontAlgn="base" latinLnBrk="0" hangingPunct="0">
              <a:lnSpc>
                <a:spcPct val="100000"/>
              </a:lnSpc>
              <a:spcBef>
                <a:spcPct val="0"/>
              </a:spcBef>
              <a:spcAft>
                <a:spcPct val="0"/>
              </a:spcAft>
              <a:buClrTx/>
              <a:buSzTx/>
              <a:buFontTx/>
              <a:buNone/>
              <a:tabLst/>
              <a:defRPr/>
            </a:pPr>
            <a:r>
              <a:rPr kumimoji="0" lang="en-US" sz="2000" b="0" i="0" u="none" strike="noStrike" kern="0" cap="none" spc="0" normalizeH="0" baseline="0" noProof="0" dirty="0">
                <a:ln>
                  <a:noFill/>
                </a:ln>
                <a:solidFill>
                  <a:srgbClr val="000000"/>
                </a:solidFill>
                <a:effectLst/>
                <a:uLnTx/>
                <a:uFillTx/>
                <a:latin typeface="Arial" charset="0"/>
                <a:ea typeface="ＭＳ Ｐゴシック" charset="0"/>
              </a:rPr>
              <a:t>Step</a:t>
            </a:r>
          </a:p>
          <a:p>
            <a:pPr marL="0" marR="0" lvl="0" indent="0" algn="r" defTabSz="914400" rtl="0" eaLnBrk="0" fontAlgn="base" latinLnBrk="0" hangingPunct="0">
              <a:lnSpc>
                <a:spcPct val="100000"/>
              </a:lnSpc>
              <a:spcBef>
                <a:spcPct val="0"/>
              </a:spcBef>
              <a:spcAft>
                <a:spcPct val="0"/>
              </a:spcAft>
              <a:buClrTx/>
              <a:buSzTx/>
              <a:buFontTx/>
              <a:buNone/>
              <a:tabLst/>
              <a:defRPr/>
            </a:pPr>
            <a:r>
              <a:rPr kumimoji="0" lang="en-US" sz="2000" b="0" i="0" u="none" strike="noStrike" kern="0" cap="none" spc="0" normalizeH="0" baseline="0" noProof="0" dirty="0">
                <a:ln>
                  <a:noFill/>
                </a:ln>
                <a:solidFill>
                  <a:srgbClr val="000000"/>
                </a:solidFill>
                <a:effectLst/>
                <a:uLnTx/>
                <a:uFillTx/>
                <a:latin typeface="Arial" charset="0"/>
                <a:ea typeface="ＭＳ Ｐゴシック" charset="0"/>
              </a:rPr>
              <a:t>0</a:t>
            </a:r>
          </a:p>
          <a:p>
            <a:pPr marL="0" marR="0" lvl="0" indent="0" algn="r" defTabSz="914400" rtl="0" eaLnBrk="0" fontAlgn="base" latinLnBrk="0" hangingPunct="0">
              <a:lnSpc>
                <a:spcPct val="100000"/>
              </a:lnSpc>
              <a:spcBef>
                <a:spcPct val="0"/>
              </a:spcBef>
              <a:spcAft>
                <a:spcPct val="0"/>
              </a:spcAft>
              <a:buClrTx/>
              <a:buSzTx/>
              <a:buFontTx/>
              <a:buNone/>
              <a:tabLst/>
              <a:defRPr/>
            </a:pPr>
            <a:r>
              <a:rPr kumimoji="0" lang="en-US" sz="2000" b="0" i="0" u="none" strike="noStrike" kern="0" cap="none" spc="0" normalizeH="0" baseline="0" noProof="0" dirty="0">
                <a:ln>
                  <a:noFill/>
                </a:ln>
                <a:solidFill>
                  <a:srgbClr val="000000"/>
                </a:solidFill>
                <a:effectLst/>
                <a:uLnTx/>
                <a:uFillTx/>
                <a:latin typeface="Arial" charset="0"/>
                <a:ea typeface="ＭＳ Ｐゴシック" charset="0"/>
              </a:rPr>
              <a:t>1</a:t>
            </a:r>
          </a:p>
          <a:p>
            <a:pPr marL="0" marR="0" lvl="0" indent="0" algn="r" defTabSz="914400" rtl="0" eaLnBrk="0" fontAlgn="base" latinLnBrk="0" hangingPunct="0">
              <a:lnSpc>
                <a:spcPct val="100000"/>
              </a:lnSpc>
              <a:spcBef>
                <a:spcPct val="0"/>
              </a:spcBef>
              <a:spcAft>
                <a:spcPct val="0"/>
              </a:spcAft>
              <a:buClrTx/>
              <a:buSzTx/>
              <a:buFontTx/>
              <a:buNone/>
              <a:tabLst/>
              <a:defRPr/>
            </a:pPr>
            <a:r>
              <a:rPr kumimoji="0" lang="en-US" sz="2000" b="0" i="0" u="none" strike="noStrike" kern="0" cap="none" spc="0" normalizeH="0" baseline="0" noProof="0" dirty="0">
                <a:ln>
                  <a:noFill/>
                </a:ln>
                <a:solidFill>
                  <a:srgbClr val="000000"/>
                </a:solidFill>
                <a:effectLst/>
                <a:uLnTx/>
                <a:uFillTx/>
                <a:latin typeface="Arial" charset="0"/>
                <a:ea typeface="ＭＳ Ｐゴシック" charset="0"/>
              </a:rPr>
              <a:t>2</a:t>
            </a:r>
          </a:p>
          <a:p>
            <a:pPr marL="0" marR="0" lvl="0" indent="0" algn="r" defTabSz="914400" rtl="0" eaLnBrk="0" fontAlgn="base" latinLnBrk="0" hangingPunct="0">
              <a:lnSpc>
                <a:spcPct val="100000"/>
              </a:lnSpc>
              <a:spcBef>
                <a:spcPct val="0"/>
              </a:spcBef>
              <a:spcAft>
                <a:spcPct val="0"/>
              </a:spcAft>
              <a:buClrTx/>
              <a:buSzTx/>
              <a:buFontTx/>
              <a:buNone/>
              <a:tabLst/>
              <a:defRPr/>
            </a:pPr>
            <a:r>
              <a:rPr kumimoji="0" lang="en-US" sz="2000" b="0" i="0" u="none" strike="noStrike" kern="0" cap="none" spc="0" normalizeH="0" baseline="0" noProof="0" dirty="0">
                <a:ln>
                  <a:noFill/>
                </a:ln>
                <a:solidFill>
                  <a:srgbClr val="000000"/>
                </a:solidFill>
                <a:effectLst/>
                <a:uLnTx/>
                <a:uFillTx/>
                <a:latin typeface="Arial" charset="0"/>
                <a:ea typeface="ＭＳ Ｐゴシック" charset="0"/>
              </a:rPr>
              <a:t>3</a:t>
            </a:r>
          </a:p>
          <a:p>
            <a:pPr marL="0" marR="0" lvl="0" indent="0" algn="r" defTabSz="914400" rtl="0" eaLnBrk="0" fontAlgn="base" latinLnBrk="0" hangingPunct="0">
              <a:lnSpc>
                <a:spcPct val="100000"/>
              </a:lnSpc>
              <a:spcBef>
                <a:spcPct val="0"/>
              </a:spcBef>
              <a:spcAft>
                <a:spcPct val="0"/>
              </a:spcAft>
              <a:buClrTx/>
              <a:buSzTx/>
              <a:buFontTx/>
              <a:buNone/>
              <a:tabLst/>
              <a:defRPr/>
            </a:pPr>
            <a:r>
              <a:rPr kumimoji="0" lang="en-US" sz="2000" b="0" i="0" u="none" strike="noStrike" kern="0" cap="none" spc="0" normalizeH="0" baseline="0" noProof="0" dirty="0">
                <a:ln>
                  <a:noFill/>
                </a:ln>
                <a:solidFill>
                  <a:srgbClr val="000000"/>
                </a:solidFill>
                <a:effectLst/>
                <a:uLnTx/>
                <a:uFillTx/>
                <a:latin typeface="Arial" charset="0"/>
                <a:ea typeface="ＭＳ Ｐゴシック" charset="0"/>
              </a:rPr>
              <a:t>4</a:t>
            </a:r>
          </a:p>
          <a:p>
            <a:pPr marL="0" marR="0" lvl="0" indent="0" algn="r" defTabSz="914400" rtl="0" eaLnBrk="0" fontAlgn="base" latinLnBrk="0" hangingPunct="0">
              <a:lnSpc>
                <a:spcPct val="100000"/>
              </a:lnSpc>
              <a:spcBef>
                <a:spcPct val="0"/>
              </a:spcBef>
              <a:spcAft>
                <a:spcPct val="0"/>
              </a:spcAft>
              <a:buClrTx/>
              <a:buSzTx/>
              <a:buFontTx/>
              <a:buNone/>
              <a:tabLst/>
              <a:defRPr/>
            </a:pPr>
            <a:r>
              <a:rPr kumimoji="0" lang="en-US" sz="2000" b="0" i="0" u="none" strike="noStrike" kern="0" cap="none" spc="0" normalizeH="0" baseline="0" noProof="0" dirty="0">
                <a:ln>
                  <a:noFill/>
                </a:ln>
                <a:solidFill>
                  <a:srgbClr val="000000"/>
                </a:solidFill>
                <a:effectLst/>
                <a:uLnTx/>
                <a:uFillTx/>
                <a:latin typeface="Arial" charset="0"/>
                <a:ea typeface="ＭＳ Ｐゴシック" charset="0"/>
              </a:rPr>
              <a:t>5</a:t>
            </a:r>
          </a:p>
        </p:txBody>
      </p:sp>
      <p:sp>
        <p:nvSpPr>
          <p:cNvPr id="5" name="Text Box 4">
            <a:extLst>
              <a:ext uri="{FF2B5EF4-FFF2-40B4-BE49-F238E27FC236}">
                <a16:creationId xmlns:a16="http://schemas.microsoft.com/office/drawing/2014/main" id="{A3B6290A-9382-87EC-997C-6E31BD03565C}"/>
              </a:ext>
            </a:extLst>
          </p:cNvPr>
          <p:cNvSpPr txBox="1">
            <a:spLocks noChangeArrowheads="1"/>
          </p:cNvSpPr>
          <p:nvPr/>
        </p:nvSpPr>
        <p:spPr bwMode="auto">
          <a:xfrm>
            <a:off x="3007285" y="1657350"/>
            <a:ext cx="420308" cy="40011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r" defTabSz="914400" rtl="0" eaLnBrk="0" fontAlgn="base" latinLnBrk="0" hangingPunct="0">
              <a:lnSpc>
                <a:spcPct val="100000"/>
              </a:lnSpc>
              <a:spcBef>
                <a:spcPct val="0"/>
              </a:spcBef>
              <a:spcAft>
                <a:spcPct val="0"/>
              </a:spcAft>
              <a:buClrTx/>
              <a:buSzTx/>
              <a:buFontTx/>
              <a:buNone/>
              <a:tabLst/>
              <a:defRPr/>
            </a:pPr>
            <a:r>
              <a:rPr kumimoji="0" lang="en-US" sz="2000" b="0" i="0" u="none" strike="noStrike" kern="0" cap="none" spc="0" normalizeH="0" baseline="0" noProof="0" dirty="0">
                <a:ln>
                  <a:noFill/>
                </a:ln>
                <a:solidFill>
                  <a:srgbClr val="000000"/>
                </a:solidFill>
                <a:effectLst/>
                <a:uLnTx/>
                <a:uFillTx/>
                <a:latin typeface="Arial" charset="0"/>
                <a:ea typeface="ＭＳ Ｐゴシック" charset="0"/>
              </a:rPr>
              <a:t>N</a:t>
            </a:r>
            <a:r>
              <a:rPr kumimoji="0" lang="en-US" sz="2000" b="0" i="0" u="none" strike="noStrike" kern="0" cap="none" spc="0" normalizeH="0" baseline="0" noProof="0" dirty="0">
                <a:ln>
                  <a:noFill/>
                </a:ln>
                <a:solidFill>
                  <a:srgbClr val="000000"/>
                </a:solidFill>
                <a:effectLst/>
                <a:uLnTx/>
                <a:uFillTx/>
                <a:latin typeface="Arial" charset="0"/>
                <a:ea typeface="ＭＳ Ｐゴシック" charset="0"/>
                <a:cs typeface="Arial" charset="0"/>
              </a:rPr>
              <a:t>'</a:t>
            </a:r>
          </a:p>
        </p:txBody>
      </p:sp>
      <p:sp>
        <p:nvSpPr>
          <p:cNvPr id="6" name="Text Box 5">
            <a:extLst>
              <a:ext uri="{FF2B5EF4-FFF2-40B4-BE49-F238E27FC236}">
                <a16:creationId xmlns:a16="http://schemas.microsoft.com/office/drawing/2014/main" id="{FA46F5D3-2E17-DF57-025A-0CE94F9AFFBE}"/>
              </a:ext>
            </a:extLst>
          </p:cNvPr>
          <p:cNvSpPr txBox="1">
            <a:spLocks noChangeArrowheads="1"/>
          </p:cNvSpPr>
          <p:nvPr/>
        </p:nvSpPr>
        <p:spPr bwMode="auto">
          <a:xfrm>
            <a:off x="3932260" y="1626727"/>
            <a:ext cx="1180130" cy="40011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r" defTabSz="914400" rtl="0" eaLnBrk="0" fontAlgn="base" latinLnBrk="0" hangingPunct="0">
              <a:lnSpc>
                <a:spcPct val="100000"/>
              </a:lnSpc>
              <a:spcBef>
                <a:spcPct val="0"/>
              </a:spcBef>
              <a:spcAft>
                <a:spcPct val="0"/>
              </a:spcAft>
              <a:buClrTx/>
              <a:buSzTx/>
              <a:buFontTx/>
              <a:buNone/>
              <a:tabLst/>
              <a:defRPr/>
            </a:pPr>
            <a:r>
              <a:rPr kumimoji="0" lang="en-US" sz="2000" b="0" i="0" u="none" strike="noStrike" kern="0" cap="none" spc="0" normalizeH="0" baseline="0" noProof="0" dirty="0">
                <a:ln>
                  <a:noFill/>
                </a:ln>
                <a:solidFill>
                  <a:srgbClr val="000000"/>
                </a:solidFill>
                <a:effectLst/>
                <a:uLnTx/>
                <a:uFillTx/>
                <a:latin typeface="Arial" charset="0"/>
                <a:ea typeface="ＭＳ Ｐゴシック" charset="0"/>
              </a:rPr>
              <a:t>D(v),p(v)</a:t>
            </a:r>
          </a:p>
        </p:txBody>
      </p:sp>
      <p:sp>
        <p:nvSpPr>
          <p:cNvPr id="7" name="Text Box 7">
            <a:extLst>
              <a:ext uri="{FF2B5EF4-FFF2-40B4-BE49-F238E27FC236}">
                <a16:creationId xmlns:a16="http://schemas.microsoft.com/office/drawing/2014/main" id="{23DE9CEE-936A-30D2-2DE4-95EC02F998A9}"/>
              </a:ext>
            </a:extLst>
          </p:cNvPr>
          <p:cNvSpPr txBox="1">
            <a:spLocks noChangeArrowheads="1"/>
          </p:cNvSpPr>
          <p:nvPr/>
        </p:nvSpPr>
        <p:spPr bwMode="auto">
          <a:xfrm>
            <a:off x="6534634" y="1626726"/>
            <a:ext cx="1180131" cy="40011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r" defTabSz="914400" rtl="0" eaLnBrk="0" fontAlgn="base" latinLnBrk="0" hangingPunct="0">
              <a:lnSpc>
                <a:spcPct val="100000"/>
              </a:lnSpc>
              <a:spcBef>
                <a:spcPct val="0"/>
              </a:spcBef>
              <a:spcAft>
                <a:spcPct val="0"/>
              </a:spcAft>
              <a:buClrTx/>
              <a:buSzTx/>
              <a:buFontTx/>
              <a:buNone/>
              <a:tabLst/>
              <a:defRPr/>
            </a:pPr>
            <a:r>
              <a:rPr kumimoji="0" lang="en-US" sz="2000" b="0" i="0" u="none" strike="noStrike" kern="0" cap="none" spc="0" normalizeH="0" baseline="0" noProof="0" dirty="0">
                <a:ln>
                  <a:noFill/>
                </a:ln>
                <a:solidFill>
                  <a:srgbClr val="000000"/>
                </a:solidFill>
                <a:effectLst/>
                <a:uLnTx/>
                <a:uFillTx/>
                <a:latin typeface="Arial" charset="0"/>
                <a:ea typeface="ＭＳ Ｐゴシック" charset="0"/>
              </a:rPr>
              <a:t>D(x),p(x)</a:t>
            </a:r>
          </a:p>
        </p:txBody>
      </p:sp>
      <p:sp>
        <p:nvSpPr>
          <p:cNvPr id="8" name="Text Box 8">
            <a:extLst>
              <a:ext uri="{FF2B5EF4-FFF2-40B4-BE49-F238E27FC236}">
                <a16:creationId xmlns:a16="http://schemas.microsoft.com/office/drawing/2014/main" id="{8E222280-BB56-FD1E-E70E-A0C7051A4E2A}"/>
              </a:ext>
            </a:extLst>
          </p:cNvPr>
          <p:cNvSpPr txBox="1">
            <a:spLocks noChangeArrowheads="1"/>
          </p:cNvSpPr>
          <p:nvPr/>
        </p:nvSpPr>
        <p:spPr bwMode="auto">
          <a:xfrm>
            <a:off x="7856559" y="1638300"/>
            <a:ext cx="1180131" cy="40011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r" defTabSz="914400" rtl="0" eaLnBrk="0" fontAlgn="base" latinLnBrk="0" hangingPunct="0">
              <a:lnSpc>
                <a:spcPct val="100000"/>
              </a:lnSpc>
              <a:spcBef>
                <a:spcPct val="0"/>
              </a:spcBef>
              <a:spcAft>
                <a:spcPct val="0"/>
              </a:spcAft>
              <a:buClrTx/>
              <a:buSzTx/>
              <a:buFontTx/>
              <a:buNone/>
              <a:tabLst/>
              <a:defRPr/>
            </a:pPr>
            <a:r>
              <a:rPr kumimoji="0" lang="en-US" sz="2000" b="0" i="0" u="none" strike="noStrike" kern="0" cap="none" spc="0" normalizeH="0" baseline="0" noProof="0" dirty="0">
                <a:ln>
                  <a:noFill/>
                </a:ln>
                <a:solidFill>
                  <a:srgbClr val="000000"/>
                </a:solidFill>
                <a:effectLst/>
                <a:uLnTx/>
                <a:uFillTx/>
                <a:latin typeface="Arial" charset="0"/>
                <a:ea typeface="ＭＳ Ｐゴシック" charset="0"/>
              </a:rPr>
              <a:t>D(y),p(y)</a:t>
            </a:r>
          </a:p>
        </p:txBody>
      </p:sp>
      <p:sp>
        <p:nvSpPr>
          <p:cNvPr id="9" name="Text Box 9">
            <a:extLst>
              <a:ext uri="{FF2B5EF4-FFF2-40B4-BE49-F238E27FC236}">
                <a16:creationId xmlns:a16="http://schemas.microsoft.com/office/drawing/2014/main" id="{455D12DC-BA37-3B82-1336-E908938174E1}"/>
              </a:ext>
            </a:extLst>
          </p:cNvPr>
          <p:cNvSpPr txBox="1">
            <a:spLocks noChangeArrowheads="1"/>
          </p:cNvSpPr>
          <p:nvPr/>
        </p:nvSpPr>
        <p:spPr bwMode="auto">
          <a:xfrm>
            <a:off x="9163535" y="1638300"/>
            <a:ext cx="1180130" cy="40011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r" defTabSz="914400" rtl="0" eaLnBrk="0" fontAlgn="base" latinLnBrk="0" hangingPunct="0">
              <a:lnSpc>
                <a:spcPct val="100000"/>
              </a:lnSpc>
              <a:spcBef>
                <a:spcPct val="0"/>
              </a:spcBef>
              <a:spcAft>
                <a:spcPct val="0"/>
              </a:spcAft>
              <a:buClrTx/>
              <a:buSzTx/>
              <a:buFontTx/>
              <a:buNone/>
              <a:tabLst/>
              <a:defRPr/>
            </a:pPr>
            <a:r>
              <a:rPr kumimoji="0" lang="en-US" sz="2000" b="0" i="0" u="none" strike="noStrike" kern="0" cap="none" spc="0" normalizeH="0" baseline="0" noProof="0" dirty="0">
                <a:ln>
                  <a:noFill/>
                </a:ln>
                <a:solidFill>
                  <a:srgbClr val="000000"/>
                </a:solidFill>
                <a:effectLst/>
                <a:uLnTx/>
                <a:uFillTx/>
                <a:latin typeface="Arial" charset="0"/>
                <a:ea typeface="ＭＳ Ｐゴシック" charset="0"/>
              </a:rPr>
              <a:t>D(z),p(z)</a:t>
            </a:r>
          </a:p>
        </p:txBody>
      </p:sp>
      <p:sp>
        <p:nvSpPr>
          <p:cNvPr id="10" name="Line 10">
            <a:extLst>
              <a:ext uri="{FF2B5EF4-FFF2-40B4-BE49-F238E27FC236}">
                <a16:creationId xmlns:a16="http://schemas.microsoft.com/office/drawing/2014/main" id="{9C66BE42-9AA1-392B-1E4F-AB2ABE6ED225}"/>
              </a:ext>
            </a:extLst>
          </p:cNvPr>
          <p:cNvSpPr>
            <a:spLocks noChangeShapeType="1"/>
          </p:cNvSpPr>
          <p:nvPr/>
        </p:nvSpPr>
        <p:spPr bwMode="auto">
          <a:xfrm>
            <a:off x="1519418" y="1998662"/>
            <a:ext cx="8505825" cy="9525"/>
          </a:xfrm>
          <a:prstGeom prst="line">
            <a:avLst/>
          </a:prstGeom>
          <a:noFill/>
          <a:ln w="28575">
            <a:solidFill>
              <a:srgbClr val="3333CC"/>
            </a:solidFill>
            <a:round/>
            <a:headEnd/>
            <a:tailEnd/>
          </a:ln>
          <a:extLst>
            <a:ext uri="{909E8E84-426E-40dd-AFC4-6F175D3DCCD1}">
              <a14:hiddenFill xmlns:a14="http://schemas.microsoft.com/office/drawing/2010/main" xmlns="">
                <a:noFill/>
              </a14:hiddenFill>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grpSp>
        <p:nvGrpSpPr>
          <p:cNvPr id="11" name="Group 16">
            <a:extLst>
              <a:ext uri="{FF2B5EF4-FFF2-40B4-BE49-F238E27FC236}">
                <a16:creationId xmlns:a16="http://schemas.microsoft.com/office/drawing/2014/main" id="{FD86ED52-9621-C5C4-C6D4-C83CE37FC7A7}"/>
              </a:ext>
            </a:extLst>
          </p:cNvPr>
          <p:cNvGrpSpPr>
            <a:grpSpLocks/>
          </p:cNvGrpSpPr>
          <p:nvPr/>
        </p:nvGrpSpPr>
        <p:grpSpPr bwMode="auto">
          <a:xfrm>
            <a:off x="644342" y="4117376"/>
            <a:ext cx="3571875" cy="2236788"/>
            <a:chOff x="3162" y="1071"/>
            <a:chExt cx="2250" cy="1409"/>
          </a:xfrm>
        </p:grpSpPr>
        <p:sp>
          <p:nvSpPr>
            <p:cNvPr id="12" name="Freeform 17">
              <a:extLst>
                <a:ext uri="{FF2B5EF4-FFF2-40B4-BE49-F238E27FC236}">
                  <a16:creationId xmlns:a16="http://schemas.microsoft.com/office/drawing/2014/main" id="{08495645-94A9-1EDF-F39D-1D363C7378FD}"/>
                </a:ext>
              </a:extLst>
            </p:cNvPr>
            <p:cNvSpPr>
              <a:spLocks/>
            </p:cNvSpPr>
            <p:nvPr/>
          </p:nvSpPr>
          <p:spPr bwMode="auto">
            <a:xfrm>
              <a:off x="3162" y="1071"/>
              <a:ext cx="2250" cy="1409"/>
            </a:xfrm>
            <a:custGeom>
              <a:avLst/>
              <a:gdLst>
                <a:gd name="T0" fmla="*/ 0 w 2250"/>
                <a:gd name="T1" fmla="*/ 624 h 1409"/>
                <a:gd name="T2" fmla="*/ 219 w 2250"/>
                <a:gd name="T3" fmla="*/ 321 h 1409"/>
                <a:gd name="T4" fmla="*/ 529 w 2250"/>
                <a:gd name="T5" fmla="*/ 35 h 1409"/>
                <a:gd name="T6" fmla="*/ 1551 w 2250"/>
                <a:gd name="T7" fmla="*/ 111 h 1409"/>
                <a:gd name="T8" fmla="*/ 1968 w 2250"/>
                <a:gd name="T9" fmla="*/ 483 h 1409"/>
                <a:gd name="T10" fmla="*/ 2199 w 2250"/>
                <a:gd name="T11" fmla="*/ 906 h 1409"/>
                <a:gd name="T12" fmla="*/ 1659 w 2250"/>
                <a:gd name="T13" fmla="*/ 1314 h 1409"/>
                <a:gd name="T14" fmla="*/ 993 w 2250"/>
                <a:gd name="T15" fmla="*/ 1386 h 1409"/>
                <a:gd name="T16" fmla="*/ 465 w 2250"/>
                <a:gd name="T17" fmla="*/ 1356 h 1409"/>
                <a:gd name="T18" fmla="*/ 102 w 2250"/>
                <a:gd name="T19" fmla="*/ 1068 h 1409"/>
                <a:gd name="T20" fmla="*/ 0 w 2250"/>
                <a:gd name="T21" fmla="*/ 624 h 1409"/>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2250"/>
                <a:gd name="T34" fmla="*/ 0 h 1409"/>
                <a:gd name="T35" fmla="*/ 2250 w 2250"/>
                <a:gd name="T36" fmla="*/ 1409 h 1409"/>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2250" h="1409">
                  <a:moveTo>
                    <a:pt x="0" y="624"/>
                  </a:moveTo>
                  <a:cubicBezTo>
                    <a:pt x="5" y="506"/>
                    <a:pt x="131" y="419"/>
                    <a:pt x="219" y="321"/>
                  </a:cubicBezTo>
                  <a:cubicBezTo>
                    <a:pt x="307" y="223"/>
                    <a:pt x="307" y="70"/>
                    <a:pt x="529" y="35"/>
                  </a:cubicBezTo>
                  <a:cubicBezTo>
                    <a:pt x="751" y="0"/>
                    <a:pt x="1311" y="36"/>
                    <a:pt x="1551" y="111"/>
                  </a:cubicBezTo>
                  <a:cubicBezTo>
                    <a:pt x="1791" y="186"/>
                    <a:pt x="1860" y="351"/>
                    <a:pt x="1968" y="483"/>
                  </a:cubicBezTo>
                  <a:cubicBezTo>
                    <a:pt x="2076" y="615"/>
                    <a:pt x="2250" y="767"/>
                    <a:pt x="2199" y="906"/>
                  </a:cubicBezTo>
                  <a:cubicBezTo>
                    <a:pt x="2148" y="1045"/>
                    <a:pt x="1860" y="1234"/>
                    <a:pt x="1659" y="1314"/>
                  </a:cubicBezTo>
                  <a:cubicBezTo>
                    <a:pt x="1458" y="1394"/>
                    <a:pt x="1192" y="1379"/>
                    <a:pt x="993" y="1386"/>
                  </a:cubicBezTo>
                  <a:cubicBezTo>
                    <a:pt x="794" y="1393"/>
                    <a:pt x="613" y="1409"/>
                    <a:pt x="465" y="1356"/>
                  </a:cubicBezTo>
                  <a:cubicBezTo>
                    <a:pt x="317" y="1303"/>
                    <a:pt x="180" y="1190"/>
                    <a:pt x="102" y="1068"/>
                  </a:cubicBezTo>
                  <a:cubicBezTo>
                    <a:pt x="24" y="946"/>
                    <a:pt x="21" y="716"/>
                    <a:pt x="0" y="624"/>
                  </a:cubicBezTo>
                  <a:close/>
                </a:path>
              </a:pathLst>
            </a:custGeom>
            <a:solidFill>
              <a:srgbClr val="9CE0FA"/>
            </a:solidFill>
            <a:ln>
              <a:noFill/>
            </a:ln>
            <a:extLst>
              <a:ext uri="{91240B29-F687-4f45-9708-019B960494DF}">
                <a14:hiddenLine xmlns:a14="http://schemas.microsoft.com/office/drawing/2010/main" xmlns="" w="9525">
                  <a:solidFill>
                    <a:srgbClr val="000000"/>
                  </a:solidFill>
                  <a:round/>
                  <a:headEnd/>
                  <a:tailEnd/>
                </a14:hiddenLine>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13" name="Freeform 18">
              <a:extLst>
                <a:ext uri="{FF2B5EF4-FFF2-40B4-BE49-F238E27FC236}">
                  <a16:creationId xmlns:a16="http://schemas.microsoft.com/office/drawing/2014/main" id="{934811F9-0386-9818-1607-72AE82870FEA}"/>
                </a:ext>
              </a:extLst>
            </p:cNvPr>
            <p:cNvSpPr>
              <a:spLocks/>
            </p:cNvSpPr>
            <p:nvPr/>
          </p:nvSpPr>
          <p:spPr bwMode="auto">
            <a:xfrm>
              <a:off x="3498" y="1620"/>
              <a:ext cx="342" cy="186"/>
            </a:xfrm>
            <a:custGeom>
              <a:avLst/>
              <a:gdLst>
                <a:gd name="T0" fmla="*/ 0 w 342"/>
                <a:gd name="T1" fmla="*/ 186 h 186"/>
                <a:gd name="T2" fmla="*/ 342 w 342"/>
                <a:gd name="T3" fmla="*/ 0 h 186"/>
                <a:gd name="T4" fmla="*/ 0 60000 65536"/>
                <a:gd name="T5" fmla="*/ 0 60000 65536"/>
                <a:gd name="T6" fmla="*/ 0 w 342"/>
                <a:gd name="T7" fmla="*/ 0 h 186"/>
                <a:gd name="T8" fmla="*/ 342 w 342"/>
                <a:gd name="T9" fmla="*/ 186 h 186"/>
              </a:gdLst>
              <a:ahLst/>
              <a:cxnLst>
                <a:cxn ang="T4">
                  <a:pos x="T0" y="T1"/>
                </a:cxn>
                <a:cxn ang="T5">
                  <a:pos x="T2" y="T3"/>
                </a:cxn>
              </a:cxnLst>
              <a:rect l="T6" t="T7" r="T8" b="T9"/>
              <a:pathLst>
                <a:path w="342" h="186">
                  <a:moveTo>
                    <a:pt x="0" y="186"/>
                  </a:moveTo>
                  <a:lnTo>
                    <a:pt x="342" y="0"/>
                  </a:lnTo>
                </a:path>
              </a:pathLst>
            </a:custGeom>
            <a:noFill/>
            <a:ln w="12700">
              <a:solidFill>
                <a:srgbClr val="000000"/>
              </a:solidFill>
              <a:round/>
              <a:headEnd/>
              <a:tailEnd/>
            </a:ln>
            <a:extLst>
              <a:ext uri="{909E8E84-426E-40dd-AFC4-6F175D3DCCD1}">
                <a14:hiddenFill xmlns:a14="http://schemas.microsoft.com/office/drawing/2010/main" xmlns="">
                  <a:solidFill>
                    <a:srgbClr val="FFFFFF"/>
                  </a:solidFill>
                </a14:hiddenFill>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14" name="Oval 19">
              <a:extLst>
                <a:ext uri="{FF2B5EF4-FFF2-40B4-BE49-F238E27FC236}">
                  <a16:creationId xmlns:a16="http://schemas.microsoft.com/office/drawing/2014/main" id="{28ABDC63-276E-0E41-C279-45460AABD906}"/>
                </a:ext>
              </a:extLst>
            </p:cNvPr>
            <p:cNvSpPr>
              <a:spLocks noChangeArrowheads="1"/>
            </p:cNvSpPr>
            <p:nvPr/>
          </p:nvSpPr>
          <p:spPr bwMode="auto">
            <a:xfrm>
              <a:off x="3238" y="1862"/>
              <a:ext cx="313" cy="81"/>
            </a:xfrm>
            <a:prstGeom prst="ellipse">
              <a:avLst/>
            </a:prstGeom>
            <a:solidFill>
              <a:srgbClr val="CCCCFF"/>
            </a:solidFill>
            <a:ln w="12700">
              <a:solidFill>
                <a:srgbClr val="000000"/>
              </a:solidFill>
              <a:round/>
              <a:headEnd/>
              <a:tailEnd/>
            </a:ln>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15" name="Line 20">
              <a:extLst>
                <a:ext uri="{FF2B5EF4-FFF2-40B4-BE49-F238E27FC236}">
                  <a16:creationId xmlns:a16="http://schemas.microsoft.com/office/drawing/2014/main" id="{36661AF7-8D31-5841-C403-B60401BE5288}"/>
                </a:ext>
              </a:extLst>
            </p:cNvPr>
            <p:cNvSpPr>
              <a:spLocks noChangeShapeType="1"/>
            </p:cNvSpPr>
            <p:nvPr/>
          </p:nvSpPr>
          <p:spPr bwMode="auto">
            <a:xfrm>
              <a:off x="3238" y="1855"/>
              <a:ext cx="0" cy="50"/>
            </a:xfrm>
            <a:prstGeom prst="line">
              <a:avLst/>
            </a:prstGeom>
            <a:noFill/>
            <a:ln w="12700">
              <a:solidFill>
                <a:srgbClr val="000000"/>
              </a:solidFill>
              <a:round/>
              <a:headEnd/>
              <a:tailEnd/>
            </a:ln>
            <a:extLst>
              <a:ext uri="{909E8E84-426E-40dd-AFC4-6F175D3DCCD1}">
                <a14:hiddenFill xmlns:a14="http://schemas.microsoft.com/office/drawing/2010/main" xmlns="">
                  <a:noFill/>
                </a14:hiddenFill>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16" name="Line 21">
              <a:extLst>
                <a:ext uri="{FF2B5EF4-FFF2-40B4-BE49-F238E27FC236}">
                  <a16:creationId xmlns:a16="http://schemas.microsoft.com/office/drawing/2014/main" id="{7B17C565-4C57-A4E9-0CE3-94736EA36C49}"/>
                </a:ext>
              </a:extLst>
            </p:cNvPr>
            <p:cNvSpPr>
              <a:spLocks noChangeShapeType="1"/>
            </p:cNvSpPr>
            <p:nvPr/>
          </p:nvSpPr>
          <p:spPr bwMode="auto">
            <a:xfrm>
              <a:off x="3551" y="1855"/>
              <a:ext cx="0" cy="50"/>
            </a:xfrm>
            <a:prstGeom prst="line">
              <a:avLst/>
            </a:prstGeom>
            <a:noFill/>
            <a:ln w="12700">
              <a:solidFill>
                <a:srgbClr val="000000"/>
              </a:solidFill>
              <a:round/>
              <a:headEnd/>
              <a:tailEnd/>
            </a:ln>
            <a:extLst>
              <a:ext uri="{909E8E84-426E-40dd-AFC4-6F175D3DCCD1}">
                <a14:hiddenFill xmlns:a14="http://schemas.microsoft.com/office/drawing/2010/main" xmlns="">
                  <a:noFill/>
                </a14:hiddenFill>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17" name="Rectangle 22">
              <a:extLst>
                <a:ext uri="{FF2B5EF4-FFF2-40B4-BE49-F238E27FC236}">
                  <a16:creationId xmlns:a16="http://schemas.microsoft.com/office/drawing/2014/main" id="{B15BD8AF-37F6-F3BA-84BA-5B262C7F8E81}"/>
                </a:ext>
              </a:extLst>
            </p:cNvPr>
            <p:cNvSpPr>
              <a:spLocks noChangeArrowheads="1"/>
            </p:cNvSpPr>
            <p:nvPr/>
          </p:nvSpPr>
          <p:spPr bwMode="auto">
            <a:xfrm>
              <a:off x="3238" y="1855"/>
              <a:ext cx="310" cy="49"/>
            </a:xfrm>
            <a:prstGeom prst="rect">
              <a:avLst/>
            </a:prstGeom>
            <a:solidFill>
              <a:srgbClr val="CCCCFF"/>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wrap="none"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sz="24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18" name="Oval 23">
              <a:extLst>
                <a:ext uri="{FF2B5EF4-FFF2-40B4-BE49-F238E27FC236}">
                  <a16:creationId xmlns:a16="http://schemas.microsoft.com/office/drawing/2014/main" id="{5A7BE0BE-8D57-5F79-E1CF-AB8F5C922324}"/>
                </a:ext>
              </a:extLst>
            </p:cNvPr>
            <p:cNvSpPr>
              <a:spLocks noChangeArrowheads="1"/>
            </p:cNvSpPr>
            <p:nvPr/>
          </p:nvSpPr>
          <p:spPr bwMode="auto">
            <a:xfrm>
              <a:off x="3235" y="1796"/>
              <a:ext cx="313" cy="95"/>
            </a:xfrm>
            <a:prstGeom prst="ellipse">
              <a:avLst/>
            </a:prstGeom>
            <a:solidFill>
              <a:srgbClr val="CCCCFF"/>
            </a:solidFill>
            <a:ln w="12700">
              <a:solidFill>
                <a:srgbClr val="000000"/>
              </a:solidFill>
              <a:round/>
              <a:headEnd/>
              <a:tailEnd/>
            </a:ln>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19" name="Oval 24">
              <a:extLst>
                <a:ext uri="{FF2B5EF4-FFF2-40B4-BE49-F238E27FC236}">
                  <a16:creationId xmlns:a16="http://schemas.microsoft.com/office/drawing/2014/main" id="{C4CA9B21-CD66-760B-C690-D70C713AA9E2}"/>
                </a:ext>
              </a:extLst>
            </p:cNvPr>
            <p:cNvSpPr>
              <a:spLocks noChangeArrowheads="1"/>
            </p:cNvSpPr>
            <p:nvPr/>
          </p:nvSpPr>
          <p:spPr bwMode="auto">
            <a:xfrm>
              <a:off x="3712" y="2249"/>
              <a:ext cx="313" cy="81"/>
            </a:xfrm>
            <a:prstGeom prst="ellipse">
              <a:avLst/>
            </a:prstGeom>
            <a:solidFill>
              <a:srgbClr val="CCCCFF"/>
            </a:solidFill>
            <a:ln w="12700">
              <a:solidFill>
                <a:srgbClr val="000000"/>
              </a:solidFill>
              <a:round/>
              <a:headEnd/>
              <a:tailEnd/>
            </a:ln>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20" name="Line 25">
              <a:extLst>
                <a:ext uri="{FF2B5EF4-FFF2-40B4-BE49-F238E27FC236}">
                  <a16:creationId xmlns:a16="http://schemas.microsoft.com/office/drawing/2014/main" id="{F49CCF6E-1633-9CB2-AA4F-BF358B0AB229}"/>
                </a:ext>
              </a:extLst>
            </p:cNvPr>
            <p:cNvSpPr>
              <a:spLocks noChangeShapeType="1"/>
            </p:cNvSpPr>
            <p:nvPr/>
          </p:nvSpPr>
          <p:spPr bwMode="auto">
            <a:xfrm>
              <a:off x="3712" y="2242"/>
              <a:ext cx="0" cy="50"/>
            </a:xfrm>
            <a:prstGeom prst="line">
              <a:avLst/>
            </a:prstGeom>
            <a:noFill/>
            <a:ln w="12700">
              <a:solidFill>
                <a:srgbClr val="000000"/>
              </a:solidFill>
              <a:round/>
              <a:headEnd/>
              <a:tailEnd/>
            </a:ln>
            <a:extLst>
              <a:ext uri="{909E8E84-426E-40dd-AFC4-6F175D3DCCD1}">
                <a14:hiddenFill xmlns:a14="http://schemas.microsoft.com/office/drawing/2010/main" xmlns="">
                  <a:noFill/>
                </a14:hiddenFill>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21" name="Line 26">
              <a:extLst>
                <a:ext uri="{FF2B5EF4-FFF2-40B4-BE49-F238E27FC236}">
                  <a16:creationId xmlns:a16="http://schemas.microsoft.com/office/drawing/2014/main" id="{1D63B959-86E8-9BFB-3940-0098B06B9402}"/>
                </a:ext>
              </a:extLst>
            </p:cNvPr>
            <p:cNvSpPr>
              <a:spLocks noChangeShapeType="1"/>
            </p:cNvSpPr>
            <p:nvPr/>
          </p:nvSpPr>
          <p:spPr bwMode="auto">
            <a:xfrm>
              <a:off x="4025" y="2242"/>
              <a:ext cx="0" cy="50"/>
            </a:xfrm>
            <a:prstGeom prst="line">
              <a:avLst/>
            </a:prstGeom>
            <a:noFill/>
            <a:ln w="12700">
              <a:solidFill>
                <a:srgbClr val="000000"/>
              </a:solidFill>
              <a:round/>
              <a:headEnd/>
              <a:tailEnd/>
            </a:ln>
            <a:extLst>
              <a:ext uri="{909E8E84-426E-40dd-AFC4-6F175D3DCCD1}">
                <a14:hiddenFill xmlns:a14="http://schemas.microsoft.com/office/drawing/2010/main" xmlns="">
                  <a:noFill/>
                </a14:hiddenFill>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22" name="Rectangle 27">
              <a:extLst>
                <a:ext uri="{FF2B5EF4-FFF2-40B4-BE49-F238E27FC236}">
                  <a16:creationId xmlns:a16="http://schemas.microsoft.com/office/drawing/2014/main" id="{72D692A1-6B83-0D85-6F68-F8120261539C}"/>
                </a:ext>
              </a:extLst>
            </p:cNvPr>
            <p:cNvSpPr>
              <a:spLocks noChangeArrowheads="1"/>
            </p:cNvSpPr>
            <p:nvPr/>
          </p:nvSpPr>
          <p:spPr bwMode="auto">
            <a:xfrm>
              <a:off x="3712" y="2242"/>
              <a:ext cx="310" cy="49"/>
            </a:xfrm>
            <a:prstGeom prst="rect">
              <a:avLst/>
            </a:prstGeom>
            <a:solidFill>
              <a:srgbClr val="CCCCFF"/>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wrap="none"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sz="24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23" name="Oval 28">
              <a:extLst>
                <a:ext uri="{FF2B5EF4-FFF2-40B4-BE49-F238E27FC236}">
                  <a16:creationId xmlns:a16="http://schemas.microsoft.com/office/drawing/2014/main" id="{91742CE7-FD7D-94EA-7425-F5D63D88E7F7}"/>
                </a:ext>
              </a:extLst>
            </p:cNvPr>
            <p:cNvSpPr>
              <a:spLocks noChangeArrowheads="1"/>
            </p:cNvSpPr>
            <p:nvPr/>
          </p:nvSpPr>
          <p:spPr bwMode="auto">
            <a:xfrm>
              <a:off x="3709" y="2183"/>
              <a:ext cx="313" cy="95"/>
            </a:xfrm>
            <a:prstGeom prst="ellipse">
              <a:avLst/>
            </a:prstGeom>
            <a:solidFill>
              <a:srgbClr val="CCCCFF"/>
            </a:solidFill>
            <a:ln w="12700">
              <a:solidFill>
                <a:srgbClr val="000000"/>
              </a:solidFill>
              <a:round/>
              <a:headEnd/>
              <a:tailEnd/>
            </a:ln>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24" name="Oval 29">
              <a:extLst>
                <a:ext uri="{FF2B5EF4-FFF2-40B4-BE49-F238E27FC236}">
                  <a16:creationId xmlns:a16="http://schemas.microsoft.com/office/drawing/2014/main" id="{85091013-94AB-F053-5CBD-2028856792F9}"/>
                </a:ext>
              </a:extLst>
            </p:cNvPr>
            <p:cNvSpPr>
              <a:spLocks noChangeArrowheads="1"/>
            </p:cNvSpPr>
            <p:nvPr/>
          </p:nvSpPr>
          <p:spPr bwMode="auto">
            <a:xfrm>
              <a:off x="3708" y="1559"/>
              <a:ext cx="313" cy="81"/>
            </a:xfrm>
            <a:prstGeom prst="ellipse">
              <a:avLst/>
            </a:prstGeom>
            <a:solidFill>
              <a:srgbClr val="CCCCFF"/>
            </a:solidFill>
            <a:ln w="12700">
              <a:solidFill>
                <a:srgbClr val="000000"/>
              </a:solidFill>
              <a:round/>
              <a:headEnd/>
              <a:tailEnd/>
            </a:ln>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25" name="Line 30">
              <a:extLst>
                <a:ext uri="{FF2B5EF4-FFF2-40B4-BE49-F238E27FC236}">
                  <a16:creationId xmlns:a16="http://schemas.microsoft.com/office/drawing/2014/main" id="{9CA17321-391E-E2C5-41A4-B066ECD74FAB}"/>
                </a:ext>
              </a:extLst>
            </p:cNvPr>
            <p:cNvSpPr>
              <a:spLocks noChangeShapeType="1"/>
            </p:cNvSpPr>
            <p:nvPr/>
          </p:nvSpPr>
          <p:spPr bwMode="auto">
            <a:xfrm>
              <a:off x="3708" y="1552"/>
              <a:ext cx="0" cy="50"/>
            </a:xfrm>
            <a:prstGeom prst="line">
              <a:avLst/>
            </a:prstGeom>
            <a:noFill/>
            <a:ln w="12700">
              <a:solidFill>
                <a:srgbClr val="000000"/>
              </a:solidFill>
              <a:round/>
              <a:headEnd/>
              <a:tailEnd/>
            </a:ln>
            <a:extLst>
              <a:ext uri="{909E8E84-426E-40dd-AFC4-6F175D3DCCD1}">
                <a14:hiddenFill xmlns:a14="http://schemas.microsoft.com/office/drawing/2010/main" xmlns="">
                  <a:noFill/>
                </a14:hiddenFill>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26" name="Line 31">
              <a:extLst>
                <a:ext uri="{FF2B5EF4-FFF2-40B4-BE49-F238E27FC236}">
                  <a16:creationId xmlns:a16="http://schemas.microsoft.com/office/drawing/2014/main" id="{401F445E-C384-0C32-BDA2-47C1C1CDE07C}"/>
                </a:ext>
              </a:extLst>
            </p:cNvPr>
            <p:cNvSpPr>
              <a:spLocks noChangeShapeType="1"/>
            </p:cNvSpPr>
            <p:nvPr/>
          </p:nvSpPr>
          <p:spPr bwMode="auto">
            <a:xfrm>
              <a:off x="4021" y="1552"/>
              <a:ext cx="0" cy="50"/>
            </a:xfrm>
            <a:prstGeom prst="line">
              <a:avLst/>
            </a:prstGeom>
            <a:noFill/>
            <a:ln w="12700">
              <a:solidFill>
                <a:srgbClr val="000000"/>
              </a:solidFill>
              <a:round/>
              <a:headEnd/>
              <a:tailEnd/>
            </a:ln>
            <a:extLst>
              <a:ext uri="{909E8E84-426E-40dd-AFC4-6F175D3DCCD1}">
                <a14:hiddenFill xmlns:a14="http://schemas.microsoft.com/office/drawing/2010/main" xmlns="">
                  <a:noFill/>
                </a14:hiddenFill>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27" name="Rectangle 32">
              <a:extLst>
                <a:ext uri="{FF2B5EF4-FFF2-40B4-BE49-F238E27FC236}">
                  <a16:creationId xmlns:a16="http://schemas.microsoft.com/office/drawing/2014/main" id="{3718C46C-0741-3432-0E9D-2DAD430F9F16}"/>
                </a:ext>
              </a:extLst>
            </p:cNvPr>
            <p:cNvSpPr>
              <a:spLocks noChangeArrowheads="1"/>
            </p:cNvSpPr>
            <p:nvPr/>
          </p:nvSpPr>
          <p:spPr bwMode="auto">
            <a:xfrm>
              <a:off x="3708" y="1552"/>
              <a:ext cx="310" cy="49"/>
            </a:xfrm>
            <a:prstGeom prst="rect">
              <a:avLst/>
            </a:prstGeom>
            <a:solidFill>
              <a:srgbClr val="CCCCFF"/>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wrap="none"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sz="24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28" name="Oval 33">
              <a:extLst>
                <a:ext uri="{FF2B5EF4-FFF2-40B4-BE49-F238E27FC236}">
                  <a16:creationId xmlns:a16="http://schemas.microsoft.com/office/drawing/2014/main" id="{0AD37203-DE5C-8723-D737-BF06BF96DD9E}"/>
                </a:ext>
              </a:extLst>
            </p:cNvPr>
            <p:cNvSpPr>
              <a:spLocks noChangeArrowheads="1"/>
            </p:cNvSpPr>
            <p:nvPr/>
          </p:nvSpPr>
          <p:spPr bwMode="auto">
            <a:xfrm>
              <a:off x="3705" y="1493"/>
              <a:ext cx="313" cy="95"/>
            </a:xfrm>
            <a:prstGeom prst="ellipse">
              <a:avLst/>
            </a:prstGeom>
            <a:solidFill>
              <a:srgbClr val="CCCCFF"/>
            </a:solidFill>
            <a:ln w="12700">
              <a:solidFill>
                <a:srgbClr val="000000"/>
              </a:solidFill>
              <a:round/>
              <a:headEnd/>
              <a:tailEnd/>
            </a:ln>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29" name="Oval 34">
              <a:extLst>
                <a:ext uri="{FF2B5EF4-FFF2-40B4-BE49-F238E27FC236}">
                  <a16:creationId xmlns:a16="http://schemas.microsoft.com/office/drawing/2014/main" id="{63400847-8BFC-9170-0334-8A7624586D60}"/>
                </a:ext>
              </a:extLst>
            </p:cNvPr>
            <p:cNvSpPr>
              <a:spLocks noChangeArrowheads="1"/>
            </p:cNvSpPr>
            <p:nvPr/>
          </p:nvSpPr>
          <p:spPr bwMode="auto">
            <a:xfrm>
              <a:off x="4391" y="1555"/>
              <a:ext cx="312" cy="81"/>
            </a:xfrm>
            <a:prstGeom prst="ellipse">
              <a:avLst/>
            </a:prstGeom>
            <a:solidFill>
              <a:srgbClr val="CCCCFF"/>
            </a:solidFill>
            <a:ln w="12700">
              <a:solidFill>
                <a:srgbClr val="000000"/>
              </a:solidFill>
              <a:round/>
              <a:headEnd/>
              <a:tailEnd/>
            </a:ln>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30" name="Line 35">
              <a:extLst>
                <a:ext uri="{FF2B5EF4-FFF2-40B4-BE49-F238E27FC236}">
                  <a16:creationId xmlns:a16="http://schemas.microsoft.com/office/drawing/2014/main" id="{2BD99316-7691-1EFA-C5E0-84D9E34C0CFA}"/>
                </a:ext>
              </a:extLst>
            </p:cNvPr>
            <p:cNvSpPr>
              <a:spLocks noChangeShapeType="1"/>
            </p:cNvSpPr>
            <p:nvPr/>
          </p:nvSpPr>
          <p:spPr bwMode="auto">
            <a:xfrm>
              <a:off x="4391" y="1548"/>
              <a:ext cx="0" cy="50"/>
            </a:xfrm>
            <a:prstGeom prst="line">
              <a:avLst/>
            </a:prstGeom>
            <a:noFill/>
            <a:ln w="12700">
              <a:solidFill>
                <a:srgbClr val="000000"/>
              </a:solidFill>
              <a:round/>
              <a:headEnd/>
              <a:tailEnd/>
            </a:ln>
            <a:extLst>
              <a:ext uri="{909E8E84-426E-40dd-AFC4-6F175D3DCCD1}">
                <a14:hiddenFill xmlns:a14="http://schemas.microsoft.com/office/drawing/2010/main" xmlns="">
                  <a:noFill/>
                </a14:hiddenFill>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31" name="Line 36">
              <a:extLst>
                <a:ext uri="{FF2B5EF4-FFF2-40B4-BE49-F238E27FC236}">
                  <a16:creationId xmlns:a16="http://schemas.microsoft.com/office/drawing/2014/main" id="{E4660629-46BD-A5C4-E55C-202CE61742A2}"/>
                </a:ext>
              </a:extLst>
            </p:cNvPr>
            <p:cNvSpPr>
              <a:spLocks noChangeShapeType="1"/>
            </p:cNvSpPr>
            <p:nvPr/>
          </p:nvSpPr>
          <p:spPr bwMode="auto">
            <a:xfrm>
              <a:off x="4703" y="1548"/>
              <a:ext cx="0" cy="50"/>
            </a:xfrm>
            <a:prstGeom prst="line">
              <a:avLst/>
            </a:prstGeom>
            <a:noFill/>
            <a:ln w="12700">
              <a:solidFill>
                <a:srgbClr val="000000"/>
              </a:solidFill>
              <a:round/>
              <a:headEnd/>
              <a:tailEnd/>
            </a:ln>
            <a:extLst>
              <a:ext uri="{909E8E84-426E-40dd-AFC4-6F175D3DCCD1}">
                <a14:hiddenFill xmlns:a14="http://schemas.microsoft.com/office/drawing/2010/main" xmlns="">
                  <a:noFill/>
                </a14:hiddenFill>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32" name="Rectangle 37">
              <a:extLst>
                <a:ext uri="{FF2B5EF4-FFF2-40B4-BE49-F238E27FC236}">
                  <a16:creationId xmlns:a16="http://schemas.microsoft.com/office/drawing/2014/main" id="{E3F301A6-D12D-56EF-2BEA-A50081BCB6E6}"/>
                </a:ext>
              </a:extLst>
            </p:cNvPr>
            <p:cNvSpPr>
              <a:spLocks noChangeArrowheads="1"/>
            </p:cNvSpPr>
            <p:nvPr/>
          </p:nvSpPr>
          <p:spPr bwMode="auto">
            <a:xfrm>
              <a:off x="4391" y="1548"/>
              <a:ext cx="309" cy="49"/>
            </a:xfrm>
            <a:prstGeom prst="rect">
              <a:avLst/>
            </a:prstGeom>
            <a:solidFill>
              <a:srgbClr val="CCCCFF"/>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wrap="none"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sz="24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33" name="Oval 38">
              <a:extLst>
                <a:ext uri="{FF2B5EF4-FFF2-40B4-BE49-F238E27FC236}">
                  <a16:creationId xmlns:a16="http://schemas.microsoft.com/office/drawing/2014/main" id="{6B9D8630-840F-2AE1-0455-DDF08BB883CE}"/>
                </a:ext>
              </a:extLst>
            </p:cNvPr>
            <p:cNvSpPr>
              <a:spLocks noChangeArrowheads="1"/>
            </p:cNvSpPr>
            <p:nvPr/>
          </p:nvSpPr>
          <p:spPr bwMode="auto">
            <a:xfrm>
              <a:off x="4394" y="1492"/>
              <a:ext cx="312" cy="95"/>
            </a:xfrm>
            <a:prstGeom prst="ellipse">
              <a:avLst/>
            </a:prstGeom>
            <a:solidFill>
              <a:srgbClr val="CCCCFF"/>
            </a:solidFill>
            <a:ln w="12700">
              <a:solidFill>
                <a:srgbClr val="000000"/>
              </a:solidFill>
              <a:round/>
              <a:headEnd/>
              <a:tailEnd/>
            </a:ln>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34" name="Oval 39">
              <a:extLst>
                <a:ext uri="{FF2B5EF4-FFF2-40B4-BE49-F238E27FC236}">
                  <a16:creationId xmlns:a16="http://schemas.microsoft.com/office/drawing/2014/main" id="{E93C730F-4940-E179-CA7B-02683BF7BABE}"/>
                </a:ext>
              </a:extLst>
            </p:cNvPr>
            <p:cNvSpPr>
              <a:spLocks noChangeArrowheads="1"/>
            </p:cNvSpPr>
            <p:nvPr/>
          </p:nvSpPr>
          <p:spPr bwMode="auto">
            <a:xfrm>
              <a:off x="4401" y="2246"/>
              <a:ext cx="313" cy="81"/>
            </a:xfrm>
            <a:prstGeom prst="ellipse">
              <a:avLst/>
            </a:prstGeom>
            <a:solidFill>
              <a:srgbClr val="CCCCFF"/>
            </a:solidFill>
            <a:ln w="12700">
              <a:solidFill>
                <a:srgbClr val="000000"/>
              </a:solidFill>
              <a:round/>
              <a:headEnd/>
              <a:tailEnd/>
            </a:ln>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35" name="Line 40">
              <a:extLst>
                <a:ext uri="{FF2B5EF4-FFF2-40B4-BE49-F238E27FC236}">
                  <a16:creationId xmlns:a16="http://schemas.microsoft.com/office/drawing/2014/main" id="{F75E6E4F-297A-AEEA-2F17-E313E0DD8979}"/>
                </a:ext>
              </a:extLst>
            </p:cNvPr>
            <p:cNvSpPr>
              <a:spLocks noChangeShapeType="1"/>
            </p:cNvSpPr>
            <p:nvPr/>
          </p:nvSpPr>
          <p:spPr bwMode="auto">
            <a:xfrm>
              <a:off x="4401" y="2239"/>
              <a:ext cx="0" cy="50"/>
            </a:xfrm>
            <a:prstGeom prst="line">
              <a:avLst/>
            </a:prstGeom>
            <a:noFill/>
            <a:ln w="12700">
              <a:solidFill>
                <a:srgbClr val="000000"/>
              </a:solidFill>
              <a:round/>
              <a:headEnd/>
              <a:tailEnd/>
            </a:ln>
            <a:extLst>
              <a:ext uri="{909E8E84-426E-40dd-AFC4-6F175D3DCCD1}">
                <a14:hiddenFill xmlns:a14="http://schemas.microsoft.com/office/drawing/2010/main" xmlns="">
                  <a:noFill/>
                </a14:hiddenFill>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36" name="Line 41">
              <a:extLst>
                <a:ext uri="{FF2B5EF4-FFF2-40B4-BE49-F238E27FC236}">
                  <a16:creationId xmlns:a16="http://schemas.microsoft.com/office/drawing/2014/main" id="{345625B7-453B-72BA-1936-777CD892F4AE}"/>
                </a:ext>
              </a:extLst>
            </p:cNvPr>
            <p:cNvSpPr>
              <a:spLocks noChangeShapeType="1"/>
            </p:cNvSpPr>
            <p:nvPr/>
          </p:nvSpPr>
          <p:spPr bwMode="auto">
            <a:xfrm>
              <a:off x="4714" y="2239"/>
              <a:ext cx="0" cy="50"/>
            </a:xfrm>
            <a:prstGeom prst="line">
              <a:avLst/>
            </a:prstGeom>
            <a:noFill/>
            <a:ln w="12700">
              <a:solidFill>
                <a:srgbClr val="000000"/>
              </a:solidFill>
              <a:round/>
              <a:headEnd/>
              <a:tailEnd/>
            </a:ln>
            <a:extLst>
              <a:ext uri="{909E8E84-426E-40dd-AFC4-6F175D3DCCD1}">
                <a14:hiddenFill xmlns:a14="http://schemas.microsoft.com/office/drawing/2010/main" xmlns="">
                  <a:noFill/>
                </a14:hiddenFill>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37" name="Rectangle 42">
              <a:extLst>
                <a:ext uri="{FF2B5EF4-FFF2-40B4-BE49-F238E27FC236}">
                  <a16:creationId xmlns:a16="http://schemas.microsoft.com/office/drawing/2014/main" id="{21553B94-21B1-7FDC-DD34-CAB1DC23D2A7}"/>
                </a:ext>
              </a:extLst>
            </p:cNvPr>
            <p:cNvSpPr>
              <a:spLocks noChangeArrowheads="1"/>
            </p:cNvSpPr>
            <p:nvPr/>
          </p:nvSpPr>
          <p:spPr bwMode="auto">
            <a:xfrm>
              <a:off x="4401" y="2239"/>
              <a:ext cx="310" cy="49"/>
            </a:xfrm>
            <a:prstGeom prst="rect">
              <a:avLst/>
            </a:prstGeom>
            <a:solidFill>
              <a:srgbClr val="CCCCFF"/>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wrap="none"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sz="24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38" name="Oval 43">
              <a:extLst>
                <a:ext uri="{FF2B5EF4-FFF2-40B4-BE49-F238E27FC236}">
                  <a16:creationId xmlns:a16="http://schemas.microsoft.com/office/drawing/2014/main" id="{C98C0772-DE0C-64B6-D85D-715B90B3EBEE}"/>
                </a:ext>
              </a:extLst>
            </p:cNvPr>
            <p:cNvSpPr>
              <a:spLocks noChangeArrowheads="1"/>
            </p:cNvSpPr>
            <p:nvPr/>
          </p:nvSpPr>
          <p:spPr bwMode="auto">
            <a:xfrm>
              <a:off x="4398" y="2180"/>
              <a:ext cx="313" cy="95"/>
            </a:xfrm>
            <a:prstGeom prst="ellipse">
              <a:avLst/>
            </a:prstGeom>
            <a:solidFill>
              <a:srgbClr val="CCCCFF"/>
            </a:solidFill>
            <a:ln w="12700">
              <a:solidFill>
                <a:srgbClr val="000000"/>
              </a:solidFill>
              <a:round/>
              <a:headEnd/>
              <a:tailEnd/>
            </a:ln>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39" name="Oval 44">
              <a:extLst>
                <a:ext uri="{FF2B5EF4-FFF2-40B4-BE49-F238E27FC236}">
                  <a16:creationId xmlns:a16="http://schemas.microsoft.com/office/drawing/2014/main" id="{FF91A696-5016-C2BB-2EF5-703BB67E8139}"/>
                </a:ext>
              </a:extLst>
            </p:cNvPr>
            <p:cNvSpPr>
              <a:spLocks noChangeArrowheads="1"/>
            </p:cNvSpPr>
            <p:nvPr/>
          </p:nvSpPr>
          <p:spPr bwMode="auto">
            <a:xfrm>
              <a:off x="4966" y="1905"/>
              <a:ext cx="313" cy="81"/>
            </a:xfrm>
            <a:prstGeom prst="ellipse">
              <a:avLst/>
            </a:prstGeom>
            <a:solidFill>
              <a:srgbClr val="CCCCFF"/>
            </a:solidFill>
            <a:ln w="12700">
              <a:solidFill>
                <a:srgbClr val="000000"/>
              </a:solidFill>
              <a:round/>
              <a:headEnd/>
              <a:tailEnd/>
            </a:ln>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40" name="Line 45">
              <a:extLst>
                <a:ext uri="{FF2B5EF4-FFF2-40B4-BE49-F238E27FC236}">
                  <a16:creationId xmlns:a16="http://schemas.microsoft.com/office/drawing/2014/main" id="{4185444E-C7F2-EA7C-2DF8-F14196EABA21}"/>
                </a:ext>
              </a:extLst>
            </p:cNvPr>
            <p:cNvSpPr>
              <a:spLocks noChangeShapeType="1"/>
            </p:cNvSpPr>
            <p:nvPr/>
          </p:nvSpPr>
          <p:spPr bwMode="auto">
            <a:xfrm>
              <a:off x="4966" y="1898"/>
              <a:ext cx="0" cy="50"/>
            </a:xfrm>
            <a:prstGeom prst="line">
              <a:avLst/>
            </a:prstGeom>
            <a:noFill/>
            <a:ln w="12700">
              <a:solidFill>
                <a:srgbClr val="000000"/>
              </a:solidFill>
              <a:round/>
              <a:headEnd/>
              <a:tailEnd/>
            </a:ln>
            <a:extLst>
              <a:ext uri="{909E8E84-426E-40dd-AFC4-6F175D3DCCD1}">
                <a14:hiddenFill xmlns:a14="http://schemas.microsoft.com/office/drawing/2010/main" xmlns="">
                  <a:noFill/>
                </a14:hiddenFill>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41" name="Line 46">
              <a:extLst>
                <a:ext uri="{FF2B5EF4-FFF2-40B4-BE49-F238E27FC236}">
                  <a16:creationId xmlns:a16="http://schemas.microsoft.com/office/drawing/2014/main" id="{4D9126A1-1F8E-55D6-2C44-0A97653D8E67}"/>
                </a:ext>
              </a:extLst>
            </p:cNvPr>
            <p:cNvSpPr>
              <a:spLocks noChangeShapeType="1"/>
            </p:cNvSpPr>
            <p:nvPr/>
          </p:nvSpPr>
          <p:spPr bwMode="auto">
            <a:xfrm>
              <a:off x="5279" y="1898"/>
              <a:ext cx="0" cy="50"/>
            </a:xfrm>
            <a:prstGeom prst="line">
              <a:avLst/>
            </a:prstGeom>
            <a:noFill/>
            <a:ln w="12700">
              <a:solidFill>
                <a:srgbClr val="000000"/>
              </a:solidFill>
              <a:round/>
              <a:headEnd/>
              <a:tailEnd/>
            </a:ln>
            <a:extLst>
              <a:ext uri="{909E8E84-426E-40dd-AFC4-6F175D3DCCD1}">
                <a14:hiddenFill xmlns:a14="http://schemas.microsoft.com/office/drawing/2010/main" xmlns="">
                  <a:noFill/>
                </a14:hiddenFill>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42" name="Rectangle 47">
              <a:extLst>
                <a:ext uri="{FF2B5EF4-FFF2-40B4-BE49-F238E27FC236}">
                  <a16:creationId xmlns:a16="http://schemas.microsoft.com/office/drawing/2014/main" id="{F93B028D-3E12-732B-1D82-C9B6A9ADF8A6}"/>
                </a:ext>
              </a:extLst>
            </p:cNvPr>
            <p:cNvSpPr>
              <a:spLocks noChangeArrowheads="1"/>
            </p:cNvSpPr>
            <p:nvPr/>
          </p:nvSpPr>
          <p:spPr bwMode="auto">
            <a:xfrm>
              <a:off x="4966" y="1898"/>
              <a:ext cx="310" cy="49"/>
            </a:xfrm>
            <a:prstGeom prst="rect">
              <a:avLst/>
            </a:prstGeom>
            <a:solidFill>
              <a:srgbClr val="CCCCFF"/>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wrap="none"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sz="24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43" name="Oval 48">
              <a:extLst>
                <a:ext uri="{FF2B5EF4-FFF2-40B4-BE49-F238E27FC236}">
                  <a16:creationId xmlns:a16="http://schemas.microsoft.com/office/drawing/2014/main" id="{5ABB4F86-BE4C-7AB6-78EC-268C35C09825}"/>
                </a:ext>
              </a:extLst>
            </p:cNvPr>
            <p:cNvSpPr>
              <a:spLocks noChangeArrowheads="1"/>
            </p:cNvSpPr>
            <p:nvPr/>
          </p:nvSpPr>
          <p:spPr bwMode="auto">
            <a:xfrm>
              <a:off x="4963" y="1839"/>
              <a:ext cx="313" cy="95"/>
            </a:xfrm>
            <a:prstGeom prst="ellipse">
              <a:avLst/>
            </a:prstGeom>
            <a:solidFill>
              <a:srgbClr val="CCCCFF"/>
            </a:solidFill>
            <a:ln w="12700">
              <a:solidFill>
                <a:srgbClr val="000000"/>
              </a:solidFill>
              <a:round/>
              <a:headEnd/>
              <a:tailEnd/>
            </a:ln>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44" name="Freeform 49">
              <a:extLst>
                <a:ext uri="{FF2B5EF4-FFF2-40B4-BE49-F238E27FC236}">
                  <a16:creationId xmlns:a16="http://schemas.microsoft.com/office/drawing/2014/main" id="{E06B1A91-0378-4FCD-D83B-FFC566E663D9}"/>
                </a:ext>
              </a:extLst>
            </p:cNvPr>
            <p:cNvSpPr>
              <a:spLocks/>
            </p:cNvSpPr>
            <p:nvPr/>
          </p:nvSpPr>
          <p:spPr bwMode="auto">
            <a:xfrm>
              <a:off x="4557" y="1647"/>
              <a:ext cx="1" cy="522"/>
            </a:xfrm>
            <a:custGeom>
              <a:avLst/>
              <a:gdLst>
                <a:gd name="T0" fmla="*/ 0 w 1"/>
                <a:gd name="T1" fmla="*/ 0 h 522"/>
                <a:gd name="T2" fmla="*/ 0 w 1"/>
                <a:gd name="T3" fmla="*/ 522 h 522"/>
                <a:gd name="T4" fmla="*/ 0 60000 65536"/>
                <a:gd name="T5" fmla="*/ 0 60000 65536"/>
                <a:gd name="T6" fmla="*/ 0 w 1"/>
                <a:gd name="T7" fmla="*/ 0 h 522"/>
                <a:gd name="T8" fmla="*/ 1 w 1"/>
                <a:gd name="T9" fmla="*/ 522 h 522"/>
              </a:gdLst>
              <a:ahLst/>
              <a:cxnLst>
                <a:cxn ang="T4">
                  <a:pos x="T0" y="T1"/>
                </a:cxn>
                <a:cxn ang="T5">
                  <a:pos x="T2" y="T3"/>
                </a:cxn>
              </a:cxnLst>
              <a:rect l="T6" t="T7" r="T8" b="T9"/>
              <a:pathLst>
                <a:path w="1" h="522">
                  <a:moveTo>
                    <a:pt x="0" y="0"/>
                  </a:moveTo>
                  <a:lnTo>
                    <a:pt x="0" y="522"/>
                  </a:lnTo>
                </a:path>
              </a:pathLst>
            </a:custGeom>
            <a:noFill/>
            <a:ln w="12700">
              <a:solidFill>
                <a:srgbClr val="000000"/>
              </a:solidFill>
              <a:round/>
              <a:headEnd/>
              <a:tailEnd/>
            </a:ln>
            <a:extLst>
              <a:ext uri="{909E8E84-426E-40dd-AFC4-6F175D3DCCD1}">
                <a14:hiddenFill xmlns:a14="http://schemas.microsoft.com/office/drawing/2010/main" xmlns="">
                  <a:solidFill>
                    <a:srgbClr val="FFFFFF"/>
                  </a:solidFill>
                </a14:hiddenFill>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45" name="Freeform 50">
              <a:extLst>
                <a:ext uri="{FF2B5EF4-FFF2-40B4-BE49-F238E27FC236}">
                  <a16:creationId xmlns:a16="http://schemas.microsoft.com/office/drawing/2014/main" id="{4F00A8C6-9967-7D45-8240-CF31FD1C958D}"/>
                </a:ext>
              </a:extLst>
            </p:cNvPr>
            <p:cNvSpPr>
              <a:spLocks/>
            </p:cNvSpPr>
            <p:nvPr/>
          </p:nvSpPr>
          <p:spPr bwMode="auto">
            <a:xfrm>
              <a:off x="3864" y="1653"/>
              <a:ext cx="1" cy="537"/>
            </a:xfrm>
            <a:custGeom>
              <a:avLst/>
              <a:gdLst>
                <a:gd name="T0" fmla="*/ 0 w 1"/>
                <a:gd name="T1" fmla="*/ 0 h 537"/>
                <a:gd name="T2" fmla="*/ 0 w 1"/>
                <a:gd name="T3" fmla="*/ 537 h 537"/>
                <a:gd name="T4" fmla="*/ 0 60000 65536"/>
                <a:gd name="T5" fmla="*/ 0 60000 65536"/>
                <a:gd name="T6" fmla="*/ 0 w 1"/>
                <a:gd name="T7" fmla="*/ 0 h 537"/>
                <a:gd name="T8" fmla="*/ 1 w 1"/>
                <a:gd name="T9" fmla="*/ 537 h 537"/>
              </a:gdLst>
              <a:ahLst/>
              <a:cxnLst>
                <a:cxn ang="T4">
                  <a:pos x="T0" y="T1"/>
                </a:cxn>
                <a:cxn ang="T5">
                  <a:pos x="T2" y="T3"/>
                </a:cxn>
              </a:cxnLst>
              <a:rect l="T6" t="T7" r="T8" b="T9"/>
              <a:pathLst>
                <a:path w="1" h="537">
                  <a:moveTo>
                    <a:pt x="0" y="0"/>
                  </a:moveTo>
                  <a:lnTo>
                    <a:pt x="0" y="537"/>
                  </a:lnTo>
                </a:path>
              </a:pathLst>
            </a:custGeom>
            <a:noFill/>
            <a:ln w="12700">
              <a:solidFill>
                <a:srgbClr val="000000"/>
              </a:solidFill>
              <a:round/>
              <a:headEnd/>
              <a:tailEnd/>
            </a:ln>
            <a:extLst>
              <a:ext uri="{909E8E84-426E-40dd-AFC4-6F175D3DCCD1}">
                <a14:hiddenFill xmlns:a14="http://schemas.microsoft.com/office/drawing/2010/main" xmlns="">
                  <a:solidFill>
                    <a:srgbClr val="FFFFFF"/>
                  </a:solidFill>
                </a14:hiddenFill>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46" name="Freeform 51">
              <a:extLst>
                <a:ext uri="{FF2B5EF4-FFF2-40B4-BE49-F238E27FC236}">
                  <a16:creationId xmlns:a16="http://schemas.microsoft.com/office/drawing/2014/main" id="{DDA7A16C-F19B-5F81-3039-7B2F5BBAD2FB}"/>
                </a:ext>
              </a:extLst>
            </p:cNvPr>
            <p:cNvSpPr>
              <a:spLocks/>
            </p:cNvSpPr>
            <p:nvPr/>
          </p:nvSpPr>
          <p:spPr bwMode="auto">
            <a:xfrm>
              <a:off x="4029" y="1638"/>
              <a:ext cx="504" cy="600"/>
            </a:xfrm>
            <a:custGeom>
              <a:avLst/>
              <a:gdLst>
                <a:gd name="T0" fmla="*/ 0 w 378"/>
                <a:gd name="T1" fmla="*/ 11993521 h 174"/>
                <a:gd name="T2" fmla="*/ 5035 w 378"/>
                <a:gd name="T3" fmla="*/ 0 h 174"/>
                <a:gd name="T4" fmla="*/ 0 60000 65536"/>
                <a:gd name="T5" fmla="*/ 0 60000 65536"/>
                <a:gd name="T6" fmla="*/ 0 w 378"/>
                <a:gd name="T7" fmla="*/ 0 h 174"/>
                <a:gd name="T8" fmla="*/ 378 w 378"/>
                <a:gd name="T9" fmla="*/ 174 h 174"/>
              </a:gdLst>
              <a:ahLst/>
              <a:cxnLst>
                <a:cxn ang="T4">
                  <a:pos x="T0" y="T1"/>
                </a:cxn>
                <a:cxn ang="T5">
                  <a:pos x="T2" y="T3"/>
                </a:cxn>
              </a:cxnLst>
              <a:rect l="T6" t="T7" r="T8" b="T9"/>
              <a:pathLst>
                <a:path w="378" h="174">
                  <a:moveTo>
                    <a:pt x="0" y="174"/>
                  </a:moveTo>
                  <a:lnTo>
                    <a:pt x="378" y="0"/>
                  </a:lnTo>
                </a:path>
              </a:pathLst>
            </a:custGeom>
            <a:noFill/>
            <a:ln w="12700">
              <a:solidFill>
                <a:srgbClr val="000000"/>
              </a:solidFill>
              <a:round/>
              <a:headEnd/>
              <a:tailEnd/>
            </a:ln>
            <a:extLst>
              <a:ext uri="{909E8E84-426E-40dd-AFC4-6F175D3DCCD1}">
                <a14:hiddenFill xmlns:a14="http://schemas.microsoft.com/office/drawing/2010/main" xmlns="">
                  <a:solidFill>
                    <a:srgbClr val="FFFFFF"/>
                  </a:solidFill>
                </a14:hiddenFill>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47" name="Freeform 52">
              <a:extLst>
                <a:ext uri="{FF2B5EF4-FFF2-40B4-BE49-F238E27FC236}">
                  <a16:creationId xmlns:a16="http://schemas.microsoft.com/office/drawing/2014/main" id="{008660BF-EF74-16FE-65A7-BF5AA8AB368B}"/>
                </a:ext>
              </a:extLst>
            </p:cNvPr>
            <p:cNvSpPr>
              <a:spLocks/>
            </p:cNvSpPr>
            <p:nvPr/>
          </p:nvSpPr>
          <p:spPr bwMode="auto">
            <a:xfrm>
              <a:off x="4716" y="1986"/>
              <a:ext cx="366" cy="270"/>
            </a:xfrm>
            <a:custGeom>
              <a:avLst/>
              <a:gdLst>
                <a:gd name="T0" fmla="*/ 0 w 366"/>
                <a:gd name="T1" fmla="*/ 270 h 270"/>
                <a:gd name="T2" fmla="*/ 366 w 366"/>
                <a:gd name="T3" fmla="*/ 0 h 270"/>
                <a:gd name="T4" fmla="*/ 0 60000 65536"/>
                <a:gd name="T5" fmla="*/ 0 60000 65536"/>
                <a:gd name="T6" fmla="*/ 0 w 366"/>
                <a:gd name="T7" fmla="*/ 0 h 270"/>
                <a:gd name="T8" fmla="*/ 366 w 366"/>
                <a:gd name="T9" fmla="*/ 270 h 270"/>
              </a:gdLst>
              <a:ahLst/>
              <a:cxnLst>
                <a:cxn ang="T4">
                  <a:pos x="T0" y="T1"/>
                </a:cxn>
                <a:cxn ang="T5">
                  <a:pos x="T2" y="T3"/>
                </a:cxn>
              </a:cxnLst>
              <a:rect l="T6" t="T7" r="T8" b="T9"/>
              <a:pathLst>
                <a:path w="366" h="270">
                  <a:moveTo>
                    <a:pt x="0" y="270"/>
                  </a:moveTo>
                  <a:lnTo>
                    <a:pt x="366" y="0"/>
                  </a:lnTo>
                </a:path>
              </a:pathLst>
            </a:custGeom>
            <a:noFill/>
            <a:ln w="12700">
              <a:solidFill>
                <a:srgbClr val="000000"/>
              </a:solidFill>
              <a:round/>
              <a:headEnd/>
              <a:tailEnd/>
            </a:ln>
            <a:extLst>
              <a:ext uri="{909E8E84-426E-40dd-AFC4-6F175D3DCCD1}">
                <a14:hiddenFill xmlns:a14="http://schemas.microsoft.com/office/drawing/2010/main" xmlns="">
                  <a:solidFill>
                    <a:srgbClr val="FFFFFF"/>
                  </a:solidFill>
                </a14:hiddenFill>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48" name="Freeform 53">
              <a:extLst>
                <a:ext uri="{FF2B5EF4-FFF2-40B4-BE49-F238E27FC236}">
                  <a16:creationId xmlns:a16="http://schemas.microsoft.com/office/drawing/2014/main" id="{E3BE3746-4C8F-E882-A333-7A0EAF09CC7E}"/>
                </a:ext>
              </a:extLst>
            </p:cNvPr>
            <p:cNvSpPr>
              <a:spLocks/>
            </p:cNvSpPr>
            <p:nvPr/>
          </p:nvSpPr>
          <p:spPr bwMode="auto">
            <a:xfrm>
              <a:off x="4035" y="2268"/>
              <a:ext cx="366" cy="1"/>
            </a:xfrm>
            <a:custGeom>
              <a:avLst/>
              <a:gdLst>
                <a:gd name="T0" fmla="*/ 366 w 366"/>
                <a:gd name="T1" fmla="*/ 0 h 1"/>
                <a:gd name="T2" fmla="*/ 0 w 366"/>
                <a:gd name="T3" fmla="*/ 0 h 1"/>
                <a:gd name="T4" fmla="*/ 0 60000 65536"/>
                <a:gd name="T5" fmla="*/ 0 60000 65536"/>
                <a:gd name="T6" fmla="*/ 0 w 366"/>
                <a:gd name="T7" fmla="*/ 0 h 1"/>
                <a:gd name="T8" fmla="*/ 366 w 366"/>
                <a:gd name="T9" fmla="*/ 1 h 1"/>
              </a:gdLst>
              <a:ahLst/>
              <a:cxnLst>
                <a:cxn ang="T4">
                  <a:pos x="T0" y="T1"/>
                </a:cxn>
                <a:cxn ang="T5">
                  <a:pos x="T2" y="T3"/>
                </a:cxn>
              </a:cxnLst>
              <a:rect l="T6" t="T7" r="T8" b="T9"/>
              <a:pathLst>
                <a:path w="366" h="1">
                  <a:moveTo>
                    <a:pt x="366" y="0"/>
                  </a:moveTo>
                  <a:lnTo>
                    <a:pt x="0" y="0"/>
                  </a:lnTo>
                </a:path>
              </a:pathLst>
            </a:custGeom>
            <a:noFill/>
            <a:ln w="12700">
              <a:solidFill>
                <a:srgbClr val="000000"/>
              </a:solidFill>
              <a:round/>
              <a:headEnd/>
              <a:tailEnd/>
            </a:ln>
            <a:extLst>
              <a:ext uri="{909E8E84-426E-40dd-AFC4-6F175D3DCCD1}">
                <a14:hiddenFill xmlns:a14="http://schemas.microsoft.com/office/drawing/2010/main" xmlns="">
                  <a:solidFill>
                    <a:srgbClr val="FFFFFF"/>
                  </a:solidFill>
                </a14:hiddenFill>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49" name="Freeform 54">
              <a:extLst>
                <a:ext uri="{FF2B5EF4-FFF2-40B4-BE49-F238E27FC236}">
                  <a16:creationId xmlns:a16="http://schemas.microsoft.com/office/drawing/2014/main" id="{7083ACC3-4A76-F181-C710-AA20E39689A0}"/>
                </a:ext>
              </a:extLst>
            </p:cNvPr>
            <p:cNvSpPr>
              <a:spLocks/>
            </p:cNvSpPr>
            <p:nvPr/>
          </p:nvSpPr>
          <p:spPr bwMode="auto">
            <a:xfrm>
              <a:off x="3444" y="1944"/>
              <a:ext cx="276" cy="264"/>
            </a:xfrm>
            <a:custGeom>
              <a:avLst/>
              <a:gdLst>
                <a:gd name="T0" fmla="*/ 276 w 276"/>
                <a:gd name="T1" fmla="*/ 264 h 264"/>
                <a:gd name="T2" fmla="*/ 0 w 276"/>
                <a:gd name="T3" fmla="*/ 0 h 264"/>
                <a:gd name="T4" fmla="*/ 0 60000 65536"/>
                <a:gd name="T5" fmla="*/ 0 60000 65536"/>
                <a:gd name="T6" fmla="*/ 0 w 276"/>
                <a:gd name="T7" fmla="*/ 0 h 264"/>
                <a:gd name="T8" fmla="*/ 276 w 276"/>
                <a:gd name="T9" fmla="*/ 264 h 264"/>
              </a:gdLst>
              <a:ahLst/>
              <a:cxnLst>
                <a:cxn ang="T4">
                  <a:pos x="T0" y="T1"/>
                </a:cxn>
                <a:cxn ang="T5">
                  <a:pos x="T2" y="T3"/>
                </a:cxn>
              </a:cxnLst>
              <a:rect l="T6" t="T7" r="T8" b="T9"/>
              <a:pathLst>
                <a:path w="276" h="264">
                  <a:moveTo>
                    <a:pt x="276" y="264"/>
                  </a:moveTo>
                  <a:lnTo>
                    <a:pt x="0" y="0"/>
                  </a:lnTo>
                </a:path>
              </a:pathLst>
            </a:custGeom>
            <a:noFill/>
            <a:ln w="12700">
              <a:solidFill>
                <a:srgbClr val="000000"/>
              </a:solidFill>
              <a:round/>
              <a:headEnd/>
              <a:tailEnd/>
            </a:ln>
            <a:extLst>
              <a:ext uri="{909E8E84-426E-40dd-AFC4-6F175D3DCCD1}">
                <a14:hiddenFill xmlns:a14="http://schemas.microsoft.com/office/drawing/2010/main" xmlns="">
                  <a:solidFill>
                    <a:srgbClr val="FFFFFF"/>
                  </a:solidFill>
                </a14:hiddenFill>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50" name="Freeform 55">
              <a:extLst>
                <a:ext uri="{FF2B5EF4-FFF2-40B4-BE49-F238E27FC236}">
                  <a16:creationId xmlns:a16="http://schemas.microsoft.com/office/drawing/2014/main" id="{D512F2C7-F8BE-F476-0E5B-F0E43B92A1D8}"/>
                </a:ext>
              </a:extLst>
            </p:cNvPr>
            <p:cNvSpPr>
              <a:spLocks/>
            </p:cNvSpPr>
            <p:nvPr/>
          </p:nvSpPr>
          <p:spPr bwMode="auto">
            <a:xfrm>
              <a:off x="4029" y="1578"/>
              <a:ext cx="366" cy="1"/>
            </a:xfrm>
            <a:custGeom>
              <a:avLst/>
              <a:gdLst>
                <a:gd name="T0" fmla="*/ 366 w 366"/>
                <a:gd name="T1" fmla="*/ 0 h 1"/>
                <a:gd name="T2" fmla="*/ 0 w 366"/>
                <a:gd name="T3" fmla="*/ 0 h 1"/>
                <a:gd name="T4" fmla="*/ 0 60000 65536"/>
                <a:gd name="T5" fmla="*/ 0 60000 65536"/>
                <a:gd name="T6" fmla="*/ 0 w 366"/>
                <a:gd name="T7" fmla="*/ 0 h 1"/>
                <a:gd name="T8" fmla="*/ 366 w 366"/>
                <a:gd name="T9" fmla="*/ 1 h 1"/>
              </a:gdLst>
              <a:ahLst/>
              <a:cxnLst>
                <a:cxn ang="T4">
                  <a:pos x="T0" y="T1"/>
                </a:cxn>
                <a:cxn ang="T5">
                  <a:pos x="T2" y="T3"/>
                </a:cxn>
              </a:cxnLst>
              <a:rect l="T6" t="T7" r="T8" b="T9"/>
              <a:pathLst>
                <a:path w="366" h="1">
                  <a:moveTo>
                    <a:pt x="366" y="0"/>
                  </a:moveTo>
                  <a:lnTo>
                    <a:pt x="0" y="0"/>
                  </a:lnTo>
                </a:path>
              </a:pathLst>
            </a:custGeom>
            <a:noFill/>
            <a:ln w="12700">
              <a:solidFill>
                <a:srgbClr val="000000"/>
              </a:solidFill>
              <a:round/>
              <a:headEnd/>
              <a:tailEnd/>
            </a:ln>
            <a:extLst>
              <a:ext uri="{909E8E84-426E-40dd-AFC4-6F175D3DCCD1}">
                <a14:hiddenFill xmlns:a14="http://schemas.microsoft.com/office/drawing/2010/main" xmlns="">
                  <a:solidFill>
                    <a:srgbClr val="FFFFFF"/>
                  </a:solidFill>
                </a14:hiddenFill>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51" name="Freeform 56">
              <a:extLst>
                <a:ext uri="{FF2B5EF4-FFF2-40B4-BE49-F238E27FC236}">
                  <a16:creationId xmlns:a16="http://schemas.microsoft.com/office/drawing/2014/main" id="{B5ABB7D3-28D2-1D16-9814-E0CC56F4A371}"/>
                </a:ext>
              </a:extLst>
            </p:cNvPr>
            <p:cNvSpPr>
              <a:spLocks/>
            </p:cNvSpPr>
            <p:nvPr/>
          </p:nvSpPr>
          <p:spPr bwMode="auto">
            <a:xfrm>
              <a:off x="4704" y="1575"/>
              <a:ext cx="396" cy="267"/>
            </a:xfrm>
            <a:custGeom>
              <a:avLst/>
              <a:gdLst>
                <a:gd name="T0" fmla="*/ 396 w 396"/>
                <a:gd name="T1" fmla="*/ 267 h 267"/>
                <a:gd name="T2" fmla="*/ 0 w 396"/>
                <a:gd name="T3" fmla="*/ 0 h 267"/>
                <a:gd name="T4" fmla="*/ 0 60000 65536"/>
                <a:gd name="T5" fmla="*/ 0 60000 65536"/>
                <a:gd name="T6" fmla="*/ 0 w 396"/>
                <a:gd name="T7" fmla="*/ 0 h 267"/>
                <a:gd name="T8" fmla="*/ 396 w 396"/>
                <a:gd name="T9" fmla="*/ 267 h 267"/>
              </a:gdLst>
              <a:ahLst/>
              <a:cxnLst>
                <a:cxn ang="T4">
                  <a:pos x="T0" y="T1"/>
                </a:cxn>
                <a:cxn ang="T5">
                  <a:pos x="T2" y="T3"/>
                </a:cxn>
              </a:cxnLst>
              <a:rect l="T6" t="T7" r="T8" b="T9"/>
              <a:pathLst>
                <a:path w="396" h="267">
                  <a:moveTo>
                    <a:pt x="396" y="267"/>
                  </a:moveTo>
                  <a:lnTo>
                    <a:pt x="0" y="0"/>
                  </a:lnTo>
                </a:path>
              </a:pathLst>
            </a:custGeom>
            <a:noFill/>
            <a:ln w="12700">
              <a:solidFill>
                <a:srgbClr val="000000"/>
              </a:solidFill>
              <a:round/>
              <a:headEnd/>
              <a:tailEnd/>
            </a:ln>
            <a:extLst>
              <a:ext uri="{909E8E84-426E-40dd-AFC4-6F175D3DCCD1}">
                <a14:hiddenFill xmlns:a14="http://schemas.microsoft.com/office/drawing/2010/main" xmlns="">
                  <a:solidFill>
                    <a:srgbClr val="FFFFFF"/>
                  </a:solidFill>
                </a14:hiddenFill>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52" name="Freeform 57">
              <a:extLst>
                <a:ext uri="{FF2B5EF4-FFF2-40B4-BE49-F238E27FC236}">
                  <a16:creationId xmlns:a16="http://schemas.microsoft.com/office/drawing/2014/main" id="{219E137E-77D2-81BA-9531-4194552E8F68}"/>
                </a:ext>
              </a:extLst>
            </p:cNvPr>
            <p:cNvSpPr>
              <a:spLocks/>
            </p:cNvSpPr>
            <p:nvPr/>
          </p:nvSpPr>
          <p:spPr bwMode="auto">
            <a:xfrm>
              <a:off x="3387" y="1146"/>
              <a:ext cx="1110" cy="645"/>
            </a:xfrm>
            <a:custGeom>
              <a:avLst/>
              <a:gdLst>
                <a:gd name="T0" fmla="*/ 1110 w 1110"/>
                <a:gd name="T1" fmla="*/ 342 h 645"/>
                <a:gd name="T2" fmla="*/ 0 w 1110"/>
                <a:gd name="T3" fmla="*/ 645 h 645"/>
                <a:gd name="T4" fmla="*/ 0 60000 65536"/>
                <a:gd name="T5" fmla="*/ 0 60000 65536"/>
                <a:gd name="T6" fmla="*/ 0 w 1110"/>
                <a:gd name="T7" fmla="*/ 0 h 645"/>
                <a:gd name="T8" fmla="*/ 1110 w 1110"/>
                <a:gd name="T9" fmla="*/ 645 h 645"/>
              </a:gdLst>
              <a:ahLst/>
              <a:cxnLst>
                <a:cxn ang="T4">
                  <a:pos x="T0" y="T1"/>
                </a:cxn>
                <a:cxn ang="T5">
                  <a:pos x="T2" y="T3"/>
                </a:cxn>
              </a:cxnLst>
              <a:rect l="T6" t="T7" r="T8" b="T9"/>
              <a:pathLst>
                <a:path w="1110" h="645">
                  <a:moveTo>
                    <a:pt x="1110" y="342"/>
                  </a:moveTo>
                  <a:cubicBezTo>
                    <a:pt x="1104" y="0"/>
                    <a:pt x="21" y="63"/>
                    <a:pt x="0" y="645"/>
                  </a:cubicBezTo>
                </a:path>
              </a:pathLst>
            </a:custGeom>
            <a:noFill/>
            <a:ln w="12700">
              <a:solidFill>
                <a:srgbClr val="000000"/>
              </a:solidFill>
              <a:round/>
              <a:headEnd/>
              <a:tailEnd/>
            </a:ln>
            <a:extLst>
              <a:ext uri="{909E8E84-426E-40dd-AFC4-6F175D3DCCD1}">
                <a14:hiddenFill xmlns:a14="http://schemas.microsoft.com/office/drawing/2010/main" xmlns="">
                  <a:solidFill>
                    <a:srgbClr val="FFFFFF"/>
                  </a:solidFill>
                </a14:hiddenFill>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grpSp>
          <p:nvGrpSpPr>
            <p:cNvPr id="53" name="Group 58">
              <a:extLst>
                <a:ext uri="{FF2B5EF4-FFF2-40B4-BE49-F238E27FC236}">
                  <a16:creationId xmlns:a16="http://schemas.microsoft.com/office/drawing/2014/main" id="{39DBBD91-C2F6-1DA7-E015-D57613C8297B}"/>
                </a:ext>
              </a:extLst>
            </p:cNvPr>
            <p:cNvGrpSpPr>
              <a:grpSpLocks/>
            </p:cNvGrpSpPr>
            <p:nvPr/>
          </p:nvGrpSpPr>
          <p:grpSpPr bwMode="auto">
            <a:xfrm>
              <a:off x="3287" y="1744"/>
              <a:ext cx="205" cy="250"/>
              <a:chOff x="2954" y="2425"/>
              <a:chExt cx="208" cy="250"/>
            </a:xfrm>
          </p:grpSpPr>
          <p:sp>
            <p:nvSpPr>
              <p:cNvPr id="79" name="Rectangle 59">
                <a:extLst>
                  <a:ext uri="{FF2B5EF4-FFF2-40B4-BE49-F238E27FC236}">
                    <a16:creationId xmlns:a16="http://schemas.microsoft.com/office/drawing/2014/main" id="{5B4C8F19-E734-19A6-6D4E-131A746B39A0}"/>
                  </a:ext>
                </a:extLst>
              </p:cNvPr>
              <p:cNvSpPr>
                <a:spLocks noChangeArrowheads="1"/>
              </p:cNvSpPr>
              <p:nvPr/>
            </p:nvSpPr>
            <p:spPr bwMode="auto">
              <a:xfrm>
                <a:off x="2982" y="2490"/>
                <a:ext cx="144" cy="132"/>
              </a:xfrm>
              <a:prstGeom prst="rect">
                <a:avLst/>
              </a:prstGeom>
              <a:solidFill>
                <a:srgbClr val="CCCCFF"/>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80" name="Text Box 60">
                <a:extLst>
                  <a:ext uri="{FF2B5EF4-FFF2-40B4-BE49-F238E27FC236}">
                    <a16:creationId xmlns:a16="http://schemas.microsoft.com/office/drawing/2014/main" id="{2BEF40E1-9B36-5D23-8A07-CFEA535F9212}"/>
                  </a:ext>
                </a:extLst>
              </p:cNvPr>
              <p:cNvSpPr txBox="1">
                <a:spLocks noChangeArrowheads="1"/>
              </p:cNvSpPr>
              <p:nvPr/>
            </p:nvSpPr>
            <p:spPr bwMode="auto">
              <a:xfrm>
                <a:off x="2954" y="2425"/>
                <a:ext cx="208" cy="2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2000" b="0" i="0" u="none" strike="noStrike" kern="0" cap="none" spc="0" normalizeH="0" baseline="0" noProof="0" dirty="0">
                    <a:ln>
                      <a:noFill/>
                    </a:ln>
                    <a:solidFill>
                      <a:srgbClr val="000000"/>
                    </a:solidFill>
                    <a:effectLst/>
                    <a:uLnTx/>
                    <a:uFillTx/>
                    <a:latin typeface="Arial" charset="0"/>
                    <a:ea typeface="ＭＳ Ｐゴシック" charset="0"/>
                  </a:rPr>
                  <a:t>u</a:t>
                </a:r>
                <a:endParaRPr kumimoji="0" lang="en-US" sz="2400" b="0" i="0" u="none" strike="noStrike" kern="0" cap="none" spc="0" normalizeH="0" baseline="0" noProof="0" dirty="0">
                  <a:ln>
                    <a:noFill/>
                  </a:ln>
                  <a:solidFill>
                    <a:srgbClr val="000000"/>
                  </a:solidFill>
                  <a:effectLst/>
                  <a:uLnTx/>
                  <a:uFillTx/>
                  <a:latin typeface="Arial" charset="0"/>
                  <a:ea typeface="ＭＳ Ｐゴシック" charset="0"/>
                </a:endParaRPr>
              </a:p>
            </p:txBody>
          </p:sp>
        </p:grpSp>
        <p:grpSp>
          <p:nvGrpSpPr>
            <p:cNvPr id="54" name="Group 61">
              <a:extLst>
                <a:ext uri="{FF2B5EF4-FFF2-40B4-BE49-F238E27FC236}">
                  <a16:creationId xmlns:a16="http://schemas.microsoft.com/office/drawing/2014/main" id="{E6E7E4FD-593D-B4D4-DC37-E02B3D457853}"/>
                </a:ext>
              </a:extLst>
            </p:cNvPr>
            <p:cNvGrpSpPr>
              <a:grpSpLocks/>
            </p:cNvGrpSpPr>
            <p:nvPr/>
          </p:nvGrpSpPr>
          <p:grpSpPr bwMode="auto">
            <a:xfrm>
              <a:off x="4461" y="2128"/>
              <a:ext cx="196" cy="250"/>
              <a:chOff x="2958" y="2425"/>
              <a:chExt cx="199" cy="250"/>
            </a:xfrm>
          </p:grpSpPr>
          <p:sp>
            <p:nvSpPr>
              <p:cNvPr id="77" name="Rectangle 62">
                <a:extLst>
                  <a:ext uri="{FF2B5EF4-FFF2-40B4-BE49-F238E27FC236}">
                    <a16:creationId xmlns:a16="http://schemas.microsoft.com/office/drawing/2014/main" id="{3A07DBDD-3674-F369-AA9B-283899C7C099}"/>
                  </a:ext>
                </a:extLst>
              </p:cNvPr>
              <p:cNvSpPr>
                <a:spLocks noChangeArrowheads="1"/>
              </p:cNvSpPr>
              <p:nvPr/>
            </p:nvSpPr>
            <p:spPr bwMode="auto">
              <a:xfrm>
                <a:off x="2982" y="2490"/>
                <a:ext cx="142" cy="132"/>
              </a:xfrm>
              <a:prstGeom prst="rect">
                <a:avLst/>
              </a:prstGeom>
              <a:solidFill>
                <a:srgbClr val="CCCCFF"/>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78" name="Text Box 63">
                <a:extLst>
                  <a:ext uri="{FF2B5EF4-FFF2-40B4-BE49-F238E27FC236}">
                    <a16:creationId xmlns:a16="http://schemas.microsoft.com/office/drawing/2014/main" id="{E97AF4D1-EF63-5EFE-9935-F2CE1619C546}"/>
                  </a:ext>
                </a:extLst>
              </p:cNvPr>
              <p:cNvSpPr txBox="1">
                <a:spLocks noChangeArrowheads="1"/>
              </p:cNvSpPr>
              <p:nvPr/>
            </p:nvSpPr>
            <p:spPr bwMode="auto">
              <a:xfrm>
                <a:off x="2958" y="2425"/>
                <a:ext cx="199" cy="2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2000" b="0" i="0" u="none" strike="noStrike" kern="0" cap="none" spc="0" normalizeH="0" baseline="0" noProof="0" dirty="0">
                    <a:ln>
                      <a:noFill/>
                    </a:ln>
                    <a:solidFill>
                      <a:srgbClr val="000000"/>
                    </a:solidFill>
                    <a:effectLst/>
                    <a:uLnTx/>
                    <a:uFillTx/>
                    <a:latin typeface="Arial" charset="0"/>
                    <a:ea typeface="ＭＳ Ｐゴシック" charset="0"/>
                  </a:rPr>
                  <a:t>y</a:t>
                </a:r>
                <a:endParaRPr kumimoji="0" lang="en-US" sz="2400" b="0" i="0" u="none" strike="noStrike" kern="0" cap="none" spc="0" normalizeH="0" baseline="0" noProof="0" dirty="0">
                  <a:ln>
                    <a:noFill/>
                  </a:ln>
                  <a:solidFill>
                    <a:srgbClr val="000000"/>
                  </a:solidFill>
                  <a:effectLst/>
                  <a:uLnTx/>
                  <a:uFillTx/>
                  <a:latin typeface="Arial" charset="0"/>
                  <a:ea typeface="ＭＳ Ｐゴシック" charset="0"/>
                </a:endParaRPr>
              </a:p>
            </p:txBody>
          </p:sp>
        </p:grpSp>
        <p:grpSp>
          <p:nvGrpSpPr>
            <p:cNvPr id="55" name="Group 64">
              <a:extLst>
                <a:ext uri="{FF2B5EF4-FFF2-40B4-BE49-F238E27FC236}">
                  <a16:creationId xmlns:a16="http://schemas.microsoft.com/office/drawing/2014/main" id="{E10675B0-7DE0-C257-2A03-67413D0D9AD4}"/>
                </a:ext>
              </a:extLst>
            </p:cNvPr>
            <p:cNvGrpSpPr>
              <a:grpSpLocks/>
            </p:cNvGrpSpPr>
            <p:nvPr/>
          </p:nvGrpSpPr>
          <p:grpSpPr bwMode="auto">
            <a:xfrm>
              <a:off x="3772" y="2095"/>
              <a:ext cx="212" cy="288"/>
              <a:chOff x="2951" y="2395"/>
              <a:chExt cx="213" cy="288"/>
            </a:xfrm>
          </p:grpSpPr>
          <p:sp>
            <p:nvSpPr>
              <p:cNvPr id="75" name="Rectangle 65">
                <a:extLst>
                  <a:ext uri="{FF2B5EF4-FFF2-40B4-BE49-F238E27FC236}">
                    <a16:creationId xmlns:a16="http://schemas.microsoft.com/office/drawing/2014/main" id="{6242AE12-8E54-ECEC-9332-112174573806}"/>
                  </a:ext>
                </a:extLst>
              </p:cNvPr>
              <p:cNvSpPr>
                <a:spLocks noChangeArrowheads="1"/>
              </p:cNvSpPr>
              <p:nvPr/>
            </p:nvSpPr>
            <p:spPr bwMode="auto">
              <a:xfrm>
                <a:off x="2982" y="2490"/>
                <a:ext cx="144" cy="132"/>
              </a:xfrm>
              <a:prstGeom prst="rect">
                <a:avLst/>
              </a:prstGeom>
              <a:solidFill>
                <a:srgbClr val="CCCCFF"/>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76" name="Text Box 66">
                <a:extLst>
                  <a:ext uri="{FF2B5EF4-FFF2-40B4-BE49-F238E27FC236}">
                    <a16:creationId xmlns:a16="http://schemas.microsoft.com/office/drawing/2014/main" id="{B2F9A1FC-2981-C79F-19B1-1EA789082B7F}"/>
                  </a:ext>
                </a:extLst>
              </p:cNvPr>
              <p:cNvSpPr txBox="1">
                <a:spLocks noChangeArrowheads="1"/>
              </p:cNvSpPr>
              <p:nvPr/>
            </p:nvSpPr>
            <p:spPr bwMode="auto">
              <a:xfrm>
                <a:off x="2951" y="2395"/>
                <a:ext cx="213" cy="28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2400" b="0" i="0" u="none" strike="noStrike" kern="0" cap="none" spc="0" normalizeH="0" baseline="0" noProof="0" dirty="0">
                    <a:ln>
                      <a:noFill/>
                    </a:ln>
                    <a:solidFill>
                      <a:srgbClr val="000000"/>
                    </a:solidFill>
                    <a:effectLst/>
                    <a:uLnTx/>
                    <a:uFillTx/>
                    <a:latin typeface="Arial" charset="0"/>
                    <a:ea typeface="ＭＳ Ｐゴシック" charset="0"/>
                  </a:rPr>
                  <a:t>x</a:t>
                </a:r>
              </a:p>
            </p:txBody>
          </p:sp>
        </p:grpSp>
        <p:grpSp>
          <p:nvGrpSpPr>
            <p:cNvPr id="56" name="Group 67">
              <a:extLst>
                <a:ext uri="{FF2B5EF4-FFF2-40B4-BE49-F238E27FC236}">
                  <a16:creationId xmlns:a16="http://schemas.microsoft.com/office/drawing/2014/main" id="{21C8DEA1-4A5F-6D3B-9B5C-8BA2016690F4}"/>
                </a:ext>
              </a:extLst>
            </p:cNvPr>
            <p:cNvGrpSpPr>
              <a:grpSpLocks/>
            </p:cNvGrpSpPr>
            <p:nvPr/>
          </p:nvGrpSpPr>
          <p:grpSpPr bwMode="auto">
            <a:xfrm>
              <a:off x="4437" y="1438"/>
              <a:ext cx="233" cy="252"/>
              <a:chOff x="2940" y="2425"/>
              <a:chExt cx="236" cy="252"/>
            </a:xfrm>
          </p:grpSpPr>
          <p:sp>
            <p:nvSpPr>
              <p:cNvPr id="73" name="Rectangle 68">
                <a:extLst>
                  <a:ext uri="{FF2B5EF4-FFF2-40B4-BE49-F238E27FC236}">
                    <a16:creationId xmlns:a16="http://schemas.microsoft.com/office/drawing/2014/main" id="{C81947FF-AA82-F14E-C579-E4969634B35F}"/>
                  </a:ext>
                </a:extLst>
              </p:cNvPr>
              <p:cNvSpPr>
                <a:spLocks noChangeArrowheads="1"/>
              </p:cNvSpPr>
              <p:nvPr/>
            </p:nvSpPr>
            <p:spPr bwMode="auto">
              <a:xfrm>
                <a:off x="2982" y="2490"/>
                <a:ext cx="146" cy="132"/>
              </a:xfrm>
              <a:prstGeom prst="rect">
                <a:avLst/>
              </a:prstGeom>
              <a:solidFill>
                <a:srgbClr val="CCCCFF"/>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74" name="Text Box 69">
                <a:extLst>
                  <a:ext uri="{FF2B5EF4-FFF2-40B4-BE49-F238E27FC236}">
                    <a16:creationId xmlns:a16="http://schemas.microsoft.com/office/drawing/2014/main" id="{BBC0A916-29B6-4B60-EF49-073A733B902A}"/>
                  </a:ext>
                </a:extLst>
              </p:cNvPr>
              <p:cNvSpPr txBox="1">
                <a:spLocks noChangeArrowheads="1"/>
              </p:cNvSpPr>
              <p:nvPr/>
            </p:nvSpPr>
            <p:spPr bwMode="auto">
              <a:xfrm>
                <a:off x="2940" y="2425"/>
                <a:ext cx="236" cy="25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2000" b="0" i="0" u="none" strike="noStrike" kern="0" cap="none" spc="0" normalizeH="0" baseline="0" noProof="0" dirty="0">
                    <a:ln>
                      <a:noFill/>
                    </a:ln>
                    <a:solidFill>
                      <a:srgbClr val="000000"/>
                    </a:solidFill>
                    <a:effectLst/>
                    <a:uLnTx/>
                    <a:uFillTx/>
                    <a:latin typeface="Arial" charset="0"/>
                    <a:ea typeface="ＭＳ Ｐゴシック" charset="0"/>
                  </a:rPr>
                  <a:t>w</a:t>
                </a:r>
                <a:endParaRPr kumimoji="0" lang="en-US" sz="2400" b="0" i="0" u="none" strike="noStrike" kern="0" cap="none" spc="0" normalizeH="0" baseline="0" noProof="0" dirty="0">
                  <a:ln>
                    <a:noFill/>
                  </a:ln>
                  <a:solidFill>
                    <a:srgbClr val="000000"/>
                  </a:solidFill>
                  <a:effectLst/>
                  <a:uLnTx/>
                  <a:uFillTx/>
                  <a:latin typeface="Arial" charset="0"/>
                  <a:ea typeface="ＭＳ Ｐゴシック" charset="0"/>
                </a:endParaRPr>
              </a:p>
            </p:txBody>
          </p:sp>
        </p:grpSp>
        <p:grpSp>
          <p:nvGrpSpPr>
            <p:cNvPr id="57" name="Group 70">
              <a:extLst>
                <a:ext uri="{FF2B5EF4-FFF2-40B4-BE49-F238E27FC236}">
                  <a16:creationId xmlns:a16="http://schemas.microsoft.com/office/drawing/2014/main" id="{189318C4-DB94-20D3-8F6F-02A5EEE21FB5}"/>
                </a:ext>
              </a:extLst>
            </p:cNvPr>
            <p:cNvGrpSpPr>
              <a:grpSpLocks/>
            </p:cNvGrpSpPr>
            <p:nvPr/>
          </p:nvGrpSpPr>
          <p:grpSpPr bwMode="auto">
            <a:xfrm>
              <a:off x="3771" y="1438"/>
              <a:ext cx="196" cy="250"/>
              <a:chOff x="2958" y="2425"/>
              <a:chExt cx="199" cy="250"/>
            </a:xfrm>
          </p:grpSpPr>
          <p:sp>
            <p:nvSpPr>
              <p:cNvPr id="71" name="Rectangle 71">
                <a:extLst>
                  <a:ext uri="{FF2B5EF4-FFF2-40B4-BE49-F238E27FC236}">
                    <a16:creationId xmlns:a16="http://schemas.microsoft.com/office/drawing/2014/main" id="{4F0DF7F3-268F-335D-6E36-DEC82D2E9BED}"/>
                  </a:ext>
                </a:extLst>
              </p:cNvPr>
              <p:cNvSpPr>
                <a:spLocks noChangeArrowheads="1"/>
              </p:cNvSpPr>
              <p:nvPr/>
            </p:nvSpPr>
            <p:spPr bwMode="auto">
              <a:xfrm>
                <a:off x="2982" y="2490"/>
                <a:ext cx="142" cy="132"/>
              </a:xfrm>
              <a:prstGeom prst="rect">
                <a:avLst/>
              </a:prstGeom>
              <a:solidFill>
                <a:srgbClr val="CCCCFF"/>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72" name="Text Box 72">
                <a:extLst>
                  <a:ext uri="{FF2B5EF4-FFF2-40B4-BE49-F238E27FC236}">
                    <a16:creationId xmlns:a16="http://schemas.microsoft.com/office/drawing/2014/main" id="{15281FA7-17D0-E111-6874-22BA677E9CF4}"/>
                  </a:ext>
                </a:extLst>
              </p:cNvPr>
              <p:cNvSpPr txBox="1">
                <a:spLocks noChangeArrowheads="1"/>
              </p:cNvSpPr>
              <p:nvPr/>
            </p:nvSpPr>
            <p:spPr bwMode="auto">
              <a:xfrm>
                <a:off x="2958" y="2425"/>
                <a:ext cx="199" cy="2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2000" b="0" i="0" u="none" strike="noStrike" kern="0" cap="none" spc="0" normalizeH="0" baseline="0" noProof="0" dirty="0">
                    <a:ln>
                      <a:noFill/>
                    </a:ln>
                    <a:solidFill>
                      <a:srgbClr val="000000"/>
                    </a:solidFill>
                    <a:effectLst/>
                    <a:uLnTx/>
                    <a:uFillTx/>
                    <a:latin typeface="Arial" charset="0"/>
                    <a:ea typeface="ＭＳ Ｐゴシック" charset="0"/>
                  </a:rPr>
                  <a:t>v</a:t>
                </a:r>
                <a:endParaRPr kumimoji="0" lang="en-US" sz="2400" b="0" i="0" u="none" strike="noStrike" kern="0" cap="none" spc="0" normalizeH="0" baseline="0" noProof="0" dirty="0">
                  <a:ln>
                    <a:noFill/>
                  </a:ln>
                  <a:solidFill>
                    <a:srgbClr val="000000"/>
                  </a:solidFill>
                  <a:effectLst/>
                  <a:uLnTx/>
                  <a:uFillTx/>
                  <a:latin typeface="Arial" charset="0"/>
                  <a:ea typeface="ＭＳ Ｐゴシック" charset="0"/>
                </a:endParaRPr>
              </a:p>
            </p:txBody>
          </p:sp>
        </p:grpSp>
        <p:grpSp>
          <p:nvGrpSpPr>
            <p:cNvPr id="58" name="Group 73">
              <a:extLst>
                <a:ext uri="{FF2B5EF4-FFF2-40B4-BE49-F238E27FC236}">
                  <a16:creationId xmlns:a16="http://schemas.microsoft.com/office/drawing/2014/main" id="{9875D734-EB0B-5150-2ED8-67E24FB4603B}"/>
                </a:ext>
              </a:extLst>
            </p:cNvPr>
            <p:cNvGrpSpPr>
              <a:grpSpLocks/>
            </p:cNvGrpSpPr>
            <p:nvPr/>
          </p:nvGrpSpPr>
          <p:grpSpPr bwMode="auto">
            <a:xfrm>
              <a:off x="5025" y="1756"/>
              <a:ext cx="212" cy="288"/>
              <a:chOff x="2949" y="2395"/>
              <a:chExt cx="214" cy="288"/>
            </a:xfrm>
          </p:grpSpPr>
          <p:sp>
            <p:nvSpPr>
              <p:cNvPr id="69" name="Rectangle 74">
                <a:extLst>
                  <a:ext uri="{FF2B5EF4-FFF2-40B4-BE49-F238E27FC236}">
                    <a16:creationId xmlns:a16="http://schemas.microsoft.com/office/drawing/2014/main" id="{301BEF97-B9A9-0CB5-216D-B2AE0459E084}"/>
                  </a:ext>
                </a:extLst>
              </p:cNvPr>
              <p:cNvSpPr>
                <a:spLocks noChangeArrowheads="1"/>
              </p:cNvSpPr>
              <p:nvPr/>
            </p:nvSpPr>
            <p:spPr bwMode="auto">
              <a:xfrm>
                <a:off x="2982" y="2490"/>
                <a:ext cx="142" cy="132"/>
              </a:xfrm>
              <a:prstGeom prst="rect">
                <a:avLst/>
              </a:prstGeom>
              <a:solidFill>
                <a:srgbClr val="CCCCFF"/>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70" name="Text Box 75">
                <a:extLst>
                  <a:ext uri="{FF2B5EF4-FFF2-40B4-BE49-F238E27FC236}">
                    <a16:creationId xmlns:a16="http://schemas.microsoft.com/office/drawing/2014/main" id="{8BB8CDD8-0CC2-5B38-29C8-81C1BA27E6F4}"/>
                  </a:ext>
                </a:extLst>
              </p:cNvPr>
              <p:cNvSpPr txBox="1">
                <a:spLocks noChangeArrowheads="1"/>
              </p:cNvSpPr>
              <p:nvPr/>
            </p:nvSpPr>
            <p:spPr bwMode="auto">
              <a:xfrm>
                <a:off x="2949" y="2395"/>
                <a:ext cx="214" cy="28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2400" b="0" i="0" u="none" strike="noStrike" kern="0" cap="none" spc="0" normalizeH="0" baseline="0" noProof="0" dirty="0">
                    <a:ln>
                      <a:noFill/>
                    </a:ln>
                    <a:solidFill>
                      <a:srgbClr val="000000"/>
                    </a:solidFill>
                    <a:effectLst/>
                    <a:uLnTx/>
                    <a:uFillTx/>
                    <a:latin typeface="Arial" charset="0"/>
                    <a:ea typeface="ＭＳ Ｐゴシック" charset="0"/>
                  </a:rPr>
                  <a:t>z</a:t>
                </a:r>
              </a:p>
            </p:txBody>
          </p:sp>
        </p:grpSp>
        <p:sp>
          <p:nvSpPr>
            <p:cNvPr id="59" name="Text Box 76">
              <a:extLst>
                <a:ext uri="{FF2B5EF4-FFF2-40B4-BE49-F238E27FC236}">
                  <a16:creationId xmlns:a16="http://schemas.microsoft.com/office/drawing/2014/main" id="{1984429C-A3F4-2155-2B1F-33475B1B2448}"/>
                </a:ext>
              </a:extLst>
            </p:cNvPr>
            <p:cNvSpPr txBox="1">
              <a:spLocks noChangeArrowheads="1"/>
            </p:cNvSpPr>
            <p:nvPr/>
          </p:nvSpPr>
          <p:spPr bwMode="auto">
            <a:xfrm>
              <a:off x="3493" y="1568"/>
              <a:ext cx="196" cy="231"/>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1800" b="0" i="0" u="none" strike="noStrike" kern="0" cap="none" spc="0" normalizeH="0" baseline="0" noProof="0" dirty="0">
                  <a:ln>
                    <a:noFill/>
                  </a:ln>
                  <a:solidFill>
                    <a:srgbClr val="000000"/>
                  </a:solidFill>
                  <a:effectLst/>
                  <a:uLnTx/>
                  <a:uFillTx/>
                  <a:latin typeface="Arial" charset="0"/>
                  <a:ea typeface="ＭＳ Ｐゴシック" charset="0"/>
                </a:rPr>
                <a:t>2</a:t>
              </a:r>
              <a:endParaRPr kumimoji="0" lang="en-US" sz="24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60" name="Text Box 77">
              <a:extLst>
                <a:ext uri="{FF2B5EF4-FFF2-40B4-BE49-F238E27FC236}">
                  <a16:creationId xmlns:a16="http://schemas.microsoft.com/office/drawing/2014/main" id="{ADE3E7E7-2AE9-A8A0-82B2-EA223AB0016C}"/>
                </a:ext>
              </a:extLst>
            </p:cNvPr>
            <p:cNvSpPr txBox="1">
              <a:spLocks noChangeArrowheads="1"/>
            </p:cNvSpPr>
            <p:nvPr/>
          </p:nvSpPr>
          <p:spPr bwMode="auto">
            <a:xfrm>
              <a:off x="3841" y="1787"/>
              <a:ext cx="196" cy="231"/>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1800" b="0" i="0" u="none" strike="noStrike" kern="0" cap="none" spc="0" normalizeH="0" baseline="0" noProof="0" dirty="0">
                  <a:ln>
                    <a:noFill/>
                  </a:ln>
                  <a:solidFill>
                    <a:srgbClr val="000000"/>
                  </a:solidFill>
                  <a:effectLst/>
                  <a:uLnTx/>
                  <a:uFillTx/>
                  <a:latin typeface="Arial" charset="0"/>
                  <a:ea typeface="ＭＳ Ｐゴシック" charset="0"/>
                </a:rPr>
                <a:t>2</a:t>
              </a:r>
              <a:endParaRPr kumimoji="0" lang="en-US" sz="24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61" name="Text Box 78">
              <a:extLst>
                <a:ext uri="{FF2B5EF4-FFF2-40B4-BE49-F238E27FC236}">
                  <a16:creationId xmlns:a16="http://schemas.microsoft.com/office/drawing/2014/main" id="{FE643F88-19EA-FC8C-EFDD-4F96ED00CE7C}"/>
                </a:ext>
              </a:extLst>
            </p:cNvPr>
            <p:cNvSpPr txBox="1">
              <a:spLocks noChangeArrowheads="1"/>
            </p:cNvSpPr>
            <p:nvPr/>
          </p:nvSpPr>
          <p:spPr bwMode="auto">
            <a:xfrm>
              <a:off x="3406" y="2000"/>
              <a:ext cx="196" cy="231"/>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1800" b="0" i="0" u="none" strike="noStrike" kern="0" cap="none" spc="0" normalizeH="0" baseline="0" noProof="0" dirty="0">
                  <a:ln>
                    <a:noFill/>
                  </a:ln>
                  <a:solidFill>
                    <a:srgbClr val="000000"/>
                  </a:solidFill>
                  <a:effectLst/>
                  <a:uLnTx/>
                  <a:uFillTx/>
                  <a:latin typeface="Arial" charset="0"/>
                  <a:ea typeface="ＭＳ Ｐゴシック" charset="0"/>
                </a:rPr>
                <a:t>1</a:t>
              </a:r>
              <a:endParaRPr kumimoji="0" lang="en-US" sz="24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62" name="Text Box 79">
              <a:extLst>
                <a:ext uri="{FF2B5EF4-FFF2-40B4-BE49-F238E27FC236}">
                  <a16:creationId xmlns:a16="http://schemas.microsoft.com/office/drawing/2014/main" id="{76A8C3E6-4CF4-0962-AAF6-A4CFBBCD11F3}"/>
                </a:ext>
              </a:extLst>
            </p:cNvPr>
            <p:cNvSpPr txBox="1">
              <a:spLocks noChangeArrowheads="1"/>
            </p:cNvSpPr>
            <p:nvPr/>
          </p:nvSpPr>
          <p:spPr bwMode="auto">
            <a:xfrm>
              <a:off x="4225" y="1880"/>
              <a:ext cx="196" cy="231"/>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1800" b="0" i="0" u="none" strike="noStrike" kern="0" cap="none" spc="0" normalizeH="0" baseline="0" noProof="0" dirty="0">
                  <a:ln>
                    <a:noFill/>
                  </a:ln>
                  <a:solidFill>
                    <a:srgbClr val="000000"/>
                  </a:solidFill>
                  <a:effectLst/>
                  <a:uLnTx/>
                  <a:uFillTx/>
                  <a:latin typeface="Arial" charset="0"/>
                  <a:ea typeface="ＭＳ Ｐゴシック" charset="0"/>
                </a:rPr>
                <a:t>3</a:t>
              </a:r>
              <a:endParaRPr kumimoji="0" lang="en-US" sz="24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63" name="Text Box 80">
              <a:extLst>
                <a:ext uri="{FF2B5EF4-FFF2-40B4-BE49-F238E27FC236}">
                  <a16:creationId xmlns:a16="http://schemas.microsoft.com/office/drawing/2014/main" id="{DD0B4EDC-94B2-6F02-D40E-578ACD6258E7}"/>
                </a:ext>
              </a:extLst>
            </p:cNvPr>
            <p:cNvSpPr txBox="1">
              <a:spLocks noChangeArrowheads="1"/>
            </p:cNvSpPr>
            <p:nvPr/>
          </p:nvSpPr>
          <p:spPr bwMode="auto">
            <a:xfrm>
              <a:off x="4162" y="2234"/>
              <a:ext cx="196" cy="231"/>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1800" b="0" i="0" u="none" strike="noStrike" kern="0" cap="none" spc="0" normalizeH="0" baseline="0" noProof="0" dirty="0">
                  <a:ln>
                    <a:noFill/>
                  </a:ln>
                  <a:solidFill>
                    <a:srgbClr val="000000"/>
                  </a:solidFill>
                  <a:effectLst/>
                  <a:uLnTx/>
                  <a:uFillTx/>
                  <a:latin typeface="Arial" charset="0"/>
                  <a:ea typeface="ＭＳ Ｐゴシック" charset="0"/>
                </a:rPr>
                <a:t>1</a:t>
              </a:r>
              <a:endParaRPr kumimoji="0" lang="en-US" sz="24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64" name="Text Box 81">
              <a:extLst>
                <a:ext uri="{FF2B5EF4-FFF2-40B4-BE49-F238E27FC236}">
                  <a16:creationId xmlns:a16="http://schemas.microsoft.com/office/drawing/2014/main" id="{643C1661-39CB-7B58-B778-15390710E72A}"/>
                </a:ext>
              </a:extLst>
            </p:cNvPr>
            <p:cNvSpPr txBox="1">
              <a:spLocks noChangeArrowheads="1"/>
            </p:cNvSpPr>
            <p:nvPr/>
          </p:nvSpPr>
          <p:spPr bwMode="auto">
            <a:xfrm>
              <a:off x="4522" y="1805"/>
              <a:ext cx="196" cy="231"/>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1800" b="0" i="0" u="none" strike="noStrike" kern="0" cap="none" spc="0" normalizeH="0" baseline="0" noProof="0" dirty="0">
                  <a:ln>
                    <a:noFill/>
                  </a:ln>
                  <a:solidFill>
                    <a:srgbClr val="000000"/>
                  </a:solidFill>
                  <a:effectLst/>
                  <a:uLnTx/>
                  <a:uFillTx/>
                  <a:latin typeface="Arial" charset="0"/>
                  <a:ea typeface="ＭＳ Ｐゴシック" charset="0"/>
                </a:rPr>
                <a:t>1</a:t>
              </a:r>
              <a:endParaRPr kumimoji="0" lang="en-US" sz="24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65" name="Text Box 82">
              <a:extLst>
                <a:ext uri="{FF2B5EF4-FFF2-40B4-BE49-F238E27FC236}">
                  <a16:creationId xmlns:a16="http://schemas.microsoft.com/office/drawing/2014/main" id="{DF1E1E31-C04D-CF89-0BBE-CEBCD13FA69D}"/>
                </a:ext>
              </a:extLst>
            </p:cNvPr>
            <p:cNvSpPr txBox="1">
              <a:spLocks noChangeArrowheads="1"/>
            </p:cNvSpPr>
            <p:nvPr/>
          </p:nvSpPr>
          <p:spPr bwMode="auto">
            <a:xfrm>
              <a:off x="4882" y="2069"/>
              <a:ext cx="196" cy="231"/>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1800" b="0" i="0" u="none" strike="noStrike" kern="0" cap="none" spc="0" normalizeH="0" baseline="0" noProof="0" dirty="0">
                  <a:ln>
                    <a:noFill/>
                  </a:ln>
                  <a:solidFill>
                    <a:srgbClr val="000000"/>
                  </a:solidFill>
                  <a:effectLst/>
                  <a:uLnTx/>
                  <a:uFillTx/>
                  <a:latin typeface="Arial" charset="0"/>
                  <a:ea typeface="ＭＳ Ｐゴシック" charset="0"/>
                </a:rPr>
                <a:t>2</a:t>
              </a:r>
              <a:endParaRPr kumimoji="0" lang="en-US" sz="24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66" name="Text Box 83">
              <a:extLst>
                <a:ext uri="{FF2B5EF4-FFF2-40B4-BE49-F238E27FC236}">
                  <a16:creationId xmlns:a16="http://schemas.microsoft.com/office/drawing/2014/main" id="{8D80977B-D192-6B2B-7412-442CA7A6B80D}"/>
                </a:ext>
              </a:extLst>
            </p:cNvPr>
            <p:cNvSpPr txBox="1">
              <a:spLocks noChangeArrowheads="1"/>
            </p:cNvSpPr>
            <p:nvPr/>
          </p:nvSpPr>
          <p:spPr bwMode="auto">
            <a:xfrm>
              <a:off x="4855" y="1532"/>
              <a:ext cx="196" cy="231"/>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1800" b="0" i="0" u="none" strike="noStrike" kern="0" cap="none" spc="0" normalizeH="0" baseline="0" noProof="0" dirty="0">
                  <a:ln>
                    <a:noFill/>
                  </a:ln>
                  <a:solidFill>
                    <a:srgbClr val="000000"/>
                  </a:solidFill>
                  <a:effectLst/>
                  <a:uLnTx/>
                  <a:uFillTx/>
                  <a:latin typeface="Arial" charset="0"/>
                  <a:ea typeface="ＭＳ Ｐゴシック" charset="0"/>
                </a:rPr>
                <a:t>5</a:t>
              </a:r>
              <a:endParaRPr kumimoji="0" lang="en-US" sz="24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67" name="Text Box 84">
              <a:extLst>
                <a:ext uri="{FF2B5EF4-FFF2-40B4-BE49-F238E27FC236}">
                  <a16:creationId xmlns:a16="http://schemas.microsoft.com/office/drawing/2014/main" id="{9A20A4A9-3800-5A84-3F74-CDAE3D2D77F8}"/>
                </a:ext>
              </a:extLst>
            </p:cNvPr>
            <p:cNvSpPr txBox="1">
              <a:spLocks noChangeArrowheads="1"/>
            </p:cNvSpPr>
            <p:nvPr/>
          </p:nvSpPr>
          <p:spPr bwMode="auto">
            <a:xfrm>
              <a:off x="4120" y="1382"/>
              <a:ext cx="196" cy="231"/>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1800" b="0" i="0" u="none" strike="noStrike" kern="0" cap="none" spc="0" normalizeH="0" baseline="0" noProof="0" dirty="0">
                  <a:ln>
                    <a:noFill/>
                  </a:ln>
                  <a:solidFill>
                    <a:srgbClr val="000000"/>
                  </a:solidFill>
                  <a:effectLst/>
                  <a:uLnTx/>
                  <a:uFillTx/>
                  <a:latin typeface="Arial" charset="0"/>
                  <a:ea typeface="ＭＳ Ｐゴシック" charset="0"/>
                </a:rPr>
                <a:t>3</a:t>
              </a:r>
              <a:endParaRPr kumimoji="0" lang="en-US" sz="24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68" name="Text Box 85">
              <a:extLst>
                <a:ext uri="{FF2B5EF4-FFF2-40B4-BE49-F238E27FC236}">
                  <a16:creationId xmlns:a16="http://schemas.microsoft.com/office/drawing/2014/main" id="{C4F4CDC2-024D-5141-DE55-B05A441E688F}"/>
                </a:ext>
              </a:extLst>
            </p:cNvPr>
            <p:cNvSpPr txBox="1">
              <a:spLocks noChangeArrowheads="1"/>
            </p:cNvSpPr>
            <p:nvPr/>
          </p:nvSpPr>
          <p:spPr bwMode="auto">
            <a:xfrm>
              <a:off x="3769" y="1115"/>
              <a:ext cx="196" cy="231"/>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1800" b="0" i="0" u="none" strike="noStrike" kern="0" cap="none" spc="0" normalizeH="0" baseline="0" noProof="0" dirty="0">
                  <a:ln>
                    <a:noFill/>
                  </a:ln>
                  <a:solidFill>
                    <a:srgbClr val="000000"/>
                  </a:solidFill>
                  <a:effectLst/>
                  <a:uLnTx/>
                  <a:uFillTx/>
                  <a:latin typeface="Arial" charset="0"/>
                  <a:ea typeface="ＭＳ Ｐゴシック" charset="0"/>
                </a:rPr>
                <a:t>5</a:t>
              </a:r>
              <a:endParaRPr kumimoji="0" lang="en-US" sz="2400" b="0" i="0" u="none" strike="noStrike" kern="0" cap="none" spc="0" normalizeH="0" baseline="0" noProof="0" dirty="0">
                <a:ln>
                  <a:noFill/>
                </a:ln>
                <a:solidFill>
                  <a:srgbClr val="000000"/>
                </a:solidFill>
                <a:effectLst/>
                <a:uLnTx/>
                <a:uFillTx/>
                <a:latin typeface="Arial" charset="0"/>
                <a:ea typeface="ＭＳ Ｐゴシック" charset="0"/>
              </a:endParaRPr>
            </a:p>
          </p:txBody>
        </p:sp>
      </p:grpSp>
      <p:sp>
        <p:nvSpPr>
          <p:cNvPr id="81" name="Text Box 6">
            <a:extLst>
              <a:ext uri="{FF2B5EF4-FFF2-40B4-BE49-F238E27FC236}">
                <a16:creationId xmlns:a16="http://schemas.microsoft.com/office/drawing/2014/main" id="{8DB8F90B-7A55-8B87-C931-C93D92E23C2A}"/>
              </a:ext>
            </a:extLst>
          </p:cNvPr>
          <p:cNvSpPr txBox="1">
            <a:spLocks noChangeArrowheads="1"/>
          </p:cNvSpPr>
          <p:nvPr/>
        </p:nvSpPr>
        <p:spPr bwMode="auto">
          <a:xfrm>
            <a:off x="5169951" y="1633417"/>
            <a:ext cx="1295547" cy="40011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r" defTabSz="914400" rtl="0" eaLnBrk="0" fontAlgn="base" latinLnBrk="0" hangingPunct="0">
              <a:lnSpc>
                <a:spcPct val="100000"/>
              </a:lnSpc>
              <a:spcBef>
                <a:spcPct val="0"/>
              </a:spcBef>
              <a:spcAft>
                <a:spcPct val="0"/>
              </a:spcAft>
              <a:buClrTx/>
              <a:buSzTx/>
              <a:buFontTx/>
              <a:buNone/>
              <a:tabLst/>
              <a:defRPr/>
            </a:pPr>
            <a:r>
              <a:rPr kumimoji="0" lang="en-US" sz="2000" b="0" i="0" u="none" strike="noStrike" kern="0" cap="none" spc="0" normalizeH="0" baseline="0" noProof="0" dirty="0">
                <a:ln>
                  <a:noFill/>
                </a:ln>
                <a:solidFill>
                  <a:srgbClr val="000000"/>
                </a:solidFill>
                <a:effectLst/>
                <a:uLnTx/>
                <a:uFillTx/>
                <a:latin typeface="Arial" charset="0"/>
                <a:ea typeface="ＭＳ Ｐゴシック" charset="0"/>
              </a:rPr>
              <a:t>D(w),p(w)</a:t>
            </a:r>
          </a:p>
        </p:txBody>
      </p:sp>
      <p:grpSp>
        <p:nvGrpSpPr>
          <p:cNvPr id="82" name="Group 81">
            <a:extLst>
              <a:ext uri="{FF2B5EF4-FFF2-40B4-BE49-F238E27FC236}">
                <a16:creationId xmlns:a16="http://schemas.microsoft.com/office/drawing/2014/main" id="{E363393A-2D59-E74B-24CD-C1185326787F}"/>
              </a:ext>
            </a:extLst>
          </p:cNvPr>
          <p:cNvGrpSpPr/>
          <p:nvPr/>
        </p:nvGrpSpPr>
        <p:grpSpPr>
          <a:xfrm>
            <a:off x="4263633" y="1951300"/>
            <a:ext cx="5679281" cy="401555"/>
            <a:chOff x="4263633" y="1951300"/>
            <a:chExt cx="5679281" cy="401555"/>
          </a:xfrm>
        </p:grpSpPr>
        <p:sp>
          <p:nvSpPr>
            <p:cNvPr id="83" name="Text Box 6">
              <a:extLst>
                <a:ext uri="{FF2B5EF4-FFF2-40B4-BE49-F238E27FC236}">
                  <a16:creationId xmlns:a16="http://schemas.microsoft.com/office/drawing/2014/main" id="{3E1C2AFA-4908-1EE7-8DB3-E3A36D514A52}"/>
                </a:ext>
              </a:extLst>
            </p:cNvPr>
            <p:cNvSpPr txBox="1">
              <a:spLocks noChangeArrowheads="1"/>
            </p:cNvSpPr>
            <p:nvPr/>
          </p:nvSpPr>
          <p:spPr bwMode="auto">
            <a:xfrm>
              <a:off x="5570608" y="1951300"/>
              <a:ext cx="540533" cy="40011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r" defTabSz="914400" rtl="0" eaLnBrk="0" fontAlgn="base" latinLnBrk="0" hangingPunct="0">
                <a:lnSpc>
                  <a:spcPct val="100000"/>
                </a:lnSpc>
                <a:spcBef>
                  <a:spcPct val="0"/>
                </a:spcBef>
                <a:spcAft>
                  <a:spcPct val="0"/>
                </a:spcAft>
                <a:buClrTx/>
                <a:buSzTx/>
                <a:buFontTx/>
                <a:buNone/>
                <a:tabLst/>
                <a:defRPr/>
              </a:pPr>
              <a:r>
                <a:rPr kumimoji="0" lang="en-US" sz="2000" b="0" i="0" u="none" strike="noStrike" kern="0" cap="none" spc="0" normalizeH="0" baseline="0" noProof="0" dirty="0">
                  <a:ln>
                    <a:noFill/>
                  </a:ln>
                  <a:solidFill>
                    <a:srgbClr val="000000"/>
                  </a:solidFill>
                  <a:effectLst/>
                  <a:uLnTx/>
                  <a:uFillTx/>
                  <a:latin typeface="Arial" charset="0"/>
                  <a:ea typeface="ＭＳ Ｐゴシック" charset="0"/>
                </a:rPr>
                <a:t>5,u</a:t>
              </a:r>
            </a:p>
          </p:txBody>
        </p:sp>
        <p:sp>
          <p:nvSpPr>
            <p:cNvPr id="84" name="Text Box 9">
              <a:extLst>
                <a:ext uri="{FF2B5EF4-FFF2-40B4-BE49-F238E27FC236}">
                  <a16:creationId xmlns:a16="http://schemas.microsoft.com/office/drawing/2014/main" id="{6B000DA7-30E7-30DA-55E8-5A217845F995}"/>
                </a:ext>
              </a:extLst>
            </p:cNvPr>
            <p:cNvSpPr txBox="1">
              <a:spLocks noChangeArrowheads="1"/>
            </p:cNvSpPr>
            <p:nvPr/>
          </p:nvSpPr>
          <p:spPr bwMode="auto">
            <a:xfrm>
              <a:off x="9564285" y="1975894"/>
              <a:ext cx="378629" cy="36933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r" defTabSz="914400" rtl="0" eaLnBrk="0" fontAlgn="base" latinLnBrk="0" hangingPunct="0">
                <a:lnSpc>
                  <a:spcPct val="100000"/>
                </a:lnSpc>
                <a:spcBef>
                  <a:spcPct val="0"/>
                </a:spcBef>
                <a:spcAft>
                  <a:spcPct val="0"/>
                </a:spcAft>
                <a:buClrTx/>
                <a:buSzTx/>
                <a:buFontTx/>
                <a:buNone/>
                <a:tabLst/>
                <a:defRPr/>
              </a:pPr>
              <a:r>
                <a:rPr kumimoji="0" lang="en-US" sz="1800" b="0" i="0" u="none" strike="noStrike" kern="0" cap="none" spc="0" normalizeH="0" baseline="0" noProof="0" dirty="0">
                  <a:ln>
                    <a:noFill/>
                  </a:ln>
                  <a:solidFill>
                    <a:srgbClr val="000000"/>
                  </a:solidFill>
                  <a:effectLst/>
                  <a:uLnTx/>
                  <a:uFillTx/>
                  <a:latin typeface="Comic Sans MS" charset="0"/>
                  <a:ea typeface="ＭＳ Ｐゴシック" charset="0"/>
                </a:rPr>
                <a:t>∞</a:t>
              </a:r>
              <a:endParaRPr kumimoji="0" lang="en-US" sz="20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85" name="Text Box 9">
              <a:extLst>
                <a:ext uri="{FF2B5EF4-FFF2-40B4-BE49-F238E27FC236}">
                  <a16:creationId xmlns:a16="http://schemas.microsoft.com/office/drawing/2014/main" id="{6127330A-A79C-0F41-1406-BC49557832DE}"/>
                </a:ext>
              </a:extLst>
            </p:cNvPr>
            <p:cNvSpPr txBox="1">
              <a:spLocks noChangeArrowheads="1"/>
            </p:cNvSpPr>
            <p:nvPr/>
          </p:nvSpPr>
          <p:spPr bwMode="auto">
            <a:xfrm>
              <a:off x="8268885" y="1974450"/>
              <a:ext cx="378629" cy="36933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r" defTabSz="914400" rtl="0" eaLnBrk="0" fontAlgn="base" latinLnBrk="0" hangingPunct="0">
                <a:lnSpc>
                  <a:spcPct val="100000"/>
                </a:lnSpc>
                <a:spcBef>
                  <a:spcPct val="0"/>
                </a:spcBef>
                <a:spcAft>
                  <a:spcPct val="0"/>
                </a:spcAft>
                <a:buClrTx/>
                <a:buSzTx/>
                <a:buFontTx/>
                <a:buNone/>
                <a:tabLst/>
                <a:defRPr/>
              </a:pPr>
              <a:r>
                <a:rPr kumimoji="0" lang="en-US" sz="1800" b="0" i="0" u="none" strike="noStrike" kern="0" cap="none" spc="0" normalizeH="0" baseline="0" noProof="0" dirty="0">
                  <a:ln>
                    <a:noFill/>
                  </a:ln>
                  <a:solidFill>
                    <a:srgbClr val="000000"/>
                  </a:solidFill>
                  <a:effectLst/>
                  <a:uLnTx/>
                  <a:uFillTx/>
                  <a:latin typeface="Comic Sans MS" charset="0"/>
                  <a:ea typeface="ＭＳ Ｐゴシック" charset="0"/>
                </a:rPr>
                <a:t>∞</a:t>
              </a:r>
              <a:endParaRPr kumimoji="0" lang="en-US" sz="20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86" name="Text Box 7">
              <a:extLst>
                <a:ext uri="{FF2B5EF4-FFF2-40B4-BE49-F238E27FC236}">
                  <a16:creationId xmlns:a16="http://schemas.microsoft.com/office/drawing/2014/main" id="{3697441C-C91E-BDCE-F853-1D6A5B6B9691}"/>
                </a:ext>
              </a:extLst>
            </p:cNvPr>
            <p:cNvSpPr txBox="1">
              <a:spLocks noChangeArrowheads="1"/>
            </p:cNvSpPr>
            <p:nvPr/>
          </p:nvSpPr>
          <p:spPr bwMode="auto">
            <a:xfrm>
              <a:off x="6866008" y="1951300"/>
              <a:ext cx="540533" cy="40011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r" defTabSz="914400" rtl="0" eaLnBrk="0" fontAlgn="base" latinLnBrk="0" hangingPunct="0">
                <a:lnSpc>
                  <a:spcPct val="100000"/>
                </a:lnSpc>
                <a:spcBef>
                  <a:spcPct val="0"/>
                </a:spcBef>
                <a:spcAft>
                  <a:spcPct val="0"/>
                </a:spcAft>
                <a:buClrTx/>
                <a:buSzTx/>
                <a:buFontTx/>
                <a:buNone/>
                <a:tabLst/>
                <a:defRPr/>
              </a:pPr>
              <a:r>
                <a:rPr kumimoji="0" lang="en-US" sz="2000" b="0" i="0" u="none" strike="noStrike" kern="0" cap="none" spc="0" normalizeH="0" baseline="0" noProof="0" dirty="0">
                  <a:ln>
                    <a:noFill/>
                  </a:ln>
                  <a:solidFill>
                    <a:srgbClr val="00B050"/>
                  </a:solidFill>
                  <a:effectLst/>
                  <a:uLnTx/>
                  <a:uFillTx/>
                  <a:latin typeface="Arial" charset="0"/>
                  <a:ea typeface="ＭＳ Ｐゴシック" charset="0"/>
                </a:rPr>
                <a:t>1,u</a:t>
              </a:r>
            </a:p>
          </p:txBody>
        </p:sp>
        <p:sp>
          <p:nvSpPr>
            <p:cNvPr id="87" name="Text Box 5">
              <a:extLst>
                <a:ext uri="{FF2B5EF4-FFF2-40B4-BE49-F238E27FC236}">
                  <a16:creationId xmlns:a16="http://schemas.microsoft.com/office/drawing/2014/main" id="{71636159-4F18-FB56-4A17-41272A997883}"/>
                </a:ext>
              </a:extLst>
            </p:cNvPr>
            <p:cNvSpPr txBox="1">
              <a:spLocks noChangeArrowheads="1"/>
            </p:cNvSpPr>
            <p:nvPr/>
          </p:nvSpPr>
          <p:spPr bwMode="auto">
            <a:xfrm>
              <a:off x="4263633" y="1952745"/>
              <a:ext cx="540533" cy="40011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r" defTabSz="914400" rtl="0" eaLnBrk="0" fontAlgn="base" latinLnBrk="0" hangingPunct="0">
                <a:lnSpc>
                  <a:spcPct val="100000"/>
                </a:lnSpc>
                <a:spcBef>
                  <a:spcPct val="0"/>
                </a:spcBef>
                <a:spcAft>
                  <a:spcPct val="0"/>
                </a:spcAft>
                <a:buClrTx/>
                <a:buSzTx/>
                <a:buFontTx/>
                <a:buNone/>
                <a:tabLst/>
                <a:defRPr/>
              </a:pPr>
              <a:r>
                <a:rPr kumimoji="0" lang="en-US" sz="2000" b="0" i="0" u="none" strike="noStrike" kern="0" cap="none" spc="0" normalizeH="0" baseline="0" noProof="0" dirty="0">
                  <a:ln>
                    <a:noFill/>
                  </a:ln>
                  <a:solidFill>
                    <a:srgbClr val="000000"/>
                  </a:solidFill>
                  <a:effectLst/>
                  <a:uLnTx/>
                  <a:uFillTx/>
                  <a:latin typeface="Arial" charset="0"/>
                  <a:ea typeface="ＭＳ Ｐゴシック" charset="0"/>
                </a:rPr>
                <a:t>2,u</a:t>
              </a:r>
            </a:p>
          </p:txBody>
        </p:sp>
      </p:grpSp>
      <p:sp>
        <p:nvSpPr>
          <p:cNvPr id="88" name="Text Box 4">
            <a:extLst>
              <a:ext uri="{FF2B5EF4-FFF2-40B4-BE49-F238E27FC236}">
                <a16:creationId xmlns:a16="http://schemas.microsoft.com/office/drawing/2014/main" id="{6E6FC1AB-C231-A521-4868-9B97549AC825}"/>
              </a:ext>
            </a:extLst>
          </p:cNvPr>
          <p:cNvSpPr txBox="1">
            <a:spLocks noChangeArrowheads="1"/>
          </p:cNvSpPr>
          <p:nvPr/>
        </p:nvSpPr>
        <p:spPr bwMode="auto">
          <a:xfrm>
            <a:off x="3082181" y="1941646"/>
            <a:ext cx="327334" cy="40011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r" defTabSz="914400" rtl="0" eaLnBrk="0" fontAlgn="base" latinLnBrk="0" hangingPunct="0">
              <a:lnSpc>
                <a:spcPct val="100000"/>
              </a:lnSpc>
              <a:spcBef>
                <a:spcPct val="0"/>
              </a:spcBef>
              <a:spcAft>
                <a:spcPct val="0"/>
              </a:spcAft>
              <a:buClrTx/>
              <a:buSzTx/>
              <a:buFontTx/>
              <a:buNone/>
              <a:tabLst/>
              <a:defRPr/>
            </a:pPr>
            <a:r>
              <a:rPr kumimoji="0" lang="en-US" sz="2000" b="0" i="0" u="none" strike="noStrike" kern="0" cap="none" spc="0" normalizeH="0" baseline="0" noProof="0" dirty="0">
                <a:ln>
                  <a:noFill/>
                </a:ln>
                <a:solidFill>
                  <a:srgbClr val="000000"/>
                </a:solidFill>
                <a:effectLst/>
                <a:uLnTx/>
                <a:uFillTx/>
                <a:latin typeface="Arial" charset="0"/>
                <a:ea typeface="ＭＳ Ｐゴシック" charset="0"/>
              </a:rPr>
              <a:t>u</a:t>
            </a:r>
          </a:p>
        </p:txBody>
      </p:sp>
      <p:cxnSp>
        <p:nvCxnSpPr>
          <p:cNvPr id="89" name="Straight Connector 88">
            <a:extLst>
              <a:ext uri="{FF2B5EF4-FFF2-40B4-BE49-F238E27FC236}">
                <a16:creationId xmlns:a16="http://schemas.microsoft.com/office/drawing/2014/main" id="{8034C890-D73A-E8BB-86B8-4E041F0AC2CC}"/>
              </a:ext>
            </a:extLst>
          </p:cNvPr>
          <p:cNvCxnSpPr/>
          <p:nvPr/>
        </p:nvCxnSpPr>
        <p:spPr>
          <a:xfrm>
            <a:off x="1706097" y="2303362"/>
            <a:ext cx="8229600" cy="0"/>
          </a:xfrm>
          <a:prstGeom prst="line">
            <a:avLst/>
          </a:prstGeom>
          <a:ln w="1270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cxnSp>
        <p:nvCxnSpPr>
          <p:cNvPr id="90" name="Straight Connector 89">
            <a:extLst>
              <a:ext uri="{FF2B5EF4-FFF2-40B4-BE49-F238E27FC236}">
                <a16:creationId xmlns:a16="http://schemas.microsoft.com/office/drawing/2014/main" id="{F3104BC3-23CB-95D1-9B94-4BCA28F7765B}"/>
              </a:ext>
            </a:extLst>
          </p:cNvPr>
          <p:cNvCxnSpPr/>
          <p:nvPr/>
        </p:nvCxnSpPr>
        <p:spPr>
          <a:xfrm>
            <a:off x="1714983" y="2606233"/>
            <a:ext cx="8229600" cy="0"/>
          </a:xfrm>
          <a:prstGeom prst="line">
            <a:avLst/>
          </a:prstGeom>
          <a:ln w="1270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cxnSp>
        <p:nvCxnSpPr>
          <p:cNvPr id="91" name="Straight Connector 90">
            <a:extLst>
              <a:ext uri="{FF2B5EF4-FFF2-40B4-BE49-F238E27FC236}">
                <a16:creationId xmlns:a16="http://schemas.microsoft.com/office/drawing/2014/main" id="{44F058CD-343D-A1CC-538D-93D15D6DAEB9}"/>
              </a:ext>
            </a:extLst>
          </p:cNvPr>
          <p:cNvCxnSpPr/>
          <p:nvPr/>
        </p:nvCxnSpPr>
        <p:spPr>
          <a:xfrm>
            <a:off x="1719251" y="2913722"/>
            <a:ext cx="8229600" cy="0"/>
          </a:xfrm>
          <a:prstGeom prst="line">
            <a:avLst/>
          </a:prstGeom>
          <a:ln w="1270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cxnSp>
        <p:nvCxnSpPr>
          <p:cNvPr id="92" name="Straight Connector 91">
            <a:extLst>
              <a:ext uri="{FF2B5EF4-FFF2-40B4-BE49-F238E27FC236}">
                <a16:creationId xmlns:a16="http://schemas.microsoft.com/office/drawing/2014/main" id="{BE721AC0-584F-6EC1-8E12-4208AB6AB511}"/>
              </a:ext>
            </a:extLst>
          </p:cNvPr>
          <p:cNvCxnSpPr/>
          <p:nvPr/>
        </p:nvCxnSpPr>
        <p:spPr>
          <a:xfrm>
            <a:off x="1718901" y="3225829"/>
            <a:ext cx="8229600" cy="0"/>
          </a:xfrm>
          <a:prstGeom prst="line">
            <a:avLst/>
          </a:prstGeom>
          <a:ln w="1270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cxnSp>
        <p:nvCxnSpPr>
          <p:cNvPr id="93" name="Straight Connector 92">
            <a:extLst>
              <a:ext uri="{FF2B5EF4-FFF2-40B4-BE49-F238E27FC236}">
                <a16:creationId xmlns:a16="http://schemas.microsoft.com/office/drawing/2014/main" id="{613B6335-3465-3066-A242-73B2495C5D3A}"/>
              </a:ext>
            </a:extLst>
          </p:cNvPr>
          <p:cNvCxnSpPr/>
          <p:nvPr/>
        </p:nvCxnSpPr>
        <p:spPr>
          <a:xfrm>
            <a:off x="1727787" y="3565644"/>
            <a:ext cx="8229600" cy="0"/>
          </a:xfrm>
          <a:prstGeom prst="line">
            <a:avLst/>
          </a:prstGeom>
          <a:ln w="1270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sp>
        <p:nvSpPr>
          <p:cNvPr id="94" name="TextBox 93">
            <a:extLst>
              <a:ext uri="{FF2B5EF4-FFF2-40B4-BE49-F238E27FC236}">
                <a16:creationId xmlns:a16="http://schemas.microsoft.com/office/drawing/2014/main" id="{4C3AD022-3CD4-EFD2-CD13-9B9628FCD22E}"/>
              </a:ext>
            </a:extLst>
          </p:cNvPr>
          <p:cNvSpPr txBox="1"/>
          <p:nvPr/>
        </p:nvSpPr>
        <p:spPr>
          <a:xfrm>
            <a:off x="4322868" y="1212035"/>
            <a:ext cx="346570" cy="523220"/>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800" b="0" i="0" u="none" strike="noStrike" kern="1200" cap="none" spc="0" normalizeH="0" baseline="0" noProof="0" dirty="0">
                <a:ln>
                  <a:noFill/>
                </a:ln>
                <a:solidFill>
                  <a:srgbClr val="FF0000"/>
                </a:solidFill>
                <a:effectLst/>
                <a:uLnTx/>
                <a:uFillTx/>
                <a:latin typeface="Calibri" panose="020F0502020204030204"/>
                <a:ea typeface="+mn-ea"/>
                <a:cs typeface="+mn-cs"/>
              </a:rPr>
              <a:t>v</a:t>
            </a:r>
          </a:p>
        </p:txBody>
      </p:sp>
      <p:sp>
        <p:nvSpPr>
          <p:cNvPr id="95" name="TextBox 94">
            <a:extLst>
              <a:ext uri="{FF2B5EF4-FFF2-40B4-BE49-F238E27FC236}">
                <a16:creationId xmlns:a16="http://schemas.microsoft.com/office/drawing/2014/main" id="{D8D2DBCE-C009-1F11-9222-DFE7A88319B5}"/>
              </a:ext>
            </a:extLst>
          </p:cNvPr>
          <p:cNvSpPr txBox="1"/>
          <p:nvPr/>
        </p:nvSpPr>
        <p:spPr>
          <a:xfrm>
            <a:off x="5598013" y="1206430"/>
            <a:ext cx="441146" cy="523220"/>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800" b="0" i="0" u="none" strike="noStrike" kern="1200" cap="none" spc="0" normalizeH="0" baseline="0" noProof="0" dirty="0">
                <a:ln>
                  <a:noFill/>
                </a:ln>
                <a:solidFill>
                  <a:srgbClr val="FF0000"/>
                </a:solidFill>
                <a:effectLst/>
                <a:uLnTx/>
                <a:uFillTx/>
                <a:latin typeface="Calibri" panose="020F0502020204030204"/>
                <a:ea typeface="+mn-ea"/>
                <a:cs typeface="+mn-cs"/>
              </a:rPr>
              <a:t>w</a:t>
            </a:r>
          </a:p>
        </p:txBody>
      </p:sp>
      <p:sp>
        <p:nvSpPr>
          <p:cNvPr id="96" name="TextBox 95">
            <a:extLst>
              <a:ext uri="{FF2B5EF4-FFF2-40B4-BE49-F238E27FC236}">
                <a16:creationId xmlns:a16="http://schemas.microsoft.com/office/drawing/2014/main" id="{E7C990BD-553E-265C-2BA5-D7687C79EB57}"/>
              </a:ext>
            </a:extLst>
          </p:cNvPr>
          <p:cNvSpPr txBox="1"/>
          <p:nvPr/>
        </p:nvSpPr>
        <p:spPr>
          <a:xfrm>
            <a:off x="6907883" y="1200825"/>
            <a:ext cx="340158" cy="523220"/>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800" b="0" i="0" u="none" strike="noStrike" kern="1200" cap="none" spc="0" normalizeH="0" baseline="0" noProof="0" dirty="0">
                <a:ln>
                  <a:noFill/>
                </a:ln>
                <a:solidFill>
                  <a:srgbClr val="FF0000"/>
                </a:solidFill>
                <a:effectLst/>
                <a:uLnTx/>
                <a:uFillTx/>
                <a:latin typeface="Calibri" panose="020F0502020204030204"/>
                <a:ea typeface="+mn-ea"/>
                <a:cs typeface="+mn-cs"/>
              </a:rPr>
              <a:t>x</a:t>
            </a:r>
          </a:p>
        </p:txBody>
      </p:sp>
      <p:sp>
        <p:nvSpPr>
          <p:cNvPr id="97" name="TextBox 96">
            <a:extLst>
              <a:ext uri="{FF2B5EF4-FFF2-40B4-BE49-F238E27FC236}">
                <a16:creationId xmlns:a16="http://schemas.microsoft.com/office/drawing/2014/main" id="{A9AF43BF-87D7-F50B-4652-648AE64E7874}"/>
              </a:ext>
            </a:extLst>
          </p:cNvPr>
          <p:cNvSpPr txBox="1"/>
          <p:nvPr/>
        </p:nvSpPr>
        <p:spPr>
          <a:xfrm>
            <a:off x="8240903" y="1206795"/>
            <a:ext cx="346570" cy="523220"/>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800" b="0" i="0" u="none" strike="noStrike" kern="1200" cap="none" spc="0" normalizeH="0" baseline="0" noProof="0" dirty="0">
                <a:ln>
                  <a:noFill/>
                </a:ln>
                <a:solidFill>
                  <a:srgbClr val="FF0000"/>
                </a:solidFill>
                <a:effectLst/>
                <a:uLnTx/>
                <a:uFillTx/>
                <a:latin typeface="Calibri" panose="020F0502020204030204"/>
                <a:ea typeface="+mn-ea"/>
                <a:cs typeface="+mn-cs"/>
              </a:rPr>
              <a:t>y</a:t>
            </a:r>
          </a:p>
        </p:txBody>
      </p:sp>
      <p:sp>
        <p:nvSpPr>
          <p:cNvPr id="98" name="TextBox 97">
            <a:extLst>
              <a:ext uri="{FF2B5EF4-FFF2-40B4-BE49-F238E27FC236}">
                <a16:creationId xmlns:a16="http://schemas.microsoft.com/office/drawing/2014/main" id="{5C99F614-B619-DD0D-20E2-C855738FD088}"/>
              </a:ext>
            </a:extLst>
          </p:cNvPr>
          <p:cNvSpPr txBox="1"/>
          <p:nvPr/>
        </p:nvSpPr>
        <p:spPr>
          <a:xfrm>
            <a:off x="9504473" y="1224340"/>
            <a:ext cx="325730" cy="523220"/>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800" b="0" i="0" u="none" strike="noStrike" kern="1200" cap="none" spc="0" normalizeH="0" baseline="0" noProof="0" dirty="0">
                <a:ln>
                  <a:noFill/>
                </a:ln>
                <a:solidFill>
                  <a:srgbClr val="FF0000"/>
                </a:solidFill>
                <a:effectLst/>
                <a:uLnTx/>
                <a:uFillTx/>
                <a:latin typeface="Calibri" panose="020F0502020204030204"/>
                <a:ea typeface="+mn-ea"/>
                <a:cs typeface="+mn-cs"/>
              </a:rPr>
              <a:t>z</a:t>
            </a:r>
          </a:p>
        </p:txBody>
      </p:sp>
      <mc:AlternateContent xmlns:mc="http://schemas.openxmlformats.org/markup-compatibility/2006" xmlns:a14="http://schemas.microsoft.com/office/drawing/2010/main">
        <mc:Choice Requires="a14">
          <p:sp>
            <p:nvSpPr>
              <p:cNvPr id="100" name="TextBox 99">
                <a:extLst>
                  <a:ext uri="{FF2B5EF4-FFF2-40B4-BE49-F238E27FC236}">
                    <a16:creationId xmlns:a16="http://schemas.microsoft.com/office/drawing/2014/main" id="{7DD45767-9E4A-E739-8148-5E3665797FAB}"/>
                  </a:ext>
                </a:extLst>
              </p:cNvPr>
              <p:cNvSpPr txBox="1"/>
              <p:nvPr/>
            </p:nvSpPr>
            <p:spPr>
              <a:xfrm>
                <a:off x="6988628" y="4785714"/>
                <a:ext cx="4559029" cy="1754326"/>
              </a:xfrm>
              <a:prstGeom prst="rect">
                <a:avLst/>
              </a:prstGeom>
              <a:noFill/>
            </p:spPr>
            <p:txBody>
              <a:bodyPr wrap="square" rtlCol="0">
                <a:spAutoFit/>
              </a:bodyPr>
              <a:lstStyle/>
              <a:p>
                <a:r>
                  <a:rPr lang="en-IN" dirty="0"/>
                  <a:t>D(v) is the distance of v from the source, which is known at this stage of the algorithm</a:t>
                </a:r>
              </a:p>
              <a:p>
                <a:r>
                  <a:rPr lang="en-IN" dirty="0"/>
                  <a:t>p(v) is the immediate predecessor of v on the path to v with distance D(v)</a:t>
                </a:r>
              </a:p>
              <a:p>
                <a14:m>
                  <m:oMath xmlns:m="http://schemas.openxmlformats.org/officeDocument/2006/math">
                    <m:r>
                      <a:rPr lang="en-IN" b="0" i="1" smtClean="0">
                        <a:latin typeface="Cambria Math" panose="02040503050406030204" pitchFamily="18" charset="0"/>
                      </a:rPr>
                      <m:t>∞</m:t>
                    </m:r>
                  </m:oMath>
                </a14:m>
                <a:r>
                  <a:rPr lang="en-IN" dirty="0"/>
                  <a:t> means the path is unknown at this stage of the algorithm </a:t>
                </a:r>
              </a:p>
            </p:txBody>
          </p:sp>
        </mc:Choice>
        <mc:Fallback xmlns="">
          <p:sp>
            <p:nvSpPr>
              <p:cNvPr id="100" name="TextBox 99">
                <a:extLst>
                  <a:ext uri="{FF2B5EF4-FFF2-40B4-BE49-F238E27FC236}">
                    <a16:creationId xmlns:a16="http://schemas.microsoft.com/office/drawing/2014/main" id="{7DD45767-9E4A-E739-8148-5E3665797FAB}"/>
                  </a:ext>
                </a:extLst>
              </p:cNvPr>
              <p:cNvSpPr txBox="1">
                <a:spLocks noRot="1" noChangeAspect="1" noMove="1" noResize="1" noEditPoints="1" noAdjustHandles="1" noChangeArrowheads="1" noChangeShapeType="1" noTextEdit="1"/>
              </p:cNvSpPr>
              <p:nvPr/>
            </p:nvSpPr>
            <p:spPr>
              <a:xfrm>
                <a:off x="6988628" y="4785714"/>
                <a:ext cx="4559029" cy="1754326"/>
              </a:xfrm>
              <a:prstGeom prst="rect">
                <a:avLst/>
              </a:prstGeom>
              <a:blipFill>
                <a:blip r:embed="rId2"/>
                <a:stretch>
                  <a:fillRect l="-1070" t="-1736" r="-2139" b="-4514"/>
                </a:stretch>
              </a:blipFill>
            </p:spPr>
            <p:txBody>
              <a:bodyPr/>
              <a:lstStyle/>
              <a:p>
                <a:r>
                  <a:rPr lang="en-IN">
                    <a:noFill/>
                  </a:rPr>
                  <a:t> </a:t>
                </a:r>
              </a:p>
            </p:txBody>
          </p:sp>
        </mc:Fallback>
      </mc:AlternateContent>
      <p:sp>
        <p:nvSpPr>
          <p:cNvPr id="3" name="TextBox 74">
            <a:extLst>
              <a:ext uri="{FF2B5EF4-FFF2-40B4-BE49-F238E27FC236}">
                <a16:creationId xmlns:a16="http://schemas.microsoft.com/office/drawing/2014/main" id="{480F317D-E3A4-C86C-CA3C-2FB31EABF629}"/>
              </a:ext>
            </a:extLst>
          </p:cNvPr>
          <p:cNvSpPr txBox="1"/>
          <p:nvPr/>
        </p:nvSpPr>
        <p:spPr>
          <a:xfrm>
            <a:off x="73965" y="6477389"/>
            <a:ext cx="7276130" cy="369332"/>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IN" dirty="0"/>
              <a:t>Copyright © 2010-2025 J.F. Kurose, K.W. Ross</a:t>
            </a:r>
          </a:p>
        </p:txBody>
      </p:sp>
    </p:spTree>
    <p:extLst>
      <p:ext uri="{BB962C8B-B14F-4D97-AF65-F5344CB8AC3E}">
        <p14:creationId xmlns:p14="http://schemas.microsoft.com/office/powerpoint/2010/main" val="219624881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8F7DE24-85D4-48AA-1219-92A285D1303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89BC847-F9F2-268D-9422-9887A3784050}"/>
              </a:ext>
            </a:extLst>
          </p:cNvPr>
          <p:cNvSpPr>
            <a:spLocks noGrp="1"/>
          </p:cNvSpPr>
          <p:nvPr>
            <p:ph type="title"/>
          </p:nvPr>
        </p:nvSpPr>
        <p:spPr/>
        <p:txBody>
          <a:bodyPr/>
          <a:lstStyle/>
          <a:p>
            <a:r>
              <a:rPr lang="en-IN" dirty="0"/>
              <a:t>Link-state routing (example)</a:t>
            </a:r>
          </a:p>
        </p:txBody>
      </p:sp>
      <p:sp>
        <p:nvSpPr>
          <p:cNvPr id="4" name="Text Box 3">
            <a:extLst>
              <a:ext uri="{FF2B5EF4-FFF2-40B4-BE49-F238E27FC236}">
                <a16:creationId xmlns:a16="http://schemas.microsoft.com/office/drawing/2014/main" id="{371288FA-8140-C9CE-D60C-923F93009192}"/>
              </a:ext>
            </a:extLst>
          </p:cNvPr>
          <p:cNvSpPr txBox="1">
            <a:spLocks noChangeArrowheads="1"/>
          </p:cNvSpPr>
          <p:nvPr/>
        </p:nvSpPr>
        <p:spPr bwMode="auto">
          <a:xfrm>
            <a:off x="1397181" y="1647825"/>
            <a:ext cx="706437" cy="22256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r" defTabSz="914400" rtl="0" eaLnBrk="0" fontAlgn="base" latinLnBrk="0" hangingPunct="0">
              <a:lnSpc>
                <a:spcPct val="100000"/>
              </a:lnSpc>
              <a:spcBef>
                <a:spcPct val="0"/>
              </a:spcBef>
              <a:spcAft>
                <a:spcPct val="0"/>
              </a:spcAft>
              <a:buClrTx/>
              <a:buSzTx/>
              <a:buFontTx/>
              <a:buNone/>
              <a:tabLst/>
              <a:defRPr/>
            </a:pPr>
            <a:r>
              <a:rPr kumimoji="0" lang="en-US" sz="2000" b="0" i="0" u="none" strike="noStrike" kern="0" cap="none" spc="0" normalizeH="0" baseline="0" noProof="0" dirty="0">
                <a:ln>
                  <a:noFill/>
                </a:ln>
                <a:solidFill>
                  <a:srgbClr val="000000"/>
                </a:solidFill>
                <a:effectLst/>
                <a:uLnTx/>
                <a:uFillTx/>
                <a:latin typeface="Arial" charset="0"/>
                <a:ea typeface="ＭＳ Ｐゴシック" charset="0"/>
              </a:rPr>
              <a:t>Step</a:t>
            </a:r>
          </a:p>
          <a:p>
            <a:pPr marL="0" marR="0" lvl="0" indent="0" algn="r" defTabSz="914400" rtl="0" eaLnBrk="0" fontAlgn="base" latinLnBrk="0" hangingPunct="0">
              <a:lnSpc>
                <a:spcPct val="100000"/>
              </a:lnSpc>
              <a:spcBef>
                <a:spcPct val="0"/>
              </a:spcBef>
              <a:spcAft>
                <a:spcPct val="0"/>
              </a:spcAft>
              <a:buClrTx/>
              <a:buSzTx/>
              <a:buFontTx/>
              <a:buNone/>
              <a:tabLst/>
              <a:defRPr/>
            </a:pPr>
            <a:r>
              <a:rPr kumimoji="0" lang="en-US" sz="2000" b="0" i="0" u="none" strike="noStrike" kern="0" cap="none" spc="0" normalizeH="0" baseline="0" noProof="0" dirty="0">
                <a:ln>
                  <a:noFill/>
                </a:ln>
                <a:solidFill>
                  <a:srgbClr val="000000"/>
                </a:solidFill>
                <a:effectLst/>
                <a:uLnTx/>
                <a:uFillTx/>
                <a:latin typeface="Arial" charset="0"/>
                <a:ea typeface="ＭＳ Ｐゴシック" charset="0"/>
              </a:rPr>
              <a:t>0</a:t>
            </a:r>
          </a:p>
          <a:p>
            <a:pPr marL="0" marR="0" lvl="0" indent="0" algn="r" defTabSz="914400" rtl="0" eaLnBrk="0" fontAlgn="base" latinLnBrk="0" hangingPunct="0">
              <a:lnSpc>
                <a:spcPct val="100000"/>
              </a:lnSpc>
              <a:spcBef>
                <a:spcPct val="0"/>
              </a:spcBef>
              <a:spcAft>
                <a:spcPct val="0"/>
              </a:spcAft>
              <a:buClrTx/>
              <a:buSzTx/>
              <a:buFontTx/>
              <a:buNone/>
              <a:tabLst/>
              <a:defRPr/>
            </a:pPr>
            <a:r>
              <a:rPr kumimoji="0" lang="en-US" sz="2000" b="0" i="0" u="none" strike="noStrike" kern="0" cap="none" spc="0" normalizeH="0" baseline="0" noProof="0" dirty="0">
                <a:ln>
                  <a:noFill/>
                </a:ln>
                <a:solidFill>
                  <a:srgbClr val="000000"/>
                </a:solidFill>
                <a:effectLst/>
                <a:uLnTx/>
                <a:uFillTx/>
                <a:latin typeface="Arial" charset="0"/>
                <a:ea typeface="ＭＳ Ｐゴシック" charset="0"/>
              </a:rPr>
              <a:t>1</a:t>
            </a:r>
          </a:p>
          <a:p>
            <a:pPr marL="0" marR="0" lvl="0" indent="0" algn="r" defTabSz="914400" rtl="0" eaLnBrk="0" fontAlgn="base" latinLnBrk="0" hangingPunct="0">
              <a:lnSpc>
                <a:spcPct val="100000"/>
              </a:lnSpc>
              <a:spcBef>
                <a:spcPct val="0"/>
              </a:spcBef>
              <a:spcAft>
                <a:spcPct val="0"/>
              </a:spcAft>
              <a:buClrTx/>
              <a:buSzTx/>
              <a:buFontTx/>
              <a:buNone/>
              <a:tabLst/>
              <a:defRPr/>
            </a:pPr>
            <a:r>
              <a:rPr kumimoji="0" lang="en-US" sz="2000" b="0" i="0" u="none" strike="noStrike" kern="0" cap="none" spc="0" normalizeH="0" baseline="0" noProof="0" dirty="0">
                <a:ln>
                  <a:noFill/>
                </a:ln>
                <a:solidFill>
                  <a:srgbClr val="000000"/>
                </a:solidFill>
                <a:effectLst/>
                <a:uLnTx/>
                <a:uFillTx/>
                <a:latin typeface="Arial" charset="0"/>
                <a:ea typeface="ＭＳ Ｐゴシック" charset="0"/>
              </a:rPr>
              <a:t>2</a:t>
            </a:r>
          </a:p>
          <a:p>
            <a:pPr marL="0" marR="0" lvl="0" indent="0" algn="r" defTabSz="914400" rtl="0" eaLnBrk="0" fontAlgn="base" latinLnBrk="0" hangingPunct="0">
              <a:lnSpc>
                <a:spcPct val="100000"/>
              </a:lnSpc>
              <a:spcBef>
                <a:spcPct val="0"/>
              </a:spcBef>
              <a:spcAft>
                <a:spcPct val="0"/>
              </a:spcAft>
              <a:buClrTx/>
              <a:buSzTx/>
              <a:buFontTx/>
              <a:buNone/>
              <a:tabLst/>
              <a:defRPr/>
            </a:pPr>
            <a:r>
              <a:rPr kumimoji="0" lang="en-US" sz="2000" b="0" i="0" u="none" strike="noStrike" kern="0" cap="none" spc="0" normalizeH="0" baseline="0" noProof="0" dirty="0">
                <a:ln>
                  <a:noFill/>
                </a:ln>
                <a:solidFill>
                  <a:srgbClr val="000000"/>
                </a:solidFill>
                <a:effectLst/>
                <a:uLnTx/>
                <a:uFillTx/>
                <a:latin typeface="Arial" charset="0"/>
                <a:ea typeface="ＭＳ Ｐゴシック" charset="0"/>
              </a:rPr>
              <a:t>3</a:t>
            </a:r>
          </a:p>
          <a:p>
            <a:pPr marL="0" marR="0" lvl="0" indent="0" algn="r" defTabSz="914400" rtl="0" eaLnBrk="0" fontAlgn="base" latinLnBrk="0" hangingPunct="0">
              <a:lnSpc>
                <a:spcPct val="100000"/>
              </a:lnSpc>
              <a:spcBef>
                <a:spcPct val="0"/>
              </a:spcBef>
              <a:spcAft>
                <a:spcPct val="0"/>
              </a:spcAft>
              <a:buClrTx/>
              <a:buSzTx/>
              <a:buFontTx/>
              <a:buNone/>
              <a:tabLst/>
              <a:defRPr/>
            </a:pPr>
            <a:r>
              <a:rPr kumimoji="0" lang="en-US" sz="2000" b="0" i="0" u="none" strike="noStrike" kern="0" cap="none" spc="0" normalizeH="0" baseline="0" noProof="0" dirty="0">
                <a:ln>
                  <a:noFill/>
                </a:ln>
                <a:solidFill>
                  <a:srgbClr val="000000"/>
                </a:solidFill>
                <a:effectLst/>
                <a:uLnTx/>
                <a:uFillTx/>
                <a:latin typeface="Arial" charset="0"/>
                <a:ea typeface="ＭＳ Ｐゴシック" charset="0"/>
              </a:rPr>
              <a:t>4</a:t>
            </a:r>
          </a:p>
          <a:p>
            <a:pPr marL="0" marR="0" lvl="0" indent="0" algn="r" defTabSz="914400" rtl="0" eaLnBrk="0" fontAlgn="base" latinLnBrk="0" hangingPunct="0">
              <a:lnSpc>
                <a:spcPct val="100000"/>
              </a:lnSpc>
              <a:spcBef>
                <a:spcPct val="0"/>
              </a:spcBef>
              <a:spcAft>
                <a:spcPct val="0"/>
              </a:spcAft>
              <a:buClrTx/>
              <a:buSzTx/>
              <a:buFontTx/>
              <a:buNone/>
              <a:tabLst/>
              <a:defRPr/>
            </a:pPr>
            <a:r>
              <a:rPr kumimoji="0" lang="en-US" sz="2000" b="0" i="0" u="none" strike="noStrike" kern="0" cap="none" spc="0" normalizeH="0" baseline="0" noProof="0" dirty="0">
                <a:ln>
                  <a:noFill/>
                </a:ln>
                <a:solidFill>
                  <a:srgbClr val="000000"/>
                </a:solidFill>
                <a:effectLst/>
                <a:uLnTx/>
                <a:uFillTx/>
                <a:latin typeface="Arial" charset="0"/>
                <a:ea typeface="ＭＳ Ｐゴシック" charset="0"/>
              </a:rPr>
              <a:t>5</a:t>
            </a:r>
          </a:p>
        </p:txBody>
      </p:sp>
      <p:sp>
        <p:nvSpPr>
          <p:cNvPr id="5" name="Text Box 4">
            <a:extLst>
              <a:ext uri="{FF2B5EF4-FFF2-40B4-BE49-F238E27FC236}">
                <a16:creationId xmlns:a16="http://schemas.microsoft.com/office/drawing/2014/main" id="{9216AACA-C270-490E-530F-42D41A775878}"/>
              </a:ext>
            </a:extLst>
          </p:cNvPr>
          <p:cNvSpPr txBox="1">
            <a:spLocks noChangeArrowheads="1"/>
          </p:cNvSpPr>
          <p:nvPr/>
        </p:nvSpPr>
        <p:spPr bwMode="auto">
          <a:xfrm>
            <a:off x="3007285" y="1657350"/>
            <a:ext cx="420308" cy="40011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r" defTabSz="914400" rtl="0" eaLnBrk="0" fontAlgn="base" latinLnBrk="0" hangingPunct="0">
              <a:lnSpc>
                <a:spcPct val="100000"/>
              </a:lnSpc>
              <a:spcBef>
                <a:spcPct val="0"/>
              </a:spcBef>
              <a:spcAft>
                <a:spcPct val="0"/>
              </a:spcAft>
              <a:buClrTx/>
              <a:buSzTx/>
              <a:buFontTx/>
              <a:buNone/>
              <a:tabLst/>
              <a:defRPr/>
            </a:pPr>
            <a:r>
              <a:rPr kumimoji="0" lang="en-US" sz="2000" b="0" i="0" u="none" strike="noStrike" kern="0" cap="none" spc="0" normalizeH="0" baseline="0" noProof="0" dirty="0">
                <a:ln>
                  <a:noFill/>
                </a:ln>
                <a:solidFill>
                  <a:srgbClr val="000000"/>
                </a:solidFill>
                <a:effectLst/>
                <a:uLnTx/>
                <a:uFillTx/>
                <a:latin typeface="Arial" charset="0"/>
                <a:ea typeface="ＭＳ Ｐゴシック" charset="0"/>
              </a:rPr>
              <a:t>N</a:t>
            </a:r>
            <a:r>
              <a:rPr kumimoji="0" lang="en-US" sz="2000" b="0" i="0" u="none" strike="noStrike" kern="0" cap="none" spc="0" normalizeH="0" baseline="0" noProof="0" dirty="0">
                <a:ln>
                  <a:noFill/>
                </a:ln>
                <a:solidFill>
                  <a:srgbClr val="000000"/>
                </a:solidFill>
                <a:effectLst/>
                <a:uLnTx/>
                <a:uFillTx/>
                <a:latin typeface="Arial" charset="0"/>
                <a:ea typeface="ＭＳ Ｐゴシック" charset="0"/>
                <a:cs typeface="Arial" charset="0"/>
              </a:rPr>
              <a:t>'</a:t>
            </a:r>
          </a:p>
        </p:txBody>
      </p:sp>
      <p:sp>
        <p:nvSpPr>
          <p:cNvPr id="6" name="Text Box 5">
            <a:extLst>
              <a:ext uri="{FF2B5EF4-FFF2-40B4-BE49-F238E27FC236}">
                <a16:creationId xmlns:a16="http://schemas.microsoft.com/office/drawing/2014/main" id="{8FF1E698-A59D-4A21-174B-0EF1341756F8}"/>
              </a:ext>
            </a:extLst>
          </p:cNvPr>
          <p:cNvSpPr txBox="1">
            <a:spLocks noChangeArrowheads="1"/>
          </p:cNvSpPr>
          <p:nvPr/>
        </p:nvSpPr>
        <p:spPr bwMode="auto">
          <a:xfrm>
            <a:off x="3932260" y="1626727"/>
            <a:ext cx="1180130" cy="40011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r" defTabSz="914400" rtl="0" eaLnBrk="0" fontAlgn="base" latinLnBrk="0" hangingPunct="0">
              <a:lnSpc>
                <a:spcPct val="100000"/>
              </a:lnSpc>
              <a:spcBef>
                <a:spcPct val="0"/>
              </a:spcBef>
              <a:spcAft>
                <a:spcPct val="0"/>
              </a:spcAft>
              <a:buClrTx/>
              <a:buSzTx/>
              <a:buFontTx/>
              <a:buNone/>
              <a:tabLst/>
              <a:defRPr/>
            </a:pPr>
            <a:r>
              <a:rPr kumimoji="0" lang="en-US" sz="2000" b="0" i="0" u="none" strike="noStrike" kern="0" cap="none" spc="0" normalizeH="0" baseline="0" noProof="0" dirty="0">
                <a:ln>
                  <a:noFill/>
                </a:ln>
                <a:solidFill>
                  <a:srgbClr val="000000"/>
                </a:solidFill>
                <a:effectLst/>
                <a:uLnTx/>
                <a:uFillTx/>
                <a:latin typeface="Arial" charset="0"/>
                <a:ea typeface="ＭＳ Ｐゴシック" charset="0"/>
              </a:rPr>
              <a:t>D(v),p(v)</a:t>
            </a:r>
          </a:p>
        </p:txBody>
      </p:sp>
      <p:sp>
        <p:nvSpPr>
          <p:cNvPr id="7" name="Text Box 7">
            <a:extLst>
              <a:ext uri="{FF2B5EF4-FFF2-40B4-BE49-F238E27FC236}">
                <a16:creationId xmlns:a16="http://schemas.microsoft.com/office/drawing/2014/main" id="{5AAACC49-6C58-23D8-81D6-BA46C157DAE3}"/>
              </a:ext>
            </a:extLst>
          </p:cNvPr>
          <p:cNvSpPr txBox="1">
            <a:spLocks noChangeArrowheads="1"/>
          </p:cNvSpPr>
          <p:nvPr/>
        </p:nvSpPr>
        <p:spPr bwMode="auto">
          <a:xfrm>
            <a:off x="6534634" y="1626726"/>
            <a:ext cx="1180131" cy="40011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r" defTabSz="914400" rtl="0" eaLnBrk="0" fontAlgn="base" latinLnBrk="0" hangingPunct="0">
              <a:lnSpc>
                <a:spcPct val="100000"/>
              </a:lnSpc>
              <a:spcBef>
                <a:spcPct val="0"/>
              </a:spcBef>
              <a:spcAft>
                <a:spcPct val="0"/>
              </a:spcAft>
              <a:buClrTx/>
              <a:buSzTx/>
              <a:buFontTx/>
              <a:buNone/>
              <a:tabLst/>
              <a:defRPr/>
            </a:pPr>
            <a:r>
              <a:rPr kumimoji="0" lang="en-US" sz="2000" b="0" i="0" u="none" strike="noStrike" kern="0" cap="none" spc="0" normalizeH="0" baseline="0" noProof="0" dirty="0">
                <a:ln>
                  <a:noFill/>
                </a:ln>
                <a:solidFill>
                  <a:srgbClr val="000000"/>
                </a:solidFill>
                <a:effectLst/>
                <a:uLnTx/>
                <a:uFillTx/>
                <a:latin typeface="Arial" charset="0"/>
                <a:ea typeface="ＭＳ Ｐゴシック" charset="0"/>
              </a:rPr>
              <a:t>D(x),p(x)</a:t>
            </a:r>
          </a:p>
        </p:txBody>
      </p:sp>
      <p:sp>
        <p:nvSpPr>
          <p:cNvPr id="8" name="Text Box 8">
            <a:extLst>
              <a:ext uri="{FF2B5EF4-FFF2-40B4-BE49-F238E27FC236}">
                <a16:creationId xmlns:a16="http://schemas.microsoft.com/office/drawing/2014/main" id="{C1530D52-4949-F885-7BA4-157AFDD4FC21}"/>
              </a:ext>
            </a:extLst>
          </p:cNvPr>
          <p:cNvSpPr txBox="1">
            <a:spLocks noChangeArrowheads="1"/>
          </p:cNvSpPr>
          <p:nvPr/>
        </p:nvSpPr>
        <p:spPr bwMode="auto">
          <a:xfrm>
            <a:off x="7856559" y="1638300"/>
            <a:ext cx="1180131" cy="40011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r" defTabSz="914400" rtl="0" eaLnBrk="0" fontAlgn="base" latinLnBrk="0" hangingPunct="0">
              <a:lnSpc>
                <a:spcPct val="100000"/>
              </a:lnSpc>
              <a:spcBef>
                <a:spcPct val="0"/>
              </a:spcBef>
              <a:spcAft>
                <a:spcPct val="0"/>
              </a:spcAft>
              <a:buClrTx/>
              <a:buSzTx/>
              <a:buFontTx/>
              <a:buNone/>
              <a:tabLst/>
              <a:defRPr/>
            </a:pPr>
            <a:r>
              <a:rPr kumimoji="0" lang="en-US" sz="2000" b="0" i="0" u="none" strike="noStrike" kern="0" cap="none" spc="0" normalizeH="0" baseline="0" noProof="0" dirty="0">
                <a:ln>
                  <a:noFill/>
                </a:ln>
                <a:solidFill>
                  <a:srgbClr val="000000"/>
                </a:solidFill>
                <a:effectLst/>
                <a:uLnTx/>
                <a:uFillTx/>
                <a:latin typeface="Arial" charset="0"/>
                <a:ea typeface="ＭＳ Ｐゴシック" charset="0"/>
              </a:rPr>
              <a:t>D(y),p(y)</a:t>
            </a:r>
          </a:p>
        </p:txBody>
      </p:sp>
      <p:sp>
        <p:nvSpPr>
          <p:cNvPr id="9" name="Text Box 9">
            <a:extLst>
              <a:ext uri="{FF2B5EF4-FFF2-40B4-BE49-F238E27FC236}">
                <a16:creationId xmlns:a16="http://schemas.microsoft.com/office/drawing/2014/main" id="{1133B0BE-6A0D-68D0-8881-F7F26F45901B}"/>
              </a:ext>
            </a:extLst>
          </p:cNvPr>
          <p:cNvSpPr txBox="1">
            <a:spLocks noChangeArrowheads="1"/>
          </p:cNvSpPr>
          <p:nvPr/>
        </p:nvSpPr>
        <p:spPr bwMode="auto">
          <a:xfrm>
            <a:off x="9163535" y="1638300"/>
            <a:ext cx="1180130" cy="40011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r" defTabSz="914400" rtl="0" eaLnBrk="0" fontAlgn="base" latinLnBrk="0" hangingPunct="0">
              <a:lnSpc>
                <a:spcPct val="100000"/>
              </a:lnSpc>
              <a:spcBef>
                <a:spcPct val="0"/>
              </a:spcBef>
              <a:spcAft>
                <a:spcPct val="0"/>
              </a:spcAft>
              <a:buClrTx/>
              <a:buSzTx/>
              <a:buFontTx/>
              <a:buNone/>
              <a:tabLst/>
              <a:defRPr/>
            </a:pPr>
            <a:r>
              <a:rPr kumimoji="0" lang="en-US" sz="2000" b="0" i="0" u="none" strike="noStrike" kern="0" cap="none" spc="0" normalizeH="0" baseline="0" noProof="0" dirty="0">
                <a:ln>
                  <a:noFill/>
                </a:ln>
                <a:solidFill>
                  <a:srgbClr val="000000"/>
                </a:solidFill>
                <a:effectLst/>
                <a:uLnTx/>
                <a:uFillTx/>
                <a:latin typeface="Arial" charset="0"/>
                <a:ea typeface="ＭＳ Ｐゴシック" charset="0"/>
              </a:rPr>
              <a:t>D(z),p(z)</a:t>
            </a:r>
          </a:p>
        </p:txBody>
      </p:sp>
      <p:sp>
        <p:nvSpPr>
          <p:cNvPr id="10" name="Line 10">
            <a:extLst>
              <a:ext uri="{FF2B5EF4-FFF2-40B4-BE49-F238E27FC236}">
                <a16:creationId xmlns:a16="http://schemas.microsoft.com/office/drawing/2014/main" id="{7B0F90E9-C3C4-D256-ABBF-2C68CA4A7A58}"/>
              </a:ext>
            </a:extLst>
          </p:cNvPr>
          <p:cNvSpPr>
            <a:spLocks noChangeShapeType="1"/>
          </p:cNvSpPr>
          <p:nvPr/>
        </p:nvSpPr>
        <p:spPr bwMode="auto">
          <a:xfrm>
            <a:off x="1519418" y="1998662"/>
            <a:ext cx="8505825" cy="9525"/>
          </a:xfrm>
          <a:prstGeom prst="line">
            <a:avLst/>
          </a:prstGeom>
          <a:noFill/>
          <a:ln w="28575">
            <a:solidFill>
              <a:srgbClr val="3333CC"/>
            </a:solidFill>
            <a:round/>
            <a:headEnd/>
            <a:tailEnd/>
          </a:ln>
          <a:extLst>
            <a:ext uri="{909E8E84-426E-40dd-AFC4-6F175D3DCCD1}">
              <a14:hiddenFill xmlns:a14="http://schemas.microsoft.com/office/drawing/2010/main" xmlns="">
                <a:noFill/>
              </a14:hiddenFill>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grpSp>
        <p:nvGrpSpPr>
          <p:cNvPr id="11" name="Group 16">
            <a:extLst>
              <a:ext uri="{FF2B5EF4-FFF2-40B4-BE49-F238E27FC236}">
                <a16:creationId xmlns:a16="http://schemas.microsoft.com/office/drawing/2014/main" id="{2E75D04C-BFD2-6D5B-768C-1D3E795FAFE0}"/>
              </a:ext>
            </a:extLst>
          </p:cNvPr>
          <p:cNvGrpSpPr>
            <a:grpSpLocks/>
          </p:cNvGrpSpPr>
          <p:nvPr/>
        </p:nvGrpSpPr>
        <p:grpSpPr bwMode="auto">
          <a:xfrm>
            <a:off x="644342" y="4117376"/>
            <a:ext cx="3571875" cy="2236788"/>
            <a:chOff x="3162" y="1071"/>
            <a:chExt cx="2250" cy="1409"/>
          </a:xfrm>
        </p:grpSpPr>
        <p:sp>
          <p:nvSpPr>
            <p:cNvPr id="12" name="Freeform 17">
              <a:extLst>
                <a:ext uri="{FF2B5EF4-FFF2-40B4-BE49-F238E27FC236}">
                  <a16:creationId xmlns:a16="http://schemas.microsoft.com/office/drawing/2014/main" id="{C746CE91-25E5-0872-EB41-28BB81225383}"/>
                </a:ext>
              </a:extLst>
            </p:cNvPr>
            <p:cNvSpPr>
              <a:spLocks/>
            </p:cNvSpPr>
            <p:nvPr/>
          </p:nvSpPr>
          <p:spPr bwMode="auto">
            <a:xfrm>
              <a:off x="3162" y="1071"/>
              <a:ext cx="2250" cy="1409"/>
            </a:xfrm>
            <a:custGeom>
              <a:avLst/>
              <a:gdLst>
                <a:gd name="T0" fmla="*/ 0 w 2250"/>
                <a:gd name="T1" fmla="*/ 624 h 1409"/>
                <a:gd name="T2" fmla="*/ 219 w 2250"/>
                <a:gd name="T3" fmla="*/ 321 h 1409"/>
                <a:gd name="T4" fmla="*/ 529 w 2250"/>
                <a:gd name="T5" fmla="*/ 35 h 1409"/>
                <a:gd name="T6" fmla="*/ 1551 w 2250"/>
                <a:gd name="T7" fmla="*/ 111 h 1409"/>
                <a:gd name="T8" fmla="*/ 1968 w 2250"/>
                <a:gd name="T9" fmla="*/ 483 h 1409"/>
                <a:gd name="T10" fmla="*/ 2199 w 2250"/>
                <a:gd name="T11" fmla="*/ 906 h 1409"/>
                <a:gd name="T12" fmla="*/ 1659 w 2250"/>
                <a:gd name="T13" fmla="*/ 1314 h 1409"/>
                <a:gd name="T14" fmla="*/ 993 w 2250"/>
                <a:gd name="T15" fmla="*/ 1386 h 1409"/>
                <a:gd name="T16" fmla="*/ 465 w 2250"/>
                <a:gd name="T17" fmla="*/ 1356 h 1409"/>
                <a:gd name="T18" fmla="*/ 102 w 2250"/>
                <a:gd name="T19" fmla="*/ 1068 h 1409"/>
                <a:gd name="T20" fmla="*/ 0 w 2250"/>
                <a:gd name="T21" fmla="*/ 624 h 1409"/>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2250"/>
                <a:gd name="T34" fmla="*/ 0 h 1409"/>
                <a:gd name="T35" fmla="*/ 2250 w 2250"/>
                <a:gd name="T36" fmla="*/ 1409 h 1409"/>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2250" h="1409">
                  <a:moveTo>
                    <a:pt x="0" y="624"/>
                  </a:moveTo>
                  <a:cubicBezTo>
                    <a:pt x="5" y="506"/>
                    <a:pt x="131" y="419"/>
                    <a:pt x="219" y="321"/>
                  </a:cubicBezTo>
                  <a:cubicBezTo>
                    <a:pt x="307" y="223"/>
                    <a:pt x="307" y="70"/>
                    <a:pt x="529" y="35"/>
                  </a:cubicBezTo>
                  <a:cubicBezTo>
                    <a:pt x="751" y="0"/>
                    <a:pt x="1311" y="36"/>
                    <a:pt x="1551" y="111"/>
                  </a:cubicBezTo>
                  <a:cubicBezTo>
                    <a:pt x="1791" y="186"/>
                    <a:pt x="1860" y="351"/>
                    <a:pt x="1968" y="483"/>
                  </a:cubicBezTo>
                  <a:cubicBezTo>
                    <a:pt x="2076" y="615"/>
                    <a:pt x="2250" y="767"/>
                    <a:pt x="2199" y="906"/>
                  </a:cubicBezTo>
                  <a:cubicBezTo>
                    <a:pt x="2148" y="1045"/>
                    <a:pt x="1860" y="1234"/>
                    <a:pt x="1659" y="1314"/>
                  </a:cubicBezTo>
                  <a:cubicBezTo>
                    <a:pt x="1458" y="1394"/>
                    <a:pt x="1192" y="1379"/>
                    <a:pt x="993" y="1386"/>
                  </a:cubicBezTo>
                  <a:cubicBezTo>
                    <a:pt x="794" y="1393"/>
                    <a:pt x="613" y="1409"/>
                    <a:pt x="465" y="1356"/>
                  </a:cubicBezTo>
                  <a:cubicBezTo>
                    <a:pt x="317" y="1303"/>
                    <a:pt x="180" y="1190"/>
                    <a:pt x="102" y="1068"/>
                  </a:cubicBezTo>
                  <a:cubicBezTo>
                    <a:pt x="24" y="946"/>
                    <a:pt x="21" y="716"/>
                    <a:pt x="0" y="624"/>
                  </a:cubicBezTo>
                  <a:close/>
                </a:path>
              </a:pathLst>
            </a:custGeom>
            <a:solidFill>
              <a:srgbClr val="9CE0FA"/>
            </a:solidFill>
            <a:ln>
              <a:noFill/>
            </a:ln>
            <a:extLst>
              <a:ext uri="{91240B29-F687-4f45-9708-019B960494DF}">
                <a14:hiddenLine xmlns:a14="http://schemas.microsoft.com/office/drawing/2010/main" xmlns="" w="9525">
                  <a:solidFill>
                    <a:srgbClr val="000000"/>
                  </a:solidFill>
                  <a:round/>
                  <a:headEnd/>
                  <a:tailEnd/>
                </a14:hiddenLine>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13" name="Freeform 18">
              <a:extLst>
                <a:ext uri="{FF2B5EF4-FFF2-40B4-BE49-F238E27FC236}">
                  <a16:creationId xmlns:a16="http://schemas.microsoft.com/office/drawing/2014/main" id="{51C3A40F-7503-9497-DD0D-43F167C7517D}"/>
                </a:ext>
              </a:extLst>
            </p:cNvPr>
            <p:cNvSpPr>
              <a:spLocks/>
            </p:cNvSpPr>
            <p:nvPr/>
          </p:nvSpPr>
          <p:spPr bwMode="auto">
            <a:xfrm>
              <a:off x="3498" y="1620"/>
              <a:ext cx="342" cy="186"/>
            </a:xfrm>
            <a:custGeom>
              <a:avLst/>
              <a:gdLst>
                <a:gd name="T0" fmla="*/ 0 w 342"/>
                <a:gd name="T1" fmla="*/ 186 h 186"/>
                <a:gd name="T2" fmla="*/ 342 w 342"/>
                <a:gd name="T3" fmla="*/ 0 h 186"/>
                <a:gd name="T4" fmla="*/ 0 60000 65536"/>
                <a:gd name="T5" fmla="*/ 0 60000 65536"/>
                <a:gd name="T6" fmla="*/ 0 w 342"/>
                <a:gd name="T7" fmla="*/ 0 h 186"/>
                <a:gd name="T8" fmla="*/ 342 w 342"/>
                <a:gd name="T9" fmla="*/ 186 h 186"/>
              </a:gdLst>
              <a:ahLst/>
              <a:cxnLst>
                <a:cxn ang="T4">
                  <a:pos x="T0" y="T1"/>
                </a:cxn>
                <a:cxn ang="T5">
                  <a:pos x="T2" y="T3"/>
                </a:cxn>
              </a:cxnLst>
              <a:rect l="T6" t="T7" r="T8" b="T9"/>
              <a:pathLst>
                <a:path w="342" h="186">
                  <a:moveTo>
                    <a:pt x="0" y="186"/>
                  </a:moveTo>
                  <a:lnTo>
                    <a:pt x="342" y="0"/>
                  </a:lnTo>
                </a:path>
              </a:pathLst>
            </a:custGeom>
            <a:noFill/>
            <a:ln w="12700">
              <a:solidFill>
                <a:srgbClr val="000000"/>
              </a:solidFill>
              <a:round/>
              <a:headEnd/>
              <a:tailEnd/>
            </a:ln>
            <a:extLst>
              <a:ext uri="{909E8E84-426E-40dd-AFC4-6F175D3DCCD1}">
                <a14:hiddenFill xmlns:a14="http://schemas.microsoft.com/office/drawing/2010/main" xmlns="">
                  <a:solidFill>
                    <a:srgbClr val="FFFFFF"/>
                  </a:solidFill>
                </a14:hiddenFill>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14" name="Oval 19">
              <a:extLst>
                <a:ext uri="{FF2B5EF4-FFF2-40B4-BE49-F238E27FC236}">
                  <a16:creationId xmlns:a16="http://schemas.microsoft.com/office/drawing/2014/main" id="{320F080C-E6DF-BF73-738A-BD4BA651D14B}"/>
                </a:ext>
              </a:extLst>
            </p:cNvPr>
            <p:cNvSpPr>
              <a:spLocks noChangeArrowheads="1"/>
            </p:cNvSpPr>
            <p:nvPr/>
          </p:nvSpPr>
          <p:spPr bwMode="auto">
            <a:xfrm>
              <a:off x="3238" y="1862"/>
              <a:ext cx="313" cy="81"/>
            </a:xfrm>
            <a:prstGeom prst="ellipse">
              <a:avLst/>
            </a:prstGeom>
            <a:solidFill>
              <a:srgbClr val="CCCCFF"/>
            </a:solidFill>
            <a:ln w="12700">
              <a:solidFill>
                <a:srgbClr val="000000"/>
              </a:solidFill>
              <a:round/>
              <a:headEnd/>
              <a:tailEnd/>
            </a:ln>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15" name="Line 20">
              <a:extLst>
                <a:ext uri="{FF2B5EF4-FFF2-40B4-BE49-F238E27FC236}">
                  <a16:creationId xmlns:a16="http://schemas.microsoft.com/office/drawing/2014/main" id="{71F3ECD0-7C57-0420-8427-5EAA6FC2DCE4}"/>
                </a:ext>
              </a:extLst>
            </p:cNvPr>
            <p:cNvSpPr>
              <a:spLocks noChangeShapeType="1"/>
            </p:cNvSpPr>
            <p:nvPr/>
          </p:nvSpPr>
          <p:spPr bwMode="auto">
            <a:xfrm>
              <a:off x="3238" y="1855"/>
              <a:ext cx="0" cy="50"/>
            </a:xfrm>
            <a:prstGeom prst="line">
              <a:avLst/>
            </a:prstGeom>
            <a:noFill/>
            <a:ln w="12700">
              <a:solidFill>
                <a:srgbClr val="000000"/>
              </a:solidFill>
              <a:round/>
              <a:headEnd/>
              <a:tailEnd/>
            </a:ln>
            <a:extLst>
              <a:ext uri="{909E8E84-426E-40dd-AFC4-6F175D3DCCD1}">
                <a14:hiddenFill xmlns:a14="http://schemas.microsoft.com/office/drawing/2010/main" xmlns="">
                  <a:noFill/>
                </a14:hiddenFill>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16" name="Line 21">
              <a:extLst>
                <a:ext uri="{FF2B5EF4-FFF2-40B4-BE49-F238E27FC236}">
                  <a16:creationId xmlns:a16="http://schemas.microsoft.com/office/drawing/2014/main" id="{BB67967C-5CF5-FA2E-4C17-9E2B4E987595}"/>
                </a:ext>
              </a:extLst>
            </p:cNvPr>
            <p:cNvSpPr>
              <a:spLocks noChangeShapeType="1"/>
            </p:cNvSpPr>
            <p:nvPr/>
          </p:nvSpPr>
          <p:spPr bwMode="auto">
            <a:xfrm>
              <a:off x="3551" y="1855"/>
              <a:ext cx="0" cy="50"/>
            </a:xfrm>
            <a:prstGeom prst="line">
              <a:avLst/>
            </a:prstGeom>
            <a:noFill/>
            <a:ln w="12700">
              <a:solidFill>
                <a:srgbClr val="000000"/>
              </a:solidFill>
              <a:round/>
              <a:headEnd/>
              <a:tailEnd/>
            </a:ln>
            <a:extLst>
              <a:ext uri="{909E8E84-426E-40dd-AFC4-6F175D3DCCD1}">
                <a14:hiddenFill xmlns:a14="http://schemas.microsoft.com/office/drawing/2010/main" xmlns="">
                  <a:noFill/>
                </a14:hiddenFill>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17" name="Rectangle 22">
              <a:extLst>
                <a:ext uri="{FF2B5EF4-FFF2-40B4-BE49-F238E27FC236}">
                  <a16:creationId xmlns:a16="http://schemas.microsoft.com/office/drawing/2014/main" id="{938913D8-3FDF-7E92-E6D4-5409D9B805C0}"/>
                </a:ext>
              </a:extLst>
            </p:cNvPr>
            <p:cNvSpPr>
              <a:spLocks noChangeArrowheads="1"/>
            </p:cNvSpPr>
            <p:nvPr/>
          </p:nvSpPr>
          <p:spPr bwMode="auto">
            <a:xfrm>
              <a:off x="3238" y="1855"/>
              <a:ext cx="310" cy="49"/>
            </a:xfrm>
            <a:prstGeom prst="rect">
              <a:avLst/>
            </a:prstGeom>
            <a:solidFill>
              <a:srgbClr val="CCCCFF"/>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wrap="none"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sz="24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18" name="Oval 23">
              <a:extLst>
                <a:ext uri="{FF2B5EF4-FFF2-40B4-BE49-F238E27FC236}">
                  <a16:creationId xmlns:a16="http://schemas.microsoft.com/office/drawing/2014/main" id="{2D70C490-86EB-369F-D947-06A30F8E9E19}"/>
                </a:ext>
              </a:extLst>
            </p:cNvPr>
            <p:cNvSpPr>
              <a:spLocks noChangeArrowheads="1"/>
            </p:cNvSpPr>
            <p:nvPr/>
          </p:nvSpPr>
          <p:spPr bwMode="auto">
            <a:xfrm>
              <a:off x="3235" y="1796"/>
              <a:ext cx="313" cy="95"/>
            </a:xfrm>
            <a:prstGeom prst="ellipse">
              <a:avLst/>
            </a:prstGeom>
            <a:solidFill>
              <a:srgbClr val="CCCCFF"/>
            </a:solidFill>
            <a:ln w="12700">
              <a:solidFill>
                <a:srgbClr val="000000"/>
              </a:solidFill>
              <a:round/>
              <a:headEnd/>
              <a:tailEnd/>
            </a:ln>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19" name="Oval 24">
              <a:extLst>
                <a:ext uri="{FF2B5EF4-FFF2-40B4-BE49-F238E27FC236}">
                  <a16:creationId xmlns:a16="http://schemas.microsoft.com/office/drawing/2014/main" id="{BA04AF62-EBC9-FAB6-7E4D-2AFBA167AE59}"/>
                </a:ext>
              </a:extLst>
            </p:cNvPr>
            <p:cNvSpPr>
              <a:spLocks noChangeArrowheads="1"/>
            </p:cNvSpPr>
            <p:nvPr/>
          </p:nvSpPr>
          <p:spPr bwMode="auto">
            <a:xfrm>
              <a:off x="3712" y="2249"/>
              <a:ext cx="313" cy="81"/>
            </a:xfrm>
            <a:prstGeom prst="ellipse">
              <a:avLst/>
            </a:prstGeom>
            <a:solidFill>
              <a:srgbClr val="CCCCFF"/>
            </a:solidFill>
            <a:ln w="12700">
              <a:solidFill>
                <a:srgbClr val="000000"/>
              </a:solidFill>
              <a:round/>
              <a:headEnd/>
              <a:tailEnd/>
            </a:ln>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20" name="Line 25">
              <a:extLst>
                <a:ext uri="{FF2B5EF4-FFF2-40B4-BE49-F238E27FC236}">
                  <a16:creationId xmlns:a16="http://schemas.microsoft.com/office/drawing/2014/main" id="{23D74FD5-3015-6275-CBD4-DA956945FACF}"/>
                </a:ext>
              </a:extLst>
            </p:cNvPr>
            <p:cNvSpPr>
              <a:spLocks noChangeShapeType="1"/>
            </p:cNvSpPr>
            <p:nvPr/>
          </p:nvSpPr>
          <p:spPr bwMode="auto">
            <a:xfrm>
              <a:off x="3712" y="2242"/>
              <a:ext cx="0" cy="50"/>
            </a:xfrm>
            <a:prstGeom prst="line">
              <a:avLst/>
            </a:prstGeom>
            <a:noFill/>
            <a:ln w="12700">
              <a:solidFill>
                <a:srgbClr val="000000"/>
              </a:solidFill>
              <a:round/>
              <a:headEnd/>
              <a:tailEnd/>
            </a:ln>
            <a:extLst>
              <a:ext uri="{909E8E84-426E-40dd-AFC4-6F175D3DCCD1}">
                <a14:hiddenFill xmlns:a14="http://schemas.microsoft.com/office/drawing/2010/main" xmlns="">
                  <a:noFill/>
                </a14:hiddenFill>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21" name="Line 26">
              <a:extLst>
                <a:ext uri="{FF2B5EF4-FFF2-40B4-BE49-F238E27FC236}">
                  <a16:creationId xmlns:a16="http://schemas.microsoft.com/office/drawing/2014/main" id="{DBB62806-6FA4-C9B2-C4B4-F58AF6987462}"/>
                </a:ext>
              </a:extLst>
            </p:cNvPr>
            <p:cNvSpPr>
              <a:spLocks noChangeShapeType="1"/>
            </p:cNvSpPr>
            <p:nvPr/>
          </p:nvSpPr>
          <p:spPr bwMode="auto">
            <a:xfrm>
              <a:off x="4025" y="2242"/>
              <a:ext cx="0" cy="50"/>
            </a:xfrm>
            <a:prstGeom prst="line">
              <a:avLst/>
            </a:prstGeom>
            <a:noFill/>
            <a:ln w="12700">
              <a:solidFill>
                <a:srgbClr val="000000"/>
              </a:solidFill>
              <a:round/>
              <a:headEnd/>
              <a:tailEnd/>
            </a:ln>
            <a:extLst>
              <a:ext uri="{909E8E84-426E-40dd-AFC4-6F175D3DCCD1}">
                <a14:hiddenFill xmlns:a14="http://schemas.microsoft.com/office/drawing/2010/main" xmlns="">
                  <a:noFill/>
                </a14:hiddenFill>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22" name="Rectangle 27">
              <a:extLst>
                <a:ext uri="{FF2B5EF4-FFF2-40B4-BE49-F238E27FC236}">
                  <a16:creationId xmlns:a16="http://schemas.microsoft.com/office/drawing/2014/main" id="{85DD28C3-CB2B-D4A6-4265-925F0D3CDDE3}"/>
                </a:ext>
              </a:extLst>
            </p:cNvPr>
            <p:cNvSpPr>
              <a:spLocks noChangeArrowheads="1"/>
            </p:cNvSpPr>
            <p:nvPr/>
          </p:nvSpPr>
          <p:spPr bwMode="auto">
            <a:xfrm>
              <a:off x="3712" y="2242"/>
              <a:ext cx="310" cy="49"/>
            </a:xfrm>
            <a:prstGeom prst="rect">
              <a:avLst/>
            </a:prstGeom>
            <a:solidFill>
              <a:srgbClr val="CCCCFF"/>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wrap="none"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sz="24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23" name="Oval 28">
              <a:extLst>
                <a:ext uri="{FF2B5EF4-FFF2-40B4-BE49-F238E27FC236}">
                  <a16:creationId xmlns:a16="http://schemas.microsoft.com/office/drawing/2014/main" id="{34EB808B-5D55-5566-DFB3-04DCF5948D24}"/>
                </a:ext>
              </a:extLst>
            </p:cNvPr>
            <p:cNvSpPr>
              <a:spLocks noChangeArrowheads="1"/>
            </p:cNvSpPr>
            <p:nvPr/>
          </p:nvSpPr>
          <p:spPr bwMode="auto">
            <a:xfrm>
              <a:off x="3709" y="2183"/>
              <a:ext cx="313" cy="95"/>
            </a:xfrm>
            <a:prstGeom prst="ellipse">
              <a:avLst/>
            </a:prstGeom>
            <a:solidFill>
              <a:srgbClr val="CCCCFF"/>
            </a:solidFill>
            <a:ln w="12700">
              <a:solidFill>
                <a:srgbClr val="000000"/>
              </a:solidFill>
              <a:round/>
              <a:headEnd/>
              <a:tailEnd/>
            </a:ln>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24" name="Oval 29">
              <a:extLst>
                <a:ext uri="{FF2B5EF4-FFF2-40B4-BE49-F238E27FC236}">
                  <a16:creationId xmlns:a16="http://schemas.microsoft.com/office/drawing/2014/main" id="{0D3BD1AD-9668-0B5E-F9C5-D6C4DBD97E1C}"/>
                </a:ext>
              </a:extLst>
            </p:cNvPr>
            <p:cNvSpPr>
              <a:spLocks noChangeArrowheads="1"/>
            </p:cNvSpPr>
            <p:nvPr/>
          </p:nvSpPr>
          <p:spPr bwMode="auto">
            <a:xfrm>
              <a:off x="3708" y="1559"/>
              <a:ext cx="313" cy="81"/>
            </a:xfrm>
            <a:prstGeom prst="ellipse">
              <a:avLst/>
            </a:prstGeom>
            <a:solidFill>
              <a:srgbClr val="CCCCFF"/>
            </a:solidFill>
            <a:ln w="12700">
              <a:solidFill>
                <a:srgbClr val="000000"/>
              </a:solidFill>
              <a:round/>
              <a:headEnd/>
              <a:tailEnd/>
            </a:ln>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25" name="Line 30">
              <a:extLst>
                <a:ext uri="{FF2B5EF4-FFF2-40B4-BE49-F238E27FC236}">
                  <a16:creationId xmlns:a16="http://schemas.microsoft.com/office/drawing/2014/main" id="{4D8D4B1F-B609-FC44-F60F-9E47593E57D6}"/>
                </a:ext>
              </a:extLst>
            </p:cNvPr>
            <p:cNvSpPr>
              <a:spLocks noChangeShapeType="1"/>
            </p:cNvSpPr>
            <p:nvPr/>
          </p:nvSpPr>
          <p:spPr bwMode="auto">
            <a:xfrm>
              <a:off x="3708" y="1552"/>
              <a:ext cx="0" cy="50"/>
            </a:xfrm>
            <a:prstGeom prst="line">
              <a:avLst/>
            </a:prstGeom>
            <a:noFill/>
            <a:ln w="12700">
              <a:solidFill>
                <a:srgbClr val="000000"/>
              </a:solidFill>
              <a:round/>
              <a:headEnd/>
              <a:tailEnd/>
            </a:ln>
            <a:extLst>
              <a:ext uri="{909E8E84-426E-40dd-AFC4-6F175D3DCCD1}">
                <a14:hiddenFill xmlns:a14="http://schemas.microsoft.com/office/drawing/2010/main" xmlns="">
                  <a:noFill/>
                </a14:hiddenFill>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26" name="Line 31">
              <a:extLst>
                <a:ext uri="{FF2B5EF4-FFF2-40B4-BE49-F238E27FC236}">
                  <a16:creationId xmlns:a16="http://schemas.microsoft.com/office/drawing/2014/main" id="{834F6F38-989E-F043-46D9-00B2BE3DF5D8}"/>
                </a:ext>
              </a:extLst>
            </p:cNvPr>
            <p:cNvSpPr>
              <a:spLocks noChangeShapeType="1"/>
            </p:cNvSpPr>
            <p:nvPr/>
          </p:nvSpPr>
          <p:spPr bwMode="auto">
            <a:xfrm>
              <a:off x="4021" y="1552"/>
              <a:ext cx="0" cy="50"/>
            </a:xfrm>
            <a:prstGeom prst="line">
              <a:avLst/>
            </a:prstGeom>
            <a:noFill/>
            <a:ln w="12700">
              <a:solidFill>
                <a:srgbClr val="000000"/>
              </a:solidFill>
              <a:round/>
              <a:headEnd/>
              <a:tailEnd/>
            </a:ln>
            <a:extLst>
              <a:ext uri="{909E8E84-426E-40dd-AFC4-6F175D3DCCD1}">
                <a14:hiddenFill xmlns:a14="http://schemas.microsoft.com/office/drawing/2010/main" xmlns="">
                  <a:noFill/>
                </a14:hiddenFill>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27" name="Rectangle 32">
              <a:extLst>
                <a:ext uri="{FF2B5EF4-FFF2-40B4-BE49-F238E27FC236}">
                  <a16:creationId xmlns:a16="http://schemas.microsoft.com/office/drawing/2014/main" id="{F2FD39FB-4D58-A913-F1C0-52C1BF944B05}"/>
                </a:ext>
              </a:extLst>
            </p:cNvPr>
            <p:cNvSpPr>
              <a:spLocks noChangeArrowheads="1"/>
            </p:cNvSpPr>
            <p:nvPr/>
          </p:nvSpPr>
          <p:spPr bwMode="auto">
            <a:xfrm>
              <a:off x="3708" y="1552"/>
              <a:ext cx="310" cy="49"/>
            </a:xfrm>
            <a:prstGeom prst="rect">
              <a:avLst/>
            </a:prstGeom>
            <a:solidFill>
              <a:srgbClr val="CCCCFF"/>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wrap="none"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sz="24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28" name="Oval 33">
              <a:extLst>
                <a:ext uri="{FF2B5EF4-FFF2-40B4-BE49-F238E27FC236}">
                  <a16:creationId xmlns:a16="http://schemas.microsoft.com/office/drawing/2014/main" id="{0C2B556B-286F-5EA8-523F-AD4B2FCC8E08}"/>
                </a:ext>
              </a:extLst>
            </p:cNvPr>
            <p:cNvSpPr>
              <a:spLocks noChangeArrowheads="1"/>
            </p:cNvSpPr>
            <p:nvPr/>
          </p:nvSpPr>
          <p:spPr bwMode="auto">
            <a:xfrm>
              <a:off x="3705" y="1493"/>
              <a:ext cx="313" cy="95"/>
            </a:xfrm>
            <a:prstGeom prst="ellipse">
              <a:avLst/>
            </a:prstGeom>
            <a:solidFill>
              <a:srgbClr val="CCCCFF"/>
            </a:solidFill>
            <a:ln w="12700">
              <a:solidFill>
                <a:srgbClr val="000000"/>
              </a:solidFill>
              <a:round/>
              <a:headEnd/>
              <a:tailEnd/>
            </a:ln>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29" name="Oval 34">
              <a:extLst>
                <a:ext uri="{FF2B5EF4-FFF2-40B4-BE49-F238E27FC236}">
                  <a16:creationId xmlns:a16="http://schemas.microsoft.com/office/drawing/2014/main" id="{2AED2DEA-DCFB-8280-2B59-E99C21953543}"/>
                </a:ext>
              </a:extLst>
            </p:cNvPr>
            <p:cNvSpPr>
              <a:spLocks noChangeArrowheads="1"/>
            </p:cNvSpPr>
            <p:nvPr/>
          </p:nvSpPr>
          <p:spPr bwMode="auto">
            <a:xfrm>
              <a:off x="4391" y="1555"/>
              <a:ext cx="312" cy="81"/>
            </a:xfrm>
            <a:prstGeom prst="ellipse">
              <a:avLst/>
            </a:prstGeom>
            <a:solidFill>
              <a:srgbClr val="CCCCFF"/>
            </a:solidFill>
            <a:ln w="12700">
              <a:solidFill>
                <a:srgbClr val="000000"/>
              </a:solidFill>
              <a:round/>
              <a:headEnd/>
              <a:tailEnd/>
            </a:ln>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30" name="Line 35">
              <a:extLst>
                <a:ext uri="{FF2B5EF4-FFF2-40B4-BE49-F238E27FC236}">
                  <a16:creationId xmlns:a16="http://schemas.microsoft.com/office/drawing/2014/main" id="{8501CBD3-693E-940C-BB9C-1D31458EC84F}"/>
                </a:ext>
              </a:extLst>
            </p:cNvPr>
            <p:cNvSpPr>
              <a:spLocks noChangeShapeType="1"/>
            </p:cNvSpPr>
            <p:nvPr/>
          </p:nvSpPr>
          <p:spPr bwMode="auto">
            <a:xfrm>
              <a:off x="4391" y="1548"/>
              <a:ext cx="0" cy="50"/>
            </a:xfrm>
            <a:prstGeom prst="line">
              <a:avLst/>
            </a:prstGeom>
            <a:noFill/>
            <a:ln w="12700">
              <a:solidFill>
                <a:srgbClr val="000000"/>
              </a:solidFill>
              <a:round/>
              <a:headEnd/>
              <a:tailEnd/>
            </a:ln>
            <a:extLst>
              <a:ext uri="{909E8E84-426E-40dd-AFC4-6F175D3DCCD1}">
                <a14:hiddenFill xmlns:a14="http://schemas.microsoft.com/office/drawing/2010/main" xmlns="">
                  <a:noFill/>
                </a14:hiddenFill>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31" name="Line 36">
              <a:extLst>
                <a:ext uri="{FF2B5EF4-FFF2-40B4-BE49-F238E27FC236}">
                  <a16:creationId xmlns:a16="http://schemas.microsoft.com/office/drawing/2014/main" id="{8E4C29AD-96FB-70B6-6D42-64D97541BDF8}"/>
                </a:ext>
              </a:extLst>
            </p:cNvPr>
            <p:cNvSpPr>
              <a:spLocks noChangeShapeType="1"/>
            </p:cNvSpPr>
            <p:nvPr/>
          </p:nvSpPr>
          <p:spPr bwMode="auto">
            <a:xfrm>
              <a:off x="4703" y="1548"/>
              <a:ext cx="0" cy="50"/>
            </a:xfrm>
            <a:prstGeom prst="line">
              <a:avLst/>
            </a:prstGeom>
            <a:noFill/>
            <a:ln w="12700">
              <a:solidFill>
                <a:srgbClr val="000000"/>
              </a:solidFill>
              <a:round/>
              <a:headEnd/>
              <a:tailEnd/>
            </a:ln>
            <a:extLst>
              <a:ext uri="{909E8E84-426E-40dd-AFC4-6F175D3DCCD1}">
                <a14:hiddenFill xmlns:a14="http://schemas.microsoft.com/office/drawing/2010/main" xmlns="">
                  <a:noFill/>
                </a14:hiddenFill>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32" name="Rectangle 37">
              <a:extLst>
                <a:ext uri="{FF2B5EF4-FFF2-40B4-BE49-F238E27FC236}">
                  <a16:creationId xmlns:a16="http://schemas.microsoft.com/office/drawing/2014/main" id="{F97936B4-6409-E776-69FF-5F2DBD366768}"/>
                </a:ext>
              </a:extLst>
            </p:cNvPr>
            <p:cNvSpPr>
              <a:spLocks noChangeArrowheads="1"/>
            </p:cNvSpPr>
            <p:nvPr/>
          </p:nvSpPr>
          <p:spPr bwMode="auto">
            <a:xfrm>
              <a:off x="4391" y="1548"/>
              <a:ext cx="309" cy="49"/>
            </a:xfrm>
            <a:prstGeom prst="rect">
              <a:avLst/>
            </a:prstGeom>
            <a:solidFill>
              <a:srgbClr val="CCCCFF"/>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wrap="none"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sz="24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33" name="Oval 38">
              <a:extLst>
                <a:ext uri="{FF2B5EF4-FFF2-40B4-BE49-F238E27FC236}">
                  <a16:creationId xmlns:a16="http://schemas.microsoft.com/office/drawing/2014/main" id="{8C45AF95-3CBD-CEB2-BF6F-1636D2ED0B42}"/>
                </a:ext>
              </a:extLst>
            </p:cNvPr>
            <p:cNvSpPr>
              <a:spLocks noChangeArrowheads="1"/>
            </p:cNvSpPr>
            <p:nvPr/>
          </p:nvSpPr>
          <p:spPr bwMode="auto">
            <a:xfrm>
              <a:off x="4394" y="1492"/>
              <a:ext cx="312" cy="95"/>
            </a:xfrm>
            <a:prstGeom prst="ellipse">
              <a:avLst/>
            </a:prstGeom>
            <a:solidFill>
              <a:srgbClr val="CCCCFF"/>
            </a:solidFill>
            <a:ln w="12700">
              <a:solidFill>
                <a:srgbClr val="000000"/>
              </a:solidFill>
              <a:round/>
              <a:headEnd/>
              <a:tailEnd/>
            </a:ln>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34" name="Oval 39">
              <a:extLst>
                <a:ext uri="{FF2B5EF4-FFF2-40B4-BE49-F238E27FC236}">
                  <a16:creationId xmlns:a16="http://schemas.microsoft.com/office/drawing/2014/main" id="{4A3C3D15-4C45-380F-5FDB-E23C83DB8D7A}"/>
                </a:ext>
              </a:extLst>
            </p:cNvPr>
            <p:cNvSpPr>
              <a:spLocks noChangeArrowheads="1"/>
            </p:cNvSpPr>
            <p:nvPr/>
          </p:nvSpPr>
          <p:spPr bwMode="auto">
            <a:xfrm>
              <a:off x="4401" y="2246"/>
              <a:ext cx="313" cy="81"/>
            </a:xfrm>
            <a:prstGeom prst="ellipse">
              <a:avLst/>
            </a:prstGeom>
            <a:solidFill>
              <a:srgbClr val="CCCCFF"/>
            </a:solidFill>
            <a:ln w="12700">
              <a:solidFill>
                <a:srgbClr val="000000"/>
              </a:solidFill>
              <a:round/>
              <a:headEnd/>
              <a:tailEnd/>
            </a:ln>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35" name="Line 40">
              <a:extLst>
                <a:ext uri="{FF2B5EF4-FFF2-40B4-BE49-F238E27FC236}">
                  <a16:creationId xmlns:a16="http://schemas.microsoft.com/office/drawing/2014/main" id="{FE2229E4-0677-B055-0504-BAB99EF20F9E}"/>
                </a:ext>
              </a:extLst>
            </p:cNvPr>
            <p:cNvSpPr>
              <a:spLocks noChangeShapeType="1"/>
            </p:cNvSpPr>
            <p:nvPr/>
          </p:nvSpPr>
          <p:spPr bwMode="auto">
            <a:xfrm>
              <a:off x="4401" y="2239"/>
              <a:ext cx="0" cy="50"/>
            </a:xfrm>
            <a:prstGeom prst="line">
              <a:avLst/>
            </a:prstGeom>
            <a:noFill/>
            <a:ln w="12700">
              <a:solidFill>
                <a:srgbClr val="000000"/>
              </a:solidFill>
              <a:round/>
              <a:headEnd/>
              <a:tailEnd/>
            </a:ln>
            <a:extLst>
              <a:ext uri="{909E8E84-426E-40dd-AFC4-6F175D3DCCD1}">
                <a14:hiddenFill xmlns:a14="http://schemas.microsoft.com/office/drawing/2010/main" xmlns="">
                  <a:noFill/>
                </a14:hiddenFill>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36" name="Line 41">
              <a:extLst>
                <a:ext uri="{FF2B5EF4-FFF2-40B4-BE49-F238E27FC236}">
                  <a16:creationId xmlns:a16="http://schemas.microsoft.com/office/drawing/2014/main" id="{BC441043-2610-42C6-82EB-D512AC914C85}"/>
                </a:ext>
              </a:extLst>
            </p:cNvPr>
            <p:cNvSpPr>
              <a:spLocks noChangeShapeType="1"/>
            </p:cNvSpPr>
            <p:nvPr/>
          </p:nvSpPr>
          <p:spPr bwMode="auto">
            <a:xfrm>
              <a:off x="4714" y="2239"/>
              <a:ext cx="0" cy="50"/>
            </a:xfrm>
            <a:prstGeom prst="line">
              <a:avLst/>
            </a:prstGeom>
            <a:noFill/>
            <a:ln w="12700">
              <a:solidFill>
                <a:srgbClr val="000000"/>
              </a:solidFill>
              <a:round/>
              <a:headEnd/>
              <a:tailEnd/>
            </a:ln>
            <a:extLst>
              <a:ext uri="{909E8E84-426E-40dd-AFC4-6F175D3DCCD1}">
                <a14:hiddenFill xmlns:a14="http://schemas.microsoft.com/office/drawing/2010/main" xmlns="">
                  <a:noFill/>
                </a14:hiddenFill>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37" name="Rectangle 42">
              <a:extLst>
                <a:ext uri="{FF2B5EF4-FFF2-40B4-BE49-F238E27FC236}">
                  <a16:creationId xmlns:a16="http://schemas.microsoft.com/office/drawing/2014/main" id="{9AFBA1BF-DB89-F1D8-9151-B2C8CEB53D67}"/>
                </a:ext>
              </a:extLst>
            </p:cNvPr>
            <p:cNvSpPr>
              <a:spLocks noChangeArrowheads="1"/>
            </p:cNvSpPr>
            <p:nvPr/>
          </p:nvSpPr>
          <p:spPr bwMode="auto">
            <a:xfrm>
              <a:off x="4401" y="2239"/>
              <a:ext cx="310" cy="49"/>
            </a:xfrm>
            <a:prstGeom prst="rect">
              <a:avLst/>
            </a:prstGeom>
            <a:solidFill>
              <a:srgbClr val="CCCCFF"/>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wrap="none"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sz="24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38" name="Oval 43">
              <a:extLst>
                <a:ext uri="{FF2B5EF4-FFF2-40B4-BE49-F238E27FC236}">
                  <a16:creationId xmlns:a16="http://schemas.microsoft.com/office/drawing/2014/main" id="{F30A35C8-4325-2778-8DFD-D16A41F479F7}"/>
                </a:ext>
              </a:extLst>
            </p:cNvPr>
            <p:cNvSpPr>
              <a:spLocks noChangeArrowheads="1"/>
            </p:cNvSpPr>
            <p:nvPr/>
          </p:nvSpPr>
          <p:spPr bwMode="auto">
            <a:xfrm>
              <a:off x="4398" y="2180"/>
              <a:ext cx="313" cy="95"/>
            </a:xfrm>
            <a:prstGeom prst="ellipse">
              <a:avLst/>
            </a:prstGeom>
            <a:solidFill>
              <a:srgbClr val="CCCCFF"/>
            </a:solidFill>
            <a:ln w="12700">
              <a:solidFill>
                <a:srgbClr val="000000"/>
              </a:solidFill>
              <a:round/>
              <a:headEnd/>
              <a:tailEnd/>
            </a:ln>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39" name="Oval 44">
              <a:extLst>
                <a:ext uri="{FF2B5EF4-FFF2-40B4-BE49-F238E27FC236}">
                  <a16:creationId xmlns:a16="http://schemas.microsoft.com/office/drawing/2014/main" id="{A30F683A-0DC7-9213-077F-0AE2C7779F28}"/>
                </a:ext>
              </a:extLst>
            </p:cNvPr>
            <p:cNvSpPr>
              <a:spLocks noChangeArrowheads="1"/>
            </p:cNvSpPr>
            <p:nvPr/>
          </p:nvSpPr>
          <p:spPr bwMode="auto">
            <a:xfrm>
              <a:off x="4966" y="1905"/>
              <a:ext cx="313" cy="81"/>
            </a:xfrm>
            <a:prstGeom prst="ellipse">
              <a:avLst/>
            </a:prstGeom>
            <a:solidFill>
              <a:srgbClr val="CCCCFF"/>
            </a:solidFill>
            <a:ln w="12700">
              <a:solidFill>
                <a:srgbClr val="000000"/>
              </a:solidFill>
              <a:round/>
              <a:headEnd/>
              <a:tailEnd/>
            </a:ln>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40" name="Line 45">
              <a:extLst>
                <a:ext uri="{FF2B5EF4-FFF2-40B4-BE49-F238E27FC236}">
                  <a16:creationId xmlns:a16="http://schemas.microsoft.com/office/drawing/2014/main" id="{40CED92D-B35C-DBF1-BEB4-3E489095AFC6}"/>
                </a:ext>
              </a:extLst>
            </p:cNvPr>
            <p:cNvSpPr>
              <a:spLocks noChangeShapeType="1"/>
            </p:cNvSpPr>
            <p:nvPr/>
          </p:nvSpPr>
          <p:spPr bwMode="auto">
            <a:xfrm>
              <a:off x="4966" y="1898"/>
              <a:ext cx="0" cy="50"/>
            </a:xfrm>
            <a:prstGeom prst="line">
              <a:avLst/>
            </a:prstGeom>
            <a:noFill/>
            <a:ln w="12700">
              <a:solidFill>
                <a:srgbClr val="000000"/>
              </a:solidFill>
              <a:round/>
              <a:headEnd/>
              <a:tailEnd/>
            </a:ln>
            <a:extLst>
              <a:ext uri="{909E8E84-426E-40dd-AFC4-6F175D3DCCD1}">
                <a14:hiddenFill xmlns:a14="http://schemas.microsoft.com/office/drawing/2010/main" xmlns="">
                  <a:noFill/>
                </a14:hiddenFill>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41" name="Line 46">
              <a:extLst>
                <a:ext uri="{FF2B5EF4-FFF2-40B4-BE49-F238E27FC236}">
                  <a16:creationId xmlns:a16="http://schemas.microsoft.com/office/drawing/2014/main" id="{B9BC7ADE-6DCF-D224-812B-52DD6BDC0D8B}"/>
                </a:ext>
              </a:extLst>
            </p:cNvPr>
            <p:cNvSpPr>
              <a:spLocks noChangeShapeType="1"/>
            </p:cNvSpPr>
            <p:nvPr/>
          </p:nvSpPr>
          <p:spPr bwMode="auto">
            <a:xfrm>
              <a:off x="5279" y="1898"/>
              <a:ext cx="0" cy="50"/>
            </a:xfrm>
            <a:prstGeom prst="line">
              <a:avLst/>
            </a:prstGeom>
            <a:noFill/>
            <a:ln w="12700">
              <a:solidFill>
                <a:srgbClr val="000000"/>
              </a:solidFill>
              <a:round/>
              <a:headEnd/>
              <a:tailEnd/>
            </a:ln>
            <a:extLst>
              <a:ext uri="{909E8E84-426E-40dd-AFC4-6F175D3DCCD1}">
                <a14:hiddenFill xmlns:a14="http://schemas.microsoft.com/office/drawing/2010/main" xmlns="">
                  <a:noFill/>
                </a14:hiddenFill>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42" name="Rectangle 47">
              <a:extLst>
                <a:ext uri="{FF2B5EF4-FFF2-40B4-BE49-F238E27FC236}">
                  <a16:creationId xmlns:a16="http://schemas.microsoft.com/office/drawing/2014/main" id="{410579D3-8116-9402-0FE7-4135C6ACDE83}"/>
                </a:ext>
              </a:extLst>
            </p:cNvPr>
            <p:cNvSpPr>
              <a:spLocks noChangeArrowheads="1"/>
            </p:cNvSpPr>
            <p:nvPr/>
          </p:nvSpPr>
          <p:spPr bwMode="auto">
            <a:xfrm>
              <a:off x="4966" y="1898"/>
              <a:ext cx="310" cy="49"/>
            </a:xfrm>
            <a:prstGeom prst="rect">
              <a:avLst/>
            </a:prstGeom>
            <a:solidFill>
              <a:srgbClr val="CCCCFF"/>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wrap="none"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sz="24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43" name="Oval 48">
              <a:extLst>
                <a:ext uri="{FF2B5EF4-FFF2-40B4-BE49-F238E27FC236}">
                  <a16:creationId xmlns:a16="http://schemas.microsoft.com/office/drawing/2014/main" id="{408EC765-0012-AF6A-E96C-56F55DD458BC}"/>
                </a:ext>
              </a:extLst>
            </p:cNvPr>
            <p:cNvSpPr>
              <a:spLocks noChangeArrowheads="1"/>
            </p:cNvSpPr>
            <p:nvPr/>
          </p:nvSpPr>
          <p:spPr bwMode="auto">
            <a:xfrm>
              <a:off x="4963" y="1839"/>
              <a:ext cx="313" cy="95"/>
            </a:xfrm>
            <a:prstGeom prst="ellipse">
              <a:avLst/>
            </a:prstGeom>
            <a:solidFill>
              <a:srgbClr val="CCCCFF"/>
            </a:solidFill>
            <a:ln w="12700">
              <a:solidFill>
                <a:srgbClr val="000000"/>
              </a:solidFill>
              <a:round/>
              <a:headEnd/>
              <a:tailEnd/>
            </a:ln>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44" name="Freeform 49">
              <a:extLst>
                <a:ext uri="{FF2B5EF4-FFF2-40B4-BE49-F238E27FC236}">
                  <a16:creationId xmlns:a16="http://schemas.microsoft.com/office/drawing/2014/main" id="{29550A3B-5FFF-632A-3D34-35B483332173}"/>
                </a:ext>
              </a:extLst>
            </p:cNvPr>
            <p:cNvSpPr>
              <a:spLocks/>
            </p:cNvSpPr>
            <p:nvPr/>
          </p:nvSpPr>
          <p:spPr bwMode="auto">
            <a:xfrm>
              <a:off x="4557" y="1647"/>
              <a:ext cx="1" cy="522"/>
            </a:xfrm>
            <a:custGeom>
              <a:avLst/>
              <a:gdLst>
                <a:gd name="T0" fmla="*/ 0 w 1"/>
                <a:gd name="T1" fmla="*/ 0 h 522"/>
                <a:gd name="T2" fmla="*/ 0 w 1"/>
                <a:gd name="T3" fmla="*/ 522 h 522"/>
                <a:gd name="T4" fmla="*/ 0 60000 65536"/>
                <a:gd name="T5" fmla="*/ 0 60000 65536"/>
                <a:gd name="T6" fmla="*/ 0 w 1"/>
                <a:gd name="T7" fmla="*/ 0 h 522"/>
                <a:gd name="T8" fmla="*/ 1 w 1"/>
                <a:gd name="T9" fmla="*/ 522 h 522"/>
              </a:gdLst>
              <a:ahLst/>
              <a:cxnLst>
                <a:cxn ang="T4">
                  <a:pos x="T0" y="T1"/>
                </a:cxn>
                <a:cxn ang="T5">
                  <a:pos x="T2" y="T3"/>
                </a:cxn>
              </a:cxnLst>
              <a:rect l="T6" t="T7" r="T8" b="T9"/>
              <a:pathLst>
                <a:path w="1" h="522">
                  <a:moveTo>
                    <a:pt x="0" y="0"/>
                  </a:moveTo>
                  <a:lnTo>
                    <a:pt x="0" y="522"/>
                  </a:lnTo>
                </a:path>
              </a:pathLst>
            </a:custGeom>
            <a:noFill/>
            <a:ln w="12700">
              <a:solidFill>
                <a:srgbClr val="000000"/>
              </a:solidFill>
              <a:round/>
              <a:headEnd/>
              <a:tailEnd/>
            </a:ln>
            <a:extLst>
              <a:ext uri="{909E8E84-426E-40dd-AFC4-6F175D3DCCD1}">
                <a14:hiddenFill xmlns:a14="http://schemas.microsoft.com/office/drawing/2010/main" xmlns="">
                  <a:solidFill>
                    <a:srgbClr val="FFFFFF"/>
                  </a:solidFill>
                </a14:hiddenFill>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45" name="Freeform 50">
              <a:extLst>
                <a:ext uri="{FF2B5EF4-FFF2-40B4-BE49-F238E27FC236}">
                  <a16:creationId xmlns:a16="http://schemas.microsoft.com/office/drawing/2014/main" id="{2D23111E-70EB-7A16-7209-68E250969747}"/>
                </a:ext>
              </a:extLst>
            </p:cNvPr>
            <p:cNvSpPr>
              <a:spLocks/>
            </p:cNvSpPr>
            <p:nvPr/>
          </p:nvSpPr>
          <p:spPr bwMode="auto">
            <a:xfrm>
              <a:off x="3864" y="1653"/>
              <a:ext cx="1" cy="537"/>
            </a:xfrm>
            <a:custGeom>
              <a:avLst/>
              <a:gdLst>
                <a:gd name="T0" fmla="*/ 0 w 1"/>
                <a:gd name="T1" fmla="*/ 0 h 537"/>
                <a:gd name="T2" fmla="*/ 0 w 1"/>
                <a:gd name="T3" fmla="*/ 537 h 537"/>
                <a:gd name="T4" fmla="*/ 0 60000 65536"/>
                <a:gd name="T5" fmla="*/ 0 60000 65536"/>
                <a:gd name="T6" fmla="*/ 0 w 1"/>
                <a:gd name="T7" fmla="*/ 0 h 537"/>
                <a:gd name="T8" fmla="*/ 1 w 1"/>
                <a:gd name="T9" fmla="*/ 537 h 537"/>
              </a:gdLst>
              <a:ahLst/>
              <a:cxnLst>
                <a:cxn ang="T4">
                  <a:pos x="T0" y="T1"/>
                </a:cxn>
                <a:cxn ang="T5">
                  <a:pos x="T2" y="T3"/>
                </a:cxn>
              </a:cxnLst>
              <a:rect l="T6" t="T7" r="T8" b="T9"/>
              <a:pathLst>
                <a:path w="1" h="537">
                  <a:moveTo>
                    <a:pt x="0" y="0"/>
                  </a:moveTo>
                  <a:lnTo>
                    <a:pt x="0" y="537"/>
                  </a:lnTo>
                </a:path>
              </a:pathLst>
            </a:custGeom>
            <a:noFill/>
            <a:ln w="12700">
              <a:solidFill>
                <a:srgbClr val="000000"/>
              </a:solidFill>
              <a:round/>
              <a:headEnd/>
              <a:tailEnd/>
            </a:ln>
            <a:extLst>
              <a:ext uri="{909E8E84-426E-40dd-AFC4-6F175D3DCCD1}">
                <a14:hiddenFill xmlns:a14="http://schemas.microsoft.com/office/drawing/2010/main" xmlns="">
                  <a:solidFill>
                    <a:srgbClr val="FFFFFF"/>
                  </a:solidFill>
                </a14:hiddenFill>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46" name="Freeform 51">
              <a:extLst>
                <a:ext uri="{FF2B5EF4-FFF2-40B4-BE49-F238E27FC236}">
                  <a16:creationId xmlns:a16="http://schemas.microsoft.com/office/drawing/2014/main" id="{66F1E134-0128-0132-E755-A4FA89215989}"/>
                </a:ext>
              </a:extLst>
            </p:cNvPr>
            <p:cNvSpPr>
              <a:spLocks/>
            </p:cNvSpPr>
            <p:nvPr/>
          </p:nvSpPr>
          <p:spPr bwMode="auto">
            <a:xfrm>
              <a:off x="4029" y="1638"/>
              <a:ext cx="504" cy="600"/>
            </a:xfrm>
            <a:custGeom>
              <a:avLst/>
              <a:gdLst>
                <a:gd name="T0" fmla="*/ 0 w 378"/>
                <a:gd name="T1" fmla="*/ 11993521 h 174"/>
                <a:gd name="T2" fmla="*/ 5035 w 378"/>
                <a:gd name="T3" fmla="*/ 0 h 174"/>
                <a:gd name="T4" fmla="*/ 0 60000 65536"/>
                <a:gd name="T5" fmla="*/ 0 60000 65536"/>
                <a:gd name="T6" fmla="*/ 0 w 378"/>
                <a:gd name="T7" fmla="*/ 0 h 174"/>
                <a:gd name="T8" fmla="*/ 378 w 378"/>
                <a:gd name="T9" fmla="*/ 174 h 174"/>
              </a:gdLst>
              <a:ahLst/>
              <a:cxnLst>
                <a:cxn ang="T4">
                  <a:pos x="T0" y="T1"/>
                </a:cxn>
                <a:cxn ang="T5">
                  <a:pos x="T2" y="T3"/>
                </a:cxn>
              </a:cxnLst>
              <a:rect l="T6" t="T7" r="T8" b="T9"/>
              <a:pathLst>
                <a:path w="378" h="174">
                  <a:moveTo>
                    <a:pt x="0" y="174"/>
                  </a:moveTo>
                  <a:lnTo>
                    <a:pt x="378" y="0"/>
                  </a:lnTo>
                </a:path>
              </a:pathLst>
            </a:custGeom>
            <a:noFill/>
            <a:ln w="12700">
              <a:solidFill>
                <a:srgbClr val="000000"/>
              </a:solidFill>
              <a:round/>
              <a:headEnd/>
              <a:tailEnd/>
            </a:ln>
            <a:extLst>
              <a:ext uri="{909E8E84-426E-40dd-AFC4-6F175D3DCCD1}">
                <a14:hiddenFill xmlns:a14="http://schemas.microsoft.com/office/drawing/2010/main" xmlns="">
                  <a:solidFill>
                    <a:srgbClr val="FFFFFF"/>
                  </a:solidFill>
                </a14:hiddenFill>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47" name="Freeform 52">
              <a:extLst>
                <a:ext uri="{FF2B5EF4-FFF2-40B4-BE49-F238E27FC236}">
                  <a16:creationId xmlns:a16="http://schemas.microsoft.com/office/drawing/2014/main" id="{8CA2167B-D5CD-174A-99F4-E44763EE20E3}"/>
                </a:ext>
              </a:extLst>
            </p:cNvPr>
            <p:cNvSpPr>
              <a:spLocks/>
            </p:cNvSpPr>
            <p:nvPr/>
          </p:nvSpPr>
          <p:spPr bwMode="auto">
            <a:xfrm>
              <a:off x="4716" y="1986"/>
              <a:ext cx="366" cy="270"/>
            </a:xfrm>
            <a:custGeom>
              <a:avLst/>
              <a:gdLst>
                <a:gd name="T0" fmla="*/ 0 w 366"/>
                <a:gd name="T1" fmla="*/ 270 h 270"/>
                <a:gd name="T2" fmla="*/ 366 w 366"/>
                <a:gd name="T3" fmla="*/ 0 h 270"/>
                <a:gd name="T4" fmla="*/ 0 60000 65536"/>
                <a:gd name="T5" fmla="*/ 0 60000 65536"/>
                <a:gd name="T6" fmla="*/ 0 w 366"/>
                <a:gd name="T7" fmla="*/ 0 h 270"/>
                <a:gd name="T8" fmla="*/ 366 w 366"/>
                <a:gd name="T9" fmla="*/ 270 h 270"/>
              </a:gdLst>
              <a:ahLst/>
              <a:cxnLst>
                <a:cxn ang="T4">
                  <a:pos x="T0" y="T1"/>
                </a:cxn>
                <a:cxn ang="T5">
                  <a:pos x="T2" y="T3"/>
                </a:cxn>
              </a:cxnLst>
              <a:rect l="T6" t="T7" r="T8" b="T9"/>
              <a:pathLst>
                <a:path w="366" h="270">
                  <a:moveTo>
                    <a:pt x="0" y="270"/>
                  </a:moveTo>
                  <a:lnTo>
                    <a:pt x="366" y="0"/>
                  </a:lnTo>
                </a:path>
              </a:pathLst>
            </a:custGeom>
            <a:noFill/>
            <a:ln w="12700">
              <a:solidFill>
                <a:srgbClr val="000000"/>
              </a:solidFill>
              <a:round/>
              <a:headEnd/>
              <a:tailEnd/>
            </a:ln>
            <a:extLst>
              <a:ext uri="{909E8E84-426E-40dd-AFC4-6F175D3DCCD1}">
                <a14:hiddenFill xmlns:a14="http://schemas.microsoft.com/office/drawing/2010/main" xmlns="">
                  <a:solidFill>
                    <a:srgbClr val="FFFFFF"/>
                  </a:solidFill>
                </a14:hiddenFill>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48" name="Freeform 53">
              <a:extLst>
                <a:ext uri="{FF2B5EF4-FFF2-40B4-BE49-F238E27FC236}">
                  <a16:creationId xmlns:a16="http://schemas.microsoft.com/office/drawing/2014/main" id="{61BA0C5A-0194-4F8C-C354-6A2BCF473D54}"/>
                </a:ext>
              </a:extLst>
            </p:cNvPr>
            <p:cNvSpPr>
              <a:spLocks/>
            </p:cNvSpPr>
            <p:nvPr/>
          </p:nvSpPr>
          <p:spPr bwMode="auto">
            <a:xfrm>
              <a:off x="4035" y="2268"/>
              <a:ext cx="366" cy="1"/>
            </a:xfrm>
            <a:custGeom>
              <a:avLst/>
              <a:gdLst>
                <a:gd name="T0" fmla="*/ 366 w 366"/>
                <a:gd name="T1" fmla="*/ 0 h 1"/>
                <a:gd name="T2" fmla="*/ 0 w 366"/>
                <a:gd name="T3" fmla="*/ 0 h 1"/>
                <a:gd name="T4" fmla="*/ 0 60000 65536"/>
                <a:gd name="T5" fmla="*/ 0 60000 65536"/>
                <a:gd name="T6" fmla="*/ 0 w 366"/>
                <a:gd name="T7" fmla="*/ 0 h 1"/>
                <a:gd name="T8" fmla="*/ 366 w 366"/>
                <a:gd name="T9" fmla="*/ 1 h 1"/>
              </a:gdLst>
              <a:ahLst/>
              <a:cxnLst>
                <a:cxn ang="T4">
                  <a:pos x="T0" y="T1"/>
                </a:cxn>
                <a:cxn ang="T5">
                  <a:pos x="T2" y="T3"/>
                </a:cxn>
              </a:cxnLst>
              <a:rect l="T6" t="T7" r="T8" b="T9"/>
              <a:pathLst>
                <a:path w="366" h="1">
                  <a:moveTo>
                    <a:pt x="366" y="0"/>
                  </a:moveTo>
                  <a:lnTo>
                    <a:pt x="0" y="0"/>
                  </a:lnTo>
                </a:path>
              </a:pathLst>
            </a:custGeom>
            <a:noFill/>
            <a:ln w="12700">
              <a:solidFill>
                <a:srgbClr val="000000"/>
              </a:solidFill>
              <a:round/>
              <a:headEnd/>
              <a:tailEnd/>
            </a:ln>
            <a:extLst>
              <a:ext uri="{909E8E84-426E-40dd-AFC4-6F175D3DCCD1}">
                <a14:hiddenFill xmlns:a14="http://schemas.microsoft.com/office/drawing/2010/main" xmlns="">
                  <a:solidFill>
                    <a:srgbClr val="FFFFFF"/>
                  </a:solidFill>
                </a14:hiddenFill>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49" name="Freeform 54">
              <a:extLst>
                <a:ext uri="{FF2B5EF4-FFF2-40B4-BE49-F238E27FC236}">
                  <a16:creationId xmlns:a16="http://schemas.microsoft.com/office/drawing/2014/main" id="{CF63C445-3D16-0662-AD8A-A899C0156A89}"/>
                </a:ext>
              </a:extLst>
            </p:cNvPr>
            <p:cNvSpPr>
              <a:spLocks/>
            </p:cNvSpPr>
            <p:nvPr/>
          </p:nvSpPr>
          <p:spPr bwMode="auto">
            <a:xfrm>
              <a:off x="3444" y="1944"/>
              <a:ext cx="276" cy="264"/>
            </a:xfrm>
            <a:custGeom>
              <a:avLst/>
              <a:gdLst>
                <a:gd name="T0" fmla="*/ 276 w 276"/>
                <a:gd name="T1" fmla="*/ 264 h 264"/>
                <a:gd name="T2" fmla="*/ 0 w 276"/>
                <a:gd name="T3" fmla="*/ 0 h 264"/>
                <a:gd name="T4" fmla="*/ 0 60000 65536"/>
                <a:gd name="T5" fmla="*/ 0 60000 65536"/>
                <a:gd name="T6" fmla="*/ 0 w 276"/>
                <a:gd name="T7" fmla="*/ 0 h 264"/>
                <a:gd name="T8" fmla="*/ 276 w 276"/>
                <a:gd name="T9" fmla="*/ 264 h 264"/>
              </a:gdLst>
              <a:ahLst/>
              <a:cxnLst>
                <a:cxn ang="T4">
                  <a:pos x="T0" y="T1"/>
                </a:cxn>
                <a:cxn ang="T5">
                  <a:pos x="T2" y="T3"/>
                </a:cxn>
              </a:cxnLst>
              <a:rect l="T6" t="T7" r="T8" b="T9"/>
              <a:pathLst>
                <a:path w="276" h="264">
                  <a:moveTo>
                    <a:pt x="276" y="264"/>
                  </a:moveTo>
                  <a:lnTo>
                    <a:pt x="0" y="0"/>
                  </a:lnTo>
                </a:path>
              </a:pathLst>
            </a:custGeom>
            <a:noFill/>
            <a:ln w="12700">
              <a:solidFill>
                <a:srgbClr val="000000"/>
              </a:solidFill>
              <a:round/>
              <a:headEnd/>
              <a:tailEnd/>
            </a:ln>
            <a:extLst>
              <a:ext uri="{909E8E84-426E-40dd-AFC4-6F175D3DCCD1}">
                <a14:hiddenFill xmlns:a14="http://schemas.microsoft.com/office/drawing/2010/main" xmlns="">
                  <a:solidFill>
                    <a:srgbClr val="FFFFFF"/>
                  </a:solidFill>
                </a14:hiddenFill>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50" name="Freeform 55">
              <a:extLst>
                <a:ext uri="{FF2B5EF4-FFF2-40B4-BE49-F238E27FC236}">
                  <a16:creationId xmlns:a16="http://schemas.microsoft.com/office/drawing/2014/main" id="{E4F58235-7C0C-9584-89AF-156C258A5653}"/>
                </a:ext>
              </a:extLst>
            </p:cNvPr>
            <p:cNvSpPr>
              <a:spLocks/>
            </p:cNvSpPr>
            <p:nvPr/>
          </p:nvSpPr>
          <p:spPr bwMode="auto">
            <a:xfrm>
              <a:off x="4029" y="1578"/>
              <a:ext cx="366" cy="1"/>
            </a:xfrm>
            <a:custGeom>
              <a:avLst/>
              <a:gdLst>
                <a:gd name="T0" fmla="*/ 366 w 366"/>
                <a:gd name="T1" fmla="*/ 0 h 1"/>
                <a:gd name="T2" fmla="*/ 0 w 366"/>
                <a:gd name="T3" fmla="*/ 0 h 1"/>
                <a:gd name="T4" fmla="*/ 0 60000 65536"/>
                <a:gd name="T5" fmla="*/ 0 60000 65536"/>
                <a:gd name="T6" fmla="*/ 0 w 366"/>
                <a:gd name="T7" fmla="*/ 0 h 1"/>
                <a:gd name="T8" fmla="*/ 366 w 366"/>
                <a:gd name="T9" fmla="*/ 1 h 1"/>
              </a:gdLst>
              <a:ahLst/>
              <a:cxnLst>
                <a:cxn ang="T4">
                  <a:pos x="T0" y="T1"/>
                </a:cxn>
                <a:cxn ang="T5">
                  <a:pos x="T2" y="T3"/>
                </a:cxn>
              </a:cxnLst>
              <a:rect l="T6" t="T7" r="T8" b="T9"/>
              <a:pathLst>
                <a:path w="366" h="1">
                  <a:moveTo>
                    <a:pt x="366" y="0"/>
                  </a:moveTo>
                  <a:lnTo>
                    <a:pt x="0" y="0"/>
                  </a:lnTo>
                </a:path>
              </a:pathLst>
            </a:custGeom>
            <a:noFill/>
            <a:ln w="12700">
              <a:solidFill>
                <a:srgbClr val="000000"/>
              </a:solidFill>
              <a:round/>
              <a:headEnd/>
              <a:tailEnd/>
            </a:ln>
            <a:extLst>
              <a:ext uri="{909E8E84-426E-40dd-AFC4-6F175D3DCCD1}">
                <a14:hiddenFill xmlns:a14="http://schemas.microsoft.com/office/drawing/2010/main" xmlns="">
                  <a:solidFill>
                    <a:srgbClr val="FFFFFF"/>
                  </a:solidFill>
                </a14:hiddenFill>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51" name="Freeform 56">
              <a:extLst>
                <a:ext uri="{FF2B5EF4-FFF2-40B4-BE49-F238E27FC236}">
                  <a16:creationId xmlns:a16="http://schemas.microsoft.com/office/drawing/2014/main" id="{7D353FFF-BD8D-ACC0-8BDA-8AC668371B52}"/>
                </a:ext>
              </a:extLst>
            </p:cNvPr>
            <p:cNvSpPr>
              <a:spLocks/>
            </p:cNvSpPr>
            <p:nvPr/>
          </p:nvSpPr>
          <p:spPr bwMode="auto">
            <a:xfrm>
              <a:off x="4704" y="1575"/>
              <a:ext cx="396" cy="267"/>
            </a:xfrm>
            <a:custGeom>
              <a:avLst/>
              <a:gdLst>
                <a:gd name="T0" fmla="*/ 396 w 396"/>
                <a:gd name="T1" fmla="*/ 267 h 267"/>
                <a:gd name="T2" fmla="*/ 0 w 396"/>
                <a:gd name="T3" fmla="*/ 0 h 267"/>
                <a:gd name="T4" fmla="*/ 0 60000 65536"/>
                <a:gd name="T5" fmla="*/ 0 60000 65536"/>
                <a:gd name="T6" fmla="*/ 0 w 396"/>
                <a:gd name="T7" fmla="*/ 0 h 267"/>
                <a:gd name="T8" fmla="*/ 396 w 396"/>
                <a:gd name="T9" fmla="*/ 267 h 267"/>
              </a:gdLst>
              <a:ahLst/>
              <a:cxnLst>
                <a:cxn ang="T4">
                  <a:pos x="T0" y="T1"/>
                </a:cxn>
                <a:cxn ang="T5">
                  <a:pos x="T2" y="T3"/>
                </a:cxn>
              </a:cxnLst>
              <a:rect l="T6" t="T7" r="T8" b="T9"/>
              <a:pathLst>
                <a:path w="396" h="267">
                  <a:moveTo>
                    <a:pt x="396" y="267"/>
                  </a:moveTo>
                  <a:lnTo>
                    <a:pt x="0" y="0"/>
                  </a:lnTo>
                </a:path>
              </a:pathLst>
            </a:custGeom>
            <a:noFill/>
            <a:ln w="12700">
              <a:solidFill>
                <a:srgbClr val="000000"/>
              </a:solidFill>
              <a:round/>
              <a:headEnd/>
              <a:tailEnd/>
            </a:ln>
            <a:extLst>
              <a:ext uri="{909E8E84-426E-40dd-AFC4-6F175D3DCCD1}">
                <a14:hiddenFill xmlns:a14="http://schemas.microsoft.com/office/drawing/2010/main" xmlns="">
                  <a:solidFill>
                    <a:srgbClr val="FFFFFF"/>
                  </a:solidFill>
                </a14:hiddenFill>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52" name="Freeform 57">
              <a:extLst>
                <a:ext uri="{FF2B5EF4-FFF2-40B4-BE49-F238E27FC236}">
                  <a16:creationId xmlns:a16="http://schemas.microsoft.com/office/drawing/2014/main" id="{27018706-630C-5D04-62CD-4F2F03A69F8A}"/>
                </a:ext>
              </a:extLst>
            </p:cNvPr>
            <p:cNvSpPr>
              <a:spLocks/>
            </p:cNvSpPr>
            <p:nvPr/>
          </p:nvSpPr>
          <p:spPr bwMode="auto">
            <a:xfrm>
              <a:off x="3387" y="1146"/>
              <a:ext cx="1110" cy="645"/>
            </a:xfrm>
            <a:custGeom>
              <a:avLst/>
              <a:gdLst>
                <a:gd name="T0" fmla="*/ 1110 w 1110"/>
                <a:gd name="T1" fmla="*/ 342 h 645"/>
                <a:gd name="T2" fmla="*/ 0 w 1110"/>
                <a:gd name="T3" fmla="*/ 645 h 645"/>
                <a:gd name="T4" fmla="*/ 0 60000 65536"/>
                <a:gd name="T5" fmla="*/ 0 60000 65536"/>
                <a:gd name="T6" fmla="*/ 0 w 1110"/>
                <a:gd name="T7" fmla="*/ 0 h 645"/>
                <a:gd name="T8" fmla="*/ 1110 w 1110"/>
                <a:gd name="T9" fmla="*/ 645 h 645"/>
              </a:gdLst>
              <a:ahLst/>
              <a:cxnLst>
                <a:cxn ang="T4">
                  <a:pos x="T0" y="T1"/>
                </a:cxn>
                <a:cxn ang="T5">
                  <a:pos x="T2" y="T3"/>
                </a:cxn>
              </a:cxnLst>
              <a:rect l="T6" t="T7" r="T8" b="T9"/>
              <a:pathLst>
                <a:path w="1110" h="645">
                  <a:moveTo>
                    <a:pt x="1110" y="342"/>
                  </a:moveTo>
                  <a:cubicBezTo>
                    <a:pt x="1104" y="0"/>
                    <a:pt x="21" y="63"/>
                    <a:pt x="0" y="645"/>
                  </a:cubicBezTo>
                </a:path>
              </a:pathLst>
            </a:custGeom>
            <a:noFill/>
            <a:ln w="12700">
              <a:solidFill>
                <a:srgbClr val="000000"/>
              </a:solidFill>
              <a:round/>
              <a:headEnd/>
              <a:tailEnd/>
            </a:ln>
            <a:extLst>
              <a:ext uri="{909E8E84-426E-40dd-AFC4-6F175D3DCCD1}">
                <a14:hiddenFill xmlns:a14="http://schemas.microsoft.com/office/drawing/2010/main" xmlns="">
                  <a:solidFill>
                    <a:srgbClr val="FFFFFF"/>
                  </a:solidFill>
                </a14:hiddenFill>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grpSp>
          <p:nvGrpSpPr>
            <p:cNvPr id="53" name="Group 58">
              <a:extLst>
                <a:ext uri="{FF2B5EF4-FFF2-40B4-BE49-F238E27FC236}">
                  <a16:creationId xmlns:a16="http://schemas.microsoft.com/office/drawing/2014/main" id="{8B5DCC01-2A3F-5149-12AE-CD89DEEE1B0D}"/>
                </a:ext>
              </a:extLst>
            </p:cNvPr>
            <p:cNvGrpSpPr>
              <a:grpSpLocks/>
            </p:cNvGrpSpPr>
            <p:nvPr/>
          </p:nvGrpSpPr>
          <p:grpSpPr bwMode="auto">
            <a:xfrm>
              <a:off x="3287" y="1744"/>
              <a:ext cx="205" cy="250"/>
              <a:chOff x="2954" y="2425"/>
              <a:chExt cx="208" cy="250"/>
            </a:xfrm>
          </p:grpSpPr>
          <p:sp>
            <p:nvSpPr>
              <p:cNvPr id="79" name="Rectangle 59">
                <a:extLst>
                  <a:ext uri="{FF2B5EF4-FFF2-40B4-BE49-F238E27FC236}">
                    <a16:creationId xmlns:a16="http://schemas.microsoft.com/office/drawing/2014/main" id="{347A7C0C-3DCC-D421-F6E0-AF40BAA3DE56}"/>
                  </a:ext>
                </a:extLst>
              </p:cNvPr>
              <p:cNvSpPr>
                <a:spLocks noChangeArrowheads="1"/>
              </p:cNvSpPr>
              <p:nvPr/>
            </p:nvSpPr>
            <p:spPr bwMode="auto">
              <a:xfrm>
                <a:off x="2982" y="2490"/>
                <a:ext cx="144" cy="132"/>
              </a:xfrm>
              <a:prstGeom prst="rect">
                <a:avLst/>
              </a:prstGeom>
              <a:solidFill>
                <a:srgbClr val="CCCCFF"/>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80" name="Text Box 60">
                <a:extLst>
                  <a:ext uri="{FF2B5EF4-FFF2-40B4-BE49-F238E27FC236}">
                    <a16:creationId xmlns:a16="http://schemas.microsoft.com/office/drawing/2014/main" id="{C76F0525-761C-1E29-E54D-B0EB42D16456}"/>
                  </a:ext>
                </a:extLst>
              </p:cNvPr>
              <p:cNvSpPr txBox="1">
                <a:spLocks noChangeArrowheads="1"/>
              </p:cNvSpPr>
              <p:nvPr/>
            </p:nvSpPr>
            <p:spPr bwMode="auto">
              <a:xfrm>
                <a:off x="2954" y="2425"/>
                <a:ext cx="208" cy="2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2000" b="0" i="0" u="none" strike="noStrike" kern="0" cap="none" spc="0" normalizeH="0" baseline="0" noProof="0" dirty="0">
                    <a:ln>
                      <a:noFill/>
                    </a:ln>
                    <a:solidFill>
                      <a:srgbClr val="000000"/>
                    </a:solidFill>
                    <a:effectLst/>
                    <a:uLnTx/>
                    <a:uFillTx/>
                    <a:latin typeface="Arial" charset="0"/>
                    <a:ea typeface="ＭＳ Ｐゴシック" charset="0"/>
                  </a:rPr>
                  <a:t>u</a:t>
                </a:r>
                <a:endParaRPr kumimoji="0" lang="en-US" sz="2400" b="0" i="0" u="none" strike="noStrike" kern="0" cap="none" spc="0" normalizeH="0" baseline="0" noProof="0" dirty="0">
                  <a:ln>
                    <a:noFill/>
                  </a:ln>
                  <a:solidFill>
                    <a:srgbClr val="000000"/>
                  </a:solidFill>
                  <a:effectLst/>
                  <a:uLnTx/>
                  <a:uFillTx/>
                  <a:latin typeface="Arial" charset="0"/>
                  <a:ea typeface="ＭＳ Ｐゴシック" charset="0"/>
                </a:endParaRPr>
              </a:p>
            </p:txBody>
          </p:sp>
        </p:grpSp>
        <p:grpSp>
          <p:nvGrpSpPr>
            <p:cNvPr id="54" name="Group 61">
              <a:extLst>
                <a:ext uri="{FF2B5EF4-FFF2-40B4-BE49-F238E27FC236}">
                  <a16:creationId xmlns:a16="http://schemas.microsoft.com/office/drawing/2014/main" id="{77AC7BB2-944A-9D12-DBDF-C46DA1BE67FD}"/>
                </a:ext>
              </a:extLst>
            </p:cNvPr>
            <p:cNvGrpSpPr>
              <a:grpSpLocks/>
            </p:cNvGrpSpPr>
            <p:nvPr/>
          </p:nvGrpSpPr>
          <p:grpSpPr bwMode="auto">
            <a:xfrm>
              <a:off x="4461" y="2128"/>
              <a:ext cx="196" cy="250"/>
              <a:chOff x="2958" y="2425"/>
              <a:chExt cx="199" cy="250"/>
            </a:xfrm>
          </p:grpSpPr>
          <p:sp>
            <p:nvSpPr>
              <p:cNvPr id="77" name="Rectangle 62">
                <a:extLst>
                  <a:ext uri="{FF2B5EF4-FFF2-40B4-BE49-F238E27FC236}">
                    <a16:creationId xmlns:a16="http://schemas.microsoft.com/office/drawing/2014/main" id="{59D71E32-F89B-88F2-4C2D-76B3CA21CD97}"/>
                  </a:ext>
                </a:extLst>
              </p:cNvPr>
              <p:cNvSpPr>
                <a:spLocks noChangeArrowheads="1"/>
              </p:cNvSpPr>
              <p:nvPr/>
            </p:nvSpPr>
            <p:spPr bwMode="auto">
              <a:xfrm>
                <a:off x="2982" y="2490"/>
                <a:ext cx="142" cy="132"/>
              </a:xfrm>
              <a:prstGeom prst="rect">
                <a:avLst/>
              </a:prstGeom>
              <a:solidFill>
                <a:srgbClr val="CCCCFF"/>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78" name="Text Box 63">
                <a:extLst>
                  <a:ext uri="{FF2B5EF4-FFF2-40B4-BE49-F238E27FC236}">
                    <a16:creationId xmlns:a16="http://schemas.microsoft.com/office/drawing/2014/main" id="{41013658-6EBF-A04E-D745-EEC90EE7CCAC}"/>
                  </a:ext>
                </a:extLst>
              </p:cNvPr>
              <p:cNvSpPr txBox="1">
                <a:spLocks noChangeArrowheads="1"/>
              </p:cNvSpPr>
              <p:nvPr/>
            </p:nvSpPr>
            <p:spPr bwMode="auto">
              <a:xfrm>
                <a:off x="2958" y="2425"/>
                <a:ext cx="199" cy="2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2000" b="0" i="0" u="none" strike="noStrike" kern="0" cap="none" spc="0" normalizeH="0" baseline="0" noProof="0" dirty="0">
                    <a:ln>
                      <a:noFill/>
                    </a:ln>
                    <a:solidFill>
                      <a:srgbClr val="000000"/>
                    </a:solidFill>
                    <a:effectLst/>
                    <a:uLnTx/>
                    <a:uFillTx/>
                    <a:latin typeface="Arial" charset="0"/>
                    <a:ea typeface="ＭＳ Ｐゴシック" charset="0"/>
                  </a:rPr>
                  <a:t>y</a:t>
                </a:r>
                <a:endParaRPr kumimoji="0" lang="en-US" sz="2400" b="0" i="0" u="none" strike="noStrike" kern="0" cap="none" spc="0" normalizeH="0" baseline="0" noProof="0" dirty="0">
                  <a:ln>
                    <a:noFill/>
                  </a:ln>
                  <a:solidFill>
                    <a:srgbClr val="000000"/>
                  </a:solidFill>
                  <a:effectLst/>
                  <a:uLnTx/>
                  <a:uFillTx/>
                  <a:latin typeface="Arial" charset="0"/>
                  <a:ea typeface="ＭＳ Ｐゴシック" charset="0"/>
                </a:endParaRPr>
              </a:p>
            </p:txBody>
          </p:sp>
        </p:grpSp>
        <p:grpSp>
          <p:nvGrpSpPr>
            <p:cNvPr id="55" name="Group 64">
              <a:extLst>
                <a:ext uri="{FF2B5EF4-FFF2-40B4-BE49-F238E27FC236}">
                  <a16:creationId xmlns:a16="http://schemas.microsoft.com/office/drawing/2014/main" id="{C87A8556-6032-C9F3-F0B8-852E5AA63DFB}"/>
                </a:ext>
              </a:extLst>
            </p:cNvPr>
            <p:cNvGrpSpPr>
              <a:grpSpLocks/>
            </p:cNvGrpSpPr>
            <p:nvPr/>
          </p:nvGrpSpPr>
          <p:grpSpPr bwMode="auto">
            <a:xfrm>
              <a:off x="3772" y="2095"/>
              <a:ext cx="212" cy="288"/>
              <a:chOff x="2951" y="2395"/>
              <a:chExt cx="213" cy="288"/>
            </a:xfrm>
          </p:grpSpPr>
          <p:sp>
            <p:nvSpPr>
              <p:cNvPr id="75" name="Rectangle 65">
                <a:extLst>
                  <a:ext uri="{FF2B5EF4-FFF2-40B4-BE49-F238E27FC236}">
                    <a16:creationId xmlns:a16="http://schemas.microsoft.com/office/drawing/2014/main" id="{FD354D69-9C76-F0F5-1B77-D7174876F0C1}"/>
                  </a:ext>
                </a:extLst>
              </p:cNvPr>
              <p:cNvSpPr>
                <a:spLocks noChangeArrowheads="1"/>
              </p:cNvSpPr>
              <p:nvPr/>
            </p:nvSpPr>
            <p:spPr bwMode="auto">
              <a:xfrm>
                <a:off x="2982" y="2490"/>
                <a:ext cx="144" cy="132"/>
              </a:xfrm>
              <a:prstGeom prst="rect">
                <a:avLst/>
              </a:prstGeom>
              <a:solidFill>
                <a:srgbClr val="CCCCFF"/>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76" name="Text Box 66">
                <a:extLst>
                  <a:ext uri="{FF2B5EF4-FFF2-40B4-BE49-F238E27FC236}">
                    <a16:creationId xmlns:a16="http://schemas.microsoft.com/office/drawing/2014/main" id="{7D8A9666-3A02-B36F-3D80-E4C35E91AF5C}"/>
                  </a:ext>
                </a:extLst>
              </p:cNvPr>
              <p:cNvSpPr txBox="1">
                <a:spLocks noChangeArrowheads="1"/>
              </p:cNvSpPr>
              <p:nvPr/>
            </p:nvSpPr>
            <p:spPr bwMode="auto">
              <a:xfrm>
                <a:off x="2951" y="2395"/>
                <a:ext cx="213" cy="28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2400" b="0" i="0" u="none" strike="noStrike" kern="0" cap="none" spc="0" normalizeH="0" baseline="0" noProof="0" dirty="0">
                    <a:ln>
                      <a:noFill/>
                    </a:ln>
                    <a:solidFill>
                      <a:srgbClr val="000000"/>
                    </a:solidFill>
                    <a:effectLst/>
                    <a:uLnTx/>
                    <a:uFillTx/>
                    <a:latin typeface="Arial" charset="0"/>
                    <a:ea typeface="ＭＳ Ｐゴシック" charset="0"/>
                  </a:rPr>
                  <a:t>x</a:t>
                </a:r>
              </a:p>
            </p:txBody>
          </p:sp>
        </p:grpSp>
        <p:grpSp>
          <p:nvGrpSpPr>
            <p:cNvPr id="56" name="Group 67">
              <a:extLst>
                <a:ext uri="{FF2B5EF4-FFF2-40B4-BE49-F238E27FC236}">
                  <a16:creationId xmlns:a16="http://schemas.microsoft.com/office/drawing/2014/main" id="{DBD63A20-5DD1-3B74-FE03-91E998C0881B}"/>
                </a:ext>
              </a:extLst>
            </p:cNvPr>
            <p:cNvGrpSpPr>
              <a:grpSpLocks/>
            </p:cNvGrpSpPr>
            <p:nvPr/>
          </p:nvGrpSpPr>
          <p:grpSpPr bwMode="auto">
            <a:xfrm>
              <a:off x="4437" y="1438"/>
              <a:ext cx="233" cy="252"/>
              <a:chOff x="2940" y="2425"/>
              <a:chExt cx="236" cy="252"/>
            </a:xfrm>
          </p:grpSpPr>
          <p:sp>
            <p:nvSpPr>
              <p:cNvPr id="73" name="Rectangle 68">
                <a:extLst>
                  <a:ext uri="{FF2B5EF4-FFF2-40B4-BE49-F238E27FC236}">
                    <a16:creationId xmlns:a16="http://schemas.microsoft.com/office/drawing/2014/main" id="{5F44C031-CCFB-B3AC-51B0-05A9DE18D9D0}"/>
                  </a:ext>
                </a:extLst>
              </p:cNvPr>
              <p:cNvSpPr>
                <a:spLocks noChangeArrowheads="1"/>
              </p:cNvSpPr>
              <p:nvPr/>
            </p:nvSpPr>
            <p:spPr bwMode="auto">
              <a:xfrm>
                <a:off x="2982" y="2490"/>
                <a:ext cx="146" cy="132"/>
              </a:xfrm>
              <a:prstGeom prst="rect">
                <a:avLst/>
              </a:prstGeom>
              <a:solidFill>
                <a:srgbClr val="CCCCFF"/>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74" name="Text Box 69">
                <a:extLst>
                  <a:ext uri="{FF2B5EF4-FFF2-40B4-BE49-F238E27FC236}">
                    <a16:creationId xmlns:a16="http://schemas.microsoft.com/office/drawing/2014/main" id="{F4955F4A-A5BC-1EF0-EC14-E38077A5C1DE}"/>
                  </a:ext>
                </a:extLst>
              </p:cNvPr>
              <p:cNvSpPr txBox="1">
                <a:spLocks noChangeArrowheads="1"/>
              </p:cNvSpPr>
              <p:nvPr/>
            </p:nvSpPr>
            <p:spPr bwMode="auto">
              <a:xfrm>
                <a:off x="2940" y="2425"/>
                <a:ext cx="236" cy="25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2000" b="0" i="0" u="none" strike="noStrike" kern="0" cap="none" spc="0" normalizeH="0" baseline="0" noProof="0" dirty="0">
                    <a:ln>
                      <a:noFill/>
                    </a:ln>
                    <a:solidFill>
                      <a:srgbClr val="000000"/>
                    </a:solidFill>
                    <a:effectLst/>
                    <a:uLnTx/>
                    <a:uFillTx/>
                    <a:latin typeface="Arial" charset="0"/>
                    <a:ea typeface="ＭＳ Ｐゴシック" charset="0"/>
                  </a:rPr>
                  <a:t>w</a:t>
                </a:r>
                <a:endParaRPr kumimoji="0" lang="en-US" sz="2400" b="0" i="0" u="none" strike="noStrike" kern="0" cap="none" spc="0" normalizeH="0" baseline="0" noProof="0" dirty="0">
                  <a:ln>
                    <a:noFill/>
                  </a:ln>
                  <a:solidFill>
                    <a:srgbClr val="000000"/>
                  </a:solidFill>
                  <a:effectLst/>
                  <a:uLnTx/>
                  <a:uFillTx/>
                  <a:latin typeface="Arial" charset="0"/>
                  <a:ea typeface="ＭＳ Ｐゴシック" charset="0"/>
                </a:endParaRPr>
              </a:p>
            </p:txBody>
          </p:sp>
        </p:grpSp>
        <p:grpSp>
          <p:nvGrpSpPr>
            <p:cNvPr id="57" name="Group 70">
              <a:extLst>
                <a:ext uri="{FF2B5EF4-FFF2-40B4-BE49-F238E27FC236}">
                  <a16:creationId xmlns:a16="http://schemas.microsoft.com/office/drawing/2014/main" id="{D207D263-0C3C-A190-98DB-728626697635}"/>
                </a:ext>
              </a:extLst>
            </p:cNvPr>
            <p:cNvGrpSpPr>
              <a:grpSpLocks/>
            </p:cNvGrpSpPr>
            <p:nvPr/>
          </p:nvGrpSpPr>
          <p:grpSpPr bwMode="auto">
            <a:xfrm>
              <a:off x="3771" y="1438"/>
              <a:ext cx="196" cy="250"/>
              <a:chOff x="2958" y="2425"/>
              <a:chExt cx="199" cy="250"/>
            </a:xfrm>
          </p:grpSpPr>
          <p:sp>
            <p:nvSpPr>
              <p:cNvPr id="71" name="Rectangle 71">
                <a:extLst>
                  <a:ext uri="{FF2B5EF4-FFF2-40B4-BE49-F238E27FC236}">
                    <a16:creationId xmlns:a16="http://schemas.microsoft.com/office/drawing/2014/main" id="{88B1DB9D-D0B2-F880-1E71-743A8A55D55A}"/>
                  </a:ext>
                </a:extLst>
              </p:cNvPr>
              <p:cNvSpPr>
                <a:spLocks noChangeArrowheads="1"/>
              </p:cNvSpPr>
              <p:nvPr/>
            </p:nvSpPr>
            <p:spPr bwMode="auto">
              <a:xfrm>
                <a:off x="2982" y="2490"/>
                <a:ext cx="142" cy="132"/>
              </a:xfrm>
              <a:prstGeom prst="rect">
                <a:avLst/>
              </a:prstGeom>
              <a:solidFill>
                <a:srgbClr val="CCCCFF"/>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72" name="Text Box 72">
                <a:extLst>
                  <a:ext uri="{FF2B5EF4-FFF2-40B4-BE49-F238E27FC236}">
                    <a16:creationId xmlns:a16="http://schemas.microsoft.com/office/drawing/2014/main" id="{A3FBEE91-3DCA-F004-1F9F-6A72C0E7BB54}"/>
                  </a:ext>
                </a:extLst>
              </p:cNvPr>
              <p:cNvSpPr txBox="1">
                <a:spLocks noChangeArrowheads="1"/>
              </p:cNvSpPr>
              <p:nvPr/>
            </p:nvSpPr>
            <p:spPr bwMode="auto">
              <a:xfrm>
                <a:off x="2958" y="2425"/>
                <a:ext cx="199" cy="2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2000" b="0" i="0" u="none" strike="noStrike" kern="0" cap="none" spc="0" normalizeH="0" baseline="0" noProof="0" dirty="0">
                    <a:ln>
                      <a:noFill/>
                    </a:ln>
                    <a:solidFill>
                      <a:srgbClr val="000000"/>
                    </a:solidFill>
                    <a:effectLst/>
                    <a:uLnTx/>
                    <a:uFillTx/>
                    <a:latin typeface="Arial" charset="0"/>
                    <a:ea typeface="ＭＳ Ｐゴシック" charset="0"/>
                  </a:rPr>
                  <a:t>v</a:t>
                </a:r>
                <a:endParaRPr kumimoji="0" lang="en-US" sz="2400" b="0" i="0" u="none" strike="noStrike" kern="0" cap="none" spc="0" normalizeH="0" baseline="0" noProof="0" dirty="0">
                  <a:ln>
                    <a:noFill/>
                  </a:ln>
                  <a:solidFill>
                    <a:srgbClr val="000000"/>
                  </a:solidFill>
                  <a:effectLst/>
                  <a:uLnTx/>
                  <a:uFillTx/>
                  <a:latin typeface="Arial" charset="0"/>
                  <a:ea typeface="ＭＳ Ｐゴシック" charset="0"/>
                </a:endParaRPr>
              </a:p>
            </p:txBody>
          </p:sp>
        </p:grpSp>
        <p:grpSp>
          <p:nvGrpSpPr>
            <p:cNvPr id="58" name="Group 73">
              <a:extLst>
                <a:ext uri="{FF2B5EF4-FFF2-40B4-BE49-F238E27FC236}">
                  <a16:creationId xmlns:a16="http://schemas.microsoft.com/office/drawing/2014/main" id="{A117BDC5-74D6-2690-1F38-DDCBAF8F14A2}"/>
                </a:ext>
              </a:extLst>
            </p:cNvPr>
            <p:cNvGrpSpPr>
              <a:grpSpLocks/>
            </p:cNvGrpSpPr>
            <p:nvPr/>
          </p:nvGrpSpPr>
          <p:grpSpPr bwMode="auto">
            <a:xfrm>
              <a:off x="5025" y="1756"/>
              <a:ext cx="212" cy="288"/>
              <a:chOff x="2949" y="2395"/>
              <a:chExt cx="214" cy="288"/>
            </a:xfrm>
          </p:grpSpPr>
          <p:sp>
            <p:nvSpPr>
              <p:cNvPr id="69" name="Rectangle 74">
                <a:extLst>
                  <a:ext uri="{FF2B5EF4-FFF2-40B4-BE49-F238E27FC236}">
                    <a16:creationId xmlns:a16="http://schemas.microsoft.com/office/drawing/2014/main" id="{B04E06F6-DD5A-3ADE-212A-3A120E745074}"/>
                  </a:ext>
                </a:extLst>
              </p:cNvPr>
              <p:cNvSpPr>
                <a:spLocks noChangeArrowheads="1"/>
              </p:cNvSpPr>
              <p:nvPr/>
            </p:nvSpPr>
            <p:spPr bwMode="auto">
              <a:xfrm>
                <a:off x="2982" y="2490"/>
                <a:ext cx="142" cy="132"/>
              </a:xfrm>
              <a:prstGeom prst="rect">
                <a:avLst/>
              </a:prstGeom>
              <a:solidFill>
                <a:srgbClr val="CCCCFF"/>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70" name="Text Box 75">
                <a:extLst>
                  <a:ext uri="{FF2B5EF4-FFF2-40B4-BE49-F238E27FC236}">
                    <a16:creationId xmlns:a16="http://schemas.microsoft.com/office/drawing/2014/main" id="{E2791167-8CEF-1A4C-F613-0091E8447100}"/>
                  </a:ext>
                </a:extLst>
              </p:cNvPr>
              <p:cNvSpPr txBox="1">
                <a:spLocks noChangeArrowheads="1"/>
              </p:cNvSpPr>
              <p:nvPr/>
            </p:nvSpPr>
            <p:spPr bwMode="auto">
              <a:xfrm>
                <a:off x="2949" y="2395"/>
                <a:ext cx="214" cy="28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2400" b="0" i="0" u="none" strike="noStrike" kern="0" cap="none" spc="0" normalizeH="0" baseline="0" noProof="0" dirty="0">
                    <a:ln>
                      <a:noFill/>
                    </a:ln>
                    <a:solidFill>
                      <a:srgbClr val="000000"/>
                    </a:solidFill>
                    <a:effectLst/>
                    <a:uLnTx/>
                    <a:uFillTx/>
                    <a:latin typeface="Arial" charset="0"/>
                    <a:ea typeface="ＭＳ Ｐゴシック" charset="0"/>
                  </a:rPr>
                  <a:t>z</a:t>
                </a:r>
              </a:p>
            </p:txBody>
          </p:sp>
        </p:grpSp>
        <p:sp>
          <p:nvSpPr>
            <p:cNvPr id="59" name="Text Box 76">
              <a:extLst>
                <a:ext uri="{FF2B5EF4-FFF2-40B4-BE49-F238E27FC236}">
                  <a16:creationId xmlns:a16="http://schemas.microsoft.com/office/drawing/2014/main" id="{70B6903F-986D-5737-6B82-F3D117C35254}"/>
                </a:ext>
              </a:extLst>
            </p:cNvPr>
            <p:cNvSpPr txBox="1">
              <a:spLocks noChangeArrowheads="1"/>
            </p:cNvSpPr>
            <p:nvPr/>
          </p:nvSpPr>
          <p:spPr bwMode="auto">
            <a:xfrm>
              <a:off x="3493" y="1568"/>
              <a:ext cx="196" cy="231"/>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1800" b="0" i="0" u="none" strike="noStrike" kern="0" cap="none" spc="0" normalizeH="0" baseline="0" noProof="0" dirty="0">
                  <a:ln>
                    <a:noFill/>
                  </a:ln>
                  <a:solidFill>
                    <a:srgbClr val="000000"/>
                  </a:solidFill>
                  <a:effectLst/>
                  <a:uLnTx/>
                  <a:uFillTx/>
                  <a:latin typeface="Arial" charset="0"/>
                  <a:ea typeface="ＭＳ Ｐゴシック" charset="0"/>
                </a:rPr>
                <a:t>2</a:t>
              </a:r>
              <a:endParaRPr kumimoji="0" lang="en-US" sz="24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60" name="Text Box 77">
              <a:extLst>
                <a:ext uri="{FF2B5EF4-FFF2-40B4-BE49-F238E27FC236}">
                  <a16:creationId xmlns:a16="http://schemas.microsoft.com/office/drawing/2014/main" id="{78E37A34-21D7-C930-703E-0232E43060DD}"/>
                </a:ext>
              </a:extLst>
            </p:cNvPr>
            <p:cNvSpPr txBox="1">
              <a:spLocks noChangeArrowheads="1"/>
            </p:cNvSpPr>
            <p:nvPr/>
          </p:nvSpPr>
          <p:spPr bwMode="auto">
            <a:xfrm>
              <a:off x="3841" y="1787"/>
              <a:ext cx="196" cy="231"/>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1800" b="0" i="0" u="none" strike="noStrike" kern="0" cap="none" spc="0" normalizeH="0" baseline="0" noProof="0" dirty="0">
                  <a:ln>
                    <a:noFill/>
                  </a:ln>
                  <a:solidFill>
                    <a:srgbClr val="000000"/>
                  </a:solidFill>
                  <a:effectLst/>
                  <a:uLnTx/>
                  <a:uFillTx/>
                  <a:latin typeface="Arial" charset="0"/>
                  <a:ea typeface="ＭＳ Ｐゴシック" charset="0"/>
                </a:rPr>
                <a:t>2</a:t>
              </a:r>
              <a:endParaRPr kumimoji="0" lang="en-US" sz="24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61" name="Text Box 78">
              <a:extLst>
                <a:ext uri="{FF2B5EF4-FFF2-40B4-BE49-F238E27FC236}">
                  <a16:creationId xmlns:a16="http://schemas.microsoft.com/office/drawing/2014/main" id="{85258F10-1492-8186-A5CE-F0F06243825C}"/>
                </a:ext>
              </a:extLst>
            </p:cNvPr>
            <p:cNvSpPr txBox="1">
              <a:spLocks noChangeArrowheads="1"/>
            </p:cNvSpPr>
            <p:nvPr/>
          </p:nvSpPr>
          <p:spPr bwMode="auto">
            <a:xfrm>
              <a:off x="3406" y="2000"/>
              <a:ext cx="196" cy="231"/>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1800" b="0" i="0" u="none" strike="noStrike" kern="0" cap="none" spc="0" normalizeH="0" baseline="0" noProof="0" dirty="0">
                  <a:ln>
                    <a:noFill/>
                  </a:ln>
                  <a:solidFill>
                    <a:srgbClr val="000000"/>
                  </a:solidFill>
                  <a:effectLst/>
                  <a:uLnTx/>
                  <a:uFillTx/>
                  <a:latin typeface="Arial" charset="0"/>
                  <a:ea typeface="ＭＳ Ｐゴシック" charset="0"/>
                </a:rPr>
                <a:t>1</a:t>
              </a:r>
              <a:endParaRPr kumimoji="0" lang="en-US" sz="24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62" name="Text Box 79">
              <a:extLst>
                <a:ext uri="{FF2B5EF4-FFF2-40B4-BE49-F238E27FC236}">
                  <a16:creationId xmlns:a16="http://schemas.microsoft.com/office/drawing/2014/main" id="{05F0C77E-A9A8-8A35-4643-CF1BCB047CBA}"/>
                </a:ext>
              </a:extLst>
            </p:cNvPr>
            <p:cNvSpPr txBox="1">
              <a:spLocks noChangeArrowheads="1"/>
            </p:cNvSpPr>
            <p:nvPr/>
          </p:nvSpPr>
          <p:spPr bwMode="auto">
            <a:xfrm>
              <a:off x="4225" y="1880"/>
              <a:ext cx="196" cy="231"/>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1800" b="0" i="0" u="none" strike="noStrike" kern="0" cap="none" spc="0" normalizeH="0" baseline="0" noProof="0" dirty="0">
                  <a:ln>
                    <a:noFill/>
                  </a:ln>
                  <a:solidFill>
                    <a:srgbClr val="000000"/>
                  </a:solidFill>
                  <a:effectLst/>
                  <a:uLnTx/>
                  <a:uFillTx/>
                  <a:latin typeface="Arial" charset="0"/>
                  <a:ea typeface="ＭＳ Ｐゴシック" charset="0"/>
                </a:rPr>
                <a:t>3</a:t>
              </a:r>
              <a:endParaRPr kumimoji="0" lang="en-US" sz="24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63" name="Text Box 80">
              <a:extLst>
                <a:ext uri="{FF2B5EF4-FFF2-40B4-BE49-F238E27FC236}">
                  <a16:creationId xmlns:a16="http://schemas.microsoft.com/office/drawing/2014/main" id="{6F871001-51CA-8E39-375A-CF13346695AE}"/>
                </a:ext>
              </a:extLst>
            </p:cNvPr>
            <p:cNvSpPr txBox="1">
              <a:spLocks noChangeArrowheads="1"/>
            </p:cNvSpPr>
            <p:nvPr/>
          </p:nvSpPr>
          <p:spPr bwMode="auto">
            <a:xfrm>
              <a:off x="4162" y="2234"/>
              <a:ext cx="196" cy="231"/>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1800" b="0" i="0" u="none" strike="noStrike" kern="0" cap="none" spc="0" normalizeH="0" baseline="0" noProof="0" dirty="0">
                  <a:ln>
                    <a:noFill/>
                  </a:ln>
                  <a:solidFill>
                    <a:srgbClr val="000000"/>
                  </a:solidFill>
                  <a:effectLst/>
                  <a:uLnTx/>
                  <a:uFillTx/>
                  <a:latin typeface="Arial" charset="0"/>
                  <a:ea typeface="ＭＳ Ｐゴシック" charset="0"/>
                </a:rPr>
                <a:t>1</a:t>
              </a:r>
              <a:endParaRPr kumimoji="0" lang="en-US" sz="24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64" name="Text Box 81">
              <a:extLst>
                <a:ext uri="{FF2B5EF4-FFF2-40B4-BE49-F238E27FC236}">
                  <a16:creationId xmlns:a16="http://schemas.microsoft.com/office/drawing/2014/main" id="{7C5273F9-A282-BB06-EFBD-8CC189102D6E}"/>
                </a:ext>
              </a:extLst>
            </p:cNvPr>
            <p:cNvSpPr txBox="1">
              <a:spLocks noChangeArrowheads="1"/>
            </p:cNvSpPr>
            <p:nvPr/>
          </p:nvSpPr>
          <p:spPr bwMode="auto">
            <a:xfrm>
              <a:off x="4522" y="1805"/>
              <a:ext cx="196" cy="231"/>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1800" b="0" i="0" u="none" strike="noStrike" kern="0" cap="none" spc="0" normalizeH="0" baseline="0" noProof="0" dirty="0">
                  <a:ln>
                    <a:noFill/>
                  </a:ln>
                  <a:solidFill>
                    <a:srgbClr val="000000"/>
                  </a:solidFill>
                  <a:effectLst/>
                  <a:uLnTx/>
                  <a:uFillTx/>
                  <a:latin typeface="Arial" charset="0"/>
                  <a:ea typeface="ＭＳ Ｐゴシック" charset="0"/>
                </a:rPr>
                <a:t>1</a:t>
              </a:r>
              <a:endParaRPr kumimoji="0" lang="en-US" sz="24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65" name="Text Box 82">
              <a:extLst>
                <a:ext uri="{FF2B5EF4-FFF2-40B4-BE49-F238E27FC236}">
                  <a16:creationId xmlns:a16="http://schemas.microsoft.com/office/drawing/2014/main" id="{BB46D887-6C10-1FE8-A5B8-48715A051C18}"/>
                </a:ext>
              </a:extLst>
            </p:cNvPr>
            <p:cNvSpPr txBox="1">
              <a:spLocks noChangeArrowheads="1"/>
            </p:cNvSpPr>
            <p:nvPr/>
          </p:nvSpPr>
          <p:spPr bwMode="auto">
            <a:xfrm>
              <a:off x="4882" y="2069"/>
              <a:ext cx="196" cy="231"/>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1800" b="0" i="0" u="none" strike="noStrike" kern="0" cap="none" spc="0" normalizeH="0" baseline="0" noProof="0" dirty="0">
                  <a:ln>
                    <a:noFill/>
                  </a:ln>
                  <a:solidFill>
                    <a:srgbClr val="000000"/>
                  </a:solidFill>
                  <a:effectLst/>
                  <a:uLnTx/>
                  <a:uFillTx/>
                  <a:latin typeface="Arial" charset="0"/>
                  <a:ea typeface="ＭＳ Ｐゴシック" charset="0"/>
                </a:rPr>
                <a:t>2</a:t>
              </a:r>
              <a:endParaRPr kumimoji="0" lang="en-US" sz="24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66" name="Text Box 83">
              <a:extLst>
                <a:ext uri="{FF2B5EF4-FFF2-40B4-BE49-F238E27FC236}">
                  <a16:creationId xmlns:a16="http://schemas.microsoft.com/office/drawing/2014/main" id="{6B54C719-14B4-2891-775F-EBD67C0AE746}"/>
                </a:ext>
              </a:extLst>
            </p:cNvPr>
            <p:cNvSpPr txBox="1">
              <a:spLocks noChangeArrowheads="1"/>
            </p:cNvSpPr>
            <p:nvPr/>
          </p:nvSpPr>
          <p:spPr bwMode="auto">
            <a:xfrm>
              <a:off x="4855" y="1532"/>
              <a:ext cx="196" cy="231"/>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1800" b="0" i="0" u="none" strike="noStrike" kern="0" cap="none" spc="0" normalizeH="0" baseline="0" noProof="0" dirty="0">
                  <a:ln>
                    <a:noFill/>
                  </a:ln>
                  <a:solidFill>
                    <a:srgbClr val="000000"/>
                  </a:solidFill>
                  <a:effectLst/>
                  <a:uLnTx/>
                  <a:uFillTx/>
                  <a:latin typeface="Arial" charset="0"/>
                  <a:ea typeface="ＭＳ Ｐゴシック" charset="0"/>
                </a:rPr>
                <a:t>5</a:t>
              </a:r>
              <a:endParaRPr kumimoji="0" lang="en-US" sz="24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67" name="Text Box 84">
              <a:extLst>
                <a:ext uri="{FF2B5EF4-FFF2-40B4-BE49-F238E27FC236}">
                  <a16:creationId xmlns:a16="http://schemas.microsoft.com/office/drawing/2014/main" id="{DD6DC3D6-D2BF-B2F1-ACBC-60BE4E2BD136}"/>
                </a:ext>
              </a:extLst>
            </p:cNvPr>
            <p:cNvSpPr txBox="1">
              <a:spLocks noChangeArrowheads="1"/>
            </p:cNvSpPr>
            <p:nvPr/>
          </p:nvSpPr>
          <p:spPr bwMode="auto">
            <a:xfrm>
              <a:off x="4120" y="1382"/>
              <a:ext cx="196" cy="231"/>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1800" b="0" i="0" u="none" strike="noStrike" kern="0" cap="none" spc="0" normalizeH="0" baseline="0" noProof="0" dirty="0">
                  <a:ln>
                    <a:noFill/>
                  </a:ln>
                  <a:solidFill>
                    <a:srgbClr val="000000"/>
                  </a:solidFill>
                  <a:effectLst/>
                  <a:uLnTx/>
                  <a:uFillTx/>
                  <a:latin typeface="Arial" charset="0"/>
                  <a:ea typeface="ＭＳ Ｐゴシック" charset="0"/>
                </a:rPr>
                <a:t>3</a:t>
              </a:r>
              <a:endParaRPr kumimoji="0" lang="en-US" sz="24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68" name="Text Box 85">
              <a:extLst>
                <a:ext uri="{FF2B5EF4-FFF2-40B4-BE49-F238E27FC236}">
                  <a16:creationId xmlns:a16="http://schemas.microsoft.com/office/drawing/2014/main" id="{0DC9F5F1-1D65-B3FA-4183-C242BCA11E3E}"/>
                </a:ext>
              </a:extLst>
            </p:cNvPr>
            <p:cNvSpPr txBox="1">
              <a:spLocks noChangeArrowheads="1"/>
            </p:cNvSpPr>
            <p:nvPr/>
          </p:nvSpPr>
          <p:spPr bwMode="auto">
            <a:xfrm>
              <a:off x="3769" y="1115"/>
              <a:ext cx="196" cy="231"/>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1800" b="0" i="0" u="none" strike="noStrike" kern="0" cap="none" spc="0" normalizeH="0" baseline="0" noProof="0" dirty="0">
                  <a:ln>
                    <a:noFill/>
                  </a:ln>
                  <a:solidFill>
                    <a:srgbClr val="000000"/>
                  </a:solidFill>
                  <a:effectLst/>
                  <a:uLnTx/>
                  <a:uFillTx/>
                  <a:latin typeface="Arial" charset="0"/>
                  <a:ea typeface="ＭＳ Ｐゴシック" charset="0"/>
                </a:rPr>
                <a:t>5</a:t>
              </a:r>
              <a:endParaRPr kumimoji="0" lang="en-US" sz="2400" b="0" i="0" u="none" strike="noStrike" kern="0" cap="none" spc="0" normalizeH="0" baseline="0" noProof="0" dirty="0">
                <a:ln>
                  <a:noFill/>
                </a:ln>
                <a:solidFill>
                  <a:srgbClr val="000000"/>
                </a:solidFill>
                <a:effectLst/>
                <a:uLnTx/>
                <a:uFillTx/>
                <a:latin typeface="Arial" charset="0"/>
                <a:ea typeface="ＭＳ Ｐゴシック" charset="0"/>
              </a:endParaRPr>
            </a:p>
          </p:txBody>
        </p:sp>
      </p:grpSp>
      <p:sp>
        <p:nvSpPr>
          <p:cNvPr id="81" name="Text Box 6">
            <a:extLst>
              <a:ext uri="{FF2B5EF4-FFF2-40B4-BE49-F238E27FC236}">
                <a16:creationId xmlns:a16="http://schemas.microsoft.com/office/drawing/2014/main" id="{B17159E5-1BCE-FBE0-FF61-76F2F8A36806}"/>
              </a:ext>
            </a:extLst>
          </p:cNvPr>
          <p:cNvSpPr txBox="1">
            <a:spLocks noChangeArrowheads="1"/>
          </p:cNvSpPr>
          <p:nvPr/>
        </p:nvSpPr>
        <p:spPr bwMode="auto">
          <a:xfrm>
            <a:off x="5169951" y="1633417"/>
            <a:ext cx="1295547" cy="40011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r" defTabSz="914400" rtl="0" eaLnBrk="0" fontAlgn="base" latinLnBrk="0" hangingPunct="0">
              <a:lnSpc>
                <a:spcPct val="100000"/>
              </a:lnSpc>
              <a:spcBef>
                <a:spcPct val="0"/>
              </a:spcBef>
              <a:spcAft>
                <a:spcPct val="0"/>
              </a:spcAft>
              <a:buClrTx/>
              <a:buSzTx/>
              <a:buFontTx/>
              <a:buNone/>
              <a:tabLst/>
              <a:defRPr/>
            </a:pPr>
            <a:r>
              <a:rPr kumimoji="0" lang="en-US" sz="2000" b="0" i="0" u="none" strike="noStrike" kern="0" cap="none" spc="0" normalizeH="0" baseline="0" noProof="0" dirty="0">
                <a:ln>
                  <a:noFill/>
                </a:ln>
                <a:solidFill>
                  <a:srgbClr val="000000"/>
                </a:solidFill>
                <a:effectLst/>
                <a:uLnTx/>
                <a:uFillTx/>
                <a:latin typeface="Arial" charset="0"/>
                <a:ea typeface="ＭＳ Ｐゴシック" charset="0"/>
              </a:rPr>
              <a:t>D(w),p(w)</a:t>
            </a:r>
          </a:p>
        </p:txBody>
      </p:sp>
      <p:grpSp>
        <p:nvGrpSpPr>
          <p:cNvPr id="82" name="Group 81">
            <a:extLst>
              <a:ext uri="{FF2B5EF4-FFF2-40B4-BE49-F238E27FC236}">
                <a16:creationId xmlns:a16="http://schemas.microsoft.com/office/drawing/2014/main" id="{4A4EE939-8DE8-1E6A-25FF-E6271B92F24C}"/>
              </a:ext>
            </a:extLst>
          </p:cNvPr>
          <p:cNvGrpSpPr/>
          <p:nvPr/>
        </p:nvGrpSpPr>
        <p:grpSpPr>
          <a:xfrm>
            <a:off x="4263633" y="1951300"/>
            <a:ext cx="5679281" cy="401555"/>
            <a:chOff x="4263633" y="1951300"/>
            <a:chExt cx="5679281" cy="401555"/>
          </a:xfrm>
        </p:grpSpPr>
        <p:sp>
          <p:nvSpPr>
            <p:cNvPr id="83" name="Text Box 6">
              <a:extLst>
                <a:ext uri="{FF2B5EF4-FFF2-40B4-BE49-F238E27FC236}">
                  <a16:creationId xmlns:a16="http://schemas.microsoft.com/office/drawing/2014/main" id="{259C0316-D69B-E10F-1387-DD19D573C053}"/>
                </a:ext>
              </a:extLst>
            </p:cNvPr>
            <p:cNvSpPr txBox="1">
              <a:spLocks noChangeArrowheads="1"/>
            </p:cNvSpPr>
            <p:nvPr/>
          </p:nvSpPr>
          <p:spPr bwMode="auto">
            <a:xfrm>
              <a:off x="5570608" y="1951300"/>
              <a:ext cx="540533" cy="40011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r" defTabSz="914400" rtl="0" eaLnBrk="0" fontAlgn="base" latinLnBrk="0" hangingPunct="0">
                <a:lnSpc>
                  <a:spcPct val="100000"/>
                </a:lnSpc>
                <a:spcBef>
                  <a:spcPct val="0"/>
                </a:spcBef>
                <a:spcAft>
                  <a:spcPct val="0"/>
                </a:spcAft>
                <a:buClrTx/>
                <a:buSzTx/>
                <a:buFontTx/>
                <a:buNone/>
                <a:tabLst/>
                <a:defRPr/>
              </a:pPr>
              <a:r>
                <a:rPr kumimoji="0" lang="en-US" sz="2000" b="0" i="0" u="none" strike="noStrike" kern="0" cap="none" spc="0" normalizeH="0" baseline="0" noProof="0" dirty="0">
                  <a:ln>
                    <a:noFill/>
                  </a:ln>
                  <a:solidFill>
                    <a:srgbClr val="000000"/>
                  </a:solidFill>
                  <a:effectLst/>
                  <a:uLnTx/>
                  <a:uFillTx/>
                  <a:latin typeface="Arial" charset="0"/>
                  <a:ea typeface="ＭＳ Ｐゴシック" charset="0"/>
                </a:rPr>
                <a:t>5,u</a:t>
              </a:r>
            </a:p>
          </p:txBody>
        </p:sp>
        <p:sp>
          <p:nvSpPr>
            <p:cNvPr id="84" name="Text Box 9">
              <a:extLst>
                <a:ext uri="{FF2B5EF4-FFF2-40B4-BE49-F238E27FC236}">
                  <a16:creationId xmlns:a16="http://schemas.microsoft.com/office/drawing/2014/main" id="{322F19C9-689C-0A38-A845-4BBBA3520F11}"/>
                </a:ext>
              </a:extLst>
            </p:cNvPr>
            <p:cNvSpPr txBox="1">
              <a:spLocks noChangeArrowheads="1"/>
            </p:cNvSpPr>
            <p:nvPr/>
          </p:nvSpPr>
          <p:spPr bwMode="auto">
            <a:xfrm>
              <a:off x="9564285" y="1975894"/>
              <a:ext cx="378629" cy="36933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r" defTabSz="914400" rtl="0" eaLnBrk="0" fontAlgn="base" latinLnBrk="0" hangingPunct="0">
                <a:lnSpc>
                  <a:spcPct val="100000"/>
                </a:lnSpc>
                <a:spcBef>
                  <a:spcPct val="0"/>
                </a:spcBef>
                <a:spcAft>
                  <a:spcPct val="0"/>
                </a:spcAft>
                <a:buClrTx/>
                <a:buSzTx/>
                <a:buFontTx/>
                <a:buNone/>
                <a:tabLst/>
                <a:defRPr/>
              </a:pPr>
              <a:r>
                <a:rPr kumimoji="0" lang="en-US" sz="1800" b="0" i="0" u="none" strike="noStrike" kern="0" cap="none" spc="0" normalizeH="0" baseline="0" noProof="0" dirty="0">
                  <a:ln>
                    <a:noFill/>
                  </a:ln>
                  <a:solidFill>
                    <a:srgbClr val="000000"/>
                  </a:solidFill>
                  <a:effectLst/>
                  <a:uLnTx/>
                  <a:uFillTx/>
                  <a:latin typeface="Comic Sans MS" charset="0"/>
                  <a:ea typeface="ＭＳ Ｐゴシック" charset="0"/>
                </a:rPr>
                <a:t>∞</a:t>
              </a:r>
              <a:endParaRPr kumimoji="0" lang="en-US" sz="20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85" name="Text Box 9">
              <a:extLst>
                <a:ext uri="{FF2B5EF4-FFF2-40B4-BE49-F238E27FC236}">
                  <a16:creationId xmlns:a16="http://schemas.microsoft.com/office/drawing/2014/main" id="{6935C6BE-A20E-F0CD-5CB8-F53408910CBC}"/>
                </a:ext>
              </a:extLst>
            </p:cNvPr>
            <p:cNvSpPr txBox="1">
              <a:spLocks noChangeArrowheads="1"/>
            </p:cNvSpPr>
            <p:nvPr/>
          </p:nvSpPr>
          <p:spPr bwMode="auto">
            <a:xfrm>
              <a:off x="8268885" y="1974450"/>
              <a:ext cx="378629" cy="36933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r" defTabSz="914400" rtl="0" eaLnBrk="0" fontAlgn="base" latinLnBrk="0" hangingPunct="0">
                <a:lnSpc>
                  <a:spcPct val="100000"/>
                </a:lnSpc>
                <a:spcBef>
                  <a:spcPct val="0"/>
                </a:spcBef>
                <a:spcAft>
                  <a:spcPct val="0"/>
                </a:spcAft>
                <a:buClrTx/>
                <a:buSzTx/>
                <a:buFontTx/>
                <a:buNone/>
                <a:tabLst/>
                <a:defRPr/>
              </a:pPr>
              <a:r>
                <a:rPr kumimoji="0" lang="en-US" sz="1800" b="0" i="0" u="none" strike="noStrike" kern="0" cap="none" spc="0" normalizeH="0" baseline="0" noProof="0" dirty="0">
                  <a:ln>
                    <a:noFill/>
                  </a:ln>
                  <a:solidFill>
                    <a:srgbClr val="000000"/>
                  </a:solidFill>
                  <a:effectLst/>
                  <a:uLnTx/>
                  <a:uFillTx/>
                  <a:latin typeface="Comic Sans MS" charset="0"/>
                  <a:ea typeface="ＭＳ Ｐゴシック" charset="0"/>
                </a:rPr>
                <a:t>∞</a:t>
              </a:r>
              <a:endParaRPr kumimoji="0" lang="en-US" sz="20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86" name="Text Box 7">
              <a:extLst>
                <a:ext uri="{FF2B5EF4-FFF2-40B4-BE49-F238E27FC236}">
                  <a16:creationId xmlns:a16="http://schemas.microsoft.com/office/drawing/2014/main" id="{C95AA34C-D508-CD7E-3E6B-91326515EE46}"/>
                </a:ext>
              </a:extLst>
            </p:cNvPr>
            <p:cNvSpPr txBox="1">
              <a:spLocks noChangeArrowheads="1"/>
            </p:cNvSpPr>
            <p:nvPr/>
          </p:nvSpPr>
          <p:spPr bwMode="auto">
            <a:xfrm>
              <a:off x="6866008" y="1951300"/>
              <a:ext cx="540533" cy="40011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r" defTabSz="914400" rtl="0" eaLnBrk="0" fontAlgn="base" latinLnBrk="0" hangingPunct="0">
                <a:lnSpc>
                  <a:spcPct val="100000"/>
                </a:lnSpc>
                <a:spcBef>
                  <a:spcPct val="0"/>
                </a:spcBef>
                <a:spcAft>
                  <a:spcPct val="0"/>
                </a:spcAft>
                <a:buClrTx/>
                <a:buSzTx/>
                <a:buFontTx/>
                <a:buNone/>
                <a:tabLst/>
                <a:defRPr/>
              </a:pPr>
              <a:r>
                <a:rPr kumimoji="0" lang="en-US" sz="2000" b="0" i="0" u="none" strike="noStrike" kern="0" cap="none" spc="0" normalizeH="0" baseline="0" noProof="0" dirty="0">
                  <a:ln>
                    <a:noFill/>
                  </a:ln>
                  <a:solidFill>
                    <a:srgbClr val="00B050"/>
                  </a:solidFill>
                  <a:effectLst/>
                  <a:uLnTx/>
                  <a:uFillTx/>
                  <a:latin typeface="Arial" charset="0"/>
                  <a:ea typeface="ＭＳ Ｐゴシック" charset="0"/>
                </a:rPr>
                <a:t>1,u</a:t>
              </a:r>
            </a:p>
          </p:txBody>
        </p:sp>
        <p:sp>
          <p:nvSpPr>
            <p:cNvPr id="87" name="Text Box 5">
              <a:extLst>
                <a:ext uri="{FF2B5EF4-FFF2-40B4-BE49-F238E27FC236}">
                  <a16:creationId xmlns:a16="http://schemas.microsoft.com/office/drawing/2014/main" id="{F1C1A638-EC73-2A9F-F54F-6D7793E6F9C2}"/>
                </a:ext>
              </a:extLst>
            </p:cNvPr>
            <p:cNvSpPr txBox="1">
              <a:spLocks noChangeArrowheads="1"/>
            </p:cNvSpPr>
            <p:nvPr/>
          </p:nvSpPr>
          <p:spPr bwMode="auto">
            <a:xfrm>
              <a:off x="4263633" y="1952745"/>
              <a:ext cx="540533" cy="40011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r" defTabSz="914400" rtl="0" eaLnBrk="0" fontAlgn="base" latinLnBrk="0" hangingPunct="0">
                <a:lnSpc>
                  <a:spcPct val="100000"/>
                </a:lnSpc>
                <a:spcBef>
                  <a:spcPct val="0"/>
                </a:spcBef>
                <a:spcAft>
                  <a:spcPct val="0"/>
                </a:spcAft>
                <a:buClrTx/>
                <a:buSzTx/>
                <a:buFontTx/>
                <a:buNone/>
                <a:tabLst/>
                <a:defRPr/>
              </a:pPr>
              <a:r>
                <a:rPr kumimoji="0" lang="en-US" sz="2000" b="0" i="0" u="none" strike="noStrike" kern="0" cap="none" spc="0" normalizeH="0" baseline="0" noProof="0" dirty="0">
                  <a:ln>
                    <a:noFill/>
                  </a:ln>
                  <a:solidFill>
                    <a:srgbClr val="000000"/>
                  </a:solidFill>
                  <a:effectLst/>
                  <a:uLnTx/>
                  <a:uFillTx/>
                  <a:latin typeface="Arial" charset="0"/>
                  <a:ea typeface="ＭＳ Ｐゴシック" charset="0"/>
                </a:rPr>
                <a:t>2,u</a:t>
              </a:r>
            </a:p>
          </p:txBody>
        </p:sp>
      </p:grpSp>
      <p:sp>
        <p:nvSpPr>
          <p:cNvPr id="88" name="Text Box 4">
            <a:extLst>
              <a:ext uri="{FF2B5EF4-FFF2-40B4-BE49-F238E27FC236}">
                <a16:creationId xmlns:a16="http://schemas.microsoft.com/office/drawing/2014/main" id="{BF359042-8C03-D0D0-688B-F0C18DF92FF4}"/>
              </a:ext>
            </a:extLst>
          </p:cNvPr>
          <p:cNvSpPr txBox="1">
            <a:spLocks noChangeArrowheads="1"/>
          </p:cNvSpPr>
          <p:nvPr/>
        </p:nvSpPr>
        <p:spPr bwMode="auto">
          <a:xfrm>
            <a:off x="3082181" y="1941646"/>
            <a:ext cx="327334" cy="40011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r" defTabSz="914400" rtl="0" eaLnBrk="0" fontAlgn="base" latinLnBrk="0" hangingPunct="0">
              <a:lnSpc>
                <a:spcPct val="100000"/>
              </a:lnSpc>
              <a:spcBef>
                <a:spcPct val="0"/>
              </a:spcBef>
              <a:spcAft>
                <a:spcPct val="0"/>
              </a:spcAft>
              <a:buClrTx/>
              <a:buSzTx/>
              <a:buFontTx/>
              <a:buNone/>
              <a:tabLst/>
              <a:defRPr/>
            </a:pPr>
            <a:r>
              <a:rPr kumimoji="0" lang="en-US" sz="2000" b="0" i="0" u="none" strike="noStrike" kern="0" cap="none" spc="0" normalizeH="0" baseline="0" noProof="0" dirty="0">
                <a:ln>
                  <a:noFill/>
                </a:ln>
                <a:solidFill>
                  <a:srgbClr val="000000"/>
                </a:solidFill>
                <a:effectLst/>
                <a:uLnTx/>
                <a:uFillTx/>
                <a:latin typeface="Arial" charset="0"/>
                <a:ea typeface="ＭＳ Ｐゴシック" charset="0"/>
              </a:rPr>
              <a:t>u</a:t>
            </a:r>
          </a:p>
        </p:txBody>
      </p:sp>
      <p:cxnSp>
        <p:nvCxnSpPr>
          <p:cNvPr id="89" name="Straight Connector 88">
            <a:extLst>
              <a:ext uri="{FF2B5EF4-FFF2-40B4-BE49-F238E27FC236}">
                <a16:creationId xmlns:a16="http://schemas.microsoft.com/office/drawing/2014/main" id="{517E4CD1-3601-5D6D-FEBA-B276ED8C0DA4}"/>
              </a:ext>
            </a:extLst>
          </p:cNvPr>
          <p:cNvCxnSpPr/>
          <p:nvPr/>
        </p:nvCxnSpPr>
        <p:spPr>
          <a:xfrm>
            <a:off x="1706097" y="2303362"/>
            <a:ext cx="8229600" cy="0"/>
          </a:xfrm>
          <a:prstGeom prst="line">
            <a:avLst/>
          </a:prstGeom>
          <a:ln w="1270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cxnSp>
        <p:nvCxnSpPr>
          <p:cNvPr id="90" name="Straight Connector 89">
            <a:extLst>
              <a:ext uri="{FF2B5EF4-FFF2-40B4-BE49-F238E27FC236}">
                <a16:creationId xmlns:a16="http://schemas.microsoft.com/office/drawing/2014/main" id="{4CC3CF8B-C1C6-32CB-385F-3331331A20A6}"/>
              </a:ext>
            </a:extLst>
          </p:cNvPr>
          <p:cNvCxnSpPr/>
          <p:nvPr/>
        </p:nvCxnSpPr>
        <p:spPr>
          <a:xfrm>
            <a:off x="1714983" y="2606233"/>
            <a:ext cx="8229600" cy="0"/>
          </a:xfrm>
          <a:prstGeom prst="line">
            <a:avLst/>
          </a:prstGeom>
          <a:ln w="1270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cxnSp>
        <p:nvCxnSpPr>
          <p:cNvPr id="91" name="Straight Connector 90">
            <a:extLst>
              <a:ext uri="{FF2B5EF4-FFF2-40B4-BE49-F238E27FC236}">
                <a16:creationId xmlns:a16="http://schemas.microsoft.com/office/drawing/2014/main" id="{08FB5188-2C7D-C049-74F7-AE2E95D62304}"/>
              </a:ext>
            </a:extLst>
          </p:cNvPr>
          <p:cNvCxnSpPr/>
          <p:nvPr/>
        </p:nvCxnSpPr>
        <p:spPr>
          <a:xfrm>
            <a:off x="1719251" y="2913722"/>
            <a:ext cx="8229600" cy="0"/>
          </a:xfrm>
          <a:prstGeom prst="line">
            <a:avLst/>
          </a:prstGeom>
          <a:ln w="1270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cxnSp>
        <p:nvCxnSpPr>
          <p:cNvPr id="92" name="Straight Connector 91">
            <a:extLst>
              <a:ext uri="{FF2B5EF4-FFF2-40B4-BE49-F238E27FC236}">
                <a16:creationId xmlns:a16="http://schemas.microsoft.com/office/drawing/2014/main" id="{484BA41A-DEE2-0806-0248-B25985396323}"/>
              </a:ext>
            </a:extLst>
          </p:cNvPr>
          <p:cNvCxnSpPr/>
          <p:nvPr/>
        </p:nvCxnSpPr>
        <p:spPr>
          <a:xfrm>
            <a:off x="1718901" y="3225829"/>
            <a:ext cx="8229600" cy="0"/>
          </a:xfrm>
          <a:prstGeom prst="line">
            <a:avLst/>
          </a:prstGeom>
          <a:ln w="1270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cxnSp>
        <p:nvCxnSpPr>
          <p:cNvPr id="93" name="Straight Connector 92">
            <a:extLst>
              <a:ext uri="{FF2B5EF4-FFF2-40B4-BE49-F238E27FC236}">
                <a16:creationId xmlns:a16="http://schemas.microsoft.com/office/drawing/2014/main" id="{D47BDBE7-1920-F2BA-1C04-ED6DF95B3F68}"/>
              </a:ext>
            </a:extLst>
          </p:cNvPr>
          <p:cNvCxnSpPr/>
          <p:nvPr/>
        </p:nvCxnSpPr>
        <p:spPr>
          <a:xfrm>
            <a:off x="1727787" y="3565644"/>
            <a:ext cx="8229600" cy="0"/>
          </a:xfrm>
          <a:prstGeom prst="line">
            <a:avLst/>
          </a:prstGeom>
          <a:ln w="1270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sp>
        <p:nvSpPr>
          <p:cNvPr id="94" name="TextBox 93">
            <a:extLst>
              <a:ext uri="{FF2B5EF4-FFF2-40B4-BE49-F238E27FC236}">
                <a16:creationId xmlns:a16="http://schemas.microsoft.com/office/drawing/2014/main" id="{46383C8C-B8DB-2A9B-620C-B9B7B96563AF}"/>
              </a:ext>
            </a:extLst>
          </p:cNvPr>
          <p:cNvSpPr txBox="1"/>
          <p:nvPr/>
        </p:nvSpPr>
        <p:spPr>
          <a:xfrm>
            <a:off x="4322868" y="1212035"/>
            <a:ext cx="346570" cy="523220"/>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800" b="0" i="0" u="none" strike="noStrike" kern="1200" cap="none" spc="0" normalizeH="0" baseline="0" noProof="0" dirty="0">
                <a:ln>
                  <a:noFill/>
                </a:ln>
                <a:solidFill>
                  <a:srgbClr val="FF0000"/>
                </a:solidFill>
                <a:effectLst/>
                <a:uLnTx/>
                <a:uFillTx/>
                <a:latin typeface="Calibri" panose="020F0502020204030204"/>
                <a:ea typeface="+mn-ea"/>
                <a:cs typeface="+mn-cs"/>
              </a:rPr>
              <a:t>v</a:t>
            </a:r>
          </a:p>
        </p:txBody>
      </p:sp>
      <p:sp>
        <p:nvSpPr>
          <p:cNvPr id="95" name="TextBox 94">
            <a:extLst>
              <a:ext uri="{FF2B5EF4-FFF2-40B4-BE49-F238E27FC236}">
                <a16:creationId xmlns:a16="http://schemas.microsoft.com/office/drawing/2014/main" id="{4CB31AD9-DBE4-EDCB-4BC0-A31C00A22A2F}"/>
              </a:ext>
            </a:extLst>
          </p:cNvPr>
          <p:cNvSpPr txBox="1"/>
          <p:nvPr/>
        </p:nvSpPr>
        <p:spPr>
          <a:xfrm>
            <a:off x="5598013" y="1206430"/>
            <a:ext cx="441146" cy="523220"/>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800" b="0" i="0" u="none" strike="noStrike" kern="1200" cap="none" spc="0" normalizeH="0" baseline="0" noProof="0" dirty="0">
                <a:ln>
                  <a:noFill/>
                </a:ln>
                <a:solidFill>
                  <a:srgbClr val="FF0000"/>
                </a:solidFill>
                <a:effectLst/>
                <a:uLnTx/>
                <a:uFillTx/>
                <a:latin typeface="Calibri" panose="020F0502020204030204"/>
                <a:ea typeface="+mn-ea"/>
                <a:cs typeface="+mn-cs"/>
              </a:rPr>
              <a:t>w</a:t>
            </a:r>
          </a:p>
        </p:txBody>
      </p:sp>
      <p:sp>
        <p:nvSpPr>
          <p:cNvPr id="96" name="TextBox 95">
            <a:extLst>
              <a:ext uri="{FF2B5EF4-FFF2-40B4-BE49-F238E27FC236}">
                <a16:creationId xmlns:a16="http://schemas.microsoft.com/office/drawing/2014/main" id="{A6F178EB-5264-4021-1E13-A66DA9256DF8}"/>
              </a:ext>
            </a:extLst>
          </p:cNvPr>
          <p:cNvSpPr txBox="1"/>
          <p:nvPr/>
        </p:nvSpPr>
        <p:spPr>
          <a:xfrm>
            <a:off x="6907883" y="1200825"/>
            <a:ext cx="340158" cy="523220"/>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800" b="0" i="0" u="none" strike="noStrike" kern="1200" cap="none" spc="0" normalizeH="0" baseline="0" noProof="0" dirty="0">
                <a:ln>
                  <a:noFill/>
                </a:ln>
                <a:solidFill>
                  <a:srgbClr val="FF0000"/>
                </a:solidFill>
                <a:effectLst/>
                <a:uLnTx/>
                <a:uFillTx/>
                <a:latin typeface="Calibri" panose="020F0502020204030204"/>
                <a:ea typeface="+mn-ea"/>
                <a:cs typeface="+mn-cs"/>
              </a:rPr>
              <a:t>x</a:t>
            </a:r>
          </a:p>
        </p:txBody>
      </p:sp>
      <p:sp>
        <p:nvSpPr>
          <p:cNvPr id="97" name="TextBox 96">
            <a:extLst>
              <a:ext uri="{FF2B5EF4-FFF2-40B4-BE49-F238E27FC236}">
                <a16:creationId xmlns:a16="http://schemas.microsoft.com/office/drawing/2014/main" id="{A0E4B2E1-A201-FE6D-CA56-D798269636D8}"/>
              </a:ext>
            </a:extLst>
          </p:cNvPr>
          <p:cNvSpPr txBox="1"/>
          <p:nvPr/>
        </p:nvSpPr>
        <p:spPr>
          <a:xfrm>
            <a:off x="8240903" y="1206795"/>
            <a:ext cx="346570" cy="523220"/>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800" b="0" i="0" u="none" strike="noStrike" kern="1200" cap="none" spc="0" normalizeH="0" baseline="0" noProof="0" dirty="0">
                <a:ln>
                  <a:noFill/>
                </a:ln>
                <a:solidFill>
                  <a:srgbClr val="FF0000"/>
                </a:solidFill>
                <a:effectLst/>
                <a:uLnTx/>
                <a:uFillTx/>
                <a:latin typeface="Calibri" panose="020F0502020204030204"/>
                <a:ea typeface="+mn-ea"/>
                <a:cs typeface="+mn-cs"/>
              </a:rPr>
              <a:t>y</a:t>
            </a:r>
          </a:p>
        </p:txBody>
      </p:sp>
      <p:sp>
        <p:nvSpPr>
          <p:cNvPr id="98" name="TextBox 97">
            <a:extLst>
              <a:ext uri="{FF2B5EF4-FFF2-40B4-BE49-F238E27FC236}">
                <a16:creationId xmlns:a16="http://schemas.microsoft.com/office/drawing/2014/main" id="{A58FBF4A-1F82-B46E-4295-B9ED84270DB5}"/>
              </a:ext>
            </a:extLst>
          </p:cNvPr>
          <p:cNvSpPr txBox="1"/>
          <p:nvPr/>
        </p:nvSpPr>
        <p:spPr>
          <a:xfrm>
            <a:off x="9504473" y="1224340"/>
            <a:ext cx="325730" cy="523220"/>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800" b="0" i="0" u="none" strike="noStrike" kern="1200" cap="none" spc="0" normalizeH="0" baseline="0" noProof="0" dirty="0">
                <a:ln>
                  <a:noFill/>
                </a:ln>
                <a:solidFill>
                  <a:srgbClr val="FF0000"/>
                </a:solidFill>
                <a:effectLst/>
                <a:uLnTx/>
                <a:uFillTx/>
                <a:latin typeface="Calibri" panose="020F0502020204030204"/>
                <a:ea typeface="+mn-ea"/>
                <a:cs typeface="+mn-cs"/>
              </a:rPr>
              <a:t>z</a:t>
            </a:r>
          </a:p>
        </p:txBody>
      </p:sp>
      <mc:AlternateContent xmlns:mc="http://schemas.openxmlformats.org/markup-compatibility/2006" xmlns:a14="http://schemas.microsoft.com/office/drawing/2010/main">
        <mc:Choice Requires="a14">
          <p:sp>
            <p:nvSpPr>
              <p:cNvPr id="100" name="TextBox 99">
                <a:extLst>
                  <a:ext uri="{FF2B5EF4-FFF2-40B4-BE49-F238E27FC236}">
                    <a16:creationId xmlns:a16="http://schemas.microsoft.com/office/drawing/2014/main" id="{96CB9DE9-0BA0-9613-32BC-2AFE97A45557}"/>
                  </a:ext>
                </a:extLst>
              </p:cNvPr>
              <p:cNvSpPr txBox="1"/>
              <p:nvPr/>
            </p:nvSpPr>
            <p:spPr>
              <a:xfrm>
                <a:off x="6988628" y="4785714"/>
                <a:ext cx="4559029" cy="1754326"/>
              </a:xfrm>
              <a:prstGeom prst="rect">
                <a:avLst/>
              </a:prstGeom>
              <a:noFill/>
            </p:spPr>
            <p:txBody>
              <a:bodyPr wrap="square" rtlCol="0">
                <a:spAutoFit/>
              </a:bodyPr>
              <a:lstStyle/>
              <a:p>
                <a:r>
                  <a:rPr lang="en-IN" dirty="0"/>
                  <a:t>D(v) is the distance of v from the source, which is known at this stage of the algorithm</a:t>
                </a:r>
              </a:p>
              <a:p>
                <a:r>
                  <a:rPr lang="en-IN" dirty="0"/>
                  <a:t>p(v) is the immediate predecessor of v on the path to v with distance D(v)</a:t>
                </a:r>
              </a:p>
              <a:p>
                <a14:m>
                  <m:oMath xmlns:m="http://schemas.openxmlformats.org/officeDocument/2006/math">
                    <m:r>
                      <a:rPr lang="en-IN" b="0" i="1" smtClean="0">
                        <a:latin typeface="Cambria Math" panose="02040503050406030204" pitchFamily="18" charset="0"/>
                      </a:rPr>
                      <m:t>∞</m:t>
                    </m:r>
                  </m:oMath>
                </a14:m>
                <a:r>
                  <a:rPr lang="en-IN" dirty="0"/>
                  <a:t> means the path is unknown at this stage of the algorithm </a:t>
                </a:r>
              </a:p>
            </p:txBody>
          </p:sp>
        </mc:Choice>
        <mc:Fallback xmlns="">
          <p:sp>
            <p:nvSpPr>
              <p:cNvPr id="100" name="TextBox 99">
                <a:extLst>
                  <a:ext uri="{FF2B5EF4-FFF2-40B4-BE49-F238E27FC236}">
                    <a16:creationId xmlns:a16="http://schemas.microsoft.com/office/drawing/2014/main" id="{96CB9DE9-0BA0-9613-32BC-2AFE97A45557}"/>
                  </a:ext>
                </a:extLst>
              </p:cNvPr>
              <p:cNvSpPr txBox="1">
                <a:spLocks noRot="1" noChangeAspect="1" noMove="1" noResize="1" noEditPoints="1" noAdjustHandles="1" noChangeArrowheads="1" noChangeShapeType="1" noTextEdit="1"/>
              </p:cNvSpPr>
              <p:nvPr/>
            </p:nvSpPr>
            <p:spPr>
              <a:xfrm>
                <a:off x="6988628" y="4785714"/>
                <a:ext cx="4559029" cy="1754326"/>
              </a:xfrm>
              <a:prstGeom prst="rect">
                <a:avLst/>
              </a:prstGeom>
              <a:blipFill>
                <a:blip r:embed="rId2"/>
                <a:stretch>
                  <a:fillRect l="-1070" t="-1736" r="-2139" b="-4514"/>
                </a:stretch>
              </a:blipFill>
            </p:spPr>
            <p:txBody>
              <a:bodyPr/>
              <a:lstStyle/>
              <a:p>
                <a:r>
                  <a:rPr lang="en-IN">
                    <a:noFill/>
                  </a:rPr>
                  <a:t> </a:t>
                </a:r>
              </a:p>
            </p:txBody>
          </p:sp>
        </mc:Fallback>
      </mc:AlternateContent>
      <p:cxnSp>
        <p:nvCxnSpPr>
          <p:cNvPr id="3" name="Straight Connector 2">
            <a:extLst>
              <a:ext uri="{FF2B5EF4-FFF2-40B4-BE49-F238E27FC236}">
                <a16:creationId xmlns:a16="http://schemas.microsoft.com/office/drawing/2014/main" id="{A04A47F8-D562-6AE8-C1C4-792AAE2031F7}"/>
              </a:ext>
            </a:extLst>
          </p:cNvPr>
          <p:cNvCxnSpPr/>
          <p:nvPr/>
        </p:nvCxnSpPr>
        <p:spPr>
          <a:xfrm>
            <a:off x="1706097" y="2303362"/>
            <a:ext cx="8229600" cy="0"/>
          </a:xfrm>
          <a:prstGeom prst="line">
            <a:avLst/>
          </a:prstGeom>
          <a:ln w="1270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grpSp>
        <p:nvGrpSpPr>
          <p:cNvPr id="99" name="Group 98">
            <a:extLst>
              <a:ext uri="{FF2B5EF4-FFF2-40B4-BE49-F238E27FC236}">
                <a16:creationId xmlns:a16="http://schemas.microsoft.com/office/drawing/2014/main" id="{F4EC3477-57C1-CBA5-D532-71F2B85C33A6}"/>
              </a:ext>
            </a:extLst>
          </p:cNvPr>
          <p:cNvGrpSpPr/>
          <p:nvPr/>
        </p:nvGrpSpPr>
        <p:grpSpPr>
          <a:xfrm>
            <a:off x="4274519" y="2299647"/>
            <a:ext cx="5679281" cy="401555"/>
            <a:chOff x="4263633" y="1951300"/>
            <a:chExt cx="5679281" cy="401555"/>
          </a:xfrm>
        </p:grpSpPr>
        <p:sp>
          <p:nvSpPr>
            <p:cNvPr id="101" name="Text Box 6">
              <a:extLst>
                <a:ext uri="{FF2B5EF4-FFF2-40B4-BE49-F238E27FC236}">
                  <a16:creationId xmlns:a16="http://schemas.microsoft.com/office/drawing/2014/main" id="{D445CE3E-2426-FB89-DEE4-513387494EDB}"/>
                </a:ext>
              </a:extLst>
            </p:cNvPr>
            <p:cNvSpPr txBox="1">
              <a:spLocks noChangeArrowheads="1"/>
            </p:cNvSpPr>
            <p:nvPr/>
          </p:nvSpPr>
          <p:spPr bwMode="auto">
            <a:xfrm>
              <a:off x="5585035" y="1951300"/>
              <a:ext cx="526106" cy="40011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r" defTabSz="914400" rtl="0" eaLnBrk="0" fontAlgn="base" latinLnBrk="0" hangingPunct="0">
                <a:lnSpc>
                  <a:spcPct val="100000"/>
                </a:lnSpc>
                <a:spcBef>
                  <a:spcPct val="0"/>
                </a:spcBef>
                <a:spcAft>
                  <a:spcPct val="0"/>
                </a:spcAft>
                <a:buClrTx/>
                <a:buSzTx/>
                <a:buFontTx/>
                <a:buNone/>
                <a:tabLst/>
                <a:defRPr/>
              </a:pPr>
              <a:r>
                <a:rPr lang="en-US" sz="2000" kern="0" dirty="0">
                  <a:solidFill>
                    <a:srgbClr val="000000"/>
                  </a:solidFill>
                </a:rPr>
                <a:t>4</a:t>
              </a:r>
              <a:r>
                <a:rPr kumimoji="0" lang="en-US" sz="2000" b="0" i="0" u="none" strike="noStrike" kern="0" cap="none" spc="0" normalizeH="0" baseline="0" noProof="0" dirty="0">
                  <a:ln>
                    <a:noFill/>
                  </a:ln>
                  <a:solidFill>
                    <a:srgbClr val="000000"/>
                  </a:solidFill>
                  <a:effectLst/>
                  <a:uLnTx/>
                  <a:uFillTx/>
                  <a:latin typeface="Arial" charset="0"/>
                  <a:ea typeface="ＭＳ Ｐゴシック" charset="0"/>
                </a:rPr>
                <a:t>,</a:t>
              </a:r>
              <a:r>
                <a:rPr lang="en-US" sz="2000" kern="0" dirty="0">
                  <a:solidFill>
                    <a:srgbClr val="000000"/>
                  </a:solidFill>
                </a:rPr>
                <a:t>x</a:t>
              </a:r>
              <a:endParaRPr kumimoji="0" lang="en-US" sz="20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102" name="Text Box 9">
              <a:extLst>
                <a:ext uri="{FF2B5EF4-FFF2-40B4-BE49-F238E27FC236}">
                  <a16:creationId xmlns:a16="http://schemas.microsoft.com/office/drawing/2014/main" id="{37559B9A-963A-9AD7-3E88-E91B478B15DD}"/>
                </a:ext>
              </a:extLst>
            </p:cNvPr>
            <p:cNvSpPr txBox="1">
              <a:spLocks noChangeArrowheads="1"/>
            </p:cNvSpPr>
            <p:nvPr/>
          </p:nvSpPr>
          <p:spPr bwMode="auto">
            <a:xfrm>
              <a:off x="9564285" y="1975894"/>
              <a:ext cx="378629" cy="36933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r" defTabSz="914400" rtl="0" eaLnBrk="0" fontAlgn="base" latinLnBrk="0" hangingPunct="0">
                <a:lnSpc>
                  <a:spcPct val="100000"/>
                </a:lnSpc>
                <a:spcBef>
                  <a:spcPct val="0"/>
                </a:spcBef>
                <a:spcAft>
                  <a:spcPct val="0"/>
                </a:spcAft>
                <a:buClrTx/>
                <a:buSzTx/>
                <a:buFontTx/>
                <a:buNone/>
                <a:tabLst/>
                <a:defRPr/>
              </a:pPr>
              <a:r>
                <a:rPr kumimoji="0" lang="en-US" sz="1800" b="0" i="0" u="none" strike="noStrike" kern="0" cap="none" spc="0" normalizeH="0" baseline="0" noProof="0" dirty="0">
                  <a:ln>
                    <a:noFill/>
                  </a:ln>
                  <a:solidFill>
                    <a:srgbClr val="000000"/>
                  </a:solidFill>
                  <a:effectLst/>
                  <a:uLnTx/>
                  <a:uFillTx/>
                  <a:latin typeface="Comic Sans MS" charset="0"/>
                  <a:ea typeface="ＭＳ Ｐゴシック" charset="0"/>
                </a:rPr>
                <a:t>∞</a:t>
              </a:r>
              <a:endParaRPr kumimoji="0" lang="en-US" sz="20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103" name="Text Box 9">
              <a:extLst>
                <a:ext uri="{FF2B5EF4-FFF2-40B4-BE49-F238E27FC236}">
                  <a16:creationId xmlns:a16="http://schemas.microsoft.com/office/drawing/2014/main" id="{42BAA3D5-3087-B283-3FAD-173029FA8820}"/>
                </a:ext>
              </a:extLst>
            </p:cNvPr>
            <p:cNvSpPr txBox="1">
              <a:spLocks noChangeArrowheads="1"/>
            </p:cNvSpPr>
            <p:nvPr/>
          </p:nvSpPr>
          <p:spPr bwMode="auto">
            <a:xfrm>
              <a:off x="8121408" y="1974450"/>
              <a:ext cx="526106" cy="36933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r" defTabSz="914400" rtl="0" eaLnBrk="0" fontAlgn="base" latinLnBrk="0" hangingPunct="0">
                <a:lnSpc>
                  <a:spcPct val="100000"/>
                </a:lnSpc>
                <a:spcBef>
                  <a:spcPct val="0"/>
                </a:spcBef>
                <a:spcAft>
                  <a:spcPct val="0"/>
                </a:spcAft>
                <a:buClrTx/>
                <a:buSzTx/>
                <a:buFontTx/>
                <a:buNone/>
                <a:tabLst/>
                <a:defRPr/>
              </a:pPr>
              <a:r>
                <a:rPr lang="en-US" sz="1800" kern="0" dirty="0">
                  <a:solidFill>
                    <a:srgbClr val="00B050"/>
                  </a:solidFill>
                  <a:latin typeface="Comic Sans MS" charset="0"/>
                </a:rPr>
                <a:t>2,x</a:t>
              </a:r>
              <a:endParaRPr kumimoji="0" lang="en-US" sz="2000" b="0" i="0" u="none" strike="noStrike" kern="0" cap="none" spc="0" normalizeH="0" baseline="0" noProof="0" dirty="0">
                <a:ln>
                  <a:noFill/>
                </a:ln>
                <a:solidFill>
                  <a:srgbClr val="00B050"/>
                </a:solidFill>
                <a:effectLst/>
                <a:uLnTx/>
                <a:uFillTx/>
                <a:latin typeface="Arial" charset="0"/>
                <a:ea typeface="ＭＳ Ｐゴシック" charset="0"/>
              </a:endParaRPr>
            </a:p>
          </p:txBody>
        </p:sp>
        <p:sp>
          <p:nvSpPr>
            <p:cNvPr id="105" name="Text Box 5">
              <a:extLst>
                <a:ext uri="{FF2B5EF4-FFF2-40B4-BE49-F238E27FC236}">
                  <a16:creationId xmlns:a16="http://schemas.microsoft.com/office/drawing/2014/main" id="{D8FA80F8-972C-0A41-4AD6-CA4ED0796155}"/>
                </a:ext>
              </a:extLst>
            </p:cNvPr>
            <p:cNvSpPr txBox="1">
              <a:spLocks noChangeArrowheads="1"/>
            </p:cNvSpPr>
            <p:nvPr/>
          </p:nvSpPr>
          <p:spPr bwMode="auto">
            <a:xfrm>
              <a:off x="4263633" y="1952745"/>
              <a:ext cx="540533" cy="40011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r" defTabSz="914400" rtl="0" eaLnBrk="0" fontAlgn="base" latinLnBrk="0" hangingPunct="0">
                <a:lnSpc>
                  <a:spcPct val="100000"/>
                </a:lnSpc>
                <a:spcBef>
                  <a:spcPct val="0"/>
                </a:spcBef>
                <a:spcAft>
                  <a:spcPct val="0"/>
                </a:spcAft>
                <a:buClrTx/>
                <a:buSzTx/>
                <a:buFontTx/>
                <a:buNone/>
                <a:tabLst/>
                <a:defRPr/>
              </a:pPr>
              <a:r>
                <a:rPr kumimoji="0" lang="en-US" sz="2000" b="0" i="0" u="none" strike="noStrike" kern="0" cap="none" spc="0" normalizeH="0" baseline="0" noProof="0" dirty="0">
                  <a:ln>
                    <a:noFill/>
                  </a:ln>
                  <a:solidFill>
                    <a:srgbClr val="000000"/>
                  </a:solidFill>
                  <a:effectLst/>
                  <a:uLnTx/>
                  <a:uFillTx/>
                  <a:latin typeface="Arial" charset="0"/>
                  <a:ea typeface="ＭＳ Ｐゴシック" charset="0"/>
                </a:rPr>
                <a:t>2,u</a:t>
              </a:r>
            </a:p>
          </p:txBody>
        </p:sp>
      </p:grpSp>
      <p:sp>
        <p:nvSpPr>
          <p:cNvPr id="106" name="Text Box 4">
            <a:extLst>
              <a:ext uri="{FF2B5EF4-FFF2-40B4-BE49-F238E27FC236}">
                <a16:creationId xmlns:a16="http://schemas.microsoft.com/office/drawing/2014/main" id="{A0D35F15-AAB8-1ACE-5420-7EBF82766554}"/>
              </a:ext>
            </a:extLst>
          </p:cNvPr>
          <p:cNvSpPr txBox="1">
            <a:spLocks noChangeArrowheads="1"/>
          </p:cNvSpPr>
          <p:nvPr/>
        </p:nvSpPr>
        <p:spPr bwMode="auto">
          <a:xfrm>
            <a:off x="2964828" y="2289993"/>
            <a:ext cx="455573" cy="40011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r" defTabSz="914400" rtl="0" eaLnBrk="0" fontAlgn="base" latinLnBrk="0" hangingPunct="0">
              <a:lnSpc>
                <a:spcPct val="100000"/>
              </a:lnSpc>
              <a:spcBef>
                <a:spcPct val="0"/>
              </a:spcBef>
              <a:spcAft>
                <a:spcPct val="0"/>
              </a:spcAft>
              <a:buClrTx/>
              <a:buSzTx/>
              <a:buFontTx/>
              <a:buNone/>
              <a:tabLst/>
              <a:defRPr/>
            </a:pPr>
            <a:r>
              <a:rPr kumimoji="0" lang="en-US" sz="2000" b="0" i="0" u="none" strike="noStrike" kern="0" cap="none" spc="0" normalizeH="0" baseline="0" noProof="0" dirty="0" err="1">
                <a:ln>
                  <a:noFill/>
                </a:ln>
                <a:solidFill>
                  <a:srgbClr val="000000"/>
                </a:solidFill>
                <a:effectLst/>
                <a:uLnTx/>
                <a:uFillTx/>
                <a:latin typeface="Arial" charset="0"/>
                <a:ea typeface="ＭＳ Ｐゴシック" charset="0"/>
              </a:rPr>
              <a:t>ux</a:t>
            </a:r>
            <a:endParaRPr kumimoji="0" lang="en-US" sz="20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104" name="TextBox 74">
            <a:extLst>
              <a:ext uri="{FF2B5EF4-FFF2-40B4-BE49-F238E27FC236}">
                <a16:creationId xmlns:a16="http://schemas.microsoft.com/office/drawing/2014/main" id="{2891A034-49F8-CF7A-03F3-180BFA49038C}"/>
              </a:ext>
            </a:extLst>
          </p:cNvPr>
          <p:cNvSpPr txBox="1"/>
          <p:nvPr/>
        </p:nvSpPr>
        <p:spPr>
          <a:xfrm>
            <a:off x="73965" y="6477389"/>
            <a:ext cx="7276130" cy="369332"/>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IN" dirty="0"/>
              <a:t>Copyright © 2010-2025 J.F. Kurose, K.W. Ross</a:t>
            </a:r>
          </a:p>
        </p:txBody>
      </p:sp>
    </p:spTree>
    <p:extLst>
      <p:ext uri="{BB962C8B-B14F-4D97-AF65-F5344CB8AC3E}">
        <p14:creationId xmlns:p14="http://schemas.microsoft.com/office/powerpoint/2010/main" val="232238016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E6E6648-743D-6890-F7FA-FB2B90EA706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1573BB6-5F2D-47EE-531C-10CD7F1001E9}"/>
              </a:ext>
            </a:extLst>
          </p:cNvPr>
          <p:cNvSpPr>
            <a:spLocks noGrp="1"/>
          </p:cNvSpPr>
          <p:nvPr>
            <p:ph type="title"/>
          </p:nvPr>
        </p:nvSpPr>
        <p:spPr/>
        <p:txBody>
          <a:bodyPr/>
          <a:lstStyle/>
          <a:p>
            <a:r>
              <a:rPr lang="en-IN" dirty="0"/>
              <a:t>Link-state routing (example)</a:t>
            </a:r>
          </a:p>
        </p:txBody>
      </p:sp>
      <p:sp>
        <p:nvSpPr>
          <p:cNvPr id="4" name="Text Box 3">
            <a:extLst>
              <a:ext uri="{FF2B5EF4-FFF2-40B4-BE49-F238E27FC236}">
                <a16:creationId xmlns:a16="http://schemas.microsoft.com/office/drawing/2014/main" id="{106A26B9-E9DD-58ED-8EF4-E9EDA559B7AB}"/>
              </a:ext>
            </a:extLst>
          </p:cNvPr>
          <p:cNvSpPr txBox="1">
            <a:spLocks noChangeArrowheads="1"/>
          </p:cNvSpPr>
          <p:nvPr/>
        </p:nvSpPr>
        <p:spPr bwMode="auto">
          <a:xfrm>
            <a:off x="1397181" y="1647825"/>
            <a:ext cx="706437" cy="22256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r" defTabSz="914400" rtl="0" eaLnBrk="0" fontAlgn="base" latinLnBrk="0" hangingPunct="0">
              <a:lnSpc>
                <a:spcPct val="100000"/>
              </a:lnSpc>
              <a:spcBef>
                <a:spcPct val="0"/>
              </a:spcBef>
              <a:spcAft>
                <a:spcPct val="0"/>
              </a:spcAft>
              <a:buClrTx/>
              <a:buSzTx/>
              <a:buFontTx/>
              <a:buNone/>
              <a:tabLst/>
              <a:defRPr/>
            </a:pPr>
            <a:r>
              <a:rPr kumimoji="0" lang="en-US" sz="2000" b="0" i="0" u="none" strike="noStrike" kern="0" cap="none" spc="0" normalizeH="0" baseline="0" noProof="0" dirty="0">
                <a:ln>
                  <a:noFill/>
                </a:ln>
                <a:solidFill>
                  <a:srgbClr val="000000"/>
                </a:solidFill>
                <a:effectLst/>
                <a:uLnTx/>
                <a:uFillTx/>
                <a:latin typeface="Arial" charset="0"/>
                <a:ea typeface="ＭＳ Ｐゴシック" charset="0"/>
              </a:rPr>
              <a:t>Step</a:t>
            </a:r>
          </a:p>
          <a:p>
            <a:pPr marL="0" marR="0" lvl="0" indent="0" algn="r" defTabSz="914400" rtl="0" eaLnBrk="0" fontAlgn="base" latinLnBrk="0" hangingPunct="0">
              <a:lnSpc>
                <a:spcPct val="100000"/>
              </a:lnSpc>
              <a:spcBef>
                <a:spcPct val="0"/>
              </a:spcBef>
              <a:spcAft>
                <a:spcPct val="0"/>
              </a:spcAft>
              <a:buClrTx/>
              <a:buSzTx/>
              <a:buFontTx/>
              <a:buNone/>
              <a:tabLst/>
              <a:defRPr/>
            </a:pPr>
            <a:r>
              <a:rPr kumimoji="0" lang="en-US" sz="2000" b="0" i="0" u="none" strike="noStrike" kern="0" cap="none" spc="0" normalizeH="0" baseline="0" noProof="0" dirty="0">
                <a:ln>
                  <a:noFill/>
                </a:ln>
                <a:solidFill>
                  <a:srgbClr val="000000"/>
                </a:solidFill>
                <a:effectLst/>
                <a:uLnTx/>
                <a:uFillTx/>
                <a:latin typeface="Arial" charset="0"/>
                <a:ea typeface="ＭＳ Ｐゴシック" charset="0"/>
              </a:rPr>
              <a:t>0</a:t>
            </a:r>
          </a:p>
          <a:p>
            <a:pPr marL="0" marR="0" lvl="0" indent="0" algn="r" defTabSz="914400" rtl="0" eaLnBrk="0" fontAlgn="base" latinLnBrk="0" hangingPunct="0">
              <a:lnSpc>
                <a:spcPct val="100000"/>
              </a:lnSpc>
              <a:spcBef>
                <a:spcPct val="0"/>
              </a:spcBef>
              <a:spcAft>
                <a:spcPct val="0"/>
              </a:spcAft>
              <a:buClrTx/>
              <a:buSzTx/>
              <a:buFontTx/>
              <a:buNone/>
              <a:tabLst/>
              <a:defRPr/>
            </a:pPr>
            <a:r>
              <a:rPr kumimoji="0" lang="en-US" sz="2000" b="0" i="0" u="none" strike="noStrike" kern="0" cap="none" spc="0" normalizeH="0" baseline="0" noProof="0" dirty="0">
                <a:ln>
                  <a:noFill/>
                </a:ln>
                <a:solidFill>
                  <a:srgbClr val="000000"/>
                </a:solidFill>
                <a:effectLst/>
                <a:uLnTx/>
                <a:uFillTx/>
                <a:latin typeface="Arial" charset="0"/>
                <a:ea typeface="ＭＳ Ｐゴシック" charset="0"/>
              </a:rPr>
              <a:t>1</a:t>
            </a:r>
          </a:p>
          <a:p>
            <a:pPr marL="0" marR="0" lvl="0" indent="0" algn="r" defTabSz="914400" rtl="0" eaLnBrk="0" fontAlgn="base" latinLnBrk="0" hangingPunct="0">
              <a:lnSpc>
                <a:spcPct val="100000"/>
              </a:lnSpc>
              <a:spcBef>
                <a:spcPct val="0"/>
              </a:spcBef>
              <a:spcAft>
                <a:spcPct val="0"/>
              </a:spcAft>
              <a:buClrTx/>
              <a:buSzTx/>
              <a:buFontTx/>
              <a:buNone/>
              <a:tabLst/>
              <a:defRPr/>
            </a:pPr>
            <a:r>
              <a:rPr kumimoji="0" lang="en-US" sz="2000" b="0" i="0" u="none" strike="noStrike" kern="0" cap="none" spc="0" normalizeH="0" baseline="0" noProof="0" dirty="0">
                <a:ln>
                  <a:noFill/>
                </a:ln>
                <a:solidFill>
                  <a:srgbClr val="000000"/>
                </a:solidFill>
                <a:effectLst/>
                <a:uLnTx/>
                <a:uFillTx/>
                <a:latin typeface="Arial" charset="0"/>
                <a:ea typeface="ＭＳ Ｐゴシック" charset="0"/>
              </a:rPr>
              <a:t>2</a:t>
            </a:r>
          </a:p>
          <a:p>
            <a:pPr marL="0" marR="0" lvl="0" indent="0" algn="r" defTabSz="914400" rtl="0" eaLnBrk="0" fontAlgn="base" latinLnBrk="0" hangingPunct="0">
              <a:lnSpc>
                <a:spcPct val="100000"/>
              </a:lnSpc>
              <a:spcBef>
                <a:spcPct val="0"/>
              </a:spcBef>
              <a:spcAft>
                <a:spcPct val="0"/>
              </a:spcAft>
              <a:buClrTx/>
              <a:buSzTx/>
              <a:buFontTx/>
              <a:buNone/>
              <a:tabLst/>
              <a:defRPr/>
            </a:pPr>
            <a:r>
              <a:rPr kumimoji="0" lang="en-US" sz="2000" b="0" i="0" u="none" strike="noStrike" kern="0" cap="none" spc="0" normalizeH="0" baseline="0" noProof="0" dirty="0">
                <a:ln>
                  <a:noFill/>
                </a:ln>
                <a:solidFill>
                  <a:srgbClr val="000000"/>
                </a:solidFill>
                <a:effectLst/>
                <a:uLnTx/>
                <a:uFillTx/>
                <a:latin typeface="Arial" charset="0"/>
                <a:ea typeface="ＭＳ Ｐゴシック" charset="0"/>
              </a:rPr>
              <a:t>3</a:t>
            </a:r>
          </a:p>
          <a:p>
            <a:pPr marL="0" marR="0" lvl="0" indent="0" algn="r" defTabSz="914400" rtl="0" eaLnBrk="0" fontAlgn="base" latinLnBrk="0" hangingPunct="0">
              <a:lnSpc>
                <a:spcPct val="100000"/>
              </a:lnSpc>
              <a:spcBef>
                <a:spcPct val="0"/>
              </a:spcBef>
              <a:spcAft>
                <a:spcPct val="0"/>
              </a:spcAft>
              <a:buClrTx/>
              <a:buSzTx/>
              <a:buFontTx/>
              <a:buNone/>
              <a:tabLst/>
              <a:defRPr/>
            </a:pPr>
            <a:r>
              <a:rPr kumimoji="0" lang="en-US" sz="2000" b="0" i="0" u="none" strike="noStrike" kern="0" cap="none" spc="0" normalizeH="0" baseline="0" noProof="0" dirty="0">
                <a:ln>
                  <a:noFill/>
                </a:ln>
                <a:solidFill>
                  <a:srgbClr val="000000"/>
                </a:solidFill>
                <a:effectLst/>
                <a:uLnTx/>
                <a:uFillTx/>
                <a:latin typeface="Arial" charset="0"/>
                <a:ea typeface="ＭＳ Ｐゴシック" charset="0"/>
              </a:rPr>
              <a:t>4</a:t>
            </a:r>
          </a:p>
          <a:p>
            <a:pPr marL="0" marR="0" lvl="0" indent="0" algn="r" defTabSz="914400" rtl="0" eaLnBrk="0" fontAlgn="base" latinLnBrk="0" hangingPunct="0">
              <a:lnSpc>
                <a:spcPct val="100000"/>
              </a:lnSpc>
              <a:spcBef>
                <a:spcPct val="0"/>
              </a:spcBef>
              <a:spcAft>
                <a:spcPct val="0"/>
              </a:spcAft>
              <a:buClrTx/>
              <a:buSzTx/>
              <a:buFontTx/>
              <a:buNone/>
              <a:tabLst/>
              <a:defRPr/>
            </a:pPr>
            <a:r>
              <a:rPr kumimoji="0" lang="en-US" sz="2000" b="0" i="0" u="none" strike="noStrike" kern="0" cap="none" spc="0" normalizeH="0" baseline="0" noProof="0" dirty="0">
                <a:ln>
                  <a:noFill/>
                </a:ln>
                <a:solidFill>
                  <a:srgbClr val="000000"/>
                </a:solidFill>
                <a:effectLst/>
                <a:uLnTx/>
                <a:uFillTx/>
                <a:latin typeface="Arial" charset="0"/>
                <a:ea typeface="ＭＳ Ｐゴシック" charset="0"/>
              </a:rPr>
              <a:t>5</a:t>
            </a:r>
          </a:p>
        </p:txBody>
      </p:sp>
      <p:sp>
        <p:nvSpPr>
          <p:cNvPr id="5" name="Text Box 4">
            <a:extLst>
              <a:ext uri="{FF2B5EF4-FFF2-40B4-BE49-F238E27FC236}">
                <a16:creationId xmlns:a16="http://schemas.microsoft.com/office/drawing/2014/main" id="{66129429-1E8E-7914-E417-13140DAC13C7}"/>
              </a:ext>
            </a:extLst>
          </p:cNvPr>
          <p:cNvSpPr txBox="1">
            <a:spLocks noChangeArrowheads="1"/>
          </p:cNvSpPr>
          <p:nvPr/>
        </p:nvSpPr>
        <p:spPr bwMode="auto">
          <a:xfrm>
            <a:off x="3007285" y="1657350"/>
            <a:ext cx="420308" cy="40011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r" defTabSz="914400" rtl="0" eaLnBrk="0" fontAlgn="base" latinLnBrk="0" hangingPunct="0">
              <a:lnSpc>
                <a:spcPct val="100000"/>
              </a:lnSpc>
              <a:spcBef>
                <a:spcPct val="0"/>
              </a:spcBef>
              <a:spcAft>
                <a:spcPct val="0"/>
              </a:spcAft>
              <a:buClrTx/>
              <a:buSzTx/>
              <a:buFontTx/>
              <a:buNone/>
              <a:tabLst/>
              <a:defRPr/>
            </a:pPr>
            <a:r>
              <a:rPr kumimoji="0" lang="en-US" sz="2000" b="0" i="0" u="none" strike="noStrike" kern="0" cap="none" spc="0" normalizeH="0" baseline="0" noProof="0" dirty="0">
                <a:ln>
                  <a:noFill/>
                </a:ln>
                <a:solidFill>
                  <a:srgbClr val="000000"/>
                </a:solidFill>
                <a:effectLst/>
                <a:uLnTx/>
                <a:uFillTx/>
                <a:latin typeface="Arial" charset="0"/>
                <a:ea typeface="ＭＳ Ｐゴシック" charset="0"/>
              </a:rPr>
              <a:t>N</a:t>
            </a:r>
            <a:r>
              <a:rPr kumimoji="0" lang="en-US" sz="2000" b="0" i="0" u="none" strike="noStrike" kern="0" cap="none" spc="0" normalizeH="0" baseline="0" noProof="0" dirty="0">
                <a:ln>
                  <a:noFill/>
                </a:ln>
                <a:solidFill>
                  <a:srgbClr val="000000"/>
                </a:solidFill>
                <a:effectLst/>
                <a:uLnTx/>
                <a:uFillTx/>
                <a:latin typeface="Arial" charset="0"/>
                <a:ea typeface="ＭＳ Ｐゴシック" charset="0"/>
                <a:cs typeface="Arial" charset="0"/>
              </a:rPr>
              <a:t>'</a:t>
            </a:r>
          </a:p>
        </p:txBody>
      </p:sp>
      <p:sp>
        <p:nvSpPr>
          <p:cNvPr id="6" name="Text Box 5">
            <a:extLst>
              <a:ext uri="{FF2B5EF4-FFF2-40B4-BE49-F238E27FC236}">
                <a16:creationId xmlns:a16="http://schemas.microsoft.com/office/drawing/2014/main" id="{8235D24D-57E9-02F1-C5E9-29EF36DC973D}"/>
              </a:ext>
            </a:extLst>
          </p:cNvPr>
          <p:cNvSpPr txBox="1">
            <a:spLocks noChangeArrowheads="1"/>
          </p:cNvSpPr>
          <p:nvPr/>
        </p:nvSpPr>
        <p:spPr bwMode="auto">
          <a:xfrm>
            <a:off x="3932260" y="1626727"/>
            <a:ext cx="1180130" cy="40011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r" defTabSz="914400" rtl="0" eaLnBrk="0" fontAlgn="base" latinLnBrk="0" hangingPunct="0">
              <a:lnSpc>
                <a:spcPct val="100000"/>
              </a:lnSpc>
              <a:spcBef>
                <a:spcPct val="0"/>
              </a:spcBef>
              <a:spcAft>
                <a:spcPct val="0"/>
              </a:spcAft>
              <a:buClrTx/>
              <a:buSzTx/>
              <a:buFontTx/>
              <a:buNone/>
              <a:tabLst/>
              <a:defRPr/>
            </a:pPr>
            <a:r>
              <a:rPr kumimoji="0" lang="en-US" sz="2000" b="0" i="0" u="none" strike="noStrike" kern="0" cap="none" spc="0" normalizeH="0" baseline="0" noProof="0" dirty="0">
                <a:ln>
                  <a:noFill/>
                </a:ln>
                <a:solidFill>
                  <a:srgbClr val="000000"/>
                </a:solidFill>
                <a:effectLst/>
                <a:uLnTx/>
                <a:uFillTx/>
                <a:latin typeface="Arial" charset="0"/>
                <a:ea typeface="ＭＳ Ｐゴシック" charset="0"/>
              </a:rPr>
              <a:t>D(v),p(v)</a:t>
            </a:r>
          </a:p>
        </p:txBody>
      </p:sp>
      <p:sp>
        <p:nvSpPr>
          <p:cNvPr id="7" name="Text Box 7">
            <a:extLst>
              <a:ext uri="{FF2B5EF4-FFF2-40B4-BE49-F238E27FC236}">
                <a16:creationId xmlns:a16="http://schemas.microsoft.com/office/drawing/2014/main" id="{462EB7E0-8C2A-62F1-2CF8-5A9EA05AA22E}"/>
              </a:ext>
            </a:extLst>
          </p:cNvPr>
          <p:cNvSpPr txBox="1">
            <a:spLocks noChangeArrowheads="1"/>
          </p:cNvSpPr>
          <p:nvPr/>
        </p:nvSpPr>
        <p:spPr bwMode="auto">
          <a:xfrm>
            <a:off x="6534634" y="1626726"/>
            <a:ext cx="1180131" cy="40011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r" defTabSz="914400" rtl="0" eaLnBrk="0" fontAlgn="base" latinLnBrk="0" hangingPunct="0">
              <a:lnSpc>
                <a:spcPct val="100000"/>
              </a:lnSpc>
              <a:spcBef>
                <a:spcPct val="0"/>
              </a:spcBef>
              <a:spcAft>
                <a:spcPct val="0"/>
              </a:spcAft>
              <a:buClrTx/>
              <a:buSzTx/>
              <a:buFontTx/>
              <a:buNone/>
              <a:tabLst/>
              <a:defRPr/>
            </a:pPr>
            <a:r>
              <a:rPr kumimoji="0" lang="en-US" sz="2000" b="0" i="0" u="none" strike="noStrike" kern="0" cap="none" spc="0" normalizeH="0" baseline="0" noProof="0" dirty="0">
                <a:ln>
                  <a:noFill/>
                </a:ln>
                <a:solidFill>
                  <a:srgbClr val="000000"/>
                </a:solidFill>
                <a:effectLst/>
                <a:uLnTx/>
                <a:uFillTx/>
                <a:latin typeface="Arial" charset="0"/>
                <a:ea typeface="ＭＳ Ｐゴシック" charset="0"/>
              </a:rPr>
              <a:t>D(x),p(x)</a:t>
            </a:r>
          </a:p>
        </p:txBody>
      </p:sp>
      <p:sp>
        <p:nvSpPr>
          <p:cNvPr id="8" name="Text Box 8">
            <a:extLst>
              <a:ext uri="{FF2B5EF4-FFF2-40B4-BE49-F238E27FC236}">
                <a16:creationId xmlns:a16="http://schemas.microsoft.com/office/drawing/2014/main" id="{A3B595E3-942D-CC48-F3A4-B29CDF06789D}"/>
              </a:ext>
            </a:extLst>
          </p:cNvPr>
          <p:cNvSpPr txBox="1">
            <a:spLocks noChangeArrowheads="1"/>
          </p:cNvSpPr>
          <p:nvPr/>
        </p:nvSpPr>
        <p:spPr bwMode="auto">
          <a:xfrm>
            <a:off x="7856559" y="1638300"/>
            <a:ext cx="1180131" cy="40011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r" defTabSz="914400" rtl="0" eaLnBrk="0" fontAlgn="base" latinLnBrk="0" hangingPunct="0">
              <a:lnSpc>
                <a:spcPct val="100000"/>
              </a:lnSpc>
              <a:spcBef>
                <a:spcPct val="0"/>
              </a:spcBef>
              <a:spcAft>
                <a:spcPct val="0"/>
              </a:spcAft>
              <a:buClrTx/>
              <a:buSzTx/>
              <a:buFontTx/>
              <a:buNone/>
              <a:tabLst/>
              <a:defRPr/>
            </a:pPr>
            <a:r>
              <a:rPr kumimoji="0" lang="en-US" sz="2000" b="0" i="0" u="none" strike="noStrike" kern="0" cap="none" spc="0" normalizeH="0" baseline="0" noProof="0" dirty="0">
                <a:ln>
                  <a:noFill/>
                </a:ln>
                <a:solidFill>
                  <a:srgbClr val="000000"/>
                </a:solidFill>
                <a:effectLst/>
                <a:uLnTx/>
                <a:uFillTx/>
                <a:latin typeface="Arial" charset="0"/>
                <a:ea typeface="ＭＳ Ｐゴシック" charset="0"/>
              </a:rPr>
              <a:t>D(y),p(y)</a:t>
            </a:r>
          </a:p>
        </p:txBody>
      </p:sp>
      <p:sp>
        <p:nvSpPr>
          <p:cNvPr id="9" name="Text Box 9">
            <a:extLst>
              <a:ext uri="{FF2B5EF4-FFF2-40B4-BE49-F238E27FC236}">
                <a16:creationId xmlns:a16="http://schemas.microsoft.com/office/drawing/2014/main" id="{CA7BEAAC-2B82-C037-1A49-034A6A3EF59E}"/>
              </a:ext>
            </a:extLst>
          </p:cNvPr>
          <p:cNvSpPr txBox="1">
            <a:spLocks noChangeArrowheads="1"/>
          </p:cNvSpPr>
          <p:nvPr/>
        </p:nvSpPr>
        <p:spPr bwMode="auto">
          <a:xfrm>
            <a:off x="9163535" y="1638300"/>
            <a:ext cx="1180130" cy="40011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r" defTabSz="914400" rtl="0" eaLnBrk="0" fontAlgn="base" latinLnBrk="0" hangingPunct="0">
              <a:lnSpc>
                <a:spcPct val="100000"/>
              </a:lnSpc>
              <a:spcBef>
                <a:spcPct val="0"/>
              </a:spcBef>
              <a:spcAft>
                <a:spcPct val="0"/>
              </a:spcAft>
              <a:buClrTx/>
              <a:buSzTx/>
              <a:buFontTx/>
              <a:buNone/>
              <a:tabLst/>
              <a:defRPr/>
            </a:pPr>
            <a:r>
              <a:rPr kumimoji="0" lang="en-US" sz="2000" b="0" i="0" u="none" strike="noStrike" kern="0" cap="none" spc="0" normalizeH="0" baseline="0" noProof="0" dirty="0">
                <a:ln>
                  <a:noFill/>
                </a:ln>
                <a:solidFill>
                  <a:srgbClr val="000000"/>
                </a:solidFill>
                <a:effectLst/>
                <a:uLnTx/>
                <a:uFillTx/>
                <a:latin typeface="Arial" charset="0"/>
                <a:ea typeface="ＭＳ Ｐゴシック" charset="0"/>
              </a:rPr>
              <a:t>D(z),p(z)</a:t>
            </a:r>
          </a:p>
        </p:txBody>
      </p:sp>
      <p:sp>
        <p:nvSpPr>
          <p:cNvPr id="10" name="Line 10">
            <a:extLst>
              <a:ext uri="{FF2B5EF4-FFF2-40B4-BE49-F238E27FC236}">
                <a16:creationId xmlns:a16="http://schemas.microsoft.com/office/drawing/2014/main" id="{1EED1563-EE18-A79E-764C-59C02A828F89}"/>
              </a:ext>
            </a:extLst>
          </p:cNvPr>
          <p:cNvSpPr>
            <a:spLocks noChangeShapeType="1"/>
          </p:cNvSpPr>
          <p:nvPr/>
        </p:nvSpPr>
        <p:spPr bwMode="auto">
          <a:xfrm>
            <a:off x="1519418" y="1998662"/>
            <a:ext cx="8505825" cy="9525"/>
          </a:xfrm>
          <a:prstGeom prst="line">
            <a:avLst/>
          </a:prstGeom>
          <a:noFill/>
          <a:ln w="28575">
            <a:solidFill>
              <a:srgbClr val="3333CC"/>
            </a:solidFill>
            <a:round/>
            <a:headEnd/>
            <a:tailEnd/>
          </a:ln>
          <a:extLst>
            <a:ext uri="{909E8E84-426E-40dd-AFC4-6F175D3DCCD1}">
              <a14:hiddenFill xmlns:a14="http://schemas.microsoft.com/office/drawing/2010/main" xmlns="">
                <a:noFill/>
              </a14:hiddenFill>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grpSp>
        <p:nvGrpSpPr>
          <p:cNvPr id="11" name="Group 16">
            <a:extLst>
              <a:ext uri="{FF2B5EF4-FFF2-40B4-BE49-F238E27FC236}">
                <a16:creationId xmlns:a16="http://schemas.microsoft.com/office/drawing/2014/main" id="{7B404315-520B-E094-CC8B-17FD57A15877}"/>
              </a:ext>
            </a:extLst>
          </p:cNvPr>
          <p:cNvGrpSpPr>
            <a:grpSpLocks/>
          </p:cNvGrpSpPr>
          <p:nvPr/>
        </p:nvGrpSpPr>
        <p:grpSpPr bwMode="auto">
          <a:xfrm>
            <a:off x="644342" y="4117376"/>
            <a:ext cx="3571875" cy="2236788"/>
            <a:chOff x="3162" y="1071"/>
            <a:chExt cx="2250" cy="1409"/>
          </a:xfrm>
        </p:grpSpPr>
        <p:sp>
          <p:nvSpPr>
            <p:cNvPr id="12" name="Freeform 17">
              <a:extLst>
                <a:ext uri="{FF2B5EF4-FFF2-40B4-BE49-F238E27FC236}">
                  <a16:creationId xmlns:a16="http://schemas.microsoft.com/office/drawing/2014/main" id="{3757C292-555C-D5B5-99D3-72BE7A44DC84}"/>
                </a:ext>
              </a:extLst>
            </p:cNvPr>
            <p:cNvSpPr>
              <a:spLocks/>
            </p:cNvSpPr>
            <p:nvPr/>
          </p:nvSpPr>
          <p:spPr bwMode="auto">
            <a:xfrm>
              <a:off x="3162" y="1071"/>
              <a:ext cx="2250" cy="1409"/>
            </a:xfrm>
            <a:custGeom>
              <a:avLst/>
              <a:gdLst>
                <a:gd name="T0" fmla="*/ 0 w 2250"/>
                <a:gd name="T1" fmla="*/ 624 h 1409"/>
                <a:gd name="T2" fmla="*/ 219 w 2250"/>
                <a:gd name="T3" fmla="*/ 321 h 1409"/>
                <a:gd name="T4" fmla="*/ 529 w 2250"/>
                <a:gd name="T5" fmla="*/ 35 h 1409"/>
                <a:gd name="T6" fmla="*/ 1551 w 2250"/>
                <a:gd name="T7" fmla="*/ 111 h 1409"/>
                <a:gd name="T8" fmla="*/ 1968 w 2250"/>
                <a:gd name="T9" fmla="*/ 483 h 1409"/>
                <a:gd name="T10" fmla="*/ 2199 w 2250"/>
                <a:gd name="T11" fmla="*/ 906 h 1409"/>
                <a:gd name="T12" fmla="*/ 1659 w 2250"/>
                <a:gd name="T13" fmla="*/ 1314 h 1409"/>
                <a:gd name="T14" fmla="*/ 993 w 2250"/>
                <a:gd name="T15" fmla="*/ 1386 h 1409"/>
                <a:gd name="T16" fmla="*/ 465 w 2250"/>
                <a:gd name="T17" fmla="*/ 1356 h 1409"/>
                <a:gd name="T18" fmla="*/ 102 w 2250"/>
                <a:gd name="T19" fmla="*/ 1068 h 1409"/>
                <a:gd name="T20" fmla="*/ 0 w 2250"/>
                <a:gd name="T21" fmla="*/ 624 h 1409"/>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2250"/>
                <a:gd name="T34" fmla="*/ 0 h 1409"/>
                <a:gd name="T35" fmla="*/ 2250 w 2250"/>
                <a:gd name="T36" fmla="*/ 1409 h 1409"/>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2250" h="1409">
                  <a:moveTo>
                    <a:pt x="0" y="624"/>
                  </a:moveTo>
                  <a:cubicBezTo>
                    <a:pt x="5" y="506"/>
                    <a:pt x="131" y="419"/>
                    <a:pt x="219" y="321"/>
                  </a:cubicBezTo>
                  <a:cubicBezTo>
                    <a:pt x="307" y="223"/>
                    <a:pt x="307" y="70"/>
                    <a:pt x="529" y="35"/>
                  </a:cubicBezTo>
                  <a:cubicBezTo>
                    <a:pt x="751" y="0"/>
                    <a:pt x="1311" y="36"/>
                    <a:pt x="1551" y="111"/>
                  </a:cubicBezTo>
                  <a:cubicBezTo>
                    <a:pt x="1791" y="186"/>
                    <a:pt x="1860" y="351"/>
                    <a:pt x="1968" y="483"/>
                  </a:cubicBezTo>
                  <a:cubicBezTo>
                    <a:pt x="2076" y="615"/>
                    <a:pt x="2250" y="767"/>
                    <a:pt x="2199" y="906"/>
                  </a:cubicBezTo>
                  <a:cubicBezTo>
                    <a:pt x="2148" y="1045"/>
                    <a:pt x="1860" y="1234"/>
                    <a:pt x="1659" y="1314"/>
                  </a:cubicBezTo>
                  <a:cubicBezTo>
                    <a:pt x="1458" y="1394"/>
                    <a:pt x="1192" y="1379"/>
                    <a:pt x="993" y="1386"/>
                  </a:cubicBezTo>
                  <a:cubicBezTo>
                    <a:pt x="794" y="1393"/>
                    <a:pt x="613" y="1409"/>
                    <a:pt x="465" y="1356"/>
                  </a:cubicBezTo>
                  <a:cubicBezTo>
                    <a:pt x="317" y="1303"/>
                    <a:pt x="180" y="1190"/>
                    <a:pt x="102" y="1068"/>
                  </a:cubicBezTo>
                  <a:cubicBezTo>
                    <a:pt x="24" y="946"/>
                    <a:pt x="21" y="716"/>
                    <a:pt x="0" y="624"/>
                  </a:cubicBezTo>
                  <a:close/>
                </a:path>
              </a:pathLst>
            </a:custGeom>
            <a:solidFill>
              <a:srgbClr val="9CE0FA"/>
            </a:solidFill>
            <a:ln>
              <a:noFill/>
            </a:ln>
            <a:extLst>
              <a:ext uri="{91240B29-F687-4f45-9708-019B960494DF}">
                <a14:hiddenLine xmlns:a14="http://schemas.microsoft.com/office/drawing/2010/main" xmlns="" w="9525">
                  <a:solidFill>
                    <a:srgbClr val="000000"/>
                  </a:solidFill>
                  <a:round/>
                  <a:headEnd/>
                  <a:tailEnd/>
                </a14:hiddenLine>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13" name="Freeform 18">
              <a:extLst>
                <a:ext uri="{FF2B5EF4-FFF2-40B4-BE49-F238E27FC236}">
                  <a16:creationId xmlns:a16="http://schemas.microsoft.com/office/drawing/2014/main" id="{63A46F0A-00E7-8275-A5F4-0CDB6711B8B2}"/>
                </a:ext>
              </a:extLst>
            </p:cNvPr>
            <p:cNvSpPr>
              <a:spLocks/>
            </p:cNvSpPr>
            <p:nvPr/>
          </p:nvSpPr>
          <p:spPr bwMode="auto">
            <a:xfrm>
              <a:off x="3498" y="1620"/>
              <a:ext cx="342" cy="186"/>
            </a:xfrm>
            <a:custGeom>
              <a:avLst/>
              <a:gdLst>
                <a:gd name="T0" fmla="*/ 0 w 342"/>
                <a:gd name="T1" fmla="*/ 186 h 186"/>
                <a:gd name="T2" fmla="*/ 342 w 342"/>
                <a:gd name="T3" fmla="*/ 0 h 186"/>
                <a:gd name="T4" fmla="*/ 0 60000 65536"/>
                <a:gd name="T5" fmla="*/ 0 60000 65536"/>
                <a:gd name="T6" fmla="*/ 0 w 342"/>
                <a:gd name="T7" fmla="*/ 0 h 186"/>
                <a:gd name="T8" fmla="*/ 342 w 342"/>
                <a:gd name="T9" fmla="*/ 186 h 186"/>
              </a:gdLst>
              <a:ahLst/>
              <a:cxnLst>
                <a:cxn ang="T4">
                  <a:pos x="T0" y="T1"/>
                </a:cxn>
                <a:cxn ang="T5">
                  <a:pos x="T2" y="T3"/>
                </a:cxn>
              </a:cxnLst>
              <a:rect l="T6" t="T7" r="T8" b="T9"/>
              <a:pathLst>
                <a:path w="342" h="186">
                  <a:moveTo>
                    <a:pt x="0" y="186"/>
                  </a:moveTo>
                  <a:lnTo>
                    <a:pt x="342" y="0"/>
                  </a:lnTo>
                </a:path>
              </a:pathLst>
            </a:custGeom>
            <a:noFill/>
            <a:ln w="12700">
              <a:solidFill>
                <a:srgbClr val="000000"/>
              </a:solidFill>
              <a:round/>
              <a:headEnd/>
              <a:tailEnd/>
            </a:ln>
            <a:extLst>
              <a:ext uri="{909E8E84-426E-40dd-AFC4-6F175D3DCCD1}">
                <a14:hiddenFill xmlns:a14="http://schemas.microsoft.com/office/drawing/2010/main" xmlns="">
                  <a:solidFill>
                    <a:srgbClr val="FFFFFF"/>
                  </a:solidFill>
                </a14:hiddenFill>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14" name="Oval 19">
              <a:extLst>
                <a:ext uri="{FF2B5EF4-FFF2-40B4-BE49-F238E27FC236}">
                  <a16:creationId xmlns:a16="http://schemas.microsoft.com/office/drawing/2014/main" id="{2D6B0A91-AF6C-5820-753B-B3B5FE2FB63E}"/>
                </a:ext>
              </a:extLst>
            </p:cNvPr>
            <p:cNvSpPr>
              <a:spLocks noChangeArrowheads="1"/>
            </p:cNvSpPr>
            <p:nvPr/>
          </p:nvSpPr>
          <p:spPr bwMode="auto">
            <a:xfrm>
              <a:off x="3238" y="1862"/>
              <a:ext cx="313" cy="81"/>
            </a:xfrm>
            <a:prstGeom prst="ellipse">
              <a:avLst/>
            </a:prstGeom>
            <a:solidFill>
              <a:srgbClr val="CCCCFF"/>
            </a:solidFill>
            <a:ln w="12700">
              <a:solidFill>
                <a:srgbClr val="000000"/>
              </a:solidFill>
              <a:round/>
              <a:headEnd/>
              <a:tailEnd/>
            </a:ln>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15" name="Line 20">
              <a:extLst>
                <a:ext uri="{FF2B5EF4-FFF2-40B4-BE49-F238E27FC236}">
                  <a16:creationId xmlns:a16="http://schemas.microsoft.com/office/drawing/2014/main" id="{5F1816C6-E075-C38A-F658-B6EBBFE1D8D3}"/>
                </a:ext>
              </a:extLst>
            </p:cNvPr>
            <p:cNvSpPr>
              <a:spLocks noChangeShapeType="1"/>
            </p:cNvSpPr>
            <p:nvPr/>
          </p:nvSpPr>
          <p:spPr bwMode="auto">
            <a:xfrm>
              <a:off x="3238" y="1855"/>
              <a:ext cx="0" cy="50"/>
            </a:xfrm>
            <a:prstGeom prst="line">
              <a:avLst/>
            </a:prstGeom>
            <a:noFill/>
            <a:ln w="12700">
              <a:solidFill>
                <a:srgbClr val="000000"/>
              </a:solidFill>
              <a:round/>
              <a:headEnd/>
              <a:tailEnd/>
            </a:ln>
            <a:extLst>
              <a:ext uri="{909E8E84-426E-40dd-AFC4-6F175D3DCCD1}">
                <a14:hiddenFill xmlns:a14="http://schemas.microsoft.com/office/drawing/2010/main" xmlns="">
                  <a:noFill/>
                </a14:hiddenFill>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16" name="Line 21">
              <a:extLst>
                <a:ext uri="{FF2B5EF4-FFF2-40B4-BE49-F238E27FC236}">
                  <a16:creationId xmlns:a16="http://schemas.microsoft.com/office/drawing/2014/main" id="{FB6037C3-8178-8BD8-B737-22E033BD1E22}"/>
                </a:ext>
              </a:extLst>
            </p:cNvPr>
            <p:cNvSpPr>
              <a:spLocks noChangeShapeType="1"/>
            </p:cNvSpPr>
            <p:nvPr/>
          </p:nvSpPr>
          <p:spPr bwMode="auto">
            <a:xfrm>
              <a:off x="3551" y="1855"/>
              <a:ext cx="0" cy="50"/>
            </a:xfrm>
            <a:prstGeom prst="line">
              <a:avLst/>
            </a:prstGeom>
            <a:noFill/>
            <a:ln w="12700">
              <a:solidFill>
                <a:srgbClr val="000000"/>
              </a:solidFill>
              <a:round/>
              <a:headEnd/>
              <a:tailEnd/>
            </a:ln>
            <a:extLst>
              <a:ext uri="{909E8E84-426E-40dd-AFC4-6F175D3DCCD1}">
                <a14:hiddenFill xmlns:a14="http://schemas.microsoft.com/office/drawing/2010/main" xmlns="">
                  <a:noFill/>
                </a14:hiddenFill>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17" name="Rectangle 22">
              <a:extLst>
                <a:ext uri="{FF2B5EF4-FFF2-40B4-BE49-F238E27FC236}">
                  <a16:creationId xmlns:a16="http://schemas.microsoft.com/office/drawing/2014/main" id="{22F2C60E-7009-A961-A858-753596D11AF8}"/>
                </a:ext>
              </a:extLst>
            </p:cNvPr>
            <p:cNvSpPr>
              <a:spLocks noChangeArrowheads="1"/>
            </p:cNvSpPr>
            <p:nvPr/>
          </p:nvSpPr>
          <p:spPr bwMode="auto">
            <a:xfrm>
              <a:off x="3238" y="1855"/>
              <a:ext cx="310" cy="49"/>
            </a:xfrm>
            <a:prstGeom prst="rect">
              <a:avLst/>
            </a:prstGeom>
            <a:solidFill>
              <a:srgbClr val="CCCCFF"/>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wrap="none"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sz="24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18" name="Oval 23">
              <a:extLst>
                <a:ext uri="{FF2B5EF4-FFF2-40B4-BE49-F238E27FC236}">
                  <a16:creationId xmlns:a16="http://schemas.microsoft.com/office/drawing/2014/main" id="{4E3ED0A6-820A-1510-CFB7-45B4E2913305}"/>
                </a:ext>
              </a:extLst>
            </p:cNvPr>
            <p:cNvSpPr>
              <a:spLocks noChangeArrowheads="1"/>
            </p:cNvSpPr>
            <p:nvPr/>
          </p:nvSpPr>
          <p:spPr bwMode="auto">
            <a:xfrm>
              <a:off x="3235" y="1796"/>
              <a:ext cx="313" cy="95"/>
            </a:xfrm>
            <a:prstGeom prst="ellipse">
              <a:avLst/>
            </a:prstGeom>
            <a:solidFill>
              <a:srgbClr val="CCCCFF"/>
            </a:solidFill>
            <a:ln w="12700">
              <a:solidFill>
                <a:srgbClr val="000000"/>
              </a:solidFill>
              <a:round/>
              <a:headEnd/>
              <a:tailEnd/>
            </a:ln>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19" name="Oval 24">
              <a:extLst>
                <a:ext uri="{FF2B5EF4-FFF2-40B4-BE49-F238E27FC236}">
                  <a16:creationId xmlns:a16="http://schemas.microsoft.com/office/drawing/2014/main" id="{EA775501-49C6-FB01-E93A-77A9E1D7BADA}"/>
                </a:ext>
              </a:extLst>
            </p:cNvPr>
            <p:cNvSpPr>
              <a:spLocks noChangeArrowheads="1"/>
            </p:cNvSpPr>
            <p:nvPr/>
          </p:nvSpPr>
          <p:spPr bwMode="auto">
            <a:xfrm>
              <a:off x="3712" y="2249"/>
              <a:ext cx="313" cy="81"/>
            </a:xfrm>
            <a:prstGeom prst="ellipse">
              <a:avLst/>
            </a:prstGeom>
            <a:solidFill>
              <a:srgbClr val="CCCCFF"/>
            </a:solidFill>
            <a:ln w="12700">
              <a:solidFill>
                <a:srgbClr val="000000"/>
              </a:solidFill>
              <a:round/>
              <a:headEnd/>
              <a:tailEnd/>
            </a:ln>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20" name="Line 25">
              <a:extLst>
                <a:ext uri="{FF2B5EF4-FFF2-40B4-BE49-F238E27FC236}">
                  <a16:creationId xmlns:a16="http://schemas.microsoft.com/office/drawing/2014/main" id="{F17AEC9F-FCD9-92A1-755A-E493B920DB07}"/>
                </a:ext>
              </a:extLst>
            </p:cNvPr>
            <p:cNvSpPr>
              <a:spLocks noChangeShapeType="1"/>
            </p:cNvSpPr>
            <p:nvPr/>
          </p:nvSpPr>
          <p:spPr bwMode="auto">
            <a:xfrm>
              <a:off x="3712" y="2242"/>
              <a:ext cx="0" cy="50"/>
            </a:xfrm>
            <a:prstGeom prst="line">
              <a:avLst/>
            </a:prstGeom>
            <a:noFill/>
            <a:ln w="12700">
              <a:solidFill>
                <a:srgbClr val="000000"/>
              </a:solidFill>
              <a:round/>
              <a:headEnd/>
              <a:tailEnd/>
            </a:ln>
            <a:extLst>
              <a:ext uri="{909E8E84-426E-40dd-AFC4-6F175D3DCCD1}">
                <a14:hiddenFill xmlns:a14="http://schemas.microsoft.com/office/drawing/2010/main" xmlns="">
                  <a:noFill/>
                </a14:hiddenFill>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21" name="Line 26">
              <a:extLst>
                <a:ext uri="{FF2B5EF4-FFF2-40B4-BE49-F238E27FC236}">
                  <a16:creationId xmlns:a16="http://schemas.microsoft.com/office/drawing/2014/main" id="{A90DB84D-232A-6EBE-5EAF-A25C74DA2D4E}"/>
                </a:ext>
              </a:extLst>
            </p:cNvPr>
            <p:cNvSpPr>
              <a:spLocks noChangeShapeType="1"/>
            </p:cNvSpPr>
            <p:nvPr/>
          </p:nvSpPr>
          <p:spPr bwMode="auto">
            <a:xfrm>
              <a:off x="4025" y="2242"/>
              <a:ext cx="0" cy="50"/>
            </a:xfrm>
            <a:prstGeom prst="line">
              <a:avLst/>
            </a:prstGeom>
            <a:noFill/>
            <a:ln w="12700">
              <a:solidFill>
                <a:srgbClr val="000000"/>
              </a:solidFill>
              <a:round/>
              <a:headEnd/>
              <a:tailEnd/>
            </a:ln>
            <a:extLst>
              <a:ext uri="{909E8E84-426E-40dd-AFC4-6F175D3DCCD1}">
                <a14:hiddenFill xmlns:a14="http://schemas.microsoft.com/office/drawing/2010/main" xmlns="">
                  <a:noFill/>
                </a14:hiddenFill>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22" name="Rectangle 27">
              <a:extLst>
                <a:ext uri="{FF2B5EF4-FFF2-40B4-BE49-F238E27FC236}">
                  <a16:creationId xmlns:a16="http://schemas.microsoft.com/office/drawing/2014/main" id="{9568B138-399B-212D-4B1C-CCBE4AB4360A}"/>
                </a:ext>
              </a:extLst>
            </p:cNvPr>
            <p:cNvSpPr>
              <a:spLocks noChangeArrowheads="1"/>
            </p:cNvSpPr>
            <p:nvPr/>
          </p:nvSpPr>
          <p:spPr bwMode="auto">
            <a:xfrm>
              <a:off x="3712" y="2242"/>
              <a:ext cx="310" cy="49"/>
            </a:xfrm>
            <a:prstGeom prst="rect">
              <a:avLst/>
            </a:prstGeom>
            <a:solidFill>
              <a:srgbClr val="CCCCFF"/>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wrap="none"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sz="24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23" name="Oval 28">
              <a:extLst>
                <a:ext uri="{FF2B5EF4-FFF2-40B4-BE49-F238E27FC236}">
                  <a16:creationId xmlns:a16="http://schemas.microsoft.com/office/drawing/2014/main" id="{58B5062A-3740-A62B-B0C3-07AF174BBD44}"/>
                </a:ext>
              </a:extLst>
            </p:cNvPr>
            <p:cNvSpPr>
              <a:spLocks noChangeArrowheads="1"/>
            </p:cNvSpPr>
            <p:nvPr/>
          </p:nvSpPr>
          <p:spPr bwMode="auto">
            <a:xfrm>
              <a:off x="3709" y="2183"/>
              <a:ext cx="313" cy="95"/>
            </a:xfrm>
            <a:prstGeom prst="ellipse">
              <a:avLst/>
            </a:prstGeom>
            <a:solidFill>
              <a:srgbClr val="CCCCFF"/>
            </a:solidFill>
            <a:ln w="12700">
              <a:solidFill>
                <a:srgbClr val="000000"/>
              </a:solidFill>
              <a:round/>
              <a:headEnd/>
              <a:tailEnd/>
            </a:ln>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24" name="Oval 29">
              <a:extLst>
                <a:ext uri="{FF2B5EF4-FFF2-40B4-BE49-F238E27FC236}">
                  <a16:creationId xmlns:a16="http://schemas.microsoft.com/office/drawing/2014/main" id="{326F0BCE-C374-1822-8FCF-2EB853108EE7}"/>
                </a:ext>
              </a:extLst>
            </p:cNvPr>
            <p:cNvSpPr>
              <a:spLocks noChangeArrowheads="1"/>
            </p:cNvSpPr>
            <p:nvPr/>
          </p:nvSpPr>
          <p:spPr bwMode="auto">
            <a:xfrm>
              <a:off x="3708" y="1559"/>
              <a:ext cx="313" cy="81"/>
            </a:xfrm>
            <a:prstGeom prst="ellipse">
              <a:avLst/>
            </a:prstGeom>
            <a:solidFill>
              <a:srgbClr val="CCCCFF"/>
            </a:solidFill>
            <a:ln w="12700">
              <a:solidFill>
                <a:srgbClr val="000000"/>
              </a:solidFill>
              <a:round/>
              <a:headEnd/>
              <a:tailEnd/>
            </a:ln>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25" name="Line 30">
              <a:extLst>
                <a:ext uri="{FF2B5EF4-FFF2-40B4-BE49-F238E27FC236}">
                  <a16:creationId xmlns:a16="http://schemas.microsoft.com/office/drawing/2014/main" id="{CC7B70A8-01E7-B498-F193-BE788AEDE2FF}"/>
                </a:ext>
              </a:extLst>
            </p:cNvPr>
            <p:cNvSpPr>
              <a:spLocks noChangeShapeType="1"/>
            </p:cNvSpPr>
            <p:nvPr/>
          </p:nvSpPr>
          <p:spPr bwMode="auto">
            <a:xfrm>
              <a:off x="3708" y="1552"/>
              <a:ext cx="0" cy="50"/>
            </a:xfrm>
            <a:prstGeom prst="line">
              <a:avLst/>
            </a:prstGeom>
            <a:noFill/>
            <a:ln w="12700">
              <a:solidFill>
                <a:srgbClr val="000000"/>
              </a:solidFill>
              <a:round/>
              <a:headEnd/>
              <a:tailEnd/>
            </a:ln>
            <a:extLst>
              <a:ext uri="{909E8E84-426E-40dd-AFC4-6F175D3DCCD1}">
                <a14:hiddenFill xmlns:a14="http://schemas.microsoft.com/office/drawing/2010/main" xmlns="">
                  <a:noFill/>
                </a14:hiddenFill>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26" name="Line 31">
              <a:extLst>
                <a:ext uri="{FF2B5EF4-FFF2-40B4-BE49-F238E27FC236}">
                  <a16:creationId xmlns:a16="http://schemas.microsoft.com/office/drawing/2014/main" id="{65DCAC9B-4161-5B87-0883-C45B630E5579}"/>
                </a:ext>
              </a:extLst>
            </p:cNvPr>
            <p:cNvSpPr>
              <a:spLocks noChangeShapeType="1"/>
            </p:cNvSpPr>
            <p:nvPr/>
          </p:nvSpPr>
          <p:spPr bwMode="auto">
            <a:xfrm>
              <a:off x="4021" y="1552"/>
              <a:ext cx="0" cy="50"/>
            </a:xfrm>
            <a:prstGeom prst="line">
              <a:avLst/>
            </a:prstGeom>
            <a:noFill/>
            <a:ln w="12700">
              <a:solidFill>
                <a:srgbClr val="000000"/>
              </a:solidFill>
              <a:round/>
              <a:headEnd/>
              <a:tailEnd/>
            </a:ln>
            <a:extLst>
              <a:ext uri="{909E8E84-426E-40dd-AFC4-6F175D3DCCD1}">
                <a14:hiddenFill xmlns:a14="http://schemas.microsoft.com/office/drawing/2010/main" xmlns="">
                  <a:noFill/>
                </a14:hiddenFill>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27" name="Rectangle 32">
              <a:extLst>
                <a:ext uri="{FF2B5EF4-FFF2-40B4-BE49-F238E27FC236}">
                  <a16:creationId xmlns:a16="http://schemas.microsoft.com/office/drawing/2014/main" id="{4EA8CB72-93CE-3BFA-FCFC-F6283B3777FD}"/>
                </a:ext>
              </a:extLst>
            </p:cNvPr>
            <p:cNvSpPr>
              <a:spLocks noChangeArrowheads="1"/>
            </p:cNvSpPr>
            <p:nvPr/>
          </p:nvSpPr>
          <p:spPr bwMode="auto">
            <a:xfrm>
              <a:off x="3708" y="1552"/>
              <a:ext cx="310" cy="49"/>
            </a:xfrm>
            <a:prstGeom prst="rect">
              <a:avLst/>
            </a:prstGeom>
            <a:solidFill>
              <a:srgbClr val="CCCCFF"/>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wrap="none"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sz="24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28" name="Oval 33">
              <a:extLst>
                <a:ext uri="{FF2B5EF4-FFF2-40B4-BE49-F238E27FC236}">
                  <a16:creationId xmlns:a16="http://schemas.microsoft.com/office/drawing/2014/main" id="{E3F07B7F-569D-826B-D00F-2F9A3291D572}"/>
                </a:ext>
              </a:extLst>
            </p:cNvPr>
            <p:cNvSpPr>
              <a:spLocks noChangeArrowheads="1"/>
            </p:cNvSpPr>
            <p:nvPr/>
          </p:nvSpPr>
          <p:spPr bwMode="auto">
            <a:xfrm>
              <a:off x="3705" y="1493"/>
              <a:ext cx="313" cy="95"/>
            </a:xfrm>
            <a:prstGeom prst="ellipse">
              <a:avLst/>
            </a:prstGeom>
            <a:solidFill>
              <a:srgbClr val="CCCCFF"/>
            </a:solidFill>
            <a:ln w="12700">
              <a:solidFill>
                <a:srgbClr val="000000"/>
              </a:solidFill>
              <a:round/>
              <a:headEnd/>
              <a:tailEnd/>
            </a:ln>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29" name="Oval 34">
              <a:extLst>
                <a:ext uri="{FF2B5EF4-FFF2-40B4-BE49-F238E27FC236}">
                  <a16:creationId xmlns:a16="http://schemas.microsoft.com/office/drawing/2014/main" id="{4A0A5009-3F80-5388-02F8-7E231746E750}"/>
                </a:ext>
              </a:extLst>
            </p:cNvPr>
            <p:cNvSpPr>
              <a:spLocks noChangeArrowheads="1"/>
            </p:cNvSpPr>
            <p:nvPr/>
          </p:nvSpPr>
          <p:spPr bwMode="auto">
            <a:xfrm>
              <a:off x="4391" y="1555"/>
              <a:ext cx="312" cy="81"/>
            </a:xfrm>
            <a:prstGeom prst="ellipse">
              <a:avLst/>
            </a:prstGeom>
            <a:solidFill>
              <a:srgbClr val="CCCCFF"/>
            </a:solidFill>
            <a:ln w="12700">
              <a:solidFill>
                <a:srgbClr val="000000"/>
              </a:solidFill>
              <a:round/>
              <a:headEnd/>
              <a:tailEnd/>
            </a:ln>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30" name="Line 35">
              <a:extLst>
                <a:ext uri="{FF2B5EF4-FFF2-40B4-BE49-F238E27FC236}">
                  <a16:creationId xmlns:a16="http://schemas.microsoft.com/office/drawing/2014/main" id="{86E27907-10D4-B207-068C-12E650ACCAAF}"/>
                </a:ext>
              </a:extLst>
            </p:cNvPr>
            <p:cNvSpPr>
              <a:spLocks noChangeShapeType="1"/>
            </p:cNvSpPr>
            <p:nvPr/>
          </p:nvSpPr>
          <p:spPr bwMode="auto">
            <a:xfrm>
              <a:off x="4391" y="1548"/>
              <a:ext cx="0" cy="50"/>
            </a:xfrm>
            <a:prstGeom prst="line">
              <a:avLst/>
            </a:prstGeom>
            <a:noFill/>
            <a:ln w="12700">
              <a:solidFill>
                <a:srgbClr val="000000"/>
              </a:solidFill>
              <a:round/>
              <a:headEnd/>
              <a:tailEnd/>
            </a:ln>
            <a:extLst>
              <a:ext uri="{909E8E84-426E-40dd-AFC4-6F175D3DCCD1}">
                <a14:hiddenFill xmlns:a14="http://schemas.microsoft.com/office/drawing/2010/main" xmlns="">
                  <a:noFill/>
                </a14:hiddenFill>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31" name="Line 36">
              <a:extLst>
                <a:ext uri="{FF2B5EF4-FFF2-40B4-BE49-F238E27FC236}">
                  <a16:creationId xmlns:a16="http://schemas.microsoft.com/office/drawing/2014/main" id="{4F957784-0A7F-6A25-2B5C-708ACE365589}"/>
                </a:ext>
              </a:extLst>
            </p:cNvPr>
            <p:cNvSpPr>
              <a:spLocks noChangeShapeType="1"/>
            </p:cNvSpPr>
            <p:nvPr/>
          </p:nvSpPr>
          <p:spPr bwMode="auto">
            <a:xfrm>
              <a:off x="4703" y="1548"/>
              <a:ext cx="0" cy="50"/>
            </a:xfrm>
            <a:prstGeom prst="line">
              <a:avLst/>
            </a:prstGeom>
            <a:noFill/>
            <a:ln w="12700">
              <a:solidFill>
                <a:srgbClr val="000000"/>
              </a:solidFill>
              <a:round/>
              <a:headEnd/>
              <a:tailEnd/>
            </a:ln>
            <a:extLst>
              <a:ext uri="{909E8E84-426E-40dd-AFC4-6F175D3DCCD1}">
                <a14:hiddenFill xmlns:a14="http://schemas.microsoft.com/office/drawing/2010/main" xmlns="">
                  <a:noFill/>
                </a14:hiddenFill>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32" name="Rectangle 37">
              <a:extLst>
                <a:ext uri="{FF2B5EF4-FFF2-40B4-BE49-F238E27FC236}">
                  <a16:creationId xmlns:a16="http://schemas.microsoft.com/office/drawing/2014/main" id="{3C50AB7B-D5F0-C905-8D31-335AF850D0AD}"/>
                </a:ext>
              </a:extLst>
            </p:cNvPr>
            <p:cNvSpPr>
              <a:spLocks noChangeArrowheads="1"/>
            </p:cNvSpPr>
            <p:nvPr/>
          </p:nvSpPr>
          <p:spPr bwMode="auto">
            <a:xfrm>
              <a:off x="4391" y="1548"/>
              <a:ext cx="309" cy="49"/>
            </a:xfrm>
            <a:prstGeom prst="rect">
              <a:avLst/>
            </a:prstGeom>
            <a:solidFill>
              <a:srgbClr val="CCCCFF"/>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wrap="none"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sz="24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33" name="Oval 38">
              <a:extLst>
                <a:ext uri="{FF2B5EF4-FFF2-40B4-BE49-F238E27FC236}">
                  <a16:creationId xmlns:a16="http://schemas.microsoft.com/office/drawing/2014/main" id="{4E39EBE5-9349-9E31-9329-A13D57DF917D}"/>
                </a:ext>
              </a:extLst>
            </p:cNvPr>
            <p:cNvSpPr>
              <a:spLocks noChangeArrowheads="1"/>
            </p:cNvSpPr>
            <p:nvPr/>
          </p:nvSpPr>
          <p:spPr bwMode="auto">
            <a:xfrm>
              <a:off x="4394" y="1492"/>
              <a:ext cx="312" cy="95"/>
            </a:xfrm>
            <a:prstGeom prst="ellipse">
              <a:avLst/>
            </a:prstGeom>
            <a:solidFill>
              <a:srgbClr val="CCCCFF"/>
            </a:solidFill>
            <a:ln w="12700">
              <a:solidFill>
                <a:srgbClr val="000000"/>
              </a:solidFill>
              <a:round/>
              <a:headEnd/>
              <a:tailEnd/>
            </a:ln>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34" name="Oval 39">
              <a:extLst>
                <a:ext uri="{FF2B5EF4-FFF2-40B4-BE49-F238E27FC236}">
                  <a16:creationId xmlns:a16="http://schemas.microsoft.com/office/drawing/2014/main" id="{247702CB-AAA0-0961-0335-192A3FC2BACE}"/>
                </a:ext>
              </a:extLst>
            </p:cNvPr>
            <p:cNvSpPr>
              <a:spLocks noChangeArrowheads="1"/>
            </p:cNvSpPr>
            <p:nvPr/>
          </p:nvSpPr>
          <p:spPr bwMode="auto">
            <a:xfrm>
              <a:off x="4401" y="2246"/>
              <a:ext cx="313" cy="81"/>
            </a:xfrm>
            <a:prstGeom prst="ellipse">
              <a:avLst/>
            </a:prstGeom>
            <a:solidFill>
              <a:srgbClr val="CCCCFF"/>
            </a:solidFill>
            <a:ln w="12700">
              <a:solidFill>
                <a:srgbClr val="000000"/>
              </a:solidFill>
              <a:round/>
              <a:headEnd/>
              <a:tailEnd/>
            </a:ln>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35" name="Line 40">
              <a:extLst>
                <a:ext uri="{FF2B5EF4-FFF2-40B4-BE49-F238E27FC236}">
                  <a16:creationId xmlns:a16="http://schemas.microsoft.com/office/drawing/2014/main" id="{1AA65275-4438-63F4-F3FD-C1922C0A5F03}"/>
                </a:ext>
              </a:extLst>
            </p:cNvPr>
            <p:cNvSpPr>
              <a:spLocks noChangeShapeType="1"/>
            </p:cNvSpPr>
            <p:nvPr/>
          </p:nvSpPr>
          <p:spPr bwMode="auto">
            <a:xfrm>
              <a:off x="4401" y="2239"/>
              <a:ext cx="0" cy="50"/>
            </a:xfrm>
            <a:prstGeom prst="line">
              <a:avLst/>
            </a:prstGeom>
            <a:noFill/>
            <a:ln w="12700">
              <a:solidFill>
                <a:srgbClr val="000000"/>
              </a:solidFill>
              <a:round/>
              <a:headEnd/>
              <a:tailEnd/>
            </a:ln>
            <a:extLst>
              <a:ext uri="{909E8E84-426E-40dd-AFC4-6F175D3DCCD1}">
                <a14:hiddenFill xmlns:a14="http://schemas.microsoft.com/office/drawing/2010/main" xmlns="">
                  <a:noFill/>
                </a14:hiddenFill>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36" name="Line 41">
              <a:extLst>
                <a:ext uri="{FF2B5EF4-FFF2-40B4-BE49-F238E27FC236}">
                  <a16:creationId xmlns:a16="http://schemas.microsoft.com/office/drawing/2014/main" id="{F4AA3DC5-4083-7F35-4DCF-E6CEE6A2A2E7}"/>
                </a:ext>
              </a:extLst>
            </p:cNvPr>
            <p:cNvSpPr>
              <a:spLocks noChangeShapeType="1"/>
            </p:cNvSpPr>
            <p:nvPr/>
          </p:nvSpPr>
          <p:spPr bwMode="auto">
            <a:xfrm>
              <a:off x="4714" y="2239"/>
              <a:ext cx="0" cy="50"/>
            </a:xfrm>
            <a:prstGeom prst="line">
              <a:avLst/>
            </a:prstGeom>
            <a:noFill/>
            <a:ln w="12700">
              <a:solidFill>
                <a:srgbClr val="000000"/>
              </a:solidFill>
              <a:round/>
              <a:headEnd/>
              <a:tailEnd/>
            </a:ln>
            <a:extLst>
              <a:ext uri="{909E8E84-426E-40dd-AFC4-6F175D3DCCD1}">
                <a14:hiddenFill xmlns:a14="http://schemas.microsoft.com/office/drawing/2010/main" xmlns="">
                  <a:noFill/>
                </a14:hiddenFill>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37" name="Rectangle 42">
              <a:extLst>
                <a:ext uri="{FF2B5EF4-FFF2-40B4-BE49-F238E27FC236}">
                  <a16:creationId xmlns:a16="http://schemas.microsoft.com/office/drawing/2014/main" id="{996D9736-38F1-46F5-EBEB-0152EEB70897}"/>
                </a:ext>
              </a:extLst>
            </p:cNvPr>
            <p:cNvSpPr>
              <a:spLocks noChangeArrowheads="1"/>
            </p:cNvSpPr>
            <p:nvPr/>
          </p:nvSpPr>
          <p:spPr bwMode="auto">
            <a:xfrm>
              <a:off x="4401" y="2239"/>
              <a:ext cx="310" cy="49"/>
            </a:xfrm>
            <a:prstGeom prst="rect">
              <a:avLst/>
            </a:prstGeom>
            <a:solidFill>
              <a:srgbClr val="CCCCFF"/>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wrap="none"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sz="24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38" name="Oval 43">
              <a:extLst>
                <a:ext uri="{FF2B5EF4-FFF2-40B4-BE49-F238E27FC236}">
                  <a16:creationId xmlns:a16="http://schemas.microsoft.com/office/drawing/2014/main" id="{2BE09001-009A-9B52-07D5-7C3D89561882}"/>
                </a:ext>
              </a:extLst>
            </p:cNvPr>
            <p:cNvSpPr>
              <a:spLocks noChangeArrowheads="1"/>
            </p:cNvSpPr>
            <p:nvPr/>
          </p:nvSpPr>
          <p:spPr bwMode="auto">
            <a:xfrm>
              <a:off x="4398" y="2180"/>
              <a:ext cx="313" cy="95"/>
            </a:xfrm>
            <a:prstGeom prst="ellipse">
              <a:avLst/>
            </a:prstGeom>
            <a:solidFill>
              <a:srgbClr val="CCCCFF"/>
            </a:solidFill>
            <a:ln w="12700">
              <a:solidFill>
                <a:srgbClr val="000000"/>
              </a:solidFill>
              <a:round/>
              <a:headEnd/>
              <a:tailEnd/>
            </a:ln>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39" name="Oval 44">
              <a:extLst>
                <a:ext uri="{FF2B5EF4-FFF2-40B4-BE49-F238E27FC236}">
                  <a16:creationId xmlns:a16="http://schemas.microsoft.com/office/drawing/2014/main" id="{376AE23E-3633-C8E7-F793-22A4E64E0934}"/>
                </a:ext>
              </a:extLst>
            </p:cNvPr>
            <p:cNvSpPr>
              <a:spLocks noChangeArrowheads="1"/>
            </p:cNvSpPr>
            <p:nvPr/>
          </p:nvSpPr>
          <p:spPr bwMode="auto">
            <a:xfrm>
              <a:off x="4966" y="1905"/>
              <a:ext cx="313" cy="81"/>
            </a:xfrm>
            <a:prstGeom prst="ellipse">
              <a:avLst/>
            </a:prstGeom>
            <a:solidFill>
              <a:srgbClr val="CCCCFF"/>
            </a:solidFill>
            <a:ln w="12700">
              <a:solidFill>
                <a:srgbClr val="000000"/>
              </a:solidFill>
              <a:round/>
              <a:headEnd/>
              <a:tailEnd/>
            </a:ln>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40" name="Line 45">
              <a:extLst>
                <a:ext uri="{FF2B5EF4-FFF2-40B4-BE49-F238E27FC236}">
                  <a16:creationId xmlns:a16="http://schemas.microsoft.com/office/drawing/2014/main" id="{85020A82-06ED-C541-EDDA-EC98BBE2E18B}"/>
                </a:ext>
              </a:extLst>
            </p:cNvPr>
            <p:cNvSpPr>
              <a:spLocks noChangeShapeType="1"/>
            </p:cNvSpPr>
            <p:nvPr/>
          </p:nvSpPr>
          <p:spPr bwMode="auto">
            <a:xfrm>
              <a:off x="4966" y="1898"/>
              <a:ext cx="0" cy="50"/>
            </a:xfrm>
            <a:prstGeom prst="line">
              <a:avLst/>
            </a:prstGeom>
            <a:noFill/>
            <a:ln w="12700">
              <a:solidFill>
                <a:srgbClr val="000000"/>
              </a:solidFill>
              <a:round/>
              <a:headEnd/>
              <a:tailEnd/>
            </a:ln>
            <a:extLst>
              <a:ext uri="{909E8E84-426E-40dd-AFC4-6F175D3DCCD1}">
                <a14:hiddenFill xmlns:a14="http://schemas.microsoft.com/office/drawing/2010/main" xmlns="">
                  <a:noFill/>
                </a14:hiddenFill>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41" name="Line 46">
              <a:extLst>
                <a:ext uri="{FF2B5EF4-FFF2-40B4-BE49-F238E27FC236}">
                  <a16:creationId xmlns:a16="http://schemas.microsoft.com/office/drawing/2014/main" id="{D46DF38D-22AB-6723-5239-FD75B484EA45}"/>
                </a:ext>
              </a:extLst>
            </p:cNvPr>
            <p:cNvSpPr>
              <a:spLocks noChangeShapeType="1"/>
            </p:cNvSpPr>
            <p:nvPr/>
          </p:nvSpPr>
          <p:spPr bwMode="auto">
            <a:xfrm>
              <a:off x="5279" y="1898"/>
              <a:ext cx="0" cy="50"/>
            </a:xfrm>
            <a:prstGeom prst="line">
              <a:avLst/>
            </a:prstGeom>
            <a:noFill/>
            <a:ln w="12700">
              <a:solidFill>
                <a:srgbClr val="000000"/>
              </a:solidFill>
              <a:round/>
              <a:headEnd/>
              <a:tailEnd/>
            </a:ln>
            <a:extLst>
              <a:ext uri="{909E8E84-426E-40dd-AFC4-6F175D3DCCD1}">
                <a14:hiddenFill xmlns:a14="http://schemas.microsoft.com/office/drawing/2010/main" xmlns="">
                  <a:noFill/>
                </a14:hiddenFill>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42" name="Rectangle 47">
              <a:extLst>
                <a:ext uri="{FF2B5EF4-FFF2-40B4-BE49-F238E27FC236}">
                  <a16:creationId xmlns:a16="http://schemas.microsoft.com/office/drawing/2014/main" id="{332EA19C-AF15-1ABA-FA58-6C9A1C1D018A}"/>
                </a:ext>
              </a:extLst>
            </p:cNvPr>
            <p:cNvSpPr>
              <a:spLocks noChangeArrowheads="1"/>
            </p:cNvSpPr>
            <p:nvPr/>
          </p:nvSpPr>
          <p:spPr bwMode="auto">
            <a:xfrm>
              <a:off x="4966" y="1898"/>
              <a:ext cx="310" cy="49"/>
            </a:xfrm>
            <a:prstGeom prst="rect">
              <a:avLst/>
            </a:prstGeom>
            <a:solidFill>
              <a:srgbClr val="CCCCFF"/>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wrap="none"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sz="24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43" name="Oval 48">
              <a:extLst>
                <a:ext uri="{FF2B5EF4-FFF2-40B4-BE49-F238E27FC236}">
                  <a16:creationId xmlns:a16="http://schemas.microsoft.com/office/drawing/2014/main" id="{D504DED6-0E62-1AF3-0C0B-6D32129F2DBA}"/>
                </a:ext>
              </a:extLst>
            </p:cNvPr>
            <p:cNvSpPr>
              <a:spLocks noChangeArrowheads="1"/>
            </p:cNvSpPr>
            <p:nvPr/>
          </p:nvSpPr>
          <p:spPr bwMode="auto">
            <a:xfrm>
              <a:off x="4963" y="1839"/>
              <a:ext cx="313" cy="95"/>
            </a:xfrm>
            <a:prstGeom prst="ellipse">
              <a:avLst/>
            </a:prstGeom>
            <a:solidFill>
              <a:srgbClr val="CCCCFF"/>
            </a:solidFill>
            <a:ln w="12700">
              <a:solidFill>
                <a:srgbClr val="000000"/>
              </a:solidFill>
              <a:round/>
              <a:headEnd/>
              <a:tailEnd/>
            </a:ln>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44" name="Freeform 49">
              <a:extLst>
                <a:ext uri="{FF2B5EF4-FFF2-40B4-BE49-F238E27FC236}">
                  <a16:creationId xmlns:a16="http://schemas.microsoft.com/office/drawing/2014/main" id="{2E01E5FF-F1C3-CBC6-BCAF-B3CFD0AFE895}"/>
                </a:ext>
              </a:extLst>
            </p:cNvPr>
            <p:cNvSpPr>
              <a:spLocks/>
            </p:cNvSpPr>
            <p:nvPr/>
          </p:nvSpPr>
          <p:spPr bwMode="auto">
            <a:xfrm>
              <a:off x="4557" y="1647"/>
              <a:ext cx="1" cy="522"/>
            </a:xfrm>
            <a:custGeom>
              <a:avLst/>
              <a:gdLst>
                <a:gd name="T0" fmla="*/ 0 w 1"/>
                <a:gd name="T1" fmla="*/ 0 h 522"/>
                <a:gd name="T2" fmla="*/ 0 w 1"/>
                <a:gd name="T3" fmla="*/ 522 h 522"/>
                <a:gd name="T4" fmla="*/ 0 60000 65536"/>
                <a:gd name="T5" fmla="*/ 0 60000 65536"/>
                <a:gd name="T6" fmla="*/ 0 w 1"/>
                <a:gd name="T7" fmla="*/ 0 h 522"/>
                <a:gd name="T8" fmla="*/ 1 w 1"/>
                <a:gd name="T9" fmla="*/ 522 h 522"/>
              </a:gdLst>
              <a:ahLst/>
              <a:cxnLst>
                <a:cxn ang="T4">
                  <a:pos x="T0" y="T1"/>
                </a:cxn>
                <a:cxn ang="T5">
                  <a:pos x="T2" y="T3"/>
                </a:cxn>
              </a:cxnLst>
              <a:rect l="T6" t="T7" r="T8" b="T9"/>
              <a:pathLst>
                <a:path w="1" h="522">
                  <a:moveTo>
                    <a:pt x="0" y="0"/>
                  </a:moveTo>
                  <a:lnTo>
                    <a:pt x="0" y="522"/>
                  </a:lnTo>
                </a:path>
              </a:pathLst>
            </a:custGeom>
            <a:noFill/>
            <a:ln w="12700">
              <a:solidFill>
                <a:srgbClr val="000000"/>
              </a:solidFill>
              <a:round/>
              <a:headEnd/>
              <a:tailEnd/>
            </a:ln>
            <a:extLst>
              <a:ext uri="{909E8E84-426E-40dd-AFC4-6F175D3DCCD1}">
                <a14:hiddenFill xmlns:a14="http://schemas.microsoft.com/office/drawing/2010/main" xmlns="">
                  <a:solidFill>
                    <a:srgbClr val="FFFFFF"/>
                  </a:solidFill>
                </a14:hiddenFill>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45" name="Freeform 50">
              <a:extLst>
                <a:ext uri="{FF2B5EF4-FFF2-40B4-BE49-F238E27FC236}">
                  <a16:creationId xmlns:a16="http://schemas.microsoft.com/office/drawing/2014/main" id="{C3DFE4D6-1296-B6FA-9734-B25C1517E79B}"/>
                </a:ext>
              </a:extLst>
            </p:cNvPr>
            <p:cNvSpPr>
              <a:spLocks/>
            </p:cNvSpPr>
            <p:nvPr/>
          </p:nvSpPr>
          <p:spPr bwMode="auto">
            <a:xfrm>
              <a:off x="3864" y="1653"/>
              <a:ext cx="1" cy="537"/>
            </a:xfrm>
            <a:custGeom>
              <a:avLst/>
              <a:gdLst>
                <a:gd name="T0" fmla="*/ 0 w 1"/>
                <a:gd name="T1" fmla="*/ 0 h 537"/>
                <a:gd name="T2" fmla="*/ 0 w 1"/>
                <a:gd name="T3" fmla="*/ 537 h 537"/>
                <a:gd name="T4" fmla="*/ 0 60000 65536"/>
                <a:gd name="T5" fmla="*/ 0 60000 65536"/>
                <a:gd name="T6" fmla="*/ 0 w 1"/>
                <a:gd name="T7" fmla="*/ 0 h 537"/>
                <a:gd name="T8" fmla="*/ 1 w 1"/>
                <a:gd name="T9" fmla="*/ 537 h 537"/>
              </a:gdLst>
              <a:ahLst/>
              <a:cxnLst>
                <a:cxn ang="T4">
                  <a:pos x="T0" y="T1"/>
                </a:cxn>
                <a:cxn ang="T5">
                  <a:pos x="T2" y="T3"/>
                </a:cxn>
              </a:cxnLst>
              <a:rect l="T6" t="T7" r="T8" b="T9"/>
              <a:pathLst>
                <a:path w="1" h="537">
                  <a:moveTo>
                    <a:pt x="0" y="0"/>
                  </a:moveTo>
                  <a:lnTo>
                    <a:pt x="0" y="537"/>
                  </a:lnTo>
                </a:path>
              </a:pathLst>
            </a:custGeom>
            <a:noFill/>
            <a:ln w="12700">
              <a:solidFill>
                <a:srgbClr val="000000"/>
              </a:solidFill>
              <a:round/>
              <a:headEnd/>
              <a:tailEnd/>
            </a:ln>
            <a:extLst>
              <a:ext uri="{909E8E84-426E-40dd-AFC4-6F175D3DCCD1}">
                <a14:hiddenFill xmlns:a14="http://schemas.microsoft.com/office/drawing/2010/main" xmlns="">
                  <a:solidFill>
                    <a:srgbClr val="FFFFFF"/>
                  </a:solidFill>
                </a14:hiddenFill>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46" name="Freeform 51">
              <a:extLst>
                <a:ext uri="{FF2B5EF4-FFF2-40B4-BE49-F238E27FC236}">
                  <a16:creationId xmlns:a16="http://schemas.microsoft.com/office/drawing/2014/main" id="{1B2C1D11-E38C-3E01-46D6-0F947BF2AFD4}"/>
                </a:ext>
              </a:extLst>
            </p:cNvPr>
            <p:cNvSpPr>
              <a:spLocks/>
            </p:cNvSpPr>
            <p:nvPr/>
          </p:nvSpPr>
          <p:spPr bwMode="auto">
            <a:xfrm>
              <a:off x="4029" y="1638"/>
              <a:ext cx="504" cy="600"/>
            </a:xfrm>
            <a:custGeom>
              <a:avLst/>
              <a:gdLst>
                <a:gd name="T0" fmla="*/ 0 w 378"/>
                <a:gd name="T1" fmla="*/ 11993521 h 174"/>
                <a:gd name="T2" fmla="*/ 5035 w 378"/>
                <a:gd name="T3" fmla="*/ 0 h 174"/>
                <a:gd name="T4" fmla="*/ 0 60000 65536"/>
                <a:gd name="T5" fmla="*/ 0 60000 65536"/>
                <a:gd name="T6" fmla="*/ 0 w 378"/>
                <a:gd name="T7" fmla="*/ 0 h 174"/>
                <a:gd name="T8" fmla="*/ 378 w 378"/>
                <a:gd name="T9" fmla="*/ 174 h 174"/>
              </a:gdLst>
              <a:ahLst/>
              <a:cxnLst>
                <a:cxn ang="T4">
                  <a:pos x="T0" y="T1"/>
                </a:cxn>
                <a:cxn ang="T5">
                  <a:pos x="T2" y="T3"/>
                </a:cxn>
              </a:cxnLst>
              <a:rect l="T6" t="T7" r="T8" b="T9"/>
              <a:pathLst>
                <a:path w="378" h="174">
                  <a:moveTo>
                    <a:pt x="0" y="174"/>
                  </a:moveTo>
                  <a:lnTo>
                    <a:pt x="378" y="0"/>
                  </a:lnTo>
                </a:path>
              </a:pathLst>
            </a:custGeom>
            <a:noFill/>
            <a:ln w="12700">
              <a:solidFill>
                <a:srgbClr val="000000"/>
              </a:solidFill>
              <a:round/>
              <a:headEnd/>
              <a:tailEnd/>
            </a:ln>
            <a:extLst>
              <a:ext uri="{909E8E84-426E-40dd-AFC4-6F175D3DCCD1}">
                <a14:hiddenFill xmlns:a14="http://schemas.microsoft.com/office/drawing/2010/main" xmlns="">
                  <a:solidFill>
                    <a:srgbClr val="FFFFFF"/>
                  </a:solidFill>
                </a14:hiddenFill>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47" name="Freeform 52">
              <a:extLst>
                <a:ext uri="{FF2B5EF4-FFF2-40B4-BE49-F238E27FC236}">
                  <a16:creationId xmlns:a16="http://schemas.microsoft.com/office/drawing/2014/main" id="{A2677518-0411-DAB8-254C-A8497D32FFC6}"/>
                </a:ext>
              </a:extLst>
            </p:cNvPr>
            <p:cNvSpPr>
              <a:spLocks/>
            </p:cNvSpPr>
            <p:nvPr/>
          </p:nvSpPr>
          <p:spPr bwMode="auto">
            <a:xfrm>
              <a:off x="4716" y="1986"/>
              <a:ext cx="366" cy="270"/>
            </a:xfrm>
            <a:custGeom>
              <a:avLst/>
              <a:gdLst>
                <a:gd name="T0" fmla="*/ 0 w 366"/>
                <a:gd name="T1" fmla="*/ 270 h 270"/>
                <a:gd name="T2" fmla="*/ 366 w 366"/>
                <a:gd name="T3" fmla="*/ 0 h 270"/>
                <a:gd name="T4" fmla="*/ 0 60000 65536"/>
                <a:gd name="T5" fmla="*/ 0 60000 65536"/>
                <a:gd name="T6" fmla="*/ 0 w 366"/>
                <a:gd name="T7" fmla="*/ 0 h 270"/>
                <a:gd name="T8" fmla="*/ 366 w 366"/>
                <a:gd name="T9" fmla="*/ 270 h 270"/>
              </a:gdLst>
              <a:ahLst/>
              <a:cxnLst>
                <a:cxn ang="T4">
                  <a:pos x="T0" y="T1"/>
                </a:cxn>
                <a:cxn ang="T5">
                  <a:pos x="T2" y="T3"/>
                </a:cxn>
              </a:cxnLst>
              <a:rect l="T6" t="T7" r="T8" b="T9"/>
              <a:pathLst>
                <a:path w="366" h="270">
                  <a:moveTo>
                    <a:pt x="0" y="270"/>
                  </a:moveTo>
                  <a:lnTo>
                    <a:pt x="366" y="0"/>
                  </a:lnTo>
                </a:path>
              </a:pathLst>
            </a:custGeom>
            <a:noFill/>
            <a:ln w="12700">
              <a:solidFill>
                <a:srgbClr val="000000"/>
              </a:solidFill>
              <a:round/>
              <a:headEnd/>
              <a:tailEnd/>
            </a:ln>
            <a:extLst>
              <a:ext uri="{909E8E84-426E-40dd-AFC4-6F175D3DCCD1}">
                <a14:hiddenFill xmlns:a14="http://schemas.microsoft.com/office/drawing/2010/main" xmlns="">
                  <a:solidFill>
                    <a:srgbClr val="FFFFFF"/>
                  </a:solidFill>
                </a14:hiddenFill>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48" name="Freeform 53">
              <a:extLst>
                <a:ext uri="{FF2B5EF4-FFF2-40B4-BE49-F238E27FC236}">
                  <a16:creationId xmlns:a16="http://schemas.microsoft.com/office/drawing/2014/main" id="{CB1757B4-759E-802E-8D26-E07A0AF39B12}"/>
                </a:ext>
              </a:extLst>
            </p:cNvPr>
            <p:cNvSpPr>
              <a:spLocks/>
            </p:cNvSpPr>
            <p:nvPr/>
          </p:nvSpPr>
          <p:spPr bwMode="auto">
            <a:xfrm>
              <a:off x="4035" y="2268"/>
              <a:ext cx="366" cy="1"/>
            </a:xfrm>
            <a:custGeom>
              <a:avLst/>
              <a:gdLst>
                <a:gd name="T0" fmla="*/ 366 w 366"/>
                <a:gd name="T1" fmla="*/ 0 h 1"/>
                <a:gd name="T2" fmla="*/ 0 w 366"/>
                <a:gd name="T3" fmla="*/ 0 h 1"/>
                <a:gd name="T4" fmla="*/ 0 60000 65536"/>
                <a:gd name="T5" fmla="*/ 0 60000 65536"/>
                <a:gd name="T6" fmla="*/ 0 w 366"/>
                <a:gd name="T7" fmla="*/ 0 h 1"/>
                <a:gd name="T8" fmla="*/ 366 w 366"/>
                <a:gd name="T9" fmla="*/ 1 h 1"/>
              </a:gdLst>
              <a:ahLst/>
              <a:cxnLst>
                <a:cxn ang="T4">
                  <a:pos x="T0" y="T1"/>
                </a:cxn>
                <a:cxn ang="T5">
                  <a:pos x="T2" y="T3"/>
                </a:cxn>
              </a:cxnLst>
              <a:rect l="T6" t="T7" r="T8" b="T9"/>
              <a:pathLst>
                <a:path w="366" h="1">
                  <a:moveTo>
                    <a:pt x="366" y="0"/>
                  </a:moveTo>
                  <a:lnTo>
                    <a:pt x="0" y="0"/>
                  </a:lnTo>
                </a:path>
              </a:pathLst>
            </a:custGeom>
            <a:noFill/>
            <a:ln w="12700">
              <a:solidFill>
                <a:srgbClr val="000000"/>
              </a:solidFill>
              <a:round/>
              <a:headEnd/>
              <a:tailEnd/>
            </a:ln>
            <a:extLst>
              <a:ext uri="{909E8E84-426E-40dd-AFC4-6F175D3DCCD1}">
                <a14:hiddenFill xmlns:a14="http://schemas.microsoft.com/office/drawing/2010/main" xmlns="">
                  <a:solidFill>
                    <a:srgbClr val="FFFFFF"/>
                  </a:solidFill>
                </a14:hiddenFill>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49" name="Freeform 54">
              <a:extLst>
                <a:ext uri="{FF2B5EF4-FFF2-40B4-BE49-F238E27FC236}">
                  <a16:creationId xmlns:a16="http://schemas.microsoft.com/office/drawing/2014/main" id="{528123C9-8EDD-8EC9-32D8-750C7C412184}"/>
                </a:ext>
              </a:extLst>
            </p:cNvPr>
            <p:cNvSpPr>
              <a:spLocks/>
            </p:cNvSpPr>
            <p:nvPr/>
          </p:nvSpPr>
          <p:spPr bwMode="auto">
            <a:xfrm>
              <a:off x="3444" y="1944"/>
              <a:ext cx="276" cy="264"/>
            </a:xfrm>
            <a:custGeom>
              <a:avLst/>
              <a:gdLst>
                <a:gd name="T0" fmla="*/ 276 w 276"/>
                <a:gd name="T1" fmla="*/ 264 h 264"/>
                <a:gd name="T2" fmla="*/ 0 w 276"/>
                <a:gd name="T3" fmla="*/ 0 h 264"/>
                <a:gd name="T4" fmla="*/ 0 60000 65536"/>
                <a:gd name="T5" fmla="*/ 0 60000 65536"/>
                <a:gd name="T6" fmla="*/ 0 w 276"/>
                <a:gd name="T7" fmla="*/ 0 h 264"/>
                <a:gd name="T8" fmla="*/ 276 w 276"/>
                <a:gd name="T9" fmla="*/ 264 h 264"/>
              </a:gdLst>
              <a:ahLst/>
              <a:cxnLst>
                <a:cxn ang="T4">
                  <a:pos x="T0" y="T1"/>
                </a:cxn>
                <a:cxn ang="T5">
                  <a:pos x="T2" y="T3"/>
                </a:cxn>
              </a:cxnLst>
              <a:rect l="T6" t="T7" r="T8" b="T9"/>
              <a:pathLst>
                <a:path w="276" h="264">
                  <a:moveTo>
                    <a:pt x="276" y="264"/>
                  </a:moveTo>
                  <a:lnTo>
                    <a:pt x="0" y="0"/>
                  </a:lnTo>
                </a:path>
              </a:pathLst>
            </a:custGeom>
            <a:noFill/>
            <a:ln w="12700">
              <a:solidFill>
                <a:srgbClr val="000000"/>
              </a:solidFill>
              <a:round/>
              <a:headEnd/>
              <a:tailEnd/>
            </a:ln>
            <a:extLst>
              <a:ext uri="{909E8E84-426E-40dd-AFC4-6F175D3DCCD1}">
                <a14:hiddenFill xmlns:a14="http://schemas.microsoft.com/office/drawing/2010/main" xmlns="">
                  <a:solidFill>
                    <a:srgbClr val="FFFFFF"/>
                  </a:solidFill>
                </a14:hiddenFill>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50" name="Freeform 55">
              <a:extLst>
                <a:ext uri="{FF2B5EF4-FFF2-40B4-BE49-F238E27FC236}">
                  <a16:creationId xmlns:a16="http://schemas.microsoft.com/office/drawing/2014/main" id="{44728AED-114B-AEB2-D4DB-86A7A6789E23}"/>
                </a:ext>
              </a:extLst>
            </p:cNvPr>
            <p:cNvSpPr>
              <a:spLocks/>
            </p:cNvSpPr>
            <p:nvPr/>
          </p:nvSpPr>
          <p:spPr bwMode="auto">
            <a:xfrm>
              <a:off x="4029" y="1578"/>
              <a:ext cx="366" cy="1"/>
            </a:xfrm>
            <a:custGeom>
              <a:avLst/>
              <a:gdLst>
                <a:gd name="T0" fmla="*/ 366 w 366"/>
                <a:gd name="T1" fmla="*/ 0 h 1"/>
                <a:gd name="T2" fmla="*/ 0 w 366"/>
                <a:gd name="T3" fmla="*/ 0 h 1"/>
                <a:gd name="T4" fmla="*/ 0 60000 65536"/>
                <a:gd name="T5" fmla="*/ 0 60000 65536"/>
                <a:gd name="T6" fmla="*/ 0 w 366"/>
                <a:gd name="T7" fmla="*/ 0 h 1"/>
                <a:gd name="T8" fmla="*/ 366 w 366"/>
                <a:gd name="T9" fmla="*/ 1 h 1"/>
              </a:gdLst>
              <a:ahLst/>
              <a:cxnLst>
                <a:cxn ang="T4">
                  <a:pos x="T0" y="T1"/>
                </a:cxn>
                <a:cxn ang="T5">
                  <a:pos x="T2" y="T3"/>
                </a:cxn>
              </a:cxnLst>
              <a:rect l="T6" t="T7" r="T8" b="T9"/>
              <a:pathLst>
                <a:path w="366" h="1">
                  <a:moveTo>
                    <a:pt x="366" y="0"/>
                  </a:moveTo>
                  <a:lnTo>
                    <a:pt x="0" y="0"/>
                  </a:lnTo>
                </a:path>
              </a:pathLst>
            </a:custGeom>
            <a:noFill/>
            <a:ln w="12700">
              <a:solidFill>
                <a:srgbClr val="000000"/>
              </a:solidFill>
              <a:round/>
              <a:headEnd/>
              <a:tailEnd/>
            </a:ln>
            <a:extLst>
              <a:ext uri="{909E8E84-426E-40dd-AFC4-6F175D3DCCD1}">
                <a14:hiddenFill xmlns:a14="http://schemas.microsoft.com/office/drawing/2010/main" xmlns="">
                  <a:solidFill>
                    <a:srgbClr val="FFFFFF"/>
                  </a:solidFill>
                </a14:hiddenFill>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51" name="Freeform 56">
              <a:extLst>
                <a:ext uri="{FF2B5EF4-FFF2-40B4-BE49-F238E27FC236}">
                  <a16:creationId xmlns:a16="http://schemas.microsoft.com/office/drawing/2014/main" id="{1FC00E5A-6FF4-89EB-7721-AF6308A52D72}"/>
                </a:ext>
              </a:extLst>
            </p:cNvPr>
            <p:cNvSpPr>
              <a:spLocks/>
            </p:cNvSpPr>
            <p:nvPr/>
          </p:nvSpPr>
          <p:spPr bwMode="auto">
            <a:xfrm>
              <a:off x="4704" y="1575"/>
              <a:ext cx="396" cy="267"/>
            </a:xfrm>
            <a:custGeom>
              <a:avLst/>
              <a:gdLst>
                <a:gd name="T0" fmla="*/ 396 w 396"/>
                <a:gd name="T1" fmla="*/ 267 h 267"/>
                <a:gd name="T2" fmla="*/ 0 w 396"/>
                <a:gd name="T3" fmla="*/ 0 h 267"/>
                <a:gd name="T4" fmla="*/ 0 60000 65536"/>
                <a:gd name="T5" fmla="*/ 0 60000 65536"/>
                <a:gd name="T6" fmla="*/ 0 w 396"/>
                <a:gd name="T7" fmla="*/ 0 h 267"/>
                <a:gd name="T8" fmla="*/ 396 w 396"/>
                <a:gd name="T9" fmla="*/ 267 h 267"/>
              </a:gdLst>
              <a:ahLst/>
              <a:cxnLst>
                <a:cxn ang="T4">
                  <a:pos x="T0" y="T1"/>
                </a:cxn>
                <a:cxn ang="T5">
                  <a:pos x="T2" y="T3"/>
                </a:cxn>
              </a:cxnLst>
              <a:rect l="T6" t="T7" r="T8" b="T9"/>
              <a:pathLst>
                <a:path w="396" h="267">
                  <a:moveTo>
                    <a:pt x="396" y="267"/>
                  </a:moveTo>
                  <a:lnTo>
                    <a:pt x="0" y="0"/>
                  </a:lnTo>
                </a:path>
              </a:pathLst>
            </a:custGeom>
            <a:noFill/>
            <a:ln w="12700">
              <a:solidFill>
                <a:srgbClr val="000000"/>
              </a:solidFill>
              <a:round/>
              <a:headEnd/>
              <a:tailEnd/>
            </a:ln>
            <a:extLst>
              <a:ext uri="{909E8E84-426E-40dd-AFC4-6F175D3DCCD1}">
                <a14:hiddenFill xmlns:a14="http://schemas.microsoft.com/office/drawing/2010/main" xmlns="">
                  <a:solidFill>
                    <a:srgbClr val="FFFFFF"/>
                  </a:solidFill>
                </a14:hiddenFill>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52" name="Freeform 57">
              <a:extLst>
                <a:ext uri="{FF2B5EF4-FFF2-40B4-BE49-F238E27FC236}">
                  <a16:creationId xmlns:a16="http://schemas.microsoft.com/office/drawing/2014/main" id="{E6ACD5CB-3666-5E7E-0D1F-EBF8C2B44263}"/>
                </a:ext>
              </a:extLst>
            </p:cNvPr>
            <p:cNvSpPr>
              <a:spLocks/>
            </p:cNvSpPr>
            <p:nvPr/>
          </p:nvSpPr>
          <p:spPr bwMode="auto">
            <a:xfrm>
              <a:off x="3387" y="1146"/>
              <a:ext cx="1110" cy="645"/>
            </a:xfrm>
            <a:custGeom>
              <a:avLst/>
              <a:gdLst>
                <a:gd name="T0" fmla="*/ 1110 w 1110"/>
                <a:gd name="T1" fmla="*/ 342 h 645"/>
                <a:gd name="T2" fmla="*/ 0 w 1110"/>
                <a:gd name="T3" fmla="*/ 645 h 645"/>
                <a:gd name="T4" fmla="*/ 0 60000 65536"/>
                <a:gd name="T5" fmla="*/ 0 60000 65536"/>
                <a:gd name="T6" fmla="*/ 0 w 1110"/>
                <a:gd name="T7" fmla="*/ 0 h 645"/>
                <a:gd name="T8" fmla="*/ 1110 w 1110"/>
                <a:gd name="T9" fmla="*/ 645 h 645"/>
              </a:gdLst>
              <a:ahLst/>
              <a:cxnLst>
                <a:cxn ang="T4">
                  <a:pos x="T0" y="T1"/>
                </a:cxn>
                <a:cxn ang="T5">
                  <a:pos x="T2" y="T3"/>
                </a:cxn>
              </a:cxnLst>
              <a:rect l="T6" t="T7" r="T8" b="T9"/>
              <a:pathLst>
                <a:path w="1110" h="645">
                  <a:moveTo>
                    <a:pt x="1110" y="342"/>
                  </a:moveTo>
                  <a:cubicBezTo>
                    <a:pt x="1104" y="0"/>
                    <a:pt x="21" y="63"/>
                    <a:pt x="0" y="645"/>
                  </a:cubicBezTo>
                </a:path>
              </a:pathLst>
            </a:custGeom>
            <a:noFill/>
            <a:ln w="12700">
              <a:solidFill>
                <a:srgbClr val="000000"/>
              </a:solidFill>
              <a:round/>
              <a:headEnd/>
              <a:tailEnd/>
            </a:ln>
            <a:extLst>
              <a:ext uri="{909E8E84-426E-40dd-AFC4-6F175D3DCCD1}">
                <a14:hiddenFill xmlns:a14="http://schemas.microsoft.com/office/drawing/2010/main" xmlns="">
                  <a:solidFill>
                    <a:srgbClr val="FFFFFF"/>
                  </a:solidFill>
                </a14:hiddenFill>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grpSp>
          <p:nvGrpSpPr>
            <p:cNvPr id="53" name="Group 58">
              <a:extLst>
                <a:ext uri="{FF2B5EF4-FFF2-40B4-BE49-F238E27FC236}">
                  <a16:creationId xmlns:a16="http://schemas.microsoft.com/office/drawing/2014/main" id="{0DE4F61A-A25E-FCB9-A4CE-0A7193FA5547}"/>
                </a:ext>
              </a:extLst>
            </p:cNvPr>
            <p:cNvGrpSpPr>
              <a:grpSpLocks/>
            </p:cNvGrpSpPr>
            <p:nvPr/>
          </p:nvGrpSpPr>
          <p:grpSpPr bwMode="auto">
            <a:xfrm>
              <a:off x="3287" y="1744"/>
              <a:ext cx="205" cy="250"/>
              <a:chOff x="2954" y="2425"/>
              <a:chExt cx="208" cy="250"/>
            </a:xfrm>
          </p:grpSpPr>
          <p:sp>
            <p:nvSpPr>
              <p:cNvPr id="79" name="Rectangle 59">
                <a:extLst>
                  <a:ext uri="{FF2B5EF4-FFF2-40B4-BE49-F238E27FC236}">
                    <a16:creationId xmlns:a16="http://schemas.microsoft.com/office/drawing/2014/main" id="{9B81CC92-22C2-50D3-4615-F66D4CA8CA7F}"/>
                  </a:ext>
                </a:extLst>
              </p:cNvPr>
              <p:cNvSpPr>
                <a:spLocks noChangeArrowheads="1"/>
              </p:cNvSpPr>
              <p:nvPr/>
            </p:nvSpPr>
            <p:spPr bwMode="auto">
              <a:xfrm>
                <a:off x="2982" y="2490"/>
                <a:ext cx="144" cy="132"/>
              </a:xfrm>
              <a:prstGeom prst="rect">
                <a:avLst/>
              </a:prstGeom>
              <a:solidFill>
                <a:srgbClr val="CCCCFF"/>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80" name="Text Box 60">
                <a:extLst>
                  <a:ext uri="{FF2B5EF4-FFF2-40B4-BE49-F238E27FC236}">
                    <a16:creationId xmlns:a16="http://schemas.microsoft.com/office/drawing/2014/main" id="{8846C575-5F38-A561-A161-2891A1A29A69}"/>
                  </a:ext>
                </a:extLst>
              </p:cNvPr>
              <p:cNvSpPr txBox="1">
                <a:spLocks noChangeArrowheads="1"/>
              </p:cNvSpPr>
              <p:nvPr/>
            </p:nvSpPr>
            <p:spPr bwMode="auto">
              <a:xfrm>
                <a:off x="2954" y="2425"/>
                <a:ext cx="208" cy="2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2000" b="0" i="0" u="none" strike="noStrike" kern="0" cap="none" spc="0" normalizeH="0" baseline="0" noProof="0" dirty="0">
                    <a:ln>
                      <a:noFill/>
                    </a:ln>
                    <a:solidFill>
                      <a:srgbClr val="000000"/>
                    </a:solidFill>
                    <a:effectLst/>
                    <a:uLnTx/>
                    <a:uFillTx/>
                    <a:latin typeface="Arial" charset="0"/>
                    <a:ea typeface="ＭＳ Ｐゴシック" charset="0"/>
                  </a:rPr>
                  <a:t>u</a:t>
                </a:r>
                <a:endParaRPr kumimoji="0" lang="en-US" sz="2400" b="0" i="0" u="none" strike="noStrike" kern="0" cap="none" spc="0" normalizeH="0" baseline="0" noProof="0" dirty="0">
                  <a:ln>
                    <a:noFill/>
                  </a:ln>
                  <a:solidFill>
                    <a:srgbClr val="000000"/>
                  </a:solidFill>
                  <a:effectLst/>
                  <a:uLnTx/>
                  <a:uFillTx/>
                  <a:latin typeface="Arial" charset="0"/>
                  <a:ea typeface="ＭＳ Ｐゴシック" charset="0"/>
                </a:endParaRPr>
              </a:p>
            </p:txBody>
          </p:sp>
        </p:grpSp>
        <p:grpSp>
          <p:nvGrpSpPr>
            <p:cNvPr id="54" name="Group 61">
              <a:extLst>
                <a:ext uri="{FF2B5EF4-FFF2-40B4-BE49-F238E27FC236}">
                  <a16:creationId xmlns:a16="http://schemas.microsoft.com/office/drawing/2014/main" id="{8DA15066-442E-57FC-4C96-ED6501FE21FC}"/>
                </a:ext>
              </a:extLst>
            </p:cNvPr>
            <p:cNvGrpSpPr>
              <a:grpSpLocks/>
            </p:cNvGrpSpPr>
            <p:nvPr/>
          </p:nvGrpSpPr>
          <p:grpSpPr bwMode="auto">
            <a:xfrm>
              <a:off x="4461" y="2128"/>
              <a:ext cx="196" cy="250"/>
              <a:chOff x="2958" y="2425"/>
              <a:chExt cx="199" cy="250"/>
            </a:xfrm>
          </p:grpSpPr>
          <p:sp>
            <p:nvSpPr>
              <p:cNvPr id="77" name="Rectangle 62">
                <a:extLst>
                  <a:ext uri="{FF2B5EF4-FFF2-40B4-BE49-F238E27FC236}">
                    <a16:creationId xmlns:a16="http://schemas.microsoft.com/office/drawing/2014/main" id="{DBFD9C64-5533-E9EE-472F-054B5AEF8E1F}"/>
                  </a:ext>
                </a:extLst>
              </p:cNvPr>
              <p:cNvSpPr>
                <a:spLocks noChangeArrowheads="1"/>
              </p:cNvSpPr>
              <p:nvPr/>
            </p:nvSpPr>
            <p:spPr bwMode="auto">
              <a:xfrm>
                <a:off x="2982" y="2490"/>
                <a:ext cx="142" cy="132"/>
              </a:xfrm>
              <a:prstGeom prst="rect">
                <a:avLst/>
              </a:prstGeom>
              <a:solidFill>
                <a:srgbClr val="CCCCFF"/>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78" name="Text Box 63">
                <a:extLst>
                  <a:ext uri="{FF2B5EF4-FFF2-40B4-BE49-F238E27FC236}">
                    <a16:creationId xmlns:a16="http://schemas.microsoft.com/office/drawing/2014/main" id="{851AA37E-166E-4AC2-6F8F-725961C7CA1E}"/>
                  </a:ext>
                </a:extLst>
              </p:cNvPr>
              <p:cNvSpPr txBox="1">
                <a:spLocks noChangeArrowheads="1"/>
              </p:cNvSpPr>
              <p:nvPr/>
            </p:nvSpPr>
            <p:spPr bwMode="auto">
              <a:xfrm>
                <a:off x="2958" y="2425"/>
                <a:ext cx="199" cy="2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2000" b="0" i="0" u="none" strike="noStrike" kern="0" cap="none" spc="0" normalizeH="0" baseline="0" noProof="0" dirty="0">
                    <a:ln>
                      <a:noFill/>
                    </a:ln>
                    <a:solidFill>
                      <a:srgbClr val="000000"/>
                    </a:solidFill>
                    <a:effectLst/>
                    <a:uLnTx/>
                    <a:uFillTx/>
                    <a:latin typeface="Arial" charset="0"/>
                    <a:ea typeface="ＭＳ Ｐゴシック" charset="0"/>
                  </a:rPr>
                  <a:t>y</a:t>
                </a:r>
                <a:endParaRPr kumimoji="0" lang="en-US" sz="2400" b="0" i="0" u="none" strike="noStrike" kern="0" cap="none" spc="0" normalizeH="0" baseline="0" noProof="0" dirty="0">
                  <a:ln>
                    <a:noFill/>
                  </a:ln>
                  <a:solidFill>
                    <a:srgbClr val="000000"/>
                  </a:solidFill>
                  <a:effectLst/>
                  <a:uLnTx/>
                  <a:uFillTx/>
                  <a:latin typeface="Arial" charset="0"/>
                  <a:ea typeface="ＭＳ Ｐゴシック" charset="0"/>
                </a:endParaRPr>
              </a:p>
            </p:txBody>
          </p:sp>
        </p:grpSp>
        <p:grpSp>
          <p:nvGrpSpPr>
            <p:cNvPr id="55" name="Group 64">
              <a:extLst>
                <a:ext uri="{FF2B5EF4-FFF2-40B4-BE49-F238E27FC236}">
                  <a16:creationId xmlns:a16="http://schemas.microsoft.com/office/drawing/2014/main" id="{6631B320-CD45-888B-8CB0-0780A962684A}"/>
                </a:ext>
              </a:extLst>
            </p:cNvPr>
            <p:cNvGrpSpPr>
              <a:grpSpLocks/>
            </p:cNvGrpSpPr>
            <p:nvPr/>
          </p:nvGrpSpPr>
          <p:grpSpPr bwMode="auto">
            <a:xfrm>
              <a:off x="3772" y="2095"/>
              <a:ext cx="212" cy="288"/>
              <a:chOff x="2951" y="2395"/>
              <a:chExt cx="213" cy="288"/>
            </a:xfrm>
          </p:grpSpPr>
          <p:sp>
            <p:nvSpPr>
              <p:cNvPr id="75" name="Rectangle 65">
                <a:extLst>
                  <a:ext uri="{FF2B5EF4-FFF2-40B4-BE49-F238E27FC236}">
                    <a16:creationId xmlns:a16="http://schemas.microsoft.com/office/drawing/2014/main" id="{90B69C3F-43D3-DFD2-5A63-7783A177C28D}"/>
                  </a:ext>
                </a:extLst>
              </p:cNvPr>
              <p:cNvSpPr>
                <a:spLocks noChangeArrowheads="1"/>
              </p:cNvSpPr>
              <p:nvPr/>
            </p:nvSpPr>
            <p:spPr bwMode="auto">
              <a:xfrm>
                <a:off x="2982" y="2490"/>
                <a:ext cx="144" cy="132"/>
              </a:xfrm>
              <a:prstGeom prst="rect">
                <a:avLst/>
              </a:prstGeom>
              <a:solidFill>
                <a:srgbClr val="CCCCFF"/>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76" name="Text Box 66">
                <a:extLst>
                  <a:ext uri="{FF2B5EF4-FFF2-40B4-BE49-F238E27FC236}">
                    <a16:creationId xmlns:a16="http://schemas.microsoft.com/office/drawing/2014/main" id="{ECBD2440-B2CF-8500-4A6E-8C12A42ACA07}"/>
                  </a:ext>
                </a:extLst>
              </p:cNvPr>
              <p:cNvSpPr txBox="1">
                <a:spLocks noChangeArrowheads="1"/>
              </p:cNvSpPr>
              <p:nvPr/>
            </p:nvSpPr>
            <p:spPr bwMode="auto">
              <a:xfrm>
                <a:off x="2951" y="2395"/>
                <a:ext cx="213" cy="28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2400" b="0" i="0" u="none" strike="noStrike" kern="0" cap="none" spc="0" normalizeH="0" baseline="0" noProof="0" dirty="0">
                    <a:ln>
                      <a:noFill/>
                    </a:ln>
                    <a:solidFill>
                      <a:srgbClr val="000000"/>
                    </a:solidFill>
                    <a:effectLst/>
                    <a:uLnTx/>
                    <a:uFillTx/>
                    <a:latin typeface="Arial" charset="0"/>
                    <a:ea typeface="ＭＳ Ｐゴシック" charset="0"/>
                  </a:rPr>
                  <a:t>x</a:t>
                </a:r>
              </a:p>
            </p:txBody>
          </p:sp>
        </p:grpSp>
        <p:grpSp>
          <p:nvGrpSpPr>
            <p:cNvPr id="56" name="Group 67">
              <a:extLst>
                <a:ext uri="{FF2B5EF4-FFF2-40B4-BE49-F238E27FC236}">
                  <a16:creationId xmlns:a16="http://schemas.microsoft.com/office/drawing/2014/main" id="{AE4CB479-5F4E-ACF5-A25F-851AB99EBE5E}"/>
                </a:ext>
              </a:extLst>
            </p:cNvPr>
            <p:cNvGrpSpPr>
              <a:grpSpLocks/>
            </p:cNvGrpSpPr>
            <p:nvPr/>
          </p:nvGrpSpPr>
          <p:grpSpPr bwMode="auto">
            <a:xfrm>
              <a:off x="4437" y="1438"/>
              <a:ext cx="233" cy="252"/>
              <a:chOff x="2940" y="2425"/>
              <a:chExt cx="236" cy="252"/>
            </a:xfrm>
          </p:grpSpPr>
          <p:sp>
            <p:nvSpPr>
              <p:cNvPr id="73" name="Rectangle 68">
                <a:extLst>
                  <a:ext uri="{FF2B5EF4-FFF2-40B4-BE49-F238E27FC236}">
                    <a16:creationId xmlns:a16="http://schemas.microsoft.com/office/drawing/2014/main" id="{3DAEDB62-80CE-4697-D7E7-96663C486E11}"/>
                  </a:ext>
                </a:extLst>
              </p:cNvPr>
              <p:cNvSpPr>
                <a:spLocks noChangeArrowheads="1"/>
              </p:cNvSpPr>
              <p:nvPr/>
            </p:nvSpPr>
            <p:spPr bwMode="auto">
              <a:xfrm>
                <a:off x="2982" y="2490"/>
                <a:ext cx="146" cy="132"/>
              </a:xfrm>
              <a:prstGeom prst="rect">
                <a:avLst/>
              </a:prstGeom>
              <a:solidFill>
                <a:srgbClr val="CCCCFF"/>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74" name="Text Box 69">
                <a:extLst>
                  <a:ext uri="{FF2B5EF4-FFF2-40B4-BE49-F238E27FC236}">
                    <a16:creationId xmlns:a16="http://schemas.microsoft.com/office/drawing/2014/main" id="{6F017B49-A238-99C8-9338-F5DFB6DA2E76}"/>
                  </a:ext>
                </a:extLst>
              </p:cNvPr>
              <p:cNvSpPr txBox="1">
                <a:spLocks noChangeArrowheads="1"/>
              </p:cNvSpPr>
              <p:nvPr/>
            </p:nvSpPr>
            <p:spPr bwMode="auto">
              <a:xfrm>
                <a:off x="2940" y="2425"/>
                <a:ext cx="236" cy="25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2000" b="0" i="0" u="none" strike="noStrike" kern="0" cap="none" spc="0" normalizeH="0" baseline="0" noProof="0" dirty="0">
                    <a:ln>
                      <a:noFill/>
                    </a:ln>
                    <a:solidFill>
                      <a:srgbClr val="000000"/>
                    </a:solidFill>
                    <a:effectLst/>
                    <a:uLnTx/>
                    <a:uFillTx/>
                    <a:latin typeface="Arial" charset="0"/>
                    <a:ea typeface="ＭＳ Ｐゴシック" charset="0"/>
                  </a:rPr>
                  <a:t>w</a:t>
                </a:r>
                <a:endParaRPr kumimoji="0" lang="en-US" sz="2400" b="0" i="0" u="none" strike="noStrike" kern="0" cap="none" spc="0" normalizeH="0" baseline="0" noProof="0" dirty="0">
                  <a:ln>
                    <a:noFill/>
                  </a:ln>
                  <a:solidFill>
                    <a:srgbClr val="000000"/>
                  </a:solidFill>
                  <a:effectLst/>
                  <a:uLnTx/>
                  <a:uFillTx/>
                  <a:latin typeface="Arial" charset="0"/>
                  <a:ea typeface="ＭＳ Ｐゴシック" charset="0"/>
                </a:endParaRPr>
              </a:p>
            </p:txBody>
          </p:sp>
        </p:grpSp>
        <p:grpSp>
          <p:nvGrpSpPr>
            <p:cNvPr id="57" name="Group 70">
              <a:extLst>
                <a:ext uri="{FF2B5EF4-FFF2-40B4-BE49-F238E27FC236}">
                  <a16:creationId xmlns:a16="http://schemas.microsoft.com/office/drawing/2014/main" id="{35C9DB56-98F0-3F00-D1FD-85AE865093C4}"/>
                </a:ext>
              </a:extLst>
            </p:cNvPr>
            <p:cNvGrpSpPr>
              <a:grpSpLocks/>
            </p:cNvGrpSpPr>
            <p:nvPr/>
          </p:nvGrpSpPr>
          <p:grpSpPr bwMode="auto">
            <a:xfrm>
              <a:off x="3771" y="1438"/>
              <a:ext cx="196" cy="250"/>
              <a:chOff x="2958" y="2425"/>
              <a:chExt cx="199" cy="250"/>
            </a:xfrm>
          </p:grpSpPr>
          <p:sp>
            <p:nvSpPr>
              <p:cNvPr id="71" name="Rectangle 71">
                <a:extLst>
                  <a:ext uri="{FF2B5EF4-FFF2-40B4-BE49-F238E27FC236}">
                    <a16:creationId xmlns:a16="http://schemas.microsoft.com/office/drawing/2014/main" id="{37E3EDD5-1188-37A4-E253-81F907CEDAC6}"/>
                  </a:ext>
                </a:extLst>
              </p:cNvPr>
              <p:cNvSpPr>
                <a:spLocks noChangeArrowheads="1"/>
              </p:cNvSpPr>
              <p:nvPr/>
            </p:nvSpPr>
            <p:spPr bwMode="auto">
              <a:xfrm>
                <a:off x="2982" y="2490"/>
                <a:ext cx="142" cy="132"/>
              </a:xfrm>
              <a:prstGeom prst="rect">
                <a:avLst/>
              </a:prstGeom>
              <a:solidFill>
                <a:srgbClr val="CCCCFF"/>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72" name="Text Box 72">
                <a:extLst>
                  <a:ext uri="{FF2B5EF4-FFF2-40B4-BE49-F238E27FC236}">
                    <a16:creationId xmlns:a16="http://schemas.microsoft.com/office/drawing/2014/main" id="{E2E4F7DC-75D6-A2DE-1041-7DD9D2F3670F}"/>
                  </a:ext>
                </a:extLst>
              </p:cNvPr>
              <p:cNvSpPr txBox="1">
                <a:spLocks noChangeArrowheads="1"/>
              </p:cNvSpPr>
              <p:nvPr/>
            </p:nvSpPr>
            <p:spPr bwMode="auto">
              <a:xfrm>
                <a:off x="2958" y="2425"/>
                <a:ext cx="199" cy="2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2000" b="0" i="0" u="none" strike="noStrike" kern="0" cap="none" spc="0" normalizeH="0" baseline="0" noProof="0" dirty="0">
                    <a:ln>
                      <a:noFill/>
                    </a:ln>
                    <a:solidFill>
                      <a:srgbClr val="000000"/>
                    </a:solidFill>
                    <a:effectLst/>
                    <a:uLnTx/>
                    <a:uFillTx/>
                    <a:latin typeface="Arial" charset="0"/>
                    <a:ea typeface="ＭＳ Ｐゴシック" charset="0"/>
                  </a:rPr>
                  <a:t>v</a:t>
                </a:r>
                <a:endParaRPr kumimoji="0" lang="en-US" sz="2400" b="0" i="0" u="none" strike="noStrike" kern="0" cap="none" spc="0" normalizeH="0" baseline="0" noProof="0" dirty="0">
                  <a:ln>
                    <a:noFill/>
                  </a:ln>
                  <a:solidFill>
                    <a:srgbClr val="000000"/>
                  </a:solidFill>
                  <a:effectLst/>
                  <a:uLnTx/>
                  <a:uFillTx/>
                  <a:latin typeface="Arial" charset="0"/>
                  <a:ea typeface="ＭＳ Ｐゴシック" charset="0"/>
                </a:endParaRPr>
              </a:p>
            </p:txBody>
          </p:sp>
        </p:grpSp>
        <p:grpSp>
          <p:nvGrpSpPr>
            <p:cNvPr id="58" name="Group 73">
              <a:extLst>
                <a:ext uri="{FF2B5EF4-FFF2-40B4-BE49-F238E27FC236}">
                  <a16:creationId xmlns:a16="http://schemas.microsoft.com/office/drawing/2014/main" id="{CD2CB055-F6A7-3ECB-6C9E-CD32E84934CF}"/>
                </a:ext>
              </a:extLst>
            </p:cNvPr>
            <p:cNvGrpSpPr>
              <a:grpSpLocks/>
            </p:cNvGrpSpPr>
            <p:nvPr/>
          </p:nvGrpSpPr>
          <p:grpSpPr bwMode="auto">
            <a:xfrm>
              <a:off x="5025" y="1756"/>
              <a:ext cx="212" cy="288"/>
              <a:chOff x="2949" y="2395"/>
              <a:chExt cx="214" cy="288"/>
            </a:xfrm>
          </p:grpSpPr>
          <p:sp>
            <p:nvSpPr>
              <p:cNvPr id="69" name="Rectangle 74">
                <a:extLst>
                  <a:ext uri="{FF2B5EF4-FFF2-40B4-BE49-F238E27FC236}">
                    <a16:creationId xmlns:a16="http://schemas.microsoft.com/office/drawing/2014/main" id="{0C0F6D68-D0EB-3B59-2E39-5712E165EA5A}"/>
                  </a:ext>
                </a:extLst>
              </p:cNvPr>
              <p:cNvSpPr>
                <a:spLocks noChangeArrowheads="1"/>
              </p:cNvSpPr>
              <p:nvPr/>
            </p:nvSpPr>
            <p:spPr bwMode="auto">
              <a:xfrm>
                <a:off x="2982" y="2490"/>
                <a:ext cx="142" cy="132"/>
              </a:xfrm>
              <a:prstGeom prst="rect">
                <a:avLst/>
              </a:prstGeom>
              <a:solidFill>
                <a:srgbClr val="CCCCFF"/>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70" name="Text Box 75">
                <a:extLst>
                  <a:ext uri="{FF2B5EF4-FFF2-40B4-BE49-F238E27FC236}">
                    <a16:creationId xmlns:a16="http://schemas.microsoft.com/office/drawing/2014/main" id="{ACCBD9AD-FEAF-555C-C4ED-AD3B7C2078C6}"/>
                  </a:ext>
                </a:extLst>
              </p:cNvPr>
              <p:cNvSpPr txBox="1">
                <a:spLocks noChangeArrowheads="1"/>
              </p:cNvSpPr>
              <p:nvPr/>
            </p:nvSpPr>
            <p:spPr bwMode="auto">
              <a:xfrm>
                <a:off x="2949" y="2395"/>
                <a:ext cx="214" cy="28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2400" b="0" i="0" u="none" strike="noStrike" kern="0" cap="none" spc="0" normalizeH="0" baseline="0" noProof="0" dirty="0">
                    <a:ln>
                      <a:noFill/>
                    </a:ln>
                    <a:solidFill>
                      <a:srgbClr val="000000"/>
                    </a:solidFill>
                    <a:effectLst/>
                    <a:uLnTx/>
                    <a:uFillTx/>
                    <a:latin typeface="Arial" charset="0"/>
                    <a:ea typeface="ＭＳ Ｐゴシック" charset="0"/>
                  </a:rPr>
                  <a:t>z</a:t>
                </a:r>
              </a:p>
            </p:txBody>
          </p:sp>
        </p:grpSp>
        <p:sp>
          <p:nvSpPr>
            <p:cNvPr id="59" name="Text Box 76">
              <a:extLst>
                <a:ext uri="{FF2B5EF4-FFF2-40B4-BE49-F238E27FC236}">
                  <a16:creationId xmlns:a16="http://schemas.microsoft.com/office/drawing/2014/main" id="{24737812-3029-B219-5B63-9FD8AB532EC1}"/>
                </a:ext>
              </a:extLst>
            </p:cNvPr>
            <p:cNvSpPr txBox="1">
              <a:spLocks noChangeArrowheads="1"/>
            </p:cNvSpPr>
            <p:nvPr/>
          </p:nvSpPr>
          <p:spPr bwMode="auto">
            <a:xfrm>
              <a:off x="3493" y="1568"/>
              <a:ext cx="196" cy="231"/>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1800" b="0" i="0" u="none" strike="noStrike" kern="0" cap="none" spc="0" normalizeH="0" baseline="0" noProof="0" dirty="0">
                  <a:ln>
                    <a:noFill/>
                  </a:ln>
                  <a:solidFill>
                    <a:srgbClr val="000000"/>
                  </a:solidFill>
                  <a:effectLst/>
                  <a:uLnTx/>
                  <a:uFillTx/>
                  <a:latin typeface="Arial" charset="0"/>
                  <a:ea typeface="ＭＳ Ｐゴシック" charset="0"/>
                </a:rPr>
                <a:t>2</a:t>
              </a:r>
              <a:endParaRPr kumimoji="0" lang="en-US" sz="24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60" name="Text Box 77">
              <a:extLst>
                <a:ext uri="{FF2B5EF4-FFF2-40B4-BE49-F238E27FC236}">
                  <a16:creationId xmlns:a16="http://schemas.microsoft.com/office/drawing/2014/main" id="{68189C0D-4C62-D978-1507-95BB55D601FB}"/>
                </a:ext>
              </a:extLst>
            </p:cNvPr>
            <p:cNvSpPr txBox="1">
              <a:spLocks noChangeArrowheads="1"/>
            </p:cNvSpPr>
            <p:nvPr/>
          </p:nvSpPr>
          <p:spPr bwMode="auto">
            <a:xfrm>
              <a:off x="3841" y="1787"/>
              <a:ext cx="196" cy="231"/>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1800" b="0" i="0" u="none" strike="noStrike" kern="0" cap="none" spc="0" normalizeH="0" baseline="0" noProof="0" dirty="0">
                  <a:ln>
                    <a:noFill/>
                  </a:ln>
                  <a:solidFill>
                    <a:srgbClr val="000000"/>
                  </a:solidFill>
                  <a:effectLst/>
                  <a:uLnTx/>
                  <a:uFillTx/>
                  <a:latin typeface="Arial" charset="0"/>
                  <a:ea typeface="ＭＳ Ｐゴシック" charset="0"/>
                </a:rPr>
                <a:t>2</a:t>
              </a:r>
              <a:endParaRPr kumimoji="0" lang="en-US" sz="24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61" name="Text Box 78">
              <a:extLst>
                <a:ext uri="{FF2B5EF4-FFF2-40B4-BE49-F238E27FC236}">
                  <a16:creationId xmlns:a16="http://schemas.microsoft.com/office/drawing/2014/main" id="{53760701-06EF-0641-C5BC-FF6F86174BA1}"/>
                </a:ext>
              </a:extLst>
            </p:cNvPr>
            <p:cNvSpPr txBox="1">
              <a:spLocks noChangeArrowheads="1"/>
            </p:cNvSpPr>
            <p:nvPr/>
          </p:nvSpPr>
          <p:spPr bwMode="auto">
            <a:xfrm>
              <a:off x="3406" y="2000"/>
              <a:ext cx="196" cy="231"/>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1800" b="0" i="0" u="none" strike="noStrike" kern="0" cap="none" spc="0" normalizeH="0" baseline="0" noProof="0" dirty="0">
                  <a:ln>
                    <a:noFill/>
                  </a:ln>
                  <a:solidFill>
                    <a:srgbClr val="000000"/>
                  </a:solidFill>
                  <a:effectLst/>
                  <a:uLnTx/>
                  <a:uFillTx/>
                  <a:latin typeface="Arial" charset="0"/>
                  <a:ea typeface="ＭＳ Ｐゴシック" charset="0"/>
                </a:rPr>
                <a:t>1</a:t>
              </a:r>
              <a:endParaRPr kumimoji="0" lang="en-US" sz="24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62" name="Text Box 79">
              <a:extLst>
                <a:ext uri="{FF2B5EF4-FFF2-40B4-BE49-F238E27FC236}">
                  <a16:creationId xmlns:a16="http://schemas.microsoft.com/office/drawing/2014/main" id="{E350B4B6-F13A-E14B-6D24-D77BF1B9388B}"/>
                </a:ext>
              </a:extLst>
            </p:cNvPr>
            <p:cNvSpPr txBox="1">
              <a:spLocks noChangeArrowheads="1"/>
            </p:cNvSpPr>
            <p:nvPr/>
          </p:nvSpPr>
          <p:spPr bwMode="auto">
            <a:xfrm>
              <a:off x="4225" y="1880"/>
              <a:ext cx="196" cy="231"/>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1800" b="0" i="0" u="none" strike="noStrike" kern="0" cap="none" spc="0" normalizeH="0" baseline="0" noProof="0" dirty="0">
                  <a:ln>
                    <a:noFill/>
                  </a:ln>
                  <a:solidFill>
                    <a:srgbClr val="000000"/>
                  </a:solidFill>
                  <a:effectLst/>
                  <a:uLnTx/>
                  <a:uFillTx/>
                  <a:latin typeface="Arial" charset="0"/>
                  <a:ea typeface="ＭＳ Ｐゴシック" charset="0"/>
                </a:rPr>
                <a:t>3</a:t>
              </a:r>
              <a:endParaRPr kumimoji="0" lang="en-US" sz="24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63" name="Text Box 80">
              <a:extLst>
                <a:ext uri="{FF2B5EF4-FFF2-40B4-BE49-F238E27FC236}">
                  <a16:creationId xmlns:a16="http://schemas.microsoft.com/office/drawing/2014/main" id="{53E17A3E-1798-73E9-7C96-669F73CEFBC7}"/>
                </a:ext>
              </a:extLst>
            </p:cNvPr>
            <p:cNvSpPr txBox="1">
              <a:spLocks noChangeArrowheads="1"/>
            </p:cNvSpPr>
            <p:nvPr/>
          </p:nvSpPr>
          <p:spPr bwMode="auto">
            <a:xfrm>
              <a:off x="4162" y="2234"/>
              <a:ext cx="196" cy="231"/>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1800" b="0" i="0" u="none" strike="noStrike" kern="0" cap="none" spc="0" normalizeH="0" baseline="0" noProof="0" dirty="0">
                  <a:ln>
                    <a:noFill/>
                  </a:ln>
                  <a:solidFill>
                    <a:srgbClr val="000000"/>
                  </a:solidFill>
                  <a:effectLst/>
                  <a:uLnTx/>
                  <a:uFillTx/>
                  <a:latin typeface="Arial" charset="0"/>
                  <a:ea typeface="ＭＳ Ｐゴシック" charset="0"/>
                </a:rPr>
                <a:t>1</a:t>
              </a:r>
              <a:endParaRPr kumimoji="0" lang="en-US" sz="24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64" name="Text Box 81">
              <a:extLst>
                <a:ext uri="{FF2B5EF4-FFF2-40B4-BE49-F238E27FC236}">
                  <a16:creationId xmlns:a16="http://schemas.microsoft.com/office/drawing/2014/main" id="{C49284FD-2251-D29D-8FEB-7844481B9B6B}"/>
                </a:ext>
              </a:extLst>
            </p:cNvPr>
            <p:cNvSpPr txBox="1">
              <a:spLocks noChangeArrowheads="1"/>
            </p:cNvSpPr>
            <p:nvPr/>
          </p:nvSpPr>
          <p:spPr bwMode="auto">
            <a:xfrm>
              <a:off x="4522" y="1805"/>
              <a:ext cx="196" cy="231"/>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1800" b="0" i="0" u="none" strike="noStrike" kern="0" cap="none" spc="0" normalizeH="0" baseline="0" noProof="0" dirty="0">
                  <a:ln>
                    <a:noFill/>
                  </a:ln>
                  <a:solidFill>
                    <a:srgbClr val="000000"/>
                  </a:solidFill>
                  <a:effectLst/>
                  <a:uLnTx/>
                  <a:uFillTx/>
                  <a:latin typeface="Arial" charset="0"/>
                  <a:ea typeface="ＭＳ Ｐゴシック" charset="0"/>
                </a:rPr>
                <a:t>1</a:t>
              </a:r>
              <a:endParaRPr kumimoji="0" lang="en-US" sz="24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65" name="Text Box 82">
              <a:extLst>
                <a:ext uri="{FF2B5EF4-FFF2-40B4-BE49-F238E27FC236}">
                  <a16:creationId xmlns:a16="http://schemas.microsoft.com/office/drawing/2014/main" id="{02DFEC4F-119A-5A79-E87B-5F520FA034FF}"/>
                </a:ext>
              </a:extLst>
            </p:cNvPr>
            <p:cNvSpPr txBox="1">
              <a:spLocks noChangeArrowheads="1"/>
            </p:cNvSpPr>
            <p:nvPr/>
          </p:nvSpPr>
          <p:spPr bwMode="auto">
            <a:xfrm>
              <a:off x="4882" y="2069"/>
              <a:ext cx="196" cy="231"/>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1800" b="0" i="0" u="none" strike="noStrike" kern="0" cap="none" spc="0" normalizeH="0" baseline="0" noProof="0" dirty="0">
                  <a:ln>
                    <a:noFill/>
                  </a:ln>
                  <a:solidFill>
                    <a:srgbClr val="000000"/>
                  </a:solidFill>
                  <a:effectLst/>
                  <a:uLnTx/>
                  <a:uFillTx/>
                  <a:latin typeface="Arial" charset="0"/>
                  <a:ea typeface="ＭＳ Ｐゴシック" charset="0"/>
                </a:rPr>
                <a:t>2</a:t>
              </a:r>
              <a:endParaRPr kumimoji="0" lang="en-US" sz="24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66" name="Text Box 83">
              <a:extLst>
                <a:ext uri="{FF2B5EF4-FFF2-40B4-BE49-F238E27FC236}">
                  <a16:creationId xmlns:a16="http://schemas.microsoft.com/office/drawing/2014/main" id="{AC56C494-492B-29A4-970B-0A1F2B82B65F}"/>
                </a:ext>
              </a:extLst>
            </p:cNvPr>
            <p:cNvSpPr txBox="1">
              <a:spLocks noChangeArrowheads="1"/>
            </p:cNvSpPr>
            <p:nvPr/>
          </p:nvSpPr>
          <p:spPr bwMode="auto">
            <a:xfrm>
              <a:off x="4855" y="1532"/>
              <a:ext cx="196" cy="231"/>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1800" b="0" i="0" u="none" strike="noStrike" kern="0" cap="none" spc="0" normalizeH="0" baseline="0" noProof="0" dirty="0">
                  <a:ln>
                    <a:noFill/>
                  </a:ln>
                  <a:solidFill>
                    <a:srgbClr val="000000"/>
                  </a:solidFill>
                  <a:effectLst/>
                  <a:uLnTx/>
                  <a:uFillTx/>
                  <a:latin typeface="Arial" charset="0"/>
                  <a:ea typeface="ＭＳ Ｐゴシック" charset="0"/>
                </a:rPr>
                <a:t>5</a:t>
              </a:r>
              <a:endParaRPr kumimoji="0" lang="en-US" sz="24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67" name="Text Box 84">
              <a:extLst>
                <a:ext uri="{FF2B5EF4-FFF2-40B4-BE49-F238E27FC236}">
                  <a16:creationId xmlns:a16="http://schemas.microsoft.com/office/drawing/2014/main" id="{F7874A50-61AE-B45F-9108-FB120E96FBAD}"/>
                </a:ext>
              </a:extLst>
            </p:cNvPr>
            <p:cNvSpPr txBox="1">
              <a:spLocks noChangeArrowheads="1"/>
            </p:cNvSpPr>
            <p:nvPr/>
          </p:nvSpPr>
          <p:spPr bwMode="auto">
            <a:xfrm>
              <a:off x="4120" y="1382"/>
              <a:ext cx="196" cy="231"/>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1800" b="0" i="0" u="none" strike="noStrike" kern="0" cap="none" spc="0" normalizeH="0" baseline="0" noProof="0" dirty="0">
                  <a:ln>
                    <a:noFill/>
                  </a:ln>
                  <a:solidFill>
                    <a:srgbClr val="000000"/>
                  </a:solidFill>
                  <a:effectLst/>
                  <a:uLnTx/>
                  <a:uFillTx/>
                  <a:latin typeface="Arial" charset="0"/>
                  <a:ea typeface="ＭＳ Ｐゴシック" charset="0"/>
                </a:rPr>
                <a:t>3</a:t>
              </a:r>
              <a:endParaRPr kumimoji="0" lang="en-US" sz="24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68" name="Text Box 85">
              <a:extLst>
                <a:ext uri="{FF2B5EF4-FFF2-40B4-BE49-F238E27FC236}">
                  <a16:creationId xmlns:a16="http://schemas.microsoft.com/office/drawing/2014/main" id="{C3D2C5C0-7178-9F16-A9E3-869A16B8A1E9}"/>
                </a:ext>
              </a:extLst>
            </p:cNvPr>
            <p:cNvSpPr txBox="1">
              <a:spLocks noChangeArrowheads="1"/>
            </p:cNvSpPr>
            <p:nvPr/>
          </p:nvSpPr>
          <p:spPr bwMode="auto">
            <a:xfrm>
              <a:off x="3769" y="1115"/>
              <a:ext cx="196" cy="231"/>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1800" b="0" i="0" u="none" strike="noStrike" kern="0" cap="none" spc="0" normalizeH="0" baseline="0" noProof="0" dirty="0">
                  <a:ln>
                    <a:noFill/>
                  </a:ln>
                  <a:solidFill>
                    <a:srgbClr val="000000"/>
                  </a:solidFill>
                  <a:effectLst/>
                  <a:uLnTx/>
                  <a:uFillTx/>
                  <a:latin typeface="Arial" charset="0"/>
                  <a:ea typeface="ＭＳ Ｐゴシック" charset="0"/>
                </a:rPr>
                <a:t>5</a:t>
              </a:r>
              <a:endParaRPr kumimoji="0" lang="en-US" sz="2400" b="0" i="0" u="none" strike="noStrike" kern="0" cap="none" spc="0" normalizeH="0" baseline="0" noProof="0" dirty="0">
                <a:ln>
                  <a:noFill/>
                </a:ln>
                <a:solidFill>
                  <a:srgbClr val="000000"/>
                </a:solidFill>
                <a:effectLst/>
                <a:uLnTx/>
                <a:uFillTx/>
                <a:latin typeface="Arial" charset="0"/>
                <a:ea typeface="ＭＳ Ｐゴシック" charset="0"/>
              </a:endParaRPr>
            </a:p>
          </p:txBody>
        </p:sp>
      </p:grpSp>
      <p:sp>
        <p:nvSpPr>
          <p:cNvPr id="81" name="Text Box 6">
            <a:extLst>
              <a:ext uri="{FF2B5EF4-FFF2-40B4-BE49-F238E27FC236}">
                <a16:creationId xmlns:a16="http://schemas.microsoft.com/office/drawing/2014/main" id="{250BC97A-164C-2EC9-9934-507168B7A65C}"/>
              </a:ext>
            </a:extLst>
          </p:cNvPr>
          <p:cNvSpPr txBox="1">
            <a:spLocks noChangeArrowheads="1"/>
          </p:cNvSpPr>
          <p:nvPr/>
        </p:nvSpPr>
        <p:spPr bwMode="auto">
          <a:xfrm>
            <a:off x="5169951" y="1633417"/>
            <a:ext cx="1295547" cy="40011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r" defTabSz="914400" rtl="0" eaLnBrk="0" fontAlgn="base" latinLnBrk="0" hangingPunct="0">
              <a:lnSpc>
                <a:spcPct val="100000"/>
              </a:lnSpc>
              <a:spcBef>
                <a:spcPct val="0"/>
              </a:spcBef>
              <a:spcAft>
                <a:spcPct val="0"/>
              </a:spcAft>
              <a:buClrTx/>
              <a:buSzTx/>
              <a:buFontTx/>
              <a:buNone/>
              <a:tabLst/>
              <a:defRPr/>
            </a:pPr>
            <a:r>
              <a:rPr kumimoji="0" lang="en-US" sz="2000" b="0" i="0" u="none" strike="noStrike" kern="0" cap="none" spc="0" normalizeH="0" baseline="0" noProof="0" dirty="0">
                <a:ln>
                  <a:noFill/>
                </a:ln>
                <a:solidFill>
                  <a:srgbClr val="000000"/>
                </a:solidFill>
                <a:effectLst/>
                <a:uLnTx/>
                <a:uFillTx/>
                <a:latin typeface="Arial" charset="0"/>
                <a:ea typeface="ＭＳ Ｐゴシック" charset="0"/>
              </a:rPr>
              <a:t>D(w),p(w)</a:t>
            </a:r>
          </a:p>
        </p:txBody>
      </p:sp>
      <p:grpSp>
        <p:nvGrpSpPr>
          <p:cNvPr id="82" name="Group 81">
            <a:extLst>
              <a:ext uri="{FF2B5EF4-FFF2-40B4-BE49-F238E27FC236}">
                <a16:creationId xmlns:a16="http://schemas.microsoft.com/office/drawing/2014/main" id="{DCDD17F5-D2E8-C192-EE99-4513BD518CD3}"/>
              </a:ext>
            </a:extLst>
          </p:cNvPr>
          <p:cNvGrpSpPr/>
          <p:nvPr/>
        </p:nvGrpSpPr>
        <p:grpSpPr>
          <a:xfrm>
            <a:off x="4263633" y="1951300"/>
            <a:ext cx="5679281" cy="401555"/>
            <a:chOff x="4263633" y="1951300"/>
            <a:chExt cx="5679281" cy="401555"/>
          </a:xfrm>
        </p:grpSpPr>
        <p:sp>
          <p:nvSpPr>
            <p:cNvPr id="83" name="Text Box 6">
              <a:extLst>
                <a:ext uri="{FF2B5EF4-FFF2-40B4-BE49-F238E27FC236}">
                  <a16:creationId xmlns:a16="http://schemas.microsoft.com/office/drawing/2014/main" id="{151127A7-BAED-9F31-48EF-96446B97C4DE}"/>
                </a:ext>
              </a:extLst>
            </p:cNvPr>
            <p:cNvSpPr txBox="1">
              <a:spLocks noChangeArrowheads="1"/>
            </p:cNvSpPr>
            <p:nvPr/>
          </p:nvSpPr>
          <p:spPr bwMode="auto">
            <a:xfrm>
              <a:off x="5570608" y="1951300"/>
              <a:ext cx="540533" cy="40011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r" defTabSz="914400" rtl="0" eaLnBrk="0" fontAlgn="base" latinLnBrk="0" hangingPunct="0">
                <a:lnSpc>
                  <a:spcPct val="100000"/>
                </a:lnSpc>
                <a:spcBef>
                  <a:spcPct val="0"/>
                </a:spcBef>
                <a:spcAft>
                  <a:spcPct val="0"/>
                </a:spcAft>
                <a:buClrTx/>
                <a:buSzTx/>
                <a:buFontTx/>
                <a:buNone/>
                <a:tabLst/>
                <a:defRPr/>
              </a:pPr>
              <a:r>
                <a:rPr kumimoji="0" lang="en-US" sz="2000" b="0" i="0" u="none" strike="noStrike" kern="0" cap="none" spc="0" normalizeH="0" baseline="0" noProof="0" dirty="0">
                  <a:ln>
                    <a:noFill/>
                  </a:ln>
                  <a:solidFill>
                    <a:srgbClr val="000000"/>
                  </a:solidFill>
                  <a:effectLst/>
                  <a:uLnTx/>
                  <a:uFillTx/>
                  <a:latin typeface="Arial" charset="0"/>
                  <a:ea typeface="ＭＳ Ｐゴシック" charset="0"/>
                </a:rPr>
                <a:t>5,u</a:t>
              </a:r>
            </a:p>
          </p:txBody>
        </p:sp>
        <p:sp>
          <p:nvSpPr>
            <p:cNvPr id="84" name="Text Box 9">
              <a:extLst>
                <a:ext uri="{FF2B5EF4-FFF2-40B4-BE49-F238E27FC236}">
                  <a16:creationId xmlns:a16="http://schemas.microsoft.com/office/drawing/2014/main" id="{174390B1-91E9-DB24-6383-FFFF0897FD7B}"/>
                </a:ext>
              </a:extLst>
            </p:cNvPr>
            <p:cNvSpPr txBox="1">
              <a:spLocks noChangeArrowheads="1"/>
            </p:cNvSpPr>
            <p:nvPr/>
          </p:nvSpPr>
          <p:spPr bwMode="auto">
            <a:xfrm>
              <a:off x="9564285" y="1975894"/>
              <a:ext cx="378629" cy="36933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r" defTabSz="914400" rtl="0" eaLnBrk="0" fontAlgn="base" latinLnBrk="0" hangingPunct="0">
                <a:lnSpc>
                  <a:spcPct val="100000"/>
                </a:lnSpc>
                <a:spcBef>
                  <a:spcPct val="0"/>
                </a:spcBef>
                <a:spcAft>
                  <a:spcPct val="0"/>
                </a:spcAft>
                <a:buClrTx/>
                <a:buSzTx/>
                <a:buFontTx/>
                <a:buNone/>
                <a:tabLst/>
                <a:defRPr/>
              </a:pPr>
              <a:r>
                <a:rPr kumimoji="0" lang="en-US" sz="1800" b="0" i="0" u="none" strike="noStrike" kern="0" cap="none" spc="0" normalizeH="0" baseline="0" noProof="0" dirty="0">
                  <a:ln>
                    <a:noFill/>
                  </a:ln>
                  <a:solidFill>
                    <a:srgbClr val="000000"/>
                  </a:solidFill>
                  <a:effectLst/>
                  <a:uLnTx/>
                  <a:uFillTx/>
                  <a:latin typeface="Comic Sans MS" charset="0"/>
                  <a:ea typeface="ＭＳ Ｐゴシック" charset="0"/>
                </a:rPr>
                <a:t>∞</a:t>
              </a:r>
              <a:endParaRPr kumimoji="0" lang="en-US" sz="20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85" name="Text Box 9">
              <a:extLst>
                <a:ext uri="{FF2B5EF4-FFF2-40B4-BE49-F238E27FC236}">
                  <a16:creationId xmlns:a16="http://schemas.microsoft.com/office/drawing/2014/main" id="{A8BD3788-A4E1-08D3-46AC-43756688D6F7}"/>
                </a:ext>
              </a:extLst>
            </p:cNvPr>
            <p:cNvSpPr txBox="1">
              <a:spLocks noChangeArrowheads="1"/>
            </p:cNvSpPr>
            <p:nvPr/>
          </p:nvSpPr>
          <p:spPr bwMode="auto">
            <a:xfrm>
              <a:off x="8268885" y="1974450"/>
              <a:ext cx="378629" cy="36933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r" defTabSz="914400" rtl="0" eaLnBrk="0" fontAlgn="base" latinLnBrk="0" hangingPunct="0">
                <a:lnSpc>
                  <a:spcPct val="100000"/>
                </a:lnSpc>
                <a:spcBef>
                  <a:spcPct val="0"/>
                </a:spcBef>
                <a:spcAft>
                  <a:spcPct val="0"/>
                </a:spcAft>
                <a:buClrTx/>
                <a:buSzTx/>
                <a:buFontTx/>
                <a:buNone/>
                <a:tabLst/>
                <a:defRPr/>
              </a:pPr>
              <a:r>
                <a:rPr kumimoji="0" lang="en-US" sz="1800" b="0" i="0" u="none" strike="noStrike" kern="0" cap="none" spc="0" normalizeH="0" baseline="0" noProof="0" dirty="0">
                  <a:ln>
                    <a:noFill/>
                  </a:ln>
                  <a:solidFill>
                    <a:srgbClr val="000000"/>
                  </a:solidFill>
                  <a:effectLst/>
                  <a:uLnTx/>
                  <a:uFillTx/>
                  <a:latin typeface="Comic Sans MS" charset="0"/>
                  <a:ea typeface="ＭＳ Ｐゴシック" charset="0"/>
                </a:rPr>
                <a:t>∞</a:t>
              </a:r>
              <a:endParaRPr kumimoji="0" lang="en-US" sz="20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86" name="Text Box 7">
              <a:extLst>
                <a:ext uri="{FF2B5EF4-FFF2-40B4-BE49-F238E27FC236}">
                  <a16:creationId xmlns:a16="http://schemas.microsoft.com/office/drawing/2014/main" id="{4B1C61F1-AA42-A983-3AFE-6C383439BC78}"/>
                </a:ext>
              </a:extLst>
            </p:cNvPr>
            <p:cNvSpPr txBox="1">
              <a:spLocks noChangeArrowheads="1"/>
            </p:cNvSpPr>
            <p:nvPr/>
          </p:nvSpPr>
          <p:spPr bwMode="auto">
            <a:xfrm>
              <a:off x="6866008" y="1951300"/>
              <a:ext cx="540533" cy="40011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r" defTabSz="914400" rtl="0" eaLnBrk="0" fontAlgn="base" latinLnBrk="0" hangingPunct="0">
                <a:lnSpc>
                  <a:spcPct val="100000"/>
                </a:lnSpc>
                <a:spcBef>
                  <a:spcPct val="0"/>
                </a:spcBef>
                <a:spcAft>
                  <a:spcPct val="0"/>
                </a:spcAft>
                <a:buClrTx/>
                <a:buSzTx/>
                <a:buFontTx/>
                <a:buNone/>
                <a:tabLst/>
                <a:defRPr/>
              </a:pPr>
              <a:r>
                <a:rPr kumimoji="0" lang="en-US" sz="2000" b="0" i="0" u="none" strike="noStrike" kern="0" cap="none" spc="0" normalizeH="0" baseline="0" noProof="0" dirty="0">
                  <a:ln>
                    <a:noFill/>
                  </a:ln>
                  <a:solidFill>
                    <a:srgbClr val="00B050"/>
                  </a:solidFill>
                  <a:effectLst/>
                  <a:uLnTx/>
                  <a:uFillTx/>
                  <a:latin typeface="Arial" charset="0"/>
                  <a:ea typeface="ＭＳ Ｐゴシック" charset="0"/>
                </a:rPr>
                <a:t>1,u</a:t>
              </a:r>
            </a:p>
          </p:txBody>
        </p:sp>
        <p:sp>
          <p:nvSpPr>
            <p:cNvPr id="87" name="Text Box 5">
              <a:extLst>
                <a:ext uri="{FF2B5EF4-FFF2-40B4-BE49-F238E27FC236}">
                  <a16:creationId xmlns:a16="http://schemas.microsoft.com/office/drawing/2014/main" id="{E9D2ACBF-BCBC-AA48-C211-C72B3DECCC0B}"/>
                </a:ext>
              </a:extLst>
            </p:cNvPr>
            <p:cNvSpPr txBox="1">
              <a:spLocks noChangeArrowheads="1"/>
            </p:cNvSpPr>
            <p:nvPr/>
          </p:nvSpPr>
          <p:spPr bwMode="auto">
            <a:xfrm>
              <a:off x="4263633" y="1952745"/>
              <a:ext cx="540533" cy="40011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r" defTabSz="914400" rtl="0" eaLnBrk="0" fontAlgn="base" latinLnBrk="0" hangingPunct="0">
                <a:lnSpc>
                  <a:spcPct val="100000"/>
                </a:lnSpc>
                <a:spcBef>
                  <a:spcPct val="0"/>
                </a:spcBef>
                <a:spcAft>
                  <a:spcPct val="0"/>
                </a:spcAft>
                <a:buClrTx/>
                <a:buSzTx/>
                <a:buFontTx/>
                <a:buNone/>
                <a:tabLst/>
                <a:defRPr/>
              </a:pPr>
              <a:r>
                <a:rPr kumimoji="0" lang="en-US" sz="2000" b="0" i="0" u="none" strike="noStrike" kern="0" cap="none" spc="0" normalizeH="0" baseline="0" noProof="0" dirty="0">
                  <a:ln>
                    <a:noFill/>
                  </a:ln>
                  <a:solidFill>
                    <a:srgbClr val="000000"/>
                  </a:solidFill>
                  <a:effectLst/>
                  <a:uLnTx/>
                  <a:uFillTx/>
                  <a:latin typeface="Arial" charset="0"/>
                  <a:ea typeface="ＭＳ Ｐゴシック" charset="0"/>
                </a:rPr>
                <a:t>2,u</a:t>
              </a:r>
            </a:p>
          </p:txBody>
        </p:sp>
      </p:grpSp>
      <p:sp>
        <p:nvSpPr>
          <p:cNvPr id="88" name="Text Box 4">
            <a:extLst>
              <a:ext uri="{FF2B5EF4-FFF2-40B4-BE49-F238E27FC236}">
                <a16:creationId xmlns:a16="http://schemas.microsoft.com/office/drawing/2014/main" id="{403525BC-49D7-CEE7-C219-985C04B57DBB}"/>
              </a:ext>
            </a:extLst>
          </p:cNvPr>
          <p:cNvSpPr txBox="1">
            <a:spLocks noChangeArrowheads="1"/>
          </p:cNvSpPr>
          <p:nvPr/>
        </p:nvSpPr>
        <p:spPr bwMode="auto">
          <a:xfrm>
            <a:off x="3082181" y="1941646"/>
            <a:ext cx="327334" cy="40011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r" defTabSz="914400" rtl="0" eaLnBrk="0" fontAlgn="base" latinLnBrk="0" hangingPunct="0">
              <a:lnSpc>
                <a:spcPct val="100000"/>
              </a:lnSpc>
              <a:spcBef>
                <a:spcPct val="0"/>
              </a:spcBef>
              <a:spcAft>
                <a:spcPct val="0"/>
              </a:spcAft>
              <a:buClrTx/>
              <a:buSzTx/>
              <a:buFontTx/>
              <a:buNone/>
              <a:tabLst/>
              <a:defRPr/>
            </a:pPr>
            <a:r>
              <a:rPr kumimoji="0" lang="en-US" sz="2000" b="0" i="0" u="none" strike="noStrike" kern="0" cap="none" spc="0" normalizeH="0" baseline="0" noProof="0" dirty="0">
                <a:ln>
                  <a:noFill/>
                </a:ln>
                <a:solidFill>
                  <a:srgbClr val="000000"/>
                </a:solidFill>
                <a:effectLst/>
                <a:uLnTx/>
                <a:uFillTx/>
                <a:latin typeface="Arial" charset="0"/>
                <a:ea typeface="ＭＳ Ｐゴシック" charset="0"/>
              </a:rPr>
              <a:t>u</a:t>
            </a:r>
          </a:p>
        </p:txBody>
      </p:sp>
      <p:cxnSp>
        <p:nvCxnSpPr>
          <p:cNvPr id="89" name="Straight Connector 88">
            <a:extLst>
              <a:ext uri="{FF2B5EF4-FFF2-40B4-BE49-F238E27FC236}">
                <a16:creationId xmlns:a16="http://schemas.microsoft.com/office/drawing/2014/main" id="{DCC29792-509C-42CF-B6E3-BF05D7A2AE97}"/>
              </a:ext>
            </a:extLst>
          </p:cNvPr>
          <p:cNvCxnSpPr/>
          <p:nvPr/>
        </p:nvCxnSpPr>
        <p:spPr>
          <a:xfrm>
            <a:off x="1706097" y="2303362"/>
            <a:ext cx="8229600" cy="0"/>
          </a:xfrm>
          <a:prstGeom prst="line">
            <a:avLst/>
          </a:prstGeom>
          <a:ln w="1270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cxnSp>
        <p:nvCxnSpPr>
          <p:cNvPr id="90" name="Straight Connector 89">
            <a:extLst>
              <a:ext uri="{FF2B5EF4-FFF2-40B4-BE49-F238E27FC236}">
                <a16:creationId xmlns:a16="http://schemas.microsoft.com/office/drawing/2014/main" id="{DEA4BB8F-89E6-C8CF-B423-EE4877D72EE9}"/>
              </a:ext>
            </a:extLst>
          </p:cNvPr>
          <p:cNvCxnSpPr/>
          <p:nvPr/>
        </p:nvCxnSpPr>
        <p:spPr>
          <a:xfrm>
            <a:off x="1714983" y="2606233"/>
            <a:ext cx="8229600" cy="0"/>
          </a:xfrm>
          <a:prstGeom prst="line">
            <a:avLst/>
          </a:prstGeom>
          <a:ln w="1270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cxnSp>
        <p:nvCxnSpPr>
          <p:cNvPr id="91" name="Straight Connector 90">
            <a:extLst>
              <a:ext uri="{FF2B5EF4-FFF2-40B4-BE49-F238E27FC236}">
                <a16:creationId xmlns:a16="http://schemas.microsoft.com/office/drawing/2014/main" id="{86F8E2DF-4C58-E307-276D-1AA78321816D}"/>
              </a:ext>
            </a:extLst>
          </p:cNvPr>
          <p:cNvCxnSpPr/>
          <p:nvPr/>
        </p:nvCxnSpPr>
        <p:spPr>
          <a:xfrm>
            <a:off x="1719251" y="2913722"/>
            <a:ext cx="8229600" cy="0"/>
          </a:xfrm>
          <a:prstGeom prst="line">
            <a:avLst/>
          </a:prstGeom>
          <a:ln w="1270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cxnSp>
        <p:nvCxnSpPr>
          <p:cNvPr id="92" name="Straight Connector 91">
            <a:extLst>
              <a:ext uri="{FF2B5EF4-FFF2-40B4-BE49-F238E27FC236}">
                <a16:creationId xmlns:a16="http://schemas.microsoft.com/office/drawing/2014/main" id="{3C11526C-690D-4FAF-3408-85F30AF09CA1}"/>
              </a:ext>
            </a:extLst>
          </p:cNvPr>
          <p:cNvCxnSpPr/>
          <p:nvPr/>
        </p:nvCxnSpPr>
        <p:spPr>
          <a:xfrm>
            <a:off x="1718901" y="3225829"/>
            <a:ext cx="8229600" cy="0"/>
          </a:xfrm>
          <a:prstGeom prst="line">
            <a:avLst/>
          </a:prstGeom>
          <a:ln w="1270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cxnSp>
        <p:nvCxnSpPr>
          <p:cNvPr id="93" name="Straight Connector 92">
            <a:extLst>
              <a:ext uri="{FF2B5EF4-FFF2-40B4-BE49-F238E27FC236}">
                <a16:creationId xmlns:a16="http://schemas.microsoft.com/office/drawing/2014/main" id="{16D2B290-A458-A15F-3843-4AFAB2B2AA87}"/>
              </a:ext>
            </a:extLst>
          </p:cNvPr>
          <p:cNvCxnSpPr/>
          <p:nvPr/>
        </p:nvCxnSpPr>
        <p:spPr>
          <a:xfrm>
            <a:off x="1727787" y="3565644"/>
            <a:ext cx="8229600" cy="0"/>
          </a:xfrm>
          <a:prstGeom prst="line">
            <a:avLst/>
          </a:prstGeom>
          <a:ln w="1270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sp>
        <p:nvSpPr>
          <p:cNvPr id="94" name="TextBox 93">
            <a:extLst>
              <a:ext uri="{FF2B5EF4-FFF2-40B4-BE49-F238E27FC236}">
                <a16:creationId xmlns:a16="http://schemas.microsoft.com/office/drawing/2014/main" id="{83D7A197-9DF7-1762-47E8-DE0181F256FC}"/>
              </a:ext>
            </a:extLst>
          </p:cNvPr>
          <p:cNvSpPr txBox="1"/>
          <p:nvPr/>
        </p:nvSpPr>
        <p:spPr>
          <a:xfrm>
            <a:off x="4322868" y="1212035"/>
            <a:ext cx="346570" cy="523220"/>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800" b="0" i="0" u="none" strike="noStrike" kern="1200" cap="none" spc="0" normalizeH="0" baseline="0" noProof="0" dirty="0">
                <a:ln>
                  <a:noFill/>
                </a:ln>
                <a:solidFill>
                  <a:srgbClr val="FF0000"/>
                </a:solidFill>
                <a:effectLst/>
                <a:uLnTx/>
                <a:uFillTx/>
                <a:latin typeface="Calibri" panose="020F0502020204030204"/>
                <a:ea typeface="+mn-ea"/>
                <a:cs typeface="+mn-cs"/>
              </a:rPr>
              <a:t>v</a:t>
            </a:r>
          </a:p>
        </p:txBody>
      </p:sp>
      <p:sp>
        <p:nvSpPr>
          <p:cNvPr id="95" name="TextBox 94">
            <a:extLst>
              <a:ext uri="{FF2B5EF4-FFF2-40B4-BE49-F238E27FC236}">
                <a16:creationId xmlns:a16="http://schemas.microsoft.com/office/drawing/2014/main" id="{A822D420-EB35-348A-A691-ADF7BCA61088}"/>
              </a:ext>
            </a:extLst>
          </p:cNvPr>
          <p:cNvSpPr txBox="1"/>
          <p:nvPr/>
        </p:nvSpPr>
        <p:spPr>
          <a:xfrm>
            <a:off x="5598013" y="1206430"/>
            <a:ext cx="441146" cy="523220"/>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800" b="0" i="0" u="none" strike="noStrike" kern="1200" cap="none" spc="0" normalizeH="0" baseline="0" noProof="0" dirty="0">
                <a:ln>
                  <a:noFill/>
                </a:ln>
                <a:solidFill>
                  <a:srgbClr val="FF0000"/>
                </a:solidFill>
                <a:effectLst/>
                <a:uLnTx/>
                <a:uFillTx/>
                <a:latin typeface="Calibri" panose="020F0502020204030204"/>
                <a:ea typeface="+mn-ea"/>
                <a:cs typeface="+mn-cs"/>
              </a:rPr>
              <a:t>w</a:t>
            </a:r>
          </a:p>
        </p:txBody>
      </p:sp>
      <p:sp>
        <p:nvSpPr>
          <p:cNvPr id="96" name="TextBox 95">
            <a:extLst>
              <a:ext uri="{FF2B5EF4-FFF2-40B4-BE49-F238E27FC236}">
                <a16:creationId xmlns:a16="http://schemas.microsoft.com/office/drawing/2014/main" id="{B2F316C2-F13F-EDCC-FC7E-24A38B880C43}"/>
              </a:ext>
            </a:extLst>
          </p:cNvPr>
          <p:cNvSpPr txBox="1"/>
          <p:nvPr/>
        </p:nvSpPr>
        <p:spPr>
          <a:xfrm>
            <a:off x="6907883" y="1200825"/>
            <a:ext cx="340158" cy="523220"/>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800" b="0" i="0" u="none" strike="noStrike" kern="1200" cap="none" spc="0" normalizeH="0" baseline="0" noProof="0" dirty="0">
                <a:ln>
                  <a:noFill/>
                </a:ln>
                <a:solidFill>
                  <a:srgbClr val="FF0000"/>
                </a:solidFill>
                <a:effectLst/>
                <a:uLnTx/>
                <a:uFillTx/>
                <a:latin typeface="Calibri" panose="020F0502020204030204"/>
                <a:ea typeface="+mn-ea"/>
                <a:cs typeface="+mn-cs"/>
              </a:rPr>
              <a:t>x</a:t>
            </a:r>
          </a:p>
        </p:txBody>
      </p:sp>
      <p:sp>
        <p:nvSpPr>
          <p:cNvPr id="97" name="TextBox 96">
            <a:extLst>
              <a:ext uri="{FF2B5EF4-FFF2-40B4-BE49-F238E27FC236}">
                <a16:creationId xmlns:a16="http://schemas.microsoft.com/office/drawing/2014/main" id="{ABC9E137-4970-A107-D300-CD06FE5994CA}"/>
              </a:ext>
            </a:extLst>
          </p:cNvPr>
          <p:cNvSpPr txBox="1"/>
          <p:nvPr/>
        </p:nvSpPr>
        <p:spPr>
          <a:xfrm>
            <a:off x="8240903" y="1206795"/>
            <a:ext cx="346570" cy="523220"/>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800" b="0" i="0" u="none" strike="noStrike" kern="1200" cap="none" spc="0" normalizeH="0" baseline="0" noProof="0" dirty="0">
                <a:ln>
                  <a:noFill/>
                </a:ln>
                <a:solidFill>
                  <a:srgbClr val="FF0000"/>
                </a:solidFill>
                <a:effectLst/>
                <a:uLnTx/>
                <a:uFillTx/>
                <a:latin typeface="Calibri" panose="020F0502020204030204"/>
                <a:ea typeface="+mn-ea"/>
                <a:cs typeface="+mn-cs"/>
              </a:rPr>
              <a:t>y</a:t>
            </a:r>
          </a:p>
        </p:txBody>
      </p:sp>
      <p:sp>
        <p:nvSpPr>
          <p:cNvPr id="98" name="TextBox 97">
            <a:extLst>
              <a:ext uri="{FF2B5EF4-FFF2-40B4-BE49-F238E27FC236}">
                <a16:creationId xmlns:a16="http://schemas.microsoft.com/office/drawing/2014/main" id="{055EB773-BD2C-DD30-859F-6D67CB1BF3B4}"/>
              </a:ext>
            </a:extLst>
          </p:cNvPr>
          <p:cNvSpPr txBox="1"/>
          <p:nvPr/>
        </p:nvSpPr>
        <p:spPr>
          <a:xfrm>
            <a:off x="9504473" y="1224340"/>
            <a:ext cx="325730" cy="523220"/>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800" b="0" i="0" u="none" strike="noStrike" kern="1200" cap="none" spc="0" normalizeH="0" baseline="0" noProof="0" dirty="0">
                <a:ln>
                  <a:noFill/>
                </a:ln>
                <a:solidFill>
                  <a:srgbClr val="FF0000"/>
                </a:solidFill>
                <a:effectLst/>
                <a:uLnTx/>
                <a:uFillTx/>
                <a:latin typeface="Calibri" panose="020F0502020204030204"/>
                <a:ea typeface="+mn-ea"/>
                <a:cs typeface="+mn-cs"/>
              </a:rPr>
              <a:t>z</a:t>
            </a:r>
          </a:p>
        </p:txBody>
      </p:sp>
      <mc:AlternateContent xmlns:mc="http://schemas.openxmlformats.org/markup-compatibility/2006" xmlns:a14="http://schemas.microsoft.com/office/drawing/2010/main">
        <mc:Choice Requires="a14">
          <p:sp>
            <p:nvSpPr>
              <p:cNvPr id="100" name="TextBox 99">
                <a:extLst>
                  <a:ext uri="{FF2B5EF4-FFF2-40B4-BE49-F238E27FC236}">
                    <a16:creationId xmlns:a16="http://schemas.microsoft.com/office/drawing/2014/main" id="{13DBFA6D-336F-5AD3-CEDC-DD56731A44B7}"/>
                  </a:ext>
                </a:extLst>
              </p:cNvPr>
              <p:cNvSpPr txBox="1"/>
              <p:nvPr/>
            </p:nvSpPr>
            <p:spPr>
              <a:xfrm>
                <a:off x="6988628" y="4785714"/>
                <a:ext cx="4559029" cy="1754326"/>
              </a:xfrm>
              <a:prstGeom prst="rect">
                <a:avLst/>
              </a:prstGeom>
              <a:noFill/>
            </p:spPr>
            <p:txBody>
              <a:bodyPr wrap="square" rtlCol="0">
                <a:spAutoFit/>
              </a:bodyPr>
              <a:lstStyle/>
              <a:p>
                <a:r>
                  <a:rPr lang="en-IN" dirty="0"/>
                  <a:t>D(v) is the distance of v from the source, which is known at this stage of the algorithm</a:t>
                </a:r>
              </a:p>
              <a:p>
                <a:r>
                  <a:rPr lang="en-IN" dirty="0"/>
                  <a:t>p(v) is the immediate predecessor of v on the path to v with distance D(v)</a:t>
                </a:r>
              </a:p>
              <a:p>
                <a14:m>
                  <m:oMath xmlns:m="http://schemas.openxmlformats.org/officeDocument/2006/math">
                    <m:r>
                      <a:rPr lang="en-IN" b="0" i="1" smtClean="0">
                        <a:latin typeface="Cambria Math" panose="02040503050406030204" pitchFamily="18" charset="0"/>
                      </a:rPr>
                      <m:t>∞</m:t>
                    </m:r>
                  </m:oMath>
                </a14:m>
                <a:r>
                  <a:rPr lang="en-IN" dirty="0"/>
                  <a:t> means the path is unknown at this stage of the algorithm </a:t>
                </a:r>
              </a:p>
            </p:txBody>
          </p:sp>
        </mc:Choice>
        <mc:Fallback xmlns="">
          <p:sp>
            <p:nvSpPr>
              <p:cNvPr id="100" name="TextBox 99">
                <a:extLst>
                  <a:ext uri="{FF2B5EF4-FFF2-40B4-BE49-F238E27FC236}">
                    <a16:creationId xmlns:a16="http://schemas.microsoft.com/office/drawing/2014/main" id="{13DBFA6D-336F-5AD3-CEDC-DD56731A44B7}"/>
                  </a:ext>
                </a:extLst>
              </p:cNvPr>
              <p:cNvSpPr txBox="1">
                <a:spLocks noRot="1" noChangeAspect="1" noMove="1" noResize="1" noEditPoints="1" noAdjustHandles="1" noChangeArrowheads="1" noChangeShapeType="1" noTextEdit="1"/>
              </p:cNvSpPr>
              <p:nvPr/>
            </p:nvSpPr>
            <p:spPr>
              <a:xfrm>
                <a:off x="6988628" y="4785714"/>
                <a:ext cx="4559029" cy="1754326"/>
              </a:xfrm>
              <a:prstGeom prst="rect">
                <a:avLst/>
              </a:prstGeom>
              <a:blipFill>
                <a:blip r:embed="rId2"/>
                <a:stretch>
                  <a:fillRect l="-1070" t="-1736" r="-2139" b="-4514"/>
                </a:stretch>
              </a:blipFill>
            </p:spPr>
            <p:txBody>
              <a:bodyPr/>
              <a:lstStyle/>
              <a:p>
                <a:r>
                  <a:rPr lang="en-IN">
                    <a:noFill/>
                  </a:rPr>
                  <a:t> </a:t>
                </a:r>
              </a:p>
            </p:txBody>
          </p:sp>
        </mc:Fallback>
      </mc:AlternateContent>
      <p:cxnSp>
        <p:nvCxnSpPr>
          <p:cNvPr id="3" name="Straight Connector 2">
            <a:extLst>
              <a:ext uri="{FF2B5EF4-FFF2-40B4-BE49-F238E27FC236}">
                <a16:creationId xmlns:a16="http://schemas.microsoft.com/office/drawing/2014/main" id="{75C1CB54-F17F-6812-6A74-ABC2F948096C}"/>
              </a:ext>
            </a:extLst>
          </p:cNvPr>
          <p:cNvCxnSpPr/>
          <p:nvPr/>
        </p:nvCxnSpPr>
        <p:spPr>
          <a:xfrm>
            <a:off x="1706097" y="2303362"/>
            <a:ext cx="8229600" cy="0"/>
          </a:xfrm>
          <a:prstGeom prst="line">
            <a:avLst/>
          </a:prstGeom>
          <a:ln w="1270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grpSp>
        <p:nvGrpSpPr>
          <p:cNvPr id="99" name="Group 98">
            <a:extLst>
              <a:ext uri="{FF2B5EF4-FFF2-40B4-BE49-F238E27FC236}">
                <a16:creationId xmlns:a16="http://schemas.microsoft.com/office/drawing/2014/main" id="{A12E1EB4-0A9F-2056-DE0B-4268A098A94D}"/>
              </a:ext>
            </a:extLst>
          </p:cNvPr>
          <p:cNvGrpSpPr/>
          <p:nvPr/>
        </p:nvGrpSpPr>
        <p:grpSpPr>
          <a:xfrm>
            <a:off x="4274519" y="2299647"/>
            <a:ext cx="5679281" cy="401555"/>
            <a:chOff x="4263633" y="1951300"/>
            <a:chExt cx="5679281" cy="401555"/>
          </a:xfrm>
        </p:grpSpPr>
        <p:sp>
          <p:nvSpPr>
            <p:cNvPr id="101" name="Text Box 6">
              <a:extLst>
                <a:ext uri="{FF2B5EF4-FFF2-40B4-BE49-F238E27FC236}">
                  <a16:creationId xmlns:a16="http://schemas.microsoft.com/office/drawing/2014/main" id="{43BAA395-15F3-472C-E858-C2EE458E8650}"/>
                </a:ext>
              </a:extLst>
            </p:cNvPr>
            <p:cNvSpPr txBox="1">
              <a:spLocks noChangeArrowheads="1"/>
            </p:cNvSpPr>
            <p:nvPr/>
          </p:nvSpPr>
          <p:spPr bwMode="auto">
            <a:xfrm>
              <a:off x="5585035" y="1951300"/>
              <a:ext cx="526106" cy="40011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r" defTabSz="914400" rtl="0" eaLnBrk="0" fontAlgn="base" latinLnBrk="0" hangingPunct="0">
                <a:lnSpc>
                  <a:spcPct val="100000"/>
                </a:lnSpc>
                <a:spcBef>
                  <a:spcPct val="0"/>
                </a:spcBef>
                <a:spcAft>
                  <a:spcPct val="0"/>
                </a:spcAft>
                <a:buClrTx/>
                <a:buSzTx/>
                <a:buFontTx/>
                <a:buNone/>
                <a:tabLst/>
                <a:defRPr/>
              </a:pPr>
              <a:r>
                <a:rPr lang="en-US" sz="2000" kern="0" dirty="0">
                  <a:solidFill>
                    <a:srgbClr val="000000"/>
                  </a:solidFill>
                </a:rPr>
                <a:t>4</a:t>
              </a:r>
              <a:r>
                <a:rPr kumimoji="0" lang="en-US" sz="2000" b="0" i="0" u="none" strike="noStrike" kern="0" cap="none" spc="0" normalizeH="0" baseline="0" noProof="0" dirty="0">
                  <a:ln>
                    <a:noFill/>
                  </a:ln>
                  <a:solidFill>
                    <a:srgbClr val="000000"/>
                  </a:solidFill>
                  <a:effectLst/>
                  <a:uLnTx/>
                  <a:uFillTx/>
                  <a:latin typeface="Arial" charset="0"/>
                  <a:ea typeface="ＭＳ Ｐゴシック" charset="0"/>
                </a:rPr>
                <a:t>,</a:t>
              </a:r>
              <a:r>
                <a:rPr lang="en-US" sz="2000" kern="0" dirty="0">
                  <a:solidFill>
                    <a:srgbClr val="000000"/>
                  </a:solidFill>
                </a:rPr>
                <a:t>x</a:t>
              </a:r>
              <a:endParaRPr kumimoji="0" lang="en-US" sz="20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102" name="Text Box 9">
              <a:extLst>
                <a:ext uri="{FF2B5EF4-FFF2-40B4-BE49-F238E27FC236}">
                  <a16:creationId xmlns:a16="http://schemas.microsoft.com/office/drawing/2014/main" id="{80BBCA1F-D20F-6776-F206-1C08221374A5}"/>
                </a:ext>
              </a:extLst>
            </p:cNvPr>
            <p:cNvSpPr txBox="1">
              <a:spLocks noChangeArrowheads="1"/>
            </p:cNvSpPr>
            <p:nvPr/>
          </p:nvSpPr>
          <p:spPr bwMode="auto">
            <a:xfrm>
              <a:off x="9564285" y="1975894"/>
              <a:ext cx="378629" cy="36933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r" defTabSz="914400" rtl="0" eaLnBrk="0" fontAlgn="base" latinLnBrk="0" hangingPunct="0">
                <a:lnSpc>
                  <a:spcPct val="100000"/>
                </a:lnSpc>
                <a:spcBef>
                  <a:spcPct val="0"/>
                </a:spcBef>
                <a:spcAft>
                  <a:spcPct val="0"/>
                </a:spcAft>
                <a:buClrTx/>
                <a:buSzTx/>
                <a:buFontTx/>
                <a:buNone/>
                <a:tabLst/>
                <a:defRPr/>
              </a:pPr>
              <a:r>
                <a:rPr kumimoji="0" lang="en-US" sz="1800" b="0" i="0" u="none" strike="noStrike" kern="0" cap="none" spc="0" normalizeH="0" baseline="0" noProof="0" dirty="0">
                  <a:ln>
                    <a:noFill/>
                  </a:ln>
                  <a:solidFill>
                    <a:srgbClr val="000000"/>
                  </a:solidFill>
                  <a:effectLst/>
                  <a:uLnTx/>
                  <a:uFillTx/>
                  <a:latin typeface="Comic Sans MS" charset="0"/>
                  <a:ea typeface="ＭＳ Ｐゴシック" charset="0"/>
                </a:rPr>
                <a:t>∞</a:t>
              </a:r>
              <a:endParaRPr kumimoji="0" lang="en-US" sz="20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103" name="Text Box 9">
              <a:extLst>
                <a:ext uri="{FF2B5EF4-FFF2-40B4-BE49-F238E27FC236}">
                  <a16:creationId xmlns:a16="http://schemas.microsoft.com/office/drawing/2014/main" id="{F6594B7E-A111-8D52-870B-BB78C9B92225}"/>
                </a:ext>
              </a:extLst>
            </p:cNvPr>
            <p:cNvSpPr txBox="1">
              <a:spLocks noChangeArrowheads="1"/>
            </p:cNvSpPr>
            <p:nvPr/>
          </p:nvSpPr>
          <p:spPr bwMode="auto">
            <a:xfrm>
              <a:off x="8121408" y="1974450"/>
              <a:ext cx="526106" cy="36933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r" defTabSz="914400" rtl="0" eaLnBrk="0" fontAlgn="base" latinLnBrk="0" hangingPunct="0">
                <a:lnSpc>
                  <a:spcPct val="100000"/>
                </a:lnSpc>
                <a:spcBef>
                  <a:spcPct val="0"/>
                </a:spcBef>
                <a:spcAft>
                  <a:spcPct val="0"/>
                </a:spcAft>
                <a:buClrTx/>
                <a:buSzTx/>
                <a:buFontTx/>
                <a:buNone/>
                <a:tabLst/>
                <a:defRPr/>
              </a:pPr>
              <a:r>
                <a:rPr lang="en-US" sz="1800" kern="0" dirty="0">
                  <a:solidFill>
                    <a:srgbClr val="00B050"/>
                  </a:solidFill>
                  <a:latin typeface="Comic Sans MS" charset="0"/>
                </a:rPr>
                <a:t>2,x</a:t>
              </a:r>
              <a:endParaRPr kumimoji="0" lang="en-US" sz="2000" b="0" i="0" u="none" strike="noStrike" kern="0" cap="none" spc="0" normalizeH="0" baseline="0" noProof="0" dirty="0">
                <a:ln>
                  <a:noFill/>
                </a:ln>
                <a:solidFill>
                  <a:srgbClr val="00B050"/>
                </a:solidFill>
                <a:effectLst/>
                <a:uLnTx/>
                <a:uFillTx/>
                <a:latin typeface="Arial" charset="0"/>
                <a:ea typeface="ＭＳ Ｐゴシック" charset="0"/>
              </a:endParaRPr>
            </a:p>
          </p:txBody>
        </p:sp>
        <p:sp>
          <p:nvSpPr>
            <p:cNvPr id="105" name="Text Box 5">
              <a:extLst>
                <a:ext uri="{FF2B5EF4-FFF2-40B4-BE49-F238E27FC236}">
                  <a16:creationId xmlns:a16="http://schemas.microsoft.com/office/drawing/2014/main" id="{7698DFD1-1D43-FA5E-6D5C-39C7D47F458E}"/>
                </a:ext>
              </a:extLst>
            </p:cNvPr>
            <p:cNvSpPr txBox="1">
              <a:spLocks noChangeArrowheads="1"/>
            </p:cNvSpPr>
            <p:nvPr/>
          </p:nvSpPr>
          <p:spPr bwMode="auto">
            <a:xfrm>
              <a:off x="4263633" y="1952745"/>
              <a:ext cx="540533" cy="40011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r" defTabSz="914400" rtl="0" eaLnBrk="0" fontAlgn="base" latinLnBrk="0" hangingPunct="0">
                <a:lnSpc>
                  <a:spcPct val="100000"/>
                </a:lnSpc>
                <a:spcBef>
                  <a:spcPct val="0"/>
                </a:spcBef>
                <a:spcAft>
                  <a:spcPct val="0"/>
                </a:spcAft>
                <a:buClrTx/>
                <a:buSzTx/>
                <a:buFontTx/>
                <a:buNone/>
                <a:tabLst/>
                <a:defRPr/>
              </a:pPr>
              <a:r>
                <a:rPr kumimoji="0" lang="en-US" sz="2000" b="0" i="0" u="none" strike="noStrike" kern="0" cap="none" spc="0" normalizeH="0" baseline="0" noProof="0" dirty="0">
                  <a:ln>
                    <a:noFill/>
                  </a:ln>
                  <a:solidFill>
                    <a:srgbClr val="000000"/>
                  </a:solidFill>
                  <a:effectLst/>
                  <a:uLnTx/>
                  <a:uFillTx/>
                  <a:latin typeface="Arial" charset="0"/>
                  <a:ea typeface="ＭＳ Ｐゴシック" charset="0"/>
                </a:rPr>
                <a:t>2,u</a:t>
              </a:r>
            </a:p>
          </p:txBody>
        </p:sp>
      </p:grpSp>
      <p:sp>
        <p:nvSpPr>
          <p:cNvPr id="106" name="Text Box 4">
            <a:extLst>
              <a:ext uri="{FF2B5EF4-FFF2-40B4-BE49-F238E27FC236}">
                <a16:creationId xmlns:a16="http://schemas.microsoft.com/office/drawing/2014/main" id="{8926AEA1-CA0C-E80C-5E1F-19453B38718F}"/>
              </a:ext>
            </a:extLst>
          </p:cNvPr>
          <p:cNvSpPr txBox="1">
            <a:spLocks noChangeArrowheads="1"/>
          </p:cNvSpPr>
          <p:nvPr/>
        </p:nvSpPr>
        <p:spPr bwMode="auto">
          <a:xfrm>
            <a:off x="2964828" y="2289993"/>
            <a:ext cx="455573" cy="40011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r" defTabSz="914400" rtl="0" eaLnBrk="0" fontAlgn="base" latinLnBrk="0" hangingPunct="0">
              <a:lnSpc>
                <a:spcPct val="100000"/>
              </a:lnSpc>
              <a:spcBef>
                <a:spcPct val="0"/>
              </a:spcBef>
              <a:spcAft>
                <a:spcPct val="0"/>
              </a:spcAft>
              <a:buClrTx/>
              <a:buSzTx/>
              <a:buFontTx/>
              <a:buNone/>
              <a:tabLst/>
              <a:defRPr/>
            </a:pPr>
            <a:r>
              <a:rPr kumimoji="0" lang="en-US" sz="2000" b="0" i="0" u="none" strike="noStrike" kern="0" cap="none" spc="0" normalizeH="0" baseline="0" noProof="0" dirty="0" err="1">
                <a:ln>
                  <a:noFill/>
                </a:ln>
                <a:solidFill>
                  <a:srgbClr val="000000"/>
                </a:solidFill>
                <a:effectLst/>
                <a:uLnTx/>
                <a:uFillTx/>
                <a:latin typeface="Arial" charset="0"/>
                <a:ea typeface="ＭＳ Ｐゴシック" charset="0"/>
              </a:rPr>
              <a:t>ux</a:t>
            </a:r>
            <a:endParaRPr kumimoji="0" lang="en-US" sz="2000" b="0" i="0" u="none" strike="noStrike" kern="0" cap="none" spc="0" normalizeH="0" baseline="0" noProof="0" dirty="0">
              <a:ln>
                <a:noFill/>
              </a:ln>
              <a:solidFill>
                <a:srgbClr val="000000"/>
              </a:solidFill>
              <a:effectLst/>
              <a:uLnTx/>
              <a:uFillTx/>
              <a:latin typeface="Arial" charset="0"/>
              <a:ea typeface="ＭＳ Ｐゴシック" charset="0"/>
            </a:endParaRPr>
          </a:p>
        </p:txBody>
      </p:sp>
      <p:grpSp>
        <p:nvGrpSpPr>
          <p:cNvPr id="104" name="Group 103">
            <a:extLst>
              <a:ext uri="{FF2B5EF4-FFF2-40B4-BE49-F238E27FC236}">
                <a16:creationId xmlns:a16="http://schemas.microsoft.com/office/drawing/2014/main" id="{E69EB6F6-B074-7097-25F7-F173CADF89A2}"/>
              </a:ext>
            </a:extLst>
          </p:cNvPr>
          <p:cNvGrpSpPr/>
          <p:nvPr/>
        </p:nvGrpSpPr>
        <p:grpSpPr>
          <a:xfrm>
            <a:off x="4274518" y="2582675"/>
            <a:ext cx="5679281" cy="401555"/>
            <a:chOff x="4263633" y="1951300"/>
            <a:chExt cx="5679281" cy="401555"/>
          </a:xfrm>
        </p:grpSpPr>
        <p:sp>
          <p:nvSpPr>
            <p:cNvPr id="107" name="Text Box 6">
              <a:extLst>
                <a:ext uri="{FF2B5EF4-FFF2-40B4-BE49-F238E27FC236}">
                  <a16:creationId xmlns:a16="http://schemas.microsoft.com/office/drawing/2014/main" id="{8856D6B5-7EB3-8165-299A-172CA2A5579A}"/>
                </a:ext>
              </a:extLst>
            </p:cNvPr>
            <p:cNvSpPr txBox="1">
              <a:spLocks noChangeArrowheads="1"/>
            </p:cNvSpPr>
            <p:nvPr/>
          </p:nvSpPr>
          <p:spPr bwMode="auto">
            <a:xfrm>
              <a:off x="5585035" y="1951300"/>
              <a:ext cx="526106" cy="40011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r" defTabSz="914400" rtl="0" eaLnBrk="0" fontAlgn="base" latinLnBrk="0" hangingPunct="0">
                <a:lnSpc>
                  <a:spcPct val="100000"/>
                </a:lnSpc>
                <a:spcBef>
                  <a:spcPct val="0"/>
                </a:spcBef>
                <a:spcAft>
                  <a:spcPct val="0"/>
                </a:spcAft>
                <a:buClrTx/>
                <a:buSzTx/>
                <a:buFontTx/>
                <a:buNone/>
                <a:tabLst/>
                <a:defRPr/>
              </a:pPr>
              <a:r>
                <a:rPr kumimoji="0" lang="en-US" sz="2000" b="0" i="0" u="none" strike="noStrike" kern="0" cap="none" spc="0" normalizeH="0" baseline="0" noProof="0" dirty="0">
                  <a:ln>
                    <a:noFill/>
                  </a:ln>
                  <a:solidFill>
                    <a:srgbClr val="000000"/>
                  </a:solidFill>
                  <a:effectLst/>
                  <a:uLnTx/>
                  <a:uFillTx/>
                  <a:latin typeface="Arial" charset="0"/>
                  <a:ea typeface="ＭＳ Ｐゴシック" charset="0"/>
                </a:rPr>
                <a:t>3,y</a:t>
              </a:r>
            </a:p>
          </p:txBody>
        </p:sp>
        <p:sp>
          <p:nvSpPr>
            <p:cNvPr id="108" name="Text Box 9">
              <a:extLst>
                <a:ext uri="{FF2B5EF4-FFF2-40B4-BE49-F238E27FC236}">
                  <a16:creationId xmlns:a16="http://schemas.microsoft.com/office/drawing/2014/main" id="{01848FE7-CD2C-50A2-4231-BD3D90D03AB0}"/>
                </a:ext>
              </a:extLst>
            </p:cNvPr>
            <p:cNvSpPr txBox="1">
              <a:spLocks noChangeArrowheads="1"/>
            </p:cNvSpPr>
            <p:nvPr/>
          </p:nvSpPr>
          <p:spPr bwMode="auto">
            <a:xfrm>
              <a:off x="9432838" y="1975894"/>
              <a:ext cx="510076" cy="36933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r" defTabSz="914400" rtl="0" eaLnBrk="0" fontAlgn="base" latinLnBrk="0" hangingPunct="0">
                <a:lnSpc>
                  <a:spcPct val="100000"/>
                </a:lnSpc>
                <a:spcBef>
                  <a:spcPct val="0"/>
                </a:spcBef>
                <a:spcAft>
                  <a:spcPct val="0"/>
                </a:spcAft>
                <a:buClrTx/>
                <a:buSzTx/>
                <a:buFontTx/>
                <a:buNone/>
                <a:tabLst/>
                <a:defRPr/>
              </a:pPr>
              <a:r>
                <a:rPr lang="en-US" sz="1800" kern="0" dirty="0">
                  <a:solidFill>
                    <a:srgbClr val="000000"/>
                  </a:solidFill>
                  <a:latin typeface="Comic Sans MS" charset="0"/>
                </a:rPr>
                <a:t>4,y</a:t>
              </a:r>
              <a:endParaRPr kumimoji="0" lang="en-US" sz="20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111" name="Text Box 5">
              <a:extLst>
                <a:ext uri="{FF2B5EF4-FFF2-40B4-BE49-F238E27FC236}">
                  <a16:creationId xmlns:a16="http://schemas.microsoft.com/office/drawing/2014/main" id="{B1FFBF47-1C92-791D-31A8-7949FD299798}"/>
                </a:ext>
              </a:extLst>
            </p:cNvPr>
            <p:cNvSpPr txBox="1">
              <a:spLocks noChangeArrowheads="1"/>
            </p:cNvSpPr>
            <p:nvPr/>
          </p:nvSpPr>
          <p:spPr bwMode="auto">
            <a:xfrm>
              <a:off x="4263633" y="1952745"/>
              <a:ext cx="540533" cy="40011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r" defTabSz="914400" rtl="0" eaLnBrk="0" fontAlgn="base" latinLnBrk="0" hangingPunct="0">
                <a:lnSpc>
                  <a:spcPct val="100000"/>
                </a:lnSpc>
                <a:spcBef>
                  <a:spcPct val="0"/>
                </a:spcBef>
                <a:spcAft>
                  <a:spcPct val="0"/>
                </a:spcAft>
                <a:buClrTx/>
                <a:buSzTx/>
                <a:buFontTx/>
                <a:buNone/>
                <a:tabLst/>
                <a:defRPr/>
              </a:pPr>
              <a:r>
                <a:rPr kumimoji="0" lang="en-US" sz="2000" b="0" i="0" u="none" strike="noStrike" kern="0" cap="none" spc="0" normalizeH="0" baseline="0" noProof="0" dirty="0">
                  <a:ln>
                    <a:noFill/>
                  </a:ln>
                  <a:solidFill>
                    <a:srgbClr val="00B050"/>
                  </a:solidFill>
                  <a:effectLst/>
                  <a:uLnTx/>
                  <a:uFillTx/>
                  <a:latin typeface="Arial" charset="0"/>
                  <a:ea typeface="ＭＳ Ｐゴシック" charset="0"/>
                </a:rPr>
                <a:t>2,u</a:t>
              </a:r>
            </a:p>
          </p:txBody>
        </p:sp>
      </p:grpSp>
      <p:sp>
        <p:nvSpPr>
          <p:cNvPr id="112" name="Text Box 4">
            <a:extLst>
              <a:ext uri="{FF2B5EF4-FFF2-40B4-BE49-F238E27FC236}">
                <a16:creationId xmlns:a16="http://schemas.microsoft.com/office/drawing/2014/main" id="{43B80E4F-24FC-AE6E-F84A-3B6839E6BEF4}"/>
              </a:ext>
            </a:extLst>
          </p:cNvPr>
          <p:cNvSpPr txBox="1">
            <a:spLocks noChangeArrowheads="1"/>
          </p:cNvSpPr>
          <p:nvPr/>
        </p:nvSpPr>
        <p:spPr bwMode="auto">
          <a:xfrm>
            <a:off x="2945445" y="2573021"/>
            <a:ext cx="583814" cy="40011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r" defTabSz="914400" rtl="0" eaLnBrk="0" fontAlgn="base" latinLnBrk="0" hangingPunct="0">
              <a:lnSpc>
                <a:spcPct val="100000"/>
              </a:lnSpc>
              <a:spcBef>
                <a:spcPct val="0"/>
              </a:spcBef>
              <a:spcAft>
                <a:spcPct val="0"/>
              </a:spcAft>
              <a:buClrTx/>
              <a:buSzTx/>
              <a:buFontTx/>
              <a:buNone/>
              <a:tabLst/>
              <a:defRPr/>
            </a:pPr>
            <a:r>
              <a:rPr kumimoji="0" lang="en-US" sz="2000" b="0" i="0" u="none" strike="noStrike" kern="0" cap="none" spc="0" normalizeH="0" baseline="0" noProof="0" dirty="0" err="1">
                <a:ln>
                  <a:noFill/>
                </a:ln>
                <a:solidFill>
                  <a:srgbClr val="000000"/>
                </a:solidFill>
                <a:effectLst/>
                <a:uLnTx/>
                <a:uFillTx/>
                <a:latin typeface="Arial" charset="0"/>
                <a:ea typeface="ＭＳ Ｐゴシック" charset="0"/>
              </a:rPr>
              <a:t>uxy</a:t>
            </a:r>
            <a:endParaRPr kumimoji="0" lang="en-US" sz="20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109" name="TextBox 74">
            <a:extLst>
              <a:ext uri="{FF2B5EF4-FFF2-40B4-BE49-F238E27FC236}">
                <a16:creationId xmlns:a16="http://schemas.microsoft.com/office/drawing/2014/main" id="{2EC33660-F796-5DC3-72B9-18DB14AF1864}"/>
              </a:ext>
            </a:extLst>
          </p:cNvPr>
          <p:cNvSpPr txBox="1"/>
          <p:nvPr/>
        </p:nvSpPr>
        <p:spPr>
          <a:xfrm>
            <a:off x="73965" y="6477389"/>
            <a:ext cx="7276130" cy="369332"/>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IN" dirty="0"/>
              <a:t>Copyright © 2010-2025 J.F. Kurose, K.W. Ross</a:t>
            </a:r>
          </a:p>
        </p:txBody>
      </p:sp>
    </p:spTree>
    <p:extLst>
      <p:ext uri="{BB962C8B-B14F-4D97-AF65-F5344CB8AC3E}">
        <p14:creationId xmlns:p14="http://schemas.microsoft.com/office/powerpoint/2010/main" val="620038831"/>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27396A0-9775-F952-FEF7-41E2B383B12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1202A15-6FFB-E9C7-7346-4C9C8BBA5037}"/>
              </a:ext>
            </a:extLst>
          </p:cNvPr>
          <p:cNvSpPr>
            <a:spLocks noGrp="1"/>
          </p:cNvSpPr>
          <p:nvPr>
            <p:ph type="title"/>
          </p:nvPr>
        </p:nvSpPr>
        <p:spPr/>
        <p:txBody>
          <a:bodyPr/>
          <a:lstStyle/>
          <a:p>
            <a:r>
              <a:rPr lang="en-IN" dirty="0"/>
              <a:t>Link-state routing (example)</a:t>
            </a:r>
          </a:p>
        </p:txBody>
      </p:sp>
      <p:sp>
        <p:nvSpPr>
          <p:cNvPr id="4" name="Text Box 3">
            <a:extLst>
              <a:ext uri="{FF2B5EF4-FFF2-40B4-BE49-F238E27FC236}">
                <a16:creationId xmlns:a16="http://schemas.microsoft.com/office/drawing/2014/main" id="{81414DC1-934A-0CE2-CEF8-A61006B4F4B5}"/>
              </a:ext>
            </a:extLst>
          </p:cNvPr>
          <p:cNvSpPr txBox="1">
            <a:spLocks noChangeArrowheads="1"/>
          </p:cNvSpPr>
          <p:nvPr/>
        </p:nvSpPr>
        <p:spPr bwMode="auto">
          <a:xfrm>
            <a:off x="1397181" y="1647825"/>
            <a:ext cx="706437" cy="22256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r" defTabSz="914400" rtl="0" eaLnBrk="0" fontAlgn="base" latinLnBrk="0" hangingPunct="0">
              <a:lnSpc>
                <a:spcPct val="100000"/>
              </a:lnSpc>
              <a:spcBef>
                <a:spcPct val="0"/>
              </a:spcBef>
              <a:spcAft>
                <a:spcPct val="0"/>
              </a:spcAft>
              <a:buClrTx/>
              <a:buSzTx/>
              <a:buFontTx/>
              <a:buNone/>
              <a:tabLst/>
              <a:defRPr/>
            </a:pPr>
            <a:r>
              <a:rPr kumimoji="0" lang="en-US" sz="2000" b="0" i="0" u="none" strike="noStrike" kern="0" cap="none" spc="0" normalizeH="0" baseline="0" noProof="0" dirty="0">
                <a:ln>
                  <a:noFill/>
                </a:ln>
                <a:solidFill>
                  <a:srgbClr val="000000"/>
                </a:solidFill>
                <a:effectLst/>
                <a:uLnTx/>
                <a:uFillTx/>
                <a:latin typeface="Arial" charset="0"/>
                <a:ea typeface="ＭＳ Ｐゴシック" charset="0"/>
              </a:rPr>
              <a:t>Step</a:t>
            </a:r>
          </a:p>
          <a:p>
            <a:pPr marL="0" marR="0" lvl="0" indent="0" algn="r" defTabSz="914400" rtl="0" eaLnBrk="0" fontAlgn="base" latinLnBrk="0" hangingPunct="0">
              <a:lnSpc>
                <a:spcPct val="100000"/>
              </a:lnSpc>
              <a:spcBef>
                <a:spcPct val="0"/>
              </a:spcBef>
              <a:spcAft>
                <a:spcPct val="0"/>
              </a:spcAft>
              <a:buClrTx/>
              <a:buSzTx/>
              <a:buFontTx/>
              <a:buNone/>
              <a:tabLst/>
              <a:defRPr/>
            </a:pPr>
            <a:r>
              <a:rPr kumimoji="0" lang="en-US" sz="2000" b="0" i="0" u="none" strike="noStrike" kern="0" cap="none" spc="0" normalizeH="0" baseline="0" noProof="0" dirty="0">
                <a:ln>
                  <a:noFill/>
                </a:ln>
                <a:solidFill>
                  <a:srgbClr val="000000"/>
                </a:solidFill>
                <a:effectLst/>
                <a:uLnTx/>
                <a:uFillTx/>
                <a:latin typeface="Arial" charset="0"/>
                <a:ea typeface="ＭＳ Ｐゴシック" charset="0"/>
              </a:rPr>
              <a:t>0</a:t>
            </a:r>
          </a:p>
          <a:p>
            <a:pPr marL="0" marR="0" lvl="0" indent="0" algn="r" defTabSz="914400" rtl="0" eaLnBrk="0" fontAlgn="base" latinLnBrk="0" hangingPunct="0">
              <a:lnSpc>
                <a:spcPct val="100000"/>
              </a:lnSpc>
              <a:spcBef>
                <a:spcPct val="0"/>
              </a:spcBef>
              <a:spcAft>
                <a:spcPct val="0"/>
              </a:spcAft>
              <a:buClrTx/>
              <a:buSzTx/>
              <a:buFontTx/>
              <a:buNone/>
              <a:tabLst/>
              <a:defRPr/>
            </a:pPr>
            <a:r>
              <a:rPr kumimoji="0" lang="en-US" sz="2000" b="0" i="0" u="none" strike="noStrike" kern="0" cap="none" spc="0" normalizeH="0" baseline="0" noProof="0" dirty="0">
                <a:ln>
                  <a:noFill/>
                </a:ln>
                <a:solidFill>
                  <a:srgbClr val="000000"/>
                </a:solidFill>
                <a:effectLst/>
                <a:uLnTx/>
                <a:uFillTx/>
                <a:latin typeface="Arial" charset="0"/>
                <a:ea typeface="ＭＳ Ｐゴシック" charset="0"/>
              </a:rPr>
              <a:t>1</a:t>
            </a:r>
          </a:p>
          <a:p>
            <a:pPr marL="0" marR="0" lvl="0" indent="0" algn="r" defTabSz="914400" rtl="0" eaLnBrk="0" fontAlgn="base" latinLnBrk="0" hangingPunct="0">
              <a:lnSpc>
                <a:spcPct val="100000"/>
              </a:lnSpc>
              <a:spcBef>
                <a:spcPct val="0"/>
              </a:spcBef>
              <a:spcAft>
                <a:spcPct val="0"/>
              </a:spcAft>
              <a:buClrTx/>
              <a:buSzTx/>
              <a:buFontTx/>
              <a:buNone/>
              <a:tabLst/>
              <a:defRPr/>
            </a:pPr>
            <a:r>
              <a:rPr kumimoji="0" lang="en-US" sz="2000" b="0" i="0" u="none" strike="noStrike" kern="0" cap="none" spc="0" normalizeH="0" baseline="0" noProof="0" dirty="0">
                <a:ln>
                  <a:noFill/>
                </a:ln>
                <a:solidFill>
                  <a:srgbClr val="000000"/>
                </a:solidFill>
                <a:effectLst/>
                <a:uLnTx/>
                <a:uFillTx/>
                <a:latin typeface="Arial" charset="0"/>
                <a:ea typeface="ＭＳ Ｐゴシック" charset="0"/>
              </a:rPr>
              <a:t>2</a:t>
            </a:r>
          </a:p>
          <a:p>
            <a:pPr marL="0" marR="0" lvl="0" indent="0" algn="r" defTabSz="914400" rtl="0" eaLnBrk="0" fontAlgn="base" latinLnBrk="0" hangingPunct="0">
              <a:lnSpc>
                <a:spcPct val="100000"/>
              </a:lnSpc>
              <a:spcBef>
                <a:spcPct val="0"/>
              </a:spcBef>
              <a:spcAft>
                <a:spcPct val="0"/>
              </a:spcAft>
              <a:buClrTx/>
              <a:buSzTx/>
              <a:buFontTx/>
              <a:buNone/>
              <a:tabLst/>
              <a:defRPr/>
            </a:pPr>
            <a:r>
              <a:rPr kumimoji="0" lang="en-US" sz="2000" b="0" i="0" u="none" strike="noStrike" kern="0" cap="none" spc="0" normalizeH="0" baseline="0" noProof="0" dirty="0">
                <a:ln>
                  <a:noFill/>
                </a:ln>
                <a:solidFill>
                  <a:srgbClr val="000000"/>
                </a:solidFill>
                <a:effectLst/>
                <a:uLnTx/>
                <a:uFillTx/>
                <a:latin typeface="Arial" charset="0"/>
                <a:ea typeface="ＭＳ Ｐゴシック" charset="0"/>
              </a:rPr>
              <a:t>3</a:t>
            </a:r>
          </a:p>
          <a:p>
            <a:pPr marL="0" marR="0" lvl="0" indent="0" algn="r" defTabSz="914400" rtl="0" eaLnBrk="0" fontAlgn="base" latinLnBrk="0" hangingPunct="0">
              <a:lnSpc>
                <a:spcPct val="100000"/>
              </a:lnSpc>
              <a:spcBef>
                <a:spcPct val="0"/>
              </a:spcBef>
              <a:spcAft>
                <a:spcPct val="0"/>
              </a:spcAft>
              <a:buClrTx/>
              <a:buSzTx/>
              <a:buFontTx/>
              <a:buNone/>
              <a:tabLst/>
              <a:defRPr/>
            </a:pPr>
            <a:r>
              <a:rPr kumimoji="0" lang="en-US" sz="2000" b="0" i="0" u="none" strike="noStrike" kern="0" cap="none" spc="0" normalizeH="0" baseline="0" noProof="0" dirty="0">
                <a:ln>
                  <a:noFill/>
                </a:ln>
                <a:solidFill>
                  <a:srgbClr val="000000"/>
                </a:solidFill>
                <a:effectLst/>
                <a:uLnTx/>
                <a:uFillTx/>
                <a:latin typeface="Arial" charset="0"/>
                <a:ea typeface="ＭＳ Ｐゴシック" charset="0"/>
              </a:rPr>
              <a:t>4</a:t>
            </a:r>
          </a:p>
          <a:p>
            <a:pPr marL="0" marR="0" lvl="0" indent="0" algn="r" defTabSz="914400" rtl="0" eaLnBrk="0" fontAlgn="base" latinLnBrk="0" hangingPunct="0">
              <a:lnSpc>
                <a:spcPct val="100000"/>
              </a:lnSpc>
              <a:spcBef>
                <a:spcPct val="0"/>
              </a:spcBef>
              <a:spcAft>
                <a:spcPct val="0"/>
              </a:spcAft>
              <a:buClrTx/>
              <a:buSzTx/>
              <a:buFontTx/>
              <a:buNone/>
              <a:tabLst/>
              <a:defRPr/>
            </a:pPr>
            <a:r>
              <a:rPr kumimoji="0" lang="en-US" sz="2000" b="0" i="0" u="none" strike="noStrike" kern="0" cap="none" spc="0" normalizeH="0" baseline="0" noProof="0" dirty="0">
                <a:ln>
                  <a:noFill/>
                </a:ln>
                <a:solidFill>
                  <a:srgbClr val="000000"/>
                </a:solidFill>
                <a:effectLst/>
                <a:uLnTx/>
                <a:uFillTx/>
                <a:latin typeface="Arial" charset="0"/>
                <a:ea typeface="ＭＳ Ｐゴシック" charset="0"/>
              </a:rPr>
              <a:t>5</a:t>
            </a:r>
          </a:p>
        </p:txBody>
      </p:sp>
      <p:sp>
        <p:nvSpPr>
          <p:cNvPr id="5" name="Text Box 4">
            <a:extLst>
              <a:ext uri="{FF2B5EF4-FFF2-40B4-BE49-F238E27FC236}">
                <a16:creationId xmlns:a16="http://schemas.microsoft.com/office/drawing/2014/main" id="{4AF7E17B-6B2E-A007-79F2-672B92FC5044}"/>
              </a:ext>
            </a:extLst>
          </p:cNvPr>
          <p:cNvSpPr txBox="1">
            <a:spLocks noChangeArrowheads="1"/>
          </p:cNvSpPr>
          <p:nvPr/>
        </p:nvSpPr>
        <p:spPr bwMode="auto">
          <a:xfrm>
            <a:off x="3007285" y="1657350"/>
            <a:ext cx="420308" cy="40011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r" defTabSz="914400" rtl="0" eaLnBrk="0" fontAlgn="base" latinLnBrk="0" hangingPunct="0">
              <a:lnSpc>
                <a:spcPct val="100000"/>
              </a:lnSpc>
              <a:spcBef>
                <a:spcPct val="0"/>
              </a:spcBef>
              <a:spcAft>
                <a:spcPct val="0"/>
              </a:spcAft>
              <a:buClrTx/>
              <a:buSzTx/>
              <a:buFontTx/>
              <a:buNone/>
              <a:tabLst/>
              <a:defRPr/>
            </a:pPr>
            <a:r>
              <a:rPr kumimoji="0" lang="en-US" sz="2000" b="0" i="0" u="none" strike="noStrike" kern="0" cap="none" spc="0" normalizeH="0" baseline="0" noProof="0" dirty="0">
                <a:ln>
                  <a:noFill/>
                </a:ln>
                <a:solidFill>
                  <a:srgbClr val="000000"/>
                </a:solidFill>
                <a:effectLst/>
                <a:uLnTx/>
                <a:uFillTx/>
                <a:latin typeface="Arial" charset="0"/>
                <a:ea typeface="ＭＳ Ｐゴシック" charset="0"/>
              </a:rPr>
              <a:t>N</a:t>
            </a:r>
            <a:r>
              <a:rPr kumimoji="0" lang="en-US" sz="2000" b="0" i="0" u="none" strike="noStrike" kern="0" cap="none" spc="0" normalizeH="0" baseline="0" noProof="0" dirty="0">
                <a:ln>
                  <a:noFill/>
                </a:ln>
                <a:solidFill>
                  <a:srgbClr val="000000"/>
                </a:solidFill>
                <a:effectLst/>
                <a:uLnTx/>
                <a:uFillTx/>
                <a:latin typeface="Arial" charset="0"/>
                <a:ea typeface="ＭＳ Ｐゴシック" charset="0"/>
                <a:cs typeface="Arial" charset="0"/>
              </a:rPr>
              <a:t>'</a:t>
            </a:r>
          </a:p>
        </p:txBody>
      </p:sp>
      <p:sp>
        <p:nvSpPr>
          <p:cNvPr id="6" name="Text Box 5">
            <a:extLst>
              <a:ext uri="{FF2B5EF4-FFF2-40B4-BE49-F238E27FC236}">
                <a16:creationId xmlns:a16="http://schemas.microsoft.com/office/drawing/2014/main" id="{D2CD1178-45D7-0C06-28C4-94B7B151A2E6}"/>
              </a:ext>
            </a:extLst>
          </p:cNvPr>
          <p:cNvSpPr txBox="1">
            <a:spLocks noChangeArrowheads="1"/>
          </p:cNvSpPr>
          <p:nvPr/>
        </p:nvSpPr>
        <p:spPr bwMode="auto">
          <a:xfrm>
            <a:off x="3932260" y="1626727"/>
            <a:ext cx="1180130" cy="40011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r" defTabSz="914400" rtl="0" eaLnBrk="0" fontAlgn="base" latinLnBrk="0" hangingPunct="0">
              <a:lnSpc>
                <a:spcPct val="100000"/>
              </a:lnSpc>
              <a:spcBef>
                <a:spcPct val="0"/>
              </a:spcBef>
              <a:spcAft>
                <a:spcPct val="0"/>
              </a:spcAft>
              <a:buClrTx/>
              <a:buSzTx/>
              <a:buFontTx/>
              <a:buNone/>
              <a:tabLst/>
              <a:defRPr/>
            </a:pPr>
            <a:r>
              <a:rPr kumimoji="0" lang="en-US" sz="2000" b="0" i="0" u="none" strike="noStrike" kern="0" cap="none" spc="0" normalizeH="0" baseline="0" noProof="0" dirty="0">
                <a:ln>
                  <a:noFill/>
                </a:ln>
                <a:solidFill>
                  <a:srgbClr val="000000"/>
                </a:solidFill>
                <a:effectLst/>
                <a:uLnTx/>
                <a:uFillTx/>
                <a:latin typeface="Arial" charset="0"/>
                <a:ea typeface="ＭＳ Ｐゴシック" charset="0"/>
              </a:rPr>
              <a:t>D(v),p(v)</a:t>
            </a:r>
          </a:p>
        </p:txBody>
      </p:sp>
      <p:sp>
        <p:nvSpPr>
          <p:cNvPr id="7" name="Text Box 7">
            <a:extLst>
              <a:ext uri="{FF2B5EF4-FFF2-40B4-BE49-F238E27FC236}">
                <a16:creationId xmlns:a16="http://schemas.microsoft.com/office/drawing/2014/main" id="{18D5CD94-EF8C-4085-69A7-099E82A821FB}"/>
              </a:ext>
            </a:extLst>
          </p:cNvPr>
          <p:cNvSpPr txBox="1">
            <a:spLocks noChangeArrowheads="1"/>
          </p:cNvSpPr>
          <p:nvPr/>
        </p:nvSpPr>
        <p:spPr bwMode="auto">
          <a:xfrm>
            <a:off x="6534634" y="1626726"/>
            <a:ext cx="1180131" cy="40011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r" defTabSz="914400" rtl="0" eaLnBrk="0" fontAlgn="base" latinLnBrk="0" hangingPunct="0">
              <a:lnSpc>
                <a:spcPct val="100000"/>
              </a:lnSpc>
              <a:spcBef>
                <a:spcPct val="0"/>
              </a:spcBef>
              <a:spcAft>
                <a:spcPct val="0"/>
              </a:spcAft>
              <a:buClrTx/>
              <a:buSzTx/>
              <a:buFontTx/>
              <a:buNone/>
              <a:tabLst/>
              <a:defRPr/>
            </a:pPr>
            <a:r>
              <a:rPr kumimoji="0" lang="en-US" sz="2000" b="0" i="0" u="none" strike="noStrike" kern="0" cap="none" spc="0" normalizeH="0" baseline="0" noProof="0" dirty="0">
                <a:ln>
                  <a:noFill/>
                </a:ln>
                <a:solidFill>
                  <a:srgbClr val="000000"/>
                </a:solidFill>
                <a:effectLst/>
                <a:uLnTx/>
                <a:uFillTx/>
                <a:latin typeface="Arial" charset="0"/>
                <a:ea typeface="ＭＳ Ｐゴシック" charset="0"/>
              </a:rPr>
              <a:t>D(x),p(x)</a:t>
            </a:r>
          </a:p>
        </p:txBody>
      </p:sp>
      <p:sp>
        <p:nvSpPr>
          <p:cNvPr id="8" name="Text Box 8">
            <a:extLst>
              <a:ext uri="{FF2B5EF4-FFF2-40B4-BE49-F238E27FC236}">
                <a16:creationId xmlns:a16="http://schemas.microsoft.com/office/drawing/2014/main" id="{CBF0DD79-19B0-9C9F-7CF4-46A9F8A58546}"/>
              </a:ext>
            </a:extLst>
          </p:cNvPr>
          <p:cNvSpPr txBox="1">
            <a:spLocks noChangeArrowheads="1"/>
          </p:cNvSpPr>
          <p:nvPr/>
        </p:nvSpPr>
        <p:spPr bwMode="auto">
          <a:xfrm>
            <a:off x="7856559" y="1638300"/>
            <a:ext cx="1180131" cy="40011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r" defTabSz="914400" rtl="0" eaLnBrk="0" fontAlgn="base" latinLnBrk="0" hangingPunct="0">
              <a:lnSpc>
                <a:spcPct val="100000"/>
              </a:lnSpc>
              <a:spcBef>
                <a:spcPct val="0"/>
              </a:spcBef>
              <a:spcAft>
                <a:spcPct val="0"/>
              </a:spcAft>
              <a:buClrTx/>
              <a:buSzTx/>
              <a:buFontTx/>
              <a:buNone/>
              <a:tabLst/>
              <a:defRPr/>
            </a:pPr>
            <a:r>
              <a:rPr kumimoji="0" lang="en-US" sz="2000" b="0" i="0" u="none" strike="noStrike" kern="0" cap="none" spc="0" normalizeH="0" baseline="0" noProof="0" dirty="0">
                <a:ln>
                  <a:noFill/>
                </a:ln>
                <a:solidFill>
                  <a:srgbClr val="000000"/>
                </a:solidFill>
                <a:effectLst/>
                <a:uLnTx/>
                <a:uFillTx/>
                <a:latin typeface="Arial" charset="0"/>
                <a:ea typeface="ＭＳ Ｐゴシック" charset="0"/>
              </a:rPr>
              <a:t>D(y),p(y)</a:t>
            </a:r>
          </a:p>
        </p:txBody>
      </p:sp>
      <p:sp>
        <p:nvSpPr>
          <p:cNvPr id="9" name="Text Box 9">
            <a:extLst>
              <a:ext uri="{FF2B5EF4-FFF2-40B4-BE49-F238E27FC236}">
                <a16:creationId xmlns:a16="http://schemas.microsoft.com/office/drawing/2014/main" id="{86F56E46-4A6C-556D-C039-66A74796E5B0}"/>
              </a:ext>
            </a:extLst>
          </p:cNvPr>
          <p:cNvSpPr txBox="1">
            <a:spLocks noChangeArrowheads="1"/>
          </p:cNvSpPr>
          <p:nvPr/>
        </p:nvSpPr>
        <p:spPr bwMode="auto">
          <a:xfrm>
            <a:off x="9163535" y="1638300"/>
            <a:ext cx="1180130" cy="40011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r" defTabSz="914400" rtl="0" eaLnBrk="0" fontAlgn="base" latinLnBrk="0" hangingPunct="0">
              <a:lnSpc>
                <a:spcPct val="100000"/>
              </a:lnSpc>
              <a:spcBef>
                <a:spcPct val="0"/>
              </a:spcBef>
              <a:spcAft>
                <a:spcPct val="0"/>
              </a:spcAft>
              <a:buClrTx/>
              <a:buSzTx/>
              <a:buFontTx/>
              <a:buNone/>
              <a:tabLst/>
              <a:defRPr/>
            </a:pPr>
            <a:r>
              <a:rPr kumimoji="0" lang="en-US" sz="2000" b="0" i="0" u="none" strike="noStrike" kern="0" cap="none" spc="0" normalizeH="0" baseline="0" noProof="0" dirty="0">
                <a:ln>
                  <a:noFill/>
                </a:ln>
                <a:solidFill>
                  <a:srgbClr val="000000"/>
                </a:solidFill>
                <a:effectLst/>
                <a:uLnTx/>
                <a:uFillTx/>
                <a:latin typeface="Arial" charset="0"/>
                <a:ea typeface="ＭＳ Ｐゴシック" charset="0"/>
              </a:rPr>
              <a:t>D(z),p(z)</a:t>
            </a:r>
          </a:p>
        </p:txBody>
      </p:sp>
      <p:sp>
        <p:nvSpPr>
          <p:cNvPr id="10" name="Line 10">
            <a:extLst>
              <a:ext uri="{FF2B5EF4-FFF2-40B4-BE49-F238E27FC236}">
                <a16:creationId xmlns:a16="http://schemas.microsoft.com/office/drawing/2014/main" id="{C1EC912B-5E80-2F80-A20F-443E871E206C}"/>
              </a:ext>
            </a:extLst>
          </p:cNvPr>
          <p:cNvSpPr>
            <a:spLocks noChangeShapeType="1"/>
          </p:cNvSpPr>
          <p:nvPr/>
        </p:nvSpPr>
        <p:spPr bwMode="auto">
          <a:xfrm>
            <a:off x="1519418" y="1998662"/>
            <a:ext cx="8505825" cy="9525"/>
          </a:xfrm>
          <a:prstGeom prst="line">
            <a:avLst/>
          </a:prstGeom>
          <a:noFill/>
          <a:ln w="28575">
            <a:solidFill>
              <a:srgbClr val="3333CC"/>
            </a:solidFill>
            <a:round/>
            <a:headEnd/>
            <a:tailEnd/>
          </a:ln>
          <a:extLst>
            <a:ext uri="{909E8E84-426E-40dd-AFC4-6F175D3DCCD1}">
              <a14:hiddenFill xmlns:a14="http://schemas.microsoft.com/office/drawing/2010/main" xmlns="">
                <a:noFill/>
              </a14:hiddenFill>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grpSp>
        <p:nvGrpSpPr>
          <p:cNvPr id="11" name="Group 16">
            <a:extLst>
              <a:ext uri="{FF2B5EF4-FFF2-40B4-BE49-F238E27FC236}">
                <a16:creationId xmlns:a16="http://schemas.microsoft.com/office/drawing/2014/main" id="{DE08EDC2-1C6F-4A57-D551-F7323B4050BE}"/>
              </a:ext>
            </a:extLst>
          </p:cNvPr>
          <p:cNvGrpSpPr>
            <a:grpSpLocks/>
          </p:cNvGrpSpPr>
          <p:nvPr/>
        </p:nvGrpSpPr>
        <p:grpSpPr bwMode="auto">
          <a:xfrm>
            <a:off x="644342" y="4117376"/>
            <a:ext cx="3571875" cy="2236788"/>
            <a:chOff x="3162" y="1071"/>
            <a:chExt cx="2250" cy="1409"/>
          </a:xfrm>
        </p:grpSpPr>
        <p:sp>
          <p:nvSpPr>
            <p:cNvPr id="12" name="Freeform 17">
              <a:extLst>
                <a:ext uri="{FF2B5EF4-FFF2-40B4-BE49-F238E27FC236}">
                  <a16:creationId xmlns:a16="http://schemas.microsoft.com/office/drawing/2014/main" id="{29115B82-34F5-B42F-AA7B-8EE29C09B8C2}"/>
                </a:ext>
              </a:extLst>
            </p:cNvPr>
            <p:cNvSpPr>
              <a:spLocks/>
            </p:cNvSpPr>
            <p:nvPr/>
          </p:nvSpPr>
          <p:spPr bwMode="auto">
            <a:xfrm>
              <a:off x="3162" y="1071"/>
              <a:ext cx="2250" cy="1409"/>
            </a:xfrm>
            <a:custGeom>
              <a:avLst/>
              <a:gdLst>
                <a:gd name="T0" fmla="*/ 0 w 2250"/>
                <a:gd name="T1" fmla="*/ 624 h 1409"/>
                <a:gd name="T2" fmla="*/ 219 w 2250"/>
                <a:gd name="T3" fmla="*/ 321 h 1409"/>
                <a:gd name="T4" fmla="*/ 529 w 2250"/>
                <a:gd name="T5" fmla="*/ 35 h 1409"/>
                <a:gd name="T6" fmla="*/ 1551 w 2250"/>
                <a:gd name="T7" fmla="*/ 111 h 1409"/>
                <a:gd name="T8" fmla="*/ 1968 w 2250"/>
                <a:gd name="T9" fmla="*/ 483 h 1409"/>
                <a:gd name="T10" fmla="*/ 2199 w 2250"/>
                <a:gd name="T11" fmla="*/ 906 h 1409"/>
                <a:gd name="T12" fmla="*/ 1659 w 2250"/>
                <a:gd name="T13" fmla="*/ 1314 h 1409"/>
                <a:gd name="T14" fmla="*/ 993 w 2250"/>
                <a:gd name="T15" fmla="*/ 1386 h 1409"/>
                <a:gd name="T16" fmla="*/ 465 w 2250"/>
                <a:gd name="T17" fmla="*/ 1356 h 1409"/>
                <a:gd name="T18" fmla="*/ 102 w 2250"/>
                <a:gd name="T19" fmla="*/ 1068 h 1409"/>
                <a:gd name="T20" fmla="*/ 0 w 2250"/>
                <a:gd name="T21" fmla="*/ 624 h 1409"/>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2250"/>
                <a:gd name="T34" fmla="*/ 0 h 1409"/>
                <a:gd name="T35" fmla="*/ 2250 w 2250"/>
                <a:gd name="T36" fmla="*/ 1409 h 1409"/>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2250" h="1409">
                  <a:moveTo>
                    <a:pt x="0" y="624"/>
                  </a:moveTo>
                  <a:cubicBezTo>
                    <a:pt x="5" y="506"/>
                    <a:pt x="131" y="419"/>
                    <a:pt x="219" y="321"/>
                  </a:cubicBezTo>
                  <a:cubicBezTo>
                    <a:pt x="307" y="223"/>
                    <a:pt x="307" y="70"/>
                    <a:pt x="529" y="35"/>
                  </a:cubicBezTo>
                  <a:cubicBezTo>
                    <a:pt x="751" y="0"/>
                    <a:pt x="1311" y="36"/>
                    <a:pt x="1551" y="111"/>
                  </a:cubicBezTo>
                  <a:cubicBezTo>
                    <a:pt x="1791" y="186"/>
                    <a:pt x="1860" y="351"/>
                    <a:pt x="1968" y="483"/>
                  </a:cubicBezTo>
                  <a:cubicBezTo>
                    <a:pt x="2076" y="615"/>
                    <a:pt x="2250" y="767"/>
                    <a:pt x="2199" y="906"/>
                  </a:cubicBezTo>
                  <a:cubicBezTo>
                    <a:pt x="2148" y="1045"/>
                    <a:pt x="1860" y="1234"/>
                    <a:pt x="1659" y="1314"/>
                  </a:cubicBezTo>
                  <a:cubicBezTo>
                    <a:pt x="1458" y="1394"/>
                    <a:pt x="1192" y="1379"/>
                    <a:pt x="993" y="1386"/>
                  </a:cubicBezTo>
                  <a:cubicBezTo>
                    <a:pt x="794" y="1393"/>
                    <a:pt x="613" y="1409"/>
                    <a:pt x="465" y="1356"/>
                  </a:cubicBezTo>
                  <a:cubicBezTo>
                    <a:pt x="317" y="1303"/>
                    <a:pt x="180" y="1190"/>
                    <a:pt x="102" y="1068"/>
                  </a:cubicBezTo>
                  <a:cubicBezTo>
                    <a:pt x="24" y="946"/>
                    <a:pt x="21" y="716"/>
                    <a:pt x="0" y="624"/>
                  </a:cubicBezTo>
                  <a:close/>
                </a:path>
              </a:pathLst>
            </a:custGeom>
            <a:solidFill>
              <a:srgbClr val="9CE0FA"/>
            </a:solidFill>
            <a:ln>
              <a:noFill/>
            </a:ln>
            <a:extLst>
              <a:ext uri="{91240B29-F687-4f45-9708-019B960494DF}">
                <a14:hiddenLine xmlns:a14="http://schemas.microsoft.com/office/drawing/2010/main" xmlns="" w="9525">
                  <a:solidFill>
                    <a:srgbClr val="000000"/>
                  </a:solidFill>
                  <a:round/>
                  <a:headEnd/>
                  <a:tailEnd/>
                </a14:hiddenLine>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13" name="Freeform 18">
              <a:extLst>
                <a:ext uri="{FF2B5EF4-FFF2-40B4-BE49-F238E27FC236}">
                  <a16:creationId xmlns:a16="http://schemas.microsoft.com/office/drawing/2014/main" id="{EE675534-ACB0-E76C-BAC1-DE607755E133}"/>
                </a:ext>
              </a:extLst>
            </p:cNvPr>
            <p:cNvSpPr>
              <a:spLocks/>
            </p:cNvSpPr>
            <p:nvPr/>
          </p:nvSpPr>
          <p:spPr bwMode="auto">
            <a:xfrm>
              <a:off x="3498" y="1620"/>
              <a:ext cx="342" cy="186"/>
            </a:xfrm>
            <a:custGeom>
              <a:avLst/>
              <a:gdLst>
                <a:gd name="T0" fmla="*/ 0 w 342"/>
                <a:gd name="T1" fmla="*/ 186 h 186"/>
                <a:gd name="T2" fmla="*/ 342 w 342"/>
                <a:gd name="T3" fmla="*/ 0 h 186"/>
                <a:gd name="T4" fmla="*/ 0 60000 65536"/>
                <a:gd name="T5" fmla="*/ 0 60000 65536"/>
                <a:gd name="T6" fmla="*/ 0 w 342"/>
                <a:gd name="T7" fmla="*/ 0 h 186"/>
                <a:gd name="T8" fmla="*/ 342 w 342"/>
                <a:gd name="T9" fmla="*/ 186 h 186"/>
              </a:gdLst>
              <a:ahLst/>
              <a:cxnLst>
                <a:cxn ang="T4">
                  <a:pos x="T0" y="T1"/>
                </a:cxn>
                <a:cxn ang="T5">
                  <a:pos x="T2" y="T3"/>
                </a:cxn>
              </a:cxnLst>
              <a:rect l="T6" t="T7" r="T8" b="T9"/>
              <a:pathLst>
                <a:path w="342" h="186">
                  <a:moveTo>
                    <a:pt x="0" y="186"/>
                  </a:moveTo>
                  <a:lnTo>
                    <a:pt x="342" y="0"/>
                  </a:lnTo>
                </a:path>
              </a:pathLst>
            </a:custGeom>
            <a:noFill/>
            <a:ln w="12700">
              <a:solidFill>
                <a:srgbClr val="000000"/>
              </a:solidFill>
              <a:round/>
              <a:headEnd/>
              <a:tailEnd/>
            </a:ln>
            <a:extLst>
              <a:ext uri="{909E8E84-426E-40dd-AFC4-6F175D3DCCD1}">
                <a14:hiddenFill xmlns:a14="http://schemas.microsoft.com/office/drawing/2010/main" xmlns="">
                  <a:solidFill>
                    <a:srgbClr val="FFFFFF"/>
                  </a:solidFill>
                </a14:hiddenFill>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14" name="Oval 19">
              <a:extLst>
                <a:ext uri="{FF2B5EF4-FFF2-40B4-BE49-F238E27FC236}">
                  <a16:creationId xmlns:a16="http://schemas.microsoft.com/office/drawing/2014/main" id="{FD941E81-78AB-A264-0708-C5659789A3E8}"/>
                </a:ext>
              </a:extLst>
            </p:cNvPr>
            <p:cNvSpPr>
              <a:spLocks noChangeArrowheads="1"/>
            </p:cNvSpPr>
            <p:nvPr/>
          </p:nvSpPr>
          <p:spPr bwMode="auto">
            <a:xfrm>
              <a:off x="3238" y="1862"/>
              <a:ext cx="313" cy="81"/>
            </a:xfrm>
            <a:prstGeom prst="ellipse">
              <a:avLst/>
            </a:prstGeom>
            <a:solidFill>
              <a:srgbClr val="CCCCFF"/>
            </a:solidFill>
            <a:ln w="12700">
              <a:solidFill>
                <a:srgbClr val="000000"/>
              </a:solidFill>
              <a:round/>
              <a:headEnd/>
              <a:tailEnd/>
            </a:ln>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15" name="Line 20">
              <a:extLst>
                <a:ext uri="{FF2B5EF4-FFF2-40B4-BE49-F238E27FC236}">
                  <a16:creationId xmlns:a16="http://schemas.microsoft.com/office/drawing/2014/main" id="{FD7BA02F-7379-53C1-DBB0-94FBCC0802D6}"/>
                </a:ext>
              </a:extLst>
            </p:cNvPr>
            <p:cNvSpPr>
              <a:spLocks noChangeShapeType="1"/>
            </p:cNvSpPr>
            <p:nvPr/>
          </p:nvSpPr>
          <p:spPr bwMode="auto">
            <a:xfrm>
              <a:off x="3238" y="1855"/>
              <a:ext cx="0" cy="50"/>
            </a:xfrm>
            <a:prstGeom prst="line">
              <a:avLst/>
            </a:prstGeom>
            <a:noFill/>
            <a:ln w="12700">
              <a:solidFill>
                <a:srgbClr val="000000"/>
              </a:solidFill>
              <a:round/>
              <a:headEnd/>
              <a:tailEnd/>
            </a:ln>
            <a:extLst>
              <a:ext uri="{909E8E84-426E-40dd-AFC4-6F175D3DCCD1}">
                <a14:hiddenFill xmlns:a14="http://schemas.microsoft.com/office/drawing/2010/main" xmlns="">
                  <a:noFill/>
                </a14:hiddenFill>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16" name="Line 21">
              <a:extLst>
                <a:ext uri="{FF2B5EF4-FFF2-40B4-BE49-F238E27FC236}">
                  <a16:creationId xmlns:a16="http://schemas.microsoft.com/office/drawing/2014/main" id="{D8A70232-69C0-9A72-94DD-41A068857AD8}"/>
                </a:ext>
              </a:extLst>
            </p:cNvPr>
            <p:cNvSpPr>
              <a:spLocks noChangeShapeType="1"/>
            </p:cNvSpPr>
            <p:nvPr/>
          </p:nvSpPr>
          <p:spPr bwMode="auto">
            <a:xfrm>
              <a:off x="3551" y="1855"/>
              <a:ext cx="0" cy="50"/>
            </a:xfrm>
            <a:prstGeom prst="line">
              <a:avLst/>
            </a:prstGeom>
            <a:noFill/>
            <a:ln w="12700">
              <a:solidFill>
                <a:srgbClr val="000000"/>
              </a:solidFill>
              <a:round/>
              <a:headEnd/>
              <a:tailEnd/>
            </a:ln>
            <a:extLst>
              <a:ext uri="{909E8E84-426E-40dd-AFC4-6F175D3DCCD1}">
                <a14:hiddenFill xmlns:a14="http://schemas.microsoft.com/office/drawing/2010/main" xmlns="">
                  <a:noFill/>
                </a14:hiddenFill>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17" name="Rectangle 22">
              <a:extLst>
                <a:ext uri="{FF2B5EF4-FFF2-40B4-BE49-F238E27FC236}">
                  <a16:creationId xmlns:a16="http://schemas.microsoft.com/office/drawing/2014/main" id="{284868B7-B1AC-BAAC-6A87-BDA1639EAD17}"/>
                </a:ext>
              </a:extLst>
            </p:cNvPr>
            <p:cNvSpPr>
              <a:spLocks noChangeArrowheads="1"/>
            </p:cNvSpPr>
            <p:nvPr/>
          </p:nvSpPr>
          <p:spPr bwMode="auto">
            <a:xfrm>
              <a:off x="3238" y="1855"/>
              <a:ext cx="310" cy="49"/>
            </a:xfrm>
            <a:prstGeom prst="rect">
              <a:avLst/>
            </a:prstGeom>
            <a:solidFill>
              <a:srgbClr val="CCCCFF"/>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wrap="none"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sz="24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18" name="Oval 23">
              <a:extLst>
                <a:ext uri="{FF2B5EF4-FFF2-40B4-BE49-F238E27FC236}">
                  <a16:creationId xmlns:a16="http://schemas.microsoft.com/office/drawing/2014/main" id="{EEE3C0B4-C262-814D-8CB0-A938B34132B2}"/>
                </a:ext>
              </a:extLst>
            </p:cNvPr>
            <p:cNvSpPr>
              <a:spLocks noChangeArrowheads="1"/>
            </p:cNvSpPr>
            <p:nvPr/>
          </p:nvSpPr>
          <p:spPr bwMode="auto">
            <a:xfrm>
              <a:off x="3235" y="1796"/>
              <a:ext cx="313" cy="95"/>
            </a:xfrm>
            <a:prstGeom prst="ellipse">
              <a:avLst/>
            </a:prstGeom>
            <a:solidFill>
              <a:srgbClr val="CCCCFF"/>
            </a:solidFill>
            <a:ln w="12700">
              <a:solidFill>
                <a:srgbClr val="000000"/>
              </a:solidFill>
              <a:round/>
              <a:headEnd/>
              <a:tailEnd/>
            </a:ln>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19" name="Oval 24">
              <a:extLst>
                <a:ext uri="{FF2B5EF4-FFF2-40B4-BE49-F238E27FC236}">
                  <a16:creationId xmlns:a16="http://schemas.microsoft.com/office/drawing/2014/main" id="{989A077A-F374-7A7A-C56E-CE91FB527D68}"/>
                </a:ext>
              </a:extLst>
            </p:cNvPr>
            <p:cNvSpPr>
              <a:spLocks noChangeArrowheads="1"/>
            </p:cNvSpPr>
            <p:nvPr/>
          </p:nvSpPr>
          <p:spPr bwMode="auto">
            <a:xfrm>
              <a:off x="3712" y="2249"/>
              <a:ext cx="313" cy="81"/>
            </a:xfrm>
            <a:prstGeom prst="ellipse">
              <a:avLst/>
            </a:prstGeom>
            <a:solidFill>
              <a:srgbClr val="CCCCFF"/>
            </a:solidFill>
            <a:ln w="12700">
              <a:solidFill>
                <a:srgbClr val="000000"/>
              </a:solidFill>
              <a:round/>
              <a:headEnd/>
              <a:tailEnd/>
            </a:ln>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20" name="Line 25">
              <a:extLst>
                <a:ext uri="{FF2B5EF4-FFF2-40B4-BE49-F238E27FC236}">
                  <a16:creationId xmlns:a16="http://schemas.microsoft.com/office/drawing/2014/main" id="{DC6C58D3-6E77-B553-88A4-6C489E63E71D}"/>
                </a:ext>
              </a:extLst>
            </p:cNvPr>
            <p:cNvSpPr>
              <a:spLocks noChangeShapeType="1"/>
            </p:cNvSpPr>
            <p:nvPr/>
          </p:nvSpPr>
          <p:spPr bwMode="auto">
            <a:xfrm>
              <a:off x="3712" y="2242"/>
              <a:ext cx="0" cy="50"/>
            </a:xfrm>
            <a:prstGeom prst="line">
              <a:avLst/>
            </a:prstGeom>
            <a:noFill/>
            <a:ln w="12700">
              <a:solidFill>
                <a:srgbClr val="000000"/>
              </a:solidFill>
              <a:round/>
              <a:headEnd/>
              <a:tailEnd/>
            </a:ln>
            <a:extLst>
              <a:ext uri="{909E8E84-426E-40dd-AFC4-6F175D3DCCD1}">
                <a14:hiddenFill xmlns:a14="http://schemas.microsoft.com/office/drawing/2010/main" xmlns="">
                  <a:noFill/>
                </a14:hiddenFill>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21" name="Line 26">
              <a:extLst>
                <a:ext uri="{FF2B5EF4-FFF2-40B4-BE49-F238E27FC236}">
                  <a16:creationId xmlns:a16="http://schemas.microsoft.com/office/drawing/2014/main" id="{428E7DDB-B86C-42B5-0592-DC07F6E9FE61}"/>
                </a:ext>
              </a:extLst>
            </p:cNvPr>
            <p:cNvSpPr>
              <a:spLocks noChangeShapeType="1"/>
            </p:cNvSpPr>
            <p:nvPr/>
          </p:nvSpPr>
          <p:spPr bwMode="auto">
            <a:xfrm>
              <a:off x="4025" y="2242"/>
              <a:ext cx="0" cy="50"/>
            </a:xfrm>
            <a:prstGeom prst="line">
              <a:avLst/>
            </a:prstGeom>
            <a:noFill/>
            <a:ln w="12700">
              <a:solidFill>
                <a:srgbClr val="000000"/>
              </a:solidFill>
              <a:round/>
              <a:headEnd/>
              <a:tailEnd/>
            </a:ln>
            <a:extLst>
              <a:ext uri="{909E8E84-426E-40dd-AFC4-6F175D3DCCD1}">
                <a14:hiddenFill xmlns:a14="http://schemas.microsoft.com/office/drawing/2010/main" xmlns="">
                  <a:noFill/>
                </a14:hiddenFill>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22" name="Rectangle 27">
              <a:extLst>
                <a:ext uri="{FF2B5EF4-FFF2-40B4-BE49-F238E27FC236}">
                  <a16:creationId xmlns:a16="http://schemas.microsoft.com/office/drawing/2014/main" id="{2BA1FE07-D5D1-598F-CD26-7B37474EACDD}"/>
                </a:ext>
              </a:extLst>
            </p:cNvPr>
            <p:cNvSpPr>
              <a:spLocks noChangeArrowheads="1"/>
            </p:cNvSpPr>
            <p:nvPr/>
          </p:nvSpPr>
          <p:spPr bwMode="auto">
            <a:xfrm>
              <a:off x="3712" y="2242"/>
              <a:ext cx="310" cy="49"/>
            </a:xfrm>
            <a:prstGeom prst="rect">
              <a:avLst/>
            </a:prstGeom>
            <a:solidFill>
              <a:srgbClr val="CCCCFF"/>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wrap="none"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sz="24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23" name="Oval 28">
              <a:extLst>
                <a:ext uri="{FF2B5EF4-FFF2-40B4-BE49-F238E27FC236}">
                  <a16:creationId xmlns:a16="http://schemas.microsoft.com/office/drawing/2014/main" id="{E180B51C-1223-0890-F746-8FB527F07AB9}"/>
                </a:ext>
              </a:extLst>
            </p:cNvPr>
            <p:cNvSpPr>
              <a:spLocks noChangeArrowheads="1"/>
            </p:cNvSpPr>
            <p:nvPr/>
          </p:nvSpPr>
          <p:spPr bwMode="auto">
            <a:xfrm>
              <a:off x="3709" y="2183"/>
              <a:ext cx="313" cy="95"/>
            </a:xfrm>
            <a:prstGeom prst="ellipse">
              <a:avLst/>
            </a:prstGeom>
            <a:solidFill>
              <a:srgbClr val="CCCCFF"/>
            </a:solidFill>
            <a:ln w="12700">
              <a:solidFill>
                <a:srgbClr val="000000"/>
              </a:solidFill>
              <a:round/>
              <a:headEnd/>
              <a:tailEnd/>
            </a:ln>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24" name="Oval 29">
              <a:extLst>
                <a:ext uri="{FF2B5EF4-FFF2-40B4-BE49-F238E27FC236}">
                  <a16:creationId xmlns:a16="http://schemas.microsoft.com/office/drawing/2014/main" id="{FDDBAE22-28F2-EC15-B660-1BF387616FC0}"/>
                </a:ext>
              </a:extLst>
            </p:cNvPr>
            <p:cNvSpPr>
              <a:spLocks noChangeArrowheads="1"/>
            </p:cNvSpPr>
            <p:nvPr/>
          </p:nvSpPr>
          <p:spPr bwMode="auto">
            <a:xfrm>
              <a:off x="3708" y="1559"/>
              <a:ext cx="313" cy="81"/>
            </a:xfrm>
            <a:prstGeom prst="ellipse">
              <a:avLst/>
            </a:prstGeom>
            <a:solidFill>
              <a:srgbClr val="CCCCFF"/>
            </a:solidFill>
            <a:ln w="12700">
              <a:solidFill>
                <a:srgbClr val="000000"/>
              </a:solidFill>
              <a:round/>
              <a:headEnd/>
              <a:tailEnd/>
            </a:ln>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25" name="Line 30">
              <a:extLst>
                <a:ext uri="{FF2B5EF4-FFF2-40B4-BE49-F238E27FC236}">
                  <a16:creationId xmlns:a16="http://schemas.microsoft.com/office/drawing/2014/main" id="{FBD3DEF2-2072-0EAA-986D-1B37E60683FB}"/>
                </a:ext>
              </a:extLst>
            </p:cNvPr>
            <p:cNvSpPr>
              <a:spLocks noChangeShapeType="1"/>
            </p:cNvSpPr>
            <p:nvPr/>
          </p:nvSpPr>
          <p:spPr bwMode="auto">
            <a:xfrm>
              <a:off x="3708" y="1552"/>
              <a:ext cx="0" cy="50"/>
            </a:xfrm>
            <a:prstGeom prst="line">
              <a:avLst/>
            </a:prstGeom>
            <a:noFill/>
            <a:ln w="12700">
              <a:solidFill>
                <a:srgbClr val="000000"/>
              </a:solidFill>
              <a:round/>
              <a:headEnd/>
              <a:tailEnd/>
            </a:ln>
            <a:extLst>
              <a:ext uri="{909E8E84-426E-40dd-AFC4-6F175D3DCCD1}">
                <a14:hiddenFill xmlns:a14="http://schemas.microsoft.com/office/drawing/2010/main" xmlns="">
                  <a:noFill/>
                </a14:hiddenFill>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26" name="Line 31">
              <a:extLst>
                <a:ext uri="{FF2B5EF4-FFF2-40B4-BE49-F238E27FC236}">
                  <a16:creationId xmlns:a16="http://schemas.microsoft.com/office/drawing/2014/main" id="{B0C5A49B-2F96-9EE1-524A-A68BFC3326C7}"/>
                </a:ext>
              </a:extLst>
            </p:cNvPr>
            <p:cNvSpPr>
              <a:spLocks noChangeShapeType="1"/>
            </p:cNvSpPr>
            <p:nvPr/>
          </p:nvSpPr>
          <p:spPr bwMode="auto">
            <a:xfrm>
              <a:off x="4021" y="1552"/>
              <a:ext cx="0" cy="50"/>
            </a:xfrm>
            <a:prstGeom prst="line">
              <a:avLst/>
            </a:prstGeom>
            <a:noFill/>
            <a:ln w="12700">
              <a:solidFill>
                <a:srgbClr val="000000"/>
              </a:solidFill>
              <a:round/>
              <a:headEnd/>
              <a:tailEnd/>
            </a:ln>
            <a:extLst>
              <a:ext uri="{909E8E84-426E-40dd-AFC4-6F175D3DCCD1}">
                <a14:hiddenFill xmlns:a14="http://schemas.microsoft.com/office/drawing/2010/main" xmlns="">
                  <a:noFill/>
                </a14:hiddenFill>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27" name="Rectangle 32">
              <a:extLst>
                <a:ext uri="{FF2B5EF4-FFF2-40B4-BE49-F238E27FC236}">
                  <a16:creationId xmlns:a16="http://schemas.microsoft.com/office/drawing/2014/main" id="{4F808C51-8E18-75BB-C9E4-A85DEDEE57FD}"/>
                </a:ext>
              </a:extLst>
            </p:cNvPr>
            <p:cNvSpPr>
              <a:spLocks noChangeArrowheads="1"/>
            </p:cNvSpPr>
            <p:nvPr/>
          </p:nvSpPr>
          <p:spPr bwMode="auto">
            <a:xfrm>
              <a:off x="3708" y="1552"/>
              <a:ext cx="310" cy="49"/>
            </a:xfrm>
            <a:prstGeom prst="rect">
              <a:avLst/>
            </a:prstGeom>
            <a:solidFill>
              <a:srgbClr val="CCCCFF"/>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wrap="none"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sz="24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28" name="Oval 33">
              <a:extLst>
                <a:ext uri="{FF2B5EF4-FFF2-40B4-BE49-F238E27FC236}">
                  <a16:creationId xmlns:a16="http://schemas.microsoft.com/office/drawing/2014/main" id="{2E394DC3-9744-D417-5B98-3A604467AE59}"/>
                </a:ext>
              </a:extLst>
            </p:cNvPr>
            <p:cNvSpPr>
              <a:spLocks noChangeArrowheads="1"/>
            </p:cNvSpPr>
            <p:nvPr/>
          </p:nvSpPr>
          <p:spPr bwMode="auto">
            <a:xfrm>
              <a:off x="3705" y="1493"/>
              <a:ext cx="313" cy="95"/>
            </a:xfrm>
            <a:prstGeom prst="ellipse">
              <a:avLst/>
            </a:prstGeom>
            <a:solidFill>
              <a:srgbClr val="CCCCFF"/>
            </a:solidFill>
            <a:ln w="12700">
              <a:solidFill>
                <a:srgbClr val="000000"/>
              </a:solidFill>
              <a:round/>
              <a:headEnd/>
              <a:tailEnd/>
            </a:ln>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29" name="Oval 34">
              <a:extLst>
                <a:ext uri="{FF2B5EF4-FFF2-40B4-BE49-F238E27FC236}">
                  <a16:creationId xmlns:a16="http://schemas.microsoft.com/office/drawing/2014/main" id="{E9D227ED-9BEC-E1A8-BA10-5A0E67479B3F}"/>
                </a:ext>
              </a:extLst>
            </p:cNvPr>
            <p:cNvSpPr>
              <a:spLocks noChangeArrowheads="1"/>
            </p:cNvSpPr>
            <p:nvPr/>
          </p:nvSpPr>
          <p:spPr bwMode="auto">
            <a:xfrm>
              <a:off x="4391" y="1555"/>
              <a:ext cx="312" cy="81"/>
            </a:xfrm>
            <a:prstGeom prst="ellipse">
              <a:avLst/>
            </a:prstGeom>
            <a:solidFill>
              <a:srgbClr val="CCCCFF"/>
            </a:solidFill>
            <a:ln w="12700">
              <a:solidFill>
                <a:srgbClr val="000000"/>
              </a:solidFill>
              <a:round/>
              <a:headEnd/>
              <a:tailEnd/>
            </a:ln>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30" name="Line 35">
              <a:extLst>
                <a:ext uri="{FF2B5EF4-FFF2-40B4-BE49-F238E27FC236}">
                  <a16:creationId xmlns:a16="http://schemas.microsoft.com/office/drawing/2014/main" id="{FF31A515-906A-57E7-41A9-CF851F6550DC}"/>
                </a:ext>
              </a:extLst>
            </p:cNvPr>
            <p:cNvSpPr>
              <a:spLocks noChangeShapeType="1"/>
            </p:cNvSpPr>
            <p:nvPr/>
          </p:nvSpPr>
          <p:spPr bwMode="auto">
            <a:xfrm>
              <a:off x="4391" y="1548"/>
              <a:ext cx="0" cy="50"/>
            </a:xfrm>
            <a:prstGeom prst="line">
              <a:avLst/>
            </a:prstGeom>
            <a:noFill/>
            <a:ln w="12700">
              <a:solidFill>
                <a:srgbClr val="000000"/>
              </a:solidFill>
              <a:round/>
              <a:headEnd/>
              <a:tailEnd/>
            </a:ln>
            <a:extLst>
              <a:ext uri="{909E8E84-426E-40dd-AFC4-6F175D3DCCD1}">
                <a14:hiddenFill xmlns:a14="http://schemas.microsoft.com/office/drawing/2010/main" xmlns="">
                  <a:noFill/>
                </a14:hiddenFill>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31" name="Line 36">
              <a:extLst>
                <a:ext uri="{FF2B5EF4-FFF2-40B4-BE49-F238E27FC236}">
                  <a16:creationId xmlns:a16="http://schemas.microsoft.com/office/drawing/2014/main" id="{BC9B0181-B0BA-2DF4-8064-3CFB3ACDF709}"/>
                </a:ext>
              </a:extLst>
            </p:cNvPr>
            <p:cNvSpPr>
              <a:spLocks noChangeShapeType="1"/>
            </p:cNvSpPr>
            <p:nvPr/>
          </p:nvSpPr>
          <p:spPr bwMode="auto">
            <a:xfrm>
              <a:off x="4703" y="1548"/>
              <a:ext cx="0" cy="50"/>
            </a:xfrm>
            <a:prstGeom prst="line">
              <a:avLst/>
            </a:prstGeom>
            <a:noFill/>
            <a:ln w="12700">
              <a:solidFill>
                <a:srgbClr val="000000"/>
              </a:solidFill>
              <a:round/>
              <a:headEnd/>
              <a:tailEnd/>
            </a:ln>
            <a:extLst>
              <a:ext uri="{909E8E84-426E-40dd-AFC4-6F175D3DCCD1}">
                <a14:hiddenFill xmlns:a14="http://schemas.microsoft.com/office/drawing/2010/main" xmlns="">
                  <a:noFill/>
                </a14:hiddenFill>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32" name="Rectangle 37">
              <a:extLst>
                <a:ext uri="{FF2B5EF4-FFF2-40B4-BE49-F238E27FC236}">
                  <a16:creationId xmlns:a16="http://schemas.microsoft.com/office/drawing/2014/main" id="{B81D454C-8A82-C567-8715-1C71070C8AAF}"/>
                </a:ext>
              </a:extLst>
            </p:cNvPr>
            <p:cNvSpPr>
              <a:spLocks noChangeArrowheads="1"/>
            </p:cNvSpPr>
            <p:nvPr/>
          </p:nvSpPr>
          <p:spPr bwMode="auto">
            <a:xfrm>
              <a:off x="4391" y="1548"/>
              <a:ext cx="309" cy="49"/>
            </a:xfrm>
            <a:prstGeom prst="rect">
              <a:avLst/>
            </a:prstGeom>
            <a:solidFill>
              <a:srgbClr val="CCCCFF"/>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wrap="none"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sz="24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33" name="Oval 38">
              <a:extLst>
                <a:ext uri="{FF2B5EF4-FFF2-40B4-BE49-F238E27FC236}">
                  <a16:creationId xmlns:a16="http://schemas.microsoft.com/office/drawing/2014/main" id="{C1F54A23-0D60-382D-B851-B43C35251C25}"/>
                </a:ext>
              </a:extLst>
            </p:cNvPr>
            <p:cNvSpPr>
              <a:spLocks noChangeArrowheads="1"/>
            </p:cNvSpPr>
            <p:nvPr/>
          </p:nvSpPr>
          <p:spPr bwMode="auto">
            <a:xfrm>
              <a:off x="4394" y="1492"/>
              <a:ext cx="312" cy="95"/>
            </a:xfrm>
            <a:prstGeom prst="ellipse">
              <a:avLst/>
            </a:prstGeom>
            <a:solidFill>
              <a:srgbClr val="CCCCFF"/>
            </a:solidFill>
            <a:ln w="12700">
              <a:solidFill>
                <a:srgbClr val="000000"/>
              </a:solidFill>
              <a:round/>
              <a:headEnd/>
              <a:tailEnd/>
            </a:ln>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34" name="Oval 39">
              <a:extLst>
                <a:ext uri="{FF2B5EF4-FFF2-40B4-BE49-F238E27FC236}">
                  <a16:creationId xmlns:a16="http://schemas.microsoft.com/office/drawing/2014/main" id="{0D73E08D-43DD-7E5E-9D95-EDAE1EE595C8}"/>
                </a:ext>
              </a:extLst>
            </p:cNvPr>
            <p:cNvSpPr>
              <a:spLocks noChangeArrowheads="1"/>
            </p:cNvSpPr>
            <p:nvPr/>
          </p:nvSpPr>
          <p:spPr bwMode="auto">
            <a:xfrm>
              <a:off x="4401" y="2246"/>
              <a:ext cx="313" cy="81"/>
            </a:xfrm>
            <a:prstGeom prst="ellipse">
              <a:avLst/>
            </a:prstGeom>
            <a:solidFill>
              <a:srgbClr val="CCCCFF"/>
            </a:solidFill>
            <a:ln w="12700">
              <a:solidFill>
                <a:srgbClr val="000000"/>
              </a:solidFill>
              <a:round/>
              <a:headEnd/>
              <a:tailEnd/>
            </a:ln>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35" name="Line 40">
              <a:extLst>
                <a:ext uri="{FF2B5EF4-FFF2-40B4-BE49-F238E27FC236}">
                  <a16:creationId xmlns:a16="http://schemas.microsoft.com/office/drawing/2014/main" id="{ED508DE3-062E-A384-F737-2C3B48AF8A95}"/>
                </a:ext>
              </a:extLst>
            </p:cNvPr>
            <p:cNvSpPr>
              <a:spLocks noChangeShapeType="1"/>
            </p:cNvSpPr>
            <p:nvPr/>
          </p:nvSpPr>
          <p:spPr bwMode="auto">
            <a:xfrm>
              <a:off x="4401" y="2239"/>
              <a:ext cx="0" cy="50"/>
            </a:xfrm>
            <a:prstGeom prst="line">
              <a:avLst/>
            </a:prstGeom>
            <a:noFill/>
            <a:ln w="12700">
              <a:solidFill>
                <a:srgbClr val="000000"/>
              </a:solidFill>
              <a:round/>
              <a:headEnd/>
              <a:tailEnd/>
            </a:ln>
            <a:extLst>
              <a:ext uri="{909E8E84-426E-40dd-AFC4-6F175D3DCCD1}">
                <a14:hiddenFill xmlns:a14="http://schemas.microsoft.com/office/drawing/2010/main" xmlns="">
                  <a:noFill/>
                </a14:hiddenFill>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36" name="Line 41">
              <a:extLst>
                <a:ext uri="{FF2B5EF4-FFF2-40B4-BE49-F238E27FC236}">
                  <a16:creationId xmlns:a16="http://schemas.microsoft.com/office/drawing/2014/main" id="{3C43656E-C721-E830-6884-971DF2A2EC99}"/>
                </a:ext>
              </a:extLst>
            </p:cNvPr>
            <p:cNvSpPr>
              <a:spLocks noChangeShapeType="1"/>
            </p:cNvSpPr>
            <p:nvPr/>
          </p:nvSpPr>
          <p:spPr bwMode="auto">
            <a:xfrm>
              <a:off x="4714" y="2239"/>
              <a:ext cx="0" cy="50"/>
            </a:xfrm>
            <a:prstGeom prst="line">
              <a:avLst/>
            </a:prstGeom>
            <a:noFill/>
            <a:ln w="12700">
              <a:solidFill>
                <a:srgbClr val="000000"/>
              </a:solidFill>
              <a:round/>
              <a:headEnd/>
              <a:tailEnd/>
            </a:ln>
            <a:extLst>
              <a:ext uri="{909E8E84-426E-40dd-AFC4-6F175D3DCCD1}">
                <a14:hiddenFill xmlns:a14="http://schemas.microsoft.com/office/drawing/2010/main" xmlns="">
                  <a:noFill/>
                </a14:hiddenFill>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37" name="Rectangle 42">
              <a:extLst>
                <a:ext uri="{FF2B5EF4-FFF2-40B4-BE49-F238E27FC236}">
                  <a16:creationId xmlns:a16="http://schemas.microsoft.com/office/drawing/2014/main" id="{C1ACE891-1393-8D54-AF54-CB9F14062B38}"/>
                </a:ext>
              </a:extLst>
            </p:cNvPr>
            <p:cNvSpPr>
              <a:spLocks noChangeArrowheads="1"/>
            </p:cNvSpPr>
            <p:nvPr/>
          </p:nvSpPr>
          <p:spPr bwMode="auto">
            <a:xfrm>
              <a:off x="4401" y="2239"/>
              <a:ext cx="310" cy="49"/>
            </a:xfrm>
            <a:prstGeom prst="rect">
              <a:avLst/>
            </a:prstGeom>
            <a:solidFill>
              <a:srgbClr val="CCCCFF"/>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wrap="none"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sz="24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38" name="Oval 43">
              <a:extLst>
                <a:ext uri="{FF2B5EF4-FFF2-40B4-BE49-F238E27FC236}">
                  <a16:creationId xmlns:a16="http://schemas.microsoft.com/office/drawing/2014/main" id="{49901824-58DD-CAF3-89EF-11A514A2F96F}"/>
                </a:ext>
              </a:extLst>
            </p:cNvPr>
            <p:cNvSpPr>
              <a:spLocks noChangeArrowheads="1"/>
            </p:cNvSpPr>
            <p:nvPr/>
          </p:nvSpPr>
          <p:spPr bwMode="auto">
            <a:xfrm>
              <a:off x="4398" y="2180"/>
              <a:ext cx="313" cy="95"/>
            </a:xfrm>
            <a:prstGeom prst="ellipse">
              <a:avLst/>
            </a:prstGeom>
            <a:solidFill>
              <a:srgbClr val="CCCCFF"/>
            </a:solidFill>
            <a:ln w="12700">
              <a:solidFill>
                <a:srgbClr val="000000"/>
              </a:solidFill>
              <a:round/>
              <a:headEnd/>
              <a:tailEnd/>
            </a:ln>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39" name="Oval 44">
              <a:extLst>
                <a:ext uri="{FF2B5EF4-FFF2-40B4-BE49-F238E27FC236}">
                  <a16:creationId xmlns:a16="http://schemas.microsoft.com/office/drawing/2014/main" id="{E7FDBF98-E9A0-EE9E-C686-C2BD62600844}"/>
                </a:ext>
              </a:extLst>
            </p:cNvPr>
            <p:cNvSpPr>
              <a:spLocks noChangeArrowheads="1"/>
            </p:cNvSpPr>
            <p:nvPr/>
          </p:nvSpPr>
          <p:spPr bwMode="auto">
            <a:xfrm>
              <a:off x="4966" y="1905"/>
              <a:ext cx="313" cy="81"/>
            </a:xfrm>
            <a:prstGeom prst="ellipse">
              <a:avLst/>
            </a:prstGeom>
            <a:solidFill>
              <a:srgbClr val="CCCCFF"/>
            </a:solidFill>
            <a:ln w="12700">
              <a:solidFill>
                <a:srgbClr val="000000"/>
              </a:solidFill>
              <a:round/>
              <a:headEnd/>
              <a:tailEnd/>
            </a:ln>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40" name="Line 45">
              <a:extLst>
                <a:ext uri="{FF2B5EF4-FFF2-40B4-BE49-F238E27FC236}">
                  <a16:creationId xmlns:a16="http://schemas.microsoft.com/office/drawing/2014/main" id="{2E17C601-577F-64A6-DE80-4FC7D2B176D4}"/>
                </a:ext>
              </a:extLst>
            </p:cNvPr>
            <p:cNvSpPr>
              <a:spLocks noChangeShapeType="1"/>
            </p:cNvSpPr>
            <p:nvPr/>
          </p:nvSpPr>
          <p:spPr bwMode="auto">
            <a:xfrm>
              <a:off x="4966" y="1898"/>
              <a:ext cx="0" cy="50"/>
            </a:xfrm>
            <a:prstGeom prst="line">
              <a:avLst/>
            </a:prstGeom>
            <a:noFill/>
            <a:ln w="12700">
              <a:solidFill>
                <a:srgbClr val="000000"/>
              </a:solidFill>
              <a:round/>
              <a:headEnd/>
              <a:tailEnd/>
            </a:ln>
            <a:extLst>
              <a:ext uri="{909E8E84-426E-40dd-AFC4-6F175D3DCCD1}">
                <a14:hiddenFill xmlns:a14="http://schemas.microsoft.com/office/drawing/2010/main" xmlns="">
                  <a:noFill/>
                </a14:hiddenFill>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41" name="Line 46">
              <a:extLst>
                <a:ext uri="{FF2B5EF4-FFF2-40B4-BE49-F238E27FC236}">
                  <a16:creationId xmlns:a16="http://schemas.microsoft.com/office/drawing/2014/main" id="{600A6BBB-99CC-AF7F-72D3-F89A5AB658A8}"/>
                </a:ext>
              </a:extLst>
            </p:cNvPr>
            <p:cNvSpPr>
              <a:spLocks noChangeShapeType="1"/>
            </p:cNvSpPr>
            <p:nvPr/>
          </p:nvSpPr>
          <p:spPr bwMode="auto">
            <a:xfrm>
              <a:off x="5279" y="1898"/>
              <a:ext cx="0" cy="50"/>
            </a:xfrm>
            <a:prstGeom prst="line">
              <a:avLst/>
            </a:prstGeom>
            <a:noFill/>
            <a:ln w="12700">
              <a:solidFill>
                <a:srgbClr val="000000"/>
              </a:solidFill>
              <a:round/>
              <a:headEnd/>
              <a:tailEnd/>
            </a:ln>
            <a:extLst>
              <a:ext uri="{909E8E84-426E-40dd-AFC4-6F175D3DCCD1}">
                <a14:hiddenFill xmlns:a14="http://schemas.microsoft.com/office/drawing/2010/main" xmlns="">
                  <a:noFill/>
                </a14:hiddenFill>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42" name="Rectangle 47">
              <a:extLst>
                <a:ext uri="{FF2B5EF4-FFF2-40B4-BE49-F238E27FC236}">
                  <a16:creationId xmlns:a16="http://schemas.microsoft.com/office/drawing/2014/main" id="{F1D17457-1AC1-337A-0CB4-2869A19746B8}"/>
                </a:ext>
              </a:extLst>
            </p:cNvPr>
            <p:cNvSpPr>
              <a:spLocks noChangeArrowheads="1"/>
            </p:cNvSpPr>
            <p:nvPr/>
          </p:nvSpPr>
          <p:spPr bwMode="auto">
            <a:xfrm>
              <a:off x="4966" y="1898"/>
              <a:ext cx="310" cy="49"/>
            </a:xfrm>
            <a:prstGeom prst="rect">
              <a:avLst/>
            </a:prstGeom>
            <a:solidFill>
              <a:srgbClr val="CCCCFF"/>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wrap="none"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sz="24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43" name="Oval 48">
              <a:extLst>
                <a:ext uri="{FF2B5EF4-FFF2-40B4-BE49-F238E27FC236}">
                  <a16:creationId xmlns:a16="http://schemas.microsoft.com/office/drawing/2014/main" id="{50F12581-3905-F3AD-3E5C-B270CE72B893}"/>
                </a:ext>
              </a:extLst>
            </p:cNvPr>
            <p:cNvSpPr>
              <a:spLocks noChangeArrowheads="1"/>
            </p:cNvSpPr>
            <p:nvPr/>
          </p:nvSpPr>
          <p:spPr bwMode="auto">
            <a:xfrm>
              <a:off x="4963" y="1839"/>
              <a:ext cx="313" cy="95"/>
            </a:xfrm>
            <a:prstGeom prst="ellipse">
              <a:avLst/>
            </a:prstGeom>
            <a:solidFill>
              <a:srgbClr val="CCCCFF"/>
            </a:solidFill>
            <a:ln w="12700">
              <a:solidFill>
                <a:srgbClr val="000000"/>
              </a:solidFill>
              <a:round/>
              <a:headEnd/>
              <a:tailEnd/>
            </a:ln>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44" name="Freeform 49">
              <a:extLst>
                <a:ext uri="{FF2B5EF4-FFF2-40B4-BE49-F238E27FC236}">
                  <a16:creationId xmlns:a16="http://schemas.microsoft.com/office/drawing/2014/main" id="{315C203E-53A8-CEF2-7498-02A3ECF24974}"/>
                </a:ext>
              </a:extLst>
            </p:cNvPr>
            <p:cNvSpPr>
              <a:spLocks/>
            </p:cNvSpPr>
            <p:nvPr/>
          </p:nvSpPr>
          <p:spPr bwMode="auto">
            <a:xfrm>
              <a:off x="4557" y="1647"/>
              <a:ext cx="1" cy="522"/>
            </a:xfrm>
            <a:custGeom>
              <a:avLst/>
              <a:gdLst>
                <a:gd name="T0" fmla="*/ 0 w 1"/>
                <a:gd name="T1" fmla="*/ 0 h 522"/>
                <a:gd name="T2" fmla="*/ 0 w 1"/>
                <a:gd name="T3" fmla="*/ 522 h 522"/>
                <a:gd name="T4" fmla="*/ 0 60000 65536"/>
                <a:gd name="T5" fmla="*/ 0 60000 65536"/>
                <a:gd name="T6" fmla="*/ 0 w 1"/>
                <a:gd name="T7" fmla="*/ 0 h 522"/>
                <a:gd name="T8" fmla="*/ 1 w 1"/>
                <a:gd name="T9" fmla="*/ 522 h 522"/>
              </a:gdLst>
              <a:ahLst/>
              <a:cxnLst>
                <a:cxn ang="T4">
                  <a:pos x="T0" y="T1"/>
                </a:cxn>
                <a:cxn ang="T5">
                  <a:pos x="T2" y="T3"/>
                </a:cxn>
              </a:cxnLst>
              <a:rect l="T6" t="T7" r="T8" b="T9"/>
              <a:pathLst>
                <a:path w="1" h="522">
                  <a:moveTo>
                    <a:pt x="0" y="0"/>
                  </a:moveTo>
                  <a:lnTo>
                    <a:pt x="0" y="522"/>
                  </a:lnTo>
                </a:path>
              </a:pathLst>
            </a:custGeom>
            <a:noFill/>
            <a:ln w="12700">
              <a:solidFill>
                <a:srgbClr val="000000"/>
              </a:solidFill>
              <a:round/>
              <a:headEnd/>
              <a:tailEnd/>
            </a:ln>
            <a:extLst>
              <a:ext uri="{909E8E84-426E-40dd-AFC4-6F175D3DCCD1}">
                <a14:hiddenFill xmlns:a14="http://schemas.microsoft.com/office/drawing/2010/main" xmlns="">
                  <a:solidFill>
                    <a:srgbClr val="FFFFFF"/>
                  </a:solidFill>
                </a14:hiddenFill>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45" name="Freeform 50">
              <a:extLst>
                <a:ext uri="{FF2B5EF4-FFF2-40B4-BE49-F238E27FC236}">
                  <a16:creationId xmlns:a16="http://schemas.microsoft.com/office/drawing/2014/main" id="{C9310E9D-B060-21E5-70A4-FA15CC21E487}"/>
                </a:ext>
              </a:extLst>
            </p:cNvPr>
            <p:cNvSpPr>
              <a:spLocks/>
            </p:cNvSpPr>
            <p:nvPr/>
          </p:nvSpPr>
          <p:spPr bwMode="auto">
            <a:xfrm>
              <a:off x="3864" y="1653"/>
              <a:ext cx="1" cy="537"/>
            </a:xfrm>
            <a:custGeom>
              <a:avLst/>
              <a:gdLst>
                <a:gd name="T0" fmla="*/ 0 w 1"/>
                <a:gd name="T1" fmla="*/ 0 h 537"/>
                <a:gd name="T2" fmla="*/ 0 w 1"/>
                <a:gd name="T3" fmla="*/ 537 h 537"/>
                <a:gd name="T4" fmla="*/ 0 60000 65536"/>
                <a:gd name="T5" fmla="*/ 0 60000 65536"/>
                <a:gd name="T6" fmla="*/ 0 w 1"/>
                <a:gd name="T7" fmla="*/ 0 h 537"/>
                <a:gd name="T8" fmla="*/ 1 w 1"/>
                <a:gd name="T9" fmla="*/ 537 h 537"/>
              </a:gdLst>
              <a:ahLst/>
              <a:cxnLst>
                <a:cxn ang="T4">
                  <a:pos x="T0" y="T1"/>
                </a:cxn>
                <a:cxn ang="T5">
                  <a:pos x="T2" y="T3"/>
                </a:cxn>
              </a:cxnLst>
              <a:rect l="T6" t="T7" r="T8" b="T9"/>
              <a:pathLst>
                <a:path w="1" h="537">
                  <a:moveTo>
                    <a:pt x="0" y="0"/>
                  </a:moveTo>
                  <a:lnTo>
                    <a:pt x="0" y="537"/>
                  </a:lnTo>
                </a:path>
              </a:pathLst>
            </a:custGeom>
            <a:noFill/>
            <a:ln w="12700">
              <a:solidFill>
                <a:srgbClr val="000000"/>
              </a:solidFill>
              <a:round/>
              <a:headEnd/>
              <a:tailEnd/>
            </a:ln>
            <a:extLst>
              <a:ext uri="{909E8E84-426E-40dd-AFC4-6F175D3DCCD1}">
                <a14:hiddenFill xmlns:a14="http://schemas.microsoft.com/office/drawing/2010/main" xmlns="">
                  <a:solidFill>
                    <a:srgbClr val="FFFFFF"/>
                  </a:solidFill>
                </a14:hiddenFill>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46" name="Freeform 51">
              <a:extLst>
                <a:ext uri="{FF2B5EF4-FFF2-40B4-BE49-F238E27FC236}">
                  <a16:creationId xmlns:a16="http://schemas.microsoft.com/office/drawing/2014/main" id="{76EB6D96-8C78-9572-26C0-79E5D733CBBD}"/>
                </a:ext>
              </a:extLst>
            </p:cNvPr>
            <p:cNvSpPr>
              <a:spLocks/>
            </p:cNvSpPr>
            <p:nvPr/>
          </p:nvSpPr>
          <p:spPr bwMode="auto">
            <a:xfrm>
              <a:off x="4029" y="1638"/>
              <a:ext cx="504" cy="600"/>
            </a:xfrm>
            <a:custGeom>
              <a:avLst/>
              <a:gdLst>
                <a:gd name="T0" fmla="*/ 0 w 378"/>
                <a:gd name="T1" fmla="*/ 11993521 h 174"/>
                <a:gd name="T2" fmla="*/ 5035 w 378"/>
                <a:gd name="T3" fmla="*/ 0 h 174"/>
                <a:gd name="T4" fmla="*/ 0 60000 65536"/>
                <a:gd name="T5" fmla="*/ 0 60000 65536"/>
                <a:gd name="T6" fmla="*/ 0 w 378"/>
                <a:gd name="T7" fmla="*/ 0 h 174"/>
                <a:gd name="T8" fmla="*/ 378 w 378"/>
                <a:gd name="T9" fmla="*/ 174 h 174"/>
              </a:gdLst>
              <a:ahLst/>
              <a:cxnLst>
                <a:cxn ang="T4">
                  <a:pos x="T0" y="T1"/>
                </a:cxn>
                <a:cxn ang="T5">
                  <a:pos x="T2" y="T3"/>
                </a:cxn>
              </a:cxnLst>
              <a:rect l="T6" t="T7" r="T8" b="T9"/>
              <a:pathLst>
                <a:path w="378" h="174">
                  <a:moveTo>
                    <a:pt x="0" y="174"/>
                  </a:moveTo>
                  <a:lnTo>
                    <a:pt x="378" y="0"/>
                  </a:lnTo>
                </a:path>
              </a:pathLst>
            </a:custGeom>
            <a:noFill/>
            <a:ln w="12700">
              <a:solidFill>
                <a:srgbClr val="000000"/>
              </a:solidFill>
              <a:round/>
              <a:headEnd/>
              <a:tailEnd/>
            </a:ln>
            <a:extLst>
              <a:ext uri="{909E8E84-426E-40dd-AFC4-6F175D3DCCD1}">
                <a14:hiddenFill xmlns:a14="http://schemas.microsoft.com/office/drawing/2010/main" xmlns="">
                  <a:solidFill>
                    <a:srgbClr val="FFFFFF"/>
                  </a:solidFill>
                </a14:hiddenFill>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47" name="Freeform 52">
              <a:extLst>
                <a:ext uri="{FF2B5EF4-FFF2-40B4-BE49-F238E27FC236}">
                  <a16:creationId xmlns:a16="http://schemas.microsoft.com/office/drawing/2014/main" id="{B3F1E080-AE73-BE3C-AD9E-E78B39446F3F}"/>
                </a:ext>
              </a:extLst>
            </p:cNvPr>
            <p:cNvSpPr>
              <a:spLocks/>
            </p:cNvSpPr>
            <p:nvPr/>
          </p:nvSpPr>
          <p:spPr bwMode="auto">
            <a:xfrm>
              <a:off x="4716" y="1986"/>
              <a:ext cx="366" cy="270"/>
            </a:xfrm>
            <a:custGeom>
              <a:avLst/>
              <a:gdLst>
                <a:gd name="T0" fmla="*/ 0 w 366"/>
                <a:gd name="T1" fmla="*/ 270 h 270"/>
                <a:gd name="T2" fmla="*/ 366 w 366"/>
                <a:gd name="T3" fmla="*/ 0 h 270"/>
                <a:gd name="T4" fmla="*/ 0 60000 65536"/>
                <a:gd name="T5" fmla="*/ 0 60000 65536"/>
                <a:gd name="T6" fmla="*/ 0 w 366"/>
                <a:gd name="T7" fmla="*/ 0 h 270"/>
                <a:gd name="T8" fmla="*/ 366 w 366"/>
                <a:gd name="T9" fmla="*/ 270 h 270"/>
              </a:gdLst>
              <a:ahLst/>
              <a:cxnLst>
                <a:cxn ang="T4">
                  <a:pos x="T0" y="T1"/>
                </a:cxn>
                <a:cxn ang="T5">
                  <a:pos x="T2" y="T3"/>
                </a:cxn>
              </a:cxnLst>
              <a:rect l="T6" t="T7" r="T8" b="T9"/>
              <a:pathLst>
                <a:path w="366" h="270">
                  <a:moveTo>
                    <a:pt x="0" y="270"/>
                  </a:moveTo>
                  <a:lnTo>
                    <a:pt x="366" y="0"/>
                  </a:lnTo>
                </a:path>
              </a:pathLst>
            </a:custGeom>
            <a:noFill/>
            <a:ln w="12700">
              <a:solidFill>
                <a:srgbClr val="000000"/>
              </a:solidFill>
              <a:round/>
              <a:headEnd/>
              <a:tailEnd/>
            </a:ln>
            <a:extLst>
              <a:ext uri="{909E8E84-426E-40dd-AFC4-6F175D3DCCD1}">
                <a14:hiddenFill xmlns:a14="http://schemas.microsoft.com/office/drawing/2010/main" xmlns="">
                  <a:solidFill>
                    <a:srgbClr val="FFFFFF"/>
                  </a:solidFill>
                </a14:hiddenFill>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48" name="Freeform 53">
              <a:extLst>
                <a:ext uri="{FF2B5EF4-FFF2-40B4-BE49-F238E27FC236}">
                  <a16:creationId xmlns:a16="http://schemas.microsoft.com/office/drawing/2014/main" id="{90D40914-69FF-78DB-2ECF-A52A622ADB3C}"/>
                </a:ext>
              </a:extLst>
            </p:cNvPr>
            <p:cNvSpPr>
              <a:spLocks/>
            </p:cNvSpPr>
            <p:nvPr/>
          </p:nvSpPr>
          <p:spPr bwMode="auto">
            <a:xfrm>
              <a:off x="4035" y="2268"/>
              <a:ext cx="366" cy="1"/>
            </a:xfrm>
            <a:custGeom>
              <a:avLst/>
              <a:gdLst>
                <a:gd name="T0" fmla="*/ 366 w 366"/>
                <a:gd name="T1" fmla="*/ 0 h 1"/>
                <a:gd name="T2" fmla="*/ 0 w 366"/>
                <a:gd name="T3" fmla="*/ 0 h 1"/>
                <a:gd name="T4" fmla="*/ 0 60000 65536"/>
                <a:gd name="T5" fmla="*/ 0 60000 65536"/>
                <a:gd name="T6" fmla="*/ 0 w 366"/>
                <a:gd name="T7" fmla="*/ 0 h 1"/>
                <a:gd name="T8" fmla="*/ 366 w 366"/>
                <a:gd name="T9" fmla="*/ 1 h 1"/>
              </a:gdLst>
              <a:ahLst/>
              <a:cxnLst>
                <a:cxn ang="T4">
                  <a:pos x="T0" y="T1"/>
                </a:cxn>
                <a:cxn ang="T5">
                  <a:pos x="T2" y="T3"/>
                </a:cxn>
              </a:cxnLst>
              <a:rect l="T6" t="T7" r="T8" b="T9"/>
              <a:pathLst>
                <a:path w="366" h="1">
                  <a:moveTo>
                    <a:pt x="366" y="0"/>
                  </a:moveTo>
                  <a:lnTo>
                    <a:pt x="0" y="0"/>
                  </a:lnTo>
                </a:path>
              </a:pathLst>
            </a:custGeom>
            <a:noFill/>
            <a:ln w="12700">
              <a:solidFill>
                <a:srgbClr val="000000"/>
              </a:solidFill>
              <a:round/>
              <a:headEnd/>
              <a:tailEnd/>
            </a:ln>
            <a:extLst>
              <a:ext uri="{909E8E84-426E-40dd-AFC4-6F175D3DCCD1}">
                <a14:hiddenFill xmlns:a14="http://schemas.microsoft.com/office/drawing/2010/main" xmlns="">
                  <a:solidFill>
                    <a:srgbClr val="FFFFFF"/>
                  </a:solidFill>
                </a14:hiddenFill>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49" name="Freeform 54">
              <a:extLst>
                <a:ext uri="{FF2B5EF4-FFF2-40B4-BE49-F238E27FC236}">
                  <a16:creationId xmlns:a16="http://schemas.microsoft.com/office/drawing/2014/main" id="{C87501DB-CF59-30CD-48E2-068C03AEB981}"/>
                </a:ext>
              </a:extLst>
            </p:cNvPr>
            <p:cNvSpPr>
              <a:spLocks/>
            </p:cNvSpPr>
            <p:nvPr/>
          </p:nvSpPr>
          <p:spPr bwMode="auto">
            <a:xfrm>
              <a:off x="3444" y="1944"/>
              <a:ext cx="276" cy="264"/>
            </a:xfrm>
            <a:custGeom>
              <a:avLst/>
              <a:gdLst>
                <a:gd name="T0" fmla="*/ 276 w 276"/>
                <a:gd name="T1" fmla="*/ 264 h 264"/>
                <a:gd name="T2" fmla="*/ 0 w 276"/>
                <a:gd name="T3" fmla="*/ 0 h 264"/>
                <a:gd name="T4" fmla="*/ 0 60000 65536"/>
                <a:gd name="T5" fmla="*/ 0 60000 65536"/>
                <a:gd name="T6" fmla="*/ 0 w 276"/>
                <a:gd name="T7" fmla="*/ 0 h 264"/>
                <a:gd name="T8" fmla="*/ 276 w 276"/>
                <a:gd name="T9" fmla="*/ 264 h 264"/>
              </a:gdLst>
              <a:ahLst/>
              <a:cxnLst>
                <a:cxn ang="T4">
                  <a:pos x="T0" y="T1"/>
                </a:cxn>
                <a:cxn ang="T5">
                  <a:pos x="T2" y="T3"/>
                </a:cxn>
              </a:cxnLst>
              <a:rect l="T6" t="T7" r="T8" b="T9"/>
              <a:pathLst>
                <a:path w="276" h="264">
                  <a:moveTo>
                    <a:pt x="276" y="264"/>
                  </a:moveTo>
                  <a:lnTo>
                    <a:pt x="0" y="0"/>
                  </a:lnTo>
                </a:path>
              </a:pathLst>
            </a:custGeom>
            <a:noFill/>
            <a:ln w="12700">
              <a:solidFill>
                <a:srgbClr val="000000"/>
              </a:solidFill>
              <a:round/>
              <a:headEnd/>
              <a:tailEnd/>
            </a:ln>
            <a:extLst>
              <a:ext uri="{909E8E84-426E-40dd-AFC4-6F175D3DCCD1}">
                <a14:hiddenFill xmlns:a14="http://schemas.microsoft.com/office/drawing/2010/main" xmlns="">
                  <a:solidFill>
                    <a:srgbClr val="FFFFFF"/>
                  </a:solidFill>
                </a14:hiddenFill>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50" name="Freeform 55">
              <a:extLst>
                <a:ext uri="{FF2B5EF4-FFF2-40B4-BE49-F238E27FC236}">
                  <a16:creationId xmlns:a16="http://schemas.microsoft.com/office/drawing/2014/main" id="{5FA38C08-67DF-8026-76A0-A195963AD21D}"/>
                </a:ext>
              </a:extLst>
            </p:cNvPr>
            <p:cNvSpPr>
              <a:spLocks/>
            </p:cNvSpPr>
            <p:nvPr/>
          </p:nvSpPr>
          <p:spPr bwMode="auto">
            <a:xfrm>
              <a:off x="4029" y="1578"/>
              <a:ext cx="366" cy="1"/>
            </a:xfrm>
            <a:custGeom>
              <a:avLst/>
              <a:gdLst>
                <a:gd name="T0" fmla="*/ 366 w 366"/>
                <a:gd name="T1" fmla="*/ 0 h 1"/>
                <a:gd name="T2" fmla="*/ 0 w 366"/>
                <a:gd name="T3" fmla="*/ 0 h 1"/>
                <a:gd name="T4" fmla="*/ 0 60000 65536"/>
                <a:gd name="T5" fmla="*/ 0 60000 65536"/>
                <a:gd name="T6" fmla="*/ 0 w 366"/>
                <a:gd name="T7" fmla="*/ 0 h 1"/>
                <a:gd name="T8" fmla="*/ 366 w 366"/>
                <a:gd name="T9" fmla="*/ 1 h 1"/>
              </a:gdLst>
              <a:ahLst/>
              <a:cxnLst>
                <a:cxn ang="T4">
                  <a:pos x="T0" y="T1"/>
                </a:cxn>
                <a:cxn ang="T5">
                  <a:pos x="T2" y="T3"/>
                </a:cxn>
              </a:cxnLst>
              <a:rect l="T6" t="T7" r="T8" b="T9"/>
              <a:pathLst>
                <a:path w="366" h="1">
                  <a:moveTo>
                    <a:pt x="366" y="0"/>
                  </a:moveTo>
                  <a:lnTo>
                    <a:pt x="0" y="0"/>
                  </a:lnTo>
                </a:path>
              </a:pathLst>
            </a:custGeom>
            <a:noFill/>
            <a:ln w="12700">
              <a:solidFill>
                <a:srgbClr val="000000"/>
              </a:solidFill>
              <a:round/>
              <a:headEnd/>
              <a:tailEnd/>
            </a:ln>
            <a:extLst>
              <a:ext uri="{909E8E84-426E-40dd-AFC4-6F175D3DCCD1}">
                <a14:hiddenFill xmlns:a14="http://schemas.microsoft.com/office/drawing/2010/main" xmlns="">
                  <a:solidFill>
                    <a:srgbClr val="FFFFFF"/>
                  </a:solidFill>
                </a14:hiddenFill>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51" name="Freeform 56">
              <a:extLst>
                <a:ext uri="{FF2B5EF4-FFF2-40B4-BE49-F238E27FC236}">
                  <a16:creationId xmlns:a16="http://schemas.microsoft.com/office/drawing/2014/main" id="{54B238C9-44BB-9CBC-C44C-67C859307589}"/>
                </a:ext>
              </a:extLst>
            </p:cNvPr>
            <p:cNvSpPr>
              <a:spLocks/>
            </p:cNvSpPr>
            <p:nvPr/>
          </p:nvSpPr>
          <p:spPr bwMode="auto">
            <a:xfrm>
              <a:off x="4704" y="1575"/>
              <a:ext cx="396" cy="267"/>
            </a:xfrm>
            <a:custGeom>
              <a:avLst/>
              <a:gdLst>
                <a:gd name="T0" fmla="*/ 396 w 396"/>
                <a:gd name="T1" fmla="*/ 267 h 267"/>
                <a:gd name="T2" fmla="*/ 0 w 396"/>
                <a:gd name="T3" fmla="*/ 0 h 267"/>
                <a:gd name="T4" fmla="*/ 0 60000 65536"/>
                <a:gd name="T5" fmla="*/ 0 60000 65536"/>
                <a:gd name="T6" fmla="*/ 0 w 396"/>
                <a:gd name="T7" fmla="*/ 0 h 267"/>
                <a:gd name="T8" fmla="*/ 396 w 396"/>
                <a:gd name="T9" fmla="*/ 267 h 267"/>
              </a:gdLst>
              <a:ahLst/>
              <a:cxnLst>
                <a:cxn ang="T4">
                  <a:pos x="T0" y="T1"/>
                </a:cxn>
                <a:cxn ang="T5">
                  <a:pos x="T2" y="T3"/>
                </a:cxn>
              </a:cxnLst>
              <a:rect l="T6" t="T7" r="T8" b="T9"/>
              <a:pathLst>
                <a:path w="396" h="267">
                  <a:moveTo>
                    <a:pt x="396" y="267"/>
                  </a:moveTo>
                  <a:lnTo>
                    <a:pt x="0" y="0"/>
                  </a:lnTo>
                </a:path>
              </a:pathLst>
            </a:custGeom>
            <a:noFill/>
            <a:ln w="12700">
              <a:solidFill>
                <a:srgbClr val="000000"/>
              </a:solidFill>
              <a:round/>
              <a:headEnd/>
              <a:tailEnd/>
            </a:ln>
            <a:extLst>
              <a:ext uri="{909E8E84-426E-40dd-AFC4-6F175D3DCCD1}">
                <a14:hiddenFill xmlns:a14="http://schemas.microsoft.com/office/drawing/2010/main" xmlns="">
                  <a:solidFill>
                    <a:srgbClr val="FFFFFF"/>
                  </a:solidFill>
                </a14:hiddenFill>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52" name="Freeform 57">
              <a:extLst>
                <a:ext uri="{FF2B5EF4-FFF2-40B4-BE49-F238E27FC236}">
                  <a16:creationId xmlns:a16="http://schemas.microsoft.com/office/drawing/2014/main" id="{FB9D9FF8-5D80-9EF5-4AE5-DFA0B346EE51}"/>
                </a:ext>
              </a:extLst>
            </p:cNvPr>
            <p:cNvSpPr>
              <a:spLocks/>
            </p:cNvSpPr>
            <p:nvPr/>
          </p:nvSpPr>
          <p:spPr bwMode="auto">
            <a:xfrm>
              <a:off x="3387" y="1146"/>
              <a:ext cx="1110" cy="645"/>
            </a:xfrm>
            <a:custGeom>
              <a:avLst/>
              <a:gdLst>
                <a:gd name="T0" fmla="*/ 1110 w 1110"/>
                <a:gd name="T1" fmla="*/ 342 h 645"/>
                <a:gd name="T2" fmla="*/ 0 w 1110"/>
                <a:gd name="T3" fmla="*/ 645 h 645"/>
                <a:gd name="T4" fmla="*/ 0 60000 65536"/>
                <a:gd name="T5" fmla="*/ 0 60000 65536"/>
                <a:gd name="T6" fmla="*/ 0 w 1110"/>
                <a:gd name="T7" fmla="*/ 0 h 645"/>
                <a:gd name="T8" fmla="*/ 1110 w 1110"/>
                <a:gd name="T9" fmla="*/ 645 h 645"/>
              </a:gdLst>
              <a:ahLst/>
              <a:cxnLst>
                <a:cxn ang="T4">
                  <a:pos x="T0" y="T1"/>
                </a:cxn>
                <a:cxn ang="T5">
                  <a:pos x="T2" y="T3"/>
                </a:cxn>
              </a:cxnLst>
              <a:rect l="T6" t="T7" r="T8" b="T9"/>
              <a:pathLst>
                <a:path w="1110" h="645">
                  <a:moveTo>
                    <a:pt x="1110" y="342"/>
                  </a:moveTo>
                  <a:cubicBezTo>
                    <a:pt x="1104" y="0"/>
                    <a:pt x="21" y="63"/>
                    <a:pt x="0" y="645"/>
                  </a:cubicBezTo>
                </a:path>
              </a:pathLst>
            </a:custGeom>
            <a:noFill/>
            <a:ln w="12700">
              <a:solidFill>
                <a:srgbClr val="000000"/>
              </a:solidFill>
              <a:round/>
              <a:headEnd/>
              <a:tailEnd/>
            </a:ln>
            <a:extLst>
              <a:ext uri="{909E8E84-426E-40dd-AFC4-6F175D3DCCD1}">
                <a14:hiddenFill xmlns:a14="http://schemas.microsoft.com/office/drawing/2010/main" xmlns="">
                  <a:solidFill>
                    <a:srgbClr val="FFFFFF"/>
                  </a:solidFill>
                </a14:hiddenFill>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grpSp>
          <p:nvGrpSpPr>
            <p:cNvPr id="53" name="Group 58">
              <a:extLst>
                <a:ext uri="{FF2B5EF4-FFF2-40B4-BE49-F238E27FC236}">
                  <a16:creationId xmlns:a16="http://schemas.microsoft.com/office/drawing/2014/main" id="{BD92ED68-A3F0-5416-33E1-11E8CCD5526B}"/>
                </a:ext>
              </a:extLst>
            </p:cNvPr>
            <p:cNvGrpSpPr>
              <a:grpSpLocks/>
            </p:cNvGrpSpPr>
            <p:nvPr/>
          </p:nvGrpSpPr>
          <p:grpSpPr bwMode="auto">
            <a:xfrm>
              <a:off x="3287" y="1744"/>
              <a:ext cx="205" cy="250"/>
              <a:chOff x="2954" y="2425"/>
              <a:chExt cx="208" cy="250"/>
            </a:xfrm>
          </p:grpSpPr>
          <p:sp>
            <p:nvSpPr>
              <p:cNvPr id="79" name="Rectangle 59">
                <a:extLst>
                  <a:ext uri="{FF2B5EF4-FFF2-40B4-BE49-F238E27FC236}">
                    <a16:creationId xmlns:a16="http://schemas.microsoft.com/office/drawing/2014/main" id="{DE6BBDD9-29ED-0818-7600-854898339FF4}"/>
                  </a:ext>
                </a:extLst>
              </p:cNvPr>
              <p:cNvSpPr>
                <a:spLocks noChangeArrowheads="1"/>
              </p:cNvSpPr>
              <p:nvPr/>
            </p:nvSpPr>
            <p:spPr bwMode="auto">
              <a:xfrm>
                <a:off x="2982" y="2490"/>
                <a:ext cx="144" cy="132"/>
              </a:xfrm>
              <a:prstGeom prst="rect">
                <a:avLst/>
              </a:prstGeom>
              <a:solidFill>
                <a:srgbClr val="CCCCFF"/>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80" name="Text Box 60">
                <a:extLst>
                  <a:ext uri="{FF2B5EF4-FFF2-40B4-BE49-F238E27FC236}">
                    <a16:creationId xmlns:a16="http://schemas.microsoft.com/office/drawing/2014/main" id="{7D6435AB-C54C-4040-BA88-237DC471F972}"/>
                  </a:ext>
                </a:extLst>
              </p:cNvPr>
              <p:cNvSpPr txBox="1">
                <a:spLocks noChangeArrowheads="1"/>
              </p:cNvSpPr>
              <p:nvPr/>
            </p:nvSpPr>
            <p:spPr bwMode="auto">
              <a:xfrm>
                <a:off x="2954" y="2425"/>
                <a:ext cx="208" cy="2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2000" b="0" i="0" u="none" strike="noStrike" kern="0" cap="none" spc="0" normalizeH="0" baseline="0" noProof="0" dirty="0">
                    <a:ln>
                      <a:noFill/>
                    </a:ln>
                    <a:solidFill>
                      <a:srgbClr val="000000"/>
                    </a:solidFill>
                    <a:effectLst/>
                    <a:uLnTx/>
                    <a:uFillTx/>
                    <a:latin typeface="Arial" charset="0"/>
                    <a:ea typeface="ＭＳ Ｐゴシック" charset="0"/>
                  </a:rPr>
                  <a:t>u</a:t>
                </a:r>
                <a:endParaRPr kumimoji="0" lang="en-US" sz="2400" b="0" i="0" u="none" strike="noStrike" kern="0" cap="none" spc="0" normalizeH="0" baseline="0" noProof="0" dirty="0">
                  <a:ln>
                    <a:noFill/>
                  </a:ln>
                  <a:solidFill>
                    <a:srgbClr val="000000"/>
                  </a:solidFill>
                  <a:effectLst/>
                  <a:uLnTx/>
                  <a:uFillTx/>
                  <a:latin typeface="Arial" charset="0"/>
                  <a:ea typeface="ＭＳ Ｐゴシック" charset="0"/>
                </a:endParaRPr>
              </a:p>
            </p:txBody>
          </p:sp>
        </p:grpSp>
        <p:grpSp>
          <p:nvGrpSpPr>
            <p:cNvPr id="54" name="Group 61">
              <a:extLst>
                <a:ext uri="{FF2B5EF4-FFF2-40B4-BE49-F238E27FC236}">
                  <a16:creationId xmlns:a16="http://schemas.microsoft.com/office/drawing/2014/main" id="{8173DDB6-7F82-E89E-4A04-55DC54BF6601}"/>
                </a:ext>
              </a:extLst>
            </p:cNvPr>
            <p:cNvGrpSpPr>
              <a:grpSpLocks/>
            </p:cNvGrpSpPr>
            <p:nvPr/>
          </p:nvGrpSpPr>
          <p:grpSpPr bwMode="auto">
            <a:xfrm>
              <a:off x="4461" y="2128"/>
              <a:ext cx="196" cy="250"/>
              <a:chOff x="2958" y="2425"/>
              <a:chExt cx="199" cy="250"/>
            </a:xfrm>
          </p:grpSpPr>
          <p:sp>
            <p:nvSpPr>
              <p:cNvPr id="77" name="Rectangle 62">
                <a:extLst>
                  <a:ext uri="{FF2B5EF4-FFF2-40B4-BE49-F238E27FC236}">
                    <a16:creationId xmlns:a16="http://schemas.microsoft.com/office/drawing/2014/main" id="{FCD4526F-626C-73B0-FA1A-00ADDCCD711A}"/>
                  </a:ext>
                </a:extLst>
              </p:cNvPr>
              <p:cNvSpPr>
                <a:spLocks noChangeArrowheads="1"/>
              </p:cNvSpPr>
              <p:nvPr/>
            </p:nvSpPr>
            <p:spPr bwMode="auto">
              <a:xfrm>
                <a:off x="2982" y="2490"/>
                <a:ext cx="142" cy="132"/>
              </a:xfrm>
              <a:prstGeom prst="rect">
                <a:avLst/>
              </a:prstGeom>
              <a:solidFill>
                <a:srgbClr val="CCCCFF"/>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78" name="Text Box 63">
                <a:extLst>
                  <a:ext uri="{FF2B5EF4-FFF2-40B4-BE49-F238E27FC236}">
                    <a16:creationId xmlns:a16="http://schemas.microsoft.com/office/drawing/2014/main" id="{06881D9D-318D-685C-117F-8E24ACE1F670}"/>
                  </a:ext>
                </a:extLst>
              </p:cNvPr>
              <p:cNvSpPr txBox="1">
                <a:spLocks noChangeArrowheads="1"/>
              </p:cNvSpPr>
              <p:nvPr/>
            </p:nvSpPr>
            <p:spPr bwMode="auto">
              <a:xfrm>
                <a:off x="2958" y="2425"/>
                <a:ext cx="199" cy="2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2000" b="0" i="0" u="none" strike="noStrike" kern="0" cap="none" spc="0" normalizeH="0" baseline="0" noProof="0" dirty="0">
                    <a:ln>
                      <a:noFill/>
                    </a:ln>
                    <a:solidFill>
                      <a:srgbClr val="000000"/>
                    </a:solidFill>
                    <a:effectLst/>
                    <a:uLnTx/>
                    <a:uFillTx/>
                    <a:latin typeface="Arial" charset="0"/>
                    <a:ea typeface="ＭＳ Ｐゴシック" charset="0"/>
                  </a:rPr>
                  <a:t>y</a:t>
                </a:r>
                <a:endParaRPr kumimoji="0" lang="en-US" sz="2400" b="0" i="0" u="none" strike="noStrike" kern="0" cap="none" spc="0" normalizeH="0" baseline="0" noProof="0" dirty="0">
                  <a:ln>
                    <a:noFill/>
                  </a:ln>
                  <a:solidFill>
                    <a:srgbClr val="000000"/>
                  </a:solidFill>
                  <a:effectLst/>
                  <a:uLnTx/>
                  <a:uFillTx/>
                  <a:latin typeface="Arial" charset="0"/>
                  <a:ea typeface="ＭＳ Ｐゴシック" charset="0"/>
                </a:endParaRPr>
              </a:p>
            </p:txBody>
          </p:sp>
        </p:grpSp>
        <p:grpSp>
          <p:nvGrpSpPr>
            <p:cNvPr id="55" name="Group 64">
              <a:extLst>
                <a:ext uri="{FF2B5EF4-FFF2-40B4-BE49-F238E27FC236}">
                  <a16:creationId xmlns:a16="http://schemas.microsoft.com/office/drawing/2014/main" id="{35503698-90C3-A68D-76CA-38EC175A023E}"/>
                </a:ext>
              </a:extLst>
            </p:cNvPr>
            <p:cNvGrpSpPr>
              <a:grpSpLocks/>
            </p:cNvGrpSpPr>
            <p:nvPr/>
          </p:nvGrpSpPr>
          <p:grpSpPr bwMode="auto">
            <a:xfrm>
              <a:off x="3772" y="2095"/>
              <a:ext cx="212" cy="288"/>
              <a:chOff x="2951" y="2395"/>
              <a:chExt cx="213" cy="288"/>
            </a:xfrm>
          </p:grpSpPr>
          <p:sp>
            <p:nvSpPr>
              <p:cNvPr id="75" name="Rectangle 65">
                <a:extLst>
                  <a:ext uri="{FF2B5EF4-FFF2-40B4-BE49-F238E27FC236}">
                    <a16:creationId xmlns:a16="http://schemas.microsoft.com/office/drawing/2014/main" id="{2338F471-1340-668E-6A07-7E4241F56C48}"/>
                  </a:ext>
                </a:extLst>
              </p:cNvPr>
              <p:cNvSpPr>
                <a:spLocks noChangeArrowheads="1"/>
              </p:cNvSpPr>
              <p:nvPr/>
            </p:nvSpPr>
            <p:spPr bwMode="auto">
              <a:xfrm>
                <a:off x="2982" y="2490"/>
                <a:ext cx="144" cy="132"/>
              </a:xfrm>
              <a:prstGeom prst="rect">
                <a:avLst/>
              </a:prstGeom>
              <a:solidFill>
                <a:srgbClr val="CCCCFF"/>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76" name="Text Box 66">
                <a:extLst>
                  <a:ext uri="{FF2B5EF4-FFF2-40B4-BE49-F238E27FC236}">
                    <a16:creationId xmlns:a16="http://schemas.microsoft.com/office/drawing/2014/main" id="{E74C5FE5-DBF2-2707-9956-41110E90715E}"/>
                  </a:ext>
                </a:extLst>
              </p:cNvPr>
              <p:cNvSpPr txBox="1">
                <a:spLocks noChangeArrowheads="1"/>
              </p:cNvSpPr>
              <p:nvPr/>
            </p:nvSpPr>
            <p:spPr bwMode="auto">
              <a:xfrm>
                <a:off x="2951" y="2395"/>
                <a:ext cx="213" cy="28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2400" b="0" i="0" u="none" strike="noStrike" kern="0" cap="none" spc="0" normalizeH="0" baseline="0" noProof="0" dirty="0">
                    <a:ln>
                      <a:noFill/>
                    </a:ln>
                    <a:solidFill>
                      <a:srgbClr val="000000"/>
                    </a:solidFill>
                    <a:effectLst/>
                    <a:uLnTx/>
                    <a:uFillTx/>
                    <a:latin typeface="Arial" charset="0"/>
                    <a:ea typeface="ＭＳ Ｐゴシック" charset="0"/>
                  </a:rPr>
                  <a:t>x</a:t>
                </a:r>
              </a:p>
            </p:txBody>
          </p:sp>
        </p:grpSp>
        <p:grpSp>
          <p:nvGrpSpPr>
            <p:cNvPr id="56" name="Group 67">
              <a:extLst>
                <a:ext uri="{FF2B5EF4-FFF2-40B4-BE49-F238E27FC236}">
                  <a16:creationId xmlns:a16="http://schemas.microsoft.com/office/drawing/2014/main" id="{2A00BE19-F82A-4934-5185-C0999F8C2ACC}"/>
                </a:ext>
              </a:extLst>
            </p:cNvPr>
            <p:cNvGrpSpPr>
              <a:grpSpLocks/>
            </p:cNvGrpSpPr>
            <p:nvPr/>
          </p:nvGrpSpPr>
          <p:grpSpPr bwMode="auto">
            <a:xfrm>
              <a:off x="4437" y="1438"/>
              <a:ext cx="233" cy="252"/>
              <a:chOff x="2940" y="2425"/>
              <a:chExt cx="236" cy="252"/>
            </a:xfrm>
          </p:grpSpPr>
          <p:sp>
            <p:nvSpPr>
              <p:cNvPr id="73" name="Rectangle 68">
                <a:extLst>
                  <a:ext uri="{FF2B5EF4-FFF2-40B4-BE49-F238E27FC236}">
                    <a16:creationId xmlns:a16="http://schemas.microsoft.com/office/drawing/2014/main" id="{A47AC039-9E14-F9DC-4EFE-EAF8D1CDDAC3}"/>
                  </a:ext>
                </a:extLst>
              </p:cNvPr>
              <p:cNvSpPr>
                <a:spLocks noChangeArrowheads="1"/>
              </p:cNvSpPr>
              <p:nvPr/>
            </p:nvSpPr>
            <p:spPr bwMode="auto">
              <a:xfrm>
                <a:off x="2982" y="2490"/>
                <a:ext cx="146" cy="132"/>
              </a:xfrm>
              <a:prstGeom prst="rect">
                <a:avLst/>
              </a:prstGeom>
              <a:solidFill>
                <a:srgbClr val="CCCCFF"/>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74" name="Text Box 69">
                <a:extLst>
                  <a:ext uri="{FF2B5EF4-FFF2-40B4-BE49-F238E27FC236}">
                    <a16:creationId xmlns:a16="http://schemas.microsoft.com/office/drawing/2014/main" id="{71757990-B751-24A4-2980-5C282318B110}"/>
                  </a:ext>
                </a:extLst>
              </p:cNvPr>
              <p:cNvSpPr txBox="1">
                <a:spLocks noChangeArrowheads="1"/>
              </p:cNvSpPr>
              <p:nvPr/>
            </p:nvSpPr>
            <p:spPr bwMode="auto">
              <a:xfrm>
                <a:off x="2940" y="2425"/>
                <a:ext cx="236" cy="25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2000" b="0" i="0" u="none" strike="noStrike" kern="0" cap="none" spc="0" normalizeH="0" baseline="0" noProof="0" dirty="0">
                    <a:ln>
                      <a:noFill/>
                    </a:ln>
                    <a:solidFill>
                      <a:srgbClr val="000000"/>
                    </a:solidFill>
                    <a:effectLst/>
                    <a:uLnTx/>
                    <a:uFillTx/>
                    <a:latin typeface="Arial" charset="0"/>
                    <a:ea typeface="ＭＳ Ｐゴシック" charset="0"/>
                  </a:rPr>
                  <a:t>w</a:t>
                </a:r>
                <a:endParaRPr kumimoji="0" lang="en-US" sz="2400" b="0" i="0" u="none" strike="noStrike" kern="0" cap="none" spc="0" normalizeH="0" baseline="0" noProof="0" dirty="0">
                  <a:ln>
                    <a:noFill/>
                  </a:ln>
                  <a:solidFill>
                    <a:srgbClr val="000000"/>
                  </a:solidFill>
                  <a:effectLst/>
                  <a:uLnTx/>
                  <a:uFillTx/>
                  <a:latin typeface="Arial" charset="0"/>
                  <a:ea typeface="ＭＳ Ｐゴシック" charset="0"/>
                </a:endParaRPr>
              </a:p>
            </p:txBody>
          </p:sp>
        </p:grpSp>
        <p:grpSp>
          <p:nvGrpSpPr>
            <p:cNvPr id="57" name="Group 70">
              <a:extLst>
                <a:ext uri="{FF2B5EF4-FFF2-40B4-BE49-F238E27FC236}">
                  <a16:creationId xmlns:a16="http://schemas.microsoft.com/office/drawing/2014/main" id="{B81464A9-4DBA-2D3E-27DB-762C8DBD4128}"/>
                </a:ext>
              </a:extLst>
            </p:cNvPr>
            <p:cNvGrpSpPr>
              <a:grpSpLocks/>
            </p:cNvGrpSpPr>
            <p:nvPr/>
          </p:nvGrpSpPr>
          <p:grpSpPr bwMode="auto">
            <a:xfrm>
              <a:off x="3771" y="1438"/>
              <a:ext cx="196" cy="250"/>
              <a:chOff x="2958" y="2425"/>
              <a:chExt cx="199" cy="250"/>
            </a:xfrm>
          </p:grpSpPr>
          <p:sp>
            <p:nvSpPr>
              <p:cNvPr id="71" name="Rectangle 71">
                <a:extLst>
                  <a:ext uri="{FF2B5EF4-FFF2-40B4-BE49-F238E27FC236}">
                    <a16:creationId xmlns:a16="http://schemas.microsoft.com/office/drawing/2014/main" id="{6770C99F-ECE6-4A9F-1394-E7F44A32677D}"/>
                  </a:ext>
                </a:extLst>
              </p:cNvPr>
              <p:cNvSpPr>
                <a:spLocks noChangeArrowheads="1"/>
              </p:cNvSpPr>
              <p:nvPr/>
            </p:nvSpPr>
            <p:spPr bwMode="auto">
              <a:xfrm>
                <a:off x="2982" y="2490"/>
                <a:ext cx="142" cy="132"/>
              </a:xfrm>
              <a:prstGeom prst="rect">
                <a:avLst/>
              </a:prstGeom>
              <a:solidFill>
                <a:srgbClr val="CCCCFF"/>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72" name="Text Box 72">
                <a:extLst>
                  <a:ext uri="{FF2B5EF4-FFF2-40B4-BE49-F238E27FC236}">
                    <a16:creationId xmlns:a16="http://schemas.microsoft.com/office/drawing/2014/main" id="{583F5BDB-E2B5-2784-BF07-A337D22C0980}"/>
                  </a:ext>
                </a:extLst>
              </p:cNvPr>
              <p:cNvSpPr txBox="1">
                <a:spLocks noChangeArrowheads="1"/>
              </p:cNvSpPr>
              <p:nvPr/>
            </p:nvSpPr>
            <p:spPr bwMode="auto">
              <a:xfrm>
                <a:off x="2958" y="2425"/>
                <a:ext cx="199" cy="2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2000" b="0" i="0" u="none" strike="noStrike" kern="0" cap="none" spc="0" normalizeH="0" baseline="0" noProof="0" dirty="0">
                    <a:ln>
                      <a:noFill/>
                    </a:ln>
                    <a:solidFill>
                      <a:srgbClr val="000000"/>
                    </a:solidFill>
                    <a:effectLst/>
                    <a:uLnTx/>
                    <a:uFillTx/>
                    <a:latin typeface="Arial" charset="0"/>
                    <a:ea typeface="ＭＳ Ｐゴシック" charset="0"/>
                  </a:rPr>
                  <a:t>v</a:t>
                </a:r>
                <a:endParaRPr kumimoji="0" lang="en-US" sz="2400" b="0" i="0" u="none" strike="noStrike" kern="0" cap="none" spc="0" normalizeH="0" baseline="0" noProof="0" dirty="0">
                  <a:ln>
                    <a:noFill/>
                  </a:ln>
                  <a:solidFill>
                    <a:srgbClr val="000000"/>
                  </a:solidFill>
                  <a:effectLst/>
                  <a:uLnTx/>
                  <a:uFillTx/>
                  <a:latin typeface="Arial" charset="0"/>
                  <a:ea typeface="ＭＳ Ｐゴシック" charset="0"/>
                </a:endParaRPr>
              </a:p>
            </p:txBody>
          </p:sp>
        </p:grpSp>
        <p:grpSp>
          <p:nvGrpSpPr>
            <p:cNvPr id="58" name="Group 73">
              <a:extLst>
                <a:ext uri="{FF2B5EF4-FFF2-40B4-BE49-F238E27FC236}">
                  <a16:creationId xmlns:a16="http://schemas.microsoft.com/office/drawing/2014/main" id="{1D9E1614-525F-2A53-3458-BFFE0825BC68}"/>
                </a:ext>
              </a:extLst>
            </p:cNvPr>
            <p:cNvGrpSpPr>
              <a:grpSpLocks/>
            </p:cNvGrpSpPr>
            <p:nvPr/>
          </p:nvGrpSpPr>
          <p:grpSpPr bwMode="auto">
            <a:xfrm>
              <a:off x="5025" y="1756"/>
              <a:ext cx="212" cy="288"/>
              <a:chOff x="2949" y="2395"/>
              <a:chExt cx="214" cy="288"/>
            </a:xfrm>
          </p:grpSpPr>
          <p:sp>
            <p:nvSpPr>
              <p:cNvPr id="69" name="Rectangle 74">
                <a:extLst>
                  <a:ext uri="{FF2B5EF4-FFF2-40B4-BE49-F238E27FC236}">
                    <a16:creationId xmlns:a16="http://schemas.microsoft.com/office/drawing/2014/main" id="{588B8306-738E-CF49-D9FB-A8E8564F9215}"/>
                  </a:ext>
                </a:extLst>
              </p:cNvPr>
              <p:cNvSpPr>
                <a:spLocks noChangeArrowheads="1"/>
              </p:cNvSpPr>
              <p:nvPr/>
            </p:nvSpPr>
            <p:spPr bwMode="auto">
              <a:xfrm>
                <a:off x="2982" y="2490"/>
                <a:ext cx="142" cy="132"/>
              </a:xfrm>
              <a:prstGeom prst="rect">
                <a:avLst/>
              </a:prstGeom>
              <a:solidFill>
                <a:srgbClr val="CCCCFF"/>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70" name="Text Box 75">
                <a:extLst>
                  <a:ext uri="{FF2B5EF4-FFF2-40B4-BE49-F238E27FC236}">
                    <a16:creationId xmlns:a16="http://schemas.microsoft.com/office/drawing/2014/main" id="{56870485-BCE8-6486-7BB5-B6C4800B49B6}"/>
                  </a:ext>
                </a:extLst>
              </p:cNvPr>
              <p:cNvSpPr txBox="1">
                <a:spLocks noChangeArrowheads="1"/>
              </p:cNvSpPr>
              <p:nvPr/>
            </p:nvSpPr>
            <p:spPr bwMode="auto">
              <a:xfrm>
                <a:off x="2949" y="2395"/>
                <a:ext cx="214" cy="28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2400" b="0" i="0" u="none" strike="noStrike" kern="0" cap="none" spc="0" normalizeH="0" baseline="0" noProof="0" dirty="0">
                    <a:ln>
                      <a:noFill/>
                    </a:ln>
                    <a:solidFill>
                      <a:srgbClr val="000000"/>
                    </a:solidFill>
                    <a:effectLst/>
                    <a:uLnTx/>
                    <a:uFillTx/>
                    <a:latin typeface="Arial" charset="0"/>
                    <a:ea typeface="ＭＳ Ｐゴシック" charset="0"/>
                  </a:rPr>
                  <a:t>z</a:t>
                </a:r>
              </a:p>
            </p:txBody>
          </p:sp>
        </p:grpSp>
        <p:sp>
          <p:nvSpPr>
            <p:cNvPr id="59" name="Text Box 76">
              <a:extLst>
                <a:ext uri="{FF2B5EF4-FFF2-40B4-BE49-F238E27FC236}">
                  <a16:creationId xmlns:a16="http://schemas.microsoft.com/office/drawing/2014/main" id="{107621A7-E4CF-A1C5-DFA1-6AC5A8C23417}"/>
                </a:ext>
              </a:extLst>
            </p:cNvPr>
            <p:cNvSpPr txBox="1">
              <a:spLocks noChangeArrowheads="1"/>
            </p:cNvSpPr>
            <p:nvPr/>
          </p:nvSpPr>
          <p:spPr bwMode="auto">
            <a:xfrm>
              <a:off x="3493" y="1568"/>
              <a:ext cx="196" cy="231"/>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1800" b="0" i="0" u="none" strike="noStrike" kern="0" cap="none" spc="0" normalizeH="0" baseline="0" noProof="0" dirty="0">
                  <a:ln>
                    <a:noFill/>
                  </a:ln>
                  <a:solidFill>
                    <a:srgbClr val="000000"/>
                  </a:solidFill>
                  <a:effectLst/>
                  <a:uLnTx/>
                  <a:uFillTx/>
                  <a:latin typeface="Arial" charset="0"/>
                  <a:ea typeface="ＭＳ Ｐゴシック" charset="0"/>
                </a:rPr>
                <a:t>2</a:t>
              </a:r>
              <a:endParaRPr kumimoji="0" lang="en-US" sz="24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60" name="Text Box 77">
              <a:extLst>
                <a:ext uri="{FF2B5EF4-FFF2-40B4-BE49-F238E27FC236}">
                  <a16:creationId xmlns:a16="http://schemas.microsoft.com/office/drawing/2014/main" id="{CD8C3F29-2CD7-AEFB-DA5E-624FA37C65AE}"/>
                </a:ext>
              </a:extLst>
            </p:cNvPr>
            <p:cNvSpPr txBox="1">
              <a:spLocks noChangeArrowheads="1"/>
            </p:cNvSpPr>
            <p:nvPr/>
          </p:nvSpPr>
          <p:spPr bwMode="auto">
            <a:xfrm>
              <a:off x="3841" y="1787"/>
              <a:ext cx="196" cy="231"/>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1800" b="0" i="0" u="none" strike="noStrike" kern="0" cap="none" spc="0" normalizeH="0" baseline="0" noProof="0" dirty="0">
                  <a:ln>
                    <a:noFill/>
                  </a:ln>
                  <a:solidFill>
                    <a:srgbClr val="000000"/>
                  </a:solidFill>
                  <a:effectLst/>
                  <a:uLnTx/>
                  <a:uFillTx/>
                  <a:latin typeface="Arial" charset="0"/>
                  <a:ea typeface="ＭＳ Ｐゴシック" charset="0"/>
                </a:rPr>
                <a:t>2</a:t>
              </a:r>
              <a:endParaRPr kumimoji="0" lang="en-US" sz="24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61" name="Text Box 78">
              <a:extLst>
                <a:ext uri="{FF2B5EF4-FFF2-40B4-BE49-F238E27FC236}">
                  <a16:creationId xmlns:a16="http://schemas.microsoft.com/office/drawing/2014/main" id="{33A70F01-8AC2-FC54-B627-E99D1D13E0A3}"/>
                </a:ext>
              </a:extLst>
            </p:cNvPr>
            <p:cNvSpPr txBox="1">
              <a:spLocks noChangeArrowheads="1"/>
            </p:cNvSpPr>
            <p:nvPr/>
          </p:nvSpPr>
          <p:spPr bwMode="auto">
            <a:xfrm>
              <a:off x="3406" y="2000"/>
              <a:ext cx="196" cy="231"/>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1800" b="0" i="0" u="none" strike="noStrike" kern="0" cap="none" spc="0" normalizeH="0" baseline="0" noProof="0" dirty="0">
                  <a:ln>
                    <a:noFill/>
                  </a:ln>
                  <a:solidFill>
                    <a:srgbClr val="000000"/>
                  </a:solidFill>
                  <a:effectLst/>
                  <a:uLnTx/>
                  <a:uFillTx/>
                  <a:latin typeface="Arial" charset="0"/>
                  <a:ea typeface="ＭＳ Ｐゴシック" charset="0"/>
                </a:rPr>
                <a:t>1</a:t>
              </a:r>
              <a:endParaRPr kumimoji="0" lang="en-US" sz="24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62" name="Text Box 79">
              <a:extLst>
                <a:ext uri="{FF2B5EF4-FFF2-40B4-BE49-F238E27FC236}">
                  <a16:creationId xmlns:a16="http://schemas.microsoft.com/office/drawing/2014/main" id="{47F1B64A-7E80-9499-02C5-95B330881123}"/>
                </a:ext>
              </a:extLst>
            </p:cNvPr>
            <p:cNvSpPr txBox="1">
              <a:spLocks noChangeArrowheads="1"/>
            </p:cNvSpPr>
            <p:nvPr/>
          </p:nvSpPr>
          <p:spPr bwMode="auto">
            <a:xfrm>
              <a:off x="4225" y="1880"/>
              <a:ext cx="196" cy="231"/>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1800" b="0" i="0" u="none" strike="noStrike" kern="0" cap="none" spc="0" normalizeH="0" baseline="0" noProof="0" dirty="0">
                  <a:ln>
                    <a:noFill/>
                  </a:ln>
                  <a:solidFill>
                    <a:srgbClr val="000000"/>
                  </a:solidFill>
                  <a:effectLst/>
                  <a:uLnTx/>
                  <a:uFillTx/>
                  <a:latin typeface="Arial" charset="0"/>
                  <a:ea typeface="ＭＳ Ｐゴシック" charset="0"/>
                </a:rPr>
                <a:t>3</a:t>
              </a:r>
              <a:endParaRPr kumimoji="0" lang="en-US" sz="24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63" name="Text Box 80">
              <a:extLst>
                <a:ext uri="{FF2B5EF4-FFF2-40B4-BE49-F238E27FC236}">
                  <a16:creationId xmlns:a16="http://schemas.microsoft.com/office/drawing/2014/main" id="{F31DF188-BAC8-883D-E4C2-8DD817905C6F}"/>
                </a:ext>
              </a:extLst>
            </p:cNvPr>
            <p:cNvSpPr txBox="1">
              <a:spLocks noChangeArrowheads="1"/>
            </p:cNvSpPr>
            <p:nvPr/>
          </p:nvSpPr>
          <p:spPr bwMode="auto">
            <a:xfrm>
              <a:off x="4162" y="2234"/>
              <a:ext cx="196" cy="231"/>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1800" b="0" i="0" u="none" strike="noStrike" kern="0" cap="none" spc="0" normalizeH="0" baseline="0" noProof="0" dirty="0">
                  <a:ln>
                    <a:noFill/>
                  </a:ln>
                  <a:solidFill>
                    <a:srgbClr val="000000"/>
                  </a:solidFill>
                  <a:effectLst/>
                  <a:uLnTx/>
                  <a:uFillTx/>
                  <a:latin typeface="Arial" charset="0"/>
                  <a:ea typeface="ＭＳ Ｐゴシック" charset="0"/>
                </a:rPr>
                <a:t>1</a:t>
              </a:r>
              <a:endParaRPr kumimoji="0" lang="en-US" sz="24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64" name="Text Box 81">
              <a:extLst>
                <a:ext uri="{FF2B5EF4-FFF2-40B4-BE49-F238E27FC236}">
                  <a16:creationId xmlns:a16="http://schemas.microsoft.com/office/drawing/2014/main" id="{6B2FE5AF-B6AC-DA4E-5DE0-AD663DF23CEE}"/>
                </a:ext>
              </a:extLst>
            </p:cNvPr>
            <p:cNvSpPr txBox="1">
              <a:spLocks noChangeArrowheads="1"/>
            </p:cNvSpPr>
            <p:nvPr/>
          </p:nvSpPr>
          <p:spPr bwMode="auto">
            <a:xfrm>
              <a:off x="4522" y="1805"/>
              <a:ext cx="196" cy="231"/>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1800" b="0" i="0" u="none" strike="noStrike" kern="0" cap="none" spc="0" normalizeH="0" baseline="0" noProof="0" dirty="0">
                  <a:ln>
                    <a:noFill/>
                  </a:ln>
                  <a:solidFill>
                    <a:srgbClr val="000000"/>
                  </a:solidFill>
                  <a:effectLst/>
                  <a:uLnTx/>
                  <a:uFillTx/>
                  <a:latin typeface="Arial" charset="0"/>
                  <a:ea typeface="ＭＳ Ｐゴシック" charset="0"/>
                </a:rPr>
                <a:t>1</a:t>
              </a:r>
              <a:endParaRPr kumimoji="0" lang="en-US" sz="24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65" name="Text Box 82">
              <a:extLst>
                <a:ext uri="{FF2B5EF4-FFF2-40B4-BE49-F238E27FC236}">
                  <a16:creationId xmlns:a16="http://schemas.microsoft.com/office/drawing/2014/main" id="{15E0A42B-AFA7-AAA1-904F-D7554A81C383}"/>
                </a:ext>
              </a:extLst>
            </p:cNvPr>
            <p:cNvSpPr txBox="1">
              <a:spLocks noChangeArrowheads="1"/>
            </p:cNvSpPr>
            <p:nvPr/>
          </p:nvSpPr>
          <p:spPr bwMode="auto">
            <a:xfrm>
              <a:off x="4882" y="2069"/>
              <a:ext cx="196" cy="231"/>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1800" b="0" i="0" u="none" strike="noStrike" kern="0" cap="none" spc="0" normalizeH="0" baseline="0" noProof="0" dirty="0">
                  <a:ln>
                    <a:noFill/>
                  </a:ln>
                  <a:solidFill>
                    <a:srgbClr val="000000"/>
                  </a:solidFill>
                  <a:effectLst/>
                  <a:uLnTx/>
                  <a:uFillTx/>
                  <a:latin typeface="Arial" charset="0"/>
                  <a:ea typeface="ＭＳ Ｐゴシック" charset="0"/>
                </a:rPr>
                <a:t>2</a:t>
              </a:r>
              <a:endParaRPr kumimoji="0" lang="en-US" sz="24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66" name="Text Box 83">
              <a:extLst>
                <a:ext uri="{FF2B5EF4-FFF2-40B4-BE49-F238E27FC236}">
                  <a16:creationId xmlns:a16="http://schemas.microsoft.com/office/drawing/2014/main" id="{0C2C1D6F-8170-A87A-AD3B-FC38C3309ECD}"/>
                </a:ext>
              </a:extLst>
            </p:cNvPr>
            <p:cNvSpPr txBox="1">
              <a:spLocks noChangeArrowheads="1"/>
            </p:cNvSpPr>
            <p:nvPr/>
          </p:nvSpPr>
          <p:spPr bwMode="auto">
            <a:xfrm>
              <a:off x="4855" y="1532"/>
              <a:ext cx="196" cy="231"/>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1800" b="0" i="0" u="none" strike="noStrike" kern="0" cap="none" spc="0" normalizeH="0" baseline="0" noProof="0" dirty="0">
                  <a:ln>
                    <a:noFill/>
                  </a:ln>
                  <a:solidFill>
                    <a:srgbClr val="000000"/>
                  </a:solidFill>
                  <a:effectLst/>
                  <a:uLnTx/>
                  <a:uFillTx/>
                  <a:latin typeface="Arial" charset="0"/>
                  <a:ea typeface="ＭＳ Ｐゴシック" charset="0"/>
                </a:rPr>
                <a:t>5</a:t>
              </a:r>
              <a:endParaRPr kumimoji="0" lang="en-US" sz="24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67" name="Text Box 84">
              <a:extLst>
                <a:ext uri="{FF2B5EF4-FFF2-40B4-BE49-F238E27FC236}">
                  <a16:creationId xmlns:a16="http://schemas.microsoft.com/office/drawing/2014/main" id="{3A6415D2-2E38-84C4-C59A-E6611C898D56}"/>
                </a:ext>
              </a:extLst>
            </p:cNvPr>
            <p:cNvSpPr txBox="1">
              <a:spLocks noChangeArrowheads="1"/>
            </p:cNvSpPr>
            <p:nvPr/>
          </p:nvSpPr>
          <p:spPr bwMode="auto">
            <a:xfrm>
              <a:off x="4120" y="1382"/>
              <a:ext cx="196" cy="231"/>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1800" b="0" i="0" u="none" strike="noStrike" kern="0" cap="none" spc="0" normalizeH="0" baseline="0" noProof="0" dirty="0">
                  <a:ln>
                    <a:noFill/>
                  </a:ln>
                  <a:solidFill>
                    <a:srgbClr val="000000"/>
                  </a:solidFill>
                  <a:effectLst/>
                  <a:uLnTx/>
                  <a:uFillTx/>
                  <a:latin typeface="Arial" charset="0"/>
                  <a:ea typeface="ＭＳ Ｐゴシック" charset="0"/>
                </a:rPr>
                <a:t>3</a:t>
              </a:r>
              <a:endParaRPr kumimoji="0" lang="en-US" sz="24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68" name="Text Box 85">
              <a:extLst>
                <a:ext uri="{FF2B5EF4-FFF2-40B4-BE49-F238E27FC236}">
                  <a16:creationId xmlns:a16="http://schemas.microsoft.com/office/drawing/2014/main" id="{B8AC1810-9892-395B-C9D1-9F39E0EBA51E}"/>
                </a:ext>
              </a:extLst>
            </p:cNvPr>
            <p:cNvSpPr txBox="1">
              <a:spLocks noChangeArrowheads="1"/>
            </p:cNvSpPr>
            <p:nvPr/>
          </p:nvSpPr>
          <p:spPr bwMode="auto">
            <a:xfrm>
              <a:off x="3769" y="1115"/>
              <a:ext cx="196" cy="231"/>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1800" b="0" i="0" u="none" strike="noStrike" kern="0" cap="none" spc="0" normalizeH="0" baseline="0" noProof="0" dirty="0">
                  <a:ln>
                    <a:noFill/>
                  </a:ln>
                  <a:solidFill>
                    <a:srgbClr val="000000"/>
                  </a:solidFill>
                  <a:effectLst/>
                  <a:uLnTx/>
                  <a:uFillTx/>
                  <a:latin typeface="Arial" charset="0"/>
                  <a:ea typeface="ＭＳ Ｐゴシック" charset="0"/>
                </a:rPr>
                <a:t>5</a:t>
              </a:r>
              <a:endParaRPr kumimoji="0" lang="en-US" sz="2400" b="0" i="0" u="none" strike="noStrike" kern="0" cap="none" spc="0" normalizeH="0" baseline="0" noProof="0" dirty="0">
                <a:ln>
                  <a:noFill/>
                </a:ln>
                <a:solidFill>
                  <a:srgbClr val="000000"/>
                </a:solidFill>
                <a:effectLst/>
                <a:uLnTx/>
                <a:uFillTx/>
                <a:latin typeface="Arial" charset="0"/>
                <a:ea typeface="ＭＳ Ｐゴシック" charset="0"/>
              </a:endParaRPr>
            </a:p>
          </p:txBody>
        </p:sp>
      </p:grpSp>
      <p:sp>
        <p:nvSpPr>
          <p:cNvPr id="81" name="Text Box 6">
            <a:extLst>
              <a:ext uri="{FF2B5EF4-FFF2-40B4-BE49-F238E27FC236}">
                <a16:creationId xmlns:a16="http://schemas.microsoft.com/office/drawing/2014/main" id="{905952AC-6943-4B5D-8E0B-4A75B8B19702}"/>
              </a:ext>
            </a:extLst>
          </p:cNvPr>
          <p:cNvSpPr txBox="1">
            <a:spLocks noChangeArrowheads="1"/>
          </p:cNvSpPr>
          <p:nvPr/>
        </p:nvSpPr>
        <p:spPr bwMode="auto">
          <a:xfrm>
            <a:off x="5169951" y="1633417"/>
            <a:ext cx="1295547" cy="40011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r" defTabSz="914400" rtl="0" eaLnBrk="0" fontAlgn="base" latinLnBrk="0" hangingPunct="0">
              <a:lnSpc>
                <a:spcPct val="100000"/>
              </a:lnSpc>
              <a:spcBef>
                <a:spcPct val="0"/>
              </a:spcBef>
              <a:spcAft>
                <a:spcPct val="0"/>
              </a:spcAft>
              <a:buClrTx/>
              <a:buSzTx/>
              <a:buFontTx/>
              <a:buNone/>
              <a:tabLst/>
              <a:defRPr/>
            </a:pPr>
            <a:r>
              <a:rPr kumimoji="0" lang="en-US" sz="2000" b="0" i="0" u="none" strike="noStrike" kern="0" cap="none" spc="0" normalizeH="0" baseline="0" noProof="0" dirty="0">
                <a:ln>
                  <a:noFill/>
                </a:ln>
                <a:solidFill>
                  <a:srgbClr val="000000"/>
                </a:solidFill>
                <a:effectLst/>
                <a:uLnTx/>
                <a:uFillTx/>
                <a:latin typeface="Arial" charset="0"/>
                <a:ea typeface="ＭＳ Ｐゴシック" charset="0"/>
              </a:rPr>
              <a:t>D(w),p(w)</a:t>
            </a:r>
          </a:p>
        </p:txBody>
      </p:sp>
      <p:grpSp>
        <p:nvGrpSpPr>
          <p:cNvPr id="82" name="Group 81">
            <a:extLst>
              <a:ext uri="{FF2B5EF4-FFF2-40B4-BE49-F238E27FC236}">
                <a16:creationId xmlns:a16="http://schemas.microsoft.com/office/drawing/2014/main" id="{3066FE43-211B-7561-67A2-02DACCB2D63A}"/>
              </a:ext>
            </a:extLst>
          </p:cNvPr>
          <p:cNvGrpSpPr/>
          <p:nvPr/>
        </p:nvGrpSpPr>
        <p:grpSpPr>
          <a:xfrm>
            <a:off x="4263633" y="1951300"/>
            <a:ext cx="5679281" cy="401555"/>
            <a:chOff x="4263633" y="1951300"/>
            <a:chExt cx="5679281" cy="401555"/>
          </a:xfrm>
        </p:grpSpPr>
        <p:sp>
          <p:nvSpPr>
            <p:cNvPr id="83" name="Text Box 6">
              <a:extLst>
                <a:ext uri="{FF2B5EF4-FFF2-40B4-BE49-F238E27FC236}">
                  <a16:creationId xmlns:a16="http://schemas.microsoft.com/office/drawing/2014/main" id="{4598D482-0FED-8382-470B-6FB5A85E07B5}"/>
                </a:ext>
              </a:extLst>
            </p:cNvPr>
            <p:cNvSpPr txBox="1">
              <a:spLocks noChangeArrowheads="1"/>
            </p:cNvSpPr>
            <p:nvPr/>
          </p:nvSpPr>
          <p:spPr bwMode="auto">
            <a:xfrm>
              <a:off x="5570608" y="1951300"/>
              <a:ext cx="540533" cy="40011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r" defTabSz="914400" rtl="0" eaLnBrk="0" fontAlgn="base" latinLnBrk="0" hangingPunct="0">
                <a:lnSpc>
                  <a:spcPct val="100000"/>
                </a:lnSpc>
                <a:spcBef>
                  <a:spcPct val="0"/>
                </a:spcBef>
                <a:spcAft>
                  <a:spcPct val="0"/>
                </a:spcAft>
                <a:buClrTx/>
                <a:buSzTx/>
                <a:buFontTx/>
                <a:buNone/>
                <a:tabLst/>
                <a:defRPr/>
              </a:pPr>
              <a:r>
                <a:rPr kumimoji="0" lang="en-US" sz="2000" b="0" i="0" u="none" strike="noStrike" kern="0" cap="none" spc="0" normalizeH="0" baseline="0" noProof="0" dirty="0">
                  <a:ln>
                    <a:noFill/>
                  </a:ln>
                  <a:solidFill>
                    <a:srgbClr val="000000"/>
                  </a:solidFill>
                  <a:effectLst/>
                  <a:uLnTx/>
                  <a:uFillTx/>
                  <a:latin typeface="Arial" charset="0"/>
                  <a:ea typeface="ＭＳ Ｐゴシック" charset="0"/>
                </a:rPr>
                <a:t>5,u</a:t>
              </a:r>
            </a:p>
          </p:txBody>
        </p:sp>
        <p:sp>
          <p:nvSpPr>
            <p:cNvPr id="84" name="Text Box 9">
              <a:extLst>
                <a:ext uri="{FF2B5EF4-FFF2-40B4-BE49-F238E27FC236}">
                  <a16:creationId xmlns:a16="http://schemas.microsoft.com/office/drawing/2014/main" id="{7839CE74-1B09-1924-7147-49228B9622C3}"/>
                </a:ext>
              </a:extLst>
            </p:cNvPr>
            <p:cNvSpPr txBox="1">
              <a:spLocks noChangeArrowheads="1"/>
            </p:cNvSpPr>
            <p:nvPr/>
          </p:nvSpPr>
          <p:spPr bwMode="auto">
            <a:xfrm>
              <a:off x="9564285" y="1975894"/>
              <a:ext cx="378629" cy="36933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r" defTabSz="914400" rtl="0" eaLnBrk="0" fontAlgn="base" latinLnBrk="0" hangingPunct="0">
                <a:lnSpc>
                  <a:spcPct val="100000"/>
                </a:lnSpc>
                <a:spcBef>
                  <a:spcPct val="0"/>
                </a:spcBef>
                <a:spcAft>
                  <a:spcPct val="0"/>
                </a:spcAft>
                <a:buClrTx/>
                <a:buSzTx/>
                <a:buFontTx/>
                <a:buNone/>
                <a:tabLst/>
                <a:defRPr/>
              </a:pPr>
              <a:r>
                <a:rPr kumimoji="0" lang="en-US" sz="1800" b="0" i="0" u="none" strike="noStrike" kern="0" cap="none" spc="0" normalizeH="0" baseline="0" noProof="0" dirty="0">
                  <a:ln>
                    <a:noFill/>
                  </a:ln>
                  <a:solidFill>
                    <a:srgbClr val="000000"/>
                  </a:solidFill>
                  <a:effectLst/>
                  <a:uLnTx/>
                  <a:uFillTx/>
                  <a:latin typeface="Comic Sans MS" charset="0"/>
                  <a:ea typeface="ＭＳ Ｐゴシック" charset="0"/>
                </a:rPr>
                <a:t>∞</a:t>
              </a:r>
              <a:endParaRPr kumimoji="0" lang="en-US" sz="20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85" name="Text Box 9">
              <a:extLst>
                <a:ext uri="{FF2B5EF4-FFF2-40B4-BE49-F238E27FC236}">
                  <a16:creationId xmlns:a16="http://schemas.microsoft.com/office/drawing/2014/main" id="{5DF0F08A-F6D5-6E03-8FAC-A6CB19BC1D90}"/>
                </a:ext>
              </a:extLst>
            </p:cNvPr>
            <p:cNvSpPr txBox="1">
              <a:spLocks noChangeArrowheads="1"/>
            </p:cNvSpPr>
            <p:nvPr/>
          </p:nvSpPr>
          <p:spPr bwMode="auto">
            <a:xfrm>
              <a:off x="8268885" y="1974450"/>
              <a:ext cx="378629" cy="36933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r" defTabSz="914400" rtl="0" eaLnBrk="0" fontAlgn="base" latinLnBrk="0" hangingPunct="0">
                <a:lnSpc>
                  <a:spcPct val="100000"/>
                </a:lnSpc>
                <a:spcBef>
                  <a:spcPct val="0"/>
                </a:spcBef>
                <a:spcAft>
                  <a:spcPct val="0"/>
                </a:spcAft>
                <a:buClrTx/>
                <a:buSzTx/>
                <a:buFontTx/>
                <a:buNone/>
                <a:tabLst/>
                <a:defRPr/>
              </a:pPr>
              <a:r>
                <a:rPr kumimoji="0" lang="en-US" sz="1800" b="0" i="0" u="none" strike="noStrike" kern="0" cap="none" spc="0" normalizeH="0" baseline="0" noProof="0" dirty="0">
                  <a:ln>
                    <a:noFill/>
                  </a:ln>
                  <a:solidFill>
                    <a:srgbClr val="000000"/>
                  </a:solidFill>
                  <a:effectLst/>
                  <a:uLnTx/>
                  <a:uFillTx/>
                  <a:latin typeface="Comic Sans MS" charset="0"/>
                  <a:ea typeface="ＭＳ Ｐゴシック" charset="0"/>
                </a:rPr>
                <a:t>∞</a:t>
              </a:r>
              <a:endParaRPr kumimoji="0" lang="en-US" sz="20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86" name="Text Box 7">
              <a:extLst>
                <a:ext uri="{FF2B5EF4-FFF2-40B4-BE49-F238E27FC236}">
                  <a16:creationId xmlns:a16="http://schemas.microsoft.com/office/drawing/2014/main" id="{DF0973C8-FF5D-E391-9B7C-E2D4CBDE9B78}"/>
                </a:ext>
              </a:extLst>
            </p:cNvPr>
            <p:cNvSpPr txBox="1">
              <a:spLocks noChangeArrowheads="1"/>
            </p:cNvSpPr>
            <p:nvPr/>
          </p:nvSpPr>
          <p:spPr bwMode="auto">
            <a:xfrm>
              <a:off x="6866008" y="1951300"/>
              <a:ext cx="540533" cy="40011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r" defTabSz="914400" rtl="0" eaLnBrk="0" fontAlgn="base" latinLnBrk="0" hangingPunct="0">
                <a:lnSpc>
                  <a:spcPct val="100000"/>
                </a:lnSpc>
                <a:spcBef>
                  <a:spcPct val="0"/>
                </a:spcBef>
                <a:spcAft>
                  <a:spcPct val="0"/>
                </a:spcAft>
                <a:buClrTx/>
                <a:buSzTx/>
                <a:buFontTx/>
                <a:buNone/>
                <a:tabLst/>
                <a:defRPr/>
              </a:pPr>
              <a:r>
                <a:rPr kumimoji="0" lang="en-US" sz="2000" b="0" i="0" u="none" strike="noStrike" kern="0" cap="none" spc="0" normalizeH="0" baseline="0" noProof="0" dirty="0">
                  <a:ln>
                    <a:noFill/>
                  </a:ln>
                  <a:solidFill>
                    <a:srgbClr val="00B050"/>
                  </a:solidFill>
                  <a:effectLst/>
                  <a:uLnTx/>
                  <a:uFillTx/>
                  <a:latin typeface="Arial" charset="0"/>
                  <a:ea typeface="ＭＳ Ｐゴシック" charset="0"/>
                </a:rPr>
                <a:t>1,u</a:t>
              </a:r>
            </a:p>
          </p:txBody>
        </p:sp>
        <p:sp>
          <p:nvSpPr>
            <p:cNvPr id="87" name="Text Box 5">
              <a:extLst>
                <a:ext uri="{FF2B5EF4-FFF2-40B4-BE49-F238E27FC236}">
                  <a16:creationId xmlns:a16="http://schemas.microsoft.com/office/drawing/2014/main" id="{7F4881CC-A2C9-D0A5-4672-A741D40B5BC8}"/>
                </a:ext>
              </a:extLst>
            </p:cNvPr>
            <p:cNvSpPr txBox="1">
              <a:spLocks noChangeArrowheads="1"/>
            </p:cNvSpPr>
            <p:nvPr/>
          </p:nvSpPr>
          <p:spPr bwMode="auto">
            <a:xfrm>
              <a:off x="4263633" y="1952745"/>
              <a:ext cx="540533" cy="40011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r" defTabSz="914400" rtl="0" eaLnBrk="0" fontAlgn="base" latinLnBrk="0" hangingPunct="0">
                <a:lnSpc>
                  <a:spcPct val="100000"/>
                </a:lnSpc>
                <a:spcBef>
                  <a:spcPct val="0"/>
                </a:spcBef>
                <a:spcAft>
                  <a:spcPct val="0"/>
                </a:spcAft>
                <a:buClrTx/>
                <a:buSzTx/>
                <a:buFontTx/>
                <a:buNone/>
                <a:tabLst/>
                <a:defRPr/>
              </a:pPr>
              <a:r>
                <a:rPr kumimoji="0" lang="en-US" sz="2000" b="0" i="0" u="none" strike="noStrike" kern="0" cap="none" spc="0" normalizeH="0" baseline="0" noProof="0" dirty="0">
                  <a:ln>
                    <a:noFill/>
                  </a:ln>
                  <a:solidFill>
                    <a:srgbClr val="000000"/>
                  </a:solidFill>
                  <a:effectLst/>
                  <a:uLnTx/>
                  <a:uFillTx/>
                  <a:latin typeface="Arial" charset="0"/>
                  <a:ea typeface="ＭＳ Ｐゴシック" charset="0"/>
                </a:rPr>
                <a:t>2,u</a:t>
              </a:r>
            </a:p>
          </p:txBody>
        </p:sp>
      </p:grpSp>
      <p:sp>
        <p:nvSpPr>
          <p:cNvPr id="88" name="Text Box 4">
            <a:extLst>
              <a:ext uri="{FF2B5EF4-FFF2-40B4-BE49-F238E27FC236}">
                <a16:creationId xmlns:a16="http://schemas.microsoft.com/office/drawing/2014/main" id="{70DF14BC-AECA-7ED4-7048-2F2E87C2F999}"/>
              </a:ext>
            </a:extLst>
          </p:cNvPr>
          <p:cNvSpPr txBox="1">
            <a:spLocks noChangeArrowheads="1"/>
          </p:cNvSpPr>
          <p:nvPr/>
        </p:nvSpPr>
        <p:spPr bwMode="auto">
          <a:xfrm>
            <a:off x="3082181" y="1941646"/>
            <a:ext cx="327334" cy="40011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r" defTabSz="914400" rtl="0" eaLnBrk="0" fontAlgn="base" latinLnBrk="0" hangingPunct="0">
              <a:lnSpc>
                <a:spcPct val="100000"/>
              </a:lnSpc>
              <a:spcBef>
                <a:spcPct val="0"/>
              </a:spcBef>
              <a:spcAft>
                <a:spcPct val="0"/>
              </a:spcAft>
              <a:buClrTx/>
              <a:buSzTx/>
              <a:buFontTx/>
              <a:buNone/>
              <a:tabLst/>
              <a:defRPr/>
            </a:pPr>
            <a:r>
              <a:rPr kumimoji="0" lang="en-US" sz="2000" b="0" i="0" u="none" strike="noStrike" kern="0" cap="none" spc="0" normalizeH="0" baseline="0" noProof="0" dirty="0">
                <a:ln>
                  <a:noFill/>
                </a:ln>
                <a:solidFill>
                  <a:srgbClr val="000000"/>
                </a:solidFill>
                <a:effectLst/>
                <a:uLnTx/>
                <a:uFillTx/>
                <a:latin typeface="Arial" charset="0"/>
                <a:ea typeface="ＭＳ Ｐゴシック" charset="0"/>
              </a:rPr>
              <a:t>u</a:t>
            </a:r>
          </a:p>
        </p:txBody>
      </p:sp>
      <p:cxnSp>
        <p:nvCxnSpPr>
          <p:cNvPr id="89" name="Straight Connector 88">
            <a:extLst>
              <a:ext uri="{FF2B5EF4-FFF2-40B4-BE49-F238E27FC236}">
                <a16:creationId xmlns:a16="http://schemas.microsoft.com/office/drawing/2014/main" id="{0162273B-E813-ADD3-1329-1894FF07EC93}"/>
              </a:ext>
            </a:extLst>
          </p:cNvPr>
          <p:cNvCxnSpPr/>
          <p:nvPr/>
        </p:nvCxnSpPr>
        <p:spPr>
          <a:xfrm>
            <a:off x="1706097" y="2303362"/>
            <a:ext cx="8229600" cy="0"/>
          </a:xfrm>
          <a:prstGeom prst="line">
            <a:avLst/>
          </a:prstGeom>
          <a:ln w="1270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cxnSp>
        <p:nvCxnSpPr>
          <p:cNvPr id="90" name="Straight Connector 89">
            <a:extLst>
              <a:ext uri="{FF2B5EF4-FFF2-40B4-BE49-F238E27FC236}">
                <a16:creationId xmlns:a16="http://schemas.microsoft.com/office/drawing/2014/main" id="{8DB61FDE-DF26-39CB-E0D7-5953B4EA58EF}"/>
              </a:ext>
            </a:extLst>
          </p:cNvPr>
          <p:cNvCxnSpPr/>
          <p:nvPr/>
        </p:nvCxnSpPr>
        <p:spPr>
          <a:xfrm>
            <a:off x="1714983" y="2606233"/>
            <a:ext cx="8229600" cy="0"/>
          </a:xfrm>
          <a:prstGeom prst="line">
            <a:avLst/>
          </a:prstGeom>
          <a:ln w="1270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cxnSp>
        <p:nvCxnSpPr>
          <p:cNvPr id="91" name="Straight Connector 90">
            <a:extLst>
              <a:ext uri="{FF2B5EF4-FFF2-40B4-BE49-F238E27FC236}">
                <a16:creationId xmlns:a16="http://schemas.microsoft.com/office/drawing/2014/main" id="{93437878-206D-0129-F544-49E38D221C71}"/>
              </a:ext>
            </a:extLst>
          </p:cNvPr>
          <p:cNvCxnSpPr/>
          <p:nvPr/>
        </p:nvCxnSpPr>
        <p:spPr>
          <a:xfrm>
            <a:off x="1719251" y="2913722"/>
            <a:ext cx="8229600" cy="0"/>
          </a:xfrm>
          <a:prstGeom prst="line">
            <a:avLst/>
          </a:prstGeom>
          <a:ln w="1270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cxnSp>
        <p:nvCxnSpPr>
          <p:cNvPr id="92" name="Straight Connector 91">
            <a:extLst>
              <a:ext uri="{FF2B5EF4-FFF2-40B4-BE49-F238E27FC236}">
                <a16:creationId xmlns:a16="http://schemas.microsoft.com/office/drawing/2014/main" id="{3EA12522-33B0-92A4-88A8-E75E0B9FA298}"/>
              </a:ext>
            </a:extLst>
          </p:cNvPr>
          <p:cNvCxnSpPr/>
          <p:nvPr/>
        </p:nvCxnSpPr>
        <p:spPr>
          <a:xfrm>
            <a:off x="1718901" y="3225829"/>
            <a:ext cx="8229600" cy="0"/>
          </a:xfrm>
          <a:prstGeom prst="line">
            <a:avLst/>
          </a:prstGeom>
          <a:ln w="1270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cxnSp>
        <p:nvCxnSpPr>
          <p:cNvPr id="93" name="Straight Connector 92">
            <a:extLst>
              <a:ext uri="{FF2B5EF4-FFF2-40B4-BE49-F238E27FC236}">
                <a16:creationId xmlns:a16="http://schemas.microsoft.com/office/drawing/2014/main" id="{DAE39E1F-E2C9-EC10-4E92-0724B2E0D214}"/>
              </a:ext>
            </a:extLst>
          </p:cNvPr>
          <p:cNvCxnSpPr/>
          <p:nvPr/>
        </p:nvCxnSpPr>
        <p:spPr>
          <a:xfrm>
            <a:off x="1727787" y="3565644"/>
            <a:ext cx="8229600" cy="0"/>
          </a:xfrm>
          <a:prstGeom prst="line">
            <a:avLst/>
          </a:prstGeom>
          <a:ln w="1270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sp>
        <p:nvSpPr>
          <p:cNvPr id="94" name="TextBox 93">
            <a:extLst>
              <a:ext uri="{FF2B5EF4-FFF2-40B4-BE49-F238E27FC236}">
                <a16:creationId xmlns:a16="http://schemas.microsoft.com/office/drawing/2014/main" id="{C23AD605-AE12-647F-BDE8-3711473F618F}"/>
              </a:ext>
            </a:extLst>
          </p:cNvPr>
          <p:cNvSpPr txBox="1"/>
          <p:nvPr/>
        </p:nvSpPr>
        <p:spPr>
          <a:xfrm>
            <a:off x="4322868" y="1212035"/>
            <a:ext cx="346570" cy="523220"/>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800" b="0" i="0" u="none" strike="noStrike" kern="1200" cap="none" spc="0" normalizeH="0" baseline="0" noProof="0" dirty="0">
                <a:ln>
                  <a:noFill/>
                </a:ln>
                <a:solidFill>
                  <a:srgbClr val="FF0000"/>
                </a:solidFill>
                <a:effectLst/>
                <a:uLnTx/>
                <a:uFillTx/>
                <a:latin typeface="Calibri" panose="020F0502020204030204"/>
                <a:ea typeface="+mn-ea"/>
                <a:cs typeface="+mn-cs"/>
              </a:rPr>
              <a:t>v</a:t>
            </a:r>
          </a:p>
        </p:txBody>
      </p:sp>
      <p:sp>
        <p:nvSpPr>
          <p:cNvPr id="95" name="TextBox 94">
            <a:extLst>
              <a:ext uri="{FF2B5EF4-FFF2-40B4-BE49-F238E27FC236}">
                <a16:creationId xmlns:a16="http://schemas.microsoft.com/office/drawing/2014/main" id="{40A14349-8102-15AF-DDCD-B7098554B615}"/>
              </a:ext>
            </a:extLst>
          </p:cNvPr>
          <p:cNvSpPr txBox="1"/>
          <p:nvPr/>
        </p:nvSpPr>
        <p:spPr>
          <a:xfrm>
            <a:off x="5598013" y="1206430"/>
            <a:ext cx="441146" cy="523220"/>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800" b="0" i="0" u="none" strike="noStrike" kern="1200" cap="none" spc="0" normalizeH="0" baseline="0" noProof="0" dirty="0">
                <a:ln>
                  <a:noFill/>
                </a:ln>
                <a:solidFill>
                  <a:srgbClr val="FF0000"/>
                </a:solidFill>
                <a:effectLst/>
                <a:uLnTx/>
                <a:uFillTx/>
                <a:latin typeface="Calibri" panose="020F0502020204030204"/>
                <a:ea typeface="+mn-ea"/>
                <a:cs typeface="+mn-cs"/>
              </a:rPr>
              <a:t>w</a:t>
            </a:r>
          </a:p>
        </p:txBody>
      </p:sp>
      <p:sp>
        <p:nvSpPr>
          <p:cNvPr id="96" name="TextBox 95">
            <a:extLst>
              <a:ext uri="{FF2B5EF4-FFF2-40B4-BE49-F238E27FC236}">
                <a16:creationId xmlns:a16="http://schemas.microsoft.com/office/drawing/2014/main" id="{D83257F7-64D4-49BA-F5E2-C0ACF75A4734}"/>
              </a:ext>
            </a:extLst>
          </p:cNvPr>
          <p:cNvSpPr txBox="1"/>
          <p:nvPr/>
        </p:nvSpPr>
        <p:spPr>
          <a:xfrm>
            <a:off x="6907883" y="1200825"/>
            <a:ext cx="340158" cy="523220"/>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800" b="0" i="0" u="none" strike="noStrike" kern="1200" cap="none" spc="0" normalizeH="0" baseline="0" noProof="0" dirty="0">
                <a:ln>
                  <a:noFill/>
                </a:ln>
                <a:solidFill>
                  <a:srgbClr val="FF0000"/>
                </a:solidFill>
                <a:effectLst/>
                <a:uLnTx/>
                <a:uFillTx/>
                <a:latin typeface="Calibri" panose="020F0502020204030204"/>
                <a:ea typeface="+mn-ea"/>
                <a:cs typeface="+mn-cs"/>
              </a:rPr>
              <a:t>x</a:t>
            </a:r>
          </a:p>
        </p:txBody>
      </p:sp>
      <p:sp>
        <p:nvSpPr>
          <p:cNvPr id="97" name="TextBox 96">
            <a:extLst>
              <a:ext uri="{FF2B5EF4-FFF2-40B4-BE49-F238E27FC236}">
                <a16:creationId xmlns:a16="http://schemas.microsoft.com/office/drawing/2014/main" id="{F6C3F9BC-98BB-F031-3280-FCF9D7227CD1}"/>
              </a:ext>
            </a:extLst>
          </p:cNvPr>
          <p:cNvSpPr txBox="1"/>
          <p:nvPr/>
        </p:nvSpPr>
        <p:spPr>
          <a:xfrm>
            <a:off x="8240903" y="1206795"/>
            <a:ext cx="346570" cy="523220"/>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800" b="0" i="0" u="none" strike="noStrike" kern="1200" cap="none" spc="0" normalizeH="0" baseline="0" noProof="0" dirty="0">
                <a:ln>
                  <a:noFill/>
                </a:ln>
                <a:solidFill>
                  <a:srgbClr val="FF0000"/>
                </a:solidFill>
                <a:effectLst/>
                <a:uLnTx/>
                <a:uFillTx/>
                <a:latin typeface="Calibri" panose="020F0502020204030204"/>
                <a:ea typeface="+mn-ea"/>
                <a:cs typeface="+mn-cs"/>
              </a:rPr>
              <a:t>y</a:t>
            </a:r>
          </a:p>
        </p:txBody>
      </p:sp>
      <p:sp>
        <p:nvSpPr>
          <p:cNvPr id="98" name="TextBox 97">
            <a:extLst>
              <a:ext uri="{FF2B5EF4-FFF2-40B4-BE49-F238E27FC236}">
                <a16:creationId xmlns:a16="http://schemas.microsoft.com/office/drawing/2014/main" id="{DAF7C9EE-67E4-BED2-4E66-BBA8FE6839ED}"/>
              </a:ext>
            </a:extLst>
          </p:cNvPr>
          <p:cNvSpPr txBox="1"/>
          <p:nvPr/>
        </p:nvSpPr>
        <p:spPr>
          <a:xfrm>
            <a:off x="9504473" y="1224340"/>
            <a:ext cx="325730" cy="523220"/>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800" b="0" i="0" u="none" strike="noStrike" kern="1200" cap="none" spc="0" normalizeH="0" baseline="0" noProof="0" dirty="0">
                <a:ln>
                  <a:noFill/>
                </a:ln>
                <a:solidFill>
                  <a:srgbClr val="FF0000"/>
                </a:solidFill>
                <a:effectLst/>
                <a:uLnTx/>
                <a:uFillTx/>
                <a:latin typeface="Calibri" panose="020F0502020204030204"/>
                <a:ea typeface="+mn-ea"/>
                <a:cs typeface="+mn-cs"/>
              </a:rPr>
              <a:t>z</a:t>
            </a:r>
          </a:p>
        </p:txBody>
      </p:sp>
      <mc:AlternateContent xmlns:mc="http://schemas.openxmlformats.org/markup-compatibility/2006" xmlns:a14="http://schemas.microsoft.com/office/drawing/2010/main">
        <mc:Choice Requires="a14">
          <p:sp>
            <p:nvSpPr>
              <p:cNvPr id="100" name="TextBox 99">
                <a:extLst>
                  <a:ext uri="{FF2B5EF4-FFF2-40B4-BE49-F238E27FC236}">
                    <a16:creationId xmlns:a16="http://schemas.microsoft.com/office/drawing/2014/main" id="{217A8584-0BC4-0D4B-24DC-33FB157E111B}"/>
                  </a:ext>
                </a:extLst>
              </p:cNvPr>
              <p:cNvSpPr txBox="1"/>
              <p:nvPr/>
            </p:nvSpPr>
            <p:spPr>
              <a:xfrm>
                <a:off x="6988628" y="4785714"/>
                <a:ext cx="4559029" cy="1754326"/>
              </a:xfrm>
              <a:prstGeom prst="rect">
                <a:avLst/>
              </a:prstGeom>
              <a:noFill/>
            </p:spPr>
            <p:txBody>
              <a:bodyPr wrap="square" rtlCol="0">
                <a:spAutoFit/>
              </a:bodyPr>
              <a:lstStyle/>
              <a:p>
                <a:r>
                  <a:rPr lang="en-IN" dirty="0"/>
                  <a:t>D(v) is the distance of v from the source, which is known at this stage of the algorithm</a:t>
                </a:r>
              </a:p>
              <a:p>
                <a:r>
                  <a:rPr lang="en-IN" dirty="0"/>
                  <a:t>p(v) is the immediate predecessor of v on the path to v with distance D(v)</a:t>
                </a:r>
              </a:p>
              <a:p>
                <a14:m>
                  <m:oMath xmlns:m="http://schemas.openxmlformats.org/officeDocument/2006/math">
                    <m:r>
                      <a:rPr lang="en-IN" b="0" i="1" smtClean="0">
                        <a:latin typeface="Cambria Math" panose="02040503050406030204" pitchFamily="18" charset="0"/>
                      </a:rPr>
                      <m:t>∞</m:t>
                    </m:r>
                  </m:oMath>
                </a14:m>
                <a:r>
                  <a:rPr lang="en-IN" dirty="0"/>
                  <a:t> means the path is unknown at this stage of the algorithm </a:t>
                </a:r>
              </a:p>
            </p:txBody>
          </p:sp>
        </mc:Choice>
        <mc:Fallback xmlns="">
          <p:sp>
            <p:nvSpPr>
              <p:cNvPr id="100" name="TextBox 99">
                <a:extLst>
                  <a:ext uri="{FF2B5EF4-FFF2-40B4-BE49-F238E27FC236}">
                    <a16:creationId xmlns:a16="http://schemas.microsoft.com/office/drawing/2014/main" id="{217A8584-0BC4-0D4B-24DC-33FB157E111B}"/>
                  </a:ext>
                </a:extLst>
              </p:cNvPr>
              <p:cNvSpPr txBox="1">
                <a:spLocks noRot="1" noChangeAspect="1" noMove="1" noResize="1" noEditPoints="1" noAdjustHandles="1" noChangeArrowheads="1" noChangeShapeType="1" noTextEdit="1"/>
              </p:cNvSpPr>
              <p:nvPr/>
            </p:nvSpPr>
            <p:spPr>
              <a:xfrm>
                <a:off x="6988628" y="4785714"/>
                <a:ext cx="4559029" cy="1754326"/>
              </a:xfrm>
              <a:prstGeom prst="rect">
                <a:avLst/>
              </a:prstGeom>
              <a:blipFill>
                <a:blip r:embed="rId2"/>
                <a:stretch>
                  <a:fillRect l="-1070" t="-1736" r="-2139" b="-4514"/>
                </a:stretch>
              </a:blipFill>
            </p:spPr>
            <p:txBody>
              <a:bodyPr/>
              <a:lstStyle/>
              <a:p>
                <a:r>
                  <a:rPr lang="en-IN">
                    <a:noFill/>
                  </a:rPr>
                  <a:t> </a:t>
                </a:r>
              </a:p>
            </p:txBody>
          </p:sp>
        </mc:Fallback>
      </mc:AlternateContent>
      <p:cxnSp>
        <p:nvCxnSpPr>
          <p:cNvPr id="3" name="Straight Connector 2">
            <a:extLst>
              <a:ext uri="{FF2B5EF4-FFF2-40B4-BE49-F238E27FC236}">
                <a16:creationId xmlns:a16="http://schemas.microsoft.com/office/drawing/2014/main" id="{CA3C3525-FB54-7E12-FCB0-69DA85AF8D0C}"/>
              </a:ext>
            </a:extLst>
          </p:cNvPr>
          <p:cNvCxnSpPr/>
          <p:nvPr/>
        </p:nvCxnSpPr>
        <p:spPr>
          <a:xfrm>
            <a:off x="1706097" y="2303362"/>
            <a:ext cx="8229600" cy="0"/>
          </a:xfrm>
          <a:prstGeom prst="line">
            <a:avLst/>
          </a:prstGeom>
          <a:ln w="1270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grpSp>
        <p:nvGrpSpPr>
          <p:cNvPr id="99" name="Group 98">
            <a:extLst>
              <a:ext uri="{FF2B5EF4-FFF2-40B4-BE49-F238E27FC236}">
                <a16:creationId xmlns:a16="http://schemas.microsoft.com/office/drawing/2014/main" id="{1E4C046D-1070-F382-700A-D65A106D8DB5}"/>
              </a:ext>
            </a:extLst>
          </p:cNvPr>
          <p:cNvGrpSpPr/>
          <p:nvPr/>
        </p:nvGrpSpPr>
        <p:grpSpPr>
          <a:xfrm>
            <a:off x="4274519" y="2299647"/>
            <a:ext cx="5679281" cy="401555"/>
            <a:chOff x="4263633" y="1951300"/>
            <a:chExt cx="5679281" cy="401555"/>
          </a:xfrm>
        </p:grpSpPr>
        <p:sp>
          <p:nvSpPr>
            <p:cNvPr id="101" name="Text Box 6">
              <a:extLst>
                <a:ext uri="{FF2B5EF4-FFF2-40B4-BE49-F238E27FC236}">
                  <a16:creationId xmlns:a16="http://schemas.microsoft.com/office/drawing/2014/main" id="{1B2F7A54-DD79-E579-AC56-67FC45514152}"/>
                </a:ext>
              </a:extLst>
            </p:cNvPr>
            <p:cNvSpPr txBox="1">
              <a:spLocks noChangeArrowheads="1"/>
            </p:cNvSpPr>
            <p:nvPr/>
          </p:nvSpPr>
          <p:spPr bwMode="auto">
            <a:xfrm>
              <a:off x="5585035" y="1951300"/>
              <a:ext cx="526106" cy="40011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r" defTabSz="914400" rtl="0" eaLnBrk="0" fontAlgn="base" latinLnBrk="0" hangingPunct="0">
                <a:lnSpc>
                  <a:spcPct val="100000"/>
                </a:lnSpc>
                <a:spcBef>
                  <a:spcPct val="0"/>
                </a:spcBef>
                <a:spcAft>
                  <a:spcPct val="0"/>
                </a:spcAft>
                <a:buClrTx/>
                <a:buSzTx/>
                <a:buFontTx/>
                <a:buNone/>
                <a:tabLst/>
                <a:defRPr/>
              </a:pPr>
              <a:r>
                <a:rPr lang="en-US" sz="2000" kern="0" dirty="0">
                  <a:solidFill>
                    <a:srgbClr val="000000"/>
                  </a:solidFill>
                </a:rPr>
                <a:t>4</a:t>
              </a:r>
              <a:r>
                <a:rPr kumimoji="0" lang="en-US" sz="2000" b="0" i="0" u="none" strike="noStrike" kern="0" cap="none" spc="0" normalizeH="0" baseline="0" noProof="0" dirty="0">
                  <a:ln>
                    <a:noFill/>
                  </a:ln>
                  <a:solidFill>
                    <a:srgbClr val="000000"/>
                  </a:solidFill>
                  <a:effectLst/>
                  <a:uLnTx/>
                  <a:uFillTx/>
                  <a:latin typeface="Arial" charset="0"/>
                  <a:ea typeface="ＭＳ Ｐゴシック" charset="0"/>
                </a:rPr>
                <a:t>,</a:t>
              </a:r>
              <a:r>
                <a:rPr lang="en-US" sz="2000" kern="0" dirty="0">
                  <a:solidFill>
                    <a:srgbClr val="000000"/>
                  </a:solidFill>
                </a:rPr>
                <a:t>x</a:t>
              </a:r>
              <a:endParaRPr kumimoji="0" lang="en-US" sz="20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102" name="Text Box 9">
              <a:extLst>
                <a:ext uri="{FF2B5EF4-FFF2-40B4-BE49-F238E27FC236}">
                  <a16:creationId xmlns:a16="http://schemas.microsoft.com/office/drawing/2014/main" id="{4187CF73-310F-BBF4-45E0-B2F31F839F1B}"/>
                </a:ext>
              </a:extLst>
            </p:cNvPr>
            <p:cNvSpPr txBox="1">
              <a:spLocks noChangeArrowheads="1"/>
            </p:cNvSpPr>
            <p:nvPr/>
          </p:nvSpPr>
          <p:spPr bwMode="auto">
            <a:xfrm>
              <a:off x="9564285" y="1975894"/>
              <a:ext cx="378629" cy="36933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r" defTabSz="914400" rtl="0" eaLnBrk="0" fontAlgn="base" latinLnBrk="0" hangingPunct="0">
                <a:lnSpc>
                  <a:spcPct val="100000"/>
                </a:lnSpc>
                <a:spcBef>
                  <a:spcPct val="0"/>
                </a:spcBef>
                <a:spcAft>
                  <a:spcPct val="0"/>
                </a:spcAft>
                <a:buClrTx/>
                <a:buSzTx/>
                <a:buFontTx/>
                <a:buNone/>
                <a:tabLst/>
                <a:defRPr/>
              </a:pPr>
              <a:r>
                <a:rPr kumimoji="0" lang="en-US" sz="1800" b="0" i="0" u="none" strike="noStrike" kern="0" cap="none" spc="0" normalizeH="0" baseline="0" noProof="0" dirty="0">
                  <a:ln>
                    <a:noFill/>
                  </a:ln>
                  <a:solidFill>
                    <a:srgbClr val="000000"/>
                  </a:solidFill>
                  <a:effectLst/>
                  <a:uLnTx/>
                  <a:uFillTx/>
                  <a:latin typeface="Comic Sans MS" charset="0"/>
                  <a:ea typeface="ＭＳ Ｐゴシック" charset="0"/>
                </a:rPr>
                <a:t>∞</a:t>
              </a:r>
              <a:endParaRPr kumimoji="0" lang="en-US" sz="20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103" name="Text Box 9">
              <a:extLst>
                <a:ext uri="{FF2B5EF4-FFF2-40B4-BE49-F238E27FC236}">
                  <a16:creationId xmlns:a16="http://schemas.microsoft.com/office/drawing/2014/main" id="{4BD1C0CF-BAC1-1E33-8769-F483F8BE3B3C}"/>
                </a:ext>
              </a:extLst>
            </p:cNvPr>
            <p:cNvSpPr txBox="1">
              <a:spLocks noChangeArrowheads="1"/>
            </p:cNvSpPr>
            <p:nvPr/>
          </p:nvSpPr>
          <p:spPr bwMode="auto">
            <a:xfrm>
              <a:off x="8121408" y="1974450"/>
              <a:ext cx="526106" cy="36933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r" defTabSz="914400" rtl="0" eaLnBrk="0" fontAlgn="base" latinLnBrk="0" hangingPunct="0">
                <a:lnSpc>
                  <a:spcPct val="100000"/>
                </a:lnSpc>
                <a:spcBef>
                  <a:spcPct val="0"/>
                </a:spcBef>
                <a:spcAft>
                  <a:spcPct val="0"/>
                </a:spcAft>
                <a:buClrTx/>
                <a:buSzTx/>
                <a:buFontTx/>
                <a:buNone/>
                <a:tabLst/>
                <a:defRPr/>
              </a:pPr>
              <a:r>
                <a:rPr lang="en-US" sz="1800" kern="0" dirty="0">
                  <a:solidFill>
                    <a:srgbClr val="00B050"/>
                  </a:solidFill>
                  <a:latin typeface="Comic Sans MS" charset="0"/>
                </a:rPr>
                <a:t>2,x</a:t>
              </a:r>
              <a:endParaRPr kumimoji="0" lang="en-US" sz="2000" b="0" i="0" u="none" strike="noStrike" kern="0" cap="none" spc="0" normalizeH="0" baseline="0" noProof="0" dirty="0">
                <a:ln>
                  <a:noFill/>
                </a:ln>
                <a:solidFill>
                  <a:srgbClr val="00B050"/>
                </a:solidFill>
                <a:effectLst/>
                <a:uLnTx/>
                <a:uFillTx/>
                <a:latin typeface="Arial" charset="0"/>
                <a:ea typeface="ＭＳ Ｐゴシック" charset="0"/>
              </a:endParaRPr>
            </a:p>
          </p:txBody>
        </p:sp>
        <p:sp>
          <p:nvSpPr>
            <p:cNvPr id="105" name="Text Box 5">
              <a:extLst>
                <a:ext uri="{FF2B5EF4-FFF2-40B4-BE49-F238E27FC236}">
                  <a16:creationId xmlns:a16="http://schemas.microsoft.com/office/drawing/2014/main" id="{B4942D24-A55E-0266-C2BA-3E3377D0AC31}"/>
                </a:ext>
              </a:extLst>
            </p:cNvPr>
            <p:cNvSpPr txBox="1">
              <a:spLocks noChangeArrowheads="1"/>
            </p:cNvSpPr>
            <p:nvPr/>
          </p:nvSpPr>
          <p:spPr bwMode="auto">
            <a:xfrm>
              <a:off x="4263633" y="1952745"/>
              <a:ext cx="540533" cy="40011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r" defTabSz="914400" rtl="0" eaLnBrk="0" fontAlgn="base" latinLnBrk="0" hangingPunct="0">
                <a:lnSpc>
                  <a:spcPct val="100000"/>
                </a:lnSpc>
                <a:spcBef>
                  <a:spcPct val="0"/>
                </a:spcBef>
                <a:spcAft>
                  <a:spcPct val="0"/>
                </a:spcAft>
                <a:buClrTx/>
                <a:buSzTx/>
                <a:buFontTx/>
                <a:buNone/>
                <a:tabLst/>
                <a:defRPr/>
              </a:pPr>
              <a:r>
                <a:rPr kumimoji="0" lang="en-US" sz="2000" b="0" i="0" u="none" strike="noStrike" kern="0" cap="none" spc="0" normalizeH="0" baseline="0" noProof="0" dirty="0">
                  <a:ln>
                    <a:noFill/>
                  </a:ln>
                  <a:solidFill>
                    <a:srgbClr val="000000"/>
                  </a:solidFill>
                  <a:effectLst/>
                  <a:uLnTx/>
                  <a:uFillTx/>
                  <a:latin typeface="Arial" charset="0"/>
                  <a:ea typeface="ＭＳ Ｐゴシック" charset="0"/>
                </a:rPr>
                <a:t>2,u</a:t>
              </a:r>
            </a:p>
          </p:txBody>
        </p:sp>
      </p:grpSp>
      <p:sp>
        <p:nvSpPr>
          <p:cNvPr id="106" name="Text Box 4">
            <a:extLst>
              <a:ext uri="{FF2B5EF4-FFF2-40B4-BE49-F238E27FC236}">
                <a16:creationId xmlns:a16="http://schemas.microsoft.com/office/drawing/2014/main" id="{B096BB64-A68C-E19B-951A-C8B392D07ECB}"/>
              </a:ext>
            </a:extLst>
          </p:cNvPr>
          <p:cNvSpPr txBox="1">
            <a:spLocks noChangeArrowheads="1"/>
          </p:cNvSpPr>
          <p:nvPr/>
        </p:nvSpPr>
        <p:spPr bwMode="auto">
          <a:xfrm>
            <a:off x="2964828" y="2289993"/>
            <a:ext cx="455573" cy="40011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r" defTabSz="914400" rtl="0" eaLnBrk="0" fontAlgn="base" latinLnBrk="0" hangingPunct="0">
              <a:lnSpc>
                <a:spcPct val="100000"/>
              </a:lnSpc>
              <a:spcBef>
                <a:spcPct val="0"/>
              </a:spcBef>
              <a:spcAft>
                <a:spcPct val="0"/>
              </a:spcAft>
              <a:buClrTx/>
              <a:buSzTx/>
              <a:buFontTx/>
              <a:buNone/>
              <a:tabLst/>
              <a:defRPr/>
            </a:pPr>
            <a:r>
              <a:rPr kumimoji="0" lang="en-US" sz="2000" b="0" i="0" u="none" strike="noStrike" kern="0" cap="none" spc="0" normalizeH="0" baseline="0" noProof="0" dirty="0" err="1">
                <a:ln>
                  <a:noFill/>
                </a:ln>
                <a:solidFill>
                  <a:srgbClr val="000000"/>
                </a:solidFill>
                <a:effectLst/>
                <a:uLnTx/>
                <a:uFillTx/>
                <a:latin typeface="Arial" charset="0"/>
                <a:ea typeface="ＭＳ Ｐゴシック" charset="0"/>
              </a:rPr>
              <a:t>ux</a:t>
            </a:r>
            <a:endParaRPr kumimoji="0" lang="en-US" sz="2000" b="0" i="0" u="none" strike="noStrike" kern="0" cap="none" spc="0" normalizeH="0" baseline="0" noProof="0" dirty="0">
              <a:ln>
                <a:noFill/>
              </a:ln>
              <a:solidFill>
                <a:srgbClr val="000000"/>
              </a:solidFill>
              <a:effectLst/>
              <a:uLnTx/>
              <a:uFillTx/>
              <a:latin typeface="Arial" charset="0"/>
              <a:ea typeface="ＭＳ Ｐゴシック" charset="0"/>
            </a:endParaRPr>
          </a:p>
        </p:txBody>
      </p:sp>
      <p:grpSp>
        <p:nvGrpSpPr>
          <p:cNvPr id="104" name="Group 103">
            <a:extLst>
              <a:ext uri="{FF2B5EF4-FFF2-40B4-BE49-F238E27FC236}">
                <a16:creationId xmlns:a16="http://schemas.microsoft.com/office/drawing/2014/main" id="{7AFD1244-8FED-59EA-E45F-C609DD1D1613}"/>
              </a:ext>
            </a:extLst>
          </p:cNvPr>
          <p:cNvGrpSpPr/>
          <p:nvPr/>
        </p:nvGrpSpPr>
        <p:grpSpPr>
          <a:xfrm>
            <a:off x="4274518" y="2582675"/>
            <a:ext cx="5679281" cy="401555"/>
            <a:chOff x="4263633" y="1951300"/>
            <a:chExt cx="5679281" cy="401555"/>
          </a:xfrm>
        </p:grpSpPr>
        <p:sp>
          <p:nvSpPr>
            <p:cNvPr id="107" name="Text Box 6">
              <a:extLst>
                <a:ext uri="{FF2B5EF4-FFF2-40B4-BE49-F238E27FC236}">
                  <a16:creationId xmlns:a16="http://schemas.microsoft.com/office/drawing/2014/main" id="{80FC41EB-354F-06C3-E6F8-2382785B25E3}"/>
                </a:ext>
              </a:extLst>
            </p:cNvPr>
            <p:cNvSpPr txBox="1">
              <a:spLocks noChangeArrowheads="1"/>
            </p:cNvSpPr>
            <p:nvPr/>
          </p:nvSpPr>
          <p:spPr bwMode="auto">
            <a:xfrm>
              <a:off x="5585035" y="1951300"/>
              <a:ext cx="526106" cy="40011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r" defTabSz="914400" rtl="0" eaLnBrk="0" fontAlgn="base" latinLnBrk="0" hangingPunct="0">
                <a:lnSpc>
                  <a:spcPct val="100000"/>
                </a:lnSpc>
                <a:spcBef>
                  <a:spcPct val="0"/>
                </a:spcBef>
                <a:spcAft>
                  <a:spcPct val="0"/>
                </a:spcAft>
                <a:buClrTx/>
                <a:buSzTx/>
                <a:buFontTx/>
                <a:buNone/>
                <a:tabLst/>
                <a:defRPr/>
              </a:pPr>
              <a:r>
                <a:rPr kumimoji="0" lang="en-US" sz="2000" b="0" i="0" u="none" strike="noStrike" kern="0" cap="none" spc="0" normalizeH="0" baseline="0" noProof="0" dirty="0">
                  <a:ln>
                    <a:noFill/>
                  </a:ln>
                  <a:solidFill>
                    <a:srgbClr val="000000"/>
                  </a:solidFill>
                  <a:effectLst/>
                  <a:uLnTx/>
                  <a:uFillTx/>
                  <a:latin typeface="Arial" charset="0"/>
                  <a:ea typeface="ＭＳ Ｐゴシック" charset="0"/>
                </a:rPr>
                <a:t>3,y</a:t>
              </a:r>
            </a:p>
          </p:txBody>
        </p:sp>
        <p:sp>
          <p:nvSpPr>
            <p:cNvPr id="108" name="Text Box 9">
              <a:extLst>
                <a:ext uri="{FF2B5EF4-FFF2-40B4-BE49-F238E27FC236}">
                  <a16:creationId xmlns:a16="http://schemas.microsoft.com/office/drawing/2014/main" id="{9296B437-3C4B-6FEA-13E3-3D420491AF8F}"/>
                </a:ext>
              </a:extLst>
            </p:cNvPr>
            <p:cNvSpPr txBox="1">
              <a:spLocks noChangeArrowheads="1"/>
            </p:cNvSpPr>
            <p:nvPr/>
          </p:nvSpPr>
          <p:spPr bwMode="auto">
            <a:xfrm>
              <a:off x="9432838" y="1975894"/>
              <a:ext cx="510076" cy="36933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r" defTabSz="914400" rtl="0" eaLnBrk="0" fontAlgn="base" latinLnBrk="0" hangingPunct="0">
                <a:lnSpc>
                  <a:spcPct val="100000"/>
                </a:lnSpc>
                <a:spcBef>
                  <a:spcPct val="0"/>
                </a:spcBef>
                <a:spcAft>
                  <a:spcPct val="0"/>
                </a:spcAft>
                <a:buClrTx/>
                <a:buSzTx/>
                <a:buFontTx/>
                <a:buNone/>
                <a:tabLst/>
                <a:defRPr/>
              </a:pPr>
              <a:r>
                <a:rPr lang="en-US" sz="1800" kern="0" dirty="0">
                  <a:solidFill>
                    <a:srgbClr val="000000"/>
                  </a:solidFill>
                  <a:latin typeface="Comic Sans MS" charset="0"/>
                </a:rPr>
                <a:t>4,y</a:t>
              </a:r>
              <a:endParaRPr kumimoji="0" lang="en-US" sz="20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111" name="Text Box 5">
              <a:extLst>
                <a:ext uri="{FF2B5EF4-FFF2-40B4-BE49-F238E27FC236}">
                  <a16:creationId xmlns:a16="http://schemas.microsoft.com/office/drawing/2014/main" id="{D165FB46-9912-3D90-DC7C-FD73478D3878}"/>
                </a:ext>
              </a:extLst>
            </p:cNvPr>
            <p:cNvSpPr txBox="1">
              <a:spLocks noChangeArrowheads="1"/>
            </p:cNvSpPr>
            <p:nvPr/>
          </p:nvSpPr>
          <p:spPr bwMode="auto">
            <a:xfrm>
              <a:off x="4263633" y="1952745"/>
              <a:ext cx="540533" cy="40011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r" defTabSz="914400" rtl="0" eaLnBrk="0" fontAlgn="base" latinLnBrk="0" hangingPunct="0">
                <a:lnSpc>
                  <a:spcPct val="100000"/>
                </a:lnSpc>
                <a:spcBef>
                  <a:spcPct val="0"/>
                </a:spcBef>
                <a:spcAft>
                  <a:spcPct val="0"/>
                </a:spcAft>
                <a:buClrTx/>
                <a:buSzTx/>
                <a:buFontTx/>
                <a:buNone/>
                <a:tabLst/>
                <a:defRPr/>
              </a:pPr>
              <a:r>
                <a:rPr kumimoji="0" lang="en-US" sz="2000" b="0" i="0" u="none" strike="noStrike" kern="0" cap="none" spc="0" normalizeH="0" baseline="0" noProof="0" dirty="0">
                  <a:ln>
                    <a:noFill/>
                  </a:ln>
                  <a:solidFill>
                    <a:srgbClr val="00B050"/>
                  </a:solidFill>
                  <a:effectLst/>
                  <a:uLnTx/>
                  <a:uFillTx/>
                  <a:latin typeface="Arial" charset="0"/>
                  <a:ea typeface="ＭＳ Ｐゴシック" charset="0"/>
                </a:rPr>
                <a:t>2,u</a:t>
              </a:r>
            </a:p>
          </p:txBody>
        </p:sp>
      </p:grpSp>
      <p:sp>
        <p:nvSpPr>
          <p:cNvPr id="112" name="Text Box 4">
            <a:extLst>
              <a:ext uri="{FF2B5EF4-FFF2-40B4-BE49-F238E27FC236}">
                <a16:creationId xmlns:a16="http://schemas.microsoft.com/office/drawing/2014/main" id="{A71DBB95-989B-6099-7B77-D95D9FD606A4}"/>
              </a:ext>
            </a:extLst>
          </p:cNvPr>
          <p:cNvSpPr txBox="1">
            <a:spLocks noChangeArrowheads="1"/>
          </p:cNvSpPr>
          <p:nvPr/>
        </p:nvSpPr>
        <p:spPr bwMode="auto">
          <a:xfrm>
            <a:off x="2945445" y="2573021"/>
            <a:ext cx="583814" cy="40011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r" defTabSz="914400" rtl="0" eaLnBrk="0" fontAlgn="base" latinLnBrk="0" hangingPunct="0">
              <a:lnSpc>
                <a:spcPct val="100000"/>
              </a:lnSpc>
              <a:spcBef>
                <a:spcPct val="0"/>
              </a:spcBef>
              <a:spcAft>
                <a:spcPct val="0"/>
              </a:spcAft>
              <a:buClrTx/>
              <a:buSzTx/>
              <a:buFontTx/>
              <a:buNone/>
              <a:tabLst/>
              <a:defRPr/>
            </a:pPr>
            <a:r>
              <a:rPr kumimoji="0" lang="en-US" sz="2000" b="0" i="0" u="none" strike="noStrike" kern="0" cap="none" spc="0" normalizeH="0" baseline="0" noProof="0" dirty="0" err="1">
                <a:ln>
                  <a:noFill/>
                </a:ln>
                <a:solidFill>
                  <a:srgbClr val="000000"/>
                </a:solidFill>
                <a:effectLst/>
                <a:uLnTx/>
                <a:uFillTx/>
                <a:latin typeface="Arial" charset="0"/>
                <a:ea typeface="ＭＳ Ｐゴシック" charset="0"/>
              </a:rPr>
              <a:t>uxy</a:t>
            </a:r>
            <a:endParaRPr kumimoji="0" lang="en-US" sz="2000" b="0" i="0" u="none" strike="noStrike" kern="0" cap="none" spc="0" normalizeH="0" baseline="0" noProof="0" dirty="0">
              <a:ln>
                <a:noFill/>
              </a:ln>
              <a:solidFill>
                <a:srgbClr val="000000"/>
              </a:solidFill>
              <a:effectLst/>
              <a:uLnTx/>
              <a:uFillTx/>
              <a:latin typeface="Arial" charset="0"/>
              <a:ea typeface="ＭＳ Ｐゴシック" charset="0"/>
            </a:endParaRPr>
          </a:p>
        </p:txBody>
      </p:sp>
      <p:grpSp>
        <p:nvGrpSpPr>
          <p:cNvPr id="109" name="Group 108">
            <a:extLst>
              <a:ext uri="{FF2B5EF4-FFF2-40B4-BE49-F238E27FC236}">
                <a16:creationId xmlns:a16="http://schemas.microsoft.com/office/drawing/2014/main" id="{6A955296-A2FB-335B-223D-53D2FD76F7AD}"/>
              </a:ext>
            </a:extLst>
          </p:cNvPr>
          <p:cNvGrpSpPr/>
          <p:nvPr/>
        </p:nvGrpSpPr>
        <p:grpSpPr>
          <a:xfrm>
            <a:off x="5595920" y="2865704"/>
            <a:ext cx="4357879" cy="400110"/>
            <a:chOff x="5585035" y="1951300"/>
            <a:chExt cx="4357879" cy="400110"/>
          </a:xfrm>
        </p:grpSpPr>
        <p:sp>
          <p:nvSpPr>
            <p:cNvPr id="110" name="Text Box 6">
              <a:extLst>
                <a:ext uri="{FF2B5EF4-FFF2-40B4-BE49-F238E27FC236}">
                  <a16:creationId xmlns:a16="http://schemas.microsoft.com/office/drawing/2014/main" id="{10196BCB-1282-DE07-E864-6CC1250F57EC}"/>
                </a:ext>
              </a:extLst>
            </p:cNvPr>
            <p:cNvSpPr txBox="1">
              <a:spLocks noChangeArrowheads="1"/>
            </p:cNvSpPr>
            <p:nvPr/>
          </p:nvSpPr>
          <p:spPr bwMode="auto">
            <a:xfrm>
              <a:off x="5585035" y="1951300"/>
              <a:ext cx="526106" cy="40011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r" defTabSz="914400" rtl="0" eaLnBrk="0" fontAlgn="base" latinLnBrk="0" hangingPunct="0">
                <a:lnSpc>
                  <a:spcPct val="100000"/>
                </a:lnSpc>
                <a:spcBef>
                  <a:spcPct val="0"/>
                </a:spcBef>
                <a:spcAft>
                  <a:spcPct val="0"/>
                </a:spcAft>
                <a:buClrTx/>
                <a:buSzTx/>
                <a:buFontTx/>
                <a:buNone/>
                <a:tabLst/>
                <a:defRPr/>
              </a:pPr>
              <a:r>
                <a:rPr kumimoji="0" lang="en-US" sz="2000" b="0" i="0" u="none" strike="noStrike" kern="0" cap="none" spc="0" normalizeH="0" baseline="0" noProof="0" dirty="0">
                  <a:ln>
                    <a:noFill/>
                  </a:ln>
                  <a:solidFill>
                    <a:srgbClr val="00B050"/>
                  </a:solidFill>
                  <a:effectLst/>
                  <a:uLnTx/>
                  <a:uFillTx/>
                  <a:latin typeface="Arial" charset="0"/>
                  <a:ea typeface="ＭＳ Ｐゴシック" charset="0"/>
                </a:rPr>
                <a:t>3,y</a:t>
              </a:r>
            </a:p>
          </p:txBody>
        </p:sp>
        <p:sp>
          <p:nvSpPr>
            <p:cNvPr id="113" name="Text Box 9">
              <a:extLst>
                <a:ext uri="{FF2B5EF4-FFF2-40B4-BE49-F238E27FC236}">
                  <a16:creationId xmlns:a16="http://schemas.microsoft.com/office/drawing/2014/main" id="{67037AE7-237B-8A37-1D10-62A50CFB1733}"/>
                </a:ext>
              </a:extLst>
            </p:cNvPr>
            <p:cNvSpPr txBox="1">
              <a:spLocks noChangeArrowheads="1"/>
            </p:cNvSpPr>
            <p:nvPr/>
          </p:nvSpPr>
          <p:spPr bwMode="auto">
            <a:xfrm>
              <a:off x="9432838" y="1975894"/>
              <a:ext cx="510076" cy="36933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r" defTabSz="914400" rtl="0" eaLnBrk="0" fontAlgn="base" latinLnBrk="0" hangingPunct="0">
                <a:lnSpc>
                  <a:spcPct val="100000"/>
                </a:lnSpc>
                <a:spcBef>
                  <a:spcPct val="0"/>
                </a:spcBef>
                <a:spcAft>
                  <a:spcPct val="0"/>
                </a:spcAft>
                <a:buClrTx/>
                <a:buSzTx/>
                <a:buFontTx/>
                <a:buNone/>
                <a:tabLst/>
                <a:defRPr/>
              </a:pPr>
              <a:r>
                <a:rPr lang="en-US" sz="1800" kern="0" dirty="0">
                  <a:solidFill>
                    <a:srgbClr val="000000"/>
                  </a:solidFill>
                  <a:latin typeface="Comic Sans MS" charset="0"/>
                </a:rPr>
                <a:t>4,y</a:t>
              </a:r>
              <a:endParaRPr kumimoji="0" lang="en-US" sz="2000" b="0" i="0" u="none" strike="noStrike" kern="0" cap="none" spc="0" normalizeH="0" baseline="0" noProof="0" dirty="0">
                <a:ln>
                  <a:noFill/>
                </a:ln>
                <a:solidFill>
                  <a:srgbClr val="000000"/>
                </a:solidFill>
                <a:effectLst/>
                <a:uLnTx/>
                <a:uFillTx/>
                <a:latin typeface="Arial" charset="0"/>
                <a:ea typeface="ＭＳ Ｐゴシック" charset="0"/>
              </a:endParaRPr>
            </a:p>
          </p:txBody>
        </p:sp>
      </p:grpSp>
      <p:sp>
        <p:nvSpPr>
          <p:cNvPr id="117" name="Text Box 4">
            <a:extLst>
              <a:ext uri="{FF2B5EF4-FFF2-40B4-BE49-F238E27FC236}">
                <a16:creationId xmlns:a16="http://schemas.microsoft.com/office/drawing/2014/main" id="{57EFB454-E8E1-DFEB-334D-48C58FD5007D}"/>
              </a:ext>
            </a:extLst>
          </p:cNvPr>
          <p:cNvSpPr txBox="1">
            <a:spLocks noChangeArrowheads="1"/>
          </p:cNvSpPr>
          <p:nvPr/>
        </p:nvSpPr>
        <p:spPr bwMode="auto">
          <a:xfrm>
            <a:off x="2926062" y="2856050"/>
            <a:ext cx="712054" cy="40011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r" defTabSz="914400" rtl="0" eaLnBrk="0" fontAlgn="base" latinLnBrk="0" hangingPunct="0">
              <a:lnSpc>
                <a:spcPct val="100000"/>
              </a:lnSpc>
              <a:spcBef>
                <a:spcPct val="0"/>
              </a:spcBef>
              <a:spcAft>
                <a:spcPct val="0"/>
              </a:spcAft>
              <a:buClrTx/>
              <a:buSzTx/>
              <a:buFontTx/>
              <a:buNone/>
              <a:tabLst/>
              <a:defRPr/>
            </a:pPr>
            <a:r>
              <a:rPr kumimoji="0" lang="en-US" sz="2000" b="0" i="0" u="none" strike="noStrike" kern="0" cap="none" spc="0" normalizeH="0" baseline="0" noProof="0" dirty="0" err="1">
                <a:ln>
                  <a:noFill/>
                </a:ln>
                <a:solidFill>
                  <a:srgbClr val="000000"/>
                </a:solidFill>
                <a:effectLst/>
                <a:uLnTx/>
                <a:uFillTx/>
                <a:latin typeface="Arial" charset="0"/>
                <a:ea typeface="ＭＳ Ｐゴシック" charset="0"/>
              </a:rPr>
              <a:t>uxyv</a:t>
            </a:r>
            <a:endParaRPr kumimoji="0" lang="en-US" sz="20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114" name="TextBox 74">
            <a:extLst>
              <a:ext uri="{FF2B5EF4-FFF2-40B4-BE49-F238E27FC236}">
                <a16:creationId xmlns:a16="http://schemas.microsoft.com/office/drawing/2014/main" id="{F5C512AA-B259-1495-F1DC-91E278CA2424}"/>
              </a:ext>
            </a:extLst>
          </p:cNvPr>
          <p:cNvSpPr txBox="1"/>
          <p:nvPr/>
        </p:nvSpPr>
        <p:spPr>
          <a:xfrm>
            <a:off x="73965" y="6477389"/>
            <a:ext cx="7276130" cy="369332"/>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IN" dirty="0"/>
              <a:t>Copyright © 2010-2025 J.F. Kurose, K.W. Ross</a:t>
            </a:r>
          </a:p>
        </p:txBody>
      </p:sp>
    </p:spTree>
    <p:extLst>
      <p:ext uri="{BB962C8B-B14F-4D97-AF65-F5344CB8AC3E}">
        <p14:creationId xmlns:p14="http://schemas.microsoft.com/office/powerpoint/2010/main" val="2303669797"/>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666519F-1E56-158B-762F-B86E462AD6F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020159F-F0C6-A875-6276-3B921FE3117E}"/>
              </a:ext>
            </a:extLst>
          </p:cNvPr>
          <p:cNvSpPr>
            <a:spLocks noGrp="1"/>
          </p:cNvSpPr>
          <p:nvPr>
            <p:ph type="title"/>
          </p:nvPr>
        </p:nvSpPr>
        <p:spPr/>
        <p:txBody>
          <a:bodyPr/>
          <a:lstStyle/>
          <a:p>
            <a:r>
              <a:rPr lang="en-IN" dirty="0"/>
              <a:t>Link-state routing (example)</a:t>
            </a:r>
          </a:p>
        </p:txBody>
      </p:sp>
      <p:sp>
        <p:nvSpPr>
          <p:cNvPr id="4" name="Text Box 3">
            <a:extLst>
              <a:ext uri="{FF2B5EF4-FFF2-40B4-BE49-F238E27FC236}">
                <a16:creationId xmlns:a16="http://schemas.microsoft.com/office/drawing/2014/main" id="{E3C37012-22DC-63BF-A29A-157247C2E9D5}"/>
              </a:ext>
            </a:extLst>
          </p:cNvPr>
          <p:cNvSpPr txBox="1">
            <a:spLocks noChangeArrowheads="1"/>
          </p:cNvSpPr>
          <p:nvPr/>
        </p:nvSpPr>
        <p:spPr bwMode="auto">
          <a:xfrm>
            <a:off x="1397181" y="1647825"/>
            <a:ext cx="706437" cy="22256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r" defTabSz="914400" rtl="0" eaLnBrk="0" fontAlgn="base" latinLnBrk="0" hangingPunct="0">
              <a:lnSpc>
                <a:spcPct val="100000"/>
              </a:lnSpc>
              <a:spcBef>
                <a:spcPct val="0"/>
              </a:spcBef>
              <a:spcAft>
                <a:spcPct val="0"/>
              </a:spcAft>
              <a:buClrTx/>
              <a:buSzTx/>
              <a:buFontTx/>
              <a:buNone/>
              <a:tabLst/>
              <a:defRPr/>
            </a:pPr>
            <a:r>
              <a:rPr kumimoji="0" lang="en-US" sz="2000" b="0" i="0" u="none" strike="noStrike" kern="0" cap="none" spc="0" normalizeH="0" baseline="0" noProof="0" dirty="0">
                <a:ln>
                  <a:noFill/>
                </a:ln>
                <a:solidFill>
                  <a:srgbClr val="000000"/>
                </a:solidFill>
                <a:effectLst/>
                <a:uLnTx/>
                <a:uFillTx/>
                <a:latin typeface="Arial" charset="0"/>
                <a:ea typeface="ＭＳ Ｐゴシック" charset="0"/>
              </a:rPr>
              <a:t>Step</a:t>
            </a:r>
          </a:p>
          <a:p>
            <a:pPr marL="0" marR="0" lvl="0" indent="0" algn="r" defTabSz="914400" rtl="0" eaLnBrk="0" fontAlgn="base" latinLnBrk="0" hangingPunct="0">
              <a:lnSpc>
                <a:spcPct val="100000"/>
              </a:lnSpc>
              <a:spcBef>
                <a:spcPct val="0"/>
              </a:spcBef>
              <a:spcAft>
                <a:spcPct val="0"/>
              </a:spcAft>
              <a:buClrTx/>
              <a:buSzTx/>
              <a:buFontTx/>
              <a:buNone/>
              <a:tabLst/>
              <a:defRPr/>
            </a:pPr>
            <a:r>
              <a:rPr kumimoji="0" lang="en-US" sz="2000" b="0" i="0" u="none" strike="noStrike" kern="0" cap="none" spc="0" normalizeH="0" baseline="0" noProof="0" dirty="0">
                <a:ln>
                  <a:noFill/>
                </a:ln>
                <a:solidFill>
                  <a:srgbClr val="000000"/>
                </a:solidFill>
                <a:effectLst/>
                <a:uLnTx/>
                <a:uFillTx/>
                <a:latin typeface="Arial" charset="0"/>
                <a:ea typeface="ＭＳ Ｐゴシック" charset="0"/>
              </a:rPr>
              <a:t>0</a:t>
            </a:r>
          </a:p>
          <a:p>
            <a:pPr marL="0" marR="0" lvl="0" indent="0" algn="r" defTabSz="914400" rtl="0" eaLnBrk="0" fontAlgn="base" latinLnBrk="0" hangingPunct="0">
              <a:lnSpc>
                <a:spcPct val="100000"/>
              </a:lnSpc>
              <a:spcBef>
                <a:spcPct val="0"/>
              </a:spcBef>
              <a:spcAft>
                <a:spcPct val="0"/>
              </a:spcAft>
              <a:buClrTx/>
              <a:buSzTx/>
              <a:buFontTx/>
              <a:buNone/>
              <a:tabLst/>
              <a:defRPr/>
            </a:pPr>
            <a:r>
              <a:rPr kumimoji="0" lang="en-US" sz="2000" b="0" i="0" u="none" strike="noStrike" kern="0" cap="none" spc="0" normalizeH="0" baseline="0" noProof="0" dirty="0">
                <a:ln>
                  <a:noFill/>
                </a:ln>
                <a:solidFill>
                  <a:srgbClr val="000000"/>
                </a:solidFill>
                <a:effectLst/>
                <a:uLnTx/>
                <a:uFillTx/>
                <a:latin typeface="Arial" charset="0"/>
                <a:ea typeface="ＭＳ Ｐゴシック" charset="0"/>
              </a:rPr>
              <a:t>1</a:t>
            </a:r>
          </a:p>
          <a:p>
            <a:pPr marL="0" marR="0" lvl="0" indent="0" algn="r" defTabSz="914400" rtl="0" eaLnBrk="0" fontAlgn="base" latinLnBrk="0" hangingPunct="0">
              <a:lnSpc>
                <a:spcPct val="100000"/>
              </a:lnSpc>
              <a:spcBef>
                <a:spcPct val="0"/>
              </a:spcBef>
              <a:spcAft>
                <a:spcPct val="0"/>
              </a:spcAft>
              <a:buClrTx/>
              <a:buSzTx/>
              <a:buFontTx/>
              <a:buNone/>
              <a:tabLst/>
              <a:defRPr/>
            </a:pPr>
            <a:r>
              <a:rPr kumimoji="0" lang="en-US" sz="2000" b="0" i="0" u="none" strike="noStrike" kern="0" cap="none" spc="0" normalizeH="0" baseline="0" noProof="0" dirty="0">
                <a:ln>
                  <a:noFill/>
                </a:ln>
                <a:solidFill>
                  <a:srgbClr val="000000"/>
                </a:solidFill>
                <a:effectLst/>
                <a:uLnTx/>
                <a:uFillTx/>
                <a:latin typeface="Arial" charset="0"/>
                <a:ea typeface="ＭＳ Ｐゴシック" charset="0"/>
              </a:rPr>
              <a:t>2</a:t>
            </a:r>
          </a:p>
          <a:p>
            <a:pPr marL="0" marR="0" lvl="0" indent="0" algn="r" defTabSz="914400" rtl="0" eaLnBrk="0" fontAlgn="base" latinLnBrk="0" hangingPunct="0">
              <a:lnSpc>
                <a:spcPct val="100000"/>
              </a:lnSpc>
              <a:spcBef>
                <a:spcPct val="0"/>
              </a:spcBef>
              <a:spcAft>
                <a:spcPct val="0"/>
              </a:spcAft>
              <a:buClrTx/>
              <a:buSzTx/>
              <a:buFontTx/>
              <a:buNone/>
              <a:tabLst/>
              <a:defRPr/>
            </a:pPr>
            <a:r>
              <a:rPr kumimoji="0" lang="en-US" sz="2000" b="0" i="0" u="none" strike="noStrike" kern="0" cap="none" spc="0" normalizeH="0" baseline="0" noProof="0" dirty="0">
                <a:ln>
                  <a:noFill/>
                </a:ln>
                <a:solidFill>
                  <a:srgbClr val="000000"/>
                </a:solidFill>
                <a:effectLst/>
                <a:uLnTx/>
                <a:uFillTx/>
                <a:latin typeface="Arial" charset="0"/>
                <a:ea typeface="ＭＳ Ｐゴシック" charset="0"/>
              </a:rPr>
              <a:t>3</a:t>
            </a:r>
          </a:p>
          <a:p>
            <a:pPr marL="0" marR="0" lvl="0" indent="0" algn="r" defTabSz="914400" rtl="0" eaLnBrk="0" fontAlgn="base" latinLnBrk="0" hangingPunct="0">
              <a:lnSpc>
                <a:spcPct val="100000"/>
              </a:lnSpc>
              <a:spcBef>
                <a:spcPct val="0"/>
              </a:spcBef>
              <a:spcAft>
                <a:spcPct val="0"/>
              </a:spcAft>
              <a:buClrTx/>
              <a:buSzTx/>
              <a:buFontTx/>
              <a:buNone/>
              <a:tabLst/>
              <a:defRPr/>
            </a:pPr>
            <a:r>
              <a:rPr kumimoji="0" lang="en-US" sz="2000" b="0" i="0" u="none" strike="noStrike" kern="0" cap="none" spc="0" normalizeH="0" baseline="0" noProof="0" dirty="0">
                <a:ln>
                  <a:noFill/>
                </a:ln>
                <a:solidFill>
                  <a:srgbClr val="000000"/>
                </a:solidFill>
                <a:effectLst/>
                <a:uLnTx/>
                <a:uFillTx/>
                <a:latin typeface="Arial" charset="0"/>
                <a:ea typeface="ＭＳ Ｐゴシック" charset="0"/>
              </a:rPr>
              <a:t>4</a:t>
            </a:r>
          </a:p>
          <a:p>
            <a:pPr marL="0" marR="0" lvl="0" indent="0" algn="r" defTabSz="914400" rtl="0" eaLnBrk="0" fontAlgn="base" latinLnBrk="0" hangingPunct="0">
              <a:lnSpc>
                <a:spcPct val="100000"/>
              </a:lnSpc>
              <a:spcBef>
                <a:spcPct val="0"/>
              </a:spcBef>
              <a:spcAft>
                <a:spcPct val="0"/>
              </a:spcAft>
              <a:buClrTx/>
              <a:buSzTx/>
              <a:buFontTx/>
              <a:buNone/>
              <a:tabLst/>
              <a:defRPr/>
            </a:pPr>
            <a:r>
              <a:rPr kumimoji="0" lang="en-US" sz="2000" b="0" i="0" u="none" strike="noStrike" kern="0" cap="none" spc="0" normalizeH="0" baseline="0" noProof="0" dirty="0">
                <a:ln>
                  <a:noFill/>
                </a:ln>
                <a:solidFill>
                  <a:srgbClr val="000000"/>
                </a:solidFill>
                <a:effectLst/>
                <a:uLnTx/>
                <a:uFillTx/>
                <a:latin typeface="Arial" charset="0"/>
                <a:ea typeface="ＭＳ Ｐゴシック" charset="0"/>
              </a:rPr>
              <a:t>5</a:t>
            </a:r>
          </a:p>
        </p:txBody>
      </p:sp>
      <p:sp>
        <p:nvSpPr>
          <p:cNvPr id="5" name="Text Box 4">
            <a:extLst>
              <a:ext uri="{FF2B5EF4-FFF2-40B4-BE49-F238E27FC236}">
                <a16:creationId xmlns:a16="http://schemas.microsoft.com/office/drawing/2014/main" id="{00B0B915-31B4-FF2A-8AAB-34A313927148}"/>
              </a:ext>
            </a:extLst>
          </p:cNvPr>
          <p:cNvSpPr txBox="1">
            <a:spLocks noChangeArrowheads="1"/>
          </p:cNvSpPr>
          <p:nvPr/>
        </p:nvSpPr>
        <p:spPr bwMode="auto">
          <a:xfrm>
            <a:off x="3007285" y="1657350"/>
            <a:ext cx="420308" cy="40011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r" defTabSz="914400" rtl="0" eaLnBrk="0" fontAlgn="base" latinLnBrk="0" hangingPunct="0">
              <a:lnSpc>
                <a:spcPct val="100000"/>
              </a:lnSpc>
              <a:spcBef>
                <a:spcPct val="0"/>
              </a:spcBef>
              <a:spcAft>
                <a:spcPct val="0"/>
              </a:spcAft>
              <a:buClrTx/>
              <a:buSzTx/>
              <a:buFontTx/>
              <a:buNone/>
              <a:tabLst/>
              <a:defRPr/>
            </a:pPr>
            <a:r>
              <a:rPr kumimoji="0" lang="en-US" sz="2000" b="0" i="0" u="none" strike="noStrike" kern="0" cap="none" spc="0" normalizeH="0" baseline="0" noProof="0" dirty="0">
                <a:ln>
                  <a:noFill/>
                </a:ln>
                <a:solidFill>
                  <a:srgbClr val="000000"/>
                </a:solidFill>
                <a:effectLst/>
                <a:uLnTx/>
                <a:uFillTx/>
                <a:latin typeface="Arial" charset="0"/>
                <a:ea typeface="ＭＳ Ｐゴシック" charset="0"/>
              </a:rPr>
              <a:t>N</a:t>
            </a:r>
            <a:r>
              <a:rPr kumimoji="0" lang="en-US" sz="2000" b="0" i="0" u="none" strike="noStrike" kern="0" cap="none" spc="0" normalizeH="0" baseline="0" noProof="0" dirty="0">
                <a:ln>
                  <a:noFill/>
                </a:ln>
                <a:solidFill>
                  <a:srgbClr val="000000"/>
                </a:solidFill>
                <a:effectLst/>
                <a:uLnTx/>
                <a:uFillTx/>
                <a:latin typeface="Arial" charset="0"/>
                <a:ea typeface="ＭＳ Ｐゴシック" charset="0"/>
                <a:cs typeface="Arial" charset="0"/>
              </a:rPr>
              <a:t>'</a:t>
            </a:r>
          </a:p>
        </p:txBody>
      </p:sp>
      <p:sp>
        <p:nvSpPr>
          <p:cNvPr id="6" name="Text Box 5">
            <a:extLst>
              <a:ext uri="{FF2B5EF4-FFF2-40B4-BE49-F238E27FC236}">
                <a16:creationId xmlns:a16="http://schemas.microsoft.com/office/drawing/2014/main" id="{7B425B55-81BA-4E36-094B-075025B2FCDE}"/>
              </a:ext>
            </a:extLst>
          </p:cNvPr>
          <p:cNvSpPr txBox="1">
            <a:spLocks noChangeArrowheads="1"/>
          </p:cNvSpPr>
          <p:nvPr/>
        </p:nvSpPr>
        <p:spPr bwMode="auto">
          <a:xfrm>
            <a:off x="3932260" y="1626727"/>
            <a:ext cx="1180130" cy="40011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r" defTabSz="914400" rtl="0" eaLnBrk="0" fontAlgn="base" latinLnBrk="0" hangingPunct="0">
              <a:lnSpc>
                <a:spcPct val="100000"/>
              </a:lnSpc>
              <a:spcBef>
                <a:spcPct val="0"/>
              </a:spcBef>
              <a:spcAft>
                <a:spcPct val="0"/>
              </a:spcAft>
              <a:buClrTx/>
              <a:buSzTx/>
              <a:buFontTx/>
              <a:buNone/>
              <a:tabLst/>
              <a:defRPr/>
            </a:pPr>
            <a:r>
              <a:rPr kumimoji="0" lang="en-US" sz="2000" b="0" i="0" u="none" strike="noStrike" kern="0" cap="none" spc="0" normalizeH="0" baseline="0" noProof="0" dirty="0">
                <a:ln>
                  <a:noFill/>
                </a:ln>
                <a:solidFill>
                  <a:srgbClr val="000000"/>
                </a:solidFill>
                <a:effectLst/>
                <a:uLnTx/>
                <a:uFillTx/>
                <a:latin typeface="Arial" charset="0"/>
                <a:ea typeface="ＭＳ Ｐゴシック" charset="0"/>
              </a:rPr>
              <a:t>D(v),p(v)</a:t>
            </a:r>
          </a:p>
        </p:txBody>
      </p:sp>
      <p:sp>
        <p:nvSpPr>
          <p:cNvPr id="7" name="Text Box 7">
            <a:extLst>
              <a:ext uri="{FF2B5EF4-FFF2-40B4-BE49-F238E27FC236}">
                <a16:creationId xmlns:a16="http://schemas.microsoft.com/office/drawing/2014/main" id="{21D093B0-08FA-DA93-9D32-B780849810D5}"/>
              </a:ext>
            </a:extLst>
          </p:cNvPr>
          <p:cNvSpPr txBox="1">
            <a:spLocks noChangeArrowheads="1"/>
          </p:cNvSpPr>
          <p:nvPr/>
        </p:nvSpPr>
        <p:spPr bwMode="auto">
          <a:xfrm>
            <a:off x="6534634" y="1626726"/>
            <a:ext cx="1180131" cy="40011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r" defTabSz="914400" rtl="0" eaLnBrk="0" fontAlgn="base" latinLnBrk="0" hangingPunct="0">
              <a:lnSpc>
                <a:spcPct val="100000"/>
              </a:lnSpc>
              <a:spcBef>
                <a:spcPct val="0"/>
              </a:spcBef>
              <a:spcAft>
                <a:spcPct val="0"/>
              </a:spcAft>
              <a:buClrTx/>
              <a:buSzTx/>
              <a:buFontTx/>
              <a:buNone/>
              <a:tabLst/>
              <a:defRPr/>
            </a:pPr>
            <a:r>
              <a:rPr kumimoji="0" lang="en-US" sz="2000" b="0" i="0" u="none" strike="noStrike" kern="0" cap="none" spc="0" normalizeH="0" baseline="0" noProof="0" dirty="0">
                <a:ln>
                  <a:noFill/>
                </a:ln>
                <a:solidFill>
                  <a:srgbClr val="000000"/>
                </a:solidFill>
                <a:effectLst/>
                <a:uLnTx/>
                <a:uFillTx/>
                <a:latin typeface="Arial" charset="0"/>
                <a:ea typeface="ＭＳ Ｐゴシック" charset="0"/>
              </a:rPr>
              <a:t>D(x),p(x)</a:t>
            </a:r>
          </a:p>
        </p:txBody>
      </p:sp>
      <p:sp>
        <p:nvSpPr>
          <p:cNvPr id="8" name="Text Box 8">
            <a:extLst>
              <a:ext uri="{FF2B5EF4-FFF2-40B4-BE49-F238E27FC236}">
                <a16:creationId xmlns:a16="http://schemas.microsoft.com/office/drawing/2014/main" id="{DF8C3CAB-2361-4AF7-212D-7E78E5EBD897}"/>
              </a:ext>
            </a:extLst>
          </p:cNvPr>
          <p:cNvSpPr txBox="1">
            <a:spLocks noChangeArrowheads="1"/>
          </p:cNvSpPr>
          <p:nvPr/>
        </p:nvSpPr>
        <p:spPr bwMode="auto">
          <a:xfrm>
            <a:off x="7856559" y="1638300"/>
            <a:ext cx="1180131" cy="40011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r" defTabSz="914400" rtl="0" eaLnBrk="0" fontAlgn="base" latinLnBrk="0" hangingPunct="0">
              <a:lnSpc>
                <a:spcPct val="100000"/>
              </a:lnSpc>
              <a:spcBef>
                <a:spcPct val="0"/>
              </a:spcBef>
              <a:spcAft>
                <a:spcPct val="0"/>
              </a:spcAft>
              <a:buClrTx/>
              <a:buSzTx/>
              <a:buFontTx/>
              <a:buNone/>
              <a:tabLst/>
              <a:defRPr/>
            </a:pPr>
            <a:r>
              <a:rPr kumimoji="0" lang="en-US" sz="2000" b="0" i="0" u="none" strike="noStrike" kern="0" cap="none" spc="0" normalizeH="0" baseline="0" noProof="0" dirty="0">
                <a:ln>
                  <a:noFill/>
                </a:ln>
                <a:solidFill>
                  <a:srgbClr val="000000"/>
                </a:solidFill>
                <a:effectLst/>
                <a:uLnTx/>
                <a:uFillTx/>
                <a:latin typeface="Arial" charset="0"/>
                <a:ea typeface="ＭＳ Ｐゴシック" charset="0"/>
              </a:rPr>
              <a:t>D(y),p(y)</a:t>
            </a:r>
          </a:p>
        </p:txBody>
      </p:sp>
      <p:sp>
        <p:nvSpPr>
          <p:cNvPr id="9" name="Text Box 9">
            <a:extLst>
              <a:ext uri="{FF2B5EF4-FFF2-40B4-BE49-F238E27FC236}">
                <a16:creationId xmlns:a16="http://schemas.microsoft.com/office/drawing/2014/main" id="{204AD591-E9AF-D2D7-AD57-469E0B226C15}"/>
              </a:ext>
            </a:extLst>
          </p:cNvPr>
          <p:cNvSpPr txBox="1">
            <a:spLocks noChangeArrowheads="1"/>
          </p:cNvSpPr>
          <p:nvPr/>
        </p:nvSpPr>
        <p:spPr bwMode="auto">
          <a:xfrm>
            <a:off x="9163535" y="1638300"/>
            <a:ext cx="1180130" cy="40011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r" defTabSz="914400" rtl="0" eaLnBrk="0" fontAlgn="base" latinLnBrk="0" hangingPunct="0">
              <a:lnSpc>
                <a:spcPct val="100000"/>
              </a:lnSpc>
              <a:spcBef>
                <a:spcPct val="0"/>
              </a:spcBef>
              <a:spcAft>
                <a:spcPct val="0"/>
              </a:spcAft>
              <a:buClrTx/>
              <a:buSzTx/>
              <a:buFontTx/>
              <a:buNone/>
              <a:tabLst/>
              <a:defRPr/>
            </a:pPr>
            <a:r>
              <a:rPr kumimoji="0" lang="en-US" sz="2000" b="0" i="0" u="none" strike="noStrike" kern="0" cap="none" spc="0" normalizeH="0" baseline="0" noProof="0" dirty="0">
                <a:ln>
                  <a:noFill/>
                </a:ln>
                <a:solidFill>
                  <a:srgbClr val="000000"/>
                </a:solidFill>
                <a:effectLst/>
                <a:uLnTx/>
                <a:uFillTx/>
                <a:latin typeface="Arial" charset="0"/>
                <a:ea typeface="ＭＳ Ｐゴシック" charset="0"/>
              </a:rPr>
              <a:t>D(z),p(z)</a:t>
            </a:r>
          </a:p>
        </p:txBody>
      </p:sp>
      <p:sp>
        <p:nvSpPr>
          <p:cNvPr id="10" name="Line 10">
            <a:extLst>
              <a:ext uri="{FF2B5EF4-FFF2-40B4-BE49-F238E27FC236}">
                <a16:creationId xmlns:a16="http://schemas.microsoft.com/office/drawing/2014/main" id="{21082EC1-9480-2D28-468E-68C9982F498E}"/>
              </a:ext>
            </a:extLst>
          </p:cNvPr>
          <p:cNvSpPr>
            <a:spLocks noChangeShapeType="1"/>
          </p:cNvSpPr>
          <p:nvPr/>
        </p:nvSpPr>
        <p:spPr bwMode="auto">
          <a:xfrm>
            <a:off x="1519418" y="1998662"/>
            <a:ext cx="8505825" cy="9525"/>
          </a:xfrm>
          <a:prstGeom prst="line">
            <a:avLst/>
          </a:prstGeom>
          <a:noFill/>
          <a:ln w="28575">
            <a:solidFill>
              <a:srgbClr val="3333CC"/>
            </a:solidFill>
            <a:round/>
            <a:headEnd/>
            <a:tailEnd/>
          </a:ln>
          <a:extLst>
            <a:ext uri="{909E8E84-426E-40dd-AFC4-6F175D3DCCD1}">
              <a14:hiddenFill xmlns:a14="http://schemas.microsoft.com/office/drawing/2010/main" xmlns="">
                <a:noFill/>
              </a14:hiddenFill>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grpSp>
        <p:nvGrpSpPr>
          <p:cNvPr id="11" name="Group 16">
            <a:extLst>
              <a:ext uri="{FF2B5EF4-FFF2-40B4-BE49-F238E27FC236}">
                <a16:creationId xmlns:a16="http://schemas.microsoft.com/office/drawing/2014/main" id="{3A48DB96-F71D-964E-1E96-4448BCAC1456}"/>
              </a:ext>
            </a:extLst>
          </p:cNvPr>
          <p:cNvGrpSpPr>
            <a:grpSpLocks/>
          </p:cNvGrpSpPr>
          <p:nvPr/>
        </p:nvGrpSpPr>
        <p:grpSpPr bwMode="auto">
          <a:xfrm>
            <a:off x="644342" y="4117376"/>
            <a:ext cx="3571875" cy="2236788"/>
            <a:chOff x="3162" y="1071"/>
            <a:chExt cx="2250" cy="1409"/>
          </a:xfrm>
        </p:grpSpPr>
        <p:sp>
          <p:nvSpPr>
            <p:cNvPr id="12" name="Freeform 17">
              <a:extLst>
                <a:ext uri="{FF2B5EF4-FFF2-40B4-BE49-F238E27FC236}">
                  <a16:creationId xmlns:a16="http://schemas.microsoft.com/office/drawing/2014/main" id="{17702063-95DB-0E64-CA4A-D7DE643E3996}"/>
                </a:ext>
              </a:extLst>
            </p:cNvPr>
            <p:cNvSpPr>
              <a:spLocks/>
            </p:cNvSpPr>
            <p:nvPr/>
          </p:nvSpPr>
          <p:spPr bwMode="auto">
            <a:xfrm>
              <a:off x="3162" y="1071"/>
              <a:ext cx="2250" cy="1409"/>
            </a:xfrm>
            <a:custGeom>
              <a:avLst/>
              <a:gdLst>
                <a:gd name="T0" fmla="*/ 0 w 2250"/>
                <a:gd name="T1" fmla="*/ 624 h 1409"/>
                <a:gd name="T2" fmla="*/ 219 w 2250"/>
                <a:gd name="T3" fmla="*/ 321 h 1409"/>
                <a:gd name="T4" fmla="*/ 529 w 2250"/>
                <a:gd name="T5" fmla="*/ 35 h 1409"/>
                <a:gd name="T6" fmla="*/ 1551 w 2250"/>
                <a:gd name="T7" fmla="*/ 111 h 1409"/>
                <a:gd name="T8" fmla="*/ 1968 w 2250"/>
                <a:gd name="T9" fmla="*/ 483 h 1409"/>
                <a:gd name="T10" fmla="*/ 2199 w 2250"/>
                <a:gd name="T11" fmla="*/ 906 h 1409"/>
                <a:gd name="T12" fmla="*/ 1659 w 2250"/>
                <a:gd name="T13" fmla="*/ 1314 h 1409"/>
                <a:gd name="T14" fmla="*/ 993 w 2250"/>
                <a:gd name="T15" fmla="*/ 1386 h 1409"/>
                <a:gd name="T16" fmla="*/ 465 w 2250"/>
                <a:gd name="T17" fmla="*/ 1356 h 1409"/>
                <a:gd name="T18" fmla="*/ 102 w 2250"/>
                <a:gd name="T19" fmla="*/ 1068 h 1409"/>
                <a:gd name="T20" fmla="*/ 0 w 2250"/>
                <a:gd name="T21" fmla="*/ 624 h 1409"/>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2250"/>
                <a:gd name="T34" fmla="*/ 0 h 1409"/>
                <a:gd name="T35" fmla="*/ 2250 w 2250"/>
                <a:gd name="T36" fmla="*/ 1409 h 1409"/>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2250" h="1409">
                  <a:moveTo>
                    <a:pt x="0" y="624"/>
                  </a:moveTo>
                  <a:cubicBezTo>
                    <a:pt x="5" y="506"/>
                    <a:pt x="131" y="419"/>
                    <a:pt x="219" y="321"/>
                  </a:cubicBezTo>
                  <a:cubicBezTo>
                    <a:pt x="307" y="223"/>
                    <a:pt x="307" y="70"/>
                    <a:pt x="529" y="35"/>
                  </a:cubicBezTo>
                  <a:cubicBezTo>
                    <a:pt x="751" y="0"/>
                    <a:pt x="1311" y="36"/>
                    <a:pt x="1551" y="111"/>
                  </a:cubicBezTo>
                  <a:cubicBezTo>
                    <a:pt x="1791" y="186"/>
                    <a:pt x="1860" y="351"/>
                    <a:pt x="1968" y="483"/>
                  </a:cubicBezTo>
                  <a:cubicBezTo>
                    <a:pt x="2076" y="615"/>
                    <a:pt x="2250" y="767"/>
                    <a:pt x="2199" y="906"/>
                  </a:cubicBezTo>
                  <a:cubicBezTo>
                    <a:pt x="2148" y="1045"/>
                    <a:pt x="1860" y="1234"/>
                    <a:pt x="1659" y="1314"/>
                  </a:cubicBezTo>
                  <a:cubicBezTo>
                    <a:pt x="1458" y="1394"/>
                    <a:pt x="1192" y="1379"/>
                    <a:pt x="993" y="1386"/>
                  </a:cubicBezTo>
                  <a:cubicBezTo>
                    <a:pt x="794" y="1393"/>
                    <a:pt x="613" y="1409"/>
                    <a:pt x="465" y="1356"/>
                  </a:cubicBezTo>
                  <a:cubicBezTo>
                    <a:pt x="317" y="1303"/>
                    <a:pt x="180" y="1190"/>
                    <a:pt x="102" y="1068"/>
                  </a:cubicBezTo>
                  <a:cubicBezTo>
                    <a:pt x="24" y="946"/>
                    <a:pt x="21" y="716"/>
                    <a:pt x="0" y="624"/>
                  </a:cubicBezTo>
                  <a:close/>
                </a:path>
              </a:pathLst>
            </a:custGeom>
            <a:solidFill>
              <a:srgbClr val="9CE0FA"/>
            </a:solidFill>
            <a:ln>
              <a:noFill/>
            </a:ln>
            <a:extLst>
              <a:ext uri="{91240B29-F687-4f45-9708-019B960494DF}">
                <a14:hiddenLine xmlns:a14="http://schemas.microsoft.com/office/drawing/2010/main" xmlns="" w="9525">
                  <a:solidFill>
                    <a:srgbClr val="000000"/>
                  </a:solidFill>
                  <a:round/>
                  <a:headEnd/>
                  <a:tailEnd/>
                </a14:hiddenLine>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13" name="Freeform 18">
              <a:extLst>
                <a:ext uri="{FF2B5EF4-FFF2-40B4-BE49-F238E27FC236}">
                  <a16:creationId xmlns:a16="http://schemas.microsoft.com/office/drawing/2014/main" id="{D4AF3D94-D9B5-86A7-5383-CBA32D15EE08}"/>
                </a:ext>
              </a:extLst>
            </p:cNvPr>
            <p:cNvSpPr>
              <a:spLocks/>
            </p:cNvSpPr>
            <p:nvPr/>
          </p:nvSpPr>
          <p:spPr bwMode="auto">
            <a:xfrm>
              <a:off x="3498" y="1620"/>
              <a:ext cx="342" cy="186"/>
            </a:xfrm>
            <a:custGeom>
              <a:avLst/>
              <a:gdLst>
                <a:gd name="T0" fmla="*/ 0 w 342"/>
                <a:gd name="T1" fmla="*/ 186 h 186"/>
                <a:gd name="T2" fmla="*/ 342 w 342"/>
                <a:gd name="T3" fmla="*/ 0 h 186"/>
                <a:gd name="T4" fmla="*/ 0 60000 65536"/>
                <a:gd name="T5" fmla="*/ 0 60000 65536"/>
                <a:gd name="T6" fmla="*/ 0 w 342"/>
                <a:gd name="T7" fmla="*/ 0 h 186"/>
                <a:gd name="T8" fmla="*/ 342 w 342"/>
                <a:gd name="T9" fmla="*/ 186 h 186"/>
              </a:gdLst>
              <a:ahLst/>
              <a:cxnLst>
                <a:cxn ang="T4">
                  <a:pos x="T0" y="T1"/>
                </a:cxn>
                <a:cxn ang="T5">
                  <a:pos x="T2" y="T3"/>
                </a:cxn>
              </a:cxnLst>
              <a:rect l="T6" t="T7" r="T8" b="T9"/>
              <a:pathLst>
                <a:path w="342" h="186">
                  <a:moveTo>
                    <a:pt x="0" y="186"/>
                  </a:moveTo>
                  <a:lnTo>
                    <a:pt x="342" y="0"/>
                  </a:lnTo>
                </a:path>
              </a:pathLst>
            </a:custGeom>
            <a:noFill/>
            <a:ln w="12700">
              <a:solidFill>
                <a:srgbClr val="000000"/>
              </a:solidFill>
              <a:round/>
              <a:headEnd/>
              <a:tailEnd/>
            </a:ln>
            <a:extLst>
              <a:ext uri="{909E8E84-426E-40dd-AFC4-6F175D3DCCD1}">
                <a14:hiddenFill xmlns:a14="http://schemas.microsoft.com/office/drawing/2010/main" xmlns="">
                  <a:solidFill>
                    <a:srgbClr val="FFFFFF"/>
                  </a:solidFill>
                </a14:hiddenFill>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14" name="Oval 19">
              <a:extLst>
                <a:ext uri="{FF2B5EF4-FFF2-40B4-BE49-F238E27FC236}">
                  <a16:creationId xmlns:a16="http://schemas.microsoft.com/office/drawing/2014/main" id="{7A06BF48-64FE-F4EE-011D-4B2E018091CF}"/>
                </a:ext>
              </a:extLst>
            </p:cNvPr>
            <p:cNvSpPr>
              <a:spLocks noChangeArrowheads="1"/>
            </p:cNvSpPr>
            <p:nvPr/>
          </p:nvSpPr>
          <p:spPr bwMode="auto">
            <a:xfrm>
              <a:off x="3238" y="1862"/>
              <a:ext cx="313" cy="81"/>
            </a:xfrm>
            <a:prstGeom prst="ellipse">
              <a:avLst/>
            </a:prstGeom>
            <a:solidFill>
              <a:srgbClr val="CCCCFF"/>
            </a:solidFill>
            <a:ln w="12700">
              <a:solidFill>
                <a:srgbClr val="000000"/>
              </a:solidFill>
              <a:round/>
              <a:headEnd/>
              <a:tailEnd/>
            </a:ln>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15" name="Line 20">
              <a:extLst>
                <a:ext uri="{FF2B5EF4-FFF2-40B4-BE49-F238E27FC236}">
                  <a16:creationId xmlns:a16="http://schemas.microsoft.com/office/drawing/2014/main" id="{798464D5-2CD5-47EE-627C-BBF5844072B5}"/>
                </a:ext>
              </a:extLst>
            </p:cNvPr>
            <p:cNvSpPr>
              <a:spLocks noChangeShapeType="1"/>
            </p:cNvSpPr>
            <p:nvPr/>
          </p:nvSpPr>
          <p:spPr bwMode="auto">
            <a:xfrm>
              <a:off x="3238" y="1855"/>
              <a:ext cx="0" cy="50"/>
            </a:xfrm>
            <a:prstGeom prst="line">
              <a:avLst/>
            </a:prstGeom>
            <a:noFill/>
            <a:ln w="12700">
              <a:solidFill>
                <a:srgbClr val="000000"/>
              </a:solidFill>
              <a:round/>
              <a:headEnd/>
              <a:tailEnd/>
            </a:ln>
            <a:extLst>
              <a:ext uri="{909E8E84-426E-40dd-AFC4-6F175D3DCCD1}">
                <a14:hiddenFill xmlns:a14="http://schemas.microsoft.com/office/drawing/2010/main" xmlns="">
                  <a:noFill/>
                </a14:hiddenFill>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16" name="Line 21">
              <a:extLst>
                <a:ext uri="{FF2B5EF4-FFF2-40B4-BE49-F238E27FC236}">
                  <a16:creationId xmlns:a16="http://schemas.microsoft.com/office/drawing/2014/main" id="{F1DEDBE9-1D8A-8E26-05D6-D9FC34768FF5}"/>
                </a:ext>
              </a:extLst>
            </p:cNvPr>
            <p:cNvSpPr>
              <a:spLocks noChangeShapeType="1"/>
            </p:cNvSpPr>
            <p:nvPr/>
          </p:nvSpPr>
          <p:spPr bwMode="auto">
            <a:xfrm>
              <a:off x="3551" y="1855"/>
              <a:ext cx="0" cy="50"/>
            </a:xfrm>
            <a:prstGeom prst="line">
              <a:avLst/>
            </a:prstGeom>
            <a:noFill/>
            <a:ln w="12700">
              <a:solidFill>
                <a:srgbClr val="000000"/>
              </a:solidFill>
              <a:round/>
              <a:headEnd/>
              <a:tailEnd/>
            </a:ln>
            <a:extLst>
              <a:ext uri="{909E8E84-426E-40dd-AFC4-6F175D3DCCD1}">
                <a14:hiddenFill xmlns:a14="http://schemas.microsoft.com/office/drawing/2010/main" xmlns="">
                  <a:noFill/>
                </a14:hiddenFill>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17" name="Rectangle 22">
              <a:extLst>
                <a:ext uri="{FF2B5EF4-FFF2-40B4-BE49-F238E27FC236}">
                  <a16:creationId xmlns:a16="http://schemas.microsoft.com/office/drawing/2014/main" id="{843DDB5D-9506-FE62-FFB7-C5A2E77D06C9}"/>
                </a:ext>
              </a:extLst>
            </p:cNvPr>
            <p:cNvSpPr>
              <a:spLocks noChangeArrowheads="1"/>
            </p:cNvSpPr>
            <p:nvPr/>
          </p:nvSpPr>
          <p:spPr bwMode="auto">
            <a:xfrm>
              <a:off x="3238" y="1855"/>
              <a:ext cx="310" cy="49"/>
            </a:xfrm>
            <a:prstGeom prst="rect">
              <a:avLst/>
            </a:prstGeom>
            <a:solidFill>
              <a:srgbClr val="CCCCFF"/>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wrap="none"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sz="24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18" name="Oval 23">
              <a:extLst>
                <a:ext uri="{FF2B5EF4-FFF2-40B4-BE49-F238E27FC236}">
                  <a16:creationId xmlns:a16="http://schemas.microsoft.com/office/drawing/2014/main" id="{5CF9827A-1606-4BC9-6583-C449550F4FA6}"/>
                </a:ext>
              </a:extLst>
            </p:cNvPr>
            <p:cNvSpPr>
              <a:spLocks noChangeArrowheads="1"/>
            </p:cNvSpPr>
            <p:nvPr/>
          </p:nvSpPr>
          <p:spPr bwMode="auto">
            <a:xfrm>
              <a:off x="3235" y="1796"/>
              <a:ext cx="313" cy="95"/>
            </a:xfrm>
            <a:prstGeom prst="ellipse">
              <a:avLst/>
            </a:prstGeom>
            <a:solidFill>
              <a:srgbClr val="CCCCFF"/>
            </a:solidFill>
            <a:ln w="12700">
              <a:solidFill>
                <a:srgbClr val="000000"/>
              </a:solidFill>
              <a:round/>
              <a:headEnd/>
              <a:tailEnd/>
            </a:ln>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19" name="Oval 24">
              <a:extLst>
                <a:ext uri="{FF2B5EF4-FFF2-40B4-BE49-F238E27FC236}">
                  <a16:creationId xmlns:a16="http://schemas.microsoft.com/office/drawing/2014/main" id="{13C8DC4D-220D-D790-C878-771EFA4C151F}"/>
                </a:ext>
              </a:extLst>
            </p:cNvPr>
            <p:cNvSpPr>
              <a:spLocks noChangeArrowheads="1"/>
            </p:cNvSpPr>
            <p:nvPr/>
          </p:nvSpPr>
          <p:spPr bwMode="auto">
            <a:xfrm>
              <a:off x="3712" y="2249"/>
              <a:ext cx="313" cy="81"/>
            </a:xfrm>
            <a:prstGeom prst="ellipse">
              <a:avLst/>
            </a:prstGeom>
            <a:solidFill>
              <a:srgbClr val="CCCCFF"/>
            </a:solidFill>
            <a:ln w="12700">
              <a:solidFill>
                <a:srgbClr val="000000"/>
              </a:solidFill>
              <a:round/>
              <a:headEnd/>
              <a:tailEnd/>
            </a:ln>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20" name="Line 25">
              <a:extLst>
                <a:ext uri="{FF2B5EF4-FFF2-40B4-BE49-F238E27FC236}">
                  <a16:creationId xmlns:a16="http://schemas.microsoft.com/office/drawing/2014/main" id="{F25E8369-A228-3E3D-5726-45C008AE5ACE}"/>
                </a:ext>
              </a:extLst>
            </p:cNvPr>
            <p:cNvSpPr>
              <a:spLocks noChangeShapeType="1"/>
            </p:cNvSpPr>
            <p:nvPr/>
          </p:nvSpPr>
          <p:spPr bwMode="auto">
            <a:xfrm>
              <a:off x="3712" y="2242"/>
              <a:ext cx="0" cy="50"/>
            </a:xfrm>
            <a:prstGeom prst="line">
              <a:avLst/>
            </a:prstGeom>
            <a:noFill/>
            <a:ln w="12700">
              <a:solidFill>
                <a:srgbClr val="000000"/>
              </a:solidFill>
              <a:round/>
              <a:headEnd/>
              <a:tailEnd/>
            </a:ln>
            <a:extLst>
              <a:ext uri="{909E8E84-426E-40dd-AFC4-6F175D3DCCD1}">
                <a14:hiddenFill xmlns:a14="http://schemas.microsoft.com/office/drawing/2010/main" xmlns="">
                  <a:noFill/>
                </a14:hiddenFill>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21" name="Line 26">
              <a:extLst>
                <a:ext uri="{FF2B5EF4-FFF2-40B4-BE49-F238E27FC236}">
                  <a16:creationId xmlns:a16="http://schemas.microsoft.com/office/drawing/2014/main" id="{D19550ED-1D74-F2EF-8A33-A89D86043655}"/>
                </a:ext>
              </a:extLst>
            </p:cNvPr>
            <p:cNvSpPr>
              <a:spLocks noChangeShapeType="1"/>
            </p:cNvSpPr>
            <p:nvPr/>
          </p:nvSpPr>
          <p:spPr bwMode="auto">
            <a:xfrm>
              <a:off x="4025" y="2242"/>
              <a:ext cx="0" cy="50"/>
            </a:xfrm>
            <a:prstGeom prst="line">
              <a:avLst/>
            </a:prstGeom>
            <a:noFill/>
            <a:ln w="12700">
              <a:solidFill>
                <a:srgbClr val="000000"/>
              </a:solidFill>
              <a:round/>
              <a:headEnd/>
              <a:tailEnd/>
            </a:ln>
            <a:extLst>
              <a:ext uri="{909E8E84-426E-40dd-AFC4-6F175D3DCCD1}">
                <a14:hiddenFill xmlns:a14="http://schemas.microsoft.com/office/drawing/2010/main" xmlns="">
                  <a:noFill/>
                </a14:hiddenFill>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22" name="Rectangle 27">
              <a:extLst>
                <a:ext uri="{FF2B5EF4-FFF2-40B4-BE49-F238E27FC236}">
                  <a16:creationId xmlns:a16="http://schemas.microsoft.com/office/drawing/2014/main" id="{4DC26002-CCFD-7BDB-B771-D25AE615525B}"/>
                </a:ext>
              </a:extLst>
            </p:cNvPr>
            <p:cNvSpPr>
              <a:spLocks noChangeArrowheads="1"/>
            </p:cNvSpPr>
            <p:nvPr/>
          </p:nvSpPr>
          <p:spPr bwMode="auto">
            <a:xfrm>
              <a:off x="3712" y="2242"/>
              <a:ext cx="310" cy="49"/>
            </a:xfrm>
            <a:prstGeom prst="rect">
              <a:avLst/>
            </a:prstGeom>
            <a:solidFill>
              <a:srgbClr val="CCCCFF"/>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wrap="none"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sz="24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23" name="Oval 28">
              <a:extLst>
                <a:ext uri="{FF2B5EF4-FFF2-40B4-BE49-F238E27FC236}">
                  <a16:creationId xmlns:a16="http://schemas.microsoft.com/office/drawing/2014/main" id="{85FD68CA-121E-1CE1-6ADC-D814F99CC100}"/>
                </a:ext>
              </a:extLst>
            </p:cNvPr>
            <p:cNvSpPr>
              <a:spLocks noChangeArrowheads="1"/>
            </p:cNvSpPr>
            <p:nvPr/>
          </p:nvSpPr>
          <p:spPr bwMode="auto">
            <a:xfrm>
              <a:off x="3709" y="2183"/>
              <a:ext cx="313" cy="95"/>
            </a:xfrm>
            <a:prstGeom prst="ellipse">
              <a:avLst/>
            </a:prstGeom>
            <a:solidFill>
              <a:srgbClr val="CCCCFF"/>
            </a:solidFill>
            <a:ln w="12700">
              <a:solidFill>
                <a:srgbClr val="000000"/>
              </a:solidFill>
              <a:round/>
              <a:headEnd/>
              <a:tailEnd/>
            </a:ln>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24" name="Oval 29">
              <a:extLst>
                <a:ext uri="{FF2B5EF4-FFF2-40B4-BE49-F238E27FC236}">
                  <a16:creationId xmlns:a16="http://schemas.microsoft.com/office/drawing/2014/main" id="{D2C7B77B-0B69-5FA1-5B06-EB9F90D299BD}"/>
                </a:ext>
              </a:extLst>
            </p:cNvPr>
            <p:cNvSpPr>
              <a:spLocks noChangeArrowheads="1"/>
            </p:cNvSpPr>
            <p:nvPr/>
          </p:nvSpPr>
          <p:spPr bwMode="auto">
            <a:xfrm>
              <a:off x="3708" y="1559"/>
              <a:ext cx="313" cy="81"/>
            </a:xfrm>
            <a:prstGeom prst="ellipse">
              <a:avLst/>
            </a:prstGeom>
            <a:solidFill>
              <a:srgbClr val="CCCCFF"/>
            </a:solidFill>
            <a:ln w="12700">
              <a:solidFill>
                <a:srgbClr val="000000"/>
              </a:solidFill>
              <a:round/>
              <a:headEnd/>
              <a:tailEnd/>
            </a:ln>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25" name="Line 30">
              <a:extLst>
                <a:ext uri="{FF2B5EF4-FFF2-40B4-BE49-F238E27FC236}">
                  <a16:creationId xmlns:a16="http://schemas.microsoft.com/office/drawing/2014/main" id="{A0037197-12C7-83FF-57F1-4447D2F9AC6E}"/>
                </a:ext>
              </a:extLst>
            </p:cNvPr>
            <p:cNvSpPr>
              <a:spLocks noChangeShapeType="1"/>
            </p:cNvSpPr>
            <p:nvPr/>
          </p:nvSpPr>
          <p:spPr bwMode="auto">
            <a:xfrm>
              <a:off x="3708" y="1552"/>
              <a:ext cx="0" cy="50"/>
            </a:xfrm>
            <a:prstGeom prst="line">
              <a:avLst/>
            </a:prstGeom>
            <a:noFill/>
            <a:ln w="12700">
              <a:solidFill>
                <a:srgbClr val="000000"/>
              </a:solidFill>
              <a:round/>
              <a:headEnd/>
              <a:tailEnd/>
            </a:ln>
            <a:extLst>
              <a:ext uri="{909E8E84-426E-40dd-AFC4-6F175D3DCCD1}">
                <a14:hiddenFill xmlns:a14="http://schemas.microsoft.com/office/drawing/2010/main" xmlns="">
                  <a:noFill/>
                </a14:hiddenFill>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26" name="Line 31">
              <a:extLst>
                <a:ext uri="{FF2B5EF4-FFF2-40B4-BE49-F238E27FC236}">
                  <a16:creationId xmlns:a16="http://schemas.microsoft.com/office/drawing/2014/main" id="{DF2F6BD7-96E6-116B-4B8A-7CD0AD30B7C2}"/>
                </a:ext>
              </a:extLst>
            </p:cNvPr>
            <p:cNvSpPr>
              <a:spLocks noChangeShapeType="1"/>
            </p:cNvSpPr>
            <p:nvPr/>
          </p:nvSpPr>
          <p:spPr bwMode="auto">
            <a:xfrm>
              <a:off x="4021" y="1552"/>
              <a:ext cx="0" cy="50"/>
            </a:xfrm>
            <a:prstGeom prst="line">
              <a:avLst/>
            </a:prstGeom>
            <a:noFill/>
            <a:ln w="12700">
              <a:solidFill>
                <a:srgbClr val="000000"/>
              </a:solidFill>
              <a:round/>
              <a:headEnd/>
              <a:tailEnd/>
            </a:ln>
            <a:extLst>
              <a:ext uri="{909E8E84-426E-40dd-AFC4-6F175D3DCCD1}">
                <a14:hiddenFill xmlns:a14="http://schemas.microsoft.com/office/drawing/2010/main" xmlns="">
                  <a:noFill/>
                </a14:hiddenFill>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27" name="Rectangle 32">
              <a:extLst>
                <a:ext uri="{FF2B5EF4-FFF2-40B4-BE49-F238E27FC236}">
                  <a16:creationId xmlns:a16="http://schemas.microsoft.com/office/drawing/2014/main" id="{C7896A92-E031-478A-B1BD-CCC9077C2AB1}"/>
                </a:ext>
              </a:extLst>
            </p:cNvPr>
            <p:cNvSpPr>
              <a:spLocks noChangeArrowheads="1"/>
            </p:cNvSpPr>
            <p:nvPr/>
          </p:nvSpPr>
          <p:spPr bwMode="auto">
            <a:xfrm>
              <a:off x="3708" y="1552"/>
              <a:ext cx="310" cy="49"/>
            </a:xfrm>
            <a:prstGeom prst="rect">
              <a:avLst/>
            </a:prstGeom>
            <a:solidFill>
              <a:srgbClr val="CCCCFF"/>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wrap="none"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sz="24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28" name="Oval 33">
              <a:extLst>
                <a:ext uri="{FF2B5EF4-FFF2-40B4-BE49-F238E27FC236}">
                  <a16:creationId xmlns:a16="http://schemas.microsoft.com/office/drawing/2014/main" id="{BB9A3173-922E-3AD4-C374-CF51137F9182}"/>
                </a:ext>
              </a:extLst>
            </p:cNvPr>
            <p:cNvSpPr>
              <a:spLocks noChangeArrowheads="1"/>
            </p:cNvSpPr>
            <p:nvPr/>
          </p:nvSpPr>
          <p:spPr bwMode="auto">
            <a:xfrm>
              <a:off x="3705" y="1493"/>
              <a:ext cx="313" cy="95"/>
            </a:xfrm>
            <a:prstGeom prst="ellipse">
              <a:avLst/>
            </a:prstGeom>
            <a:solidFill>
              <a:srgbClr val="CCCCFF"/>
            </a:solidFill>
            <a:ln w="12700">
              <a:solidFill>
                <a:srgbClr val="000000"/>
              </a:solidFill>
              <a:round/>
              <a:headEnd/>
              <a:tailEnd/>
            </a:ln>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29" name="Oval 34">
              <a:extLst>
                <a:ext uri="{FF2B5EF4-FFF2-40B4-BE49-F238E27FC236}">
                  <a16:creationId xmlns:a16="http://schemas.microsoft.com/office/drawing/2014/main" id="{328B5494-8B85-867A-CC17-A4CCC2B51416}"/>
                </a:ext>
              </a:extLst>
            </p:cNvPr>
            <p:cNvSpPr>
              <a:spLocks noChangeArrowheads="1"/>
            </p:cNvSpPr>
            <p:nvPr/>
          </p:nvSpPr>
          <p:spPr bwMode="auto">
            <a:xfrm>
              <a:off x="4391" y="1555"/>
              <a:ext cx="312" cy="81"/>
            </a:xfrm>
            <a:prstGeom prst="ellipse">
              <a:avLst/>
            </a:prstGeom>
            <a:solidFill>
              <a:srgbClr val="CCCCFF"/>
            </a:solidFill>
            <a:ln w="12700">
              <a:solidFill>
                <a:srgbClr val="000000"/>
              </a:solidFill>
              <a:round/>
              <a:headEnd/>
              <a:tailEnd/>
            </a:ln>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30" name="Line 35">
              <a:extLst>
                <a:ext uri="{FF2B5EF4-FFF2-40B4-BE49-F238E27FC236}">
                  <a16:creationId xmlns:a16="http://schemas.microsoft.com/office/drawing/2014/main" id="{978F0279-4EAC-7557-C22C-7A1FECB96375}"/>
                </a:ext>
              </a:extLst>
            </p:cNvPr>
            <p:cNvSpPr>
              <a:spLocks noChangeShapeType="1"/>
            </p:cNvSpPr>
            <p:nvPr/>
          </p:nvSpPr>
          <p:spPr bwMode="auto">
            <a:xfrm>
              <a:off x="4391" y="1548"/>
              <a:ext cx="0" cy="50"/>
            </a:xfrm>
            <a:prstGeom prst="line">
              <a:avLst/>
            </a:prstGeom>
            <a:noFill/>
            <a:ln w="12700">
              <a:solidFill>
                <a:srgbClr val="000000"/>
              </a:solidFill>
              <a:round/>
              <a:headEnd/>
              <a:tailEnd/>
            </a:ln>
            <a:extLst>
              <a:ext uri="{909E8E84-426E-40dd-AFC4-6F175D3DCCD1}">
                <a14:hiddenFill xmlns:a14="http://schemas.microsoft.com/office/drawing/2010/main" xmlns="">
                  <a:noFill/>
                </a14:hiddenFill>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31" name="Line 36">
              <a:extLst>
                <a:ext uri="{FF2B5EF4-FFF2-40B4-BE49-F238E27FC236}">
                  <a16:creationId xmlns:a16="http://schemas.microsoft.com/office/drawing/2014/main" id="{1A026752-29A2-EEBA-A6BC-8A447A58071D}"/>
                </a:ext>
              </a:extLst>
            </p:cNvPr>
            <p:cNvSpPr>
              <a:spLocks noChangeShapeType="1"/>
            </p:cNvSpPr>
            <p:nvPr/>
          </p:nvSpPr>
          <p:spPr bwMode="auto">
            <a:xfrm>
              <a:off x="4703" y="1548"/>
              <a:ext cx="0" cy="50"/>
            </a:xfrm>
            <a:prstGeom prst="line">
              <a:avLst/>
            </a:prstGeom>
            <a:noFill/>
            <a:ln w="12700">
              <a:solidFill>
                <a:srgbClr val="000000"/>
              </a:solidFill>
              <a:round/>
              <a:headEnd/>
              <a:tailEnd/>
            </a:ln>
            <a:extLst>
              <a:ext uri="{909E8E84-426E-40dd-AFC4-6F175D3DCCD1}">
                <a14:hiddenFill xmlns:a14="http://schemas.microsoft.com/office/drawing/2010/main" xmlns="">
                  <a:noFill/>
                </a14:hiddenFill>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32" name="Rectangle 37">
              <a:extLst>
                <a:ext uri="{FF2B5EF4-FFF2-40B4-BE49-F238E27FC236}">
                  <a16:creationId xmlns:a16="http://schemas.microsoft.com/office/drawing/2014/main" id="{A4EA380B-ABEE-2831-AC18-1770BC233670}"/>
                </a:ext>
              </a:extLst>
            </p:cNvPr>
            <p:cNvSpPr>
              <a:spLocks noChangeArrowheads="1"/>
            </p:cNvSpPr>
            <p:nvPr/>
          </p:nvSpPr>
          <p:spPr bwMode="auto">
            <a:xfrm>
              <a:off x="4391" y="1548"/>
              <a:ext cx="309" cy="49"/>
            </a:xfrm>
            <a:prstGeom prst="rect">
              <a:avLst/>
            </a:prstGeom>
            <a:solidFill>
              <a:srgbClr val="CCCCFF"/>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wrap="none"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sz="24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33" name="Oval 38">
              <a:extLst>
                <a:ext uri="{FF2B5EF4-FFF2-40B4-BE49-F238E27FC236}">
                  <a16:creationId xmlns:a16="http://schemas.microsoft.com/office/drawing/2014/main" id="{5B384151-C25F-7169-F824-30CAD8F29950}"/>
                </a:ext>
              </a:extLst>
            </p:cNvPr>
            <p:cNvSpPr>
              <a:spLocks noChangeArrowheads="1"/>
            </p:cNvSpPr>
            <p:nvPr/>
          </p:nvSpPr>
          <p:spPr bwMode="auto">
            <a:xfrm>
              <a:off x="4394" y="1492"/>
              <a:ext cx="312" cy="95"/>
            </a:xfrm>
            <a:prstGeom prst="ellipse">
              <a:avLst/>
            </a:prstGeom>
            <a:solidFill>
              <a:srgbClr val="CCCCFF"/>
            </a:solidFill>
            <a:ln w="12700">
              <a:solidFill>
                <a:srgbClr val="000000"/>
              </a:solidFill>
              <a:round/>
              <a:headEnd/>
              <a:tailEnd/>
            </a:ln>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34" name="Oval 39">
              <a:extLst>
                <a:ext uri="{FF2B5EF4-FFF2-40B4-BE49-F238E27FC236}">
                  <a16:creationId xmlns:a16="http://schemas.microsoft.com/office/drawing/2014/main" id="{C414B249-D030-1D4F-3223-DA3E3C2FFA74}"/>
                </a:ext>
              </a:extLst>
            </p:cNvPr>
            <p:cNvSpPr>
              <a:spLocks noChangeArrowheads="1"/>
            </p:cNvSpPr>
            <p:nvPr/>
          </p:nvSpPr>
          <p:spPr bwMode="auto">
            <a:xfrm>
              <a:off x="4401" y="2246"/>
              <a:ext cx="313" cy="81"/>
            </a:xfrm>
            <a:prstGeom prst="ellipse">
              <a:avLst/>
            </a:prstGeom>
            <a:solidFill>
              <a:srgbClr val="CCCCFF"/>
            </a:solidFill>
            <a:ln w="12700">
              <a:solidFill>
                <a:srgbClr val="000000"/>
              </a:solidFill>
              <a:round/>
              <a:headEnd/>
              <a:tailEnd/>
            </a:ln>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35" name="Line 40">
              <a:extLst>
                <a:ext uri="{FF2B5EF4-FFF2-40B4-BE49-F238E27FC236}">
                  <a16:creationId xmlns:a16="http://schemas.microsoft.com/office/drawing/2014/main" id="{77EDDFD4-B643-93D8-4271-A3B04741CD85}"/>
                </a:ext>
              </a:extLst>
            </p:cNvPr>
            <p:cNvSpPr>
              <a:spLocks noChangeShapeType="1"/>
            </p:cNvSpPr>
            <p:nvPr/>
          </p:nvSpPr>
          <p:spPr bwMode="auto">
            <a:xfrm>
              <a:off x="4401" y="2239"/>
              <a:ext cx="0" cy="50"/>
            </a:xfrm>
            <a:prstGeom prst="line">
              <a:avLst/>
            </a:prstGeom>
            <a:noFill/>
            <a:ln w="12700">
              <a:solidFill>
                <a:srgbClr val="000000"/>
              </a:solidFill>
              <a:round/>
              <a:headEnd/>
              <a:tailEnd/>
            </a:ln>
            <a:extLst>
              <a:ext uri="{909E8E84-426E-40dd-AFC4-6F175D3DCCD1}">
                <a14:hiddenFill xmlns:a14="http://schemas.microsoft.com/office/drawing/2010/main" xmlns="">
                  <a:noFill/>
                </a14:hiddenFill>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36" name="Line 41">
              <a:extLst>
                <a:ext uri="{FF2B5EF4-FFF2-40B4-BE49-F238E27FC236}">
                  <a16:creationId xmlns:a16="http://schemas.microsoft.com/office/drawing/2014/main" id="{FB9247CE-B692-E895-D2D3-51425712CC03}"/>
                </a:ext>
              </a:extLst>
            </p:cNvPr>
            <p:cNvSpPr>
              <a:spLocks noChangeShapeType="1"/>
            </p:cNvSpPr>
            <p:nvPr/>
          </p:nvSpPr>
          <p:spPr bwMode="auto">
            <a:xfrm>
              <a:off x="4714" y="2239"/>
              <a:ext cx="0" cy="50"/>
            </a:xfrm>
            <a:prstGeom prst="line">
              <a:avLst/>
            </a:prstGeom>
            <a:noFill/>
            <a:ln w="12700">
              <a:solidFill>
                <a:srgbClr val="000000"/>
              </a:solidFill>
              <a:round/>
              <a:headEnd/>
              <a:tailEnd/>
            </a:ln>
            <a:extLst>
              <a:ext uri="{909E8E84-426E-40dd-AFC4-6F175D3DCCD1}">
                <a14:hiddenFill xmlns:a14="http://schemas.microsoft.com/office/drawing/2010/main" xmlns="">
                  <a:noFill/>
                </a14:hiddenFill>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37" name="Rectangle 42">
              <a:extLst>
                <a:ext uri="{FF2B5EF4-FFF2-40B4-BE49-F238E27FC236}">
                  <a16:creationId xmlns:a16="http://schemas.microsoft.com/office/drawing/2014/main" id="{A387D4F5-89A0-2AB0-FDCF-CF94B70B501C}"/>
                </a:ext>
              </a:extLst>
            </p:cNvPr>
            <p:cNvSpPr>
              <a:spLocks noChangeArrowheads="1"/>
            </p:cNvSpPr>
            <p:nvPr/>
          </p:nvSpPr>
          <p:spPr bwMode="auto">
            <a:xfrm>
              <a:off x="4401" y="2239"/>
              <a:ext cx="310" cy="49"/>
            </a:xfrm>
            <a:prstGeom prst="rect">
              <a:avLst/>
            </a:prstGeom>
            <a:solidFill>
              <a:srgbClr val="CCCCFF"/>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wrap="none"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sz="24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38" name="Oval 43">
              <a:extLst>
                <a:ext uri="{FF2B5EF4-FFF2-40B4-BE49-F238E27FC236}">
                  <a16:creationId xmlns:a16="http://schemas.microsoft.com/office/drawing/2014/main" id="{467406A1-BDA5-BF29-69E0-54AB5D32F1DF}"/>
                </a:ext>
              </a:extLst>
            </p:cNvPr>
            <p:cNvSpPr>
              <a:spLocks noChangeArrowheads="1"/>
            </p:cNvSpPr>
            <p:nvPr/>
          </p:nvSpPr>
          <p:spPr bwMode="auto">
            <a:xfrm>
              <a:off x="4398" y="2180"/>
              <a:ext cx="313" cy="95"/>
            </a:xfrm>
            <a:prstGeom prst="ellipse">
              <a:avLst/>
            </a:prstGeom>
            <a:solidFill>
              <a:srgbClr val="CCCCFF"/>
            </a:solidFill>
            <a:ln w="12700">
              <a:solidFill>
                <a:srgbClr val="000000"/>
              </a:solidFill>
              <a:round/>
              <a:headEnd/>
              <a:tailEnd/>
            </a:ln>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39" name="Oval 44">
              <a:extLst>
                <a:ext uri="{FF2B5EF4-FFF2-40B4-BE49-F238E27FC236}">
                  <a16:creationId xmlns:a16="http://schemas.microsoft.com/office/drawing/2014/main" id="{016F19E0-077A-518E-BAEE-8FD88931ABB4}"/>
                </a:ext>
              </a:extLst>
            </p:cNvPr>
            <p:cNvSpPr>
              <a:spLocks noChangeArrowheads="1"/>
            </p:cNvSpPr>
            <p:nvPr/>
          </p:nvSpPr>
          <p:spPr bwMode="auto">
            <a:xfrm>
              <a:off x="4966" y="1905"/>
              <a:ext cx="313" cy="81"/>
            </a:xfrm>
            <a:prstGeom prst="ellipse">
              <a:avLst/>
            </a:prstGeom>
            <a:solidFill>
              <a:srgbClr val="CCCCFF"/>
            </a:solidFill>
            <a:ln w="12700">
              <a:solidFill>
                <a:srgbClr val="000000"/>
              </a:solidFill>
              <a:round/>
              <a:headEnd/>
              <a:tailEnd/>
            </a:ln>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40" name="Line 45">
              <a:extLst>
                <a:ext uri="{FF2B5EF4-FFF2-40B4-BE49-F238E27FC236}">
                  <a16:creationId xmlns:a16="http://schemas.microsoft.com/office/drawing/2014/main" id="{B8AD7B63-3A4A-2EFD-9E48-62A757BFAF03}"/>
                </a:ext>
              </a:extLst>
            </p:cNvPr>
            <p:cNvSpPr>
              <a:spLocks noChangeShapeType="1"/>
            </p:cNvSpPr>
            <p:nvPr/>
          </p:nvSpPr>
          <p:spPr bwMode="auto">
            <a:xfrm>
              <a:off x="4966" y="1898"/>
              <a:ext cx="0" cy="50"/>
            </a:xfrm>
            <a:prstGeom prst="line">
              <a:avLst/>
            </a:prstGeom>
            <a:noFill/>
            <a:ln w="12700">
              <a:solidFill>
                <a:srgbClr val="000000"/>
              </a:solidFill>
              <a:round/>
              <a:headEnd/>
              <a:tailEnd/>
            </a:ln>
            <a:extLst>
              <a:ext uri="{909E8E84-426E-40dd-AFC4-6F175D3DCCD1}">
                <a14:hiddenFill xmlns:a14="http://schemas.microsoft.com/office/drawing/2010/main" xmlns="">
                  <a:noFill/>
                </a14:hiddenFill>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41" name="Line 46">
              <a:extLst>
                <a:ext uri="{FF2B5EF4-FFF2-40B4-BE49-F238E27FC236}">
                  <a16:creationId xmlns:a16="http://schemas.microsoft.com/office/drawing/2014/main" id="{1F2E4D32-A602-5AAC-0BEC-2028A7B725CB}"/>
                </a:ext>
              </a:extLst>
            </p:cNvPr>
            <p:cNvSpPr>
              <a:spLocks noChangeShapeType="1"/>
            </p:cNvSpPr>
            <p:nvPr/>
          </p:nvSpPr>
          <p:spPr bwMode="auto">
            <a:xfrm>
              <a:off x="5279" y="1898"/>
              <a:ext cx="0" cy="50"/>
            </a:xfrm>
            <a:prstGeom prst="line">
              <a:avLst/>
            </a:prstGeom>
            <a:noFill/>
            <a:ln w="12700">
              <a:solidFill>
                <a:srgbClr val="000000"/>
              </a:solidFill>
              <a:round/>
              <a:headEnd/>
              <a:tailEnd/>
            </a:ln>
            <a:extLst>
              <a:ext uri="{909E8E84-426E-40dd-AFC4-6F175D3DCCD1}">
                <a14:hiddenFill xmlns:a14="http://schemas.microsoft.com/office/drawing/2010/main" xmlns="">
                  <a:noFill/>
                </a14:hiddenFill>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42" name="Rectangle 47">
              <a:extLst>
                <a:ext uri="{FF2B5EF4-FFF2-40B4-BE49-F238E27FC236}">
                  <a16:creationId xmlns:a16="http://schemas.microsoft.com/office/drawing/2014/main" id="{E1F0A125-9D45-B9FE-FFDE-9EF8F2B72A94}"/>
                </a:ext>
              </a:extLst>
            </p:cNvPr>
            <p:cNvSpPr>
              <a:spLocks noChangeArrowheads="1"/>
            </p:cNvSpPr>
            <p:nvPr/>
          </p:nvSpPr>
          <p:spPr bwMode="auto">
            <a:xfrm>
              <a:off x="4966" y="1898"/>
              <a:ext cx="310" cy="49"/>
            </a:xfrm>
            <a:prstGeom prst="rect">
              <a:avLst/>
            </a:prstGeom>
            <a:solidFill>
              <a:srgbClr val="CCCCFF"/>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wrap="none"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sz="24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43" name="Oval 48">
              <a:extLst>
                <a:ext uri="{FF2B5EF4-FFF2-40B4-BE49-F238E27FC236}">
                  <a16:creationId xmlns:a16="http://schemas.microsoft.com/office/drawing/2014/main" id="{8F3C17F8-F9BE-3A43-E6DB-8DFFACD77C1B}"/>
                </a:ext>
              </a:extLst>
            </p:cNvPr>
            <p:cNvSpPr>
              <a:spLocks noChangeArrowheads="1"/>
            </p:cNvSpPr>
            <p:nvPr/>
          </p:nvSpPr>
          <p:spPr bwMode="auto">
            <a:xfrm>
              <a:off x="4963" y="1839"/>
              <a:ext cx="313" cy="95"/>
            </a:xfrm>
            <a:prstGeom prst="ellipse">
              <a:avLst/>
            </a:prstGeom>
            <a:solidFill>
              <a:srgbClr val="CCCCFF"/>
            </a:solidFill>
            <a:ln w="12700">
              <a:solidFill>
                <a:srgbClr val="000000"/>
              </a:solidFill>
              <a:round/>
              <a:headEnd/>
              <a:tailEnd/>
            </a:ln>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44" name="Freeform 49">
              <a:extLst>
                <a:ext uri="{FF2B5EF4-FFF2-40B4-BE49-F238E27FC236}">
                  <a16:creationId xmlns:a16="http://schemas.microsoft.com/office/drawing/2014/main" id="{2591DB9A-BD26-9F6C-6133-AB1ABC6A2169}"/>
                </a:ext>
              </a:extLst>
            </p:cNvPr>
            <p:cNvSpPr>
              <a:spLocks/>
            </p:cNvSpPr>
            <p:nvPr/>
          </p:nvSpPr>
          <p:spPr bwMode="auto">
            <a:xfrm>
              <a:off x="4557" y="1647"/>
              <a:ext cx="1" cy="522"/>
            </a:xfrm>
            <a:custGeom>
              <a:avLst/>
              <a:gdLst>
                <a:gd name="T0" fmla="*/ 0 w 1"/>
                <a:gd name="T1" fmla="*/ 0 h 522"/>
                <a:gd name="T2" fmla="*/ 0 w 1"/>
                <a:gd name="T3" fmla="*/ 522 h 522"/>
                <a:gd name="T4" fmla="*/ 0 60000 65536"/>
                <a:gd name="T5" fmla="*/ 0 60000 65536"/>
                <a:gd name="T6" fmla="*/ 0 w 1"/>
                <a:gd name="T7" fmla="*/ 0 h 522"/>
                <a:gd name="T8" fmla="*/ 1 w 1"/>
                <a:gd name="T9" fmla="*/ 522 h 522"/>
              </a:gdLst>
              <a:ahLst/>
              <a:cxnLst>
                <a:cxn ang="T4">
                  <a:pos x="T0" y="T1"/>
                </a:cxn>
                <a:cxn ang="T5">
                  <a:pos x="T2" y="T3"/>
                </a:cxn>
              </a:cxnLst>
              <a:rect l="T6" t="T7" r="T8" b="T9"/>
              <a:pathLst>
                <a:path w="1" h="522">
                  <a:moveTo>
                    <a:pt x="0" y="0"/>
                  </a:moveTo>
                  <a:lnTo>
                    <a:pt x="0" y="522"/>
                  </a:lnTo>
                </a:path>
              </a:pathLst>
            </a:custGeom>
            <a:noFill/>
            <a:ln w="12700">
              <a:solidFill>
                <a:srgbClr val="000000"/>
              </a:solidFill>
              <a:round/>
              <a:headEnd/>
              <a:tailEnd/>
            </a:ln>
            <a:extLst>
              <a:ext uri="{909E8E84-426E-40dd-AFC4-6F175D3DCCD1}">
                <a14:hiddenFill xmlns:a14="http://schemas.microsoft.com/office/drawing/2010/main" xmlns="">
                  <a:solidFill>
                    <a:srgbClr val="FFFFFF"/>
                  </a:solidFill>
                </a14:hiddenFill>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45" name="Freeform 50">
              <a:extLst>
                <a:ext uri="{FF2B5EF4-FFF2-40B4-BE49-F238E27FC236}">
                  <a16:creationId xmlns:a16="http://schemas.microsoft.com/office/drawing/2014/main" id="{F3BC001C-AC81-4E6D-624F-9D41E1ADF3A7}"/>
                </a:ext>
              </a:extLst>
            </p:cNvPr>
            <p:cNvSpPr>
              <a:spLocks/>
            </p:cNvSpPr>
            <p:nvPr/>
          </p:nvSpPr>
          <p:spPr bwMode="auto">
            <a:xfrm>
              <a:off x="3864" y="1653"/>
              <a:ext cx="1" cy="537"/>
            </a:xfrm>
            <a:custGeom>
              <a:avLst/>
              <a:gdLst>
                <a:gd name="T0" fmla="*/ 0 w 1"/>
                <a:gd name="T1" fmla="*/ 0 h 537"/>
                <a:gd name="T2" fmla="*/ 0 w 1"/>
                <a:gd name="T3" fmla="*/ 537 h 537"/>
                <a:gd name="T4" fmla="*/ 0 60000 65536"/>
                <a:gd name="T5" fmla="*/ 0 60000 65536"/>
                <a:gd name="T6" fmla="*/ 0 w 1"/>
                <a:gd name="T7" fmla="*/ 0 h 537"/>
                <a:gd name="T8" fmla="*/ 1 w 1"/>
                <a:gd name="T9" fmla="*/ 537 h 537"/>
              </a:gdLst>
              <a:ahLst/>
              <a:cxnLst>
                <a:cxn ang="T4">
                  <a:pos x="T0" y="T1"/>
                </a:cxn>
                <a:cxn ang="T5">
                  <a:pos x="T2" y="T3"/>
                </a:cxn>
              </a:cxnLst>
              <a:rect l="T6" t="T7" r="T8" b="T9"/>
              <a:pathLst>
                <a:path w="1" h="537">
                  <a:moveTo>
                    <a:pt x="0" y="0"/>
                  </a:moveTo>
                  <a:lnTo>
                    <a:pt x="0" y="537"/>
                  </a:lnTo>
                </a:path>
              </a:pathLst>
            </a:custGeom>
            <a:noFill/>
            <a:ln w="12700">
              <a:solidFill>
                <a:srgbClr val="000000"/>
              </a:solidFill>
              <a:round/>
              <a:headEnd/>
              <a:tailEnd/>
            </a:ln>
            <a:extLst>
              <a:ext uri="{909E8E84-426E-40dd-AFC4-6F175D3DCCD1}">
                <a14:hiddenFill xmlns:a14="http://schemas.microsoft.com/office/drawing/2010/main" xmlns="">
                  <a:solidFill>
                    <a:srgbClr val="FFFFFF"/>
                  </a:solidFill>
                </a14:hiddenFill>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46" name="Freeform 51">
              <a:extLst>
                <a:ext uri="{FF2B5EF4-FFF2-40B4-BE49-F238E27FC236}">
                  <a16:creationId xmlns:a16="http://schemas.microsoft.com/office/drawing/2014/main" id="{026C1519-5649-6B18-B7BD-2412E5CB5DCE}"/>
                </a:ext>
              </a:extLst>
            </p:cNvPr>
            <p:cNvSpPr>
              <a:spLocks/>
            </p:cNvSpPr>
            <p:nvPr/>
          </p:nvSpPr>
          <p:spPr bwMode="auto">
            <a:xfrm>
              <a:off x="4029" y="1638"/>
              <a:ext cx="504" cy="600"/>
            </a:xfrm>
            <a:custGeom>
              <a:avLst/>
              <a:gdLst>
                <a:gd name="T0" fmla="*/ 0 w 378"/>
                <a:gd name="T1" fmla="*/ 11993521 h 174"/>
                <a:gd name="T2" fmla="*/ 5035 w 378"/>
                <a:gd name="T3" fmla="*/ 0 h 174"/>
                <a:gd name="T4" fmla="*/ 0 60000 65536"/>
                <a:gd name="T5" fmla="*/ 0 60000 65536"/>
                <a:gd name="T6" fmla="*/ 0 w 378"/>
                <a:gd name="T7" fmla="*/ 0 h 174"/>
                <a:gd name="T8" fmla="*/ 378 w 378"/>
                <a:gd name="T9" fmla="*/ 174 h 174"/>
              </a:gdLst>
              <a:ahLst/>
              <a:cxnLst>
                <a:cxn ang="T4">
                  <a:pos x="T0" y="T1"/>
                </a:cxn>
                <a:cxn ang="T5">
                  <a:pos x="T2" y="T3"/>
                </a:cxn>
              </a:cxnLst>
              <a:rect l="T6" t="T7" r="T8" b="T9"/>
              <a:pathLst>
                <a:path w="378" h="174">
                  <a:moveTo>
                    <a:pt x="0" y="174"/>
                  </a:moveTo>
                  <a:lnTo>
                    <a:pt x="378" y="0"/>
                  </a:lnTo>
                </a:path>
              </a:pathLst>
            </a:custGeom>
            <a:noFill/>
            <a:ln w="12700">
              <a:solidFill>
                <a:srgbClr val="000000"/>
              </a:solidFill>
              <a:round/>
              <a:headEnd/>
              <a:tailEnd/>
            </a:ln>
            <a:extLst>
              <a:ext uri="{909E8E84-426E-40dd-AFC4-6F175D3DCCD1}">
                <a14:hiddenFill xmlns:a14="http://schemas.microsoft.com/office/drawing/2010/main" xmlns="">
                  <a:solidFill>
                    <a:srgbClr val="FFFFFF"/>
                  </a:solidFill>
                </a14:hiddenFill>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47" name="Freeform 52">
              <a:extLst>
                <a:ext uri="{FF2B5EF4-FFF2-40B4-BE49-F238E27FC236}">
                  <a16:creationId xmlns:a16="http://schemas.microsoft.com/office/drawing/2014/main" id="{6F190C73-D71E-5D9C-A20E-42A87645188C}"/>
                </a:ext>
              </a:extLst>
            </p:cNvPr>
            <p:cNvSpPr>
              <a:spLocks/>
            </p:cNvSpPr>
            <p:nvPr/>
          </p:nvSpPr>
          <p:spPr bwMode="auto">
            <a:xfrm>
              <a:off x="4716" y="1986"/>
              <a:ext cx="366" cy="270"/>
            </a:xfrm>
            <a:custGeom>
              <a:avLst/>
              <a:gdLst>
                <a:gd name="T0" fmla="*/ 0 w 366"/>
                <a:gd name="T1" fmla="*/ 270 h 270"/>
                <a:gd name="T2" fmla="*/ 366 w 366"/>
                <a:gd name="T3" fmla="*/ 0 h 270"/>
                <a:gd name="T4" fmla="*/ 0 60000 65536"/>
                <a:gd name="T5" fmla="*/ 0 60000 65536"/>
                <a:gd name="T6" fmla="*/ 0 w 366"/>
                <a:gd name="T7" fmla="*/ 0 h 270"/>
                <a:gd name="T8" fmla="*/ 366 w 366"/>
                <a:gd name="T9" fmla="*/ 270 h 270"/>
              </a:gdLst>
              <a:ahLst/>
              <a:cxnLst>
                <a:cxn ang="T4">
                  <a:pos x="T0" y="T1"/>
                </a:cxn>
                <a:cxn ang="T5">
                  <a:pos x="T2" y="T3"/>
                </a:cxn>
              </a:cxnLst>
              <a:rect l="T6" t="T7" r="T8" b="T9"/>
              <a:pathLst>
                <a:path w="366" h="270">
                  <a:moveTo>
                    <a:pt x="0" y="270"/>
                  </a:moveTo>
                  <a:lnTo>
                    <a:pt x="366" y="0"/>
                  </a:lnTo>
                </a:path>
              </a:pathLst>
            </a:custGeom>
            <a:noFill/>
            <a:ln w="12700">
              <a:solidFill>
                <a:srgbClr val="000000"/>
              </a:solidFill>
              <a:round/>
              <a:headEnd/>
              <a:tailEnd/>
            </a:ln>
            <a:extLst>
              <a:ext uri="{909E8E84-426E-40dd-AFC4-6F175D3DCCD1}">
                <a14:hiddenFill xmlns:a14="http://schemas.microsoft.com/office/drawing/2010/main" xmlns="">
                  <a:solidFill>
                    <a:srgbClr val="FFFFFF"/>
                  </a:solidFill>
                </a14:hiddenFill>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48" name="Freeform 53">
              <a:extLst>
                <a:ext uri="{FF2B5EF4-FFF2-40B4-BE49-F238E27FC236}">
                  <a16:creationId xmlns:a16="http://schemas.microsoft.com/office/drawing/2014/main" id="{FD0E2159-9819-84F3-726F-D1581FC6FF1E}"/>
                </a:ext>
              </a:extLst>
            </p:cNvPr>
            <p:cNvSpPr>
              <a:spLocks/>
            </p:cNvSpPr>
            <p:nvPr/>
          </p:nvSpPr>
          <p:spPr bwMode="auto">
            <a:xfrm>
              <a:off x="4035" y="2268"/>
              <a:ext cx="366" cy="1"/>
            </a:xfrm>
            <a:custGeom>
              <a:avLst/>
              <a:gdLst>
                <a:gd name="T0" fmla="*/ 366 w 366"/>
                <a:gd name="T1" fmla="*/ 0 h 1"/>
                <a:gd name="T2" fmla="*/ 0 w 366"/>
                <a:gd name="T3" fmla="*/ 0 h 1"/>
                <a:gd name="T4" fmla="*/ 0 60000 65536"/>
                <a:gd name="T5" fmla="*/ 0 60000 65536"/>
                <a:gd name="T6" fmla="*/ 0 w 366"/>
                <a:gd name="T7" fmla="*/ 0 h 1"/>
                <a:gd name="T8" fmla="*/ 366 w 366"/>
                <a:gd name="T9" fmla="*/ 1 h 1"/>
              </a:gdLst>
              <a:ahLst/>
              <a:cxnLst>
                <a:cxn ang="T4">
                  <a:pos x="T0" y="T1"/>
                </a:cxn>
                <a:cxn ang="T5">
                  <a:pos x="T2" y="T3"/>
                </a:cxn>
              </a:cxnLst>
              <a:rect l="T6" t="T7" r="T8" b="T9"/>
              <a:pathLst>
                <a:path w="366" h="1">
                  <a:moveTo>
                    <a:pt x="366" y="0"/>
                  </a:moveTo>
                  <a:lnTo>
                    <a:pt x="0" y="0"/>
                  </a:lnTo>
                </a:path>
              </a:pathLst>
            </a:custGeom>
            <a:noFill/>
            <a:ln w="12700">
              <a:solidFill>
                <a:srgbClr val="000000"/>
              </a:solidFill>
              <a:round/>
              <a:headEnd/>
              <a:tailEnd/>
            </a:ln>
            <a:extLst>
              <a:ext uri="{909E8E84-426E-40dd-AFC4-6F175D3DCCD1}">
                <a14:hiddenFill xmlns:a14="http://schemas.microsoft.com/office/drawing/2010/main" xmlns="">
                  <a:solidFill>
                    <a:srgbClr val="FFFFFF"/>
                  </a:solidFill>
                </a14:hiddenFill>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49" name="Freeform 54">
              <a:extLst>
                <a:ext uri="{FF2B5EF4-FFF2-40B4-BE49-F238E27FC236}">
                  <a16:creationId xmlns:a16="http://schemas.microsoft.com/office/drawing/2014/main" id="{5F8506CC-6948-A0B8-F05B-8C9B0595DFCA}"/>
                </a:ext>
              </a:extLst>
            </p:cNvPr>
            <p:cNvSpPr>
              <a:spLocks/>
            </p:cNvSpPr>
            <p:nvPr/>
          </p:nvSpPr>
          <p:spPr bwMode="auto">
            <a:xfrm>
              <a:off x="3444" y="1944"/>
              <a:ext cx="276" cy="264"/>
            </a:xfrm>
            <a:custGeom>
              <a:avLst/>
              <a:gdLst>
                <a:gd name="T0" fmla="*/ 276 w 276"/>
                <a:gd name="T1" fmla="*/ 264 h 264"/>
                <a:gd name="T2" fmla="*/ 0 w 276"/>
                <a:gd name="T3" fmla="*/ 0 h 264"/>
                <a:gd name="T4" fmla="*/ 0 60000 65536"/>
                <a:gd name="T5" fmla="*/ 0 60000 65536"/>
                <a:gd name="T6" fmla="*/ 0 w 276"/>
                <a:gd name="T7" fmla="*/ 0 h 264"/>
                <a:gd name="T8" fmla="*/ 276 w 276"/>
                <a:gd name="T9" fmla="*/ 264 h 264"/>
              </a:gdLst>
              <a:ahLst/>
              <a:cxnLst>
                <a:cxn ang="T4">
                  <a:pos x="T0" y="T1"/>
                </a:cxn>
                <a:cxn ang="T5">
                  <a:pos x="T2" y="T3"/>
                </a:cxn>
              </a:cxnLst>
              <a:rect l="T6" t="T7" r="T8" b="T9"/>
              <a:pathLst>
                <a:path w="276" h="264">
                  <a:moveTo>
                    <a:pt x="276" y="264"/>
                  </a:moveTo>
                  <a:lnTo>
                    <a:pt x="0" y="0"/>
                  </a:lnTo>
                </a:path>
              </a:pathLst>
            </a:custGeom>
            <a:noFill/>
            <a:ln w="12700">
              <a:solidFill>
                <a:srgbClr val="000000"/>
              </a:solidFill>
              <a:round/>
              <a:headEnd/>
              <a:tailEnd/>
            </a:ln>
            <a:extLst>
              <a:ext uri="{909E8E84-426E-40dd-AFC4-6F175D3DCCD1}">
                <a14:hiddenFill xmlns:a14="http://schemas.microsoft.com/office/drawing/2010/main" xmlns="">
                  <a:solidFill>
                    <a:srgbClr val="FFFFFF"/>
                  </a:solidFill>
                </a14:hiddenFill>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50" name="Freeform 55">
              <a:extLst>
                <a:ext uri="{FF2B5EF4-FFF2-40B4-BE49-F238E27FC236}">
                  <a16:creationId xmlns:a16="http://schemas.microsoft.com/office/drawing/2014/main" id="{11258EB7-15EF-D148-BA54-2E7856277B26}"/>
                </a:ext>
              </a:extLst>
            </p:cNvPr>
            <p:cNvSpPr>
              <a:spLocks/>
            </p:cNvSpPr>
            <p:nvPr/>
          </p:nvSpPr>
          <p:spPr bwMode="auto">
            <a:xfrm>
              <a:off x="4029" y="1578"/>
              <a:ext cx="366" cy="1"/>
            </a:xfrm>
            <a:custGeom>
              <a:avLst/>
              <a:gdLst>
                <a:gd name="T0" fmla="*/ 366 w 366"/>
                <a:gd name="T1" fmla="*/ 0 h 1"/>
                <a:gd name="T2" fmla="*/ 0 w 366"/>
                <a:gd name="T3" fmla="*/ 0 h 1"/>
                <a:gd name="T4" fmla="*/ 0 60000 65536"/>
                <a:gd name="T5" fmla="*/ 0 60000 65536"/>
                <a:gd name="T6" fmla="*/ 0 w 366"/>
                <a:gd name="T7" fmla="*/ 0 h 1"/>
                <a:gd name="T8" fmla="*/ 366 w 366"/>
                <a:gd name="T9" fmla="*/ 1 h 1"/>
              </a:gdLst>
              <a:ahLst/>
              <a:cxnLst>
                <a:cxn ang="T4">
                  <a:pos x="T0" y="T1"/>
                </a:cxn>
                <a:cxn ang="T5">
                  <a:pos x="T2" y="T3"/>
                </a:cxn>
              </a:cxnLst>
              <a:rect l="T6" t="T7" r="T8" b="T9"/>
              <a:pathLst>
                <a:path w="366" h="1">
                  <a:moveTo>
                    <a:pt x="366" y="0"/>
                  </a:moveTo>
                  <a:lnTo>
                    <a:pt x="0" y="0"/>
                  </a:lnTo>
                </a:path>
              </a:pathLst>
            </a:custGeom>
            <a:noFill/>
            <a:ln w="12700">
              <a:solidFill>
                <a:srgbClr val="000000"/>
              </a:solidFill>
              <a:round/>
              <a:headEnd/>
              <a:tailEnd/>
            </a:ln>
            <a:extLst>
              <a:ext uri="{909E8E84-426E-40dd-AFC4-6F175D3DCCD1}">
                <a14:hiddenFill xmlns:a14="http://schemas.microsoft.com/office/drawing/2010/main" xmlns="">
                  <a:solidFill>
                    <a:srgbClr val="FFFFFF"/>
                  </a:solidFill>
                </a14:hiddenFill>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51" name="Freeform 56">
              <a:extLst>
                <a:ext uri="{FF2B5EF4-FFF2-40B4-BE49-F238E27FC236}">
                  <a16:creationId xmlns:a16="http://schemas.microsoft.com/office/drawing/2014/main" id="{FF13CAC0-E292-13B1-F896-763E39BBAC3E}"/>
                </a:ext>
              </a:extLst>
            </p:cNvPr>
            <p:cNvSpPr>
              <a:spLocks/>
            </p:cNvSpPr>
            <p:nvPr/>
          </p:nvSpPr>
          <p:spPr bwMode="auto">
            <a:xfrm>
              <a:off x="4704" y="1575"/>
              <a:ext cx="396" cy="267"/>
            </a:xfrm>
            <a:custGeom>
              <a:avLst/>
              <a:gdLst>
                <a:gd name="T0" fmla="*/ 396 w 396"/>
                <a:gd name="T1" fmla="*/ 267 h 267"/>
                <a:gd name="T2" fmla="*/ 0 w 396"/>
                <a:gd name="T3" fmla="*/ 0 h 267"/>
                <a:gd name="T4" fmla="*/ 0 60000 65536"/>
                <a:gd name="T5" fmla="*/ 0 60000 65536"/>
                <a:gd name="T6" fmla="*/ 0 w 396"/>
                <a:gd name="T7" fmla="*/ 0 h 267"/>
                <a:gd name="T8" fmla="*/ 396 w 396"/>
                <a:gd name="T9" fmla="*/ 267 h 267"/>
              </a:gdLst>
              <a:ahLst/>
              <a:cxnLst>
                <a:cxn ang="T4">
                  <a:pos x="T0" y="T1"/>
                </a:cxn>
                <a:cxn ang="T5">
                  <a:pos x="T2" y="T3"/>
                </a:cxn>
              </a:cxnLst>
              <a:rect l="T6" t="T7" r="T8" b="T9"/>
              <a:pathLst>
                <a:path w="396" h="267">
                  <a:moveTo>
                    <a:pt x="396" y="267"/>
                  </a:moveTo>
                  <a:lnTo>
                    <a:pt x="0" y="0"/>
                  </a:lnTo>
                </a:path>
              </a:pathLst>
            </a:custGeom>
            <a:noFill/>
            <a:ln w="12700">
              <a:solidFill>
                <a:srgbClr val="000000"/>
              </a:solidFill>
              <a:round/>
              <a:headEnd/>
              <a:tailEnd/>
            </a:ln>
            <a:extLst>
              <a:ext uri="{909E8E84-426E-40dd-AFC4-6F175D3DCCD1}">
                <a14:hiddenFill xmlns:a14="http://schemas.microsoft.com/office/drawing/2010/main" xmlns="">
                  <a:solidFill>
                    <a:srgbClr val="FFFFFF"/>
                  </a:solidFill>
                </a14:hiddenFill>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52" name="Freeform 57">
              <a:extLst>
                <a:ext uri="{FF2B5EF4-FFF2-40B4-BE49-F238E27FC236}">
                  <a16:creationId xmlns:a16="http://schemas.microsoft.com/office/drawing/2014/main" id="{6E173EBB-6507-FFD1-ED2E-8D9B6DB7C1D6}"/>
                </a:ext>
              </a:extLst>
            </p:cNvPr>
            <p:cNvSpPr>
              <a:spLocks/>
            </p:cNvSpPr>
            <p:nvPr/>
          </p:nvSpPr>
          <p:spPr bwMode="auto">
            <a:xfrm>
              <a:off x="3387" y="1146"/>
              <a:ext cx="1110" cy="645"/>
            </a:xfrm>
            <a:custGeom>
              <a:avLst/>
              <a:gdLst>
                <a:gd name="T0" fmla="*/ 1110 w 1110"/>
                <a:gd name="T1" fmla="*/ 342 h 645"/>
                <a:gd name="T2" fmla="*/ 0 w 1110"/>
                <a:gd name="T3" fmla="*/ 645 h 645"/>
                <a:gd name="T4" fmla="*/ 0 60000 65536"/>
                <a:gd name="T5" fmla="*/ 0 60000 65536"/>
                <a:gd name="T6" fmla="*/ 0 w 1110"/>
                <a:gd name="T7" fmla="*/ 0 h 645"/>
                <a:gd name="T8" fmla="*/ 1110 w 1110"/>
                <a:gd name="T9" fmla="*/ 645 h 645"/>
              </a:gdLst>
              <a:ahLst/>
              <a:cxnLst>
                <a:cxn ang="T4">
                  <a:pos x="T0" y="T1"/>
                </a:cxn>
                <a:cxn ang="T5">
                  <a:pos x="T2" y="T3"/>
                </a:cxn>
              </a:cxnLst>
              <a:rect l="T6" t="T7" r="T8" b="T9"/>
              <a:pathLst>
                <a:path w="1110" h="645">
                  <a:moveTo>
                    <a:pt x="1110" y="342"/>
                  </a:moveTo>
                  <a:cubicBezTo>
                    <a:pt x="1104" y="0"/>
                    <a:pt x="21" y="63"/>
                    <a:pt x="0" y="645"/>
                  </a:cubicBezTo>
                </a:path>
              </a:pathLst>
            </a:custGeom>
            <a:noFill/>
            <a:ln w="12700">
              <a:solidFill>
                <a:srgbClr val="000000"/>
              </a:solidFill>
              <a:round/>
              <a:headEnd/>
              <a:tailEnd/>
            </a:ln>
            <a:extLst>
              <a:ext uri="{909E8E84-426E-40dd-AFC4-6F175D3DCCD1}">
                <a14:hiddenFill xmlns:a14="http://schemas.microsoft.com/office/drawing/2010/main" xmlns="">
                  <a:solidFill>
                    <a:srgbClr val="FFFFFF"/>
                  </a:solidFill>
                </a14:hiddenFill>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grpSp>
          <p:nvGrpSpPr>
            <p:cNvPr id="53" name="Group 58">
              <a:extLst>
                <a:ext uri="{FF2B5EF4-FFF2-40B4-BE49-F238E27FC236}">
                  <a16:creationId xmlns:a16="http://schemas.microsoft.com/office/drawing/2014/main" id="{8EB6D62E-62B8-6238-B381-E206FD687FF2}"/>
                </a:ext>
              </a:extLst>
            </p:cNvPr>
            <p:cNvGrpSpPr>
              <a:grpSpLocks/>
            </p:cNvGrpSpPr>
            <p:nvPr/>
          </p:nvGrpSpPr>
          <p:grpSpPr bwMode="auto">
            <a:xfrm>
              <a:off x="3287" y="1744"/>
              <a:ext cx="205" cy="250"/>
              <a:chOff x="2954" y="2425"/>
              <a:chExt cx="208" cy="250"/>
            </a:xfrm>
          </p:grpSpPr>
          <p:sp>
            <p:nvSpPr>
              <p:cNvPr id="79" name="Rectangle 59">
                <a:extLst>
                  <a:ext uri="{FF2B5EF4-FFF2-40B4-BE49-F238E27FC236}">
                    <a16:creationId xmlns:a16="http://schemas.microsoft.com/office/drawing/2014/main" id="{061A1689-93A3-EA7A-70C4-42CC9B696154}"/>
                  </a:ext>
                </a:extLst>
              </p:cNvPr>
              <p:cNvSpPr>
                <a:spLocks noChangeArrowheads="1"/>
              </p:cNvSpPr>
              <p:nvPr/>
            </p:nvSpPr>
            <p:spPr bwMode="auto">
              <a:xfrm>
                <a:off x="2982" y="2490"/>
                <a:ext cx="144" cy="132"/>
              </a:xfrm>
              <a:prstGeom prst="rect">
                <a:avLst/>
              </a:prstGeom>
              <a:solidFill>
                <a:srgbClr val="CCCCFF"/>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80" name="Text Box 60">
                <a:extLst>
                  <a:ext uri="{FF2B5EF4-FFF2-40B4-BE49-F238E27FC236}">
                    <a16:creationId xmlns:a16="http://schemas.microsoft.com/office/drawing/2014/main" id="{66550B79-304C-D0E0-1678-BF95FC52B837}"/>
                  </a:ext>
                </a:extLst>
              </p:cNvPr>
              <p:cNvSpPr txBox="1">
                <a:spLocks noChangeArrowheads="1"/>
              </p:cNvSpPr>
              <p:nvPr/>
            </p:nvSpPr>
            <p:spPr bwMode="auto">
              <a:xfrm>
                <a:off x="2954" y="2425"/>
                <a:ext cx="208" cy="2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2000" b="0" i="0" u="none" strike="noStrike" kern="0" cap="none" spc="0" normalizeH="0" baseline="0" noProof="0" dirty="0">
                    <a:ln>
                      <a:noFill/>
                    </a:ln>
                    <a:solidFill>
                      <a:srgbClr val="000000"/>
                    </a:solidFill>
                    <a:effectLst/>
                    <a:uLnTx/>
                    <a:uFillTx/>
                    <a:latin typeface="Arial" charset="0"/>
                    <a:ea typeface="ＭＳ Ｐゴシック" charset="0"/>
                  </a:rPr>
                  <a:t>u</a:t>
                </a:r>
                <a:endParaRPr kumimoji="0" lang="en-US" sz="2400" b="0" i="0" u="none" strike="noStrike" kern="0" cap="none" spc="0" normalizeH="0" baseline="0" noProof="0" dirty="0">
                  <a:ln>
                    <a:noFill/>
                  </a:ln>
                  <a:solidFill>
                    <a:srgbClr val="000000"/>
                  </a:solidFill>
                  <a:effectLst/>
                  <a:uLnTx/>
                  <a:uFillTx/>
                  <a:latin typeface="Arial" charset="0"/>
                  <a:ea typeface="ＭＳ Ｐゴシック" charset="0"/>
                </a:endParaRPr>
              </a:p>
            </p:txBody>
          </p:sp>
        </p:grpSp>
        <p:grpSp>
          <p:nvGrpSpPr>
            <p:cNvPr id="54" name="Group 61">
              <a:extLst>
                <a:ext uri="{FF2B5EF4-FFF2-40B4-BE49-F238E27FC236}">
                  <a16:creationId xmlns:a16="http://schemas.microsoft.com/office/drawing/2014/main" id="{0D655F64-6701-718D-84E7-03996A80F23E}"/>
                </a:ext>
              </a:extLst>
            </p:cNvPr>
            <p:cNvGrpSpPr>
              <a:grpSpLocks/>
            </p:cNvGrpSpPr>
            <p:nvPr/>
          </p:nvGrpSpPr>
          <p:grpSpPr bwMode="auto">
            <a:xfrm>
              <a:off x="4461" y="2128"/>
              <a:ext cx="196" cy="250"/>
              <a:chOff x="2958" y="2425"/>
              <a:chExt cx="199" cy="250"/>
            </a:xfrm>
          </p:grpSpPr>
          <p:sp>
            <p:nvSpPr>
              <p:cNvPr id="77" name="Rectangle 62">
                <a:extLst>
                  <a:ext uri="{FF2B5EF4-FFF2-40B4-BE49-F238E27FC236}">
                    <a16:creationId xmlns:a16="http://schemas.microsoft.com/office/drawing/2014/main" id="{1184BA2F-9121-A353-FEE4-29D66A4935CF}"/>
                  </a:ext>
                </a:extLst>
              </p:cNvPr>
              <p:cNvSpPr>
                <a:spLocks noChangeArrowheads="1"/>
              </p:cNvSpPr>
              <p:nvPr/>
            </p:nvSpPr>
            <p:spPr bwMode="auto">
              <a:xfrm>
                <a:off x="2982" y="2490"/>
                <a:ext cx="142" cy="132"/>
              </a:xfrm>
              <a:prstGeom prst="rect">
                <a:avLst/>
              </a:prstGeom>
              <a:solidFill>
                <a:srgbClr val="CCCCFF"/>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78" name="Text Box 63">
                <a:extLst>
                  <a:ext uri="{FF2B5EF4-FFF2-40B4-BE49-F238E27FC236}">
                    <a16:creationId xmlns:a16="http://schemas.microsoft.com/office/drawing/2014/main" id="{2C1560C9-276B-02C8-3A62-E2DC73AA1324}"/>
                  </a:ext>
                </a:extLst>
              </p:cNvPr>
              <p:cNvSpPr txBox="1">
                <a:spLocks noChangeArrowheads="1"/>
              </p:cNvSpPr>
              <p:nvPr/>
            </p:nvSpPr>
            <p:spPr bwMode="auto">
              <a:xfrm>
                <a:off x="2958" y="2425"/>
                <a:ext cx="199" cy="2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2000" b="0" i="0" u="none" strike="noStrike" kern="0" cap="none" spc="0" normalizeH="0" baseline="0" noProof="0" dirty="0">
                    <a:ln>
                      <a:noFill/>
                    </a:ln>
                    <a:solidFill>
                      <a:srgbClr val="000000"/>
                    </a:solidFill>
                    <a:effectLst/>
                    <a:uLnTx/>
                    <a:uFillTx/>
                    <a:latin typeface="Arial" charset="0"/>
                    <a:ea typeface="ＭＳ Ｐゴシック" charset="0"/>
                  </a:rPr>
                  <a:t>y</a:t>
                </a:r>
                <a:endParaRPr kumimoji="0" lang="en-US" sz="2400" b="0" i="0" u="none" strike="noStrike" kern="0" cap="none" spc="0" normalizeH="0" baseline="0" noProof="0" dirty="0">
                  <a:ln>
                    <a:noFill/>
                  </a:ln>
                  <a:solidFill>
                    <a:srgbClr val="000000"/>
                  </a:solidFill>
                  <a:effectLst/>
                  <a:uLnTx/>
                  <a:uFillTx/>
                  <a:latin typeface="Arial" charset="0"/>
                  <a:ea typeface="ＭＳ Ｐゴシック" charset="0"/>
                </a:endParaRPr>
              </a:p>
            </p:txBody>
          </p:sp>
        </p:grpSp>
        <p:grpSp>
          <p:nvGrpSpPr>
            <p:cNvPr id="55" name="Group 64">
              <a:extLst>
                <a:ext uri="{FF2B5EF4-FFF2-40B4-BE49-F238E27FC236}">
                  <a16:creationId xmlns:a16="http://schemas.microsoft.com/office/drawing/2014/main" id="{6B39CB0B-B681-A3DD-7FE0-BCB88E7CF307}"/>
                </a:ext>
              </a:extLst>
            </p:cNvPr>
            <p:cNvGrpSpPr>
              <a:grpSpLocks/>
            </p:cNvGrpSpPr>
            <p:nvPr/>
          </p:nvGrpSpPr>
          <p:grpSpPr bwMode="auto">
            <a:xfrm>
              <a:off x="3772" y="2095"/>
              <a:ext cx="212" cy="288"/>
              <a:chOff x="2951" y="2395"/>
              <a:chExt cx="213" cy="288"/>
            </a:xfrm>
          </p:grpSpPr>
          <p:sp>
            <p:nvSpPr>
              <p:cNvPr id="75" name="Rectangle 65">
                <a:extLst>
                  <a:ext uri="{FF2B5EF4-FFF2-40B4-BE49-F238E27FC236}">
                    <a16:creationId xmlns:a16="http://schemas.microsoft.com/office/drawing/2014/main" id="{AAADF754-7652-361A-05B1-54DC123857DD}"/>
                  </a:ext>
                </a:extLst>
              </p:cNvPr>
              <p:cNvSpPr>
                <a:spLocks noChangeArrowheads="1"/>
              </p:cNvSpPr>
              <p:nvPr/>
            </p:nvSpPr>
            <p:spPr bwMode="auto">
              <a:xfrm>
                <a:off x="2982" y="2490"/>
                <a:ext cx="144" cy="132"/>
              </a:xfrm>
              <a:prstGeom prst="rect">
                <a:avLst/>
              </a:prstGeom>
              <a:solidFill>
                <a:srgbClr val="CCCCFF"/>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76" name="Text Box 66">
                <a:extLst>
                  <a:ext uri="{FF2B5EF4-FFF2-40B4-BE49-F238E27FC236}">
                    <a16:creationId xmlns:a16="http://schemas.microsoft.com/office/drawing/2014/main" id="{9DFE21F8-8FD4-CA36-A2D0-904355E7FEA9}"/>
                  </a:ext>
                </a:extLst>
              </p:cNvPr>
              <p:cNvSpPr txBox="1">
                <a:spLocks noChangeArrowheads="1"/>
              </p:cNvSpPr>
              <p:nvPr/>
            </p:nvSpPr>
            <p:spPr bwMode="auto">
              <a:xfrm>
                <a:off x="2951" y="2395"/>
                <a:ext cx="213" cy="28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2400" b="0" i="0" u="none" strike="noStrike" kern="0" cap="none" spc="0" normalizeH="0" baseline="0" noProof="0" dirty="0">
                    <a:ln>
                      <a:noFill/>
                    </a:ln>
                    <a:solidFill>
                      <a:srgbClr val="000000"/>
                    </a:solidFill>
                    <a:effectLst/>
                    <a:uLnTx/>
                    <a:uFillTx/>
                    <a:latin typeface="Arial" charset="0"/>
                    <a:ea typeface="ＭＳ Ｐゴシック" charset="0"/>
                  </a:rPr>
                  <a:t>x</a:t>
                </a:r>
              </a:p>
            </p:txBody>
          </p:sp>
        </p:grpSp>
        <p:grpSp>
          <p:nvGrpSpPr>
            <p:cNvPr id="56" name="Group 67">
              <a:extLst>
                <a:ext uri="{FF2B5EF4-FFF2-40B4-BE49-F238E27FC236}">
                  <a16:creationId xmlns:a16="http://schemas.microsoft.com/office/drawing/2014/main" id="{81A35D12-CCC5-BF93-7F2E-4141DA59F1C3}"/>
                </a:ext>
              </a:extLst>
            </p:cNvPr>
            <p:cNvGrpSpPr>
              <a:grpSpLocks/>
            </p:cNvGrpSpPr>
            <p:nvPr/>
          </p:nvGrpSpPr>
          <p:grpSpPr bwMode="auto">
            <a:xfrm>
              <a:off x="4437" y="1438"/>
              <a:ext cx="233" cy="252"/>
              <a:chOff x="2940" y="2425"/>
              <a:chExt cx="236" cy="252"/>
            </a:xfrm>
          </p:grpSpPr>
          <p:sp>
            <p:nvSpPr>
              <p:cNvPr id="73" name="Rectangle 68">
                <a:extLst>
                  <a:ext uri="{FF2B5EF4-FFF2-40B4-BE49-F238E27FC236}">
                    <a16:creationId xmlns:a16="http://schemas.microsoft.com/office/drawing/2014/main" id="{4516B5AA-C21F-9594-E88B-D1B40E629AAC}"/>
                  </a:ext>
                </a:extLst>
              </p:cNvPr>
              <p:cNvSpPr>
                <a:spLocks noChangeArrowheads="1"/>
              </p:cNvSpPr>
              <p:nvPr/>
            </p:nvSpPr>
            <p:spPr bwMode="auto">
              <a:xfrm>
                <a:off x="2982" y="2490"/>
                <a:ext cx="146" cy="132"/>
              </a:xfrm>
              <a:prstGeom prst="rect">
                <a:avLst/>
              </a:prstGeom>
              <a:solidFill>
                <a:srgbClr val="CCCCFF"/>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74" name="Text Box 69">
                <a:extLst>
                  <a:ext uri="{FF2B5EF4-FFF2-40B4-BE49-F238E27FC236}">
                    <a16:creationId xmlns:a16="http://schemas.microsoft.com/office/drawing/2014/main" id="{AD91BB7E-47B3-2DEC-D91F-E61591773EA7}"/>
                  </a:ext>
                </a:extLst>
              </p:cNvPr>
              <p:cNvSpPr txBox="1">
                <a:spLocks noChangeArrowheads="1"/>
              </p:cNvSpPr>
              <p:nvPr/>
            </p:nvSpPr>
            <p:spPr bwMode="auto">
              <a:xfrm>
                <a:off x="2940" y="2425"/>
                <a:ext cx="236" cy="25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2000" b="0" i="0" u="none" strike="noStrike" kern="0" cap="none" spc="0" normalizeH="0" baseline="0" noProof="0" dirty="0">
                    <a:ln>
                      <a:noFill/>
                    </a:ln>
                    <a:solidFill>
                      <a:srgbClr val="000000"/>
                    </a:solidFill>
                    <a:effectLst/>
                    <a:uLnTx/>
                    <a:uFillTx/>
                    <a:latin typeface="Arial" charset="0"/>
                    <a:ea typeface="ＭＳ Ｐゴシック" charset="0"/>
                  </a:rPr>
                  <a:t>w</a:t>
                </a:r>
                <a:endParaRPr kumimoji="0" lang="en-US" sz="2400" b="0" i="0" u="none" strike="noStrike" kern="0" cap="none" spc="0" normalizeH="0" baseline="0" noProof="0" dirty="0">
                  <a:ln>
                    <a:noFill/>
                  </a:ln>
                  <a:solidFill>
                    <a:srgbClr val="000000"/>
                  </a:solidFill>
                  <a:effectLst/>
                  <a:uLnTx/>
                  <a:uFillTx/>
                  <a:latin typeface="Arial" charset="0"/>
                  <a:ea typeface="ＭＳ Ｐゴシック" charset="0"/>
                </a:endParaRPr>
              </a:p>
            </p:txBody>
          </p:sp>
        </p:grpSp>
        <p:grpSp>
          <p:nvGrpSpPr>
            <p:cNvPr id="57" name="Group 70">
              <a:extLst>
                <a:ext uri="{FF2B5EF4-FFF2-40B4-BE49-F238E27FC236}">
                  <a16:creationId xmlns:a16="http://schemas.microsoft.com/office/drawing/2014/main" id="{65557E1D-3719-11D7-15C5-31837F3B189B}"/>
                </a:ext>
              </a:extLst>
            </p:cNvPr>
            <p:cNvGrpSpPr>
              <a:grpSpLocks/>
            </p:cNvGrpSpPr>
            <p:nvPr/>
          </p:nvGrpSpPr>
          <p:grpSpPr bwMode="auto">
            <a:xfrm>
              <a:off x="3771" y="1438"/>
              <a:ext cx="196" cy="250"/>
              <a:chOff x="2958" y="2425"/>
              <a:chExt cx="199" cy="250"/>
            </a:xfrm>
          </p:grpSpPr>
          <p:sp>
            <p:nvSpPr>
              <p:cNvPr id="71" name="Rectangle 71">
                <a:extLst>
                  <a:ext uri="{FF2B5EF4-FFF2-40B4-BE49-F238E27FC236}">
                    <a16:creationId xmlns:a16="http://schemas.microsoft.com/office/drawing/2014/main" id="{98789538-D9C9-3228-0B1E-8C10E751A801}"/>
                  </a:ext>
                </a:extLst>
              </p:cNvPr>
              <p:cNvSpPr>
                <a:spLocks noChangeArrowheads="1"/>
              </p:cNvSpPr>
              <p:nvPr/>
            </p:nvSpPr>
            <p:spPr bwMode="auto">
              <a:xfrm>
                <a:off x="2982" y="2490"/>
                <a:ext cx="142" cy="132"/>
              </a:xfrm>
              <a:prstGeom prst="rect">
                <a:avLst/>
              </a:prstGeom>
              <a:solidFill>
                <a:srgbClr val="CCCCFF"/>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72" name="Text Box 72">
                <a:extLst>
                  <a:ext uri="{FF2B5EF4-FFF2-40B4-BE49-F238E27FC236}">
                    <a16:creationId xmlns:a16="http://schemas.microsoft.com/office/drawing/2014/main" id="{A101D76D-4A96-EEC1-8C97-B7C97AF6C41A}"/>
                  </a:ext>
                </a:extLst>
              </p:cNvPr>
              <p:cNvSpPr txBox="1">
                <a:spLocks noChangeArrowheads="1"/>
              </p:cNvSpPr>
              <p:nvPr/>
            </p:nvSpPr>
            <p:spPr bwMode="auto">
              <a:xfrm>
                <a:off x="2958" y="2425"/>
                <a:ext cx="199" cy="2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2000" b="0" i="0" u="none" strike="noStrike" kern="0" cap="none" spc="0" normalizeH="0" baseline="0" noProof="0" dirty="0">
                    <a:ln>
                      <a:noFill/>
                    </a:ln>
                    <a:solidFill>
                      <a:srgbClr val="000000"/>
                    </a:solidFill>
                    <a:effectLst/>
                    <a:uLnTx/>
                    <a:uFillTx/>
                    <a:latin typeface="Arial" charset="0"/>
                    <a:ea typeface="ＭＳ Ｐゴシック" charset="0"/>
                  </a:rPr>
                  <a:t>v</a:t>
                </a:r>
                <a:endParaRPr kumimoji="0" lang="en-US" sz="2400" b="0" i="0" u="none" strike="noStrike" kern="0" cap="none" spc="0" normalizeH="0" baseline="0" noProof="0" dirty="0">
                  <a:ln>
                    <a:noFill/>
                  </a:ln>
                  <a:solidFill>
                    <a:srgbClr val="000000"/>
                  </a:solidFill>
                  <a:effectLst/>
                  <a:uLnTx/>
                  <a:uFillTx/>
                  <a:latin typeface="Arial" charset="0"/>
                  <a:ea typeface="ＭＳ Ｐゴシック" charset="0"/>
                </a:endParaRPr>
              </a:p>
            </p:txBody>
          </p:sp>
        </p:grpSp>
        <p:grpSp>
          <p:nvGrpSpPr>
            <p:cNvPr id="58" name="Group 73">
              <a:extLst>
                <a:ext uri="{FF2B5EF4-FFF2-40B4-BE49-F238E27FC236}">
                  <a16:creationId xmlns:a16="http://schemas.microsoft.com/office/drawing/2014/main" id="{D0434FED-60FA-5FE1-0747-69738E153986}"/>
                </a:ext>
              </a:extLst>
            </p:cNvPr>
            <p:cNvGrpSpPr>
              <a:grpSpLocks/>
            </p:cNvGrpSpPr>
            <p:nvPr/>
          </p:nvGrpSpPr>
          <p:grpSpPr bwMode="auto">
            <a:xfrm>
              <a:off x="5025" y="1756"/>
              <a:ext cx="212" cy="288"/>
              <a:chOff x="2949" y="2395"/>
              <a:chExt cx="214" cy="288"/>
            </a:xfrm>
          </p:grpSpPr>
          <p:sp>
            <p:nvSpPr>
              <p:cNvPr id="69" name="Rectangle 74">
                <a:extLst>
                  <a:ext uri="{FF2B5EF4-FFF2-40B4-BE49-F238E27FC236}">
                    <a16:creationId xmlns:a16="http://schemas.microsoft.com/office/drawing/2014/main" id="{E101DB57-24EB-A44A-D5F3-D350E43BDBCB}"/>
                  </a:ext>
                </a:extLst>
              </p:cNvPr>
              <p:cNvSpPr>
                <a:spLocks noChangeArrowheads="1"/>
              </p:cNvSpPr>
              <p:nvPr/>
            </p:nvSpPr>
            <p:spPr bwMode="auto">
              <a:xfrm>
                <a:off x="2982" y="2490"/>
                <a:ext cx="142" cy="132"/>
              </a:xfrm>
              <a:prstGeom prst="rect">
                <a:avLst/>
              </a:prstGeom>
              <a:solidFill>
                <a:srgbClr val="CCCCFF"/>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70" name="Text Box 75">
                <a:extLst>
                  <a:ext uri="{FF2B5EF4-FFF2-40B4-BE49-F238E27FC236}">
                    <a16:creationId xmlns:a16="http://schemas.microsoft.com/office/drawing/2014/main" id="{31AD8CA0-62C7-ACA6-AEA6-BC633E7A1ED3}"/>
                  </a:ext>
                </a:extLst>
              </p:cNvPr>
              <p:cNvSpPr txBox="1">
                <a:spLocks noChangeArrowheads="1"/>
              </p:cNvSpPr>
              <p:nvPr/>
            </p:nvSpPr>
            <p:spPr bwMode="auto">
              <a:xfrm>
                <a:off x="2949" y="2395"/>
                <a:ext cx="214" cy="28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2400" b="0" i="0" u="none" strike="noStrike" kern="0" cap="none" spc="0" normalizeH="0" baseline="0" noProof="0" dirty="0">
                    <a:ln>
                      <a:noFill/>
                    </a:ln>
                    <a:solidFill>
                      <a:srgbClr val="000000"/>
                    </a:solidFill>
                    <a:effectLst/>
                    <a:uLnTx/>
                    <a:uFillTx/>
                    <a:latin typeface="Arial" charset="0"/>
                    <a:ea typeface="ＭＳ Ｐゴシック" charset="0"/>
                  </a:rPr>
                  <a:t>z</a:t>
                </a:r>
              </a:p>
            </p:txBody>
          </p:sp>
        </p:grpSp>
        <p:sp>
          <p:nvSpPr>
            <p:cNvPr id="59" name="Text Box 76">
              <a:extLst>
                <a:ext uri="{FF2B5EF4-FFF2-40B4-BE49-F238E27FC236}">
                  <a16:creationId xmlns:a16="http://schemas.microsoft.com/office/drawing/2014/main" id="{766B03D1-9ADE-2E70-6446-EA7E4B806D91}"/>
                </a:ext>
              </a:extLst>
            </p:cNvPr>
            <p:cNvSpPr txBox="1">
              <a:spLocks noChangeArrowheads="1"/>
            </p:cNvSpPr>
            <p:nvPr/>
          </p:nvSpPr>
          <p:spPr bwMode="auto">
            <a:xfrm>
              <a:off x="3493" y="1568"/>
              <a:ext cx="196" cy="231"/>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1800" b="0" i="0" u="none" strike="noStrike" kern="0" cap="none" spc="0" normalizeH="0" baseline="0" noProof="0" dirty="0">
                  <a:ln>
                    <a:noFill/>
                  </a:ln>
                  <a:solidFill>
                    <a:srgbClr val="000000"/>
                  </a:solidFill>
                  <a:effectLst/>
                  <a:uLnTx/>
                  <a:uFillTx/>
                  <a:latin typeface="Arial" charset="0"/>
                  <a:ea typeface="ＭＳ Ｐゴシック" charset="0"/>
                </a:rPr>
                <a:t>2</a:t>
              </a:r>
              <a:endParaRPr kumimoji="0" lang="en-US" sz="24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60" name="Text Box 77">
              <a:extLst>
                <a:ext uri="{FF2B5EF4-FFF2-40B4-BE49-F238E27FC236}">
                  <a16:creationId xmlns:a16="http://schemas.microsoft.com/office/drawing/2014/main" id="{E4630015-E5A5-E783-2B39-09A48BD88BBE}"/>
                </a:ext>
              </a:extLst>
            </p:cNvPr>
            <p:cNvSpPr txBox="1">
              <a:spLocks noChangeArrowheads="1"/>
            </p:cNvSpPr>
            <p:nvPr/>
          </p:nvSpPr>
          <p:spPr bwMode="auto">
            <a:xfrm>
              <a:off x="3841" y="1787"/>
              <a:ext cx="196" cy="231"/>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1800" b="0" i="0" u="none" strike="noStrike" kern="0" cap="none" spc="0" normalizeH="0" baseline="0" noProof="0" dirty="0">
                  <a:ln>
                    <a:noFill/>
                  </a:ln>
                  <a:solidFill>
                    <a:srgbClr val="000000"/>
                  </a:solidFill>
                  <a:effectLst/>
                  <a:uLnTx/>
                  <a:uFillTx/>
                  <a:latin typeface="Arial" charset="0"/>
                  <a:ea typeface="ＭＳ Ｐゴシック" charset="0"/>
                </a:rPr>
                <a:t>2</a:t>
              </a:r>
              <a:endParaRPr kumimoji="0" lang="en-US" sz="24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61" name="Text Box 78">
              <a:extLst>
                <a:ext uri="{FF2B5EF4-FFF2-40B4-BE49-F238E27FC236}">
                  <a16:creationId xmlns:a16="http://schemas.microsoft.com/office/drawing/2014/main" id="{95FB8CA5-BB56-DC07-22C4-CF4509B9216D}"/>
                </a:ext>
              </a:extLst>
            </p:cNvPr>
            <p:cNvSpPr txBox="1">
              <a:spLocks noChangeArrowheads="1"/>
            </p:cNvSpPr>
            <p:nvPr/>
          </p:nvSpPr>
          <p:spPr bwMode="auto">
            <a:xfrm>
              <a:off x="3406" y="2000"/>
              <a:ext cx="196" cy="231"/>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1800" b="0" i="0" u="none" strike="noStrike" kern="0" cap="none" spc="0" normalizeH="0" baseline="0" noProof="0" dirty="0">
                  <a:ln>
                    <a:noFill/>
                  </a:ln>
                  <a:solidFill>
                    <a:srgbClr val="000000"/>
                  </a:solidFill>
                  <a:effectLst/>
                  <a:uLnTx/>
                  <a:uFillTx/>
                  <a:latin typeface="Arial" charset="0"/>
                  <a:ea typeface="ＭＳ Ｐゴシック" charset="0"/>
                </a:rPr>
                <a:t>1</a:t>
              </a:r>
              <a:endParaRPr kumimoji="0" lang="en-US" sz="24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62" name="Text Box 79">
              <a:extLst>
                <a:ext uri="{FF2B5EF4-FFF2-40B4-BE49-F238E27FC236}">
                  <a16:creationId xmlns:a16="http://schemas.microsoft.com/office/drawing/2014/main" id="{EB929AF9-F029-C485-9C24-9413014AC434}"/>
                </a:ext>
              </a:extLst>
            </p:cNvPr>
            <p:cNvSpPr txBox="1">
              <a:spLocks noChangeArrowheads="1"/>
            </p:cNvSpPr>
            <p:nvPr/>
          </p:nvSpPr>
          <p:spPr bwMode="auto">
            <a:xfrm>
              <a:off x="4225" y="1880"/>
              <a:ext cx="196" cy="231"/>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1800" b="0" i="0" u="none" strike="noStrike" kern="0" cap="none" spc="0" normalizeH="0" baseline="0" noProof="0" dirty="0">
                  <a:ln>
                    <a:noFill/>
                  </a:ln>
                  <a:solidFill>
                    <a:srgbClr val="000000"/>
                  </a:solidFill>
                  <a:effectLst/>
                  <a:uLnTx/>
                  <a:uFillTx/>
                  <a:latin typeface="Arial" charset="0"/>
                  <a:ea typeface="ＭＳ Ｐゴシック" charset="0"/>
                </a:rPr>
                <a:t>3</a:t>
              </a:r>
              <a:endParaRPr kumimoji="0" lang="en-US" sz="24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63" name="Text Box 80">
              <a:extLst>
                <a:ext uri="{FF2B5EF4-FFF2-40B4-BE49-F238E27FC236}">
                  <a16:creationId xmlns:a16="http://schemas.microsoft.com/office/drawing/2014/main" id="{58B8E9FC-CD57-E605-0049-753D3BE4BE4E}"/>
                </a:ext>
              </a:extLst>
            </p:cNvPr>
            <p:cNvSpPr txBox="1">
              <a:spLocks noChangeArrowheads="1"/>
            </p:cNvSpPr>
            <p:nvPr/>
          </p:nvSpPr>
          <p:spPr bwMode="auto">
            <a:xfrm>
              <a:off x="4162" y="2234"/>
              <a:ext cx="196" cy="231"/>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1800" b="0" i="0" u="none" strike="noStrike" kern="0" cap="none" spc="0" normalizeH="0" baseline="0" noProof="0" dirty="0">
                  <a:ln>
                    <a:noFill/>
                  </a:ln>
                  <a:solidFill>
                    <a:srgbClr val="000000"/>
                  </a:solidFill>
                  <a:effectLst/>
                  <a:uLnTx/>
                  <a:uFillTx/>
                  <a:latin typeface="Arial" charset="0"/>
                  <a:ea typeface="ＭＳ Ｐゴシック" charset="0"/>
                </a:rPr>
                <a:t>1</a:t>
              </a:r>
              <a:endParaRPr kumimoji="0" lang="en-US" sz="24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64" name="Text Box 81">
              <a:extLst>
                <a:ext uri="{FF2B5EF4-FFF2-40B4-BE49-F238E27FC236}">
                  <a16:creationId xmlns:a16="http://schemas.microsoft.com/office/drawing/2014/main" id="{527F3820-8111-DFDD-14DE-E6C8A5E227A3}"/>
                </a:ext>
              </a:extLst>
            </p:cNvPr>
            <p:cNvSpPr txBox="1">
              <a:spLocks noChangeArrowheads="1"/>
            </p:cNvSpPr>
            <p:nvPr/>
          </p:nvSpPr>
          <p:spPr bwMode="auto">
            <a:xfrm>
              <a:off x="4522" y="1805"/>
              <a:ext cx="196" cy="231"/>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1800" b="0" i="0" u="none" strike="noStrike" kern="0" cap="none" spc="0" normalizeH="0" baseline="0" noProof="0" dirty="0">
                  <a:ln>
                    <a:noFill/>
                  </a:ln>
                  <a:solidFill>
                    <a:srgbClr val="000000"/>
                  </a:solidFill>
                  <a:effectLst/>
                  <a:uLnTx/>
                  <a:uFillTx/>
                  <a:latin typeface="Arial" charset="0"/>
                  <a:ea typeface="ＭＳ Ｐゴシック" charset="0"/>
                </a:rPr>
                <a:t>1</a:t>
              </a:r>
              <a:endParaRPr kumimoji="0" lang="en-US" sz="24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65" name="Text Box 82">
              <a:extLst>
                <a:ext uri="{FF2B5EF4-FFF2-40B4-BE49-F238E27FC236}">
                  <a16:creationId xmlns:a16="http://schemas.microsoft.com/office/drawing/2014/main" id="{58FC72E8-68C1-5563-BF75-1E780F6558B9}"/>
                </a:ext>
              </a:extLst>
            </p:cNvPr>
            <p:cNvSpPr txBox="1">
              <a:spLocks noChangeArrowheads="1"/>
            </p:cNvSpPr>
            <p:nvPr/>
          </p:nvSpPr>
          <p:spPr bwMode="auto">
            <a:xfrm>
              <a:off x="4882" y="2069"/>
              <a:ext cx="196" cy="231"/>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1800" b="0" i="0" u="none" strike="noStrike" kern="0" cap="none" spc="0" normalizeH="0" baseline="0" noProof="0" dirty="0">
                  <a:ln>
                    <a:noFill/>
                  </a:ln>
                  <a:solidFill>
                    <a:srgbClr val="000000"/>
                  </a:solidFill>
                  <a:effectLst/>
                  <a:uLnTx/>
                  <a:uFillTx/>
                  <a:latin typeface="Arial" charset="0"/>
                  <a:ea typeface="ＭＳ Ｐゴシック" charset="0"/>
                </a:rPr>
                <a:t>2</a:t>
              </a:r>
              <a:endParaRPr kumimoji="0" lang="en-US" sz="24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66" name="Text Box 83">
              <a:extLst>
                <a:ext uri="{FF2B5EF4-FFF2-40B4-BE49-F238E27FC236}">
                  <a16:creationId xmlns:a16="http://schemas.microsoft.com/office/drawing/2014/main" id="{2D29EF2A-0DE0-152C-E4CA-6359D736BA44}"/>
                </a:ext>
              </a:extLst>
            </p:cNvPr>
            <p:cNvSpPr txBox="1">
              <a:spLocks noChangeArrowheads="1"/>
            </p:cNvSpPr>
            <p:nvPr/>
          </p:nvSpPr>
          <p:spPr bwMode="auto">
            <a:xfrm>
              <a:off x="4855" y="1532"/>
              <a:ext cx="196" cy="231"/>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1800" b="0" i="0" u="none" strike="noStrike" kern="0" cap="none" spc="0" normalizeH="0" baseline="0" noProof="0" dirty="0">
                  <a:ln>
                    <a:noFill/>
                  </a:ln>
                  <a:solidFill>
                    <a:srgbClr val="000000"/>
                  </a:solidFill>
                  <a:effectLst/>
                  <a:uLnTx/>
                  <a:uFillTx/>
                  <a:latin typeface="Arial" charset="0"/>
                  <a:ea typeface="ＭＳ Ｐゴシック" charset="0"/>
                </a:rPr>
                <a:t>5</a:t>
              </a:r>
              <a:endParaRPr kumimoji="0" lang="en-US" sz="24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67" name="Text Box 84">
              <a:extLst>
                <a:ext uri="{FF2B5EF4-FFF2-40B4-BE49-F238E27FC236}">
                  <a16:creationId xmlns:a16="http://schemas.microsoft.com/office/drawing/2014/main" id="{C5172EAE-CF42-0B93-1361-CEA2A309460A}"/>
                </a:ext>
              </a:extLst>
            </p:cNvPr>
            <p:cNvSpPr txBox="1">
              <a:spLocks noChangeArrowheads="1"/>
            </p:cNvSpPr>
            <p:nvPr/>
          </p:nvSpPr>
          <p:spPr bwMode="auto">
            <a:xfrm>
              <a:off x="4120" y="1382"/>
              <a:ext cx="196" cy="231"/>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1800" b="0" i="0" u="none" strike="noStrike" kern="0" cap="none" spc="0" normalizeH="0" baseline="0" noProof="0" dirty="0">
                  <a:ln>
                    <a:noFill/>
                  </a:ln>
                  <a:solidFill>
                    <a:srgbClr val="000000"/>
                  </a:solidFill>
                  <a:effectLst/>
                  <a:uLnTx/>
                  <a:uFillTx/>
                  <a:latin typeface="Arial" charset="0"/>
                  <a:ea typeface="ＭＳ Ｐゴシック" charset="0"/>
                </a:rPr>
                <a:t>3</a:t>
              </a:r>
              <a:endParaRPr kumimoji="0" lang="en-US" sz="24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68" name="Text Box 85">
              <a:extLst>
                <a:ext uri="{FF2B5EF4-FFF2-40B4-BE49-F238E27FC236}">
                  <a16:creationId xmlns:a16="http://schemas.microsoft.com/office/drawing/2014/main" id="{9686EEDF-031B-0963-2404-7F2B4A16FF34}"/>
                </a:ext>
              </a:extLst>
            </p:cNvPr>
            <p:cNvSpPr txBox="1">
              <a:spLocks noChangeArrowheads="1"/>
            </p:cNvSpPr>
            <p:nvPr/>
          </p:nvSpPr>
          <p:spPr bwMode="auto">
            <a:xfrm>
              <a:off x="3769" y="1115"/>
              <a:ext cx="196" cy="231"/>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1800" b="0" i="0" u="none" strike="noStrike" kern="0" cap="none" spc="0" normalizeH="0" baseline="0" noProof="0" dirty="0">
                  <a:ln>
                    <a:noFill/>
                  </a:ln>
                  <a:solidFill>
                    <a:srgbClr val="000000"/>
                  </a:solidFill>
                  <a:effectLst/>
                  <a:uLnTx/>
                  <a:uFillTx/>
                  <a:latin typeface="Arial" charset="0"/>
                  <a:ea typeface="ＭＳ Ｐゴシック" charset="0"/>
                </a:rPr>
                <a:t>5</a:t>
              </a:r>
              <a:endParaRPr kumimoji="0" lang="en-US" sz="2400" b="0" i="0" u="none" strike="noStrike" kern="0" cap="none" spc="0" normalizeH="0" baseline="0" noProof="0" dirty="0">
                <a:ln>
                  <a:noFill/>
                </a:ln>
                <a:solidFill>
                  <a:srgbClr val="000000"/>
                </a:solidFill>
                <a:effectLst/>
                <a:uLnTx/>
                <a:uFillTx/>
                <a:latin typeface="Arial" charset="0"/>
                <a:ea typeface="ＭＳ Ｐゴシック" charset="0"/>
              </a:endParaRPr>
            </a:p>
          </p:txBody>
        </p:sp>
      </p:grpSp>
      <p:sp>
        <p:nvSpPr>
          <p:cNvPr id="81" name="Text Box 6">
            <a:extLst>
              <a:ext uri="{FF2B5EF4-FFF2-40B4-BE49-F238E27FC236}">
                <a16:creationId xmlns:a16="http://schemas.microsoft.com/office/drawing/2014/main" id="{05E4A2BD-8289-5848-9B32-EBDDF146C6A6}"/>
              </a:ext>
            </a:extLst>
          </p:cNvPr>
          <p:cNvSpPr txBox="1">
            <a:spLocks noChangeArrowheads="1"/>
          </p:cNvSpPr>
          <p:nvPr/>
        </p:nvSpPr>
        <p:spPr bwMode="auto">
          <a:xfrm>
            <a:off x="5169951" y="1633417"/>
            <a:ext cx="1295547" cy="40011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r" defTabSz="914400" rtl="0" eaLnBrk="0" fontAlgn="base" latinLnBrk="0" hangingPunct="0">
              <a:lnSpc>
                <a:spcPct val="100000"/>
              </a:lnSpc>
              <a:spcBef>
                <a:spcPct val="0"/>
              </a:spcBef>
              <a:spcAft>
                <a:spcPct val="0"/>
              </a:spcAft>
              <a:buClrTx/>
              <a:buSzTx/>
              <a:buFontTx/>
              <a:buNone/>
              <a:tabLst/>
              <a:defRPr/>
            </a:pPr>
            <a:r>
              <a:rPr kumimoji="0" lang="en-US" sz="2000" b="0" i="0" u="none" strike="noStrike" kern="0" cap="none" spc="0" normalizeH="0" baseline="0" noProof="0" dirty="0">
                <a:ln>
                  <a:noFill/>
                </a:ln>
                <a:solidFill>
                  <a:srgbClr val="000000"/>
                </a:solidFill>
                <a:effectLst/>
                <a:uLnTx/>
                <a:uFillTx/>
                <a:latin typeface="Arial" charset="0"/>
                <a:ea typeface="ＭＳ Ｐゴシック" charset="0"/>
              </a:rPr>
              <a:t>D(w),p(w)</a:t>
            </a:r>
          </a:p>
        </p:txBody>
      </p:sp>
      <p:grpSp>
        <p:nvGrpSpPr>
          <p:cNvPr id="82" name="Group 81">
            <a:extLst>
              <a:ext uri="{FF2B5EF4-FFF2-40B4-BE49-F238E27FC236}">
                <a16:creationId xmlns:a16="http://schemas.microsoft.com/office/drawing/2014/main" id="{7A8DACA9-29DB-379B-A7AD-2C2C343E3885}"/>
              </a:ext>
            </a:extLst>
          </p:cNvPr>
          <p:cNvGrpSpPr/>
          <p:nvPr/>
        </p:nvGrpSpPr>
        <p:grpSpPr>
          <a:xfrm>
            <a:off x="4263633" y="1951300"/>
            <a:ext cx="5679281" cy="401555"/>
            <a:chOff x="4263633" y="1951300"/>
            <a:chExt cx="5679281" cy="401555"/>
          </a:xfrm>
        </p:grpSpPr>
        <p:sp>
          <p:nvSpPr>
            <p:cNvPr id="83" name="Text Box 6">
              <a:extLst>
                <a:ext uri="{FF2B5EF4-FFF2-40B4-BE49-F238E27FC236}">
                  <a16:creationId xmlns:a16="http://schemas.microsoft.com/office/drawing/2014/main" id="{04E414C6-2395-36A3-1952-F356F25CDCDC}"/>
                </a:ext>
              </a:extLst>
            </p:cNvPr>
            <p:cNvSpPr txBox="1">
              <a:spLocks noChangeArrowheads="1"/>
            </p:cNvSpPr>
            <p:nvPr/>
          </p:nvSpPr>
          <p:spPr bwMode="auto">
            <a:xfrm>
              <a:off x="5570608" y="1951300"/>
              <a:ext cx="540533" cy="40011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r" defTabSz="914400" rtl="0" eaLnBrk="0" fontAlgn="base" latinLnBrk="0" hangingPunct="0">
                <a:lnSpc>
                  <a:spcPct val="100000"/>
                </a:lnSpc>
                <a:spcBef>
                  <a:spcPct val="0"/>
                </a:spcBef>
                <a:spcAft>
                  <a:spcPct val="0"/>
                </a:spcAft>
                <a:buClrTx/>
                <a:buSzTx/>
                <a:buFontTx/>
                <a:buNone/>
                <a:tabLst/>
                <a:defRPr/>
              </a:pPr>
              <a:r>
                <a:rPr kumimoji="0" lang="en-US" sz="2000" b="0" i="0" u="none" strike="noStrike" kern="0" cap="none" spc="0" normalizeH="0" baseline="0" noProof="0" dirty="0">
                  <a:ln>
                    <a:noFill/>
                  </a:ln>
                  <a:solidFill>
                    <a:srgbClr val="000000"/>
                  </a:solidFill>
                  <a:effectLst/>
                  <a:uLnTx/>
                  <a:uFillTx/>
                  <a:latin typeface="Arial" charset="0"/>
                  <a:ea typeface="ＭＳ Ｐゴシック" charset="0"/>
                </a:rPr>
                <a:t>5,u</a:t>
              </a:r>
            </a:p>
          </p:txBody>
        </p:sp>
        <p:sp>
          <p:nvSpPr>
            <p:cNvPr id="84" name="Text Box 9">
              <a:extLst>
                <a:ext uri="{FF2B5EF4-FFF2-40B4-BE49-F238E27FC236}">
                  <a16:creationId xmlns:a16="http://schemas.microsoft.com/office/drawing/2014/main" id="{1B47CFFE-45D6-B3CE-F9CF-E00E2F9260C2}"/>
                </a:ext>
              </a:extLst>
            </p:cNvPr>
            <p:cNvSpPr txBox="1">
              <a:spLocks noChangeArrowheads="1"/>
            </p:cNvSpPr>
            <p:nvPr/>
          </p:nvSpPr>
          <p:spPr bwMode="auto">
            <a:xfrm>
              <a:off x="9564285" y="1975894"/>
              <a:ext cx="378629" cy="36933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r" defTabSz="914400" rtl="0" eaLnBrk="0" fontAlgn="base" latinLnBrk="0" hangingPunct="0">
                <a:lnSpc>
                  <a:spcPct val="100000"/>
                </a:lnSpc>
                <a:spcBef>
                  <a:spcPct val="0"/>
                </a:spcBef>
                <a:spcAft>
                  <a:spcPct val="0"/>
                </a:spcAft>
                <a:buClrTx/>
                <a:buSzTx/>
                <a:buFontTx/>
                <a:buNone/>
                <a:tabLst/>
                <a:defRPr/>
              </a:pPr>
              <a:r>
                <a:rPr kumimoji="0" lang="en-US" sz="1800" b="0" i="0" u="none" strike="noStrike" kern="0" cap="none" spc="0" normalizeH="0" baseline="0" noProof="0" dirty="0">
                  <a:ln>
                    <a:noFill/>
                  </a:ln>
                  <a:solidFill>
                    <a:srgbClr val="000000"/>
                  </a:solidFill>
                  <a:effectLst/>
                  <a:uLnTx/>
                  <a:uFillTx/>
                  <a:latin typeface="Comic Sans MS" charset="0"/>
                  <a:ea typeface="ＭＳ Ｐゴシック" charset="0"/>
                </a:rPr>
                <a:t>∞</a:t>
              </a:r>
              <a:endParaRPr kumimoji="0" lang="en-US" sz="20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85" name="Text Box 9">
              <a:extLst>
                <a:ext uri="{FF2B5EF4-FFF2-40B4-BE49-F238E27FC236}">
                  <a16:creationId xmlns:a16="http://schemas.microsoft.com/office/drawing/2014/main" id="{3E5FEBD4-69CD-CF96-66FB-43B54B184F3C}"/>
                </a:ext>
              </a:extLst>
            </p:cNvPr>
            <p:cNvSpPr txBox="1">
              <a:spLocks noChangeArrowheads="1"/>
            </p:cNvSpPr>
            <p:nvPr/>
          </p:nvSpPr>
          <p:spPr bwMode="auto">
            <a:xfrm>
              <a:off x="8268885" y="1974450"/>
              <a:ext cx="378629" cy="36933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r" defTabSz="914400" rtl="0" eaLnBrk="0" fontAlgn="base" latinLnBrk="0" hangingPunct="0">
                <a:lnSpc>
                  <a:spcPct val="100000"/>
                </a:lnSpc>
                <a:spcBef>
                  <a:spcPct val="0"/>
                </a:spcBef>
                <a:spcAft>
                  <a:spcPct val="0"/>
                </a:spcAft>
                <a:buClrTx/>
                <a:buSzTx/>
                <a:buFontTx/>
                <a:buNone/>
                <a:tabLst/>
                <a:defRPr/>
              </a:pPr>
              <a:r>
                <a:rPr kumimoji="0" lang="en-US" sz="1800" b="0" i="0" u="none" strike="noStrike" kern="0" cap="none" spc="0" normalizeH="0" baseline="0" noProof="0" dirty="0">
                  <a:ln>
                    <a:noFill/>
                  </a:ln>
                  <a:solidFill>
                    <a:srgbClr val="000000"/>
                  </a:solidFill>
                  <a:effectLst/>
                  <a:uLnTx/>
                  <a:uFillTx/>
                  <a:latin typeface="Comic Sans MS" charset="0"/>
                  <a:ea typeface="ＭＳ Ｐゴシック" charset="0"/>
                </a:rPr>
                <a:t>∞</a:t>
              </a:r>
              <a:endParaRPr kumimoji="0" lang="en-US" sz="20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86" name="Text Box 7">
              <a:extLst>
                <a:ext uri="{FF2B5EF4-FFF2-40B4-BE49-F238E27FC236}">
                  <a16:creationId xmlns:a16="http://schemas.microsoft.com/office/drawing/2014/main" id="{073845B6-5746-8B62-C2C4-6A79CF8B6EA8}"/>
                </a:ext>
              </a:extLst>
            </p:cNvPr>
            <p:cNvSpPr txBox="1">
              <a:spLocks noChangeArrowheads="1"/>
            </p:cNvSpPr>
            <p:nvPr/>
          </p:nvSpPr>
          <p:spPr bwMode="auto">
            <a:xfrm>
              <a:off x="6866008" y="1951300"/>
              <a:ext cx="540533" cy="40011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r" defTabSz="914400" rtl="0" eaLnBrk="0" fontAlgn="base" latinLnBrk="0" hangingPunct="0">
                <a:lnSpc>
                  <a:spcPct val="100000"/>
                </a:lnSpc>
                <a:spcBef>
                  <a:spcPct val="0"/>
                </a:spcBef>
                <a:spcAft>
                  <a:spcPct val="0"/>
                </a:spcAft>
                <a:buClrTx/>
                <a:buSzTx/>
                <a:buFontTx/>
                <a:buNone/>
                <a:tabLst/>
                <a:defRPr/>
              </a:pPr>
              <a:r>
                <a:rPr kumimoji="0" lang="en-US" sz="2000" b="0" i="0" u="none" strike="noStrike" kern="0" cap="none" spc="0" normalizeH="0" baseline="0" noProof="0" dirty="0">
                  <a:ln>
                    <a:noFill/>
                  </a:ln>
                  <a:solidFill>
                    <a:srgbClr val="00B050"/>
                  </a:solidFill>
                  <a:effectLst/>
                  <a:uLnTx/>
                  <a:uFillTx/>
                  <a:latin typeface="Arial" charset="0"/>
                  <a:ea typeface="ＭＳ Ｐゴシック" charset="0"/>
                </a:rPr>
                <a:t>1,u</a:t>
              </a:r>
            </a:p>
          </p:txBody>
        </p:sp>
        <p:sp>
          <p:nvSpPr>
            <p:cNvPr id="87" name="Text Box 5">
              <a:extLst>
                <a:ext uri="{FF2B5EF4-FFF2-40B4-BE49-F238E27FC236}">
                  <a16:creationId xmlns:a16="http://schemas.microsoft.com/office/drawing/2014/main" id="{5282468E-C926-316B-9F8A-D6234557A90B}"/>
                </a:ext>
              </a:extLst>
            </p:cNvPr>
            <p:cNvSpPr txBox="1">
              <a:spLocks noChangeArrowheads="1"/>
            </p:cNvSpPr>
            <p:nvPr/>
          </p:nvSpPr>
          <p:spPr bwMode="auto">
            <a:xfrm>
              <a:off x="4263633" y="1952745"/>
              <a:ext cx="540533" cy="40011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r" defTabSz="914400" rtl="0" eaLnBrk="0" fontAlgn="base" latinLnBrk="0" hangingPunct="0">
                <a:lnSpc>
                  <a:spcPct val="100000"/>
                </a:lnSpc>
                <a:spcBef>
                  <a:spcPct val="0"/>
                </a:spcBef>
                <a:spcAft>
                  <a:spcPct val="0"/>
                </a:spcAft>
                <a:buClrTx/>
                <a:buSzTx/>
                <a:buFontTx/>
                <a:buNone/>
                <a:tabLst/>
                <a:defRPr/>
              </a:pPr>
              <a:r>
                <a:rPr kumimoji="0" lang="en-US" sz="2000" b="0" i="0" u="none" strike="noStrike" kern="0" cap="none" spc="0" normalizeH="0" baseline="0" noProof="0" dirty="0">
                  <a:ln>
                    <a:noFill/>
                  </a:ln>
                  <a:solidFill>
                    <a:srgbClr val="000000"/>
                  </a:solidFill>
                  <a:effectLst/>
                  <a:uLnTx/>
                  <a:uFillTx/>
                  <a:latin typeface="Arial" charset="0"/>
                  <a:ea typeface="ＭＳ Ｐゴシック" charset="0"/>
                </a:rPr>
                <a:t>2,u</a:t>
              </a:r>
            </a:p>
          </p:txBody>
        </p:sp>
      </p:grpSp>
      <p:sp>
        <p:nvSpPr>
          <p:cNvPr id="88" name="Text Box 4">
            <a:extLst>
              <a:ext uri="{FF2B5EF4-FFF2-40B4-BE49-F238E27FC236}">
                <a16:creationId xmlns:a16="http://schemas.microsoft.com/office/drawing/2014/main" id="{1E1EFAA2-A6D4-86F3-6DB7-BD3F667B20FD}"/>
              </a:ext>
            </a:extLst>
          </p:cNvPr>
          <p:cNvSpPr txBox="1">
            <a:spLocks noChangeArrowheads="1"/>
          </p:cNvSpPr>
          <p:nvPr/>
        </p:nvSpPr>
        <p:spPr bwMode="auto">
          <a:xfrm>
            <a:off x="3082181" y="1941646"/>
            <a:ext cx="327334" cy="40011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r" defTabSz="914400" rtl="0" eaLnBrk="0" fontAlgn="base" latinLnBrk="0" hangingPunct="0">
              <a:lnSpc>
                <a:spcPct val="100000"/>
              </a:lnSpc>
              <a:spcBef>
                <a:spcPct val="0"/>
              </a:spcBef>
              <a:spcAft>
                <a:spcPct val="0"/>
              </a:spcAft>
              <a:buClrTx/>
              <a:buSzTx/>
              <a:buFontTx/>
              <a:buNone/>
              <a:tabLst/>
              <a:defRPr/>
            </a:pPr>
            <a:r>
              <a:rPr kumimoji="0" lang="en-US" sz="2000" b="0" i="0" u="none" strike="noStrike" kern="0" cap="none" spc="0" normalizeH="0" baseline="0" noProof="0" dirty="0">
                <a:ln>
                  <a:noFill/>
                </a:ln>
                <a:solidFill>
                  <a:srgbClr val="000000"/>
                </a:solidFill>
                <a:effectLst/>
                <a:uLnTx/>
                <a:uFillTx/>
                <a:latin typeface="Arial" charset="0"/>
                <a:ea typeface="ＭＳ Ｐゴシック" charset="0"/>
              </a:rPr>
              <a:t>u</a:t>
            </a:r>
          </a:p>
        </p:txBody>
      </p:sp>
      <p:cxnSp>
        <p:nvCxnSpPr>
          <p:cNvPr id="89" name="Straight Connector 88">
            <a:extLst>
              <a:ext uri="{FF2B5EF4-FFF2-40B4-BE49-F238E27FC236}">
                <a16:creationId xmlns:a16="http://schemas.microsoft.com/office/drawing/2014/main" id="{F76509D4-0041-0DB6-0960-84F3182876D8}"/>
              </a:ext>
            </a:extLst>
          </p:cNvPr>
          <p:cNvCxnSpPr/>
          <p:nvPr/>
        </p:nvCxnSpPr>
        <p:spPr>
          <a:xfrm>
            <a:off x="1706097" y="2303362"/>
            <a:ext cx="8229600" cy="0"/>
          </a:xfrm>
          <a:prstGeom prst="line">
            <a:avLst/>
          </a:prstGeom>
          <a:ln w="1270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cxnSp>
        <p:nvCxnSpPr>
          <p:cNvPr id="90" name="Straight Connector 89">
            <a:extLst>
              <a:ext uri="{FF2B5EF4-FFF2-40B4-BE49-F238E27FC236}">
                <a16:creationId xmlns:a16="http://schemas.microsoft.com/office/drawing/2014/main" id="{71EE4BDC-0A56-C796-2852-0BEC3A48547A}"/>
              </a:ext>
            </a:extLst>
          </p:cNvPr>
          <p:cNvCxnSpPr/>
          <p:nvPr/>
        </p:nvCxnSpPr>
        <p:spPr>
          <a:xfrm>
            <a:off x="1714983" y="2606233"/>
            <a:ext cx="8229600" cy="0"/>
          </a:xfrm>
          <a:prstGeom prst="line">
            <a:avLst/>
          </a:prstGeom>
          <a:ln w="1270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cxnSp>
        <p:nvCxnSpPr>
          <p:cNvPr id="91" name="Straight Connector 90">
            <a:extLst>
              <a:ext uri="{FF2B5EF4-FFF2-40B4-BE49-F238E27FC236}">
                <a16:creationId xmlns:a16="http://schemas.microsoft.com/office/drawing/2014/main" id="{0685F5CD-0E21-2659-D538-FF7323408620}"/>
              </a:ext>
            </a:extLst>
          </p:cNvPr>
          <p:cNvCxnSpPr/>
          <p:nvPr/>
        </p:nvCxnSpPr>
        <p:spPr>
          <a:xfrm>
            <a:off x="1719251" y="2913722"/>
            <a:ext cx="8229600" cy="0"/>
          </a:xfrm>
          <a:prstGeom prst="line">
            <a:avLst/>
          </a:prstGeom>
          <a:ln w="1270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cxnSp>
        <p:nvCxnSpPr>
          <p:cNvPr id="92" name="Straight Connector 91">
            <a:extLst>
              <a:ext uri="{FF2B5EF4-FFF2-40B4-BE49-F238E27FC236}">
                <a16:creationId xmlns:a16="http://schemas.microsoft.com/office/drawing/2014/main" id="{9A4D8CCA-C36D-B164-F541-7F159DCCE930}"/>
              </a:ext>
            </a:extLst>
          </p:cNvPr>
          <p:cNvCxnSpPr/>
          <p:nvPr/>
        </p:nvCxnSpPr>
        <p:spPr>
          <a:xfrm>
            <a:off x="1718901" y="3225829"/>
            <a:ext cx="8229600" cy="0"/>
          </a:xfrm>
          <a:prstGeom prst="line">
            <a:avLst/>
          </a:prstGeom>
          <a:ln w="1270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cxnSp>
        <p:nvCxnSpPr>
          <p:cNvPr id="93" name="Straight Connector 92">
            <a:extLst>
              <a:ext uri="{FF2B5EF4-FFF2-40B4-BE49-F238E27FC236}">
                <a16:creationId xmlns:a16="http://schemas.microsoft.com/office/drawing/2014/main" id="{35862FB0-71CE-2A5B-C758-20FBFB3B805F}"/>
              </a:ext>
            </a:extLst>
          </p:cNvPr>
          <p:cNvCxnSpPr/>
          <p:nvPr/>
        </p:nvCxnSpPr>
        <p:spPr>
          <a:xfrm>
            <a:off x="1727787" y="3565644"/>
            <a:ext cx="8229600" cy="0"/>
          </a:xfrm>
          <a:prstGeom prst="line">
            <a:avLst/>
          </a:prstGeom>
          <a:ln w="1270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sp>
        <p:nvSpPr>
          <p:cNvPr id="94" name="TextBox 93">
            <a:extLst>
              <a:ext uri="{FF2B5EF4-FFF2-40B4-BE49-F238E27FC236}">
                <a16:creationId xmlns:a16="http://schemas.microsoft.com/office/drawing/2014/main" id="{F9D563D2-4A1A-A58A-4534-A910434FF9AD}"/>
              </a:ext>
            </a:extLst>
          </p:cNvPr>
          <p:cNvSpPr txBox="1"/>
          <p:nvPr/>
        </p:nvSpPr>
        <p:spPr>
          <a:xfrm>
            <a:off x="4322868" y="1212035"/>
            <a:ext cx="346570" cy="523220"/>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800" b="0" i="0" u="none" strike="noStrike" kern="1200" cap="none" spc="0" normalizeH="0" baseline="0" noProof="0" dirty="0">
                <a:ln>
                  <a:noFill/>
                </a:ln>
                <a:solidFill>
                  <a:srgbClr val="FF0000"/>
                </a:solidFill>
                <a:effectLst/>
                <a:uLnTx/>
                <a:uFillTx/>
                <a:latin typeface="Calibri" panose="020F0502020204030204"/>
                <a:ea typeface="+mn-ea"/>
                <a:cs typeface="+mn-cs"/>
              </a:rPr>
              <a:t>v</a:t>
            </a:r>
          </a:p>
        </p:txBody>
      </p:sp>
      <p:sp>
        <p:nvSpPr>
          <p:cNvPr id="95" name="TextBox 94">
            <a:extLst>
              <a:ext uri="{FF2B5EF4-FFF2-40B4-BE49-F238E27FC236}">
                <a16:creationId xmlns:a16="http://schemas.microsoft.com/office/drawing/2014/main" id="{0711C16D-5416-0458-FF13-ACD33953D40F}"/>
              </a:ext>
            </a:extLst>
          </p:cNvPr>
          <p:cNvSpPr txBox="1"/>
          <p:nvPr/>
        </p:nvSpPr>
        <p:spPr>
          <a:xfrm>
            <a:off x="5598013" y="1206430"/>
            <a:ext cx="441146" cy="523220"/>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800" b="0" i="0" u="none" strike="noStrike" kern="1200" cap="none" spc="0" normalizeH="0" baseline="0" noProof="0" dirty="0">
                <a:ln>
                  <a:noFill/>
                </a:ln>
                <a:solidFill>
                  <a:srgbClr val="FF0000"/>
                </a:solidFill>
                <a:effectLst/>
                <a:uLnTx/>
                <a:uFillTx/>
                <a:latin typeface="Calibri" panose="020F0502020204030204"/>
                <a:ea typeface="+mn-ea"/>
                <a:cs typeface="+mn-cs"/>
              </a:rPr>
              <a:t>w</a:t>
            </a:r>
          </a:p>
        </p:txBody>
      </p:sp>
      <p:sp>
        <p:nvSpPr>
          <p:cNvPr id="96" name="TextBox 95">
            <a:extLst>
              <a:ext uri="{FF2B5EF4-FFF2-40B4-BE49-F238E27FC236}">
                <a16:creationId xmlns:a16="http://schemas.microsoft.com/office/drawing/2014/main" id="{CCC01539-A7FC-6AD6-80CE-F16EE568FD7C}"/>
              </a:ext>
            </a:extLst>
          </p:cNvPr>
          <p:cNvSpPr txBox="1"/>
          <p:nvPr/>
        </p:nvSpPr>
        <p:spPr>
          <a:xfrm>
            <a:off x="6907883" y="1200825"/>
            <a:ext cx="340158" cy="523220"/>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800" b="0" i="0" u="none" strike="noStrike" kern="1200" cap="none" spc="0" normalizeH="0" baseline="0" noProof="0" dirty="0">
                <a:ln>
                  <a:noFill/>
                </a:ln>
                <a:solidFill>
                  <a:srgbClr val="FF0000"/>
                </a:solidFill>
                <a:effectLst/>
                <a:uLnTx/>
                <a:uFillTx/>
                <a:latin typeface="Calibri" panose="020F0502020204030204"/>
                <a:ea typeface="+mn-ea"/>
                <a:cs typeface="+mn-cs"/>
              </a:rPr>
              <a:t>x</a:t>
            </a:r>
          </a:p>
        </p:txBody>
      </p:sp>
      <p:sp>
        <p:nvSpPr>
          <p:cNvPr id="97" name="TextBox 96">
            <a:extLst>
              <a:ext uri="{FF2B5EF4-FFF2-40B4-BE49-F238E27FC236}">
                <a16:creationId xmlns:a16="http://schemas.microsoft.com/office/drawing/2014/main" id="{BF39C047-0CBE-F9E4-7985-36404C07D008}"/>
              </a:ext>
            </a:extLst>
          </p:cNvPr>
          <p:cNvSpPr txBox="1"/>
          <p:nvPr/>
        </p:nvSpPr>
        <p:spPr>
          <a:xfrm>
            <a:off x="8240903" y="1206795"/>
            <a:ext cx="346570" cy="523220"/>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800" b="0" i="0" u="none" strike="noStrike" kern="1200" cap="none" spc="0" normalizeH="0" baseline="0" noProof="0" dirty="0">
                <a:ln>
                  <a:noFill/>
                </a:ln>
                <a:solidFill>
                  <a:srgbClr val="FF0000"/>
                </a:solidFill>
                <a:effectLst/>
                <a:uLnTx/>
                <a:uFillTx/>
                <a:latin typeface="Calibri" panose="020F0502020204030204"/>
                <a:ea typeface="+mn-ea"/>
                <a:cs typeface="+mn-cs"/>
              </a:rPr>
              <a:t>y</a:t>
            </a:r>
          </a:p>
        </p:txBody>
      </p:sp>
      <p:sp>
        <p:nvSpPr>
          <p:cNvPr id="98" name="TextBox 97">
            <a:extLst>
              <a:ext uri="{FF2B5EF4-FFF2-40B4-BE49-F238E27FC236}">
                <a16:creationId xmlns:a16="http://schemas.microsoft.com/office/drawing/2014/main" id="{CD362D3D-0D69-B216-FBDA-D53364165DD3}"/>
              </a:ext>
            </a:extLst>
          </p:cNvPr>
          <p:cNvSpPr txBox="1"/>
          <p:nvPr/>
        </p:nvSpPr>
        <p:spPr>
          <a:xfrm>
            <a:off x="9504473" y="1224340"/>
            <a:ext cx="325730" cy="523220"/>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800" b="0" i="0" u="none" strike="noStrike" kern="1200" cap="none" spc="0" normalizeH="0" baseline="0" noProof="0" dirty="0">
                <a:ln>
                  <a:noFill/>
                </a:ln>
                <a:solidFill>
                  <a:srgbClr val="FF0000"/>
                </a:solidFill>
                <a:effectLst/>
                <a:uLnTx/>
                <a:uFillTx/>
                <a:latin typeface="Calibri" panose="020F0502020204030204"/>
                <a:ea typeface="+mn-ea"/>
                <a:cs typeface="+mn-cs"/>
              </a:rPr>
              <a:t>z</a:t>
            </a:r>
          </a:p>
        </p:txBody>
      </p:sp>
      <mc:AlternateContent xmlns:mc="http://schemas.openxmlformats.org/markup-compatibility/2006" xmlns:a14="http://schemas.microsoft.com/office/drawing/2010/main">
        <mc:Choice Requires="a14">
          <p:sp>
            <p:nvSpPr>
              <p:cNvPr id="100" name="TextBox 99">
                <a:extLst>
                  <a:ext uri="{FF2B5EF4-FFF2-40B4-BE49-F238E27FC236}">
                    <a16:creationId xmlns:a16="http://schemas.microsoft.com/office/drawing/2014/main" id="{0068A7DD-7EE7-DAC5-A6A5-3E584D68F04B}"/>
                  </a:ext>
                </a:extLst>
              </p:cNvPr>
              <p:cNvSpPr txBox="1"/>
              <p:nvPr/>
            </p:nvSpPr>
            <p:spPr>
              <a:xfrm>
                <a:off x="6988628" y="4785714"/>
                <a:ext cx="4559029" cy="1754326"/>
              </a:xfrm>
              <a:prstGeom prst="rect">
                <a:avLst/>
              </a:prstGeom>
              <a:noFill/>
            </p:spPr>
            <p:txBody>
              <a:bodyPr wrap="square" rtlCol="0">
                <a:spAutoFit/>
              </a:bodyPr>
              <a:lstStyle/>
              <a:p>
                <a:r>
                  <a:rPr lang="en-IN" dirty="0"/>
                  <a:t>D(v) is the distance of v from the source, which is known at this stage of the algorithm</a:t>
                </a:r>
              </a:p>
              <a:p>
                <a:r>
                  <a:rPr lang="en-IN" dirty="0"/>
                  <a:t>p(v) is the immediate predecessor of v on the path to v with distance D(v)</a:t>
                </a:r>
              </a:p>
              <a:p>
                <a14:m>
                  <m:oMath xmlns:m="http://schemas.openxmlformats.org/officeDocument/2006/math">
                    <m:r>
                      <a:rPr lang="en-IN" b="0" i="1" smtClean="0">
                        <a:latin typeface="Cambria Math" panose="02040503050406030204" pitchFamily="18" charset="0"/>
                      </a:rPr>
                      <m:t>∞</m:t>
                    </m:r>
                  </m:oMath>
                </a14:m>
                <a:r>
                  <a:rPr lang="en-IN" dirty="0"/>
                  <a:t> means the path is unknown at this stage of the algorithm </a:t>
                </a:r>
              </a:p>
            </p:txBody>
          </p:sp>
        </mc:Choice>
        <mc:Fallback xmlns="">
          <p:sp>
            <p:nvSpPr>
              <p:cNvPr id="100" name="TextBox 99">
                <a:extLst>
                  <a:ext uri="{FF2B5EF4-FFF2-40B4-BE49-F238E27FC236}">
                    <a16:creationId xmlns:a16="http://schemas.microsoft.com/office/drawing/2014/main" id="{0068A7DD-7EE7-DAC5-A6A5-3E584D68F04B}"/>
                  </a:ext>
                </a:extLst>
              </p:cNvPr>
              <p:cNvSpPr txBox="1">
                <a:spLocks noRot="1" noChangeAspect="1" noMove="1" noResize="1" noEditPoints="1" noAdjustHandles="1" noChangeArrowheads="1" noChangeShapeType="1" noTextEdit="1"/>
              </p:cNvSpPr>
              <p:nvPr/>
            </p:nvSpPr>
            <p:spPr>
              <a:xfrm>
                <a:off x="6988628" y="4785714"/>
                <a:ext cx="4559029" cy="1754326"/>
              </a:xfrm>
              <a:prstGeom prst="rect">
                <a:avLst/>
              </a:prstGeom>
              <a:blipFill>
                <a:blip r:embed="rId2"/>
                <a:stretch>
                  <a:fillRect l="-1070" t="-1736" r="-2139" b="-4514"/>
                </a:stretch>
              </a:blipFill>
            </p:spPr>
            <p:txBody>
              <a:bodyPr/>
              <a:lstStyle/>
              <a:p>
                <a:r>
                  <a:rPr lang="en-IN">
                    <a:noFill/>
                  </a:rPr>
                  <a:t> </a:t>
                </a:r>
              </a:p>
            </p:txBody>
          </p:sp>
        </mc:Fallback>
      </mc:AlternateContent>
      <p:cxnSp>
        <p:nvCxnSpPr>
          <p:cNvPr id="3" name="Straight Connector 2">
            <a:extLst>
              <a:ext uri="{FF2B5EF4-FFF2-40B4-BE49-F238E27FC236}">
                <a16:creationId xmlns:a16="http://schemas.microsoft.com/office/drawing/2014/main" id="{1068B95E-9F51-8EDC-D9EF-4B642B980D07}"/>
              </a:ext>
            </a:extLst>
          </p:cNvPr>
          <p:cNvCxnSpPr/>
          <p:nvPr/>
        </p:nvCxnSpPr>
        <p:spPr>
          <a:xfrm>
            <a:off x="1706097" y="2303362"/>
            <a:ext cx="8229600" cy="0"/>
          </a:xfrm>
          <a:prstGeom prst="line">
            <a:avLst/>
          </a:prstGeom>
          <a:ln w="1270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grpSp>
        <p:nvGrpSpPr>
          <p:cNvPr id="99" name="Group 98">
            <a:extLst>
              <a:ext uri="{FF2B5EF4-FFF2-40B4-BE49-F238E27FC236}">
                <a16:creationId xmlns:a16="http://schemas.microsoft.com/office/drawing/2014/main" id="{D6CFA889-DC26-A496-CF54-15993616043F}"/>
              </a:ext>
            </a:extLst>
          </p:cNvPr>
          <p:cNvGrpSpPr/>
          <p:nvPr/>
        </p:nvGrpSpPr>
        <p:grpSpPr>
          <a:xfrm>
            <a:off x="4274519" y="2299647"/>
            <a:ext cx="5679281" cy="401555"/>
            <a:chOff x="4263633" y="1951300"/>
            <a:chExt cx="5679281" cy="401555"/>
          </a:xfrm>
        </p:grpSpPr>
        <p:sp>
          <p:nvSpPr>
            <p:cNvPr id="101" name="Text Box 6">
              <a:extLst>
                <a:ext uri="{FF2B5EF4-FFF2-40B4-BE49-F238E27FC236}">
                  <a16:creationId xmlns:a16="http://schemas.microsoft.com/office/drawing/2014/main" id="{D9344A22-1D2C-7062-2DC5-65F9BCE9DF8E}"/>
                </a:ext>
              </a:extLst>
            </p:cNvPr>
            <p:cNvSpPr txBox="1">
              <a:spLocks noChangeArrowheads="1"/>
            </p:cNvSpPr>
            <p:nvPr/>
          </p:nvSpPr>
          <p:spPr bwMode="auto">
            <a:xfrm>
              <a:off x="5585035" y="1951300"/>
              <a:ext cx="526106" cy="40011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r" defTabSz="914400" rtl="0" eaLnBrk="0" fontAlgn="base" latinLnBrk="0" hangingPunct="0">
                <a:lnSpc>
                  <a:spcPct val="100000"/>
                </a:lnSpc>
                <a:spcBef>
                  <a:spcPct val="0"/>
                </a:spcBef>
                <a:spcAft>
                  <a:spcPct val="0"/>
                </a:spcAft>
                <a:buClrTx/>
                <a:buSzTx/>
                <a:buFontTx/>
                <a:buNone/>
                <a:tabLst/>
                <a:defRPr/>
              </a:pPr>
              <a:r>
                <a:rPr lang="en-US" sz="2000" kern="0" dirty="0">
                  <a:solidFill>
                    <a:srgbClr val="000000"/>
                  </a:solidFill>
                </a:rPr>
                <a:t>4</a:t>
              </a:r>
              <a:r>
                <a:rPr kumimoji="0" lang="en-US" sz="2000" b="0" i="0" u="none" strike="noStrike" kern="0" cap="none" spc="0" normalizeH="0" baseline="0" noProof="0" dirty="0">
                  <a:ln>
                    <a:noFill/>
                  </a:ln>
                  <a:solidFill>
                    <a:srgbClr val="000000"/>
                  </a:solidFill>
                  <a:effectLst/>
                  <a:uLnTx/>
                  <a:uFillTx/>
                  <a:latin typeface="Arial" charset="0"/>
                  <a:ea typeface="ＭＳ Ｐゴシック" charset="0"/>
                </a:rPr>
                <a:t>,</a:t>
              </a:r>
              <a:r>
                <a:rPr lang="en-US" sz="2000" kern="0" dirty="0">
                  <a:solidFill>
                    <a:srgbClr val="000000"/>
                  </a:solidFill>
                </a:rPr>
                <a:t>x</a:t>
              </a:r>
              <a:endParaRPr kumimoji="0" lang="en-US" sz="20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102" name="Text Box 9">
              <a:extLst>
                <a:ext uri="{FF2B5EF4-FFF2-40B4-BE49-F238E27FC236}">
                  <a16:creationId xmlns:a16="http://schemas.microsoft.com/office/drawing/2014/main" id="{890DEE2D-329C-EFE2-3B43-81E64CA7BE43}"/>
                </a:ext>
              </a:extLst>
            </p:cNvPr>
            <p:cNvSpPr txBox="1">
              <a:spLocks noChangeArrowheads="1"/>
            </p:cNvSpPr>
            <p:nvPr/>
          </p:nvSpPr>
          <p:spPr bwMode="auto">
            <a:xfrm>
              <a:off x="9564285" y="1975894"/>
              <a:ext cx="378629" cy="36933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r" defTabSz="914400" rtl="0" eaLnBrk="0" fontAlgn="base" latinLnBrk="0" hangingPunct="0">
                <a:lnSpc>
                  <a:spcPct val="100000"/>
                </a:lnSpc>
                <a:spcBef>
                  <a:spcPct val="0"/>
                </a:spcBef>
                <a:spcAft>
                  <a:spcPct val="0"/>
                </a:spcAft>
                <a:buClrTx/>
                <a:buSzTx/>
                <a:buFontTx/>
                <a:buNone/>
                <a:tabLst/>
                <a:defRPr/>
              </a:pPr>
              <a:r>
                <a:rPr kumimoji="0" lang="en-US" sz="1800" b="0" i="0" u="none" strike="noStrike" kern="0" cap="none" spc="0" normalizeH="0" baseline="0" noProof="0" dirty="0">
                  <a:ln>
                    <a:noFill/>
                  </a:ln>
                  <a:solidFill>
                    <a:srgbClr val="000000"/>
                  </a:solidFill>
                  <a:effectLst/>
                  <a:uLnTx/>
                  <a:uFillTx/>
                  <a:latin typeface="Comic Sans MS" charset="0"/>
                  <a:ea typeface="ＭＳ Ｐゴシック" charset="0"/>
                </a:rPr>
                <a:t>∞</a:t>
              </a:r>
              <a:endParaRPr kumimoji="0" lang="en-US" sz="20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103" name="Text Box 9">
              <a:extLst>
                <a:ext uri="{FF2B5EF4-FFF2-40B4-BE49-F238E27FC236}">
                  <a16:creationId xmlns:a16="http://schemas.microsoft.com/office/drawing/2014/main" id="{784A02A4-8C2C-3323-9AE8-FD35CB3AA27C}"/>
                </a:ext>
              </a:extLst>
            </p:cNvPr>
            <p:cNvSpPr txBox="1">
              <a:spLocks noChangeArrowheads="1"/>
            </p:cNvSpPr>
            <p:nvPr/>
          </p:nvSpPr>
          <p:spPr bwMode="auto">
            <a:xfrm>
              <a:off x="8121408" y="1974450"/>
              <a:ext cx="526106" cy="36933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r" defTabSz="914400" rtl="0" eaLnBrk="0" fontAlgn="base" latinLnBrk="0" hangingPunct="0">
                <a:lnSpc>
                  <a:spcPct val="100000"/>
                </a:lnSpc>
                <a:spcBef>
                  <a:spcPct val="0"/>
                </a:spcBef>
                <a:spcAft>
                  <a:spcPct val="0"/>
                </a:spcAft>
                <a:buClrTx/>
                <a:buSzTx/>
                <a:buFontTx/>
                <a:buNone/>
                <a:tabLst/>
                <a:defRPr/>
              </a:pPr>
              <a:r>
                <a:rPr lang="en-US" sz="1800" kern="0" dirty="0">
                  <a:solidFill>
                    <a:srgbClr val="00B050"/>
                  </a:solidFill>
                  <a:latin typeface="Comic Sans MS" charset="0"/>
                </a:rPr>
                <a:t>2,x</a:t>
              </a:r>
              <a:endParaRPr kumimoji="0" lang="en-US" sz="2000" b="0" i="0" u="none" strike="noStrike" kern="0" cap="none" spc="0" normalizeH="0" baseline="0" noProof="0" dirty="0">
                <a:ln>
                  <a:noFill/>
                </a:ln>
                <a:solidFill>
                  <a:srgbClr val="00B050"/>
                </a:solidFill>
                <a:effectLst/>
                <a:uLnTx/>
                <a:uFillTx/>
                <a:latin typeface="Arial" charset="0"/>
                <a:ea typeface="ＭＳ Ｐゴシック" charset="0"/>
              </a:endParaRPr>
            </a:p>
          </p:txBody>
        </p:sp>
        <p:sp>
          <p:nvSpPr>
            <p:cNvPr id="105" name="Text Box 5">
              <a:extLst>
                <a:ext uri="{FF2B5EF4-FFF2-40B4-BE49-F238E27FC236}">
                  <a16:creationId xmlns:a16="http://schemas.microsoft.com/office/drawing/2014/main" id="{7E1DEF6E-69C9-E703-BCD7-62634D2CF3E8}"/>
                </a:ext>
              </a:extLst>
            </p:cNvPr>
            <p:cNvSpPr txBox="1">
              <a:spLocks noChangeArrowheads="1"/>
            </p:cNvSpPr>
            <p:nvPr/>
          </p:nvSpPr>
          <p:spPr bwMode="auto">
            <a:xfrm>
              <a:off x="4263633" y="1952745"/>
              <a:ext cx="540533" cy="40011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r" defTabSz="914400" rtl="0" eaLnBrk="0" fontAlgn="base" latinLnBrk="0" hangingPunct="0">
                <a:lnSpc>
                  <a:spcPct val="100000"/>
                </a:lnSpc>
                <a:spcBef>
                  <a:spcPct val="0"/>
                </a:spcBef>
                <a:spcAft>
                  <a:spcPct val="0"/>
                </a:spcAft>
                <a:buClrTx/>
                <a:buSzTx/>
                <a:buFontTx/>
                <a:buNone/>
                <a:tabLst/>
                <a:defRPr/>
              </a:pPr>
              <a:r>
                <a:rPr kumimoji="0" lang="en-US" sz="2000" b="0" i="0" u="none" strike="noStrike" kern="0" cap="none" spc="0" normalizeH="0" baseline="0" noProof="0" dirty="0">
                  <a:ln>
                    <a:noFill/>
                  </a:ln>
                  <a:solidFill>
                    <a:srgbClr val="000000"/>
                  </a:solidFill>
                  <a:effectLst/>
                  <a:uLnTx/>
                  <a:uFillTx/>
                  <a:latin typeface="Arial" charset="0"/>
                  <a:ea typeface="ＭＳ Ｐゴシック" charset="0"/>
                </a:rPr>
                <a:t>2,u</a:t>
              </a:r>
            </a:p>
          </p:txBody>
        </p:sp>
      </p:grpSp>
      <p:sp>
        <p:nvSpPr>
          <p:cNvPr id="106" name="Text Box 4">
            <a:extLst>
              <a:ext uri="{FF2B5EF4-FFF2-40B4-BE49-F238E27FC236}">
                <a16:creationId xmlns:a16="http://schemas.microsoft.com/office/drawing/2014/main" id="{EDCD7FB6-2C75-B006-B162-1D27C9FAA195}"/>
              </a:ext>
            </a:extLst>
          </p:cNvPr>
          <p:cNvSpPr txBox="1">
            <a:spLocks noChangeArrowheads="1"/>
          </p:cNvSpPr>
          <p:nvPr/>
        </p:nvSpPr>
        <p:spPr bwMode="auto">
          <a:xfrm>
            <a:off x="2964828" y="2289993"/>
            <a:ext cx="455573" cy="40011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r" defTabSz="914400" rtl="0" eaLnBrk="0" fontAlgn="base" latinLnBrk="0" hangingPunct="0">
              <a:lnSpc>
                <a:spcPct val="100000"/>
              </a:lnSpc>
              <a:spcBef>
                <a:spcPct val="0"/>
              </a:spcBef>
              <a:spcAft>
                <a:spcPct val="0"/>
              </a:spcAft>
              <a:buClrTx/>
              <a:buSzTx/>
              <a:buFontTx/>
              <a:buNone/>
              <a:tabLst/>
              <a:defRPr/>
            </a:pPr>
            <a:r>
              <a:rPr kumimoji="0" lang="en-US" sz="2000" b="0" i="0" u="none" strike="noStrike" kern="0" cap="none" spc="0" normalizeH="0" baseline="0" noProof="0" dirty="0" err="1">
                <a:ln>
                  <a:noFill/>
                </a:ln>
                <a:solidFill>
                  <a:srgbClr val="000000"/>
                </a:solidFill>
                <a:effectLst/>
                <a:uLnTx/>
                <a:uFillTx/>
                <a:latin typeface="Arial" charset="0"/>
                <a:ea typeface="ＭＳ Ｐゴシック" charset="0"/>
              </a:rPr>
              <a:t>ux</a:t>
            </a:r>
            <a:endParaRPr kumimoji="0" lang="en-US" sz="2000" b="0" i="0" u="none" strike="noStrike" kern="0" cap="none" spc="0" normalizeH="0" baseline="0" noProof="0" dirty="0">
              <a:ln>
                <a:noFill/>
              </a:ln>
              <a:solidFill>
                <a:srgbClr val="000000"/>
              </a:solidFill>
              <a:effectLst/>
              <a:uLnTx/>
              <a:uFillTx/>
              <a:latin typeface="Arial" charset="0"/>
              <a:ea typeface="ＭＳ Ｐゴシック" charset="0"/>
            </a:endParaRPr>
          </a:p>
        </p:txBody>
      </p:sp>
      <p:grpSp>
        <p:nvGrpSpPr>
          <p:cNvPr id="104" name="Group 103">
            <a:extLst>
              <a:ext uri="{FF2B5EF4-FFF2-40B4-BE49-F238E27FC236}">
                <a16:creationId xmlns:a16="http://schemas.microsoft.com/office/drawing/2014/main" id="{A51923E8-C3D9-B653-0242-27206937EB95}"/>
              </a:ext>
            </a:extLst>
          </p:cNvPr>
          <p:cNvGrpSpPr/>
          <p:nvPr/>
        </p:nvGrpSpPr>
        <p:grpSpPr>
          <a:xfrm>
            <a:off x="4274518" y="2582675"/>
            <a:ext cx="5679281" cy="401555"/>
            <a:chOff x="4263633" y="1951300"/>
            <a:chExt cx="5679281" cy="401555"/>
          </a:xfrm>
        </p:grpSpPr>
        <p:sp>
          <p:nvSpPr>
            <p:cNvPr id="107" name="Text Box 6">
              <a:extLst>
                <a:ext uri="{FF2B5EF4-FFF2-40B4-BE49-F238E27FC236}">
                  <a16:creationId xmlns:a16="http://schemas.microsoft.com/office/drawing/2014/main" id="{338041DB-C87D-9EAB-3EBC-CA97B84EB4B1}"/>
                </a:ext>
              </a:extLst>
            </p:cNvPr>
            <p:cNvSpPr txBox="1">
              <a:spLocks noChangeArrowheads="1"/>
            </p:cNvSpPr>
            <p:nvPr/>
          </p:nvSpPr>
          <p:spPr bwMode="auto">
            <a:xfrm>
              <a:off x="5585035" y="1951300"/>
              <a:ext cx="526106" cy="40011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r" defTabSz="914400" rtl="0" eaLnBrk="0" fontAlgn="base" latinLnBrk="0" hangingPunct="0">
                <a:lnSpc>
                  <a:spcPct val="100000"/>
                </a:lnSpc>
                <a:spcBef>
                  <a:spcPct val="0"/>
                </a:spcBef>
                <a:spcAft>
                  <a:spcPct val="0"/>
                </a:spcAft>
                <a:buClrTx/>
                <a:buSzTx/>
                <a:buFontTx/>
                <a:buNone/>
                <a:tabLst/>
                <a:defRPr/>
              </a:pPr>
              <a:r>
                <a:rPr kumimoji="0" lang="en-US" sz="2000" b="0" i="0" u="none" strike="noStrike" kern="0" cap="none" spc="0" normalizeH="0" baseline="0" noProof="0" dirty="0">
                  <a:ln>
                    <a:noFill/>
                  </a:ln>
                  <a:solidFill>
                    <a:srgbClr val="000000"/>
                  </a:solidFill>
                  <a:effectLst/>
                  <a:uLnTx/>
                  <a:uFillTx/>
                  <a:latin typeface="Arial" charset="0"/>
                  <a:ea typeface="ＭＳ Ｐゴシック" charset="0"/>
                </a:rPr>
                <a:t>3,y</a:t>
              </a:r>
            </a:p>
          </p:txBody>
        </p:sp>
        <p:sp>
          <p:nvSpPr>
            <p:cNvPr id="108" name="Text Box 9">
              <a:extLst>
                <a:ext uri="{FF2B5EF4-FFF2-40B4-BE49-F238E27FC236}">
                  <a16:creationId xmlns:a16="http://schemas.microsoft.com/office/drawing/2014/main" id="{D9FD3950-39A4-85F9-6A0C-3D1727D1BDF5}"/>
                </a:ext>
              </a:extLst>
            </p:cNvPr>
            <p:cNvSpPr txBox="1">
              <a:spLocks noChangeArrowheads="1"/>
            </p:cNvSpPr>
            <p:nvPr/>
          </p:nvSpPr>
          <p:spPr bwMode="auto">
            <a:xfrm>
              <a:off x="9432838" y="1975894"/>
              <a:ext cx="510076" cy="36933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r" defTabSz="914400" rtl="0" eaLnBrk="0" fontAlgn="base" latinLnBrk="0" hangingPunct="0">
                <a:lnSpc>
                  <a:spcPct val="100000"/>
                </a:lnSpc>
                <a:spcBef>
                  <a:spcPct val="0"/>
                </a:spcBef>
                <a:spcAft>
                  <a:spcPct val="0"/>
                </a:spcAft>
                <a:buClrTx/>
                <a:buSzTx/>
                <a:buFontTx/>
                <a:buNone/>
                <a:tabLst/>
                <a:defRPr/>
              </a:pPr>
              <a:r>
                <a:rPr lang="en-US" sz="1800" kern="0" dirty="0">
                  <a:solidFill>
                    <a:srgbClr val="000000"/>
                  </a:solidFill>
                  <a:latin typeface="Comic Sans MS" charset="0"/>
                </a:rPr>
                <a:t>4,y</a:t>
              </a:r>
              <a:endParaRPr kumimoji="0" lang="en-US" sz="20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111" name="Text Box 5">
              <a:extLst>
                <a:ext uri="{FF2B5EF4-FFF2-40B4-BE49-F238E27FC236}">
                  <a16:creationId xmlns:a16="http://schemas.microsoft.com/office/drawing/2014/main" id="{E4318AB7-D266-F9F5-71AE-BEAFA622356A}"/>
                </a:ext>
              </a:extLst>
            </p:cNvPr>
            <p:cNvSpPr txBox="1">
              <a:spLocks noChangeArrowheads="1"/>
            </p:cNvSpPr>
            <p:nvPr/>
          </p:nvSpPr>
          <p:spPr bwMode="auto">
            <a:xfrm>
              <a:off x="4263633" y="1952745"/>
              <a:ext cx="540533" cy="40011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r" defTabSz="914400" rtl="0" eaLnBrk="0" fontAlgn="base" latinLnBrk="0" hangingPunct="0">
                <a:lnSpc>
                  <a:spcPct val="100000"/>
                </a:lnSpc>
                <a:spcBef>
                  <a:spcPct val="0"/>
                </a:spcBef>
                <a:spcAft>
                  <a:spcPct val="0"/>
                </a:spcAft>
                <a:buClrTx/>
                <a:buSzTx/>
                <a:buFontTx/>
                <a:buNone/>
                <a:tabLst/>
                <a:defRPr/>
              </a:pPr>
              <a:r>
                <a:rPr kumimoji="0" lang="en-US" sz="2000" b="0" i="0" u="none" strike="noStrike" kern="0" cap="none" spc="0" normalizeH="0" baseline="0" noProof="0" dirty="0">
                  <a:ln>
                    <a:noFill/>
                  </a:ln>
                  <a:solidFill>
                    <a:srgbClr val="00B050"/>
                  </a:solidFill>
                  <a:effectLst/>
                  <a:uLnTx/>
                  <a:uFillTx/>
                  <a:latin typeface="Arial" charset="0"/>
                  <a:ea typeface="ＭＳ Ｐゴシック" charset="0"/>
                </a:rPr>
                <a:t>2,u</a:t>
              </a:r>
            </a:p>
          </p:txBody>
        </p:sp>
      </p:grpSp>
      <p:sp>
        <p:nvSpPr>
          <p:cNvPr id="112" name="Text Box 4">
            <a:extLst>
              <a:ext uri="{FF2B5EF4-FFF2-40B4-BE49-F238E27FC236}">
                <a16:creationId xmlns:a16="http://schemas.microsoft.com/office/drawing/2014/main" id="{2F37720C-5CF1-2554-96B5-595F53AA88E5}"/>
              </a:ext>
            </a:extLst>
          </p:cNvPr>
          <p:cNvSpPr txBox="1">
            <a:spLocks noChangeArrowheads="1"/>
          </p:cNvSpPr>
          <p:nvPr/>
        </p:nvSpPr>
        <p:spPr bwMode="auto">
          <a:xfrm>
            <a:off x="2945445" y="2573021"/>
            <a:ext cx="583814" cy="40011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r" defTabSz="914400" rtl="0" eaLnBrk="0" fontAlgn="base" latinLnBrk="0" hangingPunct="0">
              <a:lnSpc>
                <a:spcPct val="100000"/>
              </a:lnSpc>
              <a:spcBef>
                <a:spcPct val="0"/>
              </a:spcBef>
              <a:spcAft>
                <a:spcPct val="0"/>
              </a:spcAft>
              <a:buClrTx/>
              <a:buSzTx/>
              <a:buFontTx/>
              <a:buNone/>
              <a:tabLst/>
              <a:defRPr/>
            </a:pPr>
            <a:r>
              <a:rPr kumimoji="0" lang="en-US" sz="2000" b="0" i="0" u="none" strike="noStrike" kern="0" cap="none" spc="0" normalizeH="0" baseline="0" noProof="0" dirty="0" err="1">
                <a:ln>
                  <a:noFill/>
                </a:ln>
                <a:solidFill>
                  <a:srgbClr val="000000"/>
                </a:solidFill>
                <a:effectLst/>
                <a:uLnTx/>
                <a:uFillTx/>
                <a:latin typeface="Arial" charset="0"/>
                <a:ea typeface="ＭＳ Ｐゴシック" charset="0"/>
              </a:rPr>
              <a:t>uxy</a:t>
            </a:r>
            <a:endParaRPr kumimoji="0" lang="en-US" sz="2000" b="0" i="0" u="none" strike="noStrike" kern="0" cap="none" spc="0" normalizeH="0" baseline="0" noProof="0" dirty="0">
              <a:ln>
                <a:noFill/>
              </a:ln>
              <a:solidFill>
                <a:srgbClr val="000000"/>
              </a:solidFill>
              <a:effectLst/>
              <a:uLnTx/>
              <a:uFillTx/>
              <a:latin typeface="Arial" charset="0"/>
              <a:ea typeface="ＭＳ Ｐゴシック" charset="0"/>
            </a:endParaRPr>
          </a:p>
        </p:txBody>
      </p:sp>
      <p:grpSp>
        <p:nvGrpSpPr>
          <p:cNvPr id="109" name="Group 108">
            <a:extLst>
              <a:ext uri="{FF2B5EF4-FFF2-40B4-BE49-F238E27FC236}">
                <a16:creationId xmlns:a16="http://schemas.microsoft.com/office/drawing/2014/main" id="{3CEEB0AD-A06D-5A37-EECA-28698F011674}"/>
              </a:ext>
            </a:extLst>
          </p:cNvPr>
          <p:cNvGrpSpPr/>
          <p:nvPr/>
        </p:nvGrpSpPr>
        <p:grpSpPr>
          <a:xfrm>
            <a:off x="5595920" y="2865704"/>
            <a:ext cx="4357879" cy="400110"/>
            <a:chOff x="5585035" y="1951300"/>
            <a:chExt cx="4357879" cy="400110"/>
          </a:xfrm>
        </p:grpSpPr>
        <p:sp>
          <p:nvSpPr>
            <p:cNvPr id="110" name="Text Box 6">
              <a:extLst>
                <a:ext uri="{FF2B5EF4-FFF2-40B4-BE49-F238E27FC236}">
                  <a16:creationId xmlns:a16="http://schemas.microsoft.com/office/drawing/2014/main" id="{115E45EF-6744-0B74-F97D-6DE49A1E9835}"/>
                </a:ext>
              </a:extLst>
            </p:cNvPr>
            <p:cNvSpPr txBox="1">
              <a:spLocks noChangeArrowheads="1"/>
            </p:cNvSpPr>
            <p:nvPr/>
          </p:nvSpPr>
          <p:spPr bwMode="auto">
            <a:xfrm>
              <a:off x="5585035" y="1951300"/>
              <a:ext cx="526106" cy="40011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r" defTabSz="914400" rtl="0" eaLnBrk="0" fontAlgn="base" latinLnBrk="0" hangingPunct="0">
                <a:lnSpc>
                  <a:spcPct val="100000"/>
                </a:lnSpc>
                <a:spcBef>
                  <a:spcPct val="0"/>
                </a:spcBef>
                <a:spcAft>
                  <a:spcPct val="0"/>
                </a:spcAft>
                <a:buClrTx/>
                <a:buSzTx/>
                <a:buFontTx/>
                <a:buNone/>
                <a:tabLst/>
                <a:defRPr/>
              </a:pPr>
              <a:r>
                <a:rPr kumimoji="0" lang="en-US" sz="2000" b="0" i="0" u="none" strike="noStrike" kern="0" cap="none" spc="0" normalizeH="0" baseline="0" noProof="0" dirty="0">
                  <a:ln>
                    <a:noFill/>
                  </a:ln>
                  <a:solidFill>
                    <a:srgbClr val="00B050"/>
                  </a:solidFill>
                  <a:effectLst/>
                  <a:uLnTx/>
                  <a:uFillTx/>
                  <a:latin typeface="Arial" charset="0"/>
                  <a:ea typeface="ＭＳ Ｐゴシック" charset="0"/>
                </a:rPr>
                <a:t>3,y</a:t>
              </a:r>
            </a:p>
          </p:txBody>
        </p:sp>
        <p:sp>
          <p:nvSpPr>
            <p:cNvPr id="113" name="Text Box 9">
              <a:extLst>
                <a:ext uri="{FF2B5EF4-FFF2-40B4-BE49-F238E27FC236}">
                  <a16:creationId xmlns:a16="http://schemas.microsoft.com/office/drawing/2014/main" id="{C6F71DFF-006C-AF50-5546-2D09D517346E}"/>
                </a:ext>
              </a:extLst>
            </p:cNvPr>
            <p:cNvSpPr txBox="1">
              <a:spLocks noChangeArrowheads="1"/>
            </p:cNvSpPr>
            <p:nvPr/>
          </p:nvSpPr>
          <p:spPr bwMode="auto">
            <a:xfrm>
              <a:off x="9432838" y="1975894"/>
              <a:ext cx="510076" cy="36933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r" defTabSz="914400" rtl="0" eaLnBrk="0" fontAlgn="base" latinLnBrk="0" hangingPunct="0">
                <a:lnSpc>
                  <a:spcPct val="100000"/>
                </a:lnSpc>
                <a:spcBef>
                  <a:spcPct val="0"/>
                </a:spcBef>
                <a:spcAft>
                  <a:spcPct val="0"/>
                </a:spcAft>
                <a:buClrTx/>
                <a:buSzTx/>
                <a:buFontTx/>
                <a:buNone/>
                <a:tabLst/>
                <a:defRPr/>
              </a:pPr>
              <a:r>
                <a:rPr lang="en-US" sz="1800" kern="0" dirty="0">
                  <a:solidFill>
                    <a:srgbClr val="000000"/>
                  </a:solidFill>
                  <a:latin typeface="Comic Sans MS" charset="0"/>
                </a:rPr>
                <a:t>4,y</a:t>
              </a:r>
              <a:endParaRPr kumimoji="0" lang="en-US" sz="2000" b="0" i="0" u="none" strike="noStrike" kern="0" cap="none" spc="0" normalizeH="0" baseline="0" noProof="0" dirty="0">
                <a:ln>
                  <a:noFill/>
                </a:ln>
                <a:solidFill>
                  <a:srgbClr val="000000"/>
                </a:solidFill>
                <a:effectLst/>
                <a:uLnTx/>
                <a:uFillTx/>
                <a:latin typeface="Arial" charset="0"/>
                <a:ea typeface="ＭＳ Ｐゴシック" charset="0"/>
              </a:endParaRPr>
            </a:p>
          </p:txBody>
        </p:sp>
      </p:grpSp>
      <p:sp>
        <p:nvSpPr>
          <p:cNvPr id="117" name="Text Box 4">
            <a:extLst>
              <a:ext uri="{FF2B5EF4-FFF2-40B4-BE49-F238E27FC236}">
                <a16:creationId xmlns:a16="http://schemas.microsoft.com/office/drawing/2014/main" id="{999FAF36-14D1-E72D-B8E7-07A35CA7EE7D}"/>
              </a:ext>
            </a:extLst>
          </p:cNvPr>
          <p:cNvSpPr txBox="1">
            <a:spLocks noChangeArrowheads="1"/>
          </p:cNvSpPr>
          <p:nvPr/>
        </p:nvSpPr>
        <p:spPr bwMode="auto">
          <a:xfrm>
            <a:off x="2926062" y="2856050"/>
            <a:ext cx="712054" cy="40011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r" defTabSz="914400" rtl="0" eaLnBrk="0" fontAlgn="base" latinLnBrk="0" hangingPunct="0">
              <a:lnSpc>
                <a:spcPct val="100000"/>
              </a:lnSpc>
              <a:spcBef>
                <a:spcPct val="0"/>
              </a:spcBef>
              <a:spcAft>
                <a:spcPct val="0"/>
              </a:spcAft>
              <a:buClrTx/>
              <a:buSzTx/>
              <a:buFontTx/>
              <a:buNone/>
              <a:tabLst/>
              <a:defRPr/>
            </a:pPr>
            <a:r>
              <a:rPr kumimoji="0" lang="en-US" sz="2000" b="0" i="0" u="none" strike="noStrike" kern="0" cap="none" spc="0" normalizeH="0" baseline="0" noProof="0" dirty="0" err="1">
                <a:ln>
                  <a:noFill/>
                </a:ln>
                <a:solidFill>
                  <a:srgbClr val="000000"/>
                </a:solidFill>
                <a:effectLst/>
                <a:uLnTx/>
                <a:uFillTx/>
                <a:latin typeface="Arial" charset="0"/>
                <a:ea typeface="ＭＳ Ｐゴシック" charset="0"/>
              </a:rPr>
              <a:t>uxyv</a:t>
            </a:r>
            <a:endParaRPr kumimoji="0" lang="en-US" sz="20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116" name="Text Box 9">
            <a:extLst>
              <a:ext uri="{FF2B5EF4-FFF2-40B4-BE49-F238E27FC236}">
                <a16:creationId xmlns:a16="http://schemas.microsoft.com/office/drawing/2014/main" id="{B9A49BA9-92D9-3F66-CAF8-66F8D9F7066B}"/>
              </a:ext>
            </a:extLst>
          </p:cNvPr>
          <p:cNvSpPr txBox="1">
            <a:spLocks noChangeArrowheads="1"/>
          </p:cNvSpPr>
          <p:nvPr/>
        </p:nvSpPr>
        <p:spPr bwMode="auto">
          <a:xfrm>
            <a:off x="9443722" y="3184212"/>
            <a:ext cx="510076" cy="36933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r" defTabSz="914400" rtl="0" eaLnBrk="0" fontAlgn="base" latinLnBrk="0" hangingPunct="0">
              <a:lnSpc>
                <a:spcPct val="100000"/>
              </a:lnSpc>
              <a:spcBef>
                <a:spcPct val="0"/>
              </a:spcBef>
              <a:spcAft>
                <a:spcPct val="0"/>
              </a:spcAft>
              <a:buClrTx/>
              <a:buSzTx/>
              <a:buFontTx/>
              <a:buNone/>
              <a:tabLst/>
              <a:defRPr/>
            </a:pPr>
            <a:r>
              <a:rPr lang="en-US" sz="1800" kern="0" dirty="0">
                <a:solidFill>
                  <a:srgbClr val="00B050"/>
                </a:solidFill>
                <a:latin typeface="Comic Sans MS" charset="0"/>
              </a:rPr>
              <a:t>4,y</a:t>
            </a:r>
            <a:endParaRPr kumimoji="0" lang="en-US" sz="2000" b="0" i="0" u="none" strike="noStrike" kern="0" cap="none" spc="0" normalizeH="0" baseline="0" noProof="0" dirty="0">
              <a:ln>
                <a:noFill/>
              </a:ln>
              <a:solidFill>
                <a:srgbClr val="00B050"/>
              </a:solidFill>
              <a:effectLst/>
              <a:uLnTx/>
              <a:uFillTx/>
              <a:latin typeface="Arial" charset="0"/>
              <a:ea typeface="ＭＳ Ｐゴシック" charset="0"/>
            </a:endParaRPr>
          </a:p>
        </p:txBody>
      </p:sp>
      <p:sp>
        <p:nvSpPr>
          <p:cNvPr id="121" name="Text Box 4">
            <a:extLst>
              <a:ext uri="{FF2B5EF4-FFF2-40B4-BE49-F238E27FC236}">
                <a16:creationId xmlns:a16="http://schemas.microsoft.com/office/drawing/2014/main" id="{00E07F7E-5615-5236-0DBB-6A3991C4A965}"/>
              </a:ext>
            </a:extLst>
          </p:cNvPr>
          <p:cNvSpPr txBox="1">
            <a:spLocks noChangeArrowheads="1"/>
          </p:cNvSpPr>
          <p:nvPr/>
        </p:nvSpPr>
        <p:spPr bwMode="auto">
          <a:xfrm>
            <a:off x="2903399" y="3149964"/>
            <a:ext cx="898003" cy="40011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r" defTabSz="914400" rtl="0" eaLnBrk="0" fontAlgn="base" latinLnBrk="0" hangingPunct="0">
              <a:lnSpc>
                <a:spcPct val="100000"/>
              </a:lnSpc>
              <a:spcBef>
                <a:spcPct val="0"/>
              </a:spcBef>
              <a:spcAft>
                <a:spcPct val="0"/>
              </a:spcAft>
              <a:buClrTx/>
              <a:buSzTx/>
              <a:buFontTx/>
              <a:buNone/>
              <a:tabLst/>
              <a:defRPr/>
            </a:pPr>
            <a:r>
              <a:rPr kumimoji="0" lang="en-US" sz="2000" b="0" i="0" u="none" strike="noStrike" kern="0" cap="none" spc="0" normalizeH="0" baseline="0" noProof="0" dirty="0" err="1">
                <a:ln>
                  <a:noFill/>
                </a:ln>
                <a:solidFill>
                  <a:srgbClr val="000000"/>
                </a:solidFill>
                <a:effectLst/>
                <a:uLnTx/>
                <a:uFillTx/>
                <a:latin typeface="Arial" charset="0"/>
                <a:ea typeface="ＭＳ Ｐゴシック" charset="0"/>
              </a:rPr>
              <a:t>uxyvw</a:t>
            </a:r>
            <a:endParaRPr kumimoji="0" lang="en-US" sz="20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114" name="TextBox 74">
            <a:extLst>
              <a:ext uri="{FF2B5EF4-FFF2-40B4-BE49-F238E27FC236}">
                <a16:creationId xmlns:a16="http://schemas.microsoft.com/office/drawing/2014/main" id="{6611045F-B06C-0F19-4A62-F4C1035CD9EA}"/>
              </a:ext>
            </a:extLst>
          </p:cNvPr>
          <p:cNvSpPr txBox="1"/>
          <p:nvPr/>
        </p:nvSpPr>
        <p:spPr>
          <a:xfrm>
            <a:off x="73965" y="6477389"/>
            <a:ext cx="7276130" cy="369332"/>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IN" dirty="0"/>
              <a:t>Copyright © 2010-2025 J.F. Kurose, K.W. Ross</a:t>
            </a:r>
          </a:p>
        </p:txBody>
      </p:sp>
    </p:spTree>
    <p:extLst>
      <p:ext uri="{BB962C8B-B14F-4D97-AF65-F5344CB8AC3E}">
        <p14:creationId xmlns:p14="http://schemas.microsoft.com/office/powerpoint/2010/main" val="3340264581"/>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FB3A1A0-705F-D9B4-E738-640C3FBFFE6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C942375-389F-7CD4-DB2E-03013B866CAD}"/>
              </a:ext>
            </a:extLst>
          </p:cNvPr>
          <p:cNvSpPr>
            <a:spLocks noGrp="1"/>
          </p:cNvSpPr>
          <p:nvPr>
            <p:ph type="title"/>
          </p:nvPr>
        </p:nvSpPr>
        <p:spPr/>
        <p:txBody>
          <a:bodyPr/>
          <a:lstStyle/>
          <a:p>
            <a:r>
              <a:rPr lang="en-IN" dirty="0"/>
              <a:t>Link-state routing (example)</a:t>
            </a:r>
          </a:p>
        </p:txBody>
      </p:sp>
      <p:sp>
        <p:nvSpPr>
          <p:cNvPr id="4" name="Text Box 3">
            <a:extLst>
              <a:ext uri="{FF2B5EF4-FFF2-40B4-BE49-F238E27FC236}">
                <a16:creationId xmlns:a16="http://schemas.microsoft.com/office/drawing/2014/main" id="{EAD1A8D7-978E-8677-9CFC-C8133347AF3D}"/>
              </a:ext>
            </a:extLst>
          </p:cNvPr>
          <p:cNvSpPr txBox="1">
            <a:spLocks noChangeArrowheads="1"/>
          </p:cNvSpPr>
          <p:nvPr/>
        </p:nvSpPr>
        <p:spPr bwMode="auto">
          <a:xfrm>
            <a:off x="1397181" y="1647825"/>
            <a:ext cx="706437" cy="22256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r" defTabSz="914400" rtl="0" eaLnBrk="0" fontAlgn="base" latinLnBrk="0" hangingPunct="0">
              <a:lnSpc>
                <a:spcPct val="100000"/>
              </a:lnSpc>
              <a:spcBef>
                <a:spcPct val="0"/>
              </a:spcBef>
              <a:spcAft>
                <a:spcPct val="0"/>
              </a:spcAft>
              <a:buClrTx/>
              <a:buSzTx/>
              <a:buFontTx/>
              <a:buNone/>
              <a:tabLst/>
              <a:defRPr/>
            </a:pPr>
            <a:r>
              <a:rPr kumimoji="0" lang="en-US" sz="2000" b="0" i="0" u="none" strike="noStrike" kern="0" cap="none" spc="0" normalizeH="0" baseline="0" noProof="0" dirty="0">
                <a:ln>
                  <a:noFill/>
                </a:ln>
                <a:solidFill>
                  <a:srgbClr val="000000"/>
                </a:solidFill>
                <a:effectLst/>
                <a:uLnTx/>
                <a:uFillTx/>
                <a:latin typeface="Arial" charset="0"/>
                <a:ea typeface="ＭＳ Ｐゴシック" charset="0"/>
              </a:rPr>
              <a:t>Step</a:t>
            </a:r>
          </a:p>
          <a:p>
            <a:pPr marL="0" marR="0" lvl="0" indent="0" algn="r" defTabSz="914400" rtl="0" eaLnBrk="0" fontAlgn="base" latinLnBrk="0" hangingPunct="0">
              <a:lnSpc>
                <a:spcPct val="100000"/>
              </a:lnSpc>
              <a:spcBef>
                <a:spcPct val="0"/>
              </a:spcBef>
              <a:spcAft>
                <a:spcPct val="0"/>
              </a:spcAft>
              <a:buClrTx/>
              <a:buSzTx/>
              <a:buFontTx/>
              <a:buNone/>
              <a:tabLst/>
              <a:defRPr/>
            </a:pPr>
            <a:r>
              <a:rPr kumimoji="0" lang="en-US" sz="2000" b="0" i="0" u="none" strike="noStrike" kern="0" cap="none" spc="0" normalizeH="0" baseline="0" noProof="0" dirty="0">
                <a:ln>
                  <a:noFill/>
                </a:ln>
                <a:solidFill>
                  <a:srgbClr val="000000"/>
                </a:solidFill>
                <a:effectLst/>
                <a:uLnTx/>
                <a:uFillTx/>
                <a:latin typeface="Arial" charset="0"/>
                <a:ea typeface="ＭＳ Ｐゴシック" charset="0"/>
              </a:rPr>
              <a:t>0</a:t>
            </a:r>
          </a:p>
          <a:p>
            <a:pPr marL="0" marR="0" lvl="0" indent="0" algn="r" defTabSz="914400" rtl="0" eaLnBrk="0" fontAlgn="base" latinLnBrk="0" hangingPunct="0">
              <a:lnSpc>
                <a:spcPct val="100000"/>
              </a:lnSpc>
              <a:spcBef>
                <a:spcPct val="0"/>
              </a:spcBef>
              <a:spcAft>
                <a:spcPct val="0"/>
              </a:spcAft>
              <a:buClrTx/>
              <a:buSzTx/>
              <a:buFontTx/>
              <a:buNone/>
              <a:tabLst/>
              <a:defRPr/>
            </a:pPr>
            <a:r>
              <a:rPr kumimoji="0" lang="en-US" sz="2000" b="0" i="0" u="none" strike="noStrike" kern="0" cap="none" spc="0" normalizeH="0" baseline="0" noProof="0" dirty="0">
                <a:ln>
                  <a:noFill/>
                </a:ln>
                <a:solidFill>
                  <a:srgbClr val="000000"/>
                </a:solidFill>
                <a:effectLst/>
                <a:uLnTx/>
                <a:uFillTx/>
                <a:latin typeface="Arial" charset="0"/>
                <a:ea typeface="ＭＳ Ｐゴシック" charset="0"/>
              </a:rPr>
              <a:t>1</a:t>
            </a:r>
          </a:p>
          <a:p>
            <a:pPr marL="0" marR="0" lvl="0" indent="0" algn="r" defTabSz="914400" rtl="0" eaLnBrk="0" fontAlgn="base" latinLnBrk="0" hangingPunct="0">
              <a:lnSpc>
                <a:spcPct val="100000"/>
              </a:lnSpc>
              <a:spcBef>
                <a:spcPct val="0"/>
              </a:spcBef>
              <a:spcAft>
                <a:spcPct val="0"/>
              </a:spcAft>
              <a:buClrTx/>
              <a:buSzTx/>
              <a:buFontTx/>
              <a:buNone/>
              <a:tabLst/>
              <a:defRPr/>
            </a:pPr>
            <a:r>
              <a:rPr kumimoji="0" lang="en-US" sz="2000" b="0" i="0" u="none" strike="noStrike" kern="0" cap="none" spc="0" normalizeH="0" baseline="0" noProof="0" dirty="0">
                <a:ln>
                  <a:noFill/>
                </a:ln>
                <a:solidFill>
                  <a:srgbClr val="000000"/>
                </a:solidFill>
                <a:effectLst/>
                <a:uLnTx/>
                <a:uFillTx/>
                <a:latin typeface="Arial" charset="0"/>
                <a:ea typeface="ＭＳ Ｐゴシック" charset="0"/>
              </a:rPr>
              <a:t>2</a:t>
            </a:r>
          </a:p>
          <a:p>
            <a:pPr marL="0" marR="0" lvl="0" indent="0" algn="r" defTabSz="914400" rtl="0" eaLnBrk="0" fontAlgn="base" latinLnBrk="0" hangingPunct="0">
              <a:lnSpc>
                <a:spcPct val="100000"/>
              </a:lnSpc>
              <a:spcBef>
                <a:spcPct val="0"/>
              </a:spcBef>
              <a:spcAft>
                <a:spcPct val="0"/>
              </a:spcAft>
              <a:buClrTx/>
              <a:buSzTx/>
              <a:buFontTx/>
              <a:buNone/>
              <a:tabLst/>
              <a:defRPr/>
            </a:pPr>
            <a:r>
              <a:rPr kumimoji="0" lang="en-US" sz="2000" b="0" i="0" u="none" strike="noStrike" kern="0" cap="none" spc="0" normalizeH="0" baseline="0" noProof="0" dirty="0">
                <a:ln>
                  <a:noFill/>
                </a:ln>
                <a:solidFill>
                  <a:srgbClr val="000000"/>
                </a:solidFill>
                <a:effectLst/>
                <a:uLnTx/>
                <a:uFillTx/>
                <a:latin typeface="Arial" charset="0"/>
                <a:ea typeface="ＭＳ Ｐゴシック" charset="0"/>
              </a:rPr>
              <a:t>3</a:t>
            </a:r>
          </a:p>
          <a:p>
            <a:pPr marL="0" marR="0" lvl="0" indent="0" algn="r" defTabSz="914400" rtl="0" eaLnBrk="0" fontAlgn="base" latinLnBrk="0" hangingPunct="0">
              <a:lnSpc>
                <a:spcPct val="100000"/>
              </a:lnSpc>
              <a:spcBef>
                <a:spcPct val="0"/>
              </a:spcBef>
              <a:spcAft>
                <a:spcPct val="0"/>
              </a:spcAft>
              <a:buClrTx/>
              <a:buSzTx/>
              <a:buFontTx/>
              <a:buNone/>
              <a:tabLst/>
              <a:defRPr/>
            </a:pPr>
            <a:r>
              <a:rPr kumimoji="0" lang="en-US" sz="2000" b="0" i="0" u="none" strike="noStrike" kern="0" cap="none" spc="0" normalizeH="0" baseline="0" noProof="0" dirty="0">
                <a:ln>
                  <a:noFill/>
                </a:ln>
                <a:solidFill>
                  <a:srgbClr val="000000"/>
                </a:solidFill>
                <a:effectLst/>
                <a:uLnTx/>
                <a:uFillTx/>
                <a:latin typeface="Arial" charset="0"/>
                <a:ea typeface="ＭＳ Ｐゴシック" charset="0"/>
              </a:rPr>
              <a:t>4</a:t>
            </a:r>
          </a:p>
          <a:p>
            <a:pPr marL="0" marR="0" lvl="0" indent="0" algn="r" defTabSz="914400" rtl="0" eaLnBrk="0" fontAlgn="base" latinLnBrk="0" hangingPunct="0">
              <a:lnSpc>
                <a:spcPct val="100000"/>
              </a:lnSpc>
              <a:spcBef>
                <a:spcPct val="0"/>
              </a:spcBef>
              <a:spcAft>
                <a:spcPct val="0"/>
              </a:spcAft>
              <a:buClrTx/>
              <a:buSzTx/>
              <a:buFontTx/>
              <a:buNone/>
              <a:tabLst/>
              <a:defRPr/>
            </a:pPr>
            <a:r>
              <a:rPr kumimoji="0" lang="en-US" sz="2000" b="0" i="0" u="none" strike="noStrike" kern="0" cap="none" spc="0" normalizeH="0" baseline="0" noProof="0" dirty="0">
                <a:ln>
                  <a:noFill/>
                </a:ln>
                <a:solidFill>
                  <a:srgbClr val="000000"/>
                </a:solidFill>
                <a:effectLst/>
                <a:uLnTx/>
                <a:uFillTx/>
                <a:latin typeface="Arial" charset="0"/>
                <a:ea typeface="ＭＳ Ｐゴシック" charset="0"/>
              </a:rPr>
              <a:t>5</a:t>
            </a:r>
          </a:p>
        </p:txBody>
      </p:sp>
      <p:sp>
        <p:nvSpPr>
          <p:cNvPr id="5" name="Text Box 4">
            <a:extLst>
              <a:ext uri="{FF2B5EF4-FFF2-40B4-BE49-F238E27FC236}">
                <a16:creationId xmlns:a16="http://schemas.microsoft.com/office/drawing/2014/main" id="{D4B7ACDE-7F1C-52B4-B64D-CDB2693C50A9}"/>
              </a:ext>
            </a:extLst>
          </p:cNvPr>
          <p:cNvSpPr txBox="1">
            <a:spLocks noChangeArrowheads="1"/>
          </p:cNvSpPr>
          <p:nvPr/>
        </p:nvSpPr>
        <p:spPr bwMode="auto">
          <a:xfrm>
            <a:off x="3007285" y="1657350"/>
            <a:ext cx="420308" cy="40011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r" defTabSz="914400" rtl="0" eaLnBrk="0" fontAlgn="base" latinLnBrk="0" hangingPunct="0">
              <a:lnSpc>
                <a:spcPct val="100000"/>
              </a:lnSpc>
              <a:spcBef>
                <a:spcPct val="0"/>
              </a:spcBef>
              <a:spcAft>
                <a:spcPct val="0"/>
              </a:spcAft>
              <a:buClrTx/>
              <a:buSzTx/>
              <a:buFontTx/>
              <a:buNone/>
              <a:tabLst/>
              <a:defRPr/>
            </a:pPr>
            <a:r>
              <a:rPr kumimoji="0" lang="en-US" sz="2000" b="0" i="0" u="none" strike="noStrike" kern="0" cap="none" spc="0" normalizeH="0" baseline="0" noProof="0" dirty="0">
                <a:ln>
                  <a:noFill/>
                </a:ln>
                <a:solidFill>
                  <a:srgbClr val="000000"/>
                </a:solidFill>
                <a:effectLst/>
                <a:uLnTx/>
                <a:uFillTx/>
                <a:latin typeface="Arial" charset="0"/>
                <a:ea typeface="ＭＳ Ｐゴシック" charset="0"/>
              </a:rPr>
              <a:t>N</a:t>
            </a:r>
            <a:r>
              <a:rPr kumimoji="0" lang="en-US" sz="2000" b="0" i="0" u="none" strike="noStrike" kern="0" cap="none" spc="0" normalizeH="0" baseline="0" noProof="0" dirty="0">
                <a:ln>
                  <a:noFill/>
                </a:ln>
                <a:solidFill>
                  <a:srgbClr val="000000"/>
                </a:solidFill>
                <a:effectLst/>
                <a:uLnTx/>
                <a:uFillTx/>
                <a:latin typeface="Arial" charset="0"/>
                <a:ea typeface="ＭＳ Ｐゴシック" charset="0"/>
                <a:cs typeface="Arial" charset="0"/>
              </a:rPr>
              <a:t>'</a:t>
            </a:r>
          </a:p>
        </p:txBody>
      </p:sp>
      <p:sp>
        <p:nvSpPr>
          <p:cNvPr id="6" name="Text Box 5">
            <a:extLst>
              <a:ext uri="{FF2B5EF4-FFF2-40B4-BE49-F238E27FC236}">
                <a16:creationId xmlns:a16="http://schemas.microsoft.com/office/drawing/2014/main" id="{1B9E714B-A7CA-C502-FD12-BD833B24CFD6}"/>
              </a:ext>
            </a:extLst>
          </p:cNvPr>
          <p:cNvSpPr txBox="1">
            <a:spLocks noChangeArrowheads="1"/>
          </p:cNvSpPr>
          <p:nvPr/>
        </p:nvSpPr>
        <p:spPr bwMode="auto">
          <a:xfrm>
            <a:off x="3932260" y="1626727"/>
            <a:ext cx="1180130" cy="40011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r" defTabSz="914400" rtl="0" eaLnBrk="0" fontAlgn="base" latinLnBrk="0" hangingPunct="0">
              <a:lnSpc>
                <a:spcPct val="100000"/>
              </a:lnSpc>
              <a:spcBef>
                <a:spcPct val="0"/>
              </a:spcBef>
              <a:spcAft>
                <a:spcPct val="0"/>
              </a:spcAft>
              <a:buClrTx/>
              <a:buSzTx/>
              <a:buFontTx/>
              <a:buNone/>
              <a:tabLst/>
              <a:defRPr/>
            </a:pPr>
            <a:r>
              <a:rPr kumimoji="0" lang="en-US" sz="2000" b="0" i="0" u="none" strike="noStrike" kern="0" cap="none" spc="0" normalizeH="0" baseline="0" noProof="0" dirty="0">
                <a:ln>
                  <a:noFill/>
                </a:ln>
                <a:solidFill>
                  <a:srgbClr val="000000"/>
                </a:solidFill>
                <a:effectLst/>
                <a:uLnTx/>
                <a:uFillTx/>
                <a:latin typeface="Arial" charset="0"/>
                <a:ea typeface="ＭＳ Ｐゴシック" charset="0"/>
              </a:rPr>
              <a:t>D(v),p(v)</a:t>
            </a:r>
          </a:p>
        </p:txBody>
      </p:sp>
      <p:sp>
        <p:nvSpPr>
          <p:cNvPr id="7" name="Text Box 7">
            <a:extLst>
              <a:ext uri="{FF2B5EF4-FFF2-40B4-BE49-F238E27FC236}">
                <a16:creationId xmlns:a16="http://schemas.microsoft.com/office/drawing/2014/main" id="{42FE1CE1-9E50-2686-4870-3555BEFE7955}"/>
              </a:ext>
            </a:extLst>
          </p:cNvPr>
          <p:cNvSpPr txBox="1">
            <a:spLocks noChangeArrowheads="1"/>
          </p:cNvSpPr>
          <p:nvPr/>
        </p:nvSpPr>
        <p:spPr bwMode="auto">
          <a:xfrm>
            <a:off x="6534634" y="1626726"/>
            <a:ext cx="1180131" cy="40011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r" defTabSz="914400" rtl="0" eaLnBrk="0" fontAlgn="base" latinLnBrk="0" hangingPunct="0">
              <a:lnSpc>
                <a:spcPct val="100000"/>
              </a:lnSpc>
              <a:spcBef>
                <a:spcPct val="0"/>
              </a:spcBef>
              <a:spcAft>
                <a:spcPct val="0"/>
              </a:spcAft>
              <a:buClrTx/>
              <a:buSzTx/>
              <a:buFontTx/>
              <a:buNone/>
              <a:tabLst/>
              <a:defRPr/>
            </a:pPr>
            <a:r>
              <a:rPr kumimoji="0" lang="en-US" sz="2000" b="0" i="0" u="none" strike="noStrike" kern="0" cap="none" spc="0" normalizeH="0" baseline="0" noProof="0" dirty="0">
                <a:ln>
                  <a:noFill/>
                </a:ln>
                <a:solidFill>
                  <a:srgbClr val="000000"/>
                </a:solidFill>
                <a:effectLst/>
                <a:uLnTx/>
                <a:uFillTx/>
                <a:latin typeface="Arial" charset="0"/>
                <a:ea typeface="ＭＳ Ｐゴシック" charset="0"/>
              </a:rPr>
              <a:t>D(x),p(x)</a:t>
            </a:r>
          </a:p>
        </p:txBody>
      </p:sp>
      <p:sp>
        <p:nvSpPr>
          <p:cNvPr id="8" name="Text Box 8">
            <a:extLst>
              <a:ext uri="{FF2B5EF4-FFF2-40B4-BE49-F238E27FC236}">
                <a16:creationId xmlns:a16="http://schemas.microsoft.com/office/drawing/2014/main" id="{1081CC00-9389-E6AA-1F4B-575D1E618578}"/>
              </a:ext>
            </a:extLst>
          </p:cNvPr>
          <p:cNvSpPr txBox="1">
            <a:spLocks noChangeArrowheads="1"/>
          </p:cNvSpPr>
          <p:nvPr/>
        </p:nvSpPr>
        <p:spPr bwMode="auto">
          <a:xfrm>
            <a:off x="7856559" y="1638300"/>
            <a:ext cx="1180131" cy="40011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r" defTabSz="914400" rtl="0" eaLnBrk="0" fontAlgn="base" latinLnBrk="0" hangingPunct="0">
              <a:lnSpc>
                <a:spcPct val="100000"/>
              </a:lnSpc>
              <a:spcBef>
                <a:spcPct val="0"/>
              </a:spcBef>
              <a:spcAft>
                <a:spcPct val="0"/>
              </a:spcAft>
              <a:buClrTx/>
              <a:buSzTx/>
              <a:buFontTx/>
              <a:buNone/>
              <a:tabLst/>
              <a:defRPr/>
            </a:pPr>
            <a:r>
              <a:rPr kumimoji="0" lang="en-US" sz="2000" b="0" i="0" u="none" strike="noStrike" kern="0" cap="none" spc="0" normalizeH="0" baseline="0" noProof="0" dirty="0">
                <a:ln>
                  <a:noFill/>
                </a:ln>
                <a:solidFill>
                  <a:srgbClr val="000000"/>
                </a:solidFill>
                <a:effectLst/>
                <a:uLnTx/>
                <a:uFillTx/>
                <a:latin typeface="Arial" charset="0"/>
                <a:ea typeface="ＭＳ Ｐゴシック" charset="0"/>
              </a:rPr>
              <a:t>D(y),p(y)</a:t>
            </a:r>
          </a:p>
        </p:txBody>
      </p:sp>
      <p:sp>
        <p:nvSpPr>
          <p:cNvPr id="9" name="Text Box 9">
            <a:extLst>
              <a:ext uri="{FF2B5EF4-FFF2-40B4-BE49-F238E27FC236}">
                <a16:creationId xmlns:a16="http://schemas.microsoft.com/office/drawing/2014/main" id="{B31F61D2-7D48-A3E5-54E5-4AA05AA3DFA5}"/>
              </a:ext>
            </a:extLst>
          </p:cNvPr>
          <p:cNvSpPr txBox="1">
            <a:spLocks noChangeArrowheads="1"/>
          </p:cNvSpPr>
          <p:nvPr/>
        </p:nvSpPr>
        <p:spPr bwMode="auto">
          <a:xfrm>
            <a:off x="9163535" y="1638300"/>
            <a:ext cx="1180130" cy="40011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r" defTabSz="914400" rtl="0" eaLnBrk="0" fontAlgn="base" latinLnBrk="0" hangingPunct="0">
              <a:lnSpc>
                <a:spcPct val="100000"/>
              </a:lnSpc>
              <a:spcBef>
                <a:spcPct val="0"/>
              </a:spcBef>
              <a:spcAft>
                <a:spcPct val="0"/>
              </a:spcAft>
              <a:buClrTx/>
              <a:buSzTx/>
              <a:buFontTx/>
              <a:buNone/>
              <a:tabLst/>
              <a:defRPr/>
            </a:pPr>
            <a:r>
              <a:rPr kumimoji="0" lang="en-US" sz="2000" b="0" i="0" u="none" strike="noStrike" kern="0" cap="none" spc="0" normalizeH="0" baseline="0" noProof="0" dirty="0">
                <a:ln>
                  <a:noFill/>
                </a:ln>
                <a:solidFill>
                  <a:srgbClr val="000000"/>
                </a:solidFill>
                <a:effectLst/>
                <a:uLnTx/>
                <a:uFillTx/>
                <a:latin typeface="Arial" charset="0"/>
                <a:ea typeface="ＭＳ Ｐゴシック" charset="0"/>
              </a:rPr>
              <a:t>D(z),p(z)</a:t>
            </a:r>
          </a:p>
        </p:txBody>
      </p:sp>
      <p:sp>
        <p:nvSpPr>
          <p:cNvPr id="10" name="Line 10">
            <a:extLst>
              <a:ext uri="{FF2B5EF4-FFF2-40B4-BE49-F238E27FC236}">
                <a16:creationId xmlns:a16="http://schemas.microsoft.com/office/drawing/2014/main" id="{6E722DE9-416D-B665-EF2A-DB1FCA1E4D3A}"/>
              </a:ext>
            </a:extLst>
          </p:cNvPr>
          <p:cNvSpPr>
            <a:spLocks noChangeShapeType="1"/>
          </p:cNvSpPr>
          <p:nvPr/>
        </p:nvSpPr>
        <p:spPr bwMode="auto">
          <a:xfrm>
            <a:off x="1519418" y="1998662"/>
            <a:ext cx="8505825" cy="9525"/>
          </a:xfrm>
          <a:prstGeom prst="line">
            <a:avLst/>
          </a:prstGeom>
          <a:noFill/>
          <a:ln w="28575">
            <a:solidFill>
              <a:srgbClr val="3333CC"/>
            </a:solidFill>
            <a:round/>
            <a:headEnd/>
            <a:tailEnd/>
          </a:ln>
          <a:extLst>
            <a:ext uri="{909E8E84-426E-40dd-AFC4-6F175D3DCCD1}">
              <a14:hiddenFill xmlns:a14="http://schemas.microsoft.com/office/drawing/2010/main" xmlns="">
                <a:noFill/>
              </a14:hiddenFill>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grpSp>
        <p:nvGrpSpPr>
          <p:cNvPr id="11" name="Group 16">
            <a:extLst>
              <a:ext uri="{FF2B5EF4-FFF2-40B4-BE49-F238E27FC236}">
                <a16:creationId xmlns:a16="http://schemas.microsoft.com/office/drawing/2014/main" id="{41FBF7C2-B60F-1D06-6132-DE85E7BEB66E}"/>
              </a:ext>
            </a:extLst>
          </p:cNvPr>
          <p:cNvGrpSpPr>
            <a:grpSpLocks/>
          </p:cNvGrpSpPr>
          <p:nvPr/>
        </p:nvGrpSpPr>
        <p:grpSpPr bwMode="auto">
          <a:xfrm>
            <a:off x="644342" y="4117376"/>
            <a:ext cx="3571875" cy="2236788"/>
            <a:chOff x="3162" y="1071"/>
            <a:chExt cx="2250" cy="1409"/>
          </a:xfrm>
        </p:grpSpPr>
        <p:sp>
          <p:nvSpPr>
            <p:cNvPr id="12" name="Freeform 17">
              <a:extLst>
                <a:ext uri="{FF2B5EF4-FFF2-40B4-BE49-F238E27FC236}">
                  <a16:creationId xmlns:a16="http://schemas.microsoft.com/office/drawing/2014/main" id="{F3FD5841-4373-728C-D4B1-B9D1234AFFA9}"/>
                </a:ext>
              </a:extLst>
            </p:cNvPr>
            <p:cNvSpPr>
              <a:spLocks/>
            </p:cNvSpPr>
            <p:nvPr/>
          </p:nvSpPr>
          <p:spPr bwMode="auto">
            <a:xfrm>
              <a:off x="3162" y="1071"/>
              <a:ext cx="2250" cy="1409"/>
            </a:xfrm>
            <a:custGeom>
              <a:avLst/>
              <a:gdLst>
                <a:gd name="T0" fmla="*/ 0 w 2250"/>
                <a:gd name="T1" fmla="*/ 624 h 1409"/>
                <a:gd name="T2" fmla="*/ 219 w 2250"/>
                <a:gd name="T3" fmla="*/ 321 h 1409"/>
                <a:gd name="T4" fmla="*/ 529 w 2250"/>
                <a:gd name="T5" fmla="*/ 35 h 1409"/>
                <a:gd name="T6" fmla="*/ 1551 w 2250"/>
                <a:gd name="T7" fmla="*/ 111 h 1409"/>
                <a:gd name="T8" fmla="*/ 1968 w 2250"/>
                <a:gd name="T9" fmla="*/ 483 h 1409"/>
                <a:gd name="T10" fmla="*/ 2199 w 2250"/>
                <a:gd name="T11" fmla="*/ 906 h 1409"/>
                <a:gd name="T12" fmla="*/ 1659 w 2250"/>
                <a:gd name="T13" fmla="*/ 1314 h 1409"/>
                <a:gd name="T14" fmla="*/ 993 w 2250"/>
                <a:gd name="T15" fmla="*/ 1386 h 1409"/>
                <a:gd name="T16" fmla="*/ 465 w 2250"/>
                <a:gd name="T17" fmla="*/ 1356 h 1409"/>
                <a:gd name="T18" fmla="*/ 102 w 2250"/>
                <a:gd name="T19" fmla="*/ 1068 h 1409"/>
                <a:gd name="T20" fmla="*/ 0 w 2250"/>
                <a:gd name="T21" fmla="*/ 624 h 1409"/>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2250"/>
                <a:gd name="T34" fmla="*/ 0 h 1409"/>
                <a:gd name="T35" fmla="*/ 2250 w 2250"/>
                <a:gd name="T36" fmla="*/ 1409 h 1409"/>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2250" h="1409">
                  <a:moveTo>
                    <a:pt x="0" y="624"/>
                  </a:moveTo>
                  <a:cubicBezTo>
                    <a:pt x="5" y="506"/>
                    <a:pt x="131" y="419"/>
                    <a:pt x="219" y="321"/>
                  </a:cubicBezTo>
                  <a:cubicBezTo>
                    <a:pt x="307" y="223"/>
                    <a:pt x="307" y="70"/>
                    <a:pt x="529" y="35"/>
                  </a:cubicBezTo>
                  <a:cubicBezTo>
                    <a:pt x="751" y="0"/>
                    <a:pt x="1311" y="36"/>
                    <a:pt x="1551" y="111"/>
                  </a:cubicBezTo>
                  <a:cubicBezTo>
                    <a:pt x="1791" y="186"/>
                    <a:pt x="1860" y="351"/>
                    <a:pt x="1968" y="483"/>
                  </a:cubicBezTo>
                  <a:cubicBezTo>
                    <a:pt x="2076" y="615"/>
                    <a:pt x="2250" y="767"/>
                    <a:pt x="2199" y="906"/>
                  </a:cubicBezTo>
                  <a:cubicBezTo>
                    <a:pt x="2148" y="1045"/>
                    <a:pt x="1860" y="1234"/>
                    <a:pt x="1659" y="1314"/>
                  </a:cubicBezTo>
                  <a:cubicBezTo>
                    <a:pt x="1458" y="1394"/>
                    <a:pt x="1192" y="1379"/>
                    <a:pt x="993" y="1386"/>
                  </a:cubicBezTo>
                  <a:cubicBezTo>
                    <a:pt x="794" y="1393"/>
                    <a:pt x="613" y="1409"/>
                    <a:pt x="465" y="1356"/>
                  </a:cubicBezTo>
                  <a:cubicBezTo>
                    <a:pt x="317" y="1303"/>
                    <a:pt x="180" y="1190"/>
                    <a:pt x="102" y="1068"/>
                  </a:cubicBezTo>
                  <a:cubicBezTo>
                    <a:pt x="24" y="946"/>
                    <a:pt x="21" y="716"/>
                    <a:pt x="0" y="624"/>
                  </a:cubicBezTo>
                  <a:close/>
                </a:path>
              </a:pathLst>
            </a:custGeom>
            <a:solidFill>
              <a:srgbClr val="9CE0FA"/>
            </a:solidFill>
            <a:ln>
              <a:noFill/>
            </a:ln>
            <a:extLst>
              <a:ext uri="{91240B29-F687-4f45-9708-019B960494DF}">
                <a14:hiddenLine xmlns:a14="http://schemas.microsoft.com/office/drawing/2010/main" xmlns="" w="9525">
                  <a:solidFill>
                    <a:srgbClr val="000000"/>
                  </a:solidFill>
                  <a:round/>
                  <a:headEnd/>
                  <a:tailEnd/>
                </a14:hiddenLine>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13" name="Freeform 18">
              <a:extLst>
                <a:ext uri="{FF2B5EF4-FFF2-40B4-BE49-F238E27FC236}">
                  <a16:creationId xmlns:a16="http://schemas.microsoft.com/office/drawing/2014/main" id="{B2E236D7-9122-F7B3-7402-C4E225904E82}"/>
                </a:ext>
              </a:extLst>
            </p:cNvPr>
            <p:cNvSpPr>
              <a:spLocks/>
            </p:cNvSpPr>
            <p:nvPr/>
          </p:nvSpPr>
          <p:spPr bwMode="auto">
            <a:xfrm>
              <a:off x="3498" y="1620"/>
              <a:ext cx="342" cy="186"/>
            </a:xfrm>
            <a:custGeom>
              <a:avLst/>
              <a:gdLst>
                <a:gd name="T0" fmla="*/ 0 w 342"/>
                <a:gd name="T1" fmla="*/ 186 h 186"/>
                <a:gd name="T2" fmla="*/ 342 w 342"/>
                <a:gd name="T3" fmla="*/ 0 h 186"/>
                <a:gd name="T4" fmla="*/ 0 60000 65536"/>
                <a:gd name="T5" fmla="*/ 0 60000 65536"/>
                <a:gd name="T6" fmla="*/ 0 w 342"/>
                <a:gd name="T7" fmla="*/ 0 h 186"/>
                <a:gd name="T8" fmla="*/ 342 w 342"/>
                <a:gd name="T9" fmla="*/ 186 h 186"/>
              </a:gdLst>
              <a:ahLst/>
              <a:cxnLst>
                <a:cxn ang="T4">
                  <a:pos x="T0" y="T1"/>
                </a:cxn>
                <a:cxn ang="T5">
                  <a:pos x="T2" y="T3"/>
                </a:cxn>
              </a:cxnLst>
              <a:rect l="T6" t="T7" r="T8" b="T9"/>
              <a:pathLst>
                <a:path w="342" h="186">
                  <a:moveTo>
                    <a:pt x="0" y="186"/>
                  </a:moveTo>
                  <a:lnTo>
                    <a:pt x="342" y="0"/>
                  </a:lnTo>
                </a:path>
              </a:pathLst>
            </a:custGeom>
            <a:noFill/>
            <a:ln w="12700">
              <a:solidFill>
                <a:srgbClr val="000000"/>
              </a:solidFill>
              <a:round/>
              <a:headEnd/>
              <a:tailEnd/>
            </a:ln>
            <a:extLst>
              <a:ext uri="{909E8E84-426E-40dd-AFC4-6F175D3DCCD1}">
                <a14:hiddenFill xmlns:a14="http://schemas.microsoft.com/office/drawing/2010/main" xmlns="">
                  <a:solidFill>
                    <a:srgbClr val="FFFFFF"/>
                  </a:solidFill>
                </a14:hiddenFill>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14" name="Oval 19">
              <a:extLst>
                <a:ext uri="{FF2B5EF4-FFF2-40B4-BE49-F238E27FC236}">
                  <a16:creationId xmlns:a16="http://schemas.microsoft.com/office/drawing/2014/main" id="{BF776B23-5E7B-835C-5BD7-93EA0657E7CC}"/>
                </a:ext>
              </a:extLst>
            </p:cNvPr>
            <p:cNvSpPr>
              <a:spLocks noChangeArrowheads="1"/>
            </p:cNvSpPr>
            <p:nvPr/>
          </p:nvSpPr>
          <p:spPr bwMode="auto">
            <a:xfrm>
              <a:off x="3238" y="1862"/>
              <a:ext cx="313" cy="81"/>
            </a:xfrm>
            <a:prstGeom prst="ellipse">
              <a:avLst/>
            </a:prstGeom>
            <a:solidFill>
              <a:srgbClr val="CCCCFF"/>
            </a:solidFill>
            <a:ln w="12700">
              <a:solidFill>
                <a:srgbClr val="000000"/>
              </a:solidFill>
              <a:round/>
              <a:headEnd/>
              <a:tailEnd/>
            </a:ln>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15" name="Line 20">
              <a:extLst>
                <a:ext uri="{FF2B5EF4-FFF2-40B4-BE49-F238E27FC236}">
                  <a16:creationId xmlns:a16="http://schemas.microsoft.com/office/drawing/2014/main" id="{74E64DB3-E3B8-AC78-A531-99C77F0EBF02}"/>
                </a:ext>
              </a:extLst>
            </p:cNvPr>
            <p:cNvSpPr>
              <a:spLocks noChangeShapeType="1"/>
            </p:cNvSpPr>
            <p:nvPr/>
          </p:nvSpPr>
          <p:spPr bwMode="auto">
            <a:xfrm>
              <a:off x="3238" y="1855"/>
              <a:ext cx="0" cy="50"/>
            </a:xfrm>
            <a:prstGeom prst="line">
              <a:avLst/>
            </a:prstGeom>
            <a:noFill/>
            <a:ln w="12700">
              <a:solidFill>
                <a:srgbClr val="000000"/>
              </a:solidFill>
              <a:round/>
              <a:headEnd/>
              <a:tailEnd/>
            </a:ln>
            <a:extLst>
              <a:ext uri="{909E8E84-426E-40dd-AFC4-6F175D3DCCD1}">
                <a14:hiddenFill xmlns:a14="http://schemas.microsoft.com/office/drawing/2010/main" xmlns="">
                  <a:noFill/>
                </a14:hiddenFill>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16" name="Line 21">
              <a:extLst>
                <a:ext uri="{FF2B5EF4-FFF2-40B4-BE49-F238E27FC236}">
                  <a16:creationId xmlns:a16="http://schemas.microsoft.com/office/drawing/2014/main" id="{D59E5553-6ECB-0B57-C38E-3990D9092B04}"/>
                </a:ext>
              </a:extLst>
            </p:cNvPr>
            <p:cNvSpPr>
              <a:spLocks noChangeShapeType="1"/>
            </p:cNvSpPr>
            <p:nvPr/>
          </p:nvSpPr>
          <p:spPr bwMode="auto">
            <a:xfrm>
              <a:off x="3551" y="1855"/>
              <a:ext cx="0" cy="50"/>
            </a:xfrm>
            <a:prstGeom prst="line">
              <a:avLst/>
            </a:prstGeom>
            <a:noFill/>
            <a:ln w="12700">
              <a:solidFill>
                <a:srgbClr val="000000"/>
              </a:solidFill>
              <a:round/>
              <a:headEnd/>
              <a:tailEnd/>
            </a:ln>
            <a:extLst>
              <a:ext uri="{909E8E84-426E-40dd-AFC4-6F175D3DCCD1}">
                <a14:hiddenFill xmlns:a14="http://schemas.microsoft.com/office/drawing/2010/main" xmlns="">
                  <a:noFill/>
                </a14:hiddenFill>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17" name="Rectangle 22">
              <a:extLst>
                <a:ext uri="{FF2B5EF4-FFF2-40B4-BE49-F238E27FC236}">
                  <a16:creationId xmlns:a16="http://schemas.microsoft.com/office/drawing/2014/main" id="{26325795-B642-3E1E-5B85-0B4466B62B96}"/>
                </a:ext>
              </a:extLst>
            </p:cNvPr>
            <p:cNvSpPr>
              <a:spLocks noChangeArrowheads="1"/>
            </p:cNvSpPr>
            <p:nvPr/>
          </p:nvSpPr>
          <p:spPr bwMode="auto">
            <a:xfrm>
              <a:off x="3238" y="1855"/>
              <a:ext cx="310" cy="49"/>
            </a:xfrm>
            <a:prstGeom prst="rect">
              <a:avLst/>
            </a:prstGeom>
            <a:solidFill>
              <a:srgbClr val="CCCCFF"/>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wrap="none"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sz="24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18" name="Oval 23">
              <a:extLst>
                <a:ext uri="{FF2B5EF4-FFF2-40B4-BE49-F238E27FC236}">
                  <a16:creationId xmlns:a16="http://schemas.microsoft.com/office/drawing/2014/main" id="{5D0BDB1B-8907-ABD1-40E6-01EAA02B2724}"/>
                </a:ext>
              </a:extLst>
            </p:cNvPr>
            <p:cNvSpPr>
              <a:spLocks noChangeArrowheads="1"/>
            </p:cNvSpPr>
            <p:nvPr/>
          </p:nvSpPr>
          <p:spPr bwMode="auto">
            <a:xfrm>
              <a:off x="3235" y="1796"/>
              <a:ext cx="313" cy="95"/>
            </a:xfrm>
            <a:prstGeom prst="ellipse">
              <a:avLst/>
            </a:prstGeom>
            <a:solidFill>
              <a:srgbClr val="CCCCFF"/>
            </a:solidFill>
            <a:ln w="12700">
              <a:solidFill>
                <a:srgbClr val="000000"/>
              </a:solidFill>
              <a:round/>
              <a:headEnd/>
              <a:tailEnd/>
            </a:ln>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19" name="Oval 24">
              <a:extLst>
                <a:ext uri="{FF2B5EF4-FFF2-40B4-BE49-F238E27FC236}">
                  <a16:creationId xmlns:a16="http://schemas.microsoft.com/office/drawing/2014/main" id="{EC83E348-F3C4-167E-094A-80E9A5F29C80}"/>
                </a:ext>
              </a:extLst>
            </p:cNvPr>
            <p:cNvSpPr>
              <a:spLocks noChangeArrowheads="1"/>
            </p:cNvSpPr>
            <p:nvPr/>
          </p:nvSpPr>
          <p:spPr bwMode="auto">
            <a:xfrm>
              <a:off x="3712" y="2249"/>
              <a:ext cx="313" cy="81"/>
            </a:xfrm>
            <a:prstGeom prst="ellipse">
              <a:avLst/>
            </a:prstGeom>
            <a:solidFill>
              <a:srgbClr val="CCCCFF"/>
            </a:solidFill>
            <a:ln w="12700">
              <a:solidFill>
                <a:srgbClr val="000000"/>
              </a:solidFill>
              <a:round/>
              <a:headEnd/>
              <a:tailEnd/>
            </a:ln>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20" name="Line 25">
              <a:extLst>
                <a:ext uri="{FF2B5EF4-FFF2-40B4-BE49-F238E27FC236}">
                  <a16:creationId xmlns:a16="http://schemas.microsoft.com/office/drawing/2014/main" id="{C21BB3DD-69F8-8FE9-D04F-FDD7B2E4CC74}"/>
                </a:ext>
              </a:extLst>
            </p:cNvPr>
            <p:cNvSpPr>
              <a:spLocks noChangeShapeType="1"/>
            </p:cNvSpPr>
            <p:nvPr/>
          </p:nvSpPr>
          <p:spPr bwMode="auto">
            <a:xfrm>
              <a:off x="3712" y="2242"/>
              <a:ext cx="0" cy="50"/>
            </a:xfrm>
            <a:prstGeom prst="line">
              <a:avLst/>
            </a:prstGeom>
            <a:noFill/>
            <a:ln w="12700">
              <a:solidFill>
                <a:srgbClr val="000000"/>
              </a:solidFill>
              <a:round/>
              <a:headEnd/>
              <a:tailEnd/>
            </a:ln>
            <a:extLst>
              <a:ext uri="{909E8E84-426E-40dd-AFC4-6F175D3DCCD1}">
                <a14:hiddenFill xmlns:a14="http://schemas.microsoft.com/office/drawing/2010/main" xmlns="">
                  <a:noFill/>
                </a14:hiddenFill>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21" name="Line 26">
              <a:extLst>
                <a:ext uri="{FF2B5EF4-FFF2-40B4-BE49-F238E27FC236}">
                  <a16:creationId xmlns:a16="http://schemas.microsoft.com/office/drawing/2014/main" id="{81FFBCB4-0DEB-781F-778B-4953422A7BC9}"/>
                </a:ext>
              </a:extLst>
            </p:cNvPr>
            <p:cNvSpPr>
              <a:spLocks noChangeShapeType="1"/>
            </p:cNvSpPr>
            <p:nvPr/>
          </p:nvSpPr>
          <p:spPr bwMode="auto">
            <a:xfrm>
              <a:off x="4025" y="2242"/>
              <a:ext cx="0" cy="50"/>
            </a:xfrm>
            <a:prstGeom prst="line">
              <a:avLst/>
            </a:prstGeom>
            <a:noFill/>
            <a:ln w="12700">
              <a:solidFill>
                <a:srgbClr val="000000"/>
              </a:solidFill>
              <a:round/>
              <a:headEnd/>
              <a:tailEnd/>
            </a:ln>
            <a:extLst>
              <a:ext uri="{909E8E84-426E-40dd-AFC4-6F175D3DCCD1}">
                <a14:hiddenFill xmlns:a14="http://schemas.microsoft.com/office/drawing/2010/main" xmlns="">
                  <a:noFill/>
                </a14:hiddenFill>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22" name="Rectangle 27">
              <a:extLst>
                <a:ext uri="{FF2B5EF4-FFF2-40B4-BE49-F238E27FC236}">
                  <a16:creationId xmlns:a16="http://schemas.microsoft.com/office/drawing/2014/main" id="{D5D273EF-78EC-402B-F5EC-F4B89B8AF7EE}"/>
                </a:ext>
              </a:extLst>
            </p:cNvPr>
            <p:cNvSpPr>
              <a:spLocks noChangeArrowheads="1"/>
            </p:cNvSpPr>
            <p:nvPr/>
          </p:nvSpPr>
          <p:spPr bwMode="auto">
            <a:xfrm>
              <a:off x="3712" y="2242"/>
              <a:ext cx="310" cy="49"/>
            </a:xfrm>
            <a:prstGeom prst="rect">
              <a:avLst/>
            </a:prstGeom>
            <a:solidFill>
              <a:srgbClr val="CCCCFF"/>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wrap="none"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sz="24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23" name="Oval 28">
              <a:extLst>
                <a:ext uri="{FF2B5EF4-FFF2-40B4-BE49-F238E27FC236}">
                  <a16:creationId xmlns:a16="http://schemas.microsoft.com/office/drawing/2014/main" id="{730588A6-C119-C2D2-ABE3-1CC40C49BBB9}"/>
                </a:ext>
              </a:extLst>
            </p:cNvPr>
            <p:cNvSpPr>
              <a:spLocks noChangeArrowheads="1"/>
            </p:cNvSpPr>
            <p:nvPr/>
          </p:nvSpPr>
          <p:spPr bwMode="auto">
            <a:xfrm>
              <a:off x="3709" y="2183"/>
              <a:ext cx="313" cy="95"/>
            </a:xfrm>
            <a:prstGeom prst="ellipse">
              <a:avLst/>
            </a:prstGeom>
            <a:solidFill>
              <a:srgbClr val="CCCCFF"/>
            </a:solidFill>
            <a:ln w="12700">
              <a:solidFill>
                <a:srgbClr val="000000"/>
              </a:solidFill>
              <a:round/>
              <a:headEnd/>
              <a:tailEnd/>
            </a:ln>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24" name="Oval 29">
              <a:extLst>
                <a:ext uri="{FF2B5EF4-FFF2-40B4-BE49-F238E27FC236}">
                  <a16:creationId xmlns:a16="http://schemas.microsoft.com/office/drawing/2014/main" id="{CCE40247-8781-1190-D332-714F23C306C2}"/>
                </a:ext>
              </a:extLst>
            </p:cNvPr>
            <p:cNvSpPr>
              <a:spLocks noChangeArrowheads="1"/>
            </p:cNvSpPr>
            <p:nvPr/>
          </p:nvSpPr>
          <p:spPr bwMode="auto">
            <a:xfrm>
              <a:off x="3708" y="1559"/>
              <a:ext cx="313" cy="81"/>
            </a:xfrm>
            <a:prstGeom prst="ellipse">
              <a:avLst/>
            </a:prstGeom>
            <a:solidFill>
              <a:srgbClr val="CCCCFF"/>
            </a:solidFill>
            <a:ln w="12700">
              <a:solidFill>
                <a:srgbClr val="000000"/>
              </a:solidFill>
              <a:round/>
              <a:headEnd/>
              <a:tailEnd/>
            </a:ln>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25" name="Line 30">
              <a:extLst>
                <a:ext uri="{FF2B5EF4-FFF2-40B4-BE49-F238E27FC236}">
                  <a16:creationId xmlns:a16="http://schemas.microsoft.com/office/drawing/2014/main" id="{56B86122-D76E-4517-EE4E-89DF4D115C93}"/>
                </a:ext>
              </a:extLst>
            </p:cNvPr>
            <p:cNvSpPr>
              <a:spLocks noChangeShapeType="1"/>
            </p:cNvSpPr>
            <p:nvPr/>
          </p:nvSpPr>
          <p:spPr bwMode="auto">
            <a:xfrm>
              <a:off x="3708" y="1552"/>
              <a:ext cx="0" cy="50"/>
            </a:xfrm>
            <a:prstGeom prst="line">
              <a:avLst/>
            </a:prstGeom>
            <a:noFill/>
            <a:ln w="12700">
              <a:solidFill>
                <a:srgbClr val="000000"/>
              </a:solidFill>
              <a:round/>
              <a:headEnd/>
              <a:tailEnd/>
            </a:ln>
            <a:extLst>
              <a:ext uri="{909E8E84-426E-40dd-AFC4-6F175D3DCCD1}">
                <a14:hiddenFill xmlns:a14="http://schemas.microsoft.com/office/drawing/2010/main" xmlns="">
                  <a:noFill/>
                </a14:hiddenFill>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26" name="Line 31">
              <a:extLst>
                <a:ext uri="{FF2B5EF4-FFF2-40B4-BE49-F238E27FC236}">
                  <a16:creationId xmlns:a16="http://schemas.microsoft.com/office/drawing/2014/main" id="{93729F0C-A26A-D2CC-01D8-F6B035FA3CD5}"/>
                </a:ext>
              </a:extLst>
            </p:cNvPr>
            <p:cNvSpPr>
              <a:spLocks noChangeShapeType="1"/>
            </p:cNvSpPr>
            <p:nvPr/>
          </p:nvSpPr>
          <p:spPr bwMode="auto">
            <a:xfrm>
              <a:off x="4021" y="1552"/>
              <a:ext cx="0" cy="50"/>
            </a:xfrm>
            <a:prstGeom prst="line">
              <a:avLst/>
            </a:prstGeom>
            <a:noFill/>
            <a:ln w="12700">
              <a:solidFill>
                <a:srgbClr val="000000"/>
              </a:solidFill>
              <a:round/>
              <a:headEnd/>
              <a:tailEnd/>
            </a:ln>
            <a:extLst>
              <a:ext uri="{909E8E84-426E-40dd-AFC4-6F175D3DCCD1}">
                <a14:hiddenFill xmlns:a14="http://schemas.microsoft.com/office/drawing/2010/main" xmlns="">
                  <a:noFill/>
                </a14:hiddenFill>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27" name="Rectangle 32">
              <a:extLst>
                <a:ext uri="{FF2B5EF4-FFF2-40B4-BE49-F238E27FC236}">
                  <a16:creationId xmlns:a16="http://schemas.microsoft.com/office/drawing/2014/main" id="{B1B31885-ECB2-7F9E-84F8-AA89856EFD8D}"/>
                </a:ext>
              </a:extLst>
            </p:cNvPr>
            <p:cNvSpPr>
              <a:spLocks noChangeArrowheads="1"/>
            </p:cNvSpPr>
            <p:nvPr/>
          </p:nvSpPr>
          <p:spPr bwMode="auto">
            <a:xfrm>
              <a:off x="3708" y="1552"/>
              <a:ext cx="310" cy="49"/>
            </a:xfrm>
            <a:prstGeom prst="rect">
              <a:avLst/>
            </a:prstGeom>
            <a:solidFill>
              <a:srgbClr val="CCCCFF"/>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wrap="none"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sz="24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28" name="Oval 33">
              <a:extLst>
                <a:ext uri="{FF2B5EF4-FFF2-40B4-BE49-F238E27FC236}">
                  <a16:creationId xmlns:a16="http://schemas.microsoft.com/office/drawing/2014/main" id="{DC996DB2-6333-D21F-12B8-AD1B18D9D7FA}"/>
                </a:ext>
              </a:extLst>
            </p:cNvPr>
            <p:cNvSpPr>
              <a:spLocks noChangeArrowheads="1"/>
            </p:cNvSpPr>
            <p:nvPr/>
          </p:nvSpPr>
          <p:spPr bwMode="auto">
            <a:xfrm>
              <a:off x="3705" y="1493"/>
              <a:ext cx="313" cy="95"/>
            </a:xfrm>
            <a:prstGeom prst="ellipse">
              <a:avLst/>
            </a:prstGeom>
            <a:solidFill>
              <a:srgbClr val="CCCCFF"/>
            </a:solidFill>
            <a:ln w="12700">
              <a:solidFill>
                <a:srgbClr val="000000"/>
              </a:solidFill>
              <a:round/>
              <a:headEnd/>
              <a:tailEnd/>
            </a:ln>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29" name="Oval 34">
              <a:extLst>
                <a:ext uri="{FF2B5EF4-FFF2-40B4-BE49-F238E27FC236}">
                  <a16:creationId xmlns:a16="http://schemas.microsoft.com/office/drawing/2014/main" id="{9D255B30-9C24-4408-7072-43DE38486D8F}"/>
                </a:ext>
              </a:extLst>
            </p:cNvPr>
            <p:cNvSpPr>
              <a:spLocks noChangeArrowheads="1"/>
            </p:cNvSpPr>
            <p:nvPr/>
          </p:nvSpPr>
          <p:spPr bwMode="auto">
            <a:xfrm>
              <a:off x="4391" y="1555"/>
              <a:ext cx="312" cy="81"/>
            </a:xfrm>
            <a:prstGeom prst="ellipse">
              <a:avLst/>
            </a:prstGeom>
            <a:solidFill>
              <a:srgbClr val="CCCCFF"/>
            </a:solidFill>
            <a:ln w="12700">
              <a:solidFill>
                <a:srgbClr val="000000"/>
              </a:solidFill>
              <a:round/>
              <a:headEnd/>
              <a:tailEnd/>
            </a:ln>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30" name="Line 35">
              <a:extLst>
                <a:ext uri="{FF2B5EF4-FFF2-40B4-BE49-F238E27FC236}">
                  <a16:creationId xmlns:a16="http://schemas.microsoft.com/office/drawing/2014/main" id="{55D203B8-54D9-4486-AB62-CD9E3FCFD87F}"/>
                </a:ext>
              </a:extLst>
            </p:cNvPr>
            <p:cNvSpPr>
              <a:spLocks noChangeShapeType="1"/>
            </p:cNvSpPr>
            <p:nvPr/>
          </p:nvSpPr>
          <p:spPr bwMode="auto">
            <a:xfrm>
              <a:off x="4391" y="1548"/>
              <a:ext cx="0" cy="50"/>
            </a:xfrm>
            <a:prstGeom prst="line">
              <a:avLst/>
            </a:prstGeom>
            <a:noFill/>
            <a:ln w="12700">
              <a:solidFill>
                <a:srgbClr val="000000"/>
              </a:solidFill>
              <a:round/>
              <a:headEnd/>
              <a:tailEnd/>
            </a:ln>
            <a:extLst>
              <a:ext uri="{909E8E84-426E-40dd-AFC4-6F175D3DCCD1}">
                <a14:hiddenFill xmlns:a14="http://schemas.microsoft.com/office/drawing/2010/main" xmlns="">
                  <a:noFill/>
                </a14:hiddenFill>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31" name="Line 36">
              <a:extLst>
                <a:ext uri="{FF2B5EF4-FFF2-40B4-BE49-F238E27FC236}">
                  <a16:creationId xmlns:a16="http://schemas.microsoft.com/office/drawing/2014/main" id="{9EDEBC77-3BE5-ED9B-AAD1-4319F12EC8DE}"/>
                </a:ext>
              </a:extLst>
            </p:cNvPr>
            <p:cNvSpPr>
              <a:spLocks noChangeShapeType="1"/>
            </p:cNvSpPr>
            <p:nvPr/>
          </p:nvSpPr>
          <p:spPr bwMode="auto">
            <a:xfrm>
              <a:off x="4703" y="1548"/>
              <a:ext cx="0" cy="50"/>
            </a:xfrm>
            <a:prstGeom prst="line">
              <a:avLst/>
            </a:prstGeom>
            <a:noFill/>
            <a:ln w="12700">
              <a:solidFill>
                <a:srgbClr val="000000"/>
              </a:solidFill>
              <a:round/>
              <a:headEnd/>
              <a:tailEnd/>
            </a:ln>
            <a:extLst>
              <a:ext uri="{909E8E84-426E-40dd-AFC4-6F175D3DCCD1}">
                <a14:hiddenFill xmlns:a14="http://schemas.microsoft.com/office/drawing/2010/main" xmlns="">
                  <a:noFill/>
                </a14:hiddenFill>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32" name="Rectangle 37">
              <a:extLst>
                <a:ext uri="{FF2B5EF4-FFF2-40B4-BE49-F238E27FC236}">
                  <a16:creationId xmlns:a16="http://schemas.microsoft.com/office/drawing/2014/main" id="{2C2296B3-6D47-362D-1F3D-23AB1AE56C7E}"/>
                </a:ext>
              </a:extLst>
            </p:cNvPr>
            <p:cNvSpPr>
              <a:spLocks noChangeArrowheads="1"/>
            </p:cNvSpPr>
            <p:nvPr/>
          </p:nvSpPr>
          <p:spPr bwMode="auto">
            <a:xfrm>
              <a:off x="4391" y="1548"/>
              <a:ext cx="309" cy="49"/>
            </a:xfrm>
            <a:prstGeom prst="rect">
              <a:avLst/>
            </a:prstGeom>
            <a:solidFill>
              <a:srgbClr val="CCCCFF"/>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wrap="none"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sz="24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33" name="Oval 38">
              <a:extLst>
                <a:ext uri="{FF2B5EF4-FFF2-40B4-BE49-F238E27FC236}">
                  <a16:creationId xmlns:a16="http://schemas.microsoft.com/office/drawing/2014/main" id="{63B9D5B0-62CA-2552-1110-75026FE92A13}"/>
                </a:ext>
              </a:extLst>
            </p:cNvPr>
            <p:cNvSpPr>
              <a:spLocks noChangeArrowheads="1"/>
            </p:cNvSpPr>
            <p:nvPr/>
          </p:nvSpPr>
          <p:spPr bwMode="auto">
            <a:xfrm>
              <a:off x="4394" y="1492"/>
              <a:ext cx="312" cy="95"/>
            </a:xfrm>
            <a:prstGeom prst="ellipse">
              <a:avLst/>
            </a:prstGeom>
            <a:solidFill>
              <a:srgbClr val="CCCCFF"/>
            </a:solidFill>
            <a:ln w="12700">
              <a:solidFill>
                <a:srgbClr val="000000"/>
              </a:solidFill>
              <a:round/>
              <a:headEnd/>
              <a:tailEnd/>
            </a:ln>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34" name="Oval 39">
              <a:extLst>
                <a:ext uri="{FF2B5EF4-FFF2-40B4-BE49-F238E27FC236}">
                  <a16:creationId xmlns:a16="http://schemas.microsoft.com/office/drawing/2014/main" id="{E7A23144-1E02-B723-AC64-E80E6FDEA548}"/>
                </a:ext>
              </a:extLst>
            </p:cNvPr>
            <p:cNvSpPr>
              <a:spLocks noChangeArrowheads="1"/>
            </p:cNvSpPr>
            <p:nvPr/>
          </p:nvSpPr>
          <p:spPr bwMode="auto">
            <a:xfrm>
              <a:off x="4401" y="2246"/>
              <a:ext cx="313" cy="81"/>
            </a:xfrm>
            <a:prstGeom prst="ellipse">
              <a:avLst/>
            </a:prstGeom>
            <a:solidFill>
              <a:srgbClr val="CCCCFF"/>
            </a:solidFill>
            <a:ln w="12700">
              <a:solidFill>
                <a:srgbClr val="000000"/>
              </a:solidFill>
              <a:round/>
              <a:headEnd/>
              <a:tailEnd/>
            </a:ln>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35" name="Line 40">
              <a:extLst>
                <a:ext uri="{FF2B5EF4-FFF2-40B4-BE49-F238E27FC236}">
                  <a16:creationId xmlns:a16="http://schemas.microsoft.com/office/drawing/2014/main" id="{FE96F334-B4CC-DE12-D0D3-3B073576D66D}"/>
                </a:ext>
              </a:extLst>
            </p:cNvPr>
            <p:cNvSpPr>
              <a:spLocks noChangeShapeType="1"/>
            </p:cNvSpPr>
            <p:nvPr/>
          </p:nvSpPr>
          <p:spPr bwMode="auto">
            <a:xfrm>
              <a:off x="4401" y="2239"/>
              <a:ext cx="0" cy="50"/>
            </a:xfrm>
            <a:prstGeom prst="line">
              <a:avLst/>
            </a:prstGeom>
            <a:noFill/>
            <a:ln w="12700">
              <a:solidFill>
                <a:srgbClr val="000000"/>
              </a:solidFill>
              <a:round/>
              <a:headEnd/>
              <a:tailEnd/>
            </a:ln>
            <a:extLst>
              <a:ext uri="{909E8E84-426E-40dd-AFC4-6F175D3DCCD1}">
                <a14:hiddenFill xmlns:a14="http://schemas.microsoft.com/office/drawing/2010/main" xmlns="">
                  <a:noFill/>
                </a14:hiddenFill>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36" name="Line 41">
              <a:extLst>
                <a:ext uri="{FF2B5EF4-FFF2-40B4-BE49-F238E27FC236}">
                  <a16:creationId xmlns:a16="http://schemas.microsoft.com/office/drawing/2014/main" id="{127AD06C-D0F6-0B3B-3A10-45BB963311D1}"/>
                </a:ext>
              </a:extLst>
            </p:cNvPr>
            <p:cNvSpPr>
              <a:spLocks noChangeShapeType="1"/>
            </p:cNvSpPr>
            <p:nvPr/>
          </p:nvSpPr>
          <p:spPr bwMode="auto">
            <a:xfrm>
              <a:off x="4714" y="2239"/>
              <a:ext cx="0" cy="50"/>
            </a:xfrm>
            <a:prstGeom prst="line">
              <a:avLst/>
            </a:prstGeom>
            <a:noFill/>
            <a:ln w="12700">
              <a:solidFill>
                <a:srgbClr val="000000"/>
              </a:solidFill>
              <a:round/>
              <a:headEnd/>
              <a:tailEnd/>
            </a:ln>
            <a:extLst>
              <a:ext uri="{909E8E84-426E-40dd-AFC4-6F175D3DCCD1}">
                <a14:hiddenFill xmlns:a14="http://schemas.microsoft.com/office/drawing/2010/main" xmlns="">
                  <a:noFill/>
                </a14:hiddenFill>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37" name="Rectangle 42">
              <a:extLst>
                <a:ext uri="{FF2B5EF4-FFF2-40B4-BE49-F238E27FC236}">
                  <a16:creationId xmlns:a16="http://schemas.microsoft.com/office/drawing/2014/main" id="{266FA44F-1AF3-F66F-0550-E4DF86DFD659}"/>
                </a:ext>
              </a:extLst>
            </p:cNvPr>
            <p:cNvSpPr>
              <a:spLocks noChangeArrowheads="1"/>
            </p:cNvSpPr>
            <p:nvPr/>
          </p:nvSpPr>
          <p:spPr bwMode="auto">
            <a:xfrm>
              <a:off x="4401" y="2239"/>
              <a:ext cx="310" cy="49"/>
            </a:xfrm>
            <a:prstGeom prst="rect">
              <a:avLst/>
            </a:prstGeom>
            <a:solidFill>
              <a:srgbClr val="CCCCFF"/>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wrap="none"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sz="24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38" name="Oval 43">
              <a:extLst>
                <a:ext uri="{FF2B5EF4-FFF2-40B4-BE49-F238E27FC236}">
                  <a16:creationId xmlns:a16="http://schemas.microsoft.com/office/drawing/2014/main" id="{E6597A95-6AEB-35A3-FA04-ED2EFED6A700}"/>
                </a:ext>
              </a:extLst>
            </p:cNvPr>
            <p:cNvSpPr>
              <a:spLocks noChangeArrowheads="1"/>
            </p:cNvSpPr>
            <p:nvPr/>
          </p:nvSpPr>
          <p:spPr bwMode="auto">
            <a:xfrm>
              <a:off x="4398" y="2180"/>
              <a:ext cx="313" cy="95"/>
            </a:xfrm>
            <a:prstGeom prst="ellipse">
              <a:avLst/>
            </a:prstGeom>
            <a:solidFill>
              <a:srgbClr val="CCCCFF"/>
            </a:solidFill>
            <a:ln w="12700">
              <a:solidFill>
                <a:srgbClr val="000000"/>
              </a:solidFill>
              <a:round/>
              <a:headEnd/>
              <a:tailEnd/>
            </a:ln>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39" name="Oval 44">
              <a:extLst>
                <a:ext uri="{FF2B5EF4-FFF2-40B4-BE49-F238E27FC236}">
                  <a16:creationId xmlns:a16="http://schemas.microsoft.com/office/drawing/2014/main" id="{337D34ED-3980-4FAC-9E39-ED8E6ADD080D}"/>
                </a:ext>
              </a:extLst>
            </p:cNvPr>
            <p:cNvSpPr>
              <a:spLocks noChangeArrowheads="1"/>
            </p:cNvSpPr>
            <p:nvPr/>
          </p:nvSpPr>
          <p:spPr bwMode="auto">
            <a:xfrm>
              <a:off x="4966" y="1905"/>
              <a:ext cx="313" cy="81"/>
            </a:xfrm>
            <a:prstGeom prst="ellipse">
              <a:avLst/>
            </a:prstGeom>
            <a:solidFill>
              <a:srgbClr val="CCCCFF"/>
            </a:solidFill>
            <a:ln w="12700">
              <a:solidFill>
                <a:srgbClr val="000000"/>
              </a:solidFill>
              <a:round/>
              <a:headEnd/>
              <a:tailEnd/>
            </a:ln>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40" name="Line 45">
              <a:extLst>
                <a:ext uri="{FF2B5EF4-FFF2-40B4-BE49-F238E27FC236}">
                  <a16:creationId xmlns:a16="http://schemas.microsoft.com/office/drawing/2014/main" id="{2A0F233C-3572-9EEA-F486-5007AA33F311}"/>
                </a:ext>
              </a:extLst>
            </p:cNvPr>
            <p:cNvSpPr>
              <a:spLocks noChangeShapeType="1"/>
            </p:cNvSpPr>
            <p:nvPr/>
          </p:nvSpPr>
          <p:spPr bwMode="auto">
            <a:xfrm>
              <a:off x="4966" y="1898"/>
              <a:ext cx="0" cy="50"/>
            </a:xfrm>
            <a:prstGeom prst="line">
              <a:avLst/>
            </a:prstGeom>
            <a:noFill/>
            <a:ln w="12700">
              <a:solidFill>
                <a:srgbClr val="000000"/>
              </a:solidFill>
              <a:round/>
              <a:headEnd/>
              <a:tailEnd/>
            </a:ln>
            <a:extLst>
              <a:ext uri="{909E8E84-426E-40dd-AFC4-6F175D3DCCD1}">
                <a14:hiddenFill xmlns:a14="http://schemas.microsoft.com/office/drawing/2010/main" xmlns="">
                  <a:noFill/>
                </a14:hiddenFill>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41" name="Line 46">
              <a:extLst>
                <a:ext uri="{FF2B5EF4-FFF2-40B4-BE49-F238E27FC236}">
                  <a16:creationId xmlns:a16="http://schemas.microsoft.com/office/drawing/2014/main" id="{B0BB14C7-EFEF-E5F3-B5A6-64D8DAB2828C}"/>
                </a:ext>
              </a:extLst>
            </p:cNvPr>
            <p:cNvSpPr>
              <a:spLocks noChangeShapeType="1"/>
            </p:cNvSpPr>
            <p:nvPr/>
          </p:nvSpPr>
          <p:spPr bwMode="auto">
            <a:xfrm>
              <a:off x="5279" y="1898"/>
              <a:ext cx="0" cy="50"/>
            </a:xfrm>
            <a:prstGeom prst="line">
              <a:avLst/>
            </a:prstGeom>
            <a:noFill/>
            <a:ln w="12700">
              <a:solidFill>
                <a:srgbClr val="000000"/>
              </a:solidFill>
              <a:round/>
              <a:headEnd/>
              <a:tailEnd/>
            </a:ln>
            <a:extLst>
              <a:ext uri="{909E8E84-426E-40dd-AFC4-6F175D3DCCD1}">
                <a14:hiddenFill xmlns:a14="http://schemas.microsoft.com/office/drawing/2010/main" xmlns="">
                  <a:noFill/>
                </a14:hiddenFill>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42" name="Rectangle 47">
              <a:extLst>
                <a:ext uri="{FF2B5EF4-FFF2-40B4-BE49-F238E27FC236}">
                  <a16:creationId xmlns:a16="http://schemas.microsoft.com/office/drawing/2014/main" id="{18D9CAE2-4698-C3D3-BBD0-3F13569621AC}"/>
                </a:ext>
              </a:extLst>
            </p:cNvPr>
            <p:cNvSpPr>
              <a:spLocks noChangeArrowheads="1"/>
            </p:cNvSpPr>
            <p:nvPr/>
          </p:nvSpPr>
          <p:spPr bwMode="auto">
            <a:xfrm>
              <a:off x="4966" y="1898"/>
              <a:ext cx="310" cy="49"/>
            </a:xfrm>
            <a:prstGeom prst="rect">
              <a:avLst/>
            </a:prstGeom>
            <a:solidFill>
              <a:srgbClr val="CCCCFF"/>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wrap="none"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sz="24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43" name="Oval 48">
              <a:extLst>
                <a:ext uri="{FF2B5EF4-FFF2-40B4-BE49-F238E27FC236}">
                  <a16:creationId xmlns:a16="http://schemas.microsoft.com/office/drawing/2014/main" id="{5AA9B8F9-91A9-CF8C-7D25-FFCD9F437C89}"/>
                </a:ext>
              </a:extLst>
            </p:cNvPr>
            <p:cNvSpPr>
              <a:spLocks noChangeArrowheads="1"/>
            </p:cNvSpPr>
            <p:nvPr/>
          </p:nvSpPr>
          <p:spPr bwMode="auto">
            <a:xfrm>
              <a:off x="4963" y="1839"/>
              <a:ext cx="313" cy="95"/>
            </a:xfrm>
            <a:prstGeom prst="ellipse">
              <a:avLst/>
            </a:prstGeom>
            <a:solidFill>
              <a:srgbClr val="CCCCFF"/>
            </a:solidFill>
            <a:ln w="12700">
              <a:solidFill>
                <a:srgbClr val="000000"/>
              </a:solidFill>
              <a:round/>
              <a:headEnd/>
              <a:tailEnd/>
            </a:ln>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44" name="Freeform 49">
              <a:extLst>
                <a:ext uri="{FF2B5EF4-FFF2-40B4-BE49-F238E27FC236}">
                  <a16:creationId xmlns:a16="http://schemas.microsoft.com/office/drawing/2014/main" id="{8EB36E7A-2C25-7DA7-EAD1-3938E1B494A6}"/>
                </a:ext>
              </a:extLst>
            </p:cNvPr>
            <p:cNvSpPr>
              <a:spLocks/>
            </p:cNvSpPr>
            <p:nvPr/>
          </p:nvSpPr>
          <p:spPr bwMode="auto">
            <a:xfrm>
              <a:off x="4557" y="1647"/>
              <a:ext cx="1" cy="522"/>
            </a:xfrm>
            <a:custGeom>
              <a:avLst/>
              <a:gdLst>
                <a:gd name="T0" fmla="*/ 0 w 1"/>
                <a:gd name="T1" fmla="*/ 0 h 522"/>
                <a:gd name="T2" fmla="*/ 0 w 1"/>
                <a:gd name="T3" fmla="*/ 522 h 522"/>
                <a:gd name="T4" fmla="*/ 0 60000 65536"/>
                <a:gd name="T5" fmla="*/ 0 60000 65536"/>
                <a:gd name="T6" fmla="*/ 0 w 1"/>
                <a:gd name="T7" fmla="*/ 0 h 522"/>
                <a:gd name="T8" fmla="*/ 1 w 1"/>
                <a:gd name="T9" fmla="*/ 522 h 522"/>
              </a:gdLst>
              <a:ahLst/>
              <a:cxnLst>
                <a:cxn ang="T4">
                  <a:pos x="T0" y="T1"/>
                </a:cxn>
                <a:cxn ang="T5">
                  <a:pos x="T2" y="T3"/>
                </a:cxn>
              </a:cxnLst>
              <a:rect l="T6" t="T7" r="T8" b="T9"/>
              <a:pathLst>
                <a:path w="1" h="522">
                  <a:moveTo>
                    <a:pt x="0" y="0"/>
                  </a:moveTo>
                  <a:lnTo>
                    <a:pt x="0" y="522"/>
                  </a:lnTo>
                </a:path>
              </a:pathLst>
            </a:custGeom>
            <a:noFill/>
            <a:ln w="12700">
              <a:solidFill>
                <a:srgbClr val="000000"/>
              </a:solidFill>
              <a:round/>
              <a:headEnd/>
              <a:tailEnd/>
            </a:ln>
            <a:extLst>
              <a:ext uri="{909E8E84-426E-40dd-AFC4-6F175D3DCCD1}">
                <a14:hiddenFill xmlns:a14="http://schemas.microsoft.com/office/drawing/2010/main" xmlns="">
                  <a:solidFill>
                    <a:srgbClr val="FFFFFF"/>
                  </a:solidFill>
                </a14:hiddenFill>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45" name="Freeform 50">
              <a:extLst>
                <a:ext uri="{FF2B5EF4-FFF2-40B4-BE49-F238E27FC236}">
                  <a16:creationId xmlns:a16="http://schemas.microsoft.com/office/drawing/2014/main" id="{3CBEB6E0-72EC-719C-D4B9-5B858CB72C48}"/>
                </a:ext>
              </a:extLst>
            </p:cNvPr>
            <p:cNvSpPr>
              <a:spLocks/>
            </p:cNvSpPr>
            <p:nvPr/>
          </p:nvSpPr>
          <p:spPr bwMode="auto">
            <a:xfrm>
              <a:off x="3864" y="1653"/>
              <a:ext cx="1" cy="537"/>
            </a:xfrm>
            <a:custGeom>
              <a:avLst/>
              <a:gdLst>
                <a:gd name="T0" fmla="*/ 0 w 1"/>
                <a:gd name="T1" fmla="*/ 0 h 537"/>
                <a:gd name="T2" fmla="*/ 0 w 1"/>
                <a:gd name="T3" fmla="*/ 537 h 537"/>
                <a:gd name="T4" fmla="*/ 0 60000 65536"/>
                <a:gd name="T5" fmla="*/ 0 60000 65536"/>
                <a:gd name="T6" fmla="*/ 0 w 1"/>
                <a:gd name="T7" fmla="*/ 0 h 537"/>
                <a:gd name="T8" fmla="*/ 1 w 1"/>
                <a:gd name="T9" fmla="*/ 537 h 537"/>
              </a:gdLst>
              <a:ahLst/>
              <a:cxnLst>
                <a:cxn ang="T4">
                  <a:pos x="T0" y="T1"/>
                </a:cxn>
                <a:cxn ang="T5">
                  <a:pos x="T2" y="T3"/>
                </a:cxn>
              </a:cxnLst>
              <a:rect l="T6" t="T7" r="T8" b="T9"/>
              <a:pathLst>
                <a:path w="1" h="537">
                  <a:moveTo>
                    <a:pt x="0" y="0"/>
                  </a:moveTo>
                  <a:lnTo>
                    <a:pt x="0" y="537"/>
                  </a:lnTo>
                </a:path>
              </a:pathLst>
            </a:custGeom>
            <a:noFill/>
            <a:ln w="12700">
              <a:solidFill>
                <a:srgbClr val="000000"/>
              </a:solidFill>
              <a:round/>
              <a:headEnd/>
              <a:tailEnd/>
            </a:ln>
            <a:extLst>
              <a:ext uri="{909E8E84-426E-40dd-AFC4-6F175D3DCCD1}">
                <a14:hiddenFill xmlns:a14="http://schemas.microsoft.com/office/drawing/2010/main" xmlns="">
                  <a:solidFill>
                    <a:srgbClr val="FFFFFF"/>
                  </a:solidFill>
                </a14:hiddenFill>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46" name="Freeform 51">
              <a:extLst>
                <a:ext uri="{FF2B5EF4-FFF2-40B4-BE49-F238E27FC236}">
                  <a16:creationId xmlns:a16="http://schemas.microsoft.com/office/drawing/2014/main" id="{04C334E6-E100-7E1A-923F-1AB21155EF68}"/>
                </a:ext>
              </a:extLst>
            </p:cNvPr>
            <p:cNvSpPr>
              <a:spLocks/>
            </p:cNvSpPr>
            <p:nvPr/>
          </p:nvSpPr>
          <p:spPr bwMode="auto">
            <a:xfrm>
              <a:off x="4029" y="1638"/>
              <a:ext cx="504" cy="600"/>
            </a:xfrm>
            <a:custGeom>
              <a:avLst/>
              <a:gdLst>
                <a:gd name="T0" fmla="*/ 0 w 378"/>
                <a:gd name="T1" fmla="*/ 11993521 h 174"/>
                <a:gd name="T2" fmla="*/ 5035 w 378"/>
                <a:gd name="T3" fmla="*/ 0 h 174"/>
                <a:gd name="T4" fmla="*/ 0 60000 65536"/>
                <a:gd name="T5" fmla="*/ 0 60000 65536"/>
                <a:gd name="T6" fmla="*/ 0 w 378"/>
                <a:gd name="T7" fmla="*/ 0 h 174"/>
                <a:gd name="T8" fmla="*/ 378 w 378"/>
                <a:gd name="T9" fmla="*/ 174 h 174"/>
              </a:gdLst>
              <a:ahLst/>
              <a:cxnLst>
                <a:cxn ang="T4">
                  <a:pos x="T0" y="T1"/>
                </a:cxn>
                <a:cxn ang="T5">
                  <a:pos x="T2" y="T3"/>
                </a:cxn>
              </a:cxnLst>
              <a:rect l="T6" t="T7" r="T8" b="T9"/>
              <a:pathLst>
                <a:path w="378" h="174">
                  <a:moveTo>
                    <a:pt x="0" y="174"/>
                  </a:moveTo>
                  <a:lnTo>
                    <a:pt x="378" y="0"/>
                  </a:lnTo>
                </a:path>
              </a:pathLst>
            </a:custGeom>
            <a:noFill/>
            <a:ln w="12700">
              <a:solidFill>
                <a:srgbClr val="000000"/>
              </a:solidFill>
              <a:round/>
              <a:headEnd/>
              <a:tailEnd/>
            </a:ln>
            <a:extLst>
              <a:ext uri="{909E8E84-426E-40dd-AFC4-6F175D3DCCD1}">
                <a14:hiddenFill xmlns:a14="http://schemas.microsoft.com/office/drawing/2010/main" xmlns="">
                  <a:solidFill>
                    <a:srgbClr val="FFFFFF"/>
                  </a:solidFill>
                </a14:hiddenFill>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47" name="Freeform 52">
              <a:extLst>
                <a:ext uri="{FF2B5EF4-FFF2-40B4-BE49-F238E27FC236}">
                  <a16:creationId xmlns:a16="http://schemas.microsoft.com/office/drawing/2014/main" id="{EC2DDB16-97F4-DF2A-EBF0-0C58503F5D20}"/>
                </a:ext>
              </a:extLst>
            </p:cNvPr>
            <p:cNvSpPr>
              <a:spLocks/>
            </p:cNvSpPr>
            <p:nvPr/>
          </p:nvSpPr>
          <p:spPr bwMode="auto">
            <a:xfrm>
              <a:off x="4716" y="1986"/>
              <a:ext cx="366" cy="270"/>
            </a:xfrm>
            <a:custGeom>
              <a:avLst/>
              <a:gdLst>
                <a:gd name="T0" fmla="*/ 0 w 366"/>
                <a:gd name="T1" fmla="*/ 270 h 270"/>
                <a:gd name="T2" fmla="*/ 366 w 366"/>
                <a:gd name="T3" fmla="*/ 0 h 270"/>
                <a:gd name="T4" fmla="*/ 0 60000 65536"/>
                <a:gd name="T5" fmla="*/ 0 60000 65536"/>
                <a:gd name="T6" fmla="*/ 0 w 366"/>
                <a:gd name="T7" fmla="*/ 0 h 270"/>
                <a:gd name="T8" fmla="*/ 366 w 366"/>
                <a:gd name="T9" fmla="*/ 270 h 270"/>
              </a:gdLst>
              <a:ahLst/>
              <a:cxnLst>
                <a:cxn ang="T4">
                  <a:pos x="T0" y="T1"/>
                </a:cxn>
                <a:cxn ang="T5">
                  <a:pos x="T2" y="T3"/>
                </a:cxn>
              </a:cxnLst>
              <a:rect l="T6" t="T7" r="T8" b="T9"/>
              <a:pathLst>
                <a:path w="366" h="270">
                  <a:moveTo>
                    <a:pt x="0" y="270"/>
                  </a:moveTo>
                  <a:lnTo>
                    <a:pt x="366" y="0"/>
                  </a:lnTo>
                </a:path>
              </a:pathLst>
            </a:custGeom>
            <a:noFill/>
            <a:ln w="12700">
              <a:solidFill>
                <a:srgbClr val="000000"/>
              </a:solidFill>
              <a:round/>
              <a:headEnd/>
              <a:tailEnd/>
            </a:ln>
            <a:extLst>
              <a:ext uri="{909E8E84-426E-40dd-AFC4-6F175D3DCCD1}">
                <a14:hiddenFill xmlns:a14="http://schemas.microsoft.com/office/drawing/2010/main" xmlns="">
                  <a:solidFill>
                    <a:srgbClr val="FFFFFF"/>
                  </a:solidFill>
                </a14:hiddenFill>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48" name="Freeform 53">
              <a:extLst>
                <a:ext uri="{FF2B5EF4-FFF2-40B4-BE49-F238E27FC236}">
                  <a16:creationId xmlns:a16="http://schemas.microsoft.com/office/drawing/2014/main" id="{DE8AA00B-18AE-E751-84B5-3C91F671DEFD}"/>
                </a:ext>
              </a:extLst>
            </p:cNvPr>
            <p:cNvSpPr>
              <a:spLocks/>
            </p:cNvSpPr>
            <p:nvPr/>
          </p:nvSpPr>
          <p:spPr bwMode="auto">
            <a:xfrm>
              <a:off x="4035" y="2268"/>
              <a:ext cx="366" cy="1"/>
            </a:xfrm>
            <a:custGeom>
              <a:avLst/>
              <a:gdLst>
                <a:gd name="T0" fmla="*/ 366 w 366"/>
                <a:gd name="T1" fmla="*/ 0 h 1"/>
                <a:gd name="T2" fmla="*/ 0 w 366"/>
                <a:gd name="T3" fmla="*/ 0 h 1"/>
                <a:gd name="T4" fmla="*/ 0 60000 65536"/>
                <a:gd name="T5" fmla="*/ 0 60000 65536"/>
                <a:gd name="T6" fmla="*/ 0 w 366"/>
                <a:gd name="T7" fmla="*/ 0 h 1"/>
                <a:gd name="T8" fmla="*/ 366 w 366"/>
                <a:gd name="T9" fmla="*/ 1 h 1"/>
              </a:gdLst>
              <a:ahLst/>
              <a:cxnLst>
                <a:cxn ang="T4">
                  <a:pos x="T0" y="T1"/>
                </a:cxn>
                <a:cxn ang="T5">
                  <a:pos x="T2" y="T3"/>
                </a:cxn>
              </a:cxnLst>
              <a:rect l="T6" t="T7" r="T8" b="T9"/>
              <a:pathLst>
                <a:path w="366" h="1">
                  <a:moveTo>
                    <a:pt x="366" y="0"/>
                  </a:moveTo>
                  <a:lnTo>
                    <a:pt x="0" y="0"/>
                  </a:lnTo>
                </a:path>
              </a:pathLst>
            </a:custGeom>
            <a:noFill/>
            <a:ln w="12700">
              <a:solidFill>
                <a:srgbClr val="000000"/>
              </a:solidFill>
              <a:round/>
              <a:headEnd/>
              <a:tailEnd/>
            </a:ln>
            <a:extLst>
              <a:ext uri="{909E8E84-426E-40dd-AFC4-6F175D3DCCD1}">
                <a14:hiddenFill xmlns:a14="http://schemas.microsoft.com/office/drawing/2010/main" xmlns="">
                  <a:solidFill>
                    <a:srgbClr val="FFFFFF"/>
                  </a:solidFill>
                </a14:hiddenFill>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49" name="Freeform 54">
              <a:extLst>
                <a:ext uri="{FF2B5EF4-FFF2-40B4-BE49-F238E27FC236}">
                  <a16:creationId xmlns:a16="http://schemas.microsoft.com/office/drawing/2014/main" id="{DB65E090-435A-CD97-0CCF-4FB36AA4E58C}"/>
                </a:ext>
              </a:extLst>
            </p:cNvPr>
            <p:cNvSpPr>
              <a:spLocks/>
            </p:cNvSpPr>
            <p:nvPr/>
          </p:nvSpPr>
          <p:spPr bwMode="auto">
            <a:xfrm>
              <a:off x="3444" y="1944"/>
              <a:ext cx="276" cy="264"/>
            </a:xfrm>
            <a:custGeom>
              <a:avLst/>
              <a:gdLst>
                <a:gd name="T0" fmla="*/ 276 w 276"/>
                <a:gd name="T1" fmla="*/ 264 h 264"/>
                <a:gd name="T2" fmla="*/ 0 w 276"/>
                <a:gd name="T3" fmla="*/ 0 h 264"/>
                <a:gd name="T4" fmla="*/ 0 60000 65536"/>
                <a:gd name="T5" fmla="*/ 0 60000 65536"/>
                <a:gd name="T6" fmla="*/ 0 w 276"/>
                <a:gd name="T7" fmla="*/ 0 h 264"/>
                <a:gd name="T8" fmla="*/ 276 w 276"/>
                <a:gd name="T9" fmla="*/ 264 h 264"/>
              </a:gdLst>
              <a:ahLst/>
              <a:cxnLst>
                <a:cxn ang="T4">
                  <a:pos x="T0" y="T1"/>
                </a:cxn>
                <a:cxn ang="T5">
                  <a:pos x="T2" y="T3"/>
                </a:cxn>
              </a:cxnLst>
              <a:rect l="T6" t="T7" r="T8" b="T9"/>
              <a:pathLst>
                <a:path w="276" h="264">
                  <a:moveTo>
                    <a:pt x="276" y="264"/>
                  </a:moveTo>
                  <a:lnTo>
                    <a:pt x="0" y="0"/>
                  </a:lnTo>
                </a:path>
              </a:pathLst>
            </a:custGeom>
            <a:noFill/>
            <a:ln w="12700">
              <a:solidFill>
                <a:srgbClr val="000000"/>
              </a:solidFill>
              <a:round/>
              <a:headEnd/>
              <a:tailEnd/>
            </a:ln>
            <a:extLst>
              <a:ext uri="{909E8E84-426E-40dd-AFC4-6F175D3DCCD1}">
                <a14:hiddenFill xmlns:a14="http://schemas.microsoft.com/office/drawing/2010/main" xmlns="">
                  <a:solidFill>
                    <a:srgbClr val="FFFFFF"/>
                  </a:solidFill>
                </a14:hiddenFill>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50" name="Freeform 55">
              <a:extLst>
                <a:ext uri="{FF2B5EF4-FFF2-40B4-BE49-F238E27FC236}">
                  <a16:creationId xmlns:a16="http://schemas.microsoft.com/office/drawing/2014/main" id="{F9080321-068B-63F1-1662-2E5D0256236F}"/>
                </a:ext>
              </a:extLst>
            </p:cNvPr>
            <p:cNvSpPr>
              <a:spLocks/>
            </p:cNvSpPr>
            <p:nvPr/>
          </p:nvSpPr>
          <p:spPr bwMode="auto">
            <a:xfrm>
              <a:off x="4029" y="1578"/>
              <a:ext cx="366" cy="1"/>
            </a:xfrm>
            <a:custGeom>
              <a:avLst/>
              <a:gdLst>
                <a:gd name="T0" fmla="*/ 366 w 366"/>
                <a:gd name="T1" fmla="*/ 0 h 1"/>
                <a:gd name="T2" fmla="*/ 0 w 366"/>
                <a:gd name="T3" fmla="*/ 0 h 1"/>
                <a:gd name="T4" fmla="*/ 0 60000 65536"/>
                <a:gd name="T5" fmla="*/ 0 60000 65536"/>
                <a:gd name="T6" fmla="*/ 0 w 366"/>
                <a:gd name="T7" fmla="*/ 0 h 1"/>
                <a:gd name="T8" fmla="*/ 366 w 366"/>
                <a:gd name="T9" fmla="*/ 1 h 1"/>
              </a:gdLst>
              <a:ahLst/>
              <a:cxnLst>
                <a:cxn ang="T4">
                  <a:pos x="T0" y="T1"/>
                </a:cxn>
                <a:cxn ang="T5">
                  <a:pos x="T2" y="T3"/>
                </a:cxn>
              </a:cxnLst>
              <a:rect l="T6" t="T7" r="T8" b="T9"/>
              <a:pathLst>
                <a:path w="366" h="1">
                  <a:moveTo>
                    <a:pt x="366" y="0"/>
                  </a:moveTo>
                  <a:lnTo>
                    <a:pt x="0" y="0"/>
                  </a:lnTo>
                </a:path>
              </a:pathLst>
            </a:custGeom>
            <a:noFill/>
            <a:ln w="12700">
              <a:solidFill>
                <a:srgbClr val="000000"/>
              </a:solidFill>
              <a:round/>
              <a:headEnd/>
              <a:tailEnd/>
            </a:ln>
            <a:extLst>
              <a:ext uri="{909E8E84-426E-40dd-AFC4-6F175D3DCCD1}">
                <a14:hiddenFill xmlns:a14="http://schemas.microsoft.com/office/drawing/2010/main" xmlns="">
                  <a:solidFill>
                    <a:srgbClr val="FFFFFF"/>
                  </a:solidFill>
                </a14:hiddenFill>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51" name="Freeform 56">
              <a:extLst>
                <a:ext uri="{FF2B5EF4-FFF2-40B4-BE49-F238E27FC236}">
                  <a16:creationId xmlns:a16="http://schemas.microsoft.com/office/drawing/2014/main" id="{91B6C502-4495-073A-81F0-8D5920D096C9}"/>
                </a:ext>
              </a:extLst>
            </p:cNvPr>
            <p:cNvSpPr>
              <a:spLocks/>
            </p:cNvSpPr>
            <p:nvPr/>
          </p:nvSpPr>
          <p:spPr bwMode="auto">
            <a:xfrm>
              <a:off x="4704" y="1575"/>
              <a:ext cx="396" cy="267"/>
            </a:xfrm>
            <a:custGeom>
              <a:avLst/>
              <a:gdLst>
                <a:gd name="T0" fmla="*/ 396 w 396"/>
                <a:gd name="T1" fmla="*/ 267 h 267"/>
                <a:gd name="T2" fmla="*/ 0 w 396"/>
                <a:gd name="T3" fmla="*/ 0 h 267"/>
                <a:gd name="T4" fmla="*/ 0 60000 65536"/>
                <a:gd name="T5" fmla="*/ 0 60000 65536"/>
                <a:gd name="T6" fmla="*/ 0 w 396"/>
                <a:gd name="T7" fmla="*/ 0 h 267"/>
                <a:gd name="T8" fmla="*/ 396 w 396"/>
                <a:gd name="T9" fmla="*/ 267 h 267"/>
              </a:gdLst>
              <a:ahLst/>
              <a:cxnLst>
                <a:cxn ang="T4">
                  <a:pos x="T0" y="T1"/>
                </a:cxn>
                <a:cxn ang="T5">
                  <a:pos x="T2" y="T3"/>
                </a:cxn>
              </a:cxnLst>
              <a:rect l="T6" t="T7" r="T8" b="T9"/>
              <a:pathLst>
                <a:path w="396" h="267">
                  <a:moveTo>
                    <a:pt x="396" y="267"/>
                  </a:moveTo>
                  <a:lnTo>
                    <a:pt x="0" y="0"/>
                  </a:lnTo>
                </a:path>
              </a:pathLst>
            </a:custGeom>
            <a:noFill/>
            <a:ln w="12700">
              <a:solidFill>
                <a:srgbClr val="000000"/>
              </a:solidFill>
              <a:round/>
              <a:headEnd/>
              <a:tailEnd/>
            </a:ln>
            <a:extLst>
              <a:ext uri="{909E8E84-426E-40dd-AFC4-6F175D3DCCD1}">
                <a14:hiddenFill xmlns:a14="http://schemas.microsoft.com/office/drawing/2010/main" xmlns="">
                  <a:solidFill>
                    <a:srgbClr val="FFFFFF"/>
                  </a:solidFill>
                </a14:hiddenFill>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52" name="Freeform 57">
              <a:extLst>
                <a:ext uri="{FF2B5EF4-FFF2-40B4-BE49-F238E27FC236}">
                  <a16:creationId xmlns:a16="http://schemas.microsoft.com/office/drawing/2014/main" id="{78CCF7CC-51EC-A055-2033-832FE0B629B8}"/>
                </a:ext>
              </a:extLst>
            </p:cNvPr>
            <p:cNvSpPr>
              <a:spLocks/>
            </p:cNvSpPr>
            <p:nvPr/>
          </p:nvSpPr>
          <p:spPr bwMode="auto">
            <a:xfrm>
              <a:off x="3387" y="1146"/>
              <a:ext cx="1110" cy="645"/>
            </a:xfrm>
            <a:custGeom>
              <a:avLst/>
              <a:gdLst>
                <a:gd name="T0" fmla="*/ 1110 w 1110"/>
                <a:gd name="T1" fmla="*/ 342 h 645"/>
                <a:gd name="T2" fmla="*/ 0 w 1110"/>
                <a:gd name="T3" fmla="*/ 645 h 645"/>
                <a:gd name="T4" fmla="*/ 0 60000 65536"/>
                <a:gd name="T5" fmla="*/ 0 60000 65536"/>
                <a:gd name="T6" fmla="*/ 0 w 1110"/>
                <a:gd name="T7" fmla="*/ 0 h 645"/>
                <a:gd name="T8" fmla="*/ 1110 w 1110"/>
                <a:gd name="T9" fmla="*/ 645 h 645"/>
              </a:gdLst>
              <a:ahLst/>
              <a:cxnLst>
                <a:cxn ang="T4">
                  <a:pos x="T0" y="T1"/>
                </a:cxn>
                <a:cxn ang="T5">
                  <a:pos x="T2" y="T3"/>
                </a:cxn>
              </a:cxnLst>
              <a:rect l="T6" t="T7" r="T8" b="T9"/>
              <a:pathLst>
                <a:path w="1110" h="645">
                  <a:moveTo>
                    <a:pt x="1110" y="342"/>
                  </a:moveTo>
                  <a:cubicBezTo>
                    <a:pt x="1104" y="0"/>
                    <a:pt x="21" y="63"/>
                    <a:pt x="0" y="645"/>
                  </a:cubicBezTo>
                </a:path>
              </a:pathLst>
            </a:custGeom>
            <a:noFill/>
            <a:ln w="12700">
              <a:solidFill>
                <a:srgbClr val="000000"/>
              </a:solidFill>
              <a:round/>
              <a:headEnd/>
              <a:tailEnd/>
            </a:ln>
            <a:extLst>
              <a:ext uri="{909E8E84-426E-40dd-AFC4-6F175D3DCCD1}">
                <a14:hiddenFill xmlns:a14="http://schemas.microsoft.com/office/drawing/2010/main" xmlns="">
                  <a:solidFill>
                    <a:srgbClr val="FFFFFF"/>
                  </a:solidFill>
                </a14:hiddenFill>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grpSp>
          <p:nvGrpSpPr>
            <p:cNvPr id="53" name="Group 58">
              <a:extLst>
                <a:ext uri="{FF2B5EF4-FFF2-40B4-BE49-F238E27FC236}">
                  <a16:creationId xmlns:a16="http://schemas.microsoft.com/office/drawing/2014/main" id="{B6A099A8-29F3-21B0-3825-09BE3495A395}"/>
                </a:ext>
              </a:extLst>
            </p:cNvPr>
            <p:cNvGrpSpPr>
              <a:grpSpLocks/>
            </p:cNvGrpSpPr>
            <p:nvPr/>
          </p:nvGrpSpPr>
          <p:grpSpPr bwMode="auto">
            <a:xfrm>
              <a:off x="3287" y="1744"/>
              <a:ext cx="205" cy="250"/>
              <a:chOff x="2954" y="2425"/>
              <a:chExt cx="208" cy="250"/>
            </a:xfrm>
          </p:grpSpPr>
          <p:sp>
            <p:nvSpPr>
              <p:cNvPr id="79" name="Rectangle 59">
                <a:extLst>
                  <a:ext uri="{FF2B5EF4-FFF2-40B4-BE49-F238E27FC236}">
                    <a16:creationId xmlns:a16="http://schemas.microsoft.com/office/drawing/2014/main" id="{40AE634E-63C5-3EB5-B5EE-45DC266C8AF8}"/>
                  </a:ext>
                </a:extLst>
              </p:cNvPr>
              <p:cNvSpPr>
                <a:spLocks noChangeArrowheads="1"/>
              </p:cNvSpPr>
              <p:nvPr/>
            </p:nvSpPr>
            <p:spPr bwMode="auto">
              <a:xfrm>
                <a:off x="2982" y="2490"/>
                <a:ext cx="144" cy="132"/>
              </a:xfrm>
              <a:prstGeom prst="rect">
                <a:avLst/>
              </a:prstGeom>
              <a:solidFill>
                <a:srgbClr val="CCCCFF"/>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80" name="Text Box 60">
                <a:extLst>
                  <a:ext uri="{FF2B5EF4-FFF2-40B4-BE49-F238E27FC236}">
                    <a16:creationId xmlns:a16="http://schemas.microsoft.com/office/drawing/2014/main" id="{4BC6DB50-1306-3B92-CA07-08A8464CFE0E}"/>
                  </a:ext>
                </a:extLst>
              </p:cNvPr>
              <p:cNvSpPr txBox="1">
                <a:spLocks noChangeArrowheads="1"/>
              </p:cNvSpPr>
              <p:nvPr/>
            </p:nvSpPr>
            <p:spPr bwMode="auto">
              <a:xfrm>
                <a:off x="2954" y="2425"/>
                <a:ext cx="208" cy="2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2000" b="0" i="0" u="none" strike="noStrike" kern="0" cap="none" spc="0" normalizeH="0" baseline="0" noProof="0" dirty="0">
                    <a:ln>
                      <a:noFill/>
                    </a:ln>
                    <a:solidFill>
                      <a:srgbClr val="000000"/>
                    </a:solidFill>
                    <a:effectLst/>
                    <a:uLnTx/>
                    <a:uFillTx/>
                    <a:latin typeface="Arial" charset="0"/>
                    <a:ea typeface="ＭＳ Ｐゴシック" charset="0"/>
                  </a:rPr>
                  <a:t>u</a:t>
                </a:r>
                <a:endParaRPr kumimoji="0" lang="en-US" sz="2400" b="0" i="0" u="none" strike="noStrike" kern="0" cap="none" spc="0" normalizeH="0" baseline="0" noProof="0" dirty="0">
                  <a:ln>
                    <a:noFill/>
                  </a:ln>
                  <a:solidFill>
                    <a:srgbClr val="000000"/>
                  </a:solidFill>
                  <a:effectLst/>
                  <a:uLnTx/>
                  <a:uFillTx/>
                  <a:latin typeface="Arial" charset="0"/>
                  <a:ea typeface="ＭＳ Ｐゴシック" charset="0"/>
                </a:endParaRPr>
              </a:p>
            </p:txBody>
          </p:sp>
        </p:grpSp>
        <p:grpSp>
          <p:nvGrpSpPr>
            <p:cNvPr id="54" name="Group 61">
              <a:extLst>
                <a:ext uri="{FF2B5EF4-FFF2-40B4-BE49-F238E27FC236}">
                  <a16:creationId xmlns:a16="http://schemas.microsoft.com/office/drawing/2014/main" id="{35BC124F-2B2D-6050-CAB5-5668FD5A7A5C}"/>
                </a:ext>
              </a:extLst>
            </p:cNvPr>
            <p:cNvGrpSpPr>
              <a:grpSpLocks/>
            </p:cNvGrpSpPr>
            <p:nvPr/>
          </p:nvGrpSpPr>
          <p:grpSpPr bwMode="auto">
            <a:xfrm>
              <a:off x="4461" y="2128"/>
              <a:ext cx="196" cy="250"/>
              <a:chOff x="2958" y="2425"/>
              <a:chExt cx="199" cy="250"/>
            </a:xfrm>
          </p:grpSpPr>
          <p:sp>
            <p:nvSpPr>
              <p:cNvPr id="77" name="Rectangle 62">
                <a:extLst>
                  <a:ext uri="{FF2B5EF4-FFF2-40B4-BE49-F238E27FC236}">
                    <a16:creationId xmlns:a16="http://schemas.microsoft.com/office/drawing/2014/main" id="{95E5BD5C-859F-A8C1-C306-4E0819C1B5B6}"/>
                  </a:ext>
                </a:extLst>
              </p:cNvPr>
              <p:cNvSpPr>
                <a:spLocks noChangeArrowheads="1"/>
              </p:cNvSpPr>
              <p:nvPr/>
            </p:nvSpPr>
            <p:spPr bwMode="auto">
              <a:xfrm>
                <a:off x="2982" y="2490"/>
                <a:ext cx="142" cy="132"/>
              </a:xfrm>
              <a:prstGeom prst="rect">
                <a:avLst/>
              </a:prstGeom>
              <a:solidFill>
                <a:srgbClr val="CCCCFF"/>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78" name="Text Box 63">
                <a:extLst>
                  <a:ext uri="{FF2B5EF4-FFF2-40B4-BE49-F238E27FC236}">
                    <a16:creationId xmlns:a16="http://schemas.microsoft.com/office/drawing/2014/main" id="{3031AD68-7BD5-9594-4FBF-345EE41E9527}"/>
                  </a:ext>
                </a:extLst>
              </p:cNvPr>
              <p:cNvSpPr txBox="1">
                <a:spLocks noChangeArrowheads="1"/>
              </p:cNvSpPr>
              <p:nvPr/>
            </p:nvSpPr>
            <p:spPr bwMode="auto">
              <a:xfrm>
                <a:off x="2958" y="2425"/>
                <a:ext cx="199" cy="2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2000" b="0" i="0" u="none" strike="noStrike" kern="0" cap="none" spc="0" normalizeH="0" baseline="0" noProof="0" dirty="0">
                    <a:ln>
                      <a:noFill/>
                    </a:ln>
                    <a:solidFill>
                      <a:srgbClr val="000000"/>
                    </a:solidFill>
                    <a:effectLst/>
                    <a:uLnTx/>
                    <a:uFillTx/>
                    <a:latin typeface="Arial" charset="0"/>
                    <a:ea typeface="ＭＳ Ｐゴシック" charset="0"/>
                  </a:rPr>
                  <a:t>y</a:t>
                </a:r>
                <a:endParaRPr kumimoji="0" lang="en-US" sz="2400" b="0" i="0" u="none" strike="noStrike" kern="0" cap="none" spc="0" normalizeH="0" baseline="0" noProof="0" dirty="0">
                  <a:ln>
                    <a:noFill/>
                  </a:ln>
                  <a:solidFill>
                    <a:srgbClr val="000000"/>
                  </a:solidFill>
                  <a:effectLst/>
                  <a:uLnTx/>
                  <a:uFillTx/>
                  <a:latin typeface="Arial" charset="0"/>
                  <a:ea typeface="ＭＳ Ｐゴシック" charset="0"/>
                </a:endParaRPr>
              </a:p>
            </p:txBody>
          </p:sp>
        </p:grpSp>
        <p:grpSp>
          <p:nvGrpSpPr>
            <p:cNvPr id="55" name="Group 64">
              <a:extLst>
                <a:ext uri="{FF2B5EF4-FFF2-40B4-BE49-F238E27FC236}">
                  <a16:creationId xmlns:a16="http://schemas.microsoft.com/office/drawing/2014/main" id="{317903C5-5B10-6EA7-29D9-E055975B66B8}"/>
                </a:ext>
              </a:extLst>
            </p:cNvPr>
            <p:cNvGrpSpPr>
              <a:grpSpLocks/>
            </p:cNvGrpSpPr>
            <p:nvPr/>
          </p:nvGrpSpPr>
          <p:grpSpPr bwMode="auto">
            <a:xfrm>
              <a:off x="3772" y="2095"/>
              <a:ext cx="212" cy="288"/>
              <a:chOff x="2951" y="2395"/>
              <a:chExt cx="213" cy="288"/>
            </a:xfrm>
          </p:grpSpPr>
          <p:sp>
            <p:nvSpPr>
              <p:cNvPr id="75" name="Rectangle 65">
                <a:extLst>
                  <a:ext uri="{FF2B5EF4-FFF2-40B4-BE49-F238E27FC236}">
                    <a16:creationId xmlns:a16="http://schemas.microsoft.com/office/drawing/2014/main" id="{F5BFF698-785D-46B6-0D92-26E271463896}"/>
                  </a:ext>
                </a:extLst>
              </p:cNvPr>
              <p:cNvSpPr>
                <a:spLocks noChangeArrowheads="1"/>
              </p:cNvSpPr>
              <p:nvPr/>
            </p:nvSpPr>
            <p:spPr bwMode="auto">
              <a:xfrm>
                <a:off x="2982" y="2490"/>
                <a:ext cx="144" cy="132"/>
              </a:xfrm>
              <a:prstGeom prst="rect">
                <a:avLst/>
              </a:prstGeom>
              <a:solidFill>
                <a:srgbClr val="CCCCFF"/>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76" name="Text Box 66">
                <a:extLst>
                  <a:ext uri="{FF2B5EF4-FFF2-40B4-BE49-F238E27FC236}">
                    <a16:creationId xmlns:a16="http://schemas.microsoft.com/office/drawing/2014/main" id="{624FA7BB-463C-C380-D5D9-A197C541BDDE}"/>
                  </a:ext>
                </a:extLst>
              </p:cNvPr>
              <p:cNvSpPr txBox="1">
                <a:spLocks noChangeArrowheads="1"/>
              </p:cNvSpPr>
              <p:nvPr/>
            </p:nvSpPr>
            <p:spPr bwMode="auto">
              <a:xfrm>
                <a:off x="2951" y="2395"/>
                <a:ext cx="213" cy="28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2400" b="0" i="0" u="none" strike="noStrike" kern="0" cap="none" spc="0" normalizeH="0" baseline="0" noProof="0" dirty="0">
                    <a:ln>
                      <a:noFill/>
                    </a:ln>
                    <a:solidFill>
                      <a:srgbClr val="000000"/>
                    </a:solidFill>
                    <a:effectLst/>
                    <a:uLnTx/>
                    <a:uFillTx/>
                    <a:latin typeface="Arial" charset="0"/>
                    <a:ea typeface="ＭＳ Ｐゴシック" charset="0"/>
                  </a:rPr>
                  <a:t>x</a:t>
                </a:r>
              </a:p>
            </p:txBody>
          </p:sp>
        </p:grpSp>
        <p:grpSp>
          <p:nvGrpSpPr>
            <p:cNvPr id="56" name="Group 67">
              <a:extLst>
                <a:ext uri="{FF2B5EF4-FFF2-40B4-BE49-F238E27FC236}">
                  <a16:creationId xmlns:a16="http://schemas.microsoft.com/office/drawing/2014/main" id="{BC6F5078-65CF-EFEB-A954-08A77E953E52}"/>
                </a:ext>
              </a:extLst>
            </p:cNvPr>
            <p:cNvGrpSpPr>
              <a:grpSpLocks/>
            </p:cNvGrpSpPr>
            <p:nvPr/>
          </p:nvGrpSpPr>
          <p:grpSpPr bwMode="auto">
            <a:xfrm>
              <a:off x="4437" y="1438"/>
              <a:ext cx="233" cy="252"/>
              <a:chOff x="2940" y="2425"/>
              <a:chExt cx="236" cy="252"/>
            </a:xfrm>
          </p:grpSpPr>
          <p:sp>
            <p:nvSpPr>
              <p:cNvPr id="73" name="Rectangle 68">
                <a:extLst>
                  <a:ext uri="{FF2B5EF4-FFF2-40B4-BE49-F238E27FC236}">
                    <a16:creationId xmlns:a16="http://schemas.microsoft.com/office/drawing/2014/main" id="{89DA8A9C-9F75-BC73-C509-7013DD627A08}"/>
                  </a:ext>
                </a:extLst>
              </p:cNvPr>
              <p:cNvSpPr>
                <a:spLocks noChangeArrowheads="1"/>
              </p:cNvSpPr>
              <p:nvPr/>
            </p:nvSpPr>
            <p:spPr bwMode="auto">
              <a:xfrm>
                <a:off x="2982" y="2490"/>
                <a:ext cx="146" cy="132"/>
              </a:xfrm>
              <a:prstGeom prst="rect">
                <a:avLst/>
              </a:prstGeom>
              <a:solidFill>
                <a:srgbClr val="CCCCFF"/>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74" name="Text Box 69">
                <a:extLst>
                  <a:ext uri="{FF2B5EF4-FFF2-40B4-BE49-F238E27FC236}">
                    <a16:creationId xmlns:a16="http://schemas.microsoft.com/office/drawing/2014/main" id="{85DAC0A0-3E76-81E1-7A67-DB39EFC44288}"/>
                  </a:ext>
                </a:extLst>
              </p:cNvPr>
              <p:cNvSpPr txBox="1">
                <a:spLocks noChangeArrowheads="1"/>
              </p:cNvSpPr>
              <p:nvPr/>
            </p:nvSpPr>
            <p:spPr bwMode="auto">
              <a:xfrm>
                <a:off x="2940" y="2425"/>
                <a:ext cx="236" cy="25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2000" b="0" i="0" u="none" strike="noStrike" kern="0" cap="none" spc="0" normalizeH="0" baseline="0" noProof="0" dirty="0">
                    <a:ln>
                      <a:noFill/>
                    </a:ln>
                    <a:solidFill>
                      <a:srgbClr val="000000"/>
                    </a:solidFill>
                    <a:effectLst/>
                    <a:uLnTx/>
                    <a:uFillTx/>
                    <a:latin typeface="Arial" charset="0"/>
                    <a:ea typeface="ＭＳ Ｐゴシック" charset="0"/>
                  </a:rPr>
                  <a:t>w</a:t>
                </a:r>
                <a:endParaRPr kumimoji="0" lang="en-US" sz="2400" b="0" i="0" u="none" strike="noStrike" kern="0" cap="none" spc="0" normalizeH="0" baseline="0" noProof="0" dirty="0">
                  <a:ln>
                    <a:noFill/>
                  </a:ln>
                  <a:solidFill>
                    <a:srgbClr val="000000"/>
                  </a:solidFill>
                  <a:effectLst/>
                  <a:uLnTx/>
                  <a:uFillTx/>
                  <a:latin typeface="Arial" charset="0"/>
                  <a:ea typeface="ＭＳ Ｐゴシック" charset="0"/>
                </a:endParaRPr>
              </a:p>
            </p:txBody>
          </p:sp>
        </p:grpSp>
        <p:grpSp>
          <p:nvGrpSpPr>
            <p:cNvPr id="57" name="Group 70">
              <a:extLst>
                <a:ext uri="{FF2B5EF4-FFF2-40B4-BE49-F238E27FC236}">
                  <a16:creationId xmlns:a16="http://schemas.microsoft.com/office/drawing/2014/main" id="{3E1F8EFB-93A8-BD7B-D482-C11897AAF374}"/>
                </a:ext>
              </a:extLst>
            </p:cNvPr>
            <p:cNvGrpSpPr>
              <a:grpSpLocks/>
            </p:cNvGrpSpPr>
            <p:nvPr/>
          </p:nvGrpSpPr>
          <p:grpSpPr bwMode="auto">
            <a:xfrm>
              <a:off x="3771" y="1438"/>
              <a:ext cx="196" cy="250"/>
              <a:chOff x="2958" y="2425"/>
              <a:chExt cx="199" cy="250"/>
            </a:xfrm>
          </p:grpSpPr>
          <p:sp>
            <p:nvSpPr>
              <p:cNvPr id="71" name="Rectangle 71">
                <a:extLst>
                  <a:ext uri="{FF2B5EF4-FFF2-40B4-BE49-F238E27FC236}">
                    <a16:creationId xmlns:a16="http://schemas.microsoft.com/office/drawing/2014/main" id="{1F2A2393-7D35-E8EB-1A30-AF0E7AAFB29B}"/>
                  </a:ext>
                </a:extLst>
              </p:cNvPr>
              <p:cNvSpPr>
                <a:spLocks noChangeArrowheads="1"/>
              </p:cNvSpPr>
              <p:nvPr/>
            </p:nvSpPr>
            <p:spPr bwMode="auto">
              <a:xfrm>
                <a:off x="2982" y="2490"/>
                <a:ext cx="142" cy="132"/>
              </a:xfrm>
              <a:prstGeom prst="rect">
                <a:avLst/>
              </a:prstGeom>
              <a:solidFill>
                <a:srgbClr val="CCCCFF"/>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72" name="Text Box 72">
                <a:extLst>
                  <a:ext uri="{FF2B5EF4-FFF2-40B4-BE49-F238E27FC236}">
                    <a16:creationId xmlns:a16="http://schemas.microsoft.com/office/drawing/2014/main" id="{3D6353F4-A16A-552A-593E-C122BE5902E0}"/>
                  </a:ext>
                </a:extLst>
              </p:cNvPr>
              <p:cNvSpPr txBox="1">
                <a:spLocks noChangeArrowheads="1"/>
              </p:cNvSpPr>
              <p:nvPr/>
            </p:nvSpPr>
            <p:spPr bwMode="auto">
              <a:xfrm>
                <a:off x="2958" y="2425"/>
                <a:ext cx="199" cy="2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2000" b="0" i="0" u="none" strike="noStrike" kern="0" cap="none" spc="0" normalizeH="0" baseline="0" noProof="0" dirty="0">
                    <a:ln>
                      <a:noFill/>
                    </a:ln>
                    <a:solidFill>
                      <a:srgbClr val="000000"/>
                    </a:solidFill>
                    <a:effectLst/>
                    <a:uLnTx/>
                    <a:uFillTx/>
                    <a:latin typeface="Arial" charset="0"/>
                    <a:ea typeface="ＭＳ Ｐゴシック" charset="0"/>
                  </a:rPr>
                  <a:t>v</a:t>
                </a:r>
                <a:endParaRPr kumimoji="0" lang="en-US" sz="2400" b="0" i="0" u="none" strike="noStrike" kern="0" cap="none" spc="0" normalizeH="0" baseline="0" noProof="0" dirty="0">
                  <a:ln>
                    <a:noFill/>
                  </a:ln>
                  <a:solidFill>
                    <a:srgbClr val="000000"/>
                  </a:solidFill>
                  <a:effectLst/>
                  <a:uLnTx/>
                  <a:uFillTx/>
                  <a:latin typeface="Arial" charset="0"/>
                  <a:ea typeface="ＭＳ Ｐゴシック" charset="0"/>
                </a:endParaRPr>
              </a:p>
            </p:txBody>
          </p:sp>
        </p:grpSp>
        <p:grpSp>
          <p:nvGrpSpPr>
            <p:cNvPr id="58" name="Group 73">
              <a:extLst>
                <a:ext uri="{FF2B5EF4-FFF2-40B4-BE49-F238E27FC236}">
                  <a16:creationId xmlns:a16="http://schemas.microsoft.com/office/drawing/2014/main" id="{E633137B-FC50-9ABF-A186-00BB41335736}"/>
                </a:ext>
              </a:extLst>
            </p:cNvPr>
            <p:cNvGrpSpPr>
              <a:grpSpLocks/>
            </p:cNvGrpSpPr>
            <p:nvPr/>
          </p:nvGrpSpPr>
          <p:grpSpPr bwMode="auto">
            <a:xfrm>
              <a:off x="5025" y="1756"/>
              <a:ext cx="212" cy="288"/>
              <a:chOff x="2949" y="2395"/>
              <a:chExt cx="214" cy="288"/>
            </a:xfrm>
          </p:grpSpPr>
          <p:sp>
            <p:nvSpPr>
              <p:cNvPr id="69" name="Rectangle 74">
                <a:extLst>
                  <a:ext uri="{FF2B5EF4-FFF2-40B4-BE49-F238E27FC236}">
                    <a16:creationId xmlns:a16="http://schemas.microsoft.com/office/drawing/2014/main" id="{91307572-8DB7-EECF-7E5E-CCE9163202F0}"/>
                  </a:ext>
                </a:extLst>
              </p:cNvPr>
              <p:cNvSpPr>
                <a:spLocks noChangeArrowheads="1"/>
              </p:cNvSpPr>
              <p:nvPr/>
            </p:nvSpPr>
            <p:spPr bwMode="auto">
              <a:xfrm>
                <a:off x="2982" y="2490"/>
                <a:ext cx="142" cy="132"/>
              </a:xfrm>
              <a:prstGeom prst="rect">
                <a:avLst/>
              </a:prstGeom>
              <a:solidFill>
                <a:srgbClr val="CCCCFF"/>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70" name="Text Box 75">
                <a:extLst>
                  <a:ext uri="{FF2B5EF4-FFF2-40B4-BE49-F238E27FC236}">
                    <a16:creationId xmlns:a16="http://schemas.microsoft.com/office/drawing/2014/main" id="{9F0829BE-45EE-28B6-F2B4-20B653236DCF}"/>
                  </a:ext>
                </a:extLst>
              </p:cNvPr>
              <p:cNvSpPr txBox="1">
                <a:spLocks noChangeArrowheads="1"/>
              </p:cNvSpPr>
              <p:nvPr/>
            </p:nvSpPr>
            <p:spPr bwMode="auto">
              <a:xfrm>
                <a:off x="2949" y="2395"/>
                <a:ext cx="214" cy="28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2400" b="0" i="0" u="none" strike="noStrike" kern="0" cap="none" spc="0" normalizeH="0" baseline="0" noProof="0" dirty="0">
                    <a:ln>
                      <a:noFill/>
                    </a:ln>
                    <a:solidFill>
                      <a:srgbClr val="000000"/>
                    </a:solidFill>
                    <a:effectLst/>
                    <a:uLnTx/>
                    <a:uFillTx/>
                    <a:latin typeface="Arial" charset="0"/>
                    <a:ea typeface="ＭＳ Ｐゴシック" charset="0"/>
                  </a:rPr>
                  <a:t>z</a:t>
                </a:r>
              </a:p>
            </p:txBody>
          </p:sp>
        </p:grpSp>
        <p:sp>
          <p:nvSpPr>
            <p:cNvPr id="59" name="Text Box 76">
              <a:extLst>
                <a:ext uri="{FF2B5EF4-FFF2-40B4-BE49-F238E27FC236}">
                  <a16:creationId xmlns:a16="http://schemas.microsoft.com/office/drawing/2014/main" id="{CA2D1ECD-66DE-A23C-B4D3-A6A6937872BB}"/>
                </a:ext>
              </a:extLst>
            </p:cNvPr>
            <p:cNvSpPr txBox="1">
              <a:spLocks noChangeArrowheads="1"/>
            </p:cNvSpPr>
            <p:nvPr/>
          </p:nvSpPr>
          <p:spPr bwMode="auto">
            <a:xfrm>
              <a:off x="3493" y="1568"/>
              <a:ext cx="196" cy="231"/>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1800" b="0" i="0" u="none" strike="noStrike" kern="0" cap="none" spc="0" normalizeH="0" baseline="0" noProof="0" dirty="0">
                  <a:ln>
                    <a:noFill/>
                  </a:ln>
                  <a:solidFill>
                    <a:srgbClr val="000000"/>
                  </a:solidFill>
                  <a:effectLst/>
                  <a:uLnTx/>
                  <a:uFillTx/>
                  <a:latin typeface="Arial" charset="0"/>
                  <a:ea typeface="ＭＳ Ｐゴシック" charset="0"/>
                </a:rPr>
                <a:t>2</a:t>
              </a:r>
              <a:endParaRPr kumimoji="0" lang="en-US" sz="24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60" name="Text Box 77">
              <a:extLst>
                <a:ext uri="{FF2B5EF4-FFF2-40B4-BE49-F238E27FC236}">
                  <a16:creationId xmlns:a16="http://schemas.microsoft.com/office/drawing/2014/main" id="{7D5EC5D9-55B0-681A-CEFA-B1FBC5025F8B}"/>
                </a:ext>
              </a:extLst>
            </p:cNvPr>
            <p:cNvSpPr txBox="1">
              <a:spLocks noChangeArrowheads="1"/>
            </p:cNvSpPr>
            <p:nvPr/>
          </p:nvSpPr>
          <p:spPr bwMode="auto">
            <a:xfrm>
              <a:off x="3841" y="1787"/>
              <a:ext cx="196" cy="231"/>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1800" b="0" i="0" u="none" strike="noStrike" kern="0" cap="none" spc="0" normalizeH="0" baseline="0" noProof="0" dirty="0">
                  <a:ln>
                    <a:noFill/>
                  </a:ln>
                  <a:solidFill>
                    <a:srgbClr val="000000"/>
                  </a:solidFill>
                  <a:effectLst/>
                  <a:uLnTx/>
                  <a:uFillTx/>
                  <a:latin typeface="Arial" charset="0"/>
                  <a:ea typeface="ＭＳ Ｐゴシック" charset="0"/>
                </a:rPr>
                <a:t>2</a:t>
              </a:r>
              <a:endParaRPr kumimoji="0" lang="en-US" sz="24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61" name="Text Box 78">
              <a:extLst>
                <a:ext uri="{FF2B5EF4-FFF2-40B4-BE49-F238E27FC236}">
                  <a16:creationId xmlns:a16="http://schemas.microsoft.com/office/drawing/2014/main" id="{5B6AA7A4-6229-7F94-73BF-1CBF4A4C413E}"/>
                </a:ext>
              </a:extLst>
            </p:cNvPr>
            <p:cNvSpPr txBox="1">
              <a:spLocks noChangeArrowheads="1"/>
            </p:cNvSpPr>
            <p:nvPr/>
          </p:nvSpPr>
          <p:spPr bwMode="auto">
            <a:xfrm>
              <a:off x="3406" y="2000"/>
              <a:ext cx="196" cy="231"/>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1800" b="0" i="0" u="none" strike="noStrike" kern="0" cap="none" spc="0" normalizeH="0" baseline="0" noProof="0" dirty="0">
                  <a:ln>
                    <a:noFill/>
                  </a:ln>
                  <a:solidFill>
                    <a:srgbClr val="000000"/>
                  </a:solidFill>
                  <a:effectLst/>
                  <a:uLnTx/>
                  <a:uFillTx/>
                  <a:latin typeface="Arial" charset="0"/>
                  <a:ea typeface="ＭＳ Ｐゴシック" charset="0"/>
                </a:rPr>
                <a:t>1</a:t>
              </a:r>
              <a:endParaRPr kumimoji="0" lang="en-US" sz="24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62" name="Text Box 79">
              <a:extLst>
                <a:ext uri="{FF2B5EF4-FFF2-40B4-BE49-F238E27FC236}">
                  <a16:creationId xmlns:a16="http://schemas.microsoft.com/office/drawing/2014/main" id="{4C0731DD-18AD-D43C-7A73-FFABFC13402B}"/>
                </a:ext>
              </a:extLst>
            </p:cNvPr>
            <p:cNvSpPr txBox="1">
              <a:spLocks noChangeArrowheads="1"/>
            </p:cNvSpPr>
            <p:nvPr/>
          </p:nvSpPr>
          <p:spPr bwMode="auto">
            <a:xfrm>
              <a:off x="4225" y="1880"/>
              <a:ext cx="196" cy="231"/>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1800" b="0" i="0" u="none" strike="noStrike" kern="0" cap="none" spc="0" normalizeH="0" baseline="0" noProof="0" dirty="0">
                  <a:ln>
                    <a:noFill/>
                  </a:ln>
                  <a:solidFill>
                    <a:srgbClr val="000000"/>
                  </a:solidFill>
                  <a:effectLst/>
                  <a:uLnTx/>
                  <a:uFillTx/>
                  <a:latin typeface="Arial" charset="0"/>
                  <a:ea typeface="ＭＳ Ｐゴシック" charset="0"/>
                </a:rPr>
                <a:t>3</a:t>
              </a:r>
              <a:endParaRPr kumimoji="0" lang="en-US" sz="24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63" name="Text Box 80">
              <a:extLst>
                <a:ext uri="{FF2B5EF4-FFF2-40B4-BE49-F238E27FC236}">
                  <a16:creationId xmlns:a16="http://schemas.microsoft.com/office/drawing/2014/main" id="{19DCF48F-AC36-FC90-9A33-F54851B9F8A1}"/>
                </a:ext>
              </a:extLst>
            </p:cNvPr>
            <p:cNvSpPr txBox="1">
              <a:spLocks noChangeArrowheads="1"/>
            </p:cNvSpPr>
            <p:nvPr/>
          </p:nvSpPr>
          <p:spPr bwMode="auto">
            <a:xfrm>
              <a:off x="4162" y="2234"/>
              <a:ext cx="196" cy="231"/>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1800" b="0" i="0" u="none" strike="noStrike" kern="0" cap="none" spc="0" normalizeH="0" baseline="0" noProof="0" dirty="0">
                  <a:ln>
                    <a:noFill/>
                  </a:ln>
                  <a:solidFill>
                    <a:srgbClr val="000000"/>
                  </a:solidFill>
                  <a:effectLst/>
                  <a:uLnTx/>
                  <a:uFillTx/>
                  <a:latin typeface="Arial" charset="0"/>
                  <a:ea typeface="ＭＳ Ｐゴシック" charset="0"/>
                </a:rPr>
                <a:t>1</a:t>
              </a:r>
              <a:endParaRPr kumimoji="0" lang="en-US" sz="24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64" name="Text Box 81">
              <a:extLst>
                <a:ext uri="{FF2B5EF4-FFF2-40B4-BE49-F238E27FC236}">
                  <a16:creationId xmlns:a16="http://schemas.microsoft.com/office/drawing/2014/main" id="{38BCD450-B3B9-9FA0-B1FA-C5F6217FDEDB}"/>
                </a:ext>
              </a:extLst>
            </p:cNvPr>
            <p:cNvSpPr txBox="1">
              <a:spLocks noChangeArrowheads="1"/>
            </p:cNvSpPr>
            <p:nvPr/>
          </p:nvSpPr>
          <p:spPr bwMode="auto">
            <a:xfrm>
              <a:off x="4522" y="1805"/>
              <a:ext cx="196" cy="231"/>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1800" b="0" i="0" u="none" strike="noStrike" kern="0" cap="none" spc="0" normalizeH="0" baseline="0" noProof="0" dirty="0">
                  <a:ln>
                    <a:noFill/>
                  </a:ln>
                  <a:solidFill>
                    <a:srgbClr val="000000"/>
                  </a:solidFill>
                  <a:effectLst/>
                  <a:uLnTx/>
                  <a:uFillTx/>
                  <a:latin typeface="Arial" charset="0"/>
                  <a:ea typeface="ＭＳ Ｐゴシック" charset="0"/>
                </a:rPr>
                <a:t>1</a:t>
              </a:r>
              <a:endParaRPr kumimoji="0" lang="en-US" sz="24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65" name="Text Box 82">
              <a:extLst>
                <a:ext uri="{FF2B5EF4-FFF2-40B4-BE49-F238E27FC236}">
                  <a16:creationId xmlns:a16="http://schemas.microsoft.com/office/drawing/2014/main" id="{0B3FB942-EB19-7D34-251D-957AACDB0FAB}"/>
                </a:ext>
              </a:extLst>
            </p:cNvPr>
            <p:cNvSpPr txBox="1">
              <a:spLocks noChangeArrowheads="1"/>
            </p:cNvSpPr>
            <p:nvPr/>
          </p:nvSpPr>
          <p:spPr bwMode="auto">
            <a:xfrm>
              <a:off x="4882" y="2069"/>
              <a:ext cx="196" cy="231"/>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1800" b="0" i="0" u="none" strike="noStrike" kern="0" cap="none" spc="0" normalizeH="0" baseline="0" noProof="0" dirty="0">
                  <a:ln>
                    <a:noFill/>
                  </a:ln>
                  <a:solidFill>
                    <a:srgbClr val="000000"/>
                  </a:solidFill>
                  <a:effectLst/>
                  <a:uLnTx/>
                  <a:uFillTx/>
                  <a:latin typeface="Arial" charset="0"/>
                  <a:ea typeface="ＭＳ Ｐゴシック" charset="0"/>
                </a:rPr>
                <a:t>2</a:t>
              </a:r>
              <a:endParaRPr kumimoji="0" lang="en-US" sz="24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66" name="Text Box 83">
              <a:extLst>
                <a:ext uri="{FF2B5EF4-FFF2-40B4-BE49-F238E27FC236}">
                  <a16:creationId xmlns:a16="http://schemas.microsoft.com/office/drawing/2014/main" id="{A35DAA3E-80BF-03E2-B49D-C73362D460D4}"/>
                </a:ext>
              </a:extLst>
            </p:cNvPr>
            <p:cNvSpPr txBox="1">
              <a:spLocks noChangeArrowheads="1"/>
            </p:cNvSpPr>
            <p:nvPr/>
          </p:nvSpPr>
          <p:spPr bwMode="auto">
            <a:xfrm>
              <a:off x="4855" y="1532"/>
              <a:ext cx="196" cy="231"/>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1800" b="0" i="0" u="none" strike="noStrike" kern="0" cap="none" spc="0" normalizeH="0" baseline="0" noProof="0" dirty="0">
                  <a:ln>
                    <a:noFill/>
                  </a:ln>
                  <a:solidFill>
                    <a:srgbClr val="000000"/>
                  </a:solidFill>
                  <a:effectLst/>
                  <a:uLnTx/>
                  <a:uFillTx/>
                  <a:latin typeface="Arial" charset="0"/>
                  <a:ea typeface="ＭＳ Ｐゴシック" charset="0"/>
                </a:rPr>
                <a:t>5</a:t>
              </a:r>
              <a:endParaRPr kumimoji="0" lang="en-US" sz="24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67" name="Text Box 84">
              <a:extLst>
                <a:ext uri="{FF2B5EF4-FFF2-40B4-BE49-F238E27FC236}">
                  <a16:creationId xmlns:a16="http://schemas.microsoft.com/office/drawing/2014/main" id="{A3A87029-8B6B-3391-CBA9-CFE3CAA11CD1}"/>
                </a:ext>
              </a:extLst>
            </p:cNvPr>
            <p:cNvSpPr txBox="1">
              <a:spLocks noChangeArrowheads="1"/>
            </p:cNvSpPr>
            <p:nvPr/>
          </p:nvSpPr>
          <p:spPr bwMode="auto">
            <a:xfrm>
              <a:off x="4120" y="1382"/>
              <a:ext cx="196" cy="231"/>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1800" b="0" i="0" u="none" strike="noStrike" kern="0" cap="none" spc="0" normalizeH="0" baseline="0" noProof="0" dirty="0">
                  <a:ln>
                    <a:noFill/>
                  </a:ln>
                  <a:solidFill>
                    <a:srgbClr val="000000"/>
                  </a:solidFill>
                  <a:effectLst/>
                  <a:uLnTx/>
                  <a:uFillTx/>
                  <a:latin typeface="Arial" charset="0"/>
                  <a:ea typeface="ＭＳ Ｐゴシック" charset="0"/>
                </a:rPr>
                <a:t>3</a:t>
              </a:r>
              <a:endParaRPr kumimoji="0" lang="en-US" sz="24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68" name="Text Box 85">
              <a:extLst>
                <a:ext uri="{FF2B5EF4-FFF2-40B4-BE49-F238E27FC236}">
                  <a16:creationId xmlns:a16="http://schemas.microsoft.com/office/drawing/2014/main" id="{681F0979-4B9A-5E87-4FA5-815219D98F9E}"/>
                </a:ext>
              </a:extLst>
            </p:cNvPr>
            <p:cNvSpPr txBox="1">
              <a:spLocks noChangeArrowheads="1"/>
            </p:cNvSpPr>
            <p:nvPr/>
          </p:nvSpPr>
          <p:spPr bwMode="auto">
            <a:xfrm>
              <a:off x="3769" y="1115"/>
              <a:ext cx="196" cy="231"/>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1800" b="0" i="0" u="none" strike="noStrike" kern="0" cap="none" spc="0" normalizeH="0" baseline="0" noProof="0" dirty="0">
                  <a:ln>
                    <a:noFill/>
                  </a:ln>
                  <a:solidFill>
                    <a:srgbClr val="000000"/>
                  </a:solidFill>
                  <a:effectLst/>
                  <a:uLnTx/>
                  <a:uFillTx/>
                  <a:latin typeface="Arial" charset="0"/>
                  <a:ea typeface="ＭＳ Ｐゴシック" charset="0"/>
                </a:rPr>
                <a:t>5</a:t>
              </a:r>
              <a:endParaRPr kumimoji="0" lang="en-US" sz="2400" b="0" i="0" u="none" strike="noStrike" kern="0" cap="none" spc="0" normalizeH="0" baseline="0" noProof="0" dirty="0">
                <a:ln>
                  <a:noFill/>
                </a:ln>
                <a:solidFill>
                  <a:srgbClr val="000000"/>
                </a:solidFill>
                <a:effectLst/>
                <a:uLnTx/>
                <a:uFillTx/>
                <a:latin typeface="Arial" charset="0"/>
                <a:ea typeface="ＭＳ Ｐゴシック" charset="0"/>
              </a:endParaRPr>
            </a:p>
          </p:txBody>
        </p:sp>
      </p:grpSp>
      <p:sp>
        <p:nvSpPr>
          <p:cNvPr id="81" name="Text Box 6">
            <a:extLst>
              <a:ext uri="{FF2B5EF4-FFF2-40B4-BE49-F238E27FC236}">
                <a16:creationId xmlns:a16="http://schemas.microsoft.com/office/drawing/2014/main" id="{8BB42B5D-02DD-6C86-F190-1F3E4FF23143}"/>
              </a:ext>
            </a:extLst>
          </p:cNvPr>
          <p:cNvSpPr txBox="1">
            <a:spLocks noChangeArrowheads="1"/>
          </p:cNvSpPr>
          <p:nvPr/>
        </p:nvSpPr>
        <p:spPr bwMode="auto">
          <a:xfrm>
            <a:off x="5169951" y="1633417"/>
            <a:ext cx="1295547" cy="40011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r" defTabSz="914400" rtl="0" eaLnBrk="0" fontAlgn="base" latinLnBrk="0" hangingPunct="0">
              <a:lnSpc>
                <a:spcPct val="100000"/>
              </a:lnSpc>
              <a:spcBef>
                <a:spcPct val="0"/>
              </a:spcBef>
              <a:spcAft>
                <a:spcPct val="0"/>
              </a:spcAft>
              <a:buClrTx/>
              <a:buSzTx/>
              <a:buFontTx/>
              <a:buNone/>
              <a:tabLst/>
              <a:defRPr/>
            </a:pPr>
            <a:r>
              <a:rPr kumimoji="0" lang="en-US" sz="2000" b="0" i="0" u="none" strike="noStrike" kern="0" cap="none" spc="0" normalizeH="0" baseline="0" noProof="0" dirty="0">
                <a:ln>
                  <a:noFill/>
                </a:ln>
                <a:solidFill>
                  <a:srgbClr val="000000"/>
                </a:solidFill>
                <a:effectLst/>
                <a:uLnTx/>
                <a:uFillTx/>
                <a:latin typeface="Arial" charset="0"/>
                <a:ea typeface="ＭＳ Ｐゴシック" charset="0"/>
              </a:rPr>
              <a:t>D(w),p(w)</a:t>
            </a:r>
          </a:p>
        </p:txBody>
      </p:sp>
      <p:grpSp>
        <p:nvGrpSpPr>
          <p:cNvPr id="82" name="Group 81">
            <a:extLst>
              <a:ext uri="{FF2B5EF4-FFF2-40B4-BE49-F238E27FC236}">
                <a16:creationId xmlns:a16="http://schemas.microsoft.com/office/drawing/2014/main" id="{9673271D-F746-E65E-EF9B-862EBC5BE440}"/>
              </a:ext>
            </a:extLst>
          </p:cNvPr>
          <p:cNvGrpSpPr/>
          <p:nvPr/>
        </p:nvGrpSpPr>
        <p:grpSpPr>
          <a:xfrm>
            <a:off x="4263633" y="1951300"/>
            <a:ext cx="5679281" cy="401555"/>
            <a:chOff x="4263633" y="1951300"/>
            <a:chExt cx="5679281" cy="401555"/>
          </a:xfrm>
        </p:grpSpPr>
        <p:sp>
          <p:nvSpPr>
            <p:cNvPr id="83" name="Text Box 6">
              <a:extLst>
                <a:ext uri="{FF2B5EF4-FFF2-40B4-BE49-F238E27FC236}">
                  <a16:creationId xmlns:a16="http://schemas.microsoft.com/office/drawing/2014/main" id="{8051FC6B-FB64-B85D-CD9B-BAD2948F70BA}"/>
                </a:ext>
              </a:extLst>
            </p:cNvPr>
            <p:cNvSpPr txBox="1">
              <a:spLocks noChangeArrowheads="1"/>
            </p:cNvSpPr>
            <p:nvPr/>
          </p:nvSpPr>
          <p:spPr bwMode="auto">
            <a:xfrm>
              <a:off x="5570608" y="1951300"/>
              <a:ext cx="540533" cy="40011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r" defTabSz="914400" rtl="0" eaLnBrk="0" fontAlgn="base" latinLnBrk="0" hangingPunct="0">
                <a:lnSpc>
                  <a:spcPct val="100000"/>
                </a:lnSpc>
                <a:spcBef>
                  <a:spcPct val="0"/>
                </a:spcBef>
                <a:spcAft>
                  <a:spcPct val="0"/>
                </a:spcAft>
                <a:buClrTx/>
                <a:buSzTx/>
                <a:buFontTx/>
                <a:buNone/>
                <a:tabLst/>
                <a:defRPr/>
              </a:pPr>
              <a:r>
                <a:rPr kumimoji="0" lang="en-US" sz="2000" b="0" i="0" u="none" strike="noStrike" kern="0" cap="none" spc="0" normalizeH="0" baseline="0" noProof="0" dirty="0">
                  <a:ln>
                    <a:noFill/>
                  </a:ln>
                  <a:solidFill>
                    <a:srgbClr val="000000"/>
                  </a:solidFill>
                  <a:effectLst/>
                  <a:uLnTx/>
                  <a:uFillTx/>
                  <a:latin typeface="Arial" charset="0"/>
                  <a:ea typeface="ＭＳ Ｐゴシック" charset="0"/>
                </a:rPr>
                <a:t>5,u</a:t>
              </a:r>
            </a:p>
          </p:txBody>
        </p:sp>
        <p:sp>
          <p:nvSpPr>
            <p:cNvPr id="84" name="Text Box 9">
              <a:extLst>
                <a:ext uri="{FF2B5EF4-FFF2-40B4-BE49-F238E27FC236}">
                  <a16:creationId xmlns:a16="http://schemas.microsoft.com/office/drawing/2014/main" id="{D2CF6FE1-EF7B-5112-2FEB-D76278697B77}"/>
                </a:ext>
              </a:extLst>
            </p:cNvPr>
            <p:cNvSpPr txBox="1">
              <a:spLocks noChangeArrowheads="1"/>
            </p:cNvSpPr>
            <p:nvPr/>
          </p:nvSpPr>
          <p:spPr bwMode="auto">
            <a:xfrm>
              <a:off x="9564285" y="1975894"/>
              <a:ext cx="378629" cy="36933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r" defTabSz="914400" rtl="0" eaLnBrk="0" fontAlgn="base" latinLnBrk="0" hangingPunct="0">
                <a:lnSpc>
                  <a:spcPct val="100000"/>
                </a:lnSpc>
                <a:spcBef>
                  <a:spcPct val="0"/>
                </a:spcBef>
                <a:spcAft>
                  <a:spcPct val="0"/>
                </a:spcAft>
                <a:buClrTx/>
                <a:buSzTx/>
                <a:buFontTx/>
                <a:buNone/>
                <a:tabLst/>
                <a:defRPr/>
              </a:pPr>
              <a:r>
                <a:rPr kumimoji="0" lang="en-US" sz="1800" b="0" i="0" u="none" strike="noStrike" kern="0" cap="none" spc="0" normalizeH="0" baseline="0" noProof="0" dirty="0">
                  <a:ln>
                    <a:noFill/>
                  </a:ln>
                  <a:solidFill>
                    <a:srgbClr val="000000"/>
                  </a:solidFill>
                  <a:effectLst/>
                  <a:uLnTx/>
                  <a:uFillTx/>
                  <a:latin typeface="Comic Sans MS" charset="0"/>
                  <a:ea typeface="ＭＳ Ｐゴシック" charset="0"/>
                </a:rPr>
                <a:t>∞</a:t>
              </a:r>
              <a:endParaRPr kumimoji="0" lang="en-US" sz="20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85" name="Text Box 9">
              <a:extLst>
                <a:ext uri="{FF2B5EF4-FFF2-40B4-BE49-F238E27FC236}">
                  <a16:creationId xmlns:a16="http://schemas.microsoft.com/office/drawing/2014/main" id="{20ECD08B-14BB-DEF4-4E49-41C84251F733}"/>
                </a:ext>
              </a:extLst>
            </p:cNvPr>
            <p:cNvSpPr txBox="1">
              <a:spLocks noChangeArrowheads="1"/>
            </p:cNvSpPr>
            <p:nvPr/>
          </p:nvSpPr>
          <p:spPr bwMode="auto">
            <a:xfrm>
              <a:off x="8268885" y="1974450"/>
              <a:ext cx="378629" cy="36933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r" defTabSz="914400" rtl="0" eaLnBrk="0" fontAlgn="base" latinLnBrk="0" hangingPunct="0">
                <a:lnSpc>
                  <a:spcPct val="100000"/>
                </a:lnSpc>
                <a:spcBef>
                  <a:spcPct val="0"/>
                </a:spcBef>
                <a:spcAft>
                  <a:spcPct val="0"/>
                </a:spcAft>
                <a:buClrTx/>
                <a:buSzTx/>
                <a:buFontTx/>
                <a:buNone/>
                <a:tabLst/>
                <a:defRPr/>
              </a:pPr>
              <a:r>
                <a:rPr kumimoji="0" lang="en-US" sz="1800" b="0" i="0" u="none" strike="noStrike" kern="0" cap="none" spc="0" normalizeH="0" baseline="0" noProof="0" dirty="0">
                  <a:ln>
                    <a:noFill/>
                  </a:ln>
                  <a:solidFill>
                    <a:srgbClr val="000000"/>
                  </a:solidFill>
                  <a:effectLst/>
                  <a:uLnTx/>
                  <a:uFillTx/>
                  <a:latin typeface="Comic Sans MS" charset="0"/>
                  <a:ea typeface="ＭＳ Ｐゴシック" charset="0"/>
                </a:rPr>
                <a:t>∞</a:t>
              </a:r>
              <a:endParaRPr kumimoji="0" lang="en-US" sz="20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86" name="Text Box 7">
              <a:extLst>
                <a:ext uri="{FF2B5EF4-FFF2-40B4-BE49-F238E27FC236}">
                  <a16:creationId xmlns:a16="http://schemas.microsoft.com/office/drawing/2014/main" id="{F60C5EC2-49DB-FF98-B38A-0348ADE7F34B}"/>
                </a:ext>
              </a:extLst>
            </p:cNvPr>
            <p:cNvSpPr txBox="1">
              <a:spLocks noChangeArrowheads="1"/>
            </p:cNvSpPr>
            <p:nvPr/>
          </p:nvSpPr>
          <p:spPr bwMode="auto">
            <a:xfrm>
              <a:off x="6866008" y="1951300"/>
              <a:ext cx="540533" cy="40011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r" defTabSz="914400" rtl="0" eaLnBrk="0" fontAlgn="base" latinLnBrk="0" hangingPunct="0">
                <a:lnSpc>
                  <a:spcPct val="100000"/>
                </a:lnSpc>
                <a:spcBef>
                  <a:spcPct val="0"/>
                </a:spcBef>
                <a:spcAft>
                  <a:spcPct val="0"/>
                </a:spcAft>
                <a:buClrTx/>
                <a:buSzTx/>
                <a:buFontTx/>
                <a:buNone/>
                <a:tabLst/>
                <a:defRPr/>
              </a:pPr>
              <a:r>
                <a:rPr kumimoji="0" lang="en-US" sz="2000" b="0" i="0" u="none" strike="noStrike" kern="0" cap="none" spc="0" normalizeH="0" baseline="0" noProof="0" dirty="0">
                  <a:ln>
                    <a:noFill/>
                  </a:ln>
                  <a:solidFill>
                    <a:srgbClr val="00B050"/>
                  </a:solidFill>
                  <a:effectLst/>
                  <a:uLnTx/>
                  <a:uFillTx/>
                  <a:latin typeface="Arial" charset="0"/>
                  <a:ea typeface="ＭＳ Ｐゴシック" charset="0"/>
                </a:rPr>
                <a:t>1,u</a:t>
              </a:r>
            </a:p>
          </p:txBody>
        </p:sp>
        <p:sp>
          <p:nvSpPr>
            <p:cNvPr id="87" name="Text Box 5">
              <a:extLst>
                <a:ext uri="{FF2B5EF4-FFF2-40B4-BE49-F238E27FC236}">
                  <a16:creationId xmlns:a16="http://schemas.microsoft.com/office/drawing/2014/main" id="{51814B5A-06FD-392F-72D9-42E7CF7B5099}"/>
                </a:ext>
              </a:extLst>
            </p:cNvPr>
            <p:cNvSpPr txBox="1">
              <a:spLocks noChangeArrowheads="1"/>
            </p:cNvSpPr>
            <p:nvPr/>
          </p:nvSpPr>
          <p:spPr bwMode="auto">
            <a:xfrm>
              <a:off x="4263633" y="1952745"/>
              <a:ext cx="540533" cy="40011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r" defTabSz="914400" rtl="0" eaLnBrk="0" fontAlgn="base" latinLnBrk="0" hangingPunct="0">
                <a:lnSpc>
                  <a:spcPct val="100000"/>
                </a:lnSpc>
                <a:spcBef>
                  <a:spcPct val="0"/>
                </a:spcBef>
                <a:spcAft>
                  <a:spcPct val="0"/>
                </a:spcAft>
                <a:buClrTx/>
                <a:buSzTx/>
                <a:buFontTx/>
                <a:buNone/>
                <a:tabLst/>
                <a:defRPr/>
              </a:pPr>
              <a:r>
                <a:rPr kumimoji="0" lang="en-US" sz="2000" b="0" i="0" u="none" strike="noStrike" kern="0" cap="none" spc="0" normalizeH="0" baseline="0" noProof="0" dirty="0">
                  <a:ln>
                    <a:noFill/>
                  </a:ln>
                  <a:solidFill>
                    <a:srgbClr val="000000"/>
                  </a:solidFill>
                  <a:effectLst/>
                  <a:uLnTx/>
                  <a:uFillTx/>
                  <a:latin typeface="Arial" charset="0"/>
                  <a:ea typeface="ＭＳ Ｐゴシック" charset="0"/>
                </a:rPr>
                <a:t>2,u</a:t>
              </a:r>
            </a:p>
          </p:txBody>
        </p:sp>
      </p:grpSp>
      <p:sp>
        <p:nvSpPr>
          <p:cNvPr id="88" name="Text Box 4">
            <a:extLst>
              <a:ext uri="{FF2B5EF4-FFF2-40B4-BE49-F238E27FC236}">
                <a16:creationId xmlns:a16="http://schemas.microsoft.com/office/drawing/2014/main" id="{314407DE-688E-5F67-2F0A-9FDF2E2B1D1D}"/>
              </a:ext>
            </a:extLst>
          </p:cNvPr>
          <p:cNvSpPr txBox="1">
            <a:spLocks noChangeArrowheads="1"/>
          </p:cNvSpPr>
          <p:nvPr/>
        </p:nvSpPr>
        <p:spPr bwMode="auto">
          <a:xfrm>
            <a:off x="3082181" y="1941646"/>
            <a:ext cx="327334" cy="40011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r" defTabSz="914400" rtl="0" eaLnBrk="0" fontAlgn="base" latinLnBrk="0" hangingPunct="0">
              <a:lnSpc>
                <a:spcPct val="100000"/>
              </a:lnSpc>
              <a:spcBef>
                <a:spcPct val="0"/>
              </a:spcBef>
              <a:spcAft>
                <a:spcPct val="0"/>
              </a:spcAft>
              <a:buClrTx/>
              <a:buSzTx/>
              <a:buFontTx/>
              <a:buNone/>
              <a:tabLst/>
              <a:defRPr/>
            </a:pPr>
            <a:r>
              <a:rPr kumimoji="0" lang="en-US" sz="2000" b="0" i="0" u="none" strike="noStrike" kern="0" cap="none" spc="0" normalizeH="0" baseline="0" noProof="0" dirty="0">
                <a:ln>
                  <a:noFill/>
                </a:ln>
                <a:solidFill>
                  <a:srgbClr val="000000"/>
                </a:solidFill>
                <a:effectLst/>
                <a:uLnTx/>
                <a:uFillTx/>
                <a:latin typeface="Arial" charset="0"/>
                <a:ea typeface="ＭＳ Ｐゴシック" charset="0"/>
              </a:rPr>
              <a:t>u</a:t>
            </a:r>
          </a:p>
        </p:txBody>
      </p:sp>
      <p:cxnSp>
        <p:nvCxnSpPr>
          <p:cNvPr id="89" name="Straight Connector 88">
            <a:extLst>
              <a:ext uri="{FF2B5EF4-FFF2-40B4-BE49-F238E27FC236}">
                <a16:creationId xmlns:a16="http://schemas.microsoft.com/office/drawing/2014/main" id="{75B8D21F-158C-EF06-06F9-89BC5A9D6821}"/>
              </a:ext>
            </a:extLst>
          </p:cNvPr>
          <p:cNvCxnSpPr/>
          <p:nvPr/>
        </p:nvCxnSpPr>
        <p:spPr>
          <a:xfrm>
            <a:off x="1706097" y="2303362"/>
            <a:ext cx="8229600" cy="0"/>
          </a:xfrm>
          <a:prstGeom prst="line">
            <a:avLst/>
          </a:prstGeom>
          <a:ln w="1270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cxnSp>
        <p:nvCxnSpPr>
          <p:cNvPr id="90" name="Straight Connector 89">
            <a:extLst>
              <a:ext uri="{FF2B5EF4-FFF2-40B4-BE49-F238E27FC236}">
                <a16:creationId xmlns:a16="http://schemas.microsoft.com/office/drawing/2014/main" id="{8B53F386-DFA0-028B-082F-F51EDD731629}"/>
              </a:ext>
            </a:extLst>
          </p:cNvPr>
          <p:cNvCxnSpPr/>
          <p:nvPr/>
        </p:nvCxnSpPr>
        <p:spPr>
          <a:xfrm>
            <a:off x="1714983" y="2606233"/>
            <a:ext cx="8229600" cy="0"/>
          </a:xfrm>
          <a:prstGeom prst="line">
            <a:avLst/>
          </a:prstGeom>
          <a:ln w="1270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cxnSp>
        <p:nvCxnSpPr>
          <p:cNvPr id="91" name="Straight Connector 90">
            <a:extLst>
              <a:ext uri="{FF2B5EF4-FFF2-40B4-BE49-F238E27FC236}">
                <a16:creationId xmlns:a16="http://schemas.microsoft.com/office/drawing/2014/main" id="{F398A58F-5552-E727-BDC0-45541D8FA0C8}"/>
              </a:ext>
            </a:extLst>
          </p:cNvPr>
          <p:cNvCxnSpPr/>
          <p:nvPr/>
        </p:nvCxnSpPr>
        <p:spPr>
          <a:xfrm>
            <a:off x="1719251" y="2913722"/>
            <a:ext cx="8229600" cy="0"/>
          </a:xfrm>
          <a:prstGeom prst="line">
            <a:avLst/>
          </a:prstGeom>
          <a:ln w="1270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cxnSp>
        <p:nvCxnSpPr>
          <p:cNvPr id="92" name="Straight Connector 91">
            <a:extLst>
              <a:ext uri="{FF2B5EF4-FFF2-40B4-BE49-F238E27FC236}">
                <a16:creationId xmlns:a16="http://schemas.microsoft.com/office/drawing/2014/main" id="{A9924C30-6CAF-43C7-059C-11AADC52DC65}"/>
              </a:ext>
            </a:extLst>
          </p:cNvPr>
          <p:cNvCxnSpPr/>
          <p:nvPr/>
        </p:nvCxnSpPr>
        <p:spPr>
          <a:xfrm>
            <a:off x="1718901" y="3225829"/>
            <a:ext cx="8229600" cy="0"/>
          </a:xfrm>
          <a:prstGeom prst="line">
            <a:avLst/>
          </a:prstGeom>
          <a:ln w="1270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cxnSp>
        <p:nvCxnSpPr>
          <p:cNvPr id="93" name="Straight Connector 92">
            <a:extLst>
              <a:ext uri="{FF2B5EF4-FFF2-40B4-BE49-F238E27FC236}">
                <a16:creationId xmlns:a16="http://schemas.microsoft.com/office/drawing/2014/main" id="{93256820-2FAF-2BE9-B528-7EFA32FCF937}"/>
              </a:ext>
            </a:extLst>
          </p:cNvPr>
          <p:cNvCxnSpPr/>
          <p:nvPr/>
        </p:nvCxnSpPr>
        <p:spPr>
          <a:xfrm>
            <a:off x="1727787" y="3565644"/>
            <a:ext cx="8229600" cy="0"/>
          </a:xfrm>
          <a:prstGeom prst="line">
            <a:avLst/>
          </a:prstGeom>
          <a:ln w="1270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sp>
        <p:nvSpPr>
          <p:cNvPr id="94" name="TextBox 93">
            <a:extLst>
              <a:ext uri="{FF2B5EF4-FFF2-40B4-BE49-F238E27FC236}">
                <a16:creationId xmlns:a16="http://schemas.microsoft.com/office/drawing/2014/main" id="{1EA60333-976A-7F55-E250-CB8E8A4E064B}"/>
              </a:ext>
            </a:extLst>
          </p:cNvPr>
          <p:cNvSpPr txBox="1"/>
          <p:nvPr/>
        </p:nvSpPr>
        <p:spPr>
          <a:xfrm>
            <a:off x="4322868" y="1212035"/>
            <a:ext cx="346570" cy="523220"/>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800" b="0" i="0" u="none" strike="noStrike" kern="1200" cap="none" spc="0" normalizeH="0" baseline="0" noProof="0" dirty="0">
                <a:ln>
                  <a:noFill/>
                </a:ln>
                <a:solidFill>
                  <a:srgbClr val="FF0000"/>
                </a:solidFill>
                <a:effectLst/>
                <a:uLnTx/>
                <a:uFillTx/>
                <a:latin typeface="Calibri" panose="020F0502020204030204"/>
                <a:ea typeface="+mn-ea"/>
                <a:cs typeface="+mn-cs"/>
              </a:rPr>
              <a:t>v</a:t>
            </a:r>
          </a:p>
        </p:txBody>
      </p:sp>
      <p:sp>
        <p:nvSpPr>
          <p:cNvPr id="95" name="TextBox 94">
            <a:extLst>
              <a:ext uri="{FF2B5EF4-FFF2-40B4-BE49-F238E27FC236}">
                <a16:creationId xmlns:a16="http://schemas.microsoft.com/office/drawing/2014/main" id="{3F5D8923-78F1-6DE1-DB40-DCFC4B686978}"/>
              </a:ext>
            </a:extLst>
          </p:cNvPr>
          <p:cNvSpPr txBox="1"/>
          <p:nvPr/>
        </p:nvSpPr>
        <p:spPr>
          <a:xfrm>
            <a:off x="5598013" y="1206430"/>
            <a:ext cx="441146" cy="523220"/>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800" b="0" i="0" u="none" strike="noStrike" kern="1200" cap="none" spc="0" normalizeH="0" baseline="0" noProof="0" dirty="0">
                <a:ln>
                  <a:noFill/>
                </a:ln>
                <a:solidFill>
                  <a:srgbClr val="FF0000"/>
                </a:solidFill>
                <a:effectLst/>
                <a:uLnTx/>
                <a:uFillTx/>
                <a:latin typeface="Calibri" panose="020F0502020204030204"/>
                <a:ea typeface="+mn-ea"/>
                <a:cs typeface="+mn-cs"/>
              </a:rPr>
              <a:t>w</a:t>
            </a:r>
          </a:p>
        </p:txBody>
      </p:sp>
      <p:sp>
        <p:nvSpPr>
          <p:cNvPr id="96" name="TextBox 95">
            <a:extLst>
              <a:ext uri="{FF2B5EF4-FFF2-40B4-BE49-F238E27FC236}">
                <a16:creationId xmlns:a16="http://schemas.microsoft.com/office/drawing/2014/main" id="{FD0374B7-6C9F-86CC-1356-B7442840355F}"/>
              </a:ext>
            </a:extLst>
          </p:cNvPr>
          <p:cNvSpPr txBox="1"/>
          <p:nvPr/>
        </p:nvSpPr>
        <p:spPr>
          <a:xfrm>
            <a:off x="6907883" y="1200825"/>
            <a:ext cx="340158" cy="523220"/>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800" b="0" i="0" u="none" strike="noStrike" kern="1200" cap="none" spc="0" normalizeH="0" baseline="0" noProof="0" dirty="0">
                <a:ln>
                  <a:noFill/>
                </a:ln>
                <a:solidFill>
                  <a:srgbClr val="FF0000"/>
                </a:solidFill>
                <a:effectLst/>
                <a:uLnTx/>
                <a:uFillTx/>
                <a:latin typeface="Calibri" panose="020F0502020204030204"/>
                <a:ea typeface="+mn-ea"/>
                <a:cs typeface="+mn-cs"/>
              </a:rPr>
              <a:t>x</a:t>
            </a:r>
          </a:p>
        </p:txBody>
      </p:sp>
      <p:sp>
        <p:nvSpPr>
          <p:cNvPr id="97" name="TextBox 96">
            <a:extLst>
              <a:ext uri="{FF2B5EF4-FFF2-40B4-BE49-F238E27FC236}">
                <a16:creationId xmlns:a16="http://schemas.microsoft.com/office/drawing/2014/main" id="{79643C85-3B83-0BDB-7F35-F2F2B7CCDA66}"/>
              </a:ext>
            </a:extLst>
          </p:cNvPr>
          <p:cNvSpPr txBox="1"/>
          <p:nvPr/>
        </p:nvSpPr>
        <p:spPr>
          <a:xfrm>
            <a:off x="8240903" y="1206795"/>
            <a:ext cx="346570" cy="523220"/>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800" b="0" i="0" u="none" strike="noStrike" kern="1200" cap="none" spc="0" normalizeH="0" baseline="0" noProof="0" dirty="0">
                <a:ln>
                  <a:noFill/>
                </a:ln>
                <a:solidFill>
                  <a:srgbClr val="FF0000"/>
                </a:solidFill>
                <a:effectLst/>
                <a:uLnTx/>
                <a:uFillTx/>
                <a:latin typeface="Calibri" panose="020F0502020204030204"/>
                <a:ea typeface="+mn-ea"/>
                <a:cs typeface="+mn-cs"/>
              </a:rPr>
              <a:t>y</a:t>
            </a:r>
          </a:p>
        </p:txBody>
      </p:sp>
      <p:sp>
        <p:nvSpPr>
          <p:cNvPr id="98" name="TextBox 97">
            <a:extLst>
              <a:ext uri="{FF2B5EF4-FFF2-40B4-BE49-F238E27FC236}">
                <a16:creationId xmlns:a16="http://schemas.microsoft.com/office/drawing/2014/main" id="{D8C7436B-57E8-0D96-1C0B-62E88E72B189}"/>
              </a:ext>
            </a:extLst>
          </p:cNvPr>
          <p:cNvSpPr txBox="1"/>
          <p:nvPr/>
        </p:nvSpPr>
        <p:spPr>
          <a:xfrm>
            <a:off x="9504473" y="1224340"/>
            <a:ext cx="325730" cy="523220"/>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800" b="0" i="0" u="none" strike="noStrike" kern="1200" cap="none" spc="0" normalizeH="0" baseline="0" noProof="0" dirty="0">
                <a:ln>
                  <a:noFill/>
                </a:ln>
                <a:solidFill>
                  <a:srgbClr val="FF0000"/>
                </a:solidFill>
                <a:effectLst/>
                <a:uLnTx/>
                <a:uFillTx/>
                <a:latin typeface="Calibri" panose="020F0502020204030204"/>
                <a:ea typeface="+mn-ea"/>
                <a:cs typeface="+mn-cs"/>
              </a:rPr>
              <a:t>z</a:t>
            </a:r>
          </a:p>
        </p:txBody>
      </p:sp>
      <mc:AlternateContent xmlns:mc="http://schemas.openxmlformats.org/markup-compatibility/2006" xmlns:a14="http://schemas.microsoft.com/office/drawing/2010/main">
        <mc:Choice Requires="a14">
          <p:sp>
            <p:nvSpPr>
              <p:cNvPr id="100" name="TextBox 99">
                <a:extLst>
                  <a:ext uri="{FF2B5EF4-FFF2-40B4-BE49-F238E27FC236}">
                    <a16:creationId xmlns:a16="http://schemas.microsoft.com/office/drawing/2014/main" id="{97815A5F-B87C-C935-05F8-28BCA2678B49}"/>
                  </a:ext>
                </a:extLst>
              </p:cNvPr>
              <p:cNvSpPr txBox="1"/>
              <p:nvPr/>
            </p:nvSpPr>
            <p:spPr>
              <a:xfrm>
                <a:off x="6988628" y="4785714"/>
                <a:ext cx="4559029" cy="1754326"/>
              </a:xfrm>
              <a:prstGeom prst="rect">
                <a:avLst/>
              </a:prstGeom>
              <a:noFill/>
            </p:spPr>
            <p:txBody>
              <a:bodyPr wrap="square" rtlCol="0">
                <a:spAutoFit/>
              </a:bodyPr>
              <a:lstStyle/>
              <a:p>
                <a:r>
                  <a:rPr lang="en-IN" dirty="0"/>
                  <a:t>D(v) is the distance of v from the source, which is known at this stage of the algorithm</a:t>
                </a:r>
              </a:p>
              <a:p>
                <a:r>
                  <a:rPr lang="en-IN" dirty="0"/>
                  <a:t>p(v) is the immediate predecessor of v on the path to v with distance D(v)</a:t>
                </a:r>
              </a:p>
              <a:p>
                <a14:m>
                  <m:oMath xmlns:m="http://schemas.openxmlformats.org/officeDocument/2006/math">
                    <m:r>
                      <a:rPr lang="en-IN" b="0" i="1" smtClean="0">
                        <a:latin typeface="Cambria Math" panose="02040503050406030204" pitchFamily="18" charset="0"/>
                      </a:rPr>
                      <m:t>∞</m:t>
                    </m:r>
                  </m:oMath>
                </a14:m>
                <a:r>
                  <a:rPr lang="en-IN" dirty="0"/>
                  <a:t> means the path is unknown at this stage of the algorithm </a:t>
                </a:r>
              </a:p>
            </p:txBody>
          </p:sp>
        </mc:Choice>
        <mc:Fallback xmlns="">
          <p:sp>
            <p:nvSpPr>
              <p:cNvPr id="100" name="TextBox 99">
                <a:extLst>
                  <a:ext uri="{FF2B5EF4-FFF2-40B4-BE49-F238E27FC236}">
                    <a16:creationId xmlns:a16="http://schemas.microsoft.com/office/drawing/2014/main" id="{97815A5F-B87C-C935-05F8-28BCA2678B49}"/>
                  </a:ext>
                </a:extLst>
              </p:cNvPr>
              <p:cNvSpPr txBox="1">
                <a:spLocks noRot="1" noChangeAspect="1" noMove="1" noResize="1" noEditPoints="1" noAdjustHandles="1" noChangeArrowheads="1" noChangeShapeType="1" noTextEdit="1"/>
              </p:cNvSpPr>
              <p:nvPr/>
            </p:nvSpPr>
            <p:spPr>
              <a:xfrm>
                <a:off x="6988628" y="4785714"/>
                <a:ext cx="4559029" cy="1754326"/>
              </a:xfrm>
              <a:prstGeom prst="rect">
                <a:avLst/>
              </a:prstGeom>
              <a:blipFill>
                <a:blip r:embed="rId2"/>
                <a:stretch>
                  <a:fillRect l="-1070" t="-1736" r="-2139" b="-4514"/>
                </a:stretch>
              </a:blipFill>
            </p:spPr>
            <p:txBody>
              <a:bodyPr/>
              <a:lstStyle/>
              <a:p>
                <a:r>
                  <a:rPr lang="en-IN">
                    <a:noFill/>
                  </a:rPr>
                  <a:t> </a:t>
                </a:r>
              </a:p>
            </p:txBody>
          </p:sp>
        </mc:Fallback>
      </mc:AlternateContent>
      <p:cxnSp>
        <p:nvCxnSpPr>
          <p:cNvPr id="3" name="Straight Connector 2">
            <a:extLst>
              <a:ext uri="{FF2B5EF4-FFF2-40B4-BE49-F238E27FC236}">
                <a16:creationId xmlns:a16="http://schemas.microsoft.com/office/drawing/2014/main" id="{2DF0D9F0-14DD-B211-9E16-4D0487FDAB12}"/>
              </a:ext>
            </a:extLst>
          </p:cNvPr>
          <p:cNvCxnSpPr/>
          <p:nvPr/>
        </p:nvCxnSpPr>
        <p:spPr>
          <a:xfrm>
            <a:off x="1706097" y="2303362"/>
            <a:ext cx="8229600" cy="0"/>
          </a:xfrm>
          <a:prstGeom prst="line">
            <a:avLst/>
          </a:prstGeom>
          <a:ln w="1270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grpSp>
        <p:nvGrpSpPr>
          <p:cNvPr id="99" name="Group 98">
            <a:extLst>
              <a:ext uri="{FF2B5EF4-FFF2-40B4-BE49-F238E27FC236}">
                <a16:creationId xmlns:a16="http://schemas.microsoft.com/office/drawing/2014/main" id="{252664CB-FB0E-1F02-6909-2895420E74B9}"/>
              </a:ext>
            </a:extLst>
          </p:cNvPr>
          <p:cNvGrpSpPr/>
          <p:nvPr/>
        </p:nvGrpSpPr>
        <p:grpSpPr>
          <a:xfrm>
            <a:off x="4274519" y="2299647"/>
            <a:ext cx="5679281" cy="401555"/>
            <a:chOff x="4263633" y="1951300"/>
            <a:chExt cx="5679281" cy="401555"/>
          </a:xfrm>
        </p:grpSpPr>
        <p:sp>
          <p:nvSpPr>
            <p:cNvPr id="101" name="Text Box 6">
              <a:extLst>
                <a:ext uri="{FF2B5EF4-FFF2-40B4-BE49-F238E27FC236}">
                  <a16:creationId xmlns:a16="http://schemas.microsoft.com/office/drawing/2014/main" id="{330C7F16-5293-3F42-1482-022FE50037D5}"/>
                </a:ext>
              </a:extLst>
            </p:cNvPr>
            <p:cNvSpPr txBox="1">
              <a:spLocks noChangeArrowheads="1"/>
            </p:cNvSpPr>
            <p:nvPr/>
          </p:nvSpPr>
          <p:spPr bwMode="auto">
            <a:xfrm>
              <a:off x="5585035" y="1951300"/>
              <a:ext cx="526106" cy="40011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r" defTabSz="914400" rtl="0" eaLnBrk="0" fontAlgn="base" latinLnBrk="0" hangingPunct="0">
                <a:lnSpc>
                  <a:spcPct val="100000"/>
                </a:lnSpc>
                <a:spcBef>
                  <a:spcPct val="0"/>
                </a:spcBef>
                <a:spcAft>
                  <a:spcPct val="0"/>
                </a:spcAft>
                <a:buClrTx/>
                <a:buSzTx/>
                <a:buFontTx/>
                <a:buNone/>
                <a:tabLst/>
                <a:defRPr/>
              </a:pPr>
              <a:r>
                <a:rPr lang="en-US" sz="2000" kern="0" dirty="0">
                  <a:solidFill>
                    <a:srgbClr val="000000"/>
                  </a:solidFill>
                </a:rPr>
                <a:t>4</a:t>
              </a:r>
              <a:r>
                <a:rPr kumimoji="0" lang="en-US" sz="2000" b="0" i="0" u="none" strike="noStrike" kern="0" cap="none" spc="0" normalizeH="0" baseline="0" noProof="0" dirty="0">
                  <a:ln>
                    <a:noFill/>
                  </a:ln>
                  <a:solidFill>
                    <a:srgbClr val="000000"/>
                  </a:solidFill>
                  <a:effectLst/>
                  <a:uLnTx/>
                  <a:uFillTx/>
                  <a:latin typeface="Arial" charset="0"/>
                  <a:ea typeface="ＭＳ Ｐゴシック" charset="0"/>
                </a:rPr>
                <a:t>,</a:t>
              </a:r>
              <a:r>
                <a:rPr lang="en-US" sz="2000" kern="0" dirty="0">
                  <a:solidFill>
                    <a:srgbClr val="000000"/>
                  </a:solidFill>
                </a:rPr>
                <a:t>x</a:t>
              </a:r>
              <a:endParaRPr kumimoji="0" lang="en-US" sz="20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102" name="Text Box 9">
              <a:extLst>
                <a:ext uri="{FF2B5EF4-FFF2-40B4-BE49-F238E27FC236}">
                  <a16:creationId xmlns:a16="http://schemas.microsoft.com/office/drawing/2014/main" id="{7E5734EA-7EB3-CF11-CC9C-3909F969C158}"/>
                </a:ext>
              </a:extLst>
            </p:cNvPr>
            <p:cNvSpPr txBox="1">
              <a:spLocks noChangeArrowheads="1"/>
            </p:cNvSpPr>
            <p:nvPr/>
          </p:nvSpPr>
          <p:spPr bwMode="auto">
            <a:xfrm>
              <a:off x="9564285" y="1975894"/>
              <a:ext cx="378629" cy="36933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r" defTabSz="914400" rtl="0" eaLnBrk="0" fontAlgn="base" latinLnBrk="0" hangingPunct="0">
                <a:lnSpc>
                  <a:spcPct val="100000"/>
                </a:lnSpc>
                <a:spcBef>
                  <a:spcPct val="0"/>
                </a:spcBef>
                <a:spcAft>
                  <a:spcPct val="0"/>
                </a:spcAft>
                <a:buClrTx/>
                <a:buSzTx/>
                <a:buFontTx/>
                <a:buNone/>
                <a:tabLst/>
                <a:defRPr/>
              </a:pPr>
              <a:r>
                <a:rPr kumimoji="0" lang="en-US" sz="1800" b="0" i="0" u="none" strike="noStrike" kern="0" cap="none" spc="0" normalizeH="0" baseline="0" noProof="0" dirty="0">
                  <a:ln>
                    <a:noFill/>
                  </a:ln>
                  <a:solidFill>
                    <a:srgbClr val="000000"/>
                  </a:solidFill>
                  <a:effectLst/>
                  <a:uLnTx/>
                  <a:uFillTx/>
                  <a:latin typeface="Comic Sans MS" charset="0"/>
                  <a:ea typeface="ＭＳ Ｐゴシック" charset="0"/>
                </a:rPr>
                <a:t>∞</a:t>
              </a:r>
              <a:endParaRPr kumimoji="0" lang="en-US" sz="20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103" name="Text Box 9">
              <a:extLst>
                <a:ext uri="{FF2B5EF4-FFF2-40B4-BE49-F238E27FC236}">
                  <a16:creationId xmlns:a16="http://schemas.microsoft.com/office/drawing/2014/main" id="{DC36619A-AA41-C546-5D04-AE76D4A934ED}"/>
                </a:ext>
              </a:extLst>
            </p:cNvPr>
            <p:cNvSpPr txBox="1">
              <a:spLocks noChangeArrowheads="1"/>
            </p:cNvSpPr>
            <p:nvPr/>
          </p:nvSpPr>
          <p:spPr bwMode="auto">
            <a:xfrm>
              <a:off x="8121408" y="1974450"/>
              <a:ext cx="526106" cy="36933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r" defTabSz="914400" rtl="0" eaLnBrk="0" fontAlgn="base" latinLnBrk="0" hangingPunct="0">
                <a:lnSpc>
                  <a:spcPct val="100000"/>
                </a:lnSpc>
                <a:spcBef>
                  <a:spcPct val="0"/>
                </a:spcBef>
                <a:spcAft>
                  <a:spcPct val="0"/>
                </a:spcAft>
                <a:buClrTx/>
                <a:buSzTx/>
                <a:buFontTx/>
                <a:buNone/>
                <a:tabLst/>
                <a:defRPr/>
              </a:pPr>
              <a:r>
                <a:rPr lang="en-US" sz="1800" kern="0" dirty="0">
                  <a:solidFill>
                    <a:srgbClr val="00B050"/>
                  </a:solidFill>
                  <a:latin typeface="Comic Sans MS" charset="0"/>
                </a:rPr>
                <a:t>2,x</a:t>
              </a:r>
              <a:endParaRPr kumimoji="0" lang="en-US" sz="2000" b="0" i="0" u="none" strike="noStrike" kern="0" cap="none" spc="0" normalizeH="0" baseline="0" noProof="0" dirty="0">
                <a:ln>
                  <a:noFill/>
                </a:ln>
                <a:solidFill>
                  <a:srgbClr val="00B050"/>
                </a:solidFill>
                <a:effectLst/>
                <a:uLnTx/>
                <a:uFillTx/>
                <a:latin typeface="Arial" charset="0"/>
                <a:ea typeface="ＭＳ Ｐゴシック" charset="0"/>
              </a:endParaRPr>
            </a:p>
          </p:txBody>
        </p:sp>
        <p:sp>
          <p:nvSpPr>
            <p:cNvPr id="105" name="Text Box 5">
              <a:extLst>
                <a:ext uri="{FF2B5EF4-FFF2-40B4-BE49-F238E27FC236}">
                  <a16:creationId xmlns:a16="http://schemas.microsoft.com/office/drawing/2014/main" id="{CF161034-E101-5C89-A6E7-D5013CCD03D9}"/>
                </a:ext>
              </a:extLst>
            </p:cNvPr>
            <p:cNvSpPr txBox="1">
              <a:spLocks noChangeArrowheads="1"/>
            </p:cNvSpPr>
            <p:nvPr/>
          </p:nvSpPr>
          <p:spPr bwMode="auto">
            <a:xfrm>
              <a:off x="4263633" y="1952745"/>
              <a:ext cx="540533" cy="40011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r" defTabSz="914400" rtl="0" eaLnBrk="0" fontAlgn="base" latinLnBrk="0" hangingPunct="0">
                <a:lnSpc>
                  <a:spcPct val="100000"/>
                </a:lnSpc>
                <a:spcBef>
                  <a:spcPct val="0"/>
                </a:spcBef>
                <a:spcAft>
                  <a:spcPct val="0"/>
                </a:spcAft>
                <a:buClrTx/>
                <a:buSzTx/>
                <a:buFontTx/>
                <a:buNone/>
                <a:tabLst/>
                <a:defRPr/>
              </a:pPr>
              <a:r>
                <a:rPr kumimoji="0" lang="en-US" sz="2000" b="0" i="0" u="none" strike="noStrike" kern="0" cap="none" spc="0" normalizeH="0" baseline="0" noProof="0" dirty="0">
                  <a:ln>
                    <a:noFill/>
                  </a:ln>
                  <a:solidFill>
                    <a:srgbClr val="000000"/>
                  </a:solidFill>
                  <a:effectLst/>
                  <a:uLnTx/>
                  <a:uFillTx/>
                  <a:latin typeface="Arial" charset="0"/>
                  <a:ea typeface="ＭＳ Ｐゴシック" charset="0"/>
                </a:rPr>
                <a:t>2,u</a:t>
              </a:r>
            </a:p>
          </p:txBody>
        </p:sp>
      </p:grpSp>
      <p:sp>
        <p:nvSpPr>
          <p:cNvPr id="106" name="Text Box 4">
            <a:extLst>
              <a:ext uri="{FF2B5EF4-FFF2-40B4-BE49-F238E27FC236}">
                <a16:creationId xmlns:a16="http://schemas.microsoft.com/office/drawing/2014/main" id="{F4A89DB1-83CA-F65C-AE41-C9FCDA319578}"/>
              </a:ext>
            </a:extLst>
          </p:cNvPr>
          <p:cNvSpPr txBox="1">
            <a:spLocks noChangeArrowheads="1"/>
          </p:cNvSpPr>
          <p:nvPr/>
        </p:nvSpPr>
        <p:spPr bwMode="auto">
          <a:xfrm>
            <a:off x="2964828" y="2289993"/>
            <a:ext cx="455573" cy="40011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r" defTabSz="914400" rtl="0" eaLnBrk="0" fontAlgn="base" latinLnBrk="0" hangingPunct="0">
              <a:lnSpc>
                <a:spcPct val="100000"/>
              </a:lnSpc>
              <a:spcBef>
                <a:spcPct val="0"/>
              </a:spcBef>
              <a:spcAft>
                <a:spcPct val="0"/>
              </a:spcAft>
              <a:buClrTx/>
              <a:buSzTx/>
              <a:buFontTx/>
              <a:buNone/>
              <a:tabLst/>
              <a:defRPr/>
            </a:pPr>
            <a:r>
              <a:rPr kumimoji="0" lang="en-US" sz="2000" b="0" i="0" u="none" strike="noStrike" kern="0" cap="none" spc="0" normalizeH="0" baseline="0" noProof="0" dirty="0" err="1">
                <a:ln>
                  <a:noFill/>
                </a:ln>
                <a:solidFill>
                  <a:srgbClr val="000000"/>
                </a:solidFill>
                <a:effectLst/>
                <a:uLnTx/>
                <a:uFillTx/>
                <a:latin typeface="Arial" charset="0"/>
                <a:ea typeface="ＭＳ Ｐゴシック" charset="0"/>
              </a:rPr>
              <a:t>ux</a:t>
            </a:r>
            <a:endParaRPr kumimoji="0" lang="en-US" sz="2000" b="0" i="0" u="none" strike="noStrike" kern="0" cap="none" spc="0" normalizeH="0" baseline="0" noProof="0" dirty="0">
              <a:ln>
                <a:noFill/>
              </a:ln>
              <a:solidFill>
                <a:srgbClr val="000000"/>
              </a:solidFill>
              <a:effectLst/>
              <a:uLnTx/>
              <a:uFillTx/>
              <a:latin typeface="Arial" charset="0"/>
              <a:ea typeface="ＭＳ Ｐゴシック" charset="0"/>
            </a:endParaRPr>
          </a:p>
        </p:txBody>
      </p:sp>
      <p:grpSp>
        <p:nvGrpSpPr>
          <p:cNvPr id="104" name="Group 103">
            <a:extLst>
              <a:ext uri="{FF2B5EF4-FFF2-40B4-BE49-F238E27FC236}">
                <a16:creationId xmlns:a16="http://schemas.microsoft.com/office/drawing/2014/main" id="{FE3A3976-83F3-E3F4-EC66-1BC3E3DCE564}"/>
              </a:ext>
            </a:extLst>
          </p:cNvPr>
          <p:cNvGrpSpPr/>
          <p:nvPr/>
        </p:nvGrpSpPr>
        <p:grpSpPr>
          <a:xfrm>
            <a:off x="4274518" y="2582675"/>
            <a:ext cx="5679281" cy="401555"/>
            <a:chOff x="4263633" y="1951300"/>
            <a:chExt cx="5679281" cy="401555"/>
          </a:xfrm>
        </p:grpSpPr>
        <p:sp>
          <p:nvSpPr>
            <p:cNvPr id="107" name="Text Box 6">
              <a:extLst>
                <a:ext uri="{FF2B5EF4-FFF2-40B4-BE49-F238E27FC236}">
                  <a16:creationId xmlns:a16="http://schemas.microsoft.com/office/drawing/2014/main" id="{B804B0DC-FA32-62DB-09E1-3380F2BC4447}"/>
                </a:ext>
              </a:extLst>
            </p:cNvPr>
            <p:cNvSpPr txBox="1">
              <a:spLocks noChangeArrowheads="1"/>
            </p:cNvSpPr>
            <p:nvPr/>
          </p:nvSpPr>
          <p:spPr bwMode="auto">
            <a:xfrm>
              <a:off x="5585035" y="1951300"/>
              <a:ext cx="526106" cy="40011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r" defTabSz="914400" rtl="0" eaLnBrk="0" fontAlgn="base" latinLnBrk="0" hangingPunct="0">
                <a:lnSpc>
                  <a:spcPct val="100000"/>
                </a:lnSpc>
                <a:spcBef>
                  <a:spcPct val="0"/>
                </a:spcBef>
                <a:spcAft>
                  <a:spcPct val="0"/>
                </a:spcAft>
                <a:buClrTx/>
                <a:buSzTx/>
                <a:buFontTx/>
                <a:buNone/>
                <a:tabLst/>
                <a:defRPr/>
              </a:pPr>
              <a:r>
                <a:rPr kumimoji="0" lang="en-US" sz="2000" b="0" i="0" u="none" strike="noStrike" kern="0" cap="none" spc="0" normalizeH="0" baseline="0" noProof="0" dirty="0">
                  <a:ln>
                    <a:noFill/>
                  </a:ln>
                  <a:solidFill>
                    <a:srgbClr val="000000"/>
                  </a:solidFill>
                  <a:effectLst/>
                  <a:uLnTx/>
                  <a:uFillTx/>
                  <a:latin typeface="Arial" charset="0"/>
                  <a:ea typeface="ＭＳ Ｐゴシック" charset="0"/>
                </a:rPr>
                <a:t>3,y</a:t>
              </a:r>
            </a:p>
          </p:txBody>
        </p:sp>
        <p:sp>
          <p:nvSpPr>
            <p:cNvPr id="108" name="Text Box 9">
              <a:extLst>
                <a:ext uri="{FF2B5EF4-FFF2-40B4-BE49-F238E27FC236}">
                  <a16:creationId xmlns:a16="http://schemas.microsoft.com/office/drawing/2014/main" id="{8860DDDB-6B90-68CD-B629-3819077B45D0}"/>
                </a:ext>
              </a:extLst>
            </p:cNvPr>
            <p:cNvSpPr txBox="1">
              <a:spLocks noChangeArrowheads="1"/>
            </p:cNvSpPr>
            <p:nvPr/>
          </p:nvSpPr>
          <p:spPr bwMode="auto">
            <a:xfrm>
              <a:off x="9432838" y="1975894"/>
              <a:ext cx="510076" cy="36933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r" defTabSz="914400" rtl="0" eaLnBrk="0" fontAlgn="base" latinLnBrk="0" hangingPunct="0">
                <a:lnSpc>
                  <a:spcPct val="100000"/>
                </a:lnSpc>
                <a:spcBef>
                  <a:spcPct val="0"/>
                </a:spcBef>
                <a:spcAft>
                  <a:spcPct val="0"/>
                </a:spcAft>
                <a:buClrTx/>
                <a:buSzTx/>
                <a:buFontTx/>
                <a:buNone/>
                <a:tabLst/>
                <a:defRPr/>
              </a:pPr>
              <a:r>
                <a:rPr lang="en-US" sz="1800" kern="0" dirty="0">
                  <a:solidFill>
                    <a:srgbClr val="000000"/>
                  </a:solidFill>
                  <a:latin typeface="Comic Sans MS" charset="0"/>
                </a:rPr>
                <a:t>4,y</a:t>
              </a:r>
              <a:endParaRPr kumimoji="0" lang="en-US" sz="20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111" name="Text Box 5">
              <a:extLst>
                <a:ext uri="{FF2B5EF4-FFF2-40B4-BE49-F238E27FC236}">
                  <a16:creationId xmlns:a16="http://schemas.microsoft.com/office/drawing/2014/main" id="{E1288CBA-3F9E-9704-4E9C-1D081E9367D8}"/>
                </a:ext>
              </a:extLst>
            </p:cNvPr>
            <p:cNvSpPr txBox="1">
              <a:spLocks noChangeArrowheads="1"/>
            </p:cNvSpPr>
            <p:nvPr/>
          </p:nvSpPr>
          <p:spPr bwMode="auto">
            <a:xfrm>
              <a:off x="4263633" y="1952745"/>
              <a:ext cx="540533" cy="40011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r" defTabSz="914400" rtl="0" eaLnBrk="0" fontAlgn="base" latinLnBrk="0" hangingPunct="0">
                <a:lnSpc>
                  <a:spcPct val="100000"/>
                </a:lnSpc>
                <a:spcBef>
                  <a:spcPct val="0"/>
                </a:spcBef>
                <a:spcAft>
                  <a:spcPct val="0"/>
                </a:spcAft>
                <a:buClrTx/>
                <a:buSzTx/>
                <a:buFontTx/>
                <a:buNone/>
                <a:tabLst/>
                <a:defRPr/>
              </a:pPr>
              <a:r>
                <a:rPr kumimoji="0" lang="en-US" sz="2000" b="0" i="0" u="none" strike="noStrike" kern="0" cap="none" spc="0" normalizeH="0" baseline="0" noProof="0" dirty="0">
                  <a:ln>
                    <a:noFill/>
                  </a:ln>
                  <a:solidFill>
                    <a:srgbClr val="00B050"/>
                  </a:solidFill>
                  <a:effectLst/>
                  <a:uLnTx/>
                  <a:uFillTx/>
                  <a:latin typeface="Arial" charset="0"/>
                  <a:ea typeface="ＭＳ Ｐゴシック" charset="0"/>
                </a:rPr>
                <a:t>2,u</a:t>
              </a:r>
            </a:p>
          </p:txBody>
        </p:sp>
      </p:grpSp>
      <p:sp>
        <p:nvSpPr>
          <p:cNvPr id="112" name="Text Box 4">
            <a:extLst>
              <a:ext uri="{FF2B5EF4-FFF2-40B4-BE49-F238E27FC236}">
                <a16:creationId xmlns:a16="http://schemas.microsoft.com/office/drawing/2014/main" id="{EBE2DA89-12A6-0F14-FC9E-A9E9B4A190DF}"/>
              </a:ext>
            </a:extLst>
          </p:cNvPr>
          <p:cNvSpPr txBox="1">
            <a:spLocks noChangeArrowheads="1"/>
          </p:cNvSpPr>
          <p:nvPr/>
        </p:nvSpPr>
        <p:spPr bwMode="auto">
          <a:xfrm>
            <a:off x="2945445" y="2573021"/>
            <a:ext cx="583814" cy="40011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r" defTabSz="914400" rtl="0" eaLnBrk="0" fontAlgn="base" latinLnBrk="0" hangingPunct="0">
              <a:lnSpc>
                <a:spcPct val="100000"/>
              </a:lnSpc>
              <a:spcBef>
                <a:spcPct val="0"/>
              </a:spcBef>
              <a:spcAft>
                <a:spcPct val="0"/>
              </a:spcAft>
              <a:buClrTx/>
              <a:buSzTx/>
              <a:buFontTx/>
              <a:buNone/>
              <a:tabLst/>
              <a:defRPr/>
            </a:pPr>
            <a:r>
              <a:rPr kumimoji="0" lang="en-US" sz="2000" b="0" i="0" u="none" strike="noStrike" kern="0" cap="none" spc="0" normalizeH="0" baseline="0" noProof="0" dirty="0" err="1">
                <a:ln>
                  <a:noFill/>
                </a:ln>
                <a:solidFill>
                  <a:srgbClr val="000000"/>
                </a:solidFill>
                <a:effectLst/>
                <a:uLnTx/>
                <a:uFillTx/>
                <a:latin typeface="Arial" charset="0"/>
                <a:ea typeface="ＭＳ Ｐゴシック" charset="0"/>
              </a:rPr>
              <a:t>uxy</a:t>
            </a:r>
            <a:endParaRPr kumimoji="0" lang="en-US" sz="2000" b="0" i="0" u="none" strike="noStrike" kern="0" cap="none" spc="0" normalizeH="0" baseline="0" noProof="0" dirty="0">
              <a:ln>
                <a:noFill/>
              </a:ln>
              <a:solidFill>
                <a:srgbClr val="000000"/>
              </a:solidFill>
              <a:effectLst/>
              <a:uLnTx/>
              <a:uFillTx/>
              <a:latin typeface="Arial" charset="0"/>
              <a:ea typeface="ＭＳ Ｐゴシック" charset="0"/>
            </a:endParaRPr>
          </a:p>
        </p:txBody>
      </p:sp>
      <p:grpSp>
        <p:nvGrpSpPr>
          <p:cNvPr id="109" name="Group 108">
            <a:extLst>
              <a:ext uri="{FF2B5EF4-FFF2-40B4-BE49-F238E27FC236}">
                <a16:creationId xmlns:a16="http://schemas.microsoft.com/office/drawing/2014/main" id="{39DA496A-5E9D-7032-9E6F-46AF325C554C}"/>
              </a:ext>
            </a:extLst>
          </p:cNvPr>
          <p:cNvGrpSpPr/>
          <p:nvPr/>
        </p:nvGrpSpPr>
        <p:grpSpPr>
          <a:xfrm>
            <a:off x="5595920" y="2865704"/>
            <a:ext cx="4357879" cy="400110"/>
            <a:chOff x="5585035" y="1951300"/>
            <a:chExt cx="4357879" cy="400110"/>
          </a:xfrm>
        </p:grpSpPr>
        <p:sp>
          <p:nvSpPr>
            <p:cNvPr id="110" name="Text Box 6">
              <a:extLst>
                <a:ext uri="{FF2B5EF4-FFF2-40B4-BE49-F238E27FC236}">
                  <a16:creationId xmlns:a16="http://schemas.microsoft.com/office/drawing/2014/main" id="{B4248C00-F4E0-EFDF-1E4B-7F26D47D7072}"/>
                </a:ext>
              </a:extLst>
            </p:cNvPr>
            <p:cNvSpPr txBox="1">
              <a:spLocks noChangeArrowheads="1"/>
            </p:cNvSpPr>
            <p:nvPr/>
          </p:nvSpPr>
          <p:spPr bwMode="auto">
            <a:xfrm>
              <a:off x="5585035" y="1951300"/>
              <a:ext cx="526106" cy="40011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r" defTabSz="914400" rtl="0" eaLnBrk="0" fontAlgn="base" latinLnBrk="0" hangingPunct="0">
                <a:lnSpc>
                  <a:spcPct val="100000"/>
                </a:lnSpc>
                <a:spcBef>
                  <a:spcPct val="0"/>
                </a:spcBef>
                <a:spcAft>
                  <a:spcPct val="0"/>
                </a:spcAft>
                <a:buClrTx/>
                <a:buSzTx/>
                <a:buFontTx/>
                <a:buNone/>
                <a:tabLst/>
                <a:defRPr/>
              </a:pPr>
              <a:r>
                <a:rPr kumimoji="0" lang="en-US" sz="2000" b="0" i="0" u="none" strike="noStrike" kern="0" cap="none" spc="0" normalizeH="0" baseline="0" noProof="0" dirty="0">
                  <a:ln>
                    <a:noFill/>
                  </a:ln>
                  <a:solidFill>
                    <a:srgbClr val="00B050"/>
                  </a:solidFill>
                  <a:effectLst/>
                  <a:uLnTx/>
                  <a:uFillTx/>
                  <a:latin typeface="Arial" charset="0"/>
                  <a:ea typeface="ＭＳ Ｐゴシック" charset="0"/>
                </a:rPr>
                <a:t>3,y</a:t>
              </a:r>
            </a:p>
          </p:txBody>
        </p:sp>
        <p:sp>
          <p:nvSpPr>
            <p:cNvPr id="113" name="Text Box 9">
              <a:extLst>
                <a:ext uri="{FF2B5EF4-FFF2-40B4-BE49-F238E27FC236}">
                  <a16:creationId xmlns:a16="http://schemas.microsoft.com/office/drawing/2014/main" id="{C610C750-327D-8956-0C4E-807D7974D3A7}"/>
                </a:ext>
              </a:extLst>
            </p:cNvPr>
            <p:cNvSpPr txBox="1">
              <a:spLocks noChangeArrowheads="1"/>
            </p:cNvSpPr>
            <p:nvPr/>
          </p:nvSpPr>
          <p:spPr bwMode="auto">
            <a:xfrm>
              <a:off x="9432838" y="1975894"/>
              <a:ext cx="510076" cy="36933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r" defTabSz="914400" rtl="0" eaLnBrk="0" fontAlgn="base" latinLnBrk="0" hangingPunct="0">
                <a:lnSpc>
                  <a:spcPct val="100000"/>
                </a:lnSpc>
                <a:spcBef>
                  <a:spcPct val="0"/>
                </a:spcBef>
                <a:spcAft>
                  <a:spcPct val="0"/>
                </a:spcAft>
                <a:buClrTx/>
                <a:buSzTx/>
                <a:buFontTx/>
                <a:buNone/>
                <a:tabLst/>
                <a:defRPr/>
              </a:pPr>
              <a:r>
                <a:rPr lang="en-US" sz="1800" kern="0" dirty="0">
                  <a:solidFill>
                    <a:srgbClr val="000000"/>
                  </a:solidFill>
                  <a:latin typeface="Comic Sans MS" charset="0"/>
                </a:rPr>
                <a:t>4,y</a:t>
              </a:r>
              <a:endParaRPr kumimoji="0" lang="en-US" sz="2000" b="0" i="0" u="none" strike="noStrike" kern="0" cap="none" spc="0" normalizeH="0" baseline="0" noProof="0" dirty="0">
                <a:ln>
                  <a:noFill/>
                </a:ln>
                <a:solidFill>
                  <a:srgbClr val="000000"/>
                </a:solidFill>
                <a:effectLst/>
                <a:uLnTx/>
                <a:uFillTx/>
                <a:latin typeface="Arial" charset="0"/>
                <a:ea typeface="ＭＳ Ｐゴシック" charset="0"/>
              </a:endParaRPr>
            </a:p>
          </p:txBody>
        </p:sp>
      </p:grpSp>
      <p:sp>
        <p:nvSpPr>
          <p:cNvPr id="117" name="Text Box 4">
            <a:extLst>
              <a:ext uri="{FF2B5EF4-FFF2-40B4-BE49-F238E27FC236}">
                <a16:creationId xmlns:a16="http://schemas.microsoft.com/office/drawing/2014/main" id="{95843BE3-C4D9-C9D9-4D68-8AFE6F67B64C}"/>
              </a:ext>
            </a:extLst>
          </p:cNvPr>
          <p:cNvSpPr txBox="1">
            <a:spLocks noChangeArrowheads="1"/>
          </p:cNvSpPr>
          <p:nvPr/>
        </p:nvSpPr>
        <p:spPr bwMode="auto">
          <a:xfrm>
            <a:off x="2926062" y="2856050"/>
            <a:ext cx="712054" cy="40011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r" defTabSz="914400" rtl="0" eaLnBrk="0" fontAlgn="base" latinLnBrk="0" hangingPunct="0">
              <a:lnSpc>
                <a:spcPct val="100000"/>
              </a:lnSpc>
              <a:spcBef>
                <a:spcPct val="0"/>
              </a:spcBef>
              <a:spcAft>
                <a:spcPct val="0"/>
              </a:spcAft>
              <a:buClrTx/>
              <a:buSzTx/>
              <a:buFontTx/>
              <a:buNone/>
              <a:tabLst/>
              <a:defRPr/>
            </a:pPr>
            <a:r>
              <a:rPr kumimoji="0" lang="en-US" sz="2000" b="0" i="0" u="none" strike="noStrike" kern="0" cap="none" spc="0" normalizeH="0" baseline="0" noProof="0" dirty="0" err="1">
                <a:ln>
                  <a:noFill/>
                </a:ln>
                <a:solidFill>
                  <a:srgbClr val="000000"/>
                </a:solidFill>
                <a:effectLst/>
                <a:uLnTx/>
                <a:uFillTx/>
                <a:latin typeface="Arial" charset="0"/>
                <a:ea typeface="ＭＳ Ｐゴシック" charset="0"/>
              </a:rPr>
              <a:t>uxyv</a:t>
            </a:r>
            <a:endParaRPr kumimoji="0" lang="en-US" sz="20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116" name="Text Box 9">
            <a:extLst>
              <a:ext uri="{FF2B5EF4-FFF2-40B4-BE49-F238E27FC236}">
                <a16:creationId xmlns:a16="http://schemas.microsoft.com/office/drawing/2014/main" id="{C6D2DCE7-32B0-BCB4-155A-9896D0F52F16}"/>
              </a:ext>
            </a:extLst>
          </p:cNvPr>
          <p:cNvSpPr txBox="1">
            <a:spLocks noChangeArrowheads="1"/>
          </p:cNvSpPr>
          <p:nvPr/>
        </p:nvSpPr>
        <p:spPr bwMode="auto">
          <a:xfrm>
            <a:off x="9443722" y="3184212"/>
            <a:ext cx="510076" cy="36933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r" defTabSz="914400" rtl="0" eaLnBrk="0" fontAlgn="base" latinLnBrk="0" hangingPunct="0">
              <a:lnSpc>
                <a:spcPct val="100000"/>
              </a:lnSpc>
              <a:spcBef>
                <a:spcPct val="0"/>
              </a:spcBef>
              <a:spcAft>
                <a:spcPct val="0"/>
              </a:spcAft>
              <a:buClrTx/>
              <a:buSzTx/>
              <a:buFontTx/>
              <a:buNone/>
              <a:tabLst/>
              <a:defRPr/>
            </a:pPr>
            <a:r>
              <a:rPr lang="en-US" sz="1800" kern="0" dirty="0">
                <a:solidFill>
                  <a:srgbClr val="00B050"/>
                </a:solidFill>
                <a:latin typeface="Comic Sans MS" charset="0"/>
              </a:rPr>
              <a:t>4,y</a:t>
            </a:r>
            <a:endParaRPr kumimoji="0" lang="en-US" sz="2000" b="0" i="0" u="none" strike="noStrike" kern="0" cap="none" spc="0" normalizeH="0" baseline="0" noProof="0" dirty="0">
              <a:ln>
                <a:noFill/>
              </a:ln>
              <a:solidFill>
                <a:srgbClr val="00B050"/>
              </a:solidFill>
              <a:effectLst/>
              <a:uLnTx/>
              <a:uFillTx/>
              <a:latin typeface="Arial" charset="0"/>
              <a:ea typeface="ＭＳ Ｐゴシック" charset="0"/>
            </a:endParaRPr>
          </a:p>
        </p:txBody>
      </p:sp>
      <p:sp>
        <p:nvSpPr>
          <p:cNvPr id="121" name="Text Box 4">
            <a:extLst>
              <a:ext uri="{FF2B5EF4-FFF2-40B4-BE49-F238E27FC236}">
                <a16:creationId xmlns:a16="http://schemas.microsoft.com/office/drawing/2014/main" id="{DBB3001D-A23A-8870-7941-7B7B780D3E0A}"/>
              </a:ext>
            </a:extLst>
          </p:cNvPr>
          <p:cNvSpPr txBox="1">
            <a:spLocks noChangeArrowheads="1"/>
          </p:cNvSpPr>
          <p:nvPr/>
        </p:nvSpPr>
        <p:spPr bwMode="auto">
          <a:xfrm>
            <a:off x="2903399" y="3149964"/>
            <a:ext cx="898003" cy="40011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r" defTabSz="914400" rtl="0" eaLnBrk="0" fontAlgn="base" latinLnBrk="0" hangingPunct="0">
              <a:lnSpc>
                <a:spcPct val="100000"/>
              </a:lnSpc>
              <a:spcBef>
                <a:spcPct val="0"/>
              </a:spcBef>
              <a:spcAft>
                <a:spcPct val="0"/>
              </a:spcAft>
              <a:buClrTx/>
              <a:buSzTx/>
              <a:buFontTx/>
              <a:buNone/>
              <a:tabLst/>
              <a:defRPr/>
            </a:pPr>
            <a:r>
              <a:rPr kumimoji="0" lang="en-US" sz="2000" b="0" i="0" u="none" strike="noStrike" kern="0" cap="none" spc="0" normalizeH="0" baseline="0" noProof="0" dirty="0" err="1">
                <a:ln>
                  <a:noFill/>
                </a:ln>
                <a:solidFill>
                  <a:srgbClr val="000000"/>
                </a:solidFill>
                <a:effectLst/>
                <a:uLnTx/>
                <a:uFillTx/>
                <a:latin typeface="Arial" charset="0"/>
                <a:ea typeface="ＭＳ Ｐゴシック" charset="0"/>
              </a:rPr>
              <a:t>uxyvw</a:t>
            </a:r>
            <a:endParaRPr kumimoji="0" lang="en-US" sz="20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122" name="Text Box 4">
            <a:extLst>
              <a:ext uri="{FF2B5EF4-FFF2-40B4-BE49-F238E27FC236}">
                <a16:creationId xmlns:a16="http://schemas.microsoft.com/office/drawing/2014/main" id="{EFA0CD3A-B436-15F2-EBB1-5DB1E42431A1}"/>
              </a:ext>
            </a:extLst>
          </p:cNvPr>
          <p:cNvSpPr txBox="1">
            <a:spLocks noChangeArrowheads="1"/>
          </p:cNvSpPr>
          <p:nvPr/>
        </p:nvSpPr>
        <p:spPr bwMode="auto">
          <a:xfrm>
            <a:off x="2884018" y="3487420"/>
            <a:ext cx="1026243" cy="40011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r" defTabSz="914400" rtl="0" eaLnBrk="0" fontAlgn="base" latinLnBrk="0" hangingPunct="0">
              <a:lnSpc>
                <a:spcPct val="100000"/>
              </a:lnSpc>
              <a:spcBef>
                <a:spcPct val="0"/>
              </a:spcBef>
              <a:spcAft>
                <a:spcPct val="0"/>
              </a:spcAft>
              <a:buClrTx/>
              <a:buSzTx/>
              <a:buFontTx/>
              <a:buNone/>
              <a:tabLst/>
              <a:defRPr/>
            </a:pPr>
            <a:r>
              <a:rPr kumimoji="0" lang="en-US" sz="2000" b="0" i="0" u="none" strike="noStrike" kern="0" cap="none" spc="0" normalizeH="0" baseline="0" noProof="0" dirty="0" err="1">
                <a:ln>
                  <a:noFill/>
                </a:ln>
                <a:solidFill>
                  <a:srgbClr val="000000"/>
                </a:solidFill>
                <a:effectLst/>
                <a:uLnTx/>
                <a:uFillTx/>
                <a:latin typeface="Arial" charset="0"/>
                <a:ea typeface="ＭＳ Ｐゴシック" charset="0"/>
              </a:rPr>
              <a:t>uxyvwz</a:t>
            </a:r>
            <a:endParaRPr kumimoji="0" lang="en-US" sz="20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114" name="TextBox 74">
            <a:extLst>
              <a:ext uri="{FF2B5EF4-FFF2-40B4-BE49-F238E27FC236}">
                <a16:creationId xmlns:a16="http://schemas.microsoft.com/office/drawing/2014/main" id="{0E46F973-7EB5-D576-5E3E-8ADC585A5361}"/>
              </a:ext>
            </a:extLst>
          </p:cNvPr>
          <p:cNvSpPr txBox="1"/>
          <p:nvPr/>
        </p:nvSpPr>
        <p:spPr>
          <a:xfrm>
            <a:off x="73965" y="6477389"/>
            <a:ext cx="7276130" cy="369332"/>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IN" dirty="0"/>
              <a:t>Copyright © 2010-2025 J.F. Kurose, K.W. Ross</a:t>
            </a:r>
          </a:p>
        </p:txBody>
      </p:sp>
    </p:spTree>
    <p:extLst>
      <p:ext uri="{BB962C8B-B14F-4D97-AF65-F5344CB8AC3E}">
        <p14:creationId xmlns:p14="http://schemas.microsoft.com/office/powerpoint/2010/main" val="193773117"/>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7E7986-AE32-9544-A0FB-2F715E067743}"/>
              </a:ext>
            </a:extLst>
          </p:cNvPr>
          <p:cNvSpPr>
            <a:spLocks noGrp="1"/>
          </p:cNvSpPr>
          <p:nvPr>
            <p:ph type="title"/>
          </p:nvPr>
        </p:nvSpPr>
        <p:spPr/>
        <p:txBody>
          <a:bodyPr/>
          <a:lstStyle/>
          <a:p>
            <a:r>
              <a:rPr lang="en-IN" dirty="0"/>
              <a:t>Link-state routing (Exercise)</a:t>
            </a:r>
          </a:p>
        </p:txBody>
      </p:sp>
      <p:grpSp>
        <p:nvGrpSpPr>
          <p:cNvPr id="4" name="Group 2">
            <a:extLst>
              <a:ext uri="{FF2B5EF4-FFF2-40B4-BE49-F238E27FC236}">
                <a16:creationId xmlns:a16="http://schemas.microsoft.com/office/drawing/2014/main" id="{02EF8021-B9A6-5F63-41E2-0BD0234F8DAB}"/>
              </a:ext>
            </a:extLst>
          </p:cNvPr>
          <p:cNvGrpSpPr>
            <a:grpSpLocks/>
          </p:cNvGrpSpPr>
          <p:nvPr/>
        </p:nvGrpSpPr>
        <p:grpSpPr bwMode="auto">
          <a:xfrm>
            <a:off x="7267328" y="1497821"/>
            <a:ext cx="4217987" cy="3364357"/>
            <a:chOff x="415" y="856"/>
            <a:chExt cx="2910" cy="2258"/>
          </a:xfrm>
        </p:grpSpPr>
        <p:grpSp>
          <p:nvGrpSpPr>
            <p:cNvPr id="5" name="Group 3">
              <a:extLst>
                <a:ext uri="{FF2B5EF4-FFF2-40B4-BE49-F238E27FC236}">
                  <a16:creationId xmlns:a16="http://schemas.microsoft.com/office/drawing/2014/main" id="{9636F896-4EE2-38D1-7892-56D073C606BB}"/>
                </a:ext>
              </a:extLst>
            </p:cNvPr>
            <p:cNvGrpSpPr>
              <a:grpSpLocks/>
            </p:cNvGrpSpPr>
            <p:nvPr/>
          </p:nvGrpSpPr>
          <p:grpSpPr bwMode="auto">
            <a:xfrm>
              <a:off x="1290" y="1997"/>
              <a:ext cx="316" cy="267"/>
              <a:chOff x="1613" y="2011"/>
              <a:chExt cx="316" cy="267"/>
            </a:xfrm>
          </p:grpSpPr>
          <p:sp>
            <p:nvSpPr>
              <p:cNvPr id="67" name="Oval 4">
                <a:extLst>
                  <a:ext uri="{FF2B5EF4-FFF2-40B4-BE49-F238E27FC236}">
                    <a16:creationId xmlns:a16="http://schemas.microsoft.com/office/drawing/2014/main" id="{8F4AAA94-0254-0310-5890-BC48AB3DA4E9}"/>
                  </a:ext>
                </a:extLst>
              </p:cNvPr>
              <p:cNvSpPr>
                <a:spLocks noChangeArrowheads="1"/>
              </p:cNvSpPr>
              <p:nvPr/>
            </p:nvSpPr>
            <p:spPr bwMode="auto">
              <a:xfrm>
                <a:off x="1616" y="2138"/>
                <a:ext cx="311" cy="81"/>
              </a:xfrm>
              <a:prstGeom prst="ellipse">
                <a:avLst/>
              </a:prstGeom>
              <a:solidFill>
                <a:srgbClr val="CCCCFF"/>
              </a:solidFill>
              <a:ln w="12700">
                <a:solidFill>
                  <a:srgbClr val="000000"/>
                </a:solidFill>
                <a:round/>
                <a:headEnd/>
                <a:tailEnd/>
              </a:ln>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68" name="Line 5">
                <a:extLst>
                  <a:ext uri="{FF2B5EF4-FFF2-40B4-BE49-F238E27FC236}">
                    <a16:creationId xmlns:a16="http://schemas.microsoft.com/office/drawing/2014/main" id="{92A78B76-6624-14F1-F38B-BD3E6578B984}"/>
                  </a:ext>
                </a:extLst>
              </p:cNvPr>
              <p:cNvSpPr>
                <a:spLocks noChangeShapeType="1"/>
              </p:cNvSpPr>
              <p:nvPr/>
            </p:nvSpPr>
            <p:spPr bwMode="auto">
              <a:xfrm>
                <a:off x="1616" y="2129"/>
                <a:ext cx="0" cy="50"/>
              </a:xfrm>
              <a:prstGeom prst="line">
                <a:avLst/>
              </a:prstGeom>
              <a:noFill/>
              <a:ln w="12700">
                <a:solidFill>
                  <a:srgbClr val="000000"/>
                </a:solidFill>
                <a:round/>
                <a:headEnd/>
                <a:tailEnd/>
              </a:ln>
              <a:extLst>
                <a:ext uri="{909E8E84-426E-40dd-AFC4-6F175D3DCCD1}">
                  <a14:hiddenFill xmlns="" xmlns:a14="http://schemas.microsoft.com/office/drawing/2010/main">
                    <a:noFill/>
                  </a14:hiddenFill>
                </a:ext>
              </a:extLst>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69" name="Line 6">
                <a:extLst>
                  <a:ext uri="{FF2B5EF4-FFF2-40B4-BE49-F238E27FC236}">
                    <a16:creationId xmlns:a16="http://schemas.microsoft.com/office/drawing/2014/main" id="{EAB0923A-EBA2-35B1-F7EA-7DB05922F960}"/>
                  </a:ext>
                </a:extLst>
              </p:cNvPr>
              <p:cNvSpPr>
                <a:spLocks noChangeShapeType="1"/>
              </p:cNvSpPr>
              <p:nvPr/>
            </p:nvSpPr>
            <p:spPr bwMode="auto">
              <a:xfrm>
                <a:off x="1929" y="2129"/>
                <a:ext cx="0" cy="50"/>
              </a:xfrm>
              <a:prstGeom prst="line">
                <a:avLst/>
              </a:prstGeom>
              <a:noFill/>
              <a:ln w="12700">
                <a:solidFill>
                  <a:srgbClr val="000000"/>
                </a:solidFill>
                <a:round/>
                <a:headEnd/>
                <a:tailEnd/>
              </a:ln>
              <a:extLst>
                <a:ext uri="{909E8E84-426E-40dd-AFC4-6F175D3DCCD1}">
                  <a14:hiddenFill xmlns="" xmlns:a14="http://schemas.microsoft.com/office/drawing/2010/main">
                    <a:noFill/>
                  </a14:hiddenFill>
                </a:ext>
              </a:extLst>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70" name="Rectangle 7">
                <a:extLst>
                  <a:ext uri="{FF2B5EF4-FFF2-40B4-BE49-F238E27FC236}">
                    <a16:creationId xmlns:a16="http://schemas.microsoft.com/office/drawing/2014/main" id="{D53A1D2B-8021-6348-F658-E25EB668572B}"/>
                  </a:ext>
                </a:extLst>
              </p:cNvPr>
              <p:cNvSpPr>
                <a:spLocks noChangeArrowheads="1"/>
              </p:cNvSpPr>
              <p:nvPr/>
            </p:nvSpPr>
            <p:spPr bwMode="auto">
              <a:xfrm>
                <a:off x="1616" y="2129"/>
                <a:ext cx="308" cy="49"/>
              </a:xfrm>
              <a:prstGeom prst="rect">
                <a:avLst/>
              </a:prstGeom>
              <a:solidFill>
                <a:srgbClr val="CCCCFF"/>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wrap="none" anchor="ctr"/>
              <a:lstStyle/>
              <a:p>
                <a:pPr marL="0" marR="0" lvl="0" indent="0" algn="ctr" defTabSz="914400" eaLnBrk="0" fontAlgn="base" latinLnBrk="0" hangingPunct="0">
                  <a:lnSpc>
                    <a:spcPct val="100000"/>
                  </a:lnSpc>
                  <a:spcBef>
                    <a:spcPct val="0"/>
                  </a:spcBef>
                  <a:spcAft>
                    <a:spcPct val="0"/>
                  </a:spcAft>
                  <a:buClrTx/>
                  <a:buSzTx/>
                  <a:buFontTx/>
                  <a:buNone/>
                  <a:tabLst/>
                  <a:defRPr/>
                </a:pPr>
                <a:endParaRPr kumimoji="0" lang="en-US" sz="24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71" name="Oval 8">
                <a:extLst>
                  <a:ext uri="{FF2B5EF4-FFF2-40B4-BE49-F238E27FC236}">
                    <a16:creationId xmlns:a16="http://schemas.microsoft.com/office/drawing/2014/main" id="{C84C7EBE-AF5E-0664-6E23-6BE19ED3D715}"/>
                  </a:ext>
                </a:extLst>
              </p:cNvPr>
              <p:cNvSpPr>
                <a:spLocks noChangeArrowheads="1"/>
              </p:cNvSpPr>
              <p:nvPr/>
            </p:nvSpPr>
            <p:spPr bwMode="auto">
              <a:xfrm>
                <a:off x="1613" y="2072"/>
                <a:ext cx="311" cy="95"/>
              </a:xfrm>
              <a:prstGeom prst="ellipse">
                <a:avLst/>
              </a:prstGeom>
              <a:solidFill>
                <a:srgbClr val="CCCCFF"/>
              </a:solidFill>
              <a:ln w="12700">
                <a:solidFill>
                  <a:srgbClr val="000000"/>
                </a:solidFill>
                <a:round/>
                <a:headEnd/>
                <a:tailEnd/>
              </a:ln>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72" name="Rectangle 9">
                <a:extLst>
                  <a:ext uri="{FF2B5EF4-FFF2-40B4-BE49-F238E27FC236}">
                    <a16:creationId xmlns:a16="http://schemas.microsoft.com/office/drawing/2014/main" id="{BD108AA3-7C8A-A592-FC23-B2E24210D6F5}"/>
                  </a:ext>
                </a:extLst>
              </p:cNvPr>
              <p:cNvSpPr>
                <a:spLocks noChangeArrowheads="1"/>
              </p:cNvSpPr>
              <p:nvPr/>
            </p:nvSpPr>
            <p:spPr bwMode="auto">
              <a:xfrm>
                <a:off x="1686" y="2100"/>
                <a:ext cx="140" cy="105"/>
              </a:xfrm>
              <a:prstGeom prst="rect">
                <a:avLst/>
              </a:prstGeom>
              <a:solidFill>
                <a:srgbClr val="CCCCFF"/>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73" name="Text Box 10">
                <a:extLst>
                  <a:ext uri="{FF2B5EF4-FFF2-40B4-BE49-F238E27FC236}">
                    <a16:creationId xmlns:a16="http://schemas.microsoft.com/office/drawing/2014/main" id="{0CF32228-BDDD-25B7-374A-062BE37978EE}"/>
                  </a:ext>
                </a:extLst>
              </p:cNvPr>
              <p:cNvSpPr txBox="1">
                <a:spLocks noChangeArrowheads="1"/>
              </p:cNvSpPr>
              <p:nvPr/>
            </p:nvSpPr>
            <p:spPr bwMode="auto">
              <a:xfrm>
                <a:off x="1633" y="2011"/>
                <a:ext cx="254" cy="26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en-US" sz="2000" b="0" i="0" u="none" strike="noStrike" kern="0" cap="none" spc="0" normalizeH="0" baseline="0" noProof="0" dirty="0">
                    <a:ln>
                      <a:noFill/>
                    </a:ln>
                    <a:solidFill>
                      <a:srgbClr val="000000"/>
                    </a:solidFill>
                    <a:effectLst/>
                    <a:uLnTx/>
                    <a:uFillTx/>
                    <a:latin typeface="Arial" charset="0"/>
                    <a:ea typeface="ＭＳ Ｐゴシック" charset="0"/>
                  </a:rPr>
                  <a:t>w</a:t>
                </a:r>
                <a:endParaRPr kumimoji="0" lang="en-US" sz="2400" b="0" i="0" u="none" strike="noStrike" kern="0" cap="none" spc="0" normalizeH="0" baseline="0" noProof="0" dirty="0">
                  <a:ln>
                    <a:noFill/>
                  </a:ln>
                  <a:solidFill>
                    <a:srgbClr val="000000"/>
                  </a:solidFill>
                  <a:effectLst/>
                  <a:uLnTx/>
                  <a:uFillTx/>
                  <a:latin typeface="Arial" charset="0"/>
                  <a:ea typeface="ＭＳ Ｐゴシック" charset="0"/>
                </a:endParaRPr>
              </a:p>
            </p:txBody>
          </p:sp>
        </p:grpSp>
        <p:sp>
          <p:nvSpPr>
            <p:cNvPr id="6" name="Text Box 11">
              <a:extLst>
                <a:ext uri="{FF2B5EF4-FFF2-40B4-BE49-F238E27FC236}">
                  <a16:creationId xmlns:a16="http://schemas.microsoft.com/office/drawing/2014/main" id="{41AF81D6-4E44-7C22-C080-5A700C479EC4}"/>
                </a:ext>
              </a:extLst>
            </p:cNvPr>
            <p:cNvSpPr txBox="1">
              <a:spLocks noChangeArrowheads="1"/>
            </p:cNvSpPr>
            <p:nvPr/>
          </p:nvSpPr>
          <p:spPr bwMode="auto">
            <a:xfrm>
              <a:off x="925" y="1959"/>
              <a:ext cx="215" cy="246"/>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en-US" sz="1800" b="0" i="0" u="none" strike="noStrike" kern="0" cap="none" spc="0" normalizeH="0" baseline="0" noProof="0" dirty="0">
                  <a:ln>
                    <a:noFill/>
                  </a:ln>
                  <a:solidFill>
                    <a:srgbClr val="000000"/>
                  </a:solidFill>
                  <a:effectLst/>
                  <a:uLnTx/>
                  <a:uFillTx/>
                  <a:latin typeface="Arial" charset="0"/>
                  <a:ea typeface="ＭＳ Ｐゴシック" charset="0"/>
                </a:rPr>
                <a:t>3</a:t>
              </a:r>
              <a:endParaRPr kumimoji="0" lang="en-US" sz="24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7" name="Text Box 12">
              <a:extLst>
                <a:ext uri="{FF2B5EF4-FFF2-40B4-BE49-F238E27FC236}">
                  <a16:creationId xmlns:a16="http://schemas.microsoft.com/office/drawing/2014/main" id="{F8E63AA2-99C8-EC41-BB99-70F0381A25A3}"/>
                </a:ext>
              </a:extLst>
            </p:cNvPr>
            <p:cNvSpPr txBox="1">
              <a:spLocks noChangeArrowheads="1"/>
            </p:cNvSpPr>
            <p:nvPr/>
          </p:nvSpPr>
          <p:spPr bwMode="auto">
            <a:xfrm>
              <a:off x="1430" y="1478"/>
              <a:ext cx="215" cy="246"/>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en-US" sz="1800" b="0" i="0" u="none" strike="noStrike" kern="0" cap="none" spc="0" normalizeH="0" baseline="0" noProof="0" dirty="0">
                  <a:ln>
                    <a:noFill/>
                  </a:ln>
                  <a:solidFill>
                    <a:srgbClr val="000000"/>
                  </a:solidFill>
                  <a:effectLst/>
                  <a:uLnTx/>
                  <a:uFillTx/>
                  <a:latin typeface="Arial" charset="0"/>
                  <a:ea typeface="ＭＳ Ｐゴシック" charset="0"/>
                </a:rPr>
                <a:t>4</a:t>
              </a:r>
              <a:endParaRPr kumimoji="0" lang="en-US" sz="2400" b="0" i="0" u="none" strike="noStrike" kern="0" cap="none" spc="0" normalizeH="0" baseline="0" noProof="0" dirty="0">
                <a:ln>
                  <a:noFill/>
                </a:ln>
                <a:solidFill>
                  <a:srgbClr val="000000"/>
                </a:solidFill>
                <a:effectLst/>
                <a:uLnTx/>
                <a:uFillTx/>
                <a:latin typeface="Arial" charset="0"/>
                <a:ea typeface="ＭＳ Ｐゴシック" charset="0"/>
              </a:endParaRPr>
            </a:p>
          </p:txBody>
        </p:sp>
        <p:grpSp>
          <p:nvGrpSpPr>
            <p:cNvPr id="8" name="Group 13">
              <a:extLst>
                <a:ext uri="{FF2B5EF4-FFF2-40B4-BE49-F238E27FC236}">
                  <a16:creationId xmlns:a16="http://schemas.microsoft.com/office/drawing/2014/main" id="{0A6EAEC4-2AE9-FBB1-58AC-17105DF2748C}"/>
                </a:ext>
              </a:extLst>
            </p:cNvPr>
            <p:cNvGrpSpPr>
              <a:grpSpLocks/>
            </p:cNvGrpSpPr>
            <p:nvPr/>
          </p:nvGrpSpPr>
          <p:grpSpPr bwMode="auto">
            <a:xfrm>
              <a:off x="1299" y="2848"/>
              <a:ext cx="316" cy="266"/>
              <a:chOff x="1613" y="2011"/>
              <a:chExt cx="316" cy="266"/>
            </a:xfrm>
          </p:grpSpPr>
          <p:sp>
            <p:nvSpPr>
              <p:cNvPr id="60" name="Oval 14">
                <a:extLst>
                  <a:ext uri="{FF2B5EF4-FFF2-40B4-BE49-F238E27FC236}">
                    <a16:creationId xmlns:a16="http://schemas.microsoft.com/office/drawing/2014/main" id="{10FE00D3-EC20-3C54-8F84-8FEAC1AC5748}"/>
                  </a:ext>
                </a:extLst>
              </p:cNvPr>
              <p:cNvSpPr>
                <a:spLocks noChangeArrowheads="1"/>
              </p:cNvSpPr>
              <p:nvPr/>
            </p:nvSpPr>
            <p:spPr bwMode="auto">
              <a:xfrm>
                <a:off x="1616" y="2138"/>
                <a:ext cx="313" cy="81"/>
              </a:xfrm>
              <a:prstGeom prst="ellipse">
                <a:avLst/>
              </a:prstGeom>
              <a:solidFill>
                <a:srgbClr val="CCCCFF"/>
              </a:solidFill>
              <a:ln w="12700">
                <a:solidFill>
                  <a:srgbClr val="000000"/>
                </a:solidFill>
                <a:round/>
                <a:headEnd/>
                <a:tailEnd/>
              </a:ln>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61" name="Line 15">
                <a:extLst>
                  <a:ext uri="{FF2B5EF4-FFF2-40B4-BE49-F238E27FC236}">
                    <a16:creationId xmlns:a16="http://schemas.microsoft.com/office/drawing/2014/main" id="{47061A93-4FD2-B85A-BF33-A9CDCA8AAF80}"/>
                  </a:ext>
                </a:extLst>
              </p:cNvPr>
              <p:cNvSpPr>
                <a:spLocks noChangeShapeType="1"/>
              </p:cNvSpPr>
              <p:nvPr/>
            </p:nvSpPr>
            <p:spPr bwMode="auto">
              <a:xfrm>
                <a:off x="1616" y="2131"/>
                <a:ext cx="0" cy="50"/>
              </a:xfrm>
              <a:prstGeom prst="line">
                <a:avLst/>
              </a:prstGeom>
              <a:noFill/>
              <a:ln w="12700">
                <a:solidFill>
                  <a:srgbClr val="000000"/>
                </a:solidFill>
                <a:round/>
                <a:headEnd/>
                <a:tailEnd/>
              </a:ln>
              <a:extLst>
                <a:ext uri="{909E8E84-426E-40dd-AFC4-6F175D3DCCD1}">
                  <a14:hiddenFill xmlns="" xmlns:a14="http://schemas.microsoft.com/office/drawing/2010/main">
                    <a:noFill/>
                  </a14:hiddenFill>
                </a:ext>
              </a:extLst>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62" name="Line 16">
                <a:extLst>
                  <a:ext uri="{FF2B5EF4-FFF2-40B4-BE49-F238E27FC236}">
                    <a16:creationId xmlns:a16="http://schemas.microsoft.com/office/drawing/2014/main" id="{1E6DA134-E54B-A588-DCF2-BCF829F2F60D}"/>
                  </a:ext>
                </a:extLst>
              </p:cNvPr>
              <p:cNvSpPr>
                <a:spLocks noChangeShapeType="1"/>
              </p:cNvSpPr>
              <p:nvPr/>
            </p:nvSpPr>
            <p:spPr bwMode="auto">
              <a:xfrm>
                <a:off x="1929" y="2131"/>
                <a:ext cx="0" cy="50"/>
              </a:xfrm>
              <a:prstGeom prst="line">
                <a:avLst/>
              </a:prstGeom>
              <a:noFill/>
              <a:ln w="12700">
                <a:solidFill>
                  <a:srgbClr val="000000"/>
                </a:solidFill>
                <a:round/>
                <a:headEnd/>
                <a:tailEnd/>
              </a:ln>
              <a:extLst>
                <a:ext uri="{909E8E84-426E-40dd-AFC4-6F175D3DCCD1}">
                  <a14:hiddenFill xmlns="" xmlns:a14="http://schemas.microsoft.com/office/drawing/2010/main">
                    <a:noFill/>
                  </a14:hiddenFill>
                </a:ext>
              </a:extLst>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63" name="Rectangle 17">
                <a:extLst>
                  <a:ext uri="{FF2B5EF4-FFF2-40B4-BE49-F238E27FC236}">
                    <a16:creationId xmlns:a16="http://schemas.microsoft.com/office/drawing/2014/main" id="{464AA58D-661C-9156-1CF8-A4FB7AD1158A}"/>
                  </a:ext>
                </a:extLst>
              </p:cNvPr>
              <p:cNvSpPr>
                <a:spLocks noChangeArrowheads="1"/>
              </p:cNvSpPr>
              <p:nvPr/>
            </p:nvSpPr>
            <p:spPr bwMode="auto">
              <a:xfrm>
                <a:off x="1616" y="2131"/>
                <a:ext cx="310" cy="49"/>
              </a:xfrm>
              <a:prstGeom prst="rect">
                <a:avLst/>
              </a:prstGeom>
              <a:solidFill>
                <a:srgbClr val="CCCCFF"/>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wrap="none" anchor="ctr"/>
              <a:lstStyle/>
              <a:p>
                <a:pPr marL="0" marR="0" lvl="0" indent="0" algn="ctr" defTabSz="914400" eaLnBrk="0" fontAlgn="base" latinLnBrk="0" hangingPunct="0">
                  <a:lnSpc>
                    <a:spcPct val="100000"/>
                  </a:lnSpc>
                  <a:spcBef>
                    <a:spcPct val="0"/>
                  </a:spcBef>
                  <a:spcAft>
                    <a:spcPct val="0"/>
                  </a:spcAft>
                  <a:buClrTx/>
                  <a:buSzTx/>
                  <a:buFontTx/>
                  <a:buNone/>
                  <a:tabLst/>
                  <a:defRPr/>
                </a:pPr>
                <a:endParaRPr kumimoji="0" lang="en-US" sz="24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64" name="Oval 18">
                <a:extLst>
                  <a:ext uri="{FF2B5EF4-FFF2-40B4-BE49-F238E27FC236}">
                    <a16:creationId xmlns:a16="http://schemas.microsoft.com/office/drawing/2014/main" id="{C25DF925-2AB2-3F4B-E068-29F1210BB62C}"/>
                  </a:ext>
                </a:extLst>
              </p:cNvPr>
              <p:cNvSpPr>
                <a:spLocks noChangeArrowheads="1"/>
              </p:cNvSpPr>
              <p:nvPr/>
            </p:nvSpPr>
            <p:spPr bwMode="auto">
              <a:xfrm>
                <a:off x="1613" y="2072"/>
                <a:ext cx="313" cy="95"/>
              </a:xfrm>
              <a:prstGeom prst="ellipse">
                <a:avLst/>
              </a:prstGeom>
              <a:solidFill>
                <a:srgbClr val="CCCCFF"/>
              </a:solidFill>
              <a:ln w="12700">
                <a:solidFill>
                  <a:srgbClr val="000000"/>
                </a:solidFill>
                <a:round/>
                <a:headEnd/>
                <a:tailEnd/>
              </a:ln>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65" name="Rectangle 19">
                <a:extLst>
                  <a:ext uri="{FF2B5EF4-FFF2-40B4-BE49-F238E27FC236}">
                    <a16:creationId xmlns:a16="http://schemas.microsoft.com/office/drawing/2014/main" id="{5CC3A283-4FB3-F383-745A-D668423AFA62}"/>
                  </a:ext>
                </a:extLst>
              </p:cNvPr>
              <p:cNvSpPr>
                <a:spLocks noChangeArrowheads="1"/>
              </p:cNvSpPr>
              <p:nvPr/>
            </p:nvSpPr>
            <p:spPr bwMode="auto">
              <a:xfrm>
                <a:off x="1687" y="2100"/>
                <a:ext cx="141" cy="105"/>
              </a:xfrm>
              <a:prstGeom prst="rect">
                <a:avLst/>
              </a:prstGeom>
              <a:solidFill>
                <a:srgbClr val="CCCCFF"/>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66" name="Text Box 20">
                <a:extLst>
                  <a:ext uri="{FF2B5EF4-FFF2-40B4-BE49-F238E27FC236}">
                    <a16:creationId xmlns:a16="http://schemas.microsoft.com/office/drawing/2014/main" id="{C280BC2D-6BB6-9227-541D-DEAF8EF3DB98}"/>
                  </a:ext>
                </a:extLst>
              </p:cNvPr>
              <p:cNvSpPr txBox="1">
                <a:spLocks noChangeArrowheads="1"/>
              </p:cNvSpPr>
              <p:nvPr/>
            </p:nvSpPr>
            <p:spPr bwMode="auto">
              <a:xfrm>
                <a:off x="1652" y="2011"/>
                <a:ext cx="215" cy="264"/>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en-US" sz="2000" b="0" i="0" u="none" strike="noStrike" kern="0" cap="none" spc="0" normalizeH="0" baseline="0" noProof="0" dirty="0">
                    <a:ln>
                      <a:noFill/>
                    </a:ln>
                    <a:solidFill>
                      <a:srgbClr val="000000"/>
                    </a:solidFill>
                    <a:effectLst/>
                    <a:uLnTx/>
                    <a:uFillTx/>
                    <a:latin typeface="Arial" charset="0"/>
                    <a:ea typeface="ＭＳ Ｐゴシック" charset="0"/>
                  </a:rPr>
                  <a:t>v</a:t>
                </a:r>
                <a:endParaRPr kumimoji="0" lang="en-US" sz="2400" b="0" i="0" u="none" strike="noStrike" kern="0" cap="none" spc="0" normalizeH="0" baseline="0" noProof="0" dirty="0">
                  <a:ln>
                    <a:noFill/>
                  </a:ln>
                  <a:solidFill>
                    <a:srgbClr val="000000"/>
                  </a:solidFill>
                  <a:effectLst/>
                  <a:uLnTx/>
                  <a:uFillTx/>
                  <a:latin typeface="Arial" charset="0"/>
                  <a:ea typeface="ＭＳ Ｐゴシック" charset="0"/>
                </a:endParaRPr>
              </a:p>
            </p:txBody>
          </p:sp>
        </p:grpSp>
        <p:grpSp>
          <p:nvGrpSpPr>
            <p:cNvPr id="9" name="Group 21">
              <a:extLst>
                <a:ext uri="{FF2B5EF4-FFF2-40B4-BE49-F238E27FC236}">
                  <a16:creationId xmlns:a16="http://schemas.microsoft.com/office/drawing/2014/main" id="{7259AEA6-6D3B-03B5-57E6-A79D7453E28C}"/>
                </a:ext>
              </a:extLst>
            </p:cNvPr>
            <p:cNvGrpSpPr>
              <a:grpSpLocks/>
            </p:cNvGrpSpPr>
            <p:nvPr/>
          </p:nvGrpSpPr>
          <p:grpSpPr bwMode="auto">
            <a:xfrm>
              <a:off x="1295" y="856"/>
              <a:ext cx="316" cy="266"/>
              <a:chOff x="1613" y="2011"/>
              <a:chExt cx="316" cy="266"/>
            </a:xfrm>
          </p:grpSpPr>
          <p:sp>
            <p:nvSpPr>
              <p:cNvPr id="53" name="Oval 22">
                <a:extLst>
                  <a:ext uri="{FF2B5EF4-FFF2-40B4-BE49-F238E27FC236}">
                    <a16:creationId xmlns:a16="http://schemas.microsoft.com/office/drawing/2014/main" id="{A4A5FF74-E6CF-8EAB-8DC9-85A3504D54FD}"/>
                  </a:ext>
                </a:extLst>
              </p:cNvPr>
              <p:cNvSpPr>
                <a:spLocks noChangeArrowheads="1"/>
              </p:cNvSpPr>
              <p:nvPr/>
            </p:nvSpPr>
            <p:spPr bwMode="auto">
              <a:xfrm>
                <a:off x="1616" y="2138"/>
                <a:ext cx="313" cy="81"/>
              </a:xfrm>
              <a:prstGeom prst="ellipse">
                <a:avLst/>
              </a:prstGeom>
              <a:solidFill>
                <a:srgbClr val="CCCCFF"/>
              </a:solidFill>
              <a:ln w="12700">
                <a:solidFill>
                  <a:srgbClr val="000000"/>
                </a:solidFill>
                <a:round/>
                <a:headEnd/>
                <a:tailEnd/>
              </a:ln>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54" name="Line 23">
                <a:extLst>
                  <a:ext uri="{FF2B5EF4-FFF2-40B4-BE49-F238E27FC236}">
                    <a16:creationId xmlns:a16="http://schemas.microsoft.com/office/drawing/2014/main" id="{954D0A0A-BB27-CB78-6E50-56AB84F8F13A}"/>
                  </a:ext>
                </a:extLst>
              </p:cNvPr>
              <p:cNvSpPr>
                <a:spLocks noChangeShapeType="1"/>
              </p:cNvSpPr>
              <p:nvPr/>
            </p:nvSpPr>
            <p:spPr bwMode="auto">
              <a:xfrm>
                <a:off x="1616" y="2131"/>
                <a:ext cx="0" cy="50"/>
              </a:xfrm>
              <a:prstGeom prst="line">
                <a:avLst/>
              </a:prstGeom>
              <a:noFill/>
              <a:ln w="12700">
                <a:solidFill>
                  <a:srgbClr val="000000"/>
                </a:solidFill>
                <a:round/>
                <a:headEnd/>
                <a:tailEnd/>
              </a:ln>
              <a:extLst>
                <a:ext uri="{909E8E84-426E-40dd-AFC4-6F175D3DCCD1}">
                  <a14:hiddenFill xmlns="" xmlns:a14="http://schemas.microsoft.com/office/drawing/2010/main">
                    <a:noFill/>
                  </a14:hiddenFill>
                </a:ext>
              </a:extLst>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55" name="Line 24">
                <a:extLst>
                  <a:ext uri="{FF2B5EF4-FFF2-40B4-BE49-F238E27FC236}">
                    <a16:creationId xmlns:a16="http://schemas.microsoft.com/office/drawing/2014/main" id="{645D05B2-891A-227C-1BD5-9AC1957298EB}"/>
                  </a:ext>
                </a:extLst>
              </p:cNvPr>
              <p:cNvSpPr>
                <a:spLocks noChangeShapeType="1"/>
              </p:cNvSpPr>
              <p:nvPr/>
            </p:nvSpPr>
            <p:spPr bwMode="auto">
              <a:xfrm>
                <a:off x="1929" y="2131"/>
                <a:ext cx="0" cy="50"/>
              </a:xfrm>
              <a:prstGeom prst="line">
                <a:avLst/>
              </a:prstGeom>
              <a:noFill/>
              <a:ln w="12700">
                <a:solidFill>
                  <a:srgbClr val="000000"/>
                </a:solidFill>
                <a:round/>
                <a:headEnd/>
                <a:tailEnd/>
              </a:ln>
              <a:extLst>
                <a:ext uri="{909E8E84-426E-40dd-AFC4-6F175D3DCCD1}">
                  <a14:hiddenFill xmlns="" xmlns:a14="http://schemas.microsoft.com/office/drawing/2010/main">
                    <a:noFill/>
                  </a14:hiddenFill>
                </a:ext>
              </a:extLst>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56" name="Rectangle 25">
                <a:extLst>
                  <a:ext uri="{FF2B5EF4-FFF2-40B4-BE49-F238E27FC236}">
                    <a16:creationId xmlns:a16="http://schemas.microsoft.com/office/drawing/2014/main" id="{16877644-A5FE-AB98-7E2C-02CD6DC8B8F3}"/>
                  </a:ext>
                </a:extLst>
              </p:cNvPr>
              <p:cNvSpPr>
                <a:spLocks noChangeArrowheads="1"/>
              </p:cNvSpPr>
              <p:nvPr/>
            </p:nvSpPr>
            <p:spPr bwMode="auto">
              <a:xfrm>
                <a:off x="1616" y="2131"/>
                <a:ext cx="310" cy="49"/>
              </a:xfrm>
              <a:prstGeom prst="rect">
                <a:avLst/>
              </a:prstGeom>
              <a:solidFill>
                <a:srgbClr val="CCCCFF"/>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wrap="none" anchor="ctr"/>
              <a:lstStyle/>
              <a:p>
                <a:pPr marL="0" marR="0" lvl="0" indent="0" algn="ctr" defTabSz="914400" eaLnBrk="0" fontAlgn="base" latinLnBrk="0" hangingPunct="0">
                  <a:lnSpc>
                    <a:spcPct val="100000"/>
                  </a:lnSpc>
                  <a:spcBef>
                    <a:spcPct val="0"/>
                  </a:spcBef>
                  <a:spcAft>
                    <a:spcPct val="0"/>
                  </a:spcAft>
                  <a:buClrTx/>
                  <a:buSzTx/>
                  <a:buFontTx/>
                  <a:buNone/>
                  <a:tabLst/>
                  <a:defRPr/>
                </a:pPr>
                <a:endParaRPr kumimoji="0" lang="en-US" sz="24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57" name="Oval 26">
                <a:extLst>
                  <a:ext uri="{FF2B5EF4-FFF2-40B4-BE49-F238E27FC236}">
                    <a16:creationId xmlns:a16="http://schemas.microsoft.com/office/drawing/2014/main" id="{1B0594E8-6C66-C7D4-B0AF-74C87BA8183B}"/>
                  </a:ext>
                </a:extLst>
              </p:cNvPr>
              <p:cNvSpPr>
                <a:spLocks noChangeArrowheads="1"/>
              </p:cNvSpPr>
              <p:nvPr/>
            </p:nvSpPr>
            <p:spPr bwMode="auto">
              <a:xfrm>
                <a:off x="1611" y="2072"/>
                <a:ext cx="313" cy="97"/>
              </a:xfrm>
              <a:prstGeom prst="ellipse">
                <a:avLst/>
              </a:prstGeom>
              <a:solidFill>
                <a:srgbClr val="CCCCFF"/>
              </a:solidFill>
              <a:ln w="12700">
                <a:solidFill>
                  <a:srgbClr val="000000"/>
                </a:solidFill>
                <a:round/>
                <a:headEnd/>
                <a:tailEnd/>
              </a:ln>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58" name="Rectangle 27">
                <a:extLst>
                  <a:ext uri="{FF2B5EF4-FFF2-40B4-BE49-F238E27FC236}">
                    <a16:creationId xmlns:a16="http://schemas.microsoft.com/office/drawing/2014/main" id="{2AF6170E-A3D3-3E52-CDC9-3E313110DD14}"/>
                  </a:ext>
                </a:extLst>
              </p:cNvPr>
              <p:cNvSpPr>
                <a:spLocks noChangeArrowheads="1"/>
              </p:cNvSpPr>
              <p:nvPr/>
            </p:nvSpPr>
            <p:spPr bwMode="auto">
              <a:xfrm>
                <a:off x="1687" y="2100"/>
                <a:ext cx="141" cy="103"/>
              </a:xfrm>
              <a:prstGeom prst="rect">
                <a:avLst/>
              </a:prstGeom>
              <a:solidFill>
                <a:srgbClr val="CCCCFF"/>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59" name="Text Box 28">
                <a:extLst>
                  <a:ext uri="{FF2B5EF4-FFF2-40B4-BE49-F238E27FC236}">
                    <a16:creationId xmlns:a16="http://schemas.microsoft.com/office/drawing/2014/main" id="{BBE366F4-DAEB-FFF3-EF1E-D0F5DC14ADDF}"/>
                  </a:ext>
                </a:extLst>
              </p:cNvPr>
              <p:cNvSpPr txBox="1">
                <a:spLocks noChangeArrowheads="1"/>
              </p:cNvSpPr>
              <p:nvPr/>
            </p:nvSpPr>
            <p:spPr bwMode="auto">
              <a:xfrm>
                <a:off x="1652" y="2011"/>
                <a:ext cx="215" cy="266"/>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en-US" sz="2000" b="0" i="0" u="none" strike="noStrike" kern="0" cap="none" spc="0" normalizeH="0" baseline="0" noProof="0" dirty="0">
                    <a:ln>
                      <a:noFill/>
                    </a:ln>
                    <a:solidFill>
                      <a:srgbClr val="000000"/>
                    </a:solidFill>
                    <a:effectLst/>
                    <a:uLnTx/>
                    <a:uFillTx/>
                    <a:latin typeface="Arial" charset="0"/>
                    <a:ea typeface="ＭＳ Ｐゴシック" charset="0"/>
                  </a:rPr>
                  <a:t>x</a:t>
                </a:r>
                <a:endParaRPr kumimoji="0" lang="en-US" sz="2400" b="0" i="0" u="none" strike="noStrike" kern="0" cap="none" spc="0" normalizeH="0" baseline="0" noProof="0" dirty="0">
                  <a:ln>
                    <a:noFill/>
                  </a:ln>
                  <a:solidFill>
                    <a:srgbClr val="000000"/>
                  </a:solidFill>
                  <a:effectLst/>
                  <a:uLnTx/>
                  <a:uFillTx/>
                  <a:latin typeface="Arial" charset="0"/>
                  <a:ea typeface="ＭＳ Ｐゴシック" charset="0"/>
                </a:endParaRPr>
              </a:p>
            </p:txBody>
          </p:sp>
        </p:grpSp>
        <p:grpSp>
          <p:nvGrpSpPr>
            <p:cNvPr id="10" name="Group 29">
              <a:extLst>
                <a:ext uri="{FF2B5EF4-FFF2-40B4-BE49-F238E27FC236}">
                  <a16:creationId xmlns:a16="http://schemas.microsoft.com/office/drawing/2014/main" id="{53B353A4-9CB9-0C8C-27AD-6C82C349881C}"/>
                </a:ext>
              </a:extLst>
            </p:cNvPr>
            <p:cNvGrpSpPr>
              <a:grpSpLocks/>
            </p:cNvGrpSpPr>
            <p:nvPr/>
          </p:nvGrpSpPr>
          <p:grpSpPr bwMode="auto">
            <a:xfrm>
              <a:off x="415" y="2028"/>
              <a:ext cx="316" cy="267"/>
              <a:chOff x="1613" y="2011"/>
              <a:chExt cx="316" cy="267"/>
            </a:xfrm>
          </p:grpSpPr>
          <p:sp>
            <p:nvSpPr>
              <p:cNvPr id="46" name="Oval 30">
                <a:extLst>
                  <a:ext uri="{FF2B5EF4-FFF2-40B4-BE49-F238E27FC236}">
                    <a16:creationId xmlns:a16="http://schemas.microsoft.com/office/drawing/2014/main" id="{708DA1D8-74D1-D118-708D-BEB2DF42494A}"/>
                  </a:ext>
                </a:extLst>
              </p:cNvPr>
              <p:cNvSpPr>
                <a:spLocks noChangeArrowheads="1"/>
              </p:cNvSpPr>
              <p:nvPr/>
            </p:nvSpPr>
            <p:spPr bwMode="auto">
              <a:xfrm>
                <a:off x="1616" y="2138"/>
                <a:ext cx="313" cy="82"/>
              </a:xfrm>
              <a:prstGeom prst="ellipse">
                <a:avLst/>
              </a:prstGeom>
              <a:solidFill>
                <a:srgbClr val="CCCCFF"/>
              </a:solidFill>
              <a:ln w="12700">
                <a:solidFill>
                  <a:srgbClr val="000000"/>
                </a:solidFill>
                <a:round/>
                <a:headEnd/>
                <a:tailEnd/>
              </a:ln>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47" name="Line 31">
                <a:extLst>
                  <a:ext uri="{FF2B5EF4-FFF2-40B4-BE49-F238E27FC236}">
                    <a16:creationId xmlns:a16="http://schemas.microsoft.com/office/drawing/2014/main" id="{E111DB09-03C9-62BF-C443-317866E27B34}"/>
                  </a:ext>
                </a:extLst>
              </p:cNvPr>
              <p:cNvSpPr>
                <a:spLocks noChangeShapeType="1"/>
              </p:cNvSpPr>
              <p:nvPr/>
            </p:nvSpPr>
            <p:spPr bwMode="auto">
              <a:xfrm>
                <a:off x="1616" y="2131"/>
                <a:ext cx="0" cy="50"/>
              </a:xfrm>
              <a:prstGeom prst="line">
                <a:avLst/>
              </a:prstGeom>
              <a:noFill/>
              <a:ln w="12700">
                <a:solidFill>
                  <a:srgbClr val="000000"/>
                </a:solidFill>
                <a:round/>
                <a:headEnd/>
                <a:tailEnd/>
              </a:ln>
              <a:extLst>
                <a:ext uri="{909E8E84-426E-40dd-AFC4-6F175D3DCCD1}">
                  <a14:hiddenFill xmlns="" xmlns:a14="http://schemas.microsoft.com/office/drawing/2010/main">
                    <a:noFill/>
                  </a14:hiddenFill>
                </a:ext>
              </a:extLst>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48" name="Line 32">
                <a:extLst>
                  <a:ext uri="{FF2B5EF4-FFF2-40B4-BE49-F238E27FC236}">
                    <a16:creationId xmlns:a16="http://schemas.microsoft.com/office/drawing/2014/main" id="{6527C980-1EE7-097B-AA6D-F63F193893F1}"/>
                  </a:ext>
                </a:extLst>
              </p:cNvPr>
              <p:cNvSpPr>
                <a:spLocks noChangeShapeType="1"/>
              </p:cNvSpPr>
              <p:nvPr/>
            </p:nvSpPr>
            <p:spPr bwMode="auto">
              <a:xfrm>
                <a:off x="1931" y="2131"/>
                <a:ext cx="0" cy="50"/>
              </a:xfrm>
              <a:prstGeom prst="line">
                <a:avLst/>
              </a:prstGeom>
              <a:noFill/>
              <a:ln w="12700">
                <a:solidFill>
                  <a:srgbClr val="000000"/>
                </a:solidFill>
                <a:round/>
                <a:headEnd/>
                <a:tailEnd/>
              </a:ln>
              <a:extLst>
                <a:ext uri="{909E8E84-426E-40dd-AFC4-6F175D3DCCD1}">
                  <a14:hiddenFill xmlns="" xmlns:a14="http://schemas.microsoft.com/office/drawing/2010/main">
                    <a:noFill/>
                  </a14:hiddenFill>
                </a:ext>
              </a:extLst>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49" name="Rectangle 33">
                <a:extLst>
                  <a:ext uri="{FF2B5EF4-FFF2-40B4-BE49-F238E27FC236}">
                    <a16:creationId xmlns:a16="http://schemas.microsoft.com/office/drawing/2014/main" id="{ACF0EAEF-2C42-1553-4C49-8D0B5B38AA3C}"/>
                  </a:ext>
                </a:extLst>
              </p:cNvPr>
              <p:cNvSpPr>
                <a:spLocks noChangeArrowheads="1"/>
              </p:cNvSpPr>
              <p:nvPr/>
            </p:nvSpPr>
            <p:spPr bwMode="auto">
              <a:xfrm>
                <a:off x="1616" y="2131"/>
                <a:ext cx="310" cy="49"/>
              </a:xfrm>
              <a:prstGeom prst="rect">
                <a:avLst/>
              </a:prstGeom>
              <a:solidFill>
                <a:srgbClr val="CCCCFF"/>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wrap="none" anchor="ctr"/>
              <a:lstStyle/>
              <a:p>
                <a:pPr marL="0" marR="0" lvl="0" indent="0" algn="ctr" defTabSz="914400" eaLnBrk="0" fontAlgn="base" latinLnBrk="0" hangingPunct="0">
                  <a:lnSpc>
                    <a:spcPct val="100000"/>
                  </a:lnSpc>
                  <a:spcBef>
                    <a:spcPct val="0"/>
                  </a:spcBef>
                  <a:spcAft>
                    <a:spcPct val="0"/>
                  </a:spcAft>
                  <a:buClrTx/>
                  <a:buSzTx/>
                  <a:buFontTx/>
                  <a:buNone/>
                  <a:tabLst/>
                  <a:defRPr/>
                </a:pPr>
                <a:endParaRPr kumimoji="0" lang="en-US" sz="24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50" name="Oval 34">
                <a:extLst>
                  <a:ext uri="{FF2B5EF4-FFF2-40B4-BE49-F238E27FC236}">
                    <a16:creationId xmlns:a16="http://schemas.microsoft.com/office/drawing/2014/main" id="{3BEEB305-04DB-918A-B037-342A5C7115B0}"/>
                  </a:ext>
                </a:extLst>
              </p:cNvPr>
              <p:cNvSpPr>
                <a:spLocks noChangeArrowheads="1"/>
              </p:cNvSpPr>
              <p:nvPr/>
            </p:nvSpPr>
            <p:spPr bwMode="auto">
              <a:xfrm>
                <a:off x="1613" y="2072"/>
                <a:ext cx="313" cy="97"/>
              </a:xfrm>
              <a:prstGeom prst="ellipse">
                <a:avLst/>
              </a:prstGeom>
              <a:solidFill>
                <a:srgbClr val="CCCCFF"/>
              </a:solidFill>
              <a:ln w="12700">
                <a:solidFill>
                  <a:srgbClr val="000000"/>
                </a:solidFill>
                <a:round/>
                <a:headEnd/>
                <a:tailEnd/>
              </a:ln>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51" name="Rectangle 35">
                <a:extLst>
                  <a:ext uri="{FF2B5EF4-FFF2-40B4-BE49-F238E27FC236}">
                    <a16:creationId xmlns:a16="http://schemas.microsoft.com/office/drawing/2014/main" id="{F6DEFB29-673D-A175-1417-40E6F3534A07}"/>
                  </a:ext>
                </a:extLst>
              </p:cNvPr>
              <p:cNvSpPr>
                <a:spLocks noChangeArrowheads="1"/>
              </p:cNvSpPr>
              <p:nvPr/>
            </p:nvSpPr>
            <p:spPr bwMode="auto">
              <a:xfrm>
                <a:off x="1687" y="2102"/>
                <a:ext cx="141" cy="103"/>
              </a:xfrm>
              <a:prstGeom prst="rect">
                <a:avLst/>
              </a:prstGeom>
              <a:solidFill>
                <a:srgbClr val="CCCCFF"/>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52" name="Text Box 36">
                <a:extLst>
                  <a:ext uri="{FF2B5EF4-FFF2-40B4-BE49-F238E27FC236}">
                    <a16:creationId xmlns:a16="http://schemas.microsoft.com/office/drawing/2014/main" id="{6B4A7AB0-9334-CFC2-A37E-B5CE708CF917}"/>
                  </a:ext>
                </a:extLst>
              </p:cNvPr>
              <p:cNvSpPr txBox="1">
                <a:spLocks noChangeArrowheads="1"/>
              </p:cNvSpPr>
              <p:nvPr/>
            </p:nvSpPr>
            <p:spPr bwMode="auto">
              <a:xfrm>
                <a:off x="1648" y="2011"/>
                <a:ext cx="226" cy="26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en-US" sz="2000" b="0" i="0" u="none" strike="noStrike" kern="0" cap="none" spc="0" normalizeH="0" baseline="0" noProof="0" dirty="0">
                    <a:ln>
                      <a:noFill/>
                    </a:ln>
                    <a:solidFill>
                      <a:srgbClr val="000000"/>
                    </a:solidFill>
                    <a:effectLst/>
                    <a:uLnTx/>
                    <a:uFillTx/>
                    <a:latin typeface="Arial" charset="0"/>
                    <a:ea typeface="ＭＳ Ｐゴシック" charset="0"/>
                  </a:rPr>
                  <a:t>u</a:t>
                </a:r>
                <a:endParaRPr kumimoji="0" lang="en-US" sz="2400" b="0" i="0" u="none" strike="noStrike" kern="0" cap="none" spc="0" normalizeH="0" baseline="0" noProof="0" dirty="0">
                  <a:ln>
                    <a:noFill/>
                  </a:ln>
                  <a:solidFill>
                    <a:srgbClr val="000000"/>
                  </a:solidFill>
                  <a:effectLst/>
                  <a:uLnTx/>
                  <a:uFillTx/>
                  <a:latin typeface="Arial" charset="0"/>
                  <a:ea typeface="ＭＳ Ｐゴシック" charset="0"/>
                </a:endParaRPr>
              </a:p>
            </p:txBody>
          </p:sp>
        </p:grpSp>
        <p:sp>
          <p:nvSpPr>
            <p:cNvPr id="11" name="Line 37">
              <a:extLst>
                <a:ext uri="{FF2B5EF4-FFF2-40B4-BE49-F238E27FC236}">
                  <a16:creationId xmlns:a16="http://schemas.microsoft.com/office/drawing/2014/main" id="{D4AAF18E-6794-D18C-354A-6432AE4B2389}"/>
                </a:ext>
              </a:extLst>
            </p:cNvPr>
            <p:cNvSpPr>
              <a:spLocks noChangeShapeType="1"/>
            </p:cNvSpPr>
            <p:nvPr/>
          </p:nvSpPr>
          <p:spPr bwMode="auto">
            <a:xfrm>
              <a:off x="738" y="2156"/>
              <a:ext cx="632" cy="0"/>
            </a:xfrm>
            <a:prstGeom prst="line">
              <a:avLst/>
            </a:prstGeom>
            <a:noFill/>
            <a:ln w="9525">
              <a:solidFill>
                <a:srgbClr val="000000"/>
              </a:solidFill>
              <a:round/>
              <a:headEnd/>
              <a:tailEnd/>
            </a:ln>
            <a:extLst>
              <a:ext uri="{909E8E84-426E-40dd-AFC4-6F175D3DCCD1}">
                <a14:hiddenFill xmlns="" xmlns:a14="http://schemas.microsoft.com/office/drawing/2010/main">
                  <a:noFill/>
                </a14:hiddenFill>
              </a:ext>
            </a:extLst>
          </p:spPr>
          <p:txBody>
            <a:bodyP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12" name="Line 38">
              <a:extLst>
                <a:ext uri="{FF2B5EF4-FFF2-40B4-BE49-F238E27FC236}">
                  <a16:creationId xmlns:a16="http://schemas.microsoft.com/office/drawing/2014/main" id="{245090E6-AFCF-BF3E-06F2-CCEEE25BDD99}"/>
                </a:ext>
              </a:extLst>
            </p:cNvPr>
            <p:cNvSpPr>
              <a:spLocks noChangeShapeType="1"/>
            </p:cNvSpPr>
            <p:nvPr/>
          </p:nvSpPr>
          <p:spPr bwMode="auto">
            <a:xfrm>
              <a:off x="1440" y="1082"/>
              <a:ext cx="0" cy="962"/>
            </a:xfrm>
            <a:prstGeom prst="line">
              <a:avLst/>
            </a:prstGeom>
            <a:noFill/>
            <a:ln w="9525">
              <a:solidFill>
                <a:srgbClr val="000000"/>
              </a:solidFill>
              <a:round/>
              <a:headEnd/>
              <a:tailEnd/>
            </a:ln>
            <a:extLst>
              <a:ext uri="{909E8E84-426E-40dd-AFC4-6F175D3DCCD1}">
                <a14:hiddenFill xmlns="" xmlns:a14="http://schemas.microsoft.com/office/drawing/2010/main">
                  <a:noFill/>
                </a14:hiddenFill>
              </a:ext>
            </a:extLst>
          </p:spPr>
          <p:txBody>
            <a:bodyP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13" name="Line 39">
              <a:extLst>
                <a:ext uri="{FF2B5EF4-FFF2-40B4-BE49-F238E27FC236}">
                  <a16:creationId xmlns:a16="http://schemas.microsoft.com/office/drawing/2014/main" id="{0C346AA3-2903-C40D-3D32-94545F1BBB38}"/>
                </a:ext>
              </a:extLst>
            </p:cNvPr>
            <p:cNvSpPr>
              <a:spLocks noChangeShapeType="1"/>
            </p:cNvSpPr>
            <p:nvPr/>
          </p:nvSpPr>
          <p:spPr bwMode="auto">
            <a:xfrm flipH="1">
              <a:off x="614" y="1021"/>
              <a:ext cx="674" cy="1080"/>
            </a:xfrm>
            <a:prstGeom prst="line">
              <a:avLst/>
            </a:prstGeom>
            <a:noFill/>
            <a:ln w="9525">
              <a:solidFill>
                <a:srgbClr val="000000"/>
              </a:solidFill>
              <a:round/>
              <a:headEnd/>
              <a:tailEnd/>
            </a:ln>
            <a:extLst>
              <a:ext uri="{909E8E84-426E-40dd-AFC4-6F175D3DCCD1}">
                <a14:hiddenFill xmlns="" xmlns:a14="http://schemas.microsoft.com/office/drawing/2010/main">
                  <a:noFill/>
                </a14:hiddenFill>
              </a:ext>
            </a:extLst>
          </p:spPr>
          <p:txBody>
            <a:bodyP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14" name="Text Box 40">
              <a:extLst>
                <a:ext uri="{FF2B5EF4-FFF2-40B4-BE49-F238E27FC236}">
                  <a16:creationId xmlns:a16="http://schemas.microsoft.com/office/drawing/2014/main" id="{151996AC-15B5-1EE5-729B-2A3AF5915227}"/>
                </a:ext>
              </a:extLst>
            </p:cNvPr>
            <p:cNvSpPr txBox="1">
              <a:spLocks noChangeArrowheads="1"/>
            </p:cNvSpPr>
            <p:nvPr/>
          </p:nvSpPr>
          <p:spPr bwMode="auto">
            <a:xfrm>
              <a:off x="772" y="1368"/>
              <a:ext cx="215" cy="24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en-US" sz="1800" b="0" i="0" u="none" strike="noStrike" kern="0" cap="none" spc="0" normalizeH="0" baseline="0" noProof="0" dirty="0">
                  <a:ln>
                    <a:noFill/>
                  </a:ln>
                  <a:solidFill>
                    <a:srgbClr val="000000"/>
                  </a:solidFill>
                  <a:effectLst/>
                  <a:uLnTx/>
                  <a:uFillTx/>
                  <a:latin typeface="Arial" charset="0"/>
                  <a:ea typeface="ＭＳ Ｐゴシック" charset="0"/>
                </a:rPr>
                <a:t>5</a:t>
              </a:r>
              <a:endParaRPr kumimoji="0" lang="en-US" sz="24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15" name="Line 41">
              <a:extLst>
                <a:ext uri="{FF2B5EF4-FFF2-40B4-BE49-F238E27FC236}">
                  <a16:creationId xmlns:a16="http://schemas.microsoft.com/office/drawing/2014/main" id="{2423F55F-AEAC-A8D5-5040-CC7566C24AF9}"/>
                </a:ext>
              </a:extLst>
            </p:cNvPr>
            <p:cNvSpPr>
              <a:spLocks noChangeShapeType="1"/>
            </p:cNvSpPr>
            <p:nvPr/>
          </p:nvSpPr>
          <p:spPr bwMode="auto">
            <a:xfrm>
              <a:off x="1447" y="2206"/>
              <a:ext cx="9" cy="710"/>
            </a:xfrm>
            <a:prstGeom prst="line">
              <a:avLst/>
            </a:prstGeom>
            <a:noFill/>
            <a:ln w="9525">
              <a:solidFill>
                <a:srgbClr val="000000"/>
              </a:solidFill>
              <a:round/>
              <a:headEnd/>
              <a:tailEnd/>
            </a:ln>
            <a:extLst>
              <a:ext uri="{909E8E84-426E-40dd-AFC4-6F175D3DCCD1}">
                <a14:hiddenFill xmlns="" xmlns:a14="http://schemas.microsoft.com/office/drawing/2010/main">
                  <a:noFill/>
                </a14:hiddenFill>
              </a:ext>
            </a:extLst>
          </p:spPr>
          <p:txBody>
            <a:bodyP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16" name="Text Box 42">
              <a:extLst>
                <a:ext uri="{FF2B5EF4-FFF2-40B4-BE49-F238E27FC236}">
                  <a16:creationId xmlns:a16="http://schemas.microsoft.com/office/drawing/2014/main" id="{21DB1C8C-AF52-49AF-BC1F-F49ECEC4F3D7}"/>
                </a:ext>
              </a:extLst>
            </p:cNvPr>
            <p:cNvSpPr txBox="1">
              <a:spLocks noChangeArrowheads="1"/>
            </p:cNvSpPr>
            <p:nvPr/>
          </p:nvSpPr>
          <p:spPr bwMode="auto">
            <a:xfrm>
              <a:off x="1454" y="2407"/>
              <a:ext cx="215" cy="246"/>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en-US" sz="1800" b="0" i="0" u="none" strike="noStrike" kern="0" cap="none" spc="0" normalizeH="0" baseline="0" noProof="0" dirty="0">
                  <a:ln>
                    <a:noFill/>
                  </a:ln>
                  <a:solidFill>
                    <a:srgbClr val="000000"/>
                  </a:solidFill>
                  <a:effectLst/>
                  <a:uLnTx/>
                  <a:uFillTx/>
                  <a:latin typeface="Arial" charset="0"/>
                  <a:ea typeface="ＭＳ Ｐゴシック" charset="0"/>
                </a:rPr>
                <a:t>3</a:t>
              </a:r>
              <a:endParaRPr kumimoji="0" lang="en-US" sz="24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17" name="Freeform 43">
              <a:extLst>
                <a:ext uri="{FF2B5EF4-FFF2-40B4-BE49-F238E27FC236}">
                  <a16:creationId xmlns:a16="http://schemas.microsoft.com/office/drawing/2014/main" id="{C866DB8C-63B9-C96C-557B-A2ECA8D469E4}"/>
                </a:ext>
              </a:extLst>
            </p:cNvPr>
            <p:cNvSpPr>
              <a:spLocks/>
            </p:cNvSpPr>
            <p:nvPr/>
          </p:nvSpPr>
          <p:spPr bwMode="auto">
            <a:xfrm>
              <a:off x="601" y="2227"/>
              <a:ext cx="860" cy="799"/>
            </a:xfrm>
            <a:custGeom>
              <a:avLst/>
              <a:gdLst>
                <a:gd name="T0" fmla="*/ 0 w 857"/>
                <a:gd name="T1" fmla="*/ 0 h 1152"/>
                <a:gd name="T2" fmla="*/ 562 w 857"/>
                <a:gd name="T3" fmla="*/ 1152 h 1152"/>
                <a:gd name="T4" fmla="*/ 857 w 857"/>
                <a:gd name="T5" fmla="*/ 772 h 1152"/>
                <a:gd name="T6" fmla="*/ 0 60000 65536"/>
                <a:gd name="T7" fmla="*/ 0 60000 65536"/>
                <a:gd name="T8" fmla="*/ 0 60000 65536"/>
                <a:gd name="T9" fmla="*/ 0 w 857"/>
                <a:gd name="T10" fmla="*/ 0 h 1152"/>
                <a:gd name="T11" fmla="*/ 857 w 857"/>
                <a:gd name="T12" fmla="*/ 1152 h 1152"/>
                <a:gd name="connsiteX0" fmla="*/ 0 w 10000"/>
                <a:gd name="connsiteY0" fmla="*/ 0 h 6928"/>
                <a:gd name="connsiteX1" fmla="*/ 3770 w 10000"/>
                <a:gd name="connsiteY1" fmla="*/ 6300 h 6928"/>
                <a:gd name="connsiteX2" fmla="*/ 10000 w 10000"/>
                <a:gd name="connsiteY2" fmla="*/ 6701 h 6928"/>
                <a:gd name="connsiteX0" fmla="*/ 0 w 10000"/>
                <a:gd name="connsiteY0" fmla="*/ 0 h 9871"/>
                <a:gd name="connsiteX1" fmla="*/ 1802 w 10000"/>
                <a:gd name="connsiteY1" fmla="*/ 7634 h 9871"/>
                <a:gd name="connsiteX2" fmla="*/ 10000 w 10000"/>
                <a:gd name="connsiteY2" fmla="*/ 9672 h 9871"/>
                <a:gd name="connsiteX0" fmla="*/ 0 w 10000"/>
                <a:gd name="connsiteY0" fmla="*/ 0 h 10136"/>
                <a:gd name="connsiteX1" fmla="*/ 1802 w 10000"/>
                <a:gd name="connsiteY1" fmla="*/ 7734 h 10136"/>
                <a:gd name="connsiteX2" fmla="*/ 10000 w 10000"/>
                <a:gd name="connsiteY2" fmla="*/ 9798 h 10136"/>
                <a:gd name="connsiteX0" fmla="*/ 0 w 10000"/>
                <a:gd name="connsiteY0" fmla="*/ 0 h 10136"/>
                <a:gd name="connsiteX1" fmla="*/ 1802 w 10000"/>
                <a:gd name="connsiteY1" fmla="*/ 7734 h 10136"/>
                <a:gd name="connsiteX2" fmla="*/ 10000 w 10000"/>
                <a:gd name="connsiteY2" fmla="*/ 9798 h 10136"/>
                <a:gd name="connsiteX0" fmla="*/ 32 w 10032"/>
                <a:gd name="connsiteY0" fmla="*/ 0 h 10136"/>
                <a:gd name="connsiteX1" fmla="*/ 1834 w 10032"/>
                <a:gd name="connsiteY1" fmla="*/ 7734 h 10136"/>
                <a:gd name="connsiteX2" fmla="*/ 10032 w 10032"/>
                <a:gd name="connsiteY2" fmla="*/ 9798 h 10136"/>
              </a:gdLst>
              <a:ahLst/>
              <a:cxnLst>
                <a:cxn ang="0">
                  <a:pos x="connsiteX0" y="connsiteY0"/>
                </a:cxn>
                <a:cxn ang="0">
                  <a:pos x="connsiteX1" y="connsiteY1"/>
                </a:cxn>
                <a:cxn ang="0">
                  <a:pos x="connsiteX2" y="connsiteY2"/>
                </a:cxn>
              </a:cxnLst>
              <a:rect l="l" t="t" r="r" b="b"/>
              <a:pathLst>
                <a:path w="10032" h="10136">
                  <a:moveTo>
                    <a:pt x="32" y="0"/>
                  </a:moveTo>
                  <a:cubicBezTo>
                    <a:pt x="62" y="4573"/>
                    <a:pt x="-465" y="5047"/>
                    <a:pt x="1834" y="7734"/>
                  </a:cubicBezTo>
                  <a:cubicBezTo>
                    <a:pt x="4132" y="9414"/>
                    <a:pt x="9320" y="10802"/>
                    <a:pt x="10032" y="9798"/>
                  </a:cubicBezTo>
                </a:path>
              </a:pathLst>
            </a:custGeom>
            <a:noFill/>
            <a:ln w="9525">
              <a:solidFill>
                <a:srgbClr val="000000"/>
              </a:solidFill>
              <a:round/>
              <a:headEnd/>
              <a:tailEnd/>
            </a:ln>
            <a:extLst>
              <a:ext uri="{909E8E84-426E-40dd-AFC4-6F175D3DCCD1}">
                <a14:hiddenFill xmlns="" xmlns:a14="http://schemas.microsoft.com/office/drawing/2010/main">
                  <a:solidFill>
                    <a:srgbClr val="FFFFFF"/>
                  </a:solidFill>
                </a14:hiddenFill>
              </a:ext>
            </a:extLst>
          </p:spPr>
          <p:txBody>
            <a:bodyP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18" name="Text Box 44">
              <a:extLst>
                <a:ext uri="{FF2B5EF4-FFF2-40B4-BE49-F238E27FC236}">
                  <a16:creationId xmlns:a16="http://schemas.microsoft.com/office/drawing/2014/main" id="{732BEEAA-A2D7-C09D-3CE7-64EE3A1D91D6}"/>
                </a:ext>
              </a:extLst>
            </p:cNvPr>
            <p:cNvSpPr txBox="1">
              <a:spLocks noChangeArrowheads="1"/>
            </p:cNvSpPr>
            <p:nvPr/>
          </p:nvSpPr>
          <p:spPr bwMode="auto">
            <a:xfrm>
              <a:off x="768" y="2582"/>
              <a:ext cx="216" cy="246"/>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en-US" sz="1800" b="0" i="0" u="none" strike="noStrike" kern="0" cap="none" spc="0" normalizeH="0" baseline="0" noProof="0" dirty="0">
                  <a:ln>
                    <a:noFill/>
                  </a:ln>
                  <a:solidFill>
                    <a:srgbClr val="000000"/>
                  </a:solidFill>
                  <a:effectLst/>
                  <a:uLnTx/>
                  <a:uFillTx/>
                  <a:latin typeface="Arial" charset="0"/>
                  <a:ea typeface="ＭＳ Ｐゴシック" charset="0"/>
                </a:rPr>
                <a:t>7</a:t>
              </a:r>
              <a:endParaRPr kumimoji="0" lang="en-US" sz="24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19" name="Line 45">
              <a:extLst>
                <a:ext uri="{FF2B5EF4-FFF2-40B4-BE49-F238E27FC236}">
                  <a16:creationId xmlns:a16="http://schemas.microsoft.com/office/drawing/2014/main" id="{9688E05E-4055-3C52-A361-AC20CF4BB181}"/>
                </a:ext>
              </a:extLst>
            </p:cNvPr>
            <p:cNvSpPr>
              <a:spLocks noChangeShapeType="1"/>
            </p:cNvSpPr>
            <p:nvPr/>
          </p:nvSpPr>
          <p:spPr bwMode="auto">
            <a:xfrm flipH="1">
              <a:off x="1450" y="2158"/>
              <a:ext cx="998" cy="823"/>
            </a:xfrm>
            <a:prstGeom prst="line">
              <a:avLst/>
            </a:prstGeom>
            <a:noFill/>
            <a:ln w="9525">
              <a:solidFill>
                <a:srgbClr val="000000"/>
              </a:solidFill>
              <a:round/>
              <a:headEnd/>
              <a:tailEnd/>
            </a:ln>
            <a:extLst>
              <a:ext uri="{909E8E84-426E-40dd-AFC4-6F175D3DCCD1}">
                <a14:hiddenFill xmlns="" xmlns:a14="http://schemas.microsoft.com/office/drawing/2010/main">
                  <a:noFill/>
                </a14:hiddenFill>
              </a:ext>
            </a:extLst>
          </p:spPr>
          <p:txBody>
            <a:bodyP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20" name="Text Box 46">
              <a:extLst>
                <a:ext uri="{FF2B5EF4-FFF2-40B4-BE49-F238E27FC236}">
                  <a16:creationId xmlns:a16="http://schemas.microsoft.com/office/drawing/2014/main" id="{1BDAF40C-7E1B-E0A7-7695-6E89CBF7D995}"/>
                </a:ext>
              </a:extLst>
            </p:cNvPr>
            <p:cNvSpPr txBox="1">
              <a:spLocks noChangeArrowheads="1"/>
            </p:cNvSpPr>
            <p:nvPr/>
          </p:nvSpPr>
          <p:spPr bwMode="auto">
            <a:xfrm>
              <a:off x="1896" y="2569"/>
              <a:ext cx="216" cy="246"/>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en-US" sz="1800" b="0" i="0" u="none" strike="noStrike" kern="0" cap="none" spc="0" normalizeH="0" baseline="0" noProof="0" dirty="0">
                  <a:ln>
                    <a:noFill/>
                  </a:ln>
                  <a:solidFill>
                    <a:srgbClr val="000000"/>
                  </a:solidFill>
                  <a:effectLst/>
                  <a:uLnTx/>
                  <a:uFillTx/>
                  <a:latin typeface="Arial" charset="0"/>
                  <a:ea typeface="ＭＳ Ｐゴシック" charset="0"/>
                </a:rPr>
                <a:t>4</a:t>
              </a:r>
              <a:endParaRPr kumimoji="0" lang="en-US" sz="24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21" name="Freeform 47">
              <a:extLst>
                <a:ext uri="{FF2B5EF4-FFF2-40B4-BE49-F238E27FC236}">
                  <a16:creationId xmlns:a16="http://schemas.microsoft.com/office/drawing/2014/main" id="{11E56008-7BFB-0F7F-0C64-EA280F7065E3}"/>
                </a:ext>
              </a:extLst>
            </p:cNvPr>
            <p:cNvSpPr>
              <a:spLocks/>
            </p:cNvSpPr>
            <p:nvPr/>
          </p:nvSpPr>
          <p:spPr bwMode="auto">
            <a:xfrm>
              <a:off x="1477" y="1946"/>
              <a:ext cx="991" cy="484"/>
            </a:xfrm>
            <a:custGeom>
              <a:avLst/>
              <a:gdLst>
                <a:gd name="T0" fmla="*/ 0 w 991"/>
                <a:gd name="T1" fmla="*/ 168 h 484"/>
                <a:gd name="T2" fmla="*/ 204 w 991"/>
                <a:gd name="T3" fmla="*/ 484 h 484"/>
                <a:gd name="T4" fmla="*/ 302 w 991"/>
                <a:gd name="T5" fmla="*/ 7 h 484"/>
                <a:gd name="T6" fmla="*/ 379 w 991"/>
                <a:gd name="T7" fmla="*/ 442 h 484"/>
                <a:gd name="T8" fmla="*/ 534 w 991"/>
                <a:gd name="T9" fmla="*/ 21 h 484"/>
                <a:gd name="T10" fmla="*/ 611 w 991"/>
                <a:gd name="T11" fmla="*/ 351 h 484"/>
                <a:gd name="T12" fmla="*/ 660 w 991"/>
                <a:gd name="T13" fmla="*/ 77 h 484"/>
                <a:gd name="T14" fmla="*/ 991 w 991"/>
                <a:gd name="T15" fmla="*/ 218 h 484"/>
                <a:gd name="T16" fmla="*/ 0 60000 65536"/>
                <a:gd name="T17" fmla="*/ 0 60000 65536"/>
                <a:gd name="T18" fmla="*/ 0 60000 65536"/>
                <a:gd name="T19" fmla="*/ 0 60000 65536"/>
                <a:gd name="T20" fmla="*/ 0 60000 65536"/>
                <a:gd name="T21" fmla="*/ 0 60000 65536"/>
                <a:gd name="T22" fmla="*/ 0 60000 65536"/>
                <a:gd name="T23" fmla="*/ 0 60000 65536"/>
                <a:gd name="T24" fmla="*/ 0 w 991"/>
                <a:gd name="T25" fmla="*/ 0 h 484"/>
                <a:gd name="T26" fmla="*/ 991 w 991"/>
                <a:gd name="T27" fmla="*/ 484 h 484"/>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991" h="484">
                  <a:moveTo>
                    <a:pt x="0" y="168"/>
                  </a:moveTo>
                  <a:cubicBezTo>
                    <a:pt x="0" y="168"/>
                    <a:pt x="145" y="484"/>
                    <a:pt x="204" y="484"/>
                  </a:cubicBezTo>
                  <a:cubicBezTo>
                    <a:pt x="263" y="484"/>
                    <a:pt x="253" y="6"/>
                    <a:pt x="302" y="7"/>
                  </a:cubicBezTo>
                  <a:cubicBezTo>
                    <a:pt x="331" y="0"/>
                    <a:pt x="313" y="444"/>
                    <a:pt x="379" y="442"/>
                  </a:cubicBezTo>
                  <a:cubicBezTo>
                    <a:pt x="418" y="444"/>
                    <a:pt x="475" y="24"/>
                    <a:pt x="534" y="21"/>
                  </a:cubicBezTo>
                  <a:cubicBezTo>
                    <a:pt x="573" y="6"/>
                    <a:pt x="575" y="360"/>
                    <a:pt x="611" y="351"/>
                  </a:cubicBezTo>
                  <a:cubicBezTo>
                    <a:pt x="647" y="342"/>
                    <a:pt x="577" y="80"/>
                    <a:pt x="660" y="77"/>
                  </a:cubicBezTo>
                  <a:cubicBezTo>
                    <a:pt x="743" y="74"/>
                    <a:pt x="922" y="189"/>
                    <a:pt x="991" y="218"/>
                  </a:cubicBezTo>
                </a:path>
              </a:pathLst>
            </a:custGeom>
            <a:noFill/>
            <a:ln w="9525">
              <a:solidFill>
                <a:srgbClr val="000000"/>
              </a:solidFill>
              <a:round/>
              <a:headEnd/>
              <a:tailEnd/>
            </a:ln>
            <a:extLst>
              <a:ext uri="{909E8E84-426E-40dd-AFC4-6F175D3DCCD1}">
                <a14:hiddenFill xmlns="" xmlns:a14="http://schemas.microsoft.com/office/drawing/2010/main">
                  <a:solidFill>
                    <a:srgbClr val="FFFFFF"/>
                  </a:solidFill>
                </a14:hiddenFill>
              </a:ext>
            </a:extLst>
          </p:spPr>
          <p:txBody>
            <a:bodyP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endParaRPr>
            </a:p>
          </p:txBody>
        </p:sp>
        <p:grpSp>
          <p:nvGrpSpPr>
            <p:cNvPr id="22" name="Group 48">
              <a:extLst>
                <a:ext uri="{FF2B5EF4-FFF2-40B4-BE49-F238E27FC236}">
                  <a16:creationId xmlns:a16="http://schemas.microsoft.com/office/drawing/2014/main" id="{7A282C39-9B4D-7490-03ED-BBA1083F8FDD}"/>
                </a:ext>
              </a:extLst>
            </p:cNvPr>
            <p:cNvGrpSpPr>
              <a:grpSpLocks/>
            </p:cNvGrpSpPr>
            <p:nvPr/>
          </p:nvGrpSpPr>
          <p:grpSpPr bwMode="auto">
            <a:xfrm>
              <a:off x="2332" y="2021"/>
              <a:ext cx="316" cy="266"/>
              <a:chOff x="1613" y="2011"/>
              <a:chExt cx="316" cy="266"/>
            </a:xfrm>
          </p:grpSpPr>
          <p:sp>
            <p:nvSpPr>
              <p:cNvPr id="39" name="Oval 49">
                <a:extLst>
                  <a:ext uri="{FF2B5EF4-FFF2-40B4-BE49-F238E27FC236}">
                    <a16:creationId xmlns:a16="http://schemas.microsoft.com/office/drawing/2014/main" id="{069A4CC2-E452-55AC-165E-4DF0C695C5A2}"/>
                  </a:ext>
                </a:extLst>
              </p:cNvPr>
              <p:cNvSpPr>
                <a:spLocks noChangeArrowheads="1"/>
              </p:cNvSpPr>
              <p:nvPr/>
            </p:nvSpPr>
            <p:spPr bwMode="auto">
              <a:xfrm>
                <a:off x="1616" y="2136"/>
                <a:ext cx="313" cy="82"/>
              </a:xfrm>
              <a:prstGeom prst="ellipse">
                <a:avLst/>
              </a:prstGeom>
              <a:solidFill>
                <a:srgbClr val="CCCCFF"/>
              </a:solidFill>
              <a:ln w="12700">
                <a:solidFill>
                  <a:srgbClr val="000000"/>
                </a:solidFill>
                <a:round/>
                <a:headEnd/>
                <a:tailEnd/>
              </a:ln>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40" name="Line 50">
                <a:extLst>
                  <a:ext uri="{FF2B5EF4-FFF2-40B4-BE49-F238E27FC236}">
                    <a16:creationId xmlns:a16="http://schemas.microsoft.com/office/drawing/2014/main" id="{1192CDA5-D10F-02A0-A1FE-70C77BECE142}"/>
                  </a:ext>
                </a:extLst>
              </p:cNvPr>
              <p:cNvSpPr>
                <a:spLocks noChangeShapeType="1"/>
              </p:cNvSpPr>
              <p:nvPr/>
            </p:nvSpPr>
            <p:spPr bwMode="auto">
              <a:xfrm>
                <a:off x="1616" y="2131"/>
                <a:ext cx="0" cy="50"/>
              </a:xfrm>
              <a:prstGeom prst="line">
                <a:avLst/>
              </a:prstGeom>
              <a:noFill/>
              <a:ln w="12700">
                <a:solidFill>
                  <a:srgbClr val="000000"/>
                </a:solidFill>
                <a:round/>
                <a:headEnd/>
                <a:tailEnd/>
              </a:ln>
              <a:extLst>
                <a:ext uri="{909E8E84-426E-40dd-AFC4-6F175D3DCCD1}">
                  <a14:hiddenFill xmlns="" xmlns:a14="http://schemas.microsoft.com/office/drawing/2010/main">
                    <a:noFill/>
                  </a14:hiddenFill>
                </a:ext>
              </a:extLst>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41" name="Line 51">
                <a:extLst>
                  <a:ext uri="{FF2B5EF4-FFF2-40B4-BE49-F238E27FC236}">
                    <a16:creationId xmlns:a16="http://schemas.microsoft.com/office/drawing/2014/main" id="{6F98A882-F3CC-9B84-14C8-62C2246AFB34}"/>
                  </a:ext>
                </a:extLst>
              </p:cNvPr>
              <p:cNvSpPr>
                <a:spLocks noChangeShapeType="1"/>
              </p:cNvSpPr>
              <p:nvPr/>
            </p:nvSpPr>
            <p:spPr bwMode="auto">
              <a:xfrm>
                <a:off x="1929" y="2131"/>
                <a:ext cx="0" cy="50"/>
              </a:xfrm>
              <a:prstGeom prst="line">
                <a:avLst/>
              </a:prstGeom>
              <a:noFill/>
              <a:ln w="12700">
                <a:solidFill>
                  <a:srgbClr val="000000"/>
                </a:solidFill>
                <a:round/>
                <a:headEnd/>
                <a:tailEnd/>
              </a:ln>
              <a:extLst>
                <a:ext uri="{909E8E84-426E-40dd-AFC4-6F175D3DCCD1}">
                  <a14:hiddenFill xmlns="" xmlns:a14="http://schemas.microsoft.com/office/drawing/2010/main">
                    <a:noFill/>
                  </a14:hiddenFill>
                </a:ext>
              </a:extLst>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42" name="Rectangle 52">
                <a:extLst>
                  <a:ext uri="{FF2B5EF4-FFF2-40B4-BE49-F238E27FC236}">
                    <a16:creationId xmlns:a16="http://schemas.microsoft.com/office/drawing/2014/main" id="{CEED76C0-D1D8-E72B-EAF3-AC29117E4836}"/>
                  </a:ext>
                </a:extLst>
              </p:cNvPr>
              <p:cNvSpPr>
                <a:spLocks noChangeArrowheads="1"/>
              </p:cNvSpPr>
              <p:nvPr/>
            </p:nvSpPr>
            <p:spPr bwMode="auto">
              <a:xfrm>
                <a:off x="1616" y="2131"/>
                <a:ext cx="310" cy="49"/>
              </a:xfrm>
              <a:prstGeom prst="rect">
                <a:avLst/>
              </a:prstGeom>
              <a:solidFill>
                <a:srgbClr val="CCCCFF"/>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wrap="none" anchor="ctr"/>
              <a:lstStyle/>
              <a:p>
                <a:pPr marL="0" marR="0" lvl="0" indent="0" algn="ctr" defTabSz="914400" eaLnBrk="0" fontAlgn="base" latinLnBrk="0" hangingPunct="0">
                  <a:lnSpc>
                    <a:spcPct val="100000"/>
                  </a:lnSpc>
                  <a:spcBef>
                    <a:spcPct val="0"/>
                  </a:spcBef>
                  <a:spcAft>
                    <a:spcPct val="0"/>
                  </a:spcAft>
                  <a:buClrTx/>
                  <a:buSzTx/>
                  <a:buFontTx/>
                  <a:buNone/>
                  <a:tabLst/>
                  <a:defRPr/>
                </a:pPr>
                <a:endParaRPr kumimoji="0" lang="en-US" sz="24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43" name="Oval 53">
                <a:extLst>
                  <a:ext uri="{FF2B5EF4-FFF2-40B4-BE49-F238E27FC236}">
                    <a16:creationId xmlns:a16="http://schemas.microsoft.com/office/drawing/2014/main" id="{12041A26-E38E-B9B1-BDF6-AC787D7ADA83}"/>
                  </a:ext>
                </a:extLst>
              </p:cNvPr>
              <p:cNvSpPr>
                <a:spLocks noChangeArrowheads="1"/>
              </p:cNvSpPr>
              <p:nvPr/>
            </p:nvSpPr>
            <p:spPr bwMode="auto">
              <a:xfrm>
                <a:off x="1613" y="2070"/>
                <a:ext cx="313" cy="97"/>
              </a:xfrm>
              <a:prstGeom prst="ellipse">
                <a:avLst/>
              </a:prstGeom>
              <a:solidFill>
                <a:srgbClr val="CCCCFF"/>
              </a:solidFill>
              <a:ln w="12700">
                <a:solidFill>
                  <a:srgbClr val="000000"/>
                </a:solidFill>
                <a:round/>
                <a:headEnd/>
                <a:tailEnd/>
              </a:ln>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44" name="Rectangle 54">
                <a:extLst>
                  <a:ext uri="{FF2B5EF4-FFF2-40B4-BE49-F238E27FC236}">
                    <a16:creationId xmlns:a16="http://schemas.microsoft.com/office/drawing/2014/main" id="{79B00942-BABC-B030-E08B-38813E10FD30}"/>
                  </a:ext>
                </a:extLst>
              </p:cNvPr>
              <p:cNvSpPr>
                <a:spLocks noChangeArrowheads="1"/>
              </p:cNvSpPr>
              <p:nvPr/>
            </p:nvSpPr>
            <p:spPr bwMode="auto">
              <a:xfrm>
                <a:off x="1687" y="2100"/>
                <a:ext cx="141" cy="103"/>
              </a:xfrm>
              <a:prstGeom prst="rect">
                <a:avLst/>
              </a:prstGeom>
              <a:solidFill>
                <a:srgbClr val="CCCCFF"/>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45" name="Text Box 55">
                <a:extLst>
                  <a:ext uri="{FF2B5EF4-FFF2-40B4-BE49-F238E27FC236}">
                    <a16:creationId xmlns:a16="http://schemas.microsoft.com/office/drawing/2014/main" id="{A2085669-D560-01AB-785B-6CD0CF8E0B80}"/>
                  </a:ext>
                </a:extLst>
              </p:cNvPr>
              <p:cNvSpPr txBox="1">
                <a:spLocks noChangeArrowheads="1"/>
              </p:cNvSpPr>
              <p:nvPr/>
            </p:nvSpPr>
            <p:spPr bwMode="auto">
              <a:xfrm>
                <a:off x="1652" y="2011"/>
                <a:ext cx="215" cy="266"/>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en-US" sz="2000" b="0" i="0" u="none" strike="noStrike" kern="0" cap="none" spc="0" normalizeH="0" baseline="0" noProof="0" dirty="0">
                    <a:ln>
                      <a:noFill/>
                    </a:ln>
                    <a:solidFill>
                      <a:srgbClr val="000000"/>
                    </a:solidFill>
                    <a:effectLst/>
                    <a:uLnTx/>
                    <a:uFillTx/>
                    <a:latin typeface="Arial" charset="0"/>
                    <a:ea typeface="ＭＳ Ｐゴシック" charset="0"/>
                  </a:rPr>
                  <a:t>y</a:t>
                </a:r>
                <a:endParaRPr kumimoji="0" lang="en-US" sz="2400" b="0" i="0" u="none" strike="noStrike" kern="0" cap="none" spc="0" normalizeH="0" baseline="0" noProof="0" dirty="0">
                  <a:ln>
                    <a:noFill/>
                  </a:ln>
                  <a:solidFill>
                    <a:srgbClr val="000000"/>
                  </a:solidFill>
                  <a:effectLst/>
                  <a:uLnTx/>
                  <a:uFillTx/>
                  <a:latin typeface="Arial" charset="0"/>
                  <a:ea typeface="ＭＳ Ｐゴシック" charset="0"/>
                </a:endParaRPr>
              </a:p>
            </p:txBody>
          </p:sp>
        </p:grpSp>
        <p:sp>
          <p:nvSpPr>
            <p:cNvPr id="23" name="Text Box 56">
              <a:extLst>
                <a:ext uri="{FF2B5EF4-FFF2-40B4-BE49-F238E27FC236}">
                  <a16:creationId xmlns:a16="http://schemas.microsoft.com/office/drawing/2014/main" id="{96DF736A-4181-ABCC-9FD4-5248A6A8B5BE}"/>
                </a:ext>
              </a:extLst>
            </p:cNvPr>
            <p:cNvSpPr txBox="1">
              <a:spLocks noChangeArrowheads="1"/>
            </p:cNvSpPr>
            <p:nvPr/>
          </p:nvSpPr>
          <p:spPr bwMode="auto">
            <a:xfrm>
              <a:off x="1814" y="1721"/>
              <a:ext cx="216" cy="246"/>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en-US" sz="1800" b="0" i="0" u="none" strike="noStrike" kern="0" cap="none" spc="0" normalizeH="0" baseline="0" noProof="0" dirty="0">
                  <a:ln>
                    <a:noFill/>
                  </a:ln>
                  <a:solidFill>
                    <a:srgbClr val="000000"/>
                  </a:solidFill>
                  <a:effectLst/>
                  <a:uLnTx/>
                  <a:uFillTx/>
                  <a:latin typeface="Arial" charset="0"/>
                  <a:ea typeface="ＭＳ Ｐゴシック" charset="0"/>
                </a:rPr>
                <a:t>8</a:t>
              </a:r>
              <a:endParaRPr kumimoji="0" lang="en-US" sz="2400" b="0" i="0" u="none" strike="noStrike" kern="0" cap="none" spc="0" normalizeH="0" baseline="0" noProof="0" dirty="0">
                <a:ln>
                  <a:noFill/>
                </a:ln>
                <a:solidFill>
                  <a:srgbClr val="000000"/>
                </a:solidFill>
                <a:effectLst/>
                <a:uLnTx/>
                <a:uFillTx/>
                <a:latin typeface="Arial" charset="0"/>
                <a:ea typeface="ＭＳ Ｐゴシック" charset="0"/>
              </a:endParaRPr>
            </a:p>
          </p:txBody>
        </p:sp>
        <p:grpSp>
          <p:nvGrpSpPr>
            <p:cNvPr id="24" name="Group 57">
              <a:extLst>
                <a:ext uri="{FF2B5EF4-FFF2-40B4-BE49-F238E27FC236}">
                  <a16:creationId xmlns:a16="http://schemas.microsoft.com/office/drawing/2014/main" id="{85DCA764-6B47-9AEC-CF49-F4317F564F83}"/>
                </a:ext>
              </a:extLst>
            </p:cNvPr>
            <p:cNvGrpSpPr>
              <a:grpSpLocks/>
            </p:cNvGrpSpPr>
            <p:nvPr/>
          </p:nvGrpSpPr>
          <p:grpSpPr bwMode="auto">
            <a:xfrm>
              <a:off x="3009" y="2002"/>
              <a:ext cx="316" cy="266"/>
              <a:chOff x="1613" y="2011"/>
              <a:chExt cx="316" cy="266"/>
            </a:xfrm>
          </p:grpSpPr>
          <p:sp>
            <p:nvSpPr>
              <p:cNvPr id="32" name="Oval 58">
                <a:extLst>
                  <a:ext uri="{FF2B5EF4-FFF2-40B4-BE49-F238E27FC236}">
                    <a16:creationId xmlns:a16="http://schemas.microsoft.com/office/drawing/2014/main" id="{C06801B9-DFBD-BB3B-F4CB-47E4DF388C60}"/>
                  </a:ext>
                </a:extLst>
              </p:cNvPr>
              <p:cNvSpPr>
                <a:spLocks noChangeArrowheads="1"/>
              </p:cNvSpPr>
              <p:nvPr/>
            </p:nvSpPr>
            <p:spPr bwMode="auto">
              <a:xfrm>
                <a:off x="1616" y="2138"/>
                <a:ext cx="313" cy="81"/>
              </a:xfrm>
              <a:prstGeom prst="ellipse">
                <a:avLst/>
              </a:prstGeom>
              <a:solidFill>
                <a:srgbClr val="CCCCFF"/>
              </a:solidFill>
              <a:ln w="12700">
                <a:solidFill>
                  <a:srgbClr val="000000"/>
                </a:solidFill>
                <a:round/>
                <a:headEnd/>
                <a:tailEnd/>
              </a:ln>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33" name="Line 59">
                <a:extLst>
                  <a:ext uri="{FF2B5EF4-FFF2-40B4-BE49-F238E27FC236}">
                    <a16:creationId xmlns:a16="http://schemas.microsoft.com/office/drawing/2014/main" id="{678E47BC-75B0-4D74-54BD-9D2D75469B61}"/>
                  </a:ext>
                </a:extLst>
              </p:cNvPr>
              <p:cNvSpPr>
                <a:spLocks noChangeShapeType="1"/>
              </p:cNvSpPr>
              <p:nvPr/>
            </p:nvSpPr>
            <p:spPr bwMode="auto">
              <a:xfrm>
                <a:off x="1616" y="2131"/>
                <a:ext cx="0" cy="50"/>
              </a:xfrm>
              <a:prstGeom prst="line">
                <a:avLst/>
              </a:prstGeom>
              <a:noFill/>
              <a:ln w="12700">
                <a:solidFill>
                  <a:srgbClr val="000000"/>
                </a:solidFill>
                <a:round/>
                <a:headEnd/>
                <a:tailEnd/>
              </a:ln>
              <a:extLst>
                <a:ext uri="{909E8E84-426E-40dd-AFC4-6F175D3DCCD1}">
                  <a14:hiddenFill xmlns="" xmlns:a14="http://schemas.microsoft.com/office/drawing/2010/main">
                    <a:noFill/>
                  </a14:hiddenFill>
                </a:ext>
              </a:extLst>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34" name="Line 60">
                <a:extLst>
                  <a:ext uri="{FF2B5EF4-FFF2-40B4-BE49-F238E27FC236}">
                    <a16:creationId xmlns:a16="http://schemas.microsoft.com/office/drawing/2014/main" id="{064135A3-0BCE-4E1F-9340-DE22BFAAFD60}"/>
                  </a:ext>
                </a:extLst>
              </p:cNvPr>
              <p:cNvSpPr>
                <a:spLocks noChangeShapeType="1"/>
              </p:cNvSpPr>
              <p:nvPr/>
            </p:nvSpPr>
            <p:spPr bwMode="auto">
              <a:xfrm>
                <a:off x="1929" y="2131"/>
                <a:ext cx="0" cy="50"/>
              </a:xfrm>
              <a:prstGeom prst="line">
                <a:avLst/>
              </a:prstGeom>
              <a:noFill/>
              <a:ln w="12700">
                <a:solidFill>
                  <a:srgbClr val="000000"/>
                </a:solidFill>
                <a:round/>
                <a:headEnd/>
                <a:tailEnd/>
              </a:ln>
              <a:extLst>
                <a:ext uri="{909E8E84-426E-40dd-AFC4-6F175D3DCCD1}">
                  <a14:hiddenFill xmlns="" xmlns:a14="http://schemas.microsoft.com/office/drawing/2010/main">
                    <a:noFill/>
                  </a14:hiddenFill>
                </a:ext>
              </a:extLst>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35" name="Rectangle 61">
                <a:extLst>
                  <a:ext uri="{FF2B5EF4-FFF2-40B4-BE49-F238E27FC236}">
                    <a16:creationId xmlns:a16="http://schemas.microsoft.com/office/drawing/2014/main" id="{AC8CB5B4-40E3-48A2-DEDF-B55E4E3787F7}"/>
                  </a:ext>
                </a:extLst>
              </p:cNvPr>
              <p:cNvSpPr>
                <a:spLocks noChangeArrowheads="1"/>
              </p:cNvSpPr>
              <p:nvPr/>
            </p:nvSpPr>
            <p:spPr bwMode="auto">
              <a:xfrm>
                <a:off x="1616" y="2131"/>
                <a:ext cx="310" cy="49"/>
              </a:xfrm>
              <a:prstGeom prst="rect">
                <a:avLst/>
              </a:prstGeom>
              <a:solidFill>
                <a:srgbClr val="CCCCFF"/>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wrap="none" anchor="ctr"/>
              <a:lstStyle/>
              <a:p>
                <a:pPr marL="0" marR="0" lvl="0" indent="0" algn="ctr" defTabSz="914400" eaLnBrk="0" fontAlgn="base" latinLnBrk="0" hangingPunct="0">
                  <a:lnSpc>
                    <a:spcPct val="100000"/>
                  </a:lnSpc>
                  <a:spcBef>
                    <a:spcPct val="0"/>
                  </a:spcBef>
                  <a:spcAft>
                    <a:spcPct val="0"/>
                  </a:spcAft>
                  <a:buClrTx/>
                  <a:buSzTx/>
                  <a:buFontTx/>
                  <a:buNone/>
                  <a:tabLst/>
                  <a:defRPr/>
                </a:pPr>
                <a:endParaRPr kumimoji="0" lang="en-US" sz="24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36" name="Oval 62">
                <a:extLst>
                  <a:ext uri="{FF2B5EF4-FFF2-40B4-BE49-F238E27FC236}">
                    <a16:creationId xmlns:a16="http://schemas.microsoft.com/office/drawing/2014/main" id="{650CCFA0-A897-158F-53AD-7EDF0FA815D4}"/>
                  </a:ext>
                </a:extLst>
              </p:cNvPr>
              <p:cNvSpPr>
                <a:spLocks noChangeArrowheads="1"/>
              </p:cNvSpPr>
              <p:nvPr/>
            </p:nvSpPr>
            <p:spPr bwMode="auto">
              <a:xfrm>
                <a:off x="1611" y="2072"/>
                <a:ext cx="313" cy="95"/>
              </a:xfrm>
              <a:prstGeom prst="ellipse">
                <a:avLst/>
              </a:prstGeom>
              <a:solidFill>
                <a:srgbClr val="CCCCFF"/>
              </a:solidFill>
              <a:ln w="12700">
                <a:solidFill>
                  <a:srgbClr val="000000"/>
                </a:solidFill>
                <a:round/>
                <a:headEnd/>
                <a:tailEnd/>
              </a:ln>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37" name="Rectangle 63">
                <a:extLst>
                  <a:ext uri="{FF2B5EF4-FFF2-40B4-BE49-F238E27FC236}">
                    <a16:creationId xmlns:a16="http://schemas.microsoft.com/office/drawing/2014/main" id="{443F094C-A2D0-8DC9-7500-4C8C3AA5FCA4}"/>
                  </a:ext>
                </a:extLst>
              </p:cNvPr>
              <p:cNvSpPr>
                <a:spLocks noChangeArrowheads="1"/>
              </p:cNvSpPr>
              <p:nvPr/>
            </p:nvSpPr>
            <p:spPr bwMode="auto">
              <a:xfrm>
                <a:off x="1687" y="2100"/>
                <a:ext cx="141" cy="105"/>
              </a:xfrm>
              <a:prstGeom prst="rect">
                <a:avLst/>
              </a:prstGeom>
              <a:solidFill>
                <a:srgbClr val="CCCCFF"/>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38" name="Text Box 64">
                <a:extLst>
                  <a:ext uri="{FF2B5EF4-FFF2-40B4-BE49-F238E27FC236}">
                    <a16:creationId xmlns:a16="http://schemas.microsoft.com/office/drawing/2014/main" id="{189DDB5B-29B4-86E7-7ADB-00EA2CE3AEA2}"/>
                  </a:ext>
                </a:extLst>
              </p:cNvPr>
              <p:cNvSpPr txBox="1">
                <a:spLocks noChangeArrowheads="1"/>
              </p:cNvSpPr>
              <p:nvPr/>
            </p:nvSpPr>
            <p:spPr bwMode="auto">
              <a:xfrm>
                <a:off x="1653" y="2011"/>
                <a:ext cx="215" cy="264"/>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en-US" sz="2000" b="0" i="0" u="none" strike="noStrike" kern="0" cap="none" spc="0" normalizeH="0" baseline="0" noProof="0" dirty="0">
                    <a:ln>
                      <a:noFill/>
                    </a:ln>
                    <a:solidFill>
                      <a:srgbClr val="000000"/>
                    </a:solidFill>
                    <a:effectLst/>
                    <a:uLnTx/>
                    <a:uFillTx/>
                    <a:latin typeface="Arial" charset="0"/>
                    <a:ea typeface="ＭＳ Ｐゴシック" charset="0"/>
                  </a:rPr>
                  <a:t>z</a:t>
                </a:r>
                <a:endParaRPr kumimoji="0" lang="en-US" sz="2400" b="0" i="0" u="none" strike="noStrike" kern="0" cap="none" spc="0" normalizeH="0" baseline="0" noProof="0" dirty="0">
                  <a:ln>
                    <a:noFill/>
                  </a:ln>
                  <a:solidFill>
                    <a:srgbClr val="000000"/>
                  </a:solidFill>
                  <a:effectLst/>
                  <a:uLnTx/>
                  <a:uFillTx/>
                  <a:latin typeface="Arial" charset="0"/>
                  <a:ea typeface="ＭＳ Ｐゴシック" charset="0"/>
                </a:endParaRPr>
              </a:p>
            </p:txBody>
          </p:sp>
        </p:grpSp>
        <p:sp>
          <p:nvSpPr>
            <p:cNvPr id="25" name="Line 65">
              <a:extLst>
                <a:ext uri="{FF2B5EF4-FFF2-40B4-BE49-F238E27FC236}">
                  <a16:creationId xmlns:a16="http://schemas.microsoft.com/office/drawing/2014/main" id="{BC3FCC97-40CF-8EE3-7AEB-BD382C902720}"/>
                </a:ext>
              </a:extLst>
            </p:cNvPr>
            <p:cNvSpPr>
              <a:spLocks noChangeShapeType="1"/>
            </p:cNvSpPr>
            <p:nvPr/>
          </p:nvSpPr>
          <p:spPr bwMode="auto">
            <a:xfrm>
              <a:off x="2640" y="2149"/>
              <a:ext cx="352" cy="0"/>
            </a:xfrm>
            <a:prstGeom prst="line">
              <a:avLst/>
            </a:prstGeom>
            <a:noFill/>
            <a:ln w="9525">
              <a:solidFill>
                <a:srgbClr val="000000"/>
              </a:solidFill>
              <a:round/>
              <a:headEnd/>
              <a:tailEnd/>
            </a:ln>
            <a:extLst>
              <a:ext uri="{909E8E84-426E-40dd-AFC4-6F175D3DCCD1}">
                <a14:hiddenFill xmlns="" xmlns:a14="http://schemas.microsoft.com/office/drawing/2010/main">
                  <a:noFill/>
                </a14:hiddenFill>
              </a:ext>
            </a:extLst>
          </p:spPr>
          <p:txBody>
            <a:bodyP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26" name="Text Box 66">
              <a:extLst>
                <a:ext uri="{FF2B5EF4-FFF2-40B4-BE49-F238E27FC236}">
                  <a16:creationId xmlns:a16="http://schemas.microsoft.com/office/drawing/2014/main" id="{411B715C-9669-C4AB-A1EF-40012E67E9FA}"/>
                </a:ext>
              </a:extLst>
            </p:cNvPr>
            <p:cNvSpPr txBox="1">
              <a:spLocks noChangeArrowheads="1"/>
            </p:cNvSpPr>
            <p:nvPr/>
          </p:nvSpPr>
          <p:spPr bwMode="auto">
            <a:xfrm>
              <a:off x="2706" y="2149"/>
              <a:ext cx="215" cy="24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en-US" sz="1800" b="0" i="0" u="none" strike="noStrike" kern="0" cap="none" spc="0" normalizeH="0" baseline="0" noProof="0" dirty="0">
                  <a:ln>
                    <a:noFill/>
                  </a:ln>
                  <a:solidFill>
                    <a:srgbClr val="000000"/>
                  </a:solidFill>
                  <a:effectLst/>
                  <a:uLnTx/>
                  <a:uFillTx/>
                  <a:latin typeface="Arial" charset="0"/>
                  <a:ea typeface="ＭＳ Ｐゴシック" charset="0"/>
                </a:rPr>
                <a:t>2</a:t>
              </a:r>
              <a:endParaRPr kumimoji="0" lang="en-US" sz="24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27" name="Line 67">
              <a:extLst>
                <a:ext uri="{FF2B5EF4-FFF2-40B4-BE49-F238E27FC236}">
                  <a16:creationId xmlns:a16="http://schemas.microsoft.com/office/drawing/2014/main" id="{7B3CFF56-F8CB-FC72-211E-F934FB6723CF}"/>
                </a:ext>
              </a:extLst>
            </p:cNvPr>
            <p:cNvSpPr>
              <a:spLocks noChangeShapeType="1"/>
            </p:cNvSpPr>
            <p:nvPr/>
          </p:nvSpPr>
          <p:spPr bwMode="auto">
            <a:xfrm>
              <a:off x="1503" y="990"/>
              <a:ext cx="965" cy="1138"/>
            </a:xfrm>
            <a:prstGeom prst="line">
              <a:avLst/>
            </a:prstGeom>
            <a:noFill/>
            <a:ln w="9525">
              <a:solidFill>
                <a:srgbClr val="000000"/>
              </a:solidFill>
              <a:round/>
              <a:headEnd/>
              <a:tailEnd/>
            </a:ln>
            <a:extLst>
              <a:ext uri="{909E8E84-426E-40dd-AFC4-6F175D3DCCD1}">
                <a14:hiddenFill xmlns="" xmlns:a14="http://schemas.microsoft.com/office/drawing/2010/main">
                  <a:noFill/>
                </a14:hiddenFill>
              </a:ext>
            </a:extLst>
          </p:spPr>
          <p:txBody>
            <a:bodyP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28" name="Text Box 68">
              <a:extLst>
                <a:ext uri="{FF2B5EF4-FFF2-40B4-BE49-F238E27FC236}">
                  <a16:creationId xmlns:a16="http://schemas.microsoft.com/office/drawing/2014/main" id="{F3F29D84-9A4F-0431-8ECE-65C10DD405C9}"/>
                </a:ext>
              </a:extLst>
            </p:cNvPr>
            <p:cNvSpPr txBox="1">
              <a:spLocks noChangeArrowheads="1"/>
            </p:cNvSpPr>
            <p:nvPr/>
          </p:nvSpPr>
          <p:spPr bwMode="auto">
            <a:xfrm>
              <a:off x="1919" y="1343"/>
              <a:ext cx="216" cy="246"/>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en-US" sz="1800" b="0" i="0" u="none" strike="noStrike" kern="0" cap="none" spc="0" normalizeH="0" baseline="0" noProof="0" dirty="0">
                  <a:ln>
                    <a:noFill/>
                  </a:ln>
                  <a:solidFill>
                    <a:srgbClr val="000000"/>
                  </a:solidFill>
                  <a:effectLst/>
                  <a:uLnTx/>
                  <a:uFillTx/>
                  <a:latin typeface="Arial" charset="0"/>
                  <a:ea typeface="ＭＳ Ｐゴシック" charset="0"/>
                </a:rPr>
                <a:t>7</a:t>
              </a:r>
              <a:endParaRPr kumimoji="0" lang="en-US" sz="24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29" name="Freeform 69">
              <a:extLst>
                <a:ext uri="{FF2B5EF4-FFF2-40B4-BE49-F238E27FC236}">
                  <a16:creationId xmlns:a16="http://schemas.microsoft.com/office/drawing/2014/main" id="{1871A186-5971-3115-B0B6-9E9698520FDF}"/>
                </a:ext>
              </a:extLst>
            </p:cNvPr>
            <p:cNvSpPr>
              <a:spLocks/>
            </p:cNvSpPr>
            <p:nvPr/>
          </p:nvSpPr>
          <p:spPr bwMode="auto">
            <a:xfrm>
              <a:off x="1489" y="976"/>
              <a:ext cx="28" cy="14"/>
            </a:xfrm>
            <a:custGeom>
              <a:avLst/>
              <a:gdLst>
                <a:gd name="T0" fmla="*/ 0 w 28"/>
                <a:gd name="T1" fmla="*/ 14 h 14"/>
                <a:gd name="T2" fmla="*/ 28 w 28"/>
                <a:gd name="T3" fmla="*/ 0 h 14"/>
                <a:gd name="T4" fmla="*/ 0 w 28"/>
                <a:gd name="T5" fmla="*/ 14 h 14"/>
                <a:gd name="T6" fmla="*/ 0 60000 65536"/>
                <a:gd name="T7" fmla="*/ 0 60000 65536"/>
                <a:gd name="T8" fmla="*/ 0 60000 65536"/>
                <a:gd name="T9" fmla="*/ 0 w 28"/>
                <a:gd name="T10" fmla="*/ 0 h 14"/>
                <a:gd name="T11" fmla="*/ 28 w 28"/>
                <a:gd name="T12" fmla="*/ 14 h 14"/>
              </a:gdLst>
              <a:ahLst/>
              <a:cxnLst>
                <a:cxn ang="T6">
                  <a:pos x="T0" y="T1"/>
                </a:cxn>
                <a:cxn ang="T7">
                  <a:pos x="T2" y="T3"/>
                </a:cxn>
                <a:cxn ang="T8">
                  <a:pos x="T4" y="T5"/>
                </a:cxn>
              </a:cxnLst>
              <a:rect l="T9" t="T10" r="T11" b="T12"/>
              <a:pathLst>
                <a:path w="28" h="14">
                  <a:moveTo>
                    <a:pt x="0" y="14"/>
                  </a:moveTo>
                  <a:cubicBezTo>
                    <a:pt x="9" y="9"/>
                    <a:pt x="28" y="0"/>
                    <a:pt x="28" y="0"/>
                  </a:cubicBezTo>
                  <a:cubicBezTo>
                    <a:pt x="28" y="0"/>
                    <a:pt x="9" y="9"/>
                    <a:pt x="0" y="14"/>
                  </a:cubicBezTo>
                  <a:close/>
                </a:path>
              </a:pathLst>
            </a:custGeom>
            <a:solidFill>
              <a:srgbClr val="00CC99"/>
            </a:solidFill>
            <a:ln w="9525">
              <a:solidFill>
                <a:srgbClr val="000000"/>
              </a:solidFill>
              <a:round/>
              <a:headEnd/>
              <a:tailEnd/>
            </a:ln>
          </p:spPr>
          <p:txBody>
            <a:bodyP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30" name="Freeform 70">
              <a:extLst>
                <a:ext uri="{FF2B5EF4-FFF2-40B4-BE49-F238E27FC236}">
                  <a16:creationId xmlns:a16="http://schemas.microsoft.com/office/drawing/2014/main" id="{41E1E687-4356-96B9-FFDC-E6031F174465}"/>
                </a:ext>
              </a:extLst>
            </p:cNvPr>
            <p:cNvSpPr>
              <a:spLocks/>
            </p:cNvSpPr>
            <p:nvPr/>
          </p:nvSpPr>
          <p:spPr bwMode="auto">
            <a:xfrm>
              <a:off x="1623" y="999"/>
              <a:ext cx="1510" cy="1052"/>
            </a:xfrm>
            <a:custGeom>
              <a:avLst/>
              <a:gdLst>
                <a:gd name="T0" fmla="*/ 0 w 1510"/>
                <a:gd name="T1" fmla="*/ 5 h 1052"/>
                <a:gd name="T2" fmla="*/ 1102 w 1510"/>
                <a:gd name="T3" fmla="*/ 174 h 1052"/>
                <a:gd name="T4" fmla="*/ 1510 w 1510"/>
                <a:gd name="T5" fmla="*/ 1052 h 1052"/>
                <a:gd name="T6" fmla="*/ 0 60000 65536"/>
                <a:gd name="T7" fmla="*/ 0 60000 65536"/>
                <a:gd name="T8" fmla="*/ 0 60000 65536"/>
                <a:gd name="T9" fmla="*/ 0 w 1510"/>
                <a:gd name="T10" fmla="*/ 0 h 1052"/>
                <a:gd name="T11" fmla="*/ 1510 w 1510"/>
                <a:gd name="T12" fmla="*/ 1052 h 1052"/>
              </a:gdLst>
              <a:ahLst/>
              <a:cxnLst>
                <a:cxn ang="T6">
                  <a:pos x="T0" y="T1"/>
                </a:cxn>
                <a:cxn ang="T7">
                  <a:pos x="T2" y="T3"/>
                </a:cxn>
                <a:cxn ang="T8">
                  <a:pos x="T4" y="T5"/>
                </a:cxn>
              </a:cxnLst>
              <a:rect l="T9" t="T10" r="T11" b="T12"/>
              <a:pathLst>
                <a:path w="1510" h="1052">
                  <a:moveTo>
                    <a:pt x="0" y="5"/>
                  </a:moveTo>
                  <a:cubicBezTo>
                    <a:pt x="184" y="33"/>
                    <a:pt x="851" y="0"/>
                    <a:pt x="1102" y="174"/>
                  </a:cubicBezTo>
                  <a:cubicBezTo>
                    <a:pt x="1353" y="348"/>
                    <a:pt x="1425" y="869"/>
                    <a:pt x="1510" y="1052"/>
                  </a:cubicBezTo>
                </a:path>
              </a:pathLst>
            </a:custGeom>
            <a:noFill/>
            <a:ln w="9525">
              <a:solidFill>
                <a:srgbClr val="000000"/>
              </a:solidFill>
              <a:round/>
              <a:headEnd/>
              <a:tailEnd/>
            </a:ln>
            <a:extLst>
              <a:ext uri="{909E8E84-426E-40dd-AFC4-6F175D3DCCD1}">
                <a14:hiddenFill xmlns="" xmlns:a14="http://schemas.microsoft.com/office/drawing/2010/main">
                  <a:solidFill>
                    <a:srgbClr val="FFFFFF"/>
                  </a:solidFill>
                </a14:hiddenFill>
              </a:ext>
            </a:extLst>
          </p:spPr>
          <p:txBody>
            <a:bodyP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31" name="Text Box 71">
              <a:extLst>
                <a:ext uri="{FF2B5EF4-FFF2-40B4-BE49-F238E27FC236}">
                  <a16:creationId xmlns:a16="http://schemas.microsoft.com/office/drawing/2014/main" id="{8F7653B5-5F7D-E3FA-39BB-DA9B443F2A34}"/>
                </a:ext>
              </a:extLst>
            </p:cNvPr>
            <p:cNvSpPr txBox="1">
              <a:spLocks noChangeArrowheads="1"/>
            </p:cNvSpPr>
            <p:nvPr/>
          </p:nvSpPr>
          <p:spPr bwMode="auto">
            <a:xfrm>
              <a:off x="2680" y="1008"/>
              <a:ext cx="215" cy="246"/>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en-US" sz="1800" b="0" i="0" u="none" strike="noStrike" kern="0" cap="none" spc="0" normalizeH="0" baseline="0" noProof="0" dirty="0">
                  <a:ln>
                    <a:noFill/>
                  </a:ln>
                  <a:solidFill>
                    <a:srgbClr val="000000"/>
                  </a:solidFill>
                  <a:effectLst/>
                  <a:uLnTx/>
                  <a:uFillTx/>
                  <a:latin typeface="Arial" charset="0"/>
                  <a:ea typeface="ＭＳ Ｐゴシック" charset="0"/>
                </a:rPr>
                <a:t>9</a:t>
              </a:r>
              <a:endParaRPr kumimoji="0" lang="en-US" sz="2400" b="0" i="0" u="none" strike="noStrike" kern="0" cap="none" spc="0" normalizeH="0" baseline="0" noProof="0" dirty="0">
                <a:ln>
                  <a:noFill/>
                </a:ln>
                <a:solidFill>
                  <a:srgbClr val="000000"/>
                </a:solidFill>
                <a:effectLst/>
                <a:uLnTx/>
                <a:uFillTx/>
                <a:latin typeface="Arial" charset="0"/>
                <a:ea typeface="ＭＳ Ｐゴシック" charset="0"/>
              </a:endParaRPr>
            </a:p>
          </p:txBody>
        </p:sp>
      </p:grpSp>
      <p:sp>
        <p:nvSpPr>
          <p:cNvPr id="74" name="Text Box 73">
            <a:extLst>
              <a:ext uri="{FF2B5EF4-FFF2-40B4-BE49-F238E27FC236}">
                <a16:creationId xmlns:a16="http://schemas.microsoft.com/office/drawing/2014/main" id="{1165C6F7-0E29-9F33-BE65-6C261705684D}"/>
              </a:ext>
            </a:extLst>
          </p:cNvPr>
          <p:cNvSpPr txBox="1">
            <a:spLocks noChangeArrowheads="1"/>
          </p:cNvSpPr>
          <p:nvPr/>
        </p:nvSpPr>
        <p:spPr bwMode="auto">
          <a:xfrm>
            <a:off x="593232" y="1792545"/>
            <a:ext cx="817916" cy="83099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r" defTabSz="914400" eaLnBrk="0" fontAlgn="base" latinLnBrk="0" hangingPunct="0">
              <a:lnSpc>
                <a:spcPct val="100000"/>
              </a:lnSpc>
              <a:spcBef>
                <a:spcPct val="0"/>
              </a:spcBef>
              <a:spcAft>
                <a:spcPct val="0"/>
              </a:spcAft>
              <a:buClrTx/>
              <a:buSzTx/>
              <a:buFontTx/>
              <a:buNone/>
              <a:tabLst/>
              <a:defRPr/>
            </a:pPr>
            <a:r>
              <a:rPr kumimoji="0" lang="en-US" b="0" i="0" u="none" strike="noStrike" kern="0" cap="none" spc="0" normalizeH="0" baseline="0" noProof="0" dirty="0">
                <a:ln>
                  <a:noFill/>
                </a:ln>
                <a:solidFill>
                  <a:srgbClr val="000000"/>
                </a:solidFill>
                <a:effectLst/>
                <a:uLnTx/>
                <a:uFillTx/>
                <a:latin typeface="Arial" charset="0"/>
                <a:ea typeface="ＭＳ Ｐゴシック" charset="0"/>
              </a:rPr>
              <a:t>Step</a:t>
            </a:r>
          </a:p>
          <a:p>
            <a:pPr marL="0" marR="0" lvl="0" indent="0" algn="r" defTabSz="914400" eaLnBrk="0" fontAlgn="base" latinLnBrk="0" hangingPunct="0">
              <a:lnSpc>
                <a:spcPct val="100000"/>
              </a:lnSpc>
              <a:spcBef>
                <a:spcPct val="0"/>
              </a:spcBef>
              <a:spcAft>
                <a:spcPct val="0"/>
              </a:spcAft>
              <a:buClrTx/>
              <a:buSzTx/>
              <a:buFontTx/>
              <a:buNone/>
              <a:tabLst/>
              <a:defRPr/>
            </a:pPr>
            <a:endParaRPr kumimoji="0" lang="en-US"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75" name="Text Box 74">
            <a:extLst>
              <a:ext uri="{FF2B5EF4-FFF2-40B4-BE49-F238E27FC236}">
                <a16:creationId xmlns:a16="http://schemas.microsoft.com/office/drawing/2014/main" id="{C3A1EA3F-C294-47B0-D598-EA18D7953209}"/>
              </a:ext>
            </a:extLst>
          </p:cNvPr>
          <p:cNvSpPr txBox="1">
            <a:spLocks noChangeArrowheads="1"/>
          </p:cNvSpPr>
          <p:nvPr/>
        </p:nvSpPr>
        <p:spPr bwMode="auto">
          <a:xfrm>
            <a:off x="1661579" y="1793419"/>
            <a:ext cx="466795" cy="46166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r" defTabSz="914400" eaLnBrk="0" fontAlgn="base" latinLnBrk="0" hangingPunct="0">
              <a:lnSpc>
                <a:spcPct val="100000"/>
              </a:lnSpc>
              <a:spcBef>
                <a:spcPct val="0"/>
              </a:spcBef>
              <a:spcAft>
                <a:spcPct val="0"/>
              </a:spcAft>
              <a:buClrTx/>
              <a:buSzTx/>
              <a:buFontTx/>
              <a:buNone/>
              <a:tabLst/>
              <a:defRPr/>
            </a:pPr>
            <a:r>
              <a:rPr kumimoji="0" lang="en-US" b="0" i="1" u="none" strike="noStrike" kern="0" cap="none" spc="0" normalizeH="0" baseline="0" noProof="0" dirty="0">
                <a:ln>
                  <a:noFill/>
                </a:ln>
                <a:solidFill>
                  <a:srgbClr val="000000"/>
                </a:solidFill>
                <a:effectLst/>
                <a:uLnTx/>
                <a:uFillTx/>
                <a:latin typeface="Arial" charset="0"/>
                <a:ea typeface="ＭＳ Ｐゴシック" charset="0"/>
              </a:rPr>
              <a:t>N</a:t>
            </a:r>
            <a:r>
              <a:rPr kumimoji="0" lang="en-US" b="0" i="1" u="none" strike="noStrike" kern="0" cap="none" spc="0" normalizeH="0" baseline="0" noProof="0" dirty="0">
                <a:ln>
                  <a:noFill/>
                </a:ln>
                <a:solidFill>
                  <a:srgbClr val="000000"/>
                </a:solidFill>
                <a:effectLst/>
                <a:uLnTx/>
                <a:uFillTx/>
                <a:latin typeface="Arial" charset="0"/>
                <a:ea typeface="ＭＳ Ｐゴシック" charset="0"/>
                <a:cs typeface="Arial" charset="0"/>
              </a:rPr>
              <a:t>'</a:t>
            </a:r>
          </a:p>
        </p:txBody>
      </p:sp>
      <p:sp>
        <p:nvSpPr>
          <p:cNvPr id="76" name="Text Box 75">
            <a:extLst>
              <a:ext uri="{FF2B5EF4-FFF2-40B4-BE49-F238E27FC236}">
                <a16:creationId xmlns:a16="http://schemas.microsoft.com/office/drawing/2014/main" id="{F35D98DB-8DA2-7E26-B305-7FF20306FBF4}"/>
              </a:ext>
            </a:extLst>
          </p:cNvPr>
          <p:cNvSpPr txBox="1">
            <a:spLocks noChangeArrowheads="1"/>
          </p:cNvSpPr>
          <p:nvPr/>
        </p:nvSpPr>
        <p:spPr bwMode="auto">
          <a:xfrm>
            <a:off x="2373738" y="1644712"/>
            <a:ext cx="641522" cy="535531"/>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eaLnBrk="0" fontAlgn="base" latinLnBrk="0" hangingPunct="0">
              <a:lnSpc>
                <a:spcPct val="90000"/>
              </a:lnSpc>
              <a:spcBef>
                <a:spcPct val="0"/>
              </a:spcBef>
              <a:spcAft>
                <a:spcPct val="0"/>
              </a:spcAft>
              <a:buClrTx/>
              <a:buSzTx/>
              <a:buFontTx/>
              <a:buNone/>
              <a:tabLst/>
              <a:defRPr/>
            </a:pPr>
            <a:r>
              <a:rPr kumimoji="0" lang="en-US" sz="1600" b="0" i="1" u="none" strike="noStrike" kern="0" cap="none" spc="0" normalizeH="0" baseline="0" noProof="0" dirty="0">
                <a:ln>
                  <a:noFill/>
                </a:ln>
                <a:solidFill>
                  <a:srgbClr val="000000"/>
                </a:solidFill>
                <a:effectLst/>
                <a:uLnTx/>
                <a:uFillTx/>
                <a:latin typeface="Arial" panose="020B0604020202020204" pitchFamily="34" charset="0"/>
                <a:cs typeface="Arial" panose="020B0604020202020204" pitchFamily="34" charset="0"/>
              </a:rPr>
              <a:t>D(</a:t>
            </a:r>
            <a:r>
              <a:rPr kumimoji="0" lang="en-US" sz="1600" i="1" u="none" strike="noStrike" kern="0" cap="none" spc="0" normalizeH="0" baseline="0" noProof="0" dirty="0">
                <a:ln>
                  <a:noFill/>
                </a:ln>
                <a:effectLst/>
                <a:uLnTx/>
                <a:uFillTx/>
                <a:latin typeface="Arial" panose="020B0604020202020204" pitchFamily="34" charset="0"/>
                <a:cs typeface="Arial" panose="020B0604020202020204" pitchFamily="34" charset="0"/>
              </a:rPr>
              <a:t>v</a:t>
            </a:r>
            <a:r>
              <a:rPr kumimoji="0" lang="en-US" sz="1600" b="0" i="1" u="none" strike="noStrike" kern="0" cap="none" spc="0" normalizeH="0" baseline="0" noProof="0" dirty="0">
                <a:ln>
                  <a:noFill/>
                </a:ln>
                <a:solidFill>
                  <a:srgbClr val="000000"/>
                </a:solidFill>
                <a:effectLst/>
                <a:uLnTx/>
                <a:uFillTx/>
                <a:latin typeface="Arial" panose="020B0604020202020204" pitchFamily="34" charset="0"/>
                <a:cs typeface="Arial" panose="020B0604020202020204" pitchFamily="34" charset="0"/>
              </a:rPr>
              <a:t>),</a:t>
            </a:r>
          </a:p>
          <a:p>
            <a:pPr marL="0" marR="0" lvl="0" indent="0" algn="ctr" defTabSz="914400" eaLnBrk="0" fontAlgn="base" latinLnBrk="0" hangingPunct="0">
              <a:lnSpc>
                <a:spcPct val="90000"/>
              </a:lnSpc>
              <a:spcBef>
                <a:spcPct val="0"/>
              </a:spcBef>
              <a:spcAft>
                <a:spcPct val="0"/>
              </a:spcAft>
              <a:buClrTx/>
              <a:buSzTx/>
              <a:buFontTx/>
              <a:buNone/>
              <a:tabLst/>
              <a:defRPr/>
            </a:pPr>
            <a:r>
              <a:rPr kumimoji="0" lang="en-US" sz="1600" b="0" i="1" u="none" strike="noStrike" kern="0" cap="none" spc="0" normalizeH="0" baseline="0" noProof="0" dirty="0">
                <a:ln>
                  <a:noFill/>
                </a:ln>
                <a:solidFill>
                  <a:srgbClr val="000000"/>
                </a:solidFill>
                <a:effectLst/>
                <a:uLnTx/>
                <a:uFillTx/>
                <a:latin typeface="Arial" panose="020B0604020202020204" pitchFamily="34" charset="0"/>
                <a:cs typeface="Arial" panose="020B0604020202020204" pitchFamily="34" charset="0"/>
              </a:rPr>
              <a:t>p(v)</a:t>
            </a:r>
          </a:p>
        </p:txBody>
      </p:sp>
      <p:sp>
        <p:nvSpPr>
          <p:cNvPr id="77" name="Text Box 76">
            <a:extLst>
              <a:ext uri="{FF2B5EF4-FFF2-40B4-BE49-F238E27FC236}">
                <a16:creationId xmlns:a16="http://schemas.microsoft.com/office/drawing/2014/main" id="{C27DCCF2-E7E2-5BCC-7E4C-7760ADBB80F1}"/>
              </a:ext>
            </a:extLst>
          </p:cNvPr>
          <p:cNvSpPr txBox="1">
            <a:spLocks noChangeArrowheads="1"/>
          </p:cNvSpPr>
          <p:nvPr/>
        </p:nvSpPr>
        <p:spPr bwMode="auto">
          <a:xfrm>
            <a:off x="785268" y="2280100"/>
            <a:ext cx="327334" cy="40011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r" defTabSz="914400" eaLnBrk="0" fontAlgn="base" latinLnBrk="0" hangingPunct="0">
              <a:lnSpc>
                <a:spcPct val="100000"/>
              </a:lnSpc>
              <a:spcBef>
                <a:spcPct val="0"/>
              </a:spcBef>
              <a:spcAft>
                <a:spcPct val="0"/>
              </a:spcAft>
              <a:buClrTx/>
              <a:buSzTx/>
              <a:buFontTx/>
              <a:buNone/>
              <a:tabLst/>
              <a:defRPr/>
            </a:pPr>
            <a:r>
              <a:rPr kumimoji="0" lang="en-US" sz="2000" b="0" i="0" u="none" strike="noStrike" kern="0" cap="none" spc="0" normalizeH="0" baseline="0" noProof="0" dirty="0">
                <a:ln>
                  <a:noFill/>
                </a:ln>
                <a:solidFill>
                  <a:srgbClr val="000000"/>
                </a:solidFill>
                <a:effectLst/>
                <a:uLnTx/>
                <a:uFillTx/>
                <a:latin typeface="Arial" charset="0"/>
                <a:ea typeface="ＭＳ Ｐゴシック" charset="0"/>
              </a:rPr>
              <a:t>0</a:t>
            </a:r>
          </a:p>
        </p:txBody>
      </p:sp>
      <p:sp>
        <p:nvSpPr>
          <p:cNvPr id="83" name="Text Box 82">
            <a:extLst>
              <a:ext uri="{FF2B5EF4-FFF2-40B4-BE49-F238E27FC236}">
                <a16:creationId xmlns:a16="http://schemas.microsoft.com/office/drawing/2014/main" id="{C6B896E1-9C79-C14D-8B30-6E113EE6ECCE}"/>
              </a:ext>
            </a:extLst>
          </p:cNvPr>
          <p:cNvSpPr txBox="1">
            <a:spLocks noChangeArrowheads="1"/>
          </p:cNvSpPr>
          <p:nvPr/>
        </p:nvSpPr>
        <p:spPr bwMode="auto">
          <a:xfrm>
            <a:off x="3207477" y="1647177"/>
            <a:ext cx="688010" cy="535531"/>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eaLnBrk="0" fontAlgn="base" latinLnBrk="0" hangingPunct="0">
              <a:lnSpc>
                <a:spcPct val="90000"/>
              </a:lnSpc>
              <a:spcBef>
                <a:spcPct val="0"/>
              </a:spcBef>
              <a:spcAft>
                <a:spcPct val="0"/>
              </a:spcAft>
              <a:buClrTx/>
              <a:buSzTx/>
              <a:buFontTx/>
              <a:buNone/>
              <a:tabLst/>
              <a:defRPr/>
            </a:pPr>
            <a:r>
              <a:rPr kumimoji="0" lang="en-US" sz="1600" b="0" i="1" u="none" strike="noStrike" kern="0" cap="none" spc="0" normalizeH="0" baseline="0" noProof="0" dirty="0">
                <a:ln>
                  <a:noFill/>
                </a:ln>
                <a:solidFill>
                  <a:srgbClr val="000000"/>
                </a:solidFill>
                <a:effectLst/>
                <a:uLnTx/>
                <a:uFillTx/>
                <a:latin typeface="Arial" panose="020B0604020202020204" pitchFamily="34" charset="0"/>
                <a:cs typeface="Arial" panose="020B0604020202020204" pitchFamily="34" charset="0"/>
              </a:rPr>
              <a:t>D(</a:t>
            </a:r>
            <a:r>
              <a:rPr kumimoji="0" lang="en-US" sz="1600" i="1" u="none" strike="noStrike" kern="0" cap="none" spc="0" normalizeH="0" baseline="0" noProof="0" dirty="0">
                <a:ln>
                  <a:noFill/>
                </a:ln>
                <a:effectLst/>
                <a:uLnTx/>
                <a:uFillTx/>
                <a:latin typeface="Arial" panose="020B0604020202020204" pitchFamily="34" charset="0"/>
                <a:cs typeface="Arial" panose="020B0604020202020204" pitchFamily="34" charset="0"/>
              </a:rPr>
              <a:t>w</a:t>
            </a:r>
            <a:r>
              <a:rPr kumimoji="0" lang="en-US" sz="1600" b="0" i="1" u="none" strike="noStrike" kern="0" cap="none" spc="0" normalizeH="0" baseline="0" noProof="0" dirty="0">
                <a:ln>
                  <a:noFill/>
                </a:ln>
                <a:solidFill>
                  <a:srgbClr val="000000"/>
                </a:solidFill>
                <a:effectLst/>
                <a:uLnTx/>
                <a:uFillTx/>
                <a:latin typeface="Arial" panose="020B0604020202020204" pitchFamily="34" charset="0"/>
                <a:cs typeface="Arial" panose="020B0604020202020204" pitchFamily="34" charset="0"/>
              </a:rPr>
              <a:t>),</a:t>
            </a:r>
          </a:p>
          <a:p>
            <a:pPr marL="0" marR="0" lvl="0" indent="0" algn="ctr" defTabSz="914400" eaLnBrk="0" fontAlgn="base" latinLnBrk="0" hangingPunct="0">
              <a:lnSpc>
                <a:spcPct val="90000"/>
              </a:lnSpc>
              <a:spcBef>
                <a:spcPct val="0"/>
              </a:spcBef>
              <a:spcAft>
                <a:spcPct val="0"/>
              </a:spcAft>
              <a:buClrTx/>
              <a:buSzTx/>
              <a:buFontTx/>
              <a:buNone/>
              <a:tabLst/>
              <a:defRPr/>
            </a:pPr>
            <a:r>
              <a:rPr kumimoji="0" lang="en-US" sz="1600" b="0" i="1" u="none" strike="noStrike" kern="0" cap="none" spc="0" normalizeH="0" baseline="0" noProof="0" dirty="0">
                <a:ln>
                  <a:noFill/>
                </a:ln>
                <a:solidFill>
                  <a:srgbClr val="000000"/>
                </a:solidFill>
                <a:effectLst/>
                <a:uLnTx/>
                <a:uFillTx/>
                <a:latin typeface="Arial" panose="020B0604020202020204" pitchFamily="34" charset="0"/>
                <a:cs typeface="Arial" panose="020B0604020202020204" pitchFamily="34" charset="0"/>
              </a:rPr>
              <a:t>p(w)</a:t>
            </a:r>
          </a:p>
        </p:txBody>
      </p:sp>
      <p:sp>
        <p:nvSpPr>
          <p:cNvPr id="84" name="Text Box 83">
            <a:extLst>
              <a:ext uri="{FF2B5EF4-FFF2-40B4-BE49-F238E27FC236}">
                <a16:creationId xmlns:a16="http://schemas.microsoft.com/office/drawing/2014/main" id="{2B3E8A74-9C88-09BB-F1F1-1DA9804F7EA0}"/>
              </a:ext>
            </a:extLst>
          </p:cNvPr>
          <p:cNvSpPr txBox="1">
            <a:spLocks noChangeArrowheads="1"/>
          </p:cNvSpPr>
          <p:nvPr/>
        </p:nvSpPr>
        <p:spPr bwMode="auto">
          <a:xfrm>
            <a:off x="4098638" y="1647176"/>
            <a:ext cx="641522" cy="535531"/>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eaLnBrk="0" fontAlgn="base" latinLnBrk="0" hangingPunct="0">
              <a:lnSpc>
                <a:spcPct val="90000"/>
              </a:lnSpc>
              <a:spcBef>
                <a:spcPct val="0"/>
              </a:spcBef>
              <a:spcAft>
                <a:spcPct val="0"/>
              </a:spcAft>
              <a:buClrTx/>
              <a:buSzTx/>
              <a:buFontTx/>
              <a:buNone/>
              <a:tabLst/>
              <a:defRPr/>
            </a:pPr>
            <a:r>
              <a:rPr kumimoji="0" lang="en-US" sz="1600" b="0" i="1" u="none" strike="noStrike" kern="0" cap="none" spc="0" normalizeH="0" baseline="0" noProof="0" dirty="0">
                <a:ln>
                  <a:noFill/>
                </a:ln>
                <a:solidFill>
                  <a:srgbClr val="000000"/>
                </a:solidFill>
                <a:effectLst/>
                <a:uLnTx/>
                <a:uFillTx/>
                <a:latin typeface="Arial" panose="020B0604020202020204" pitchFamily="34" charset="0"/>
                <a:cs typeface="Arial" panose="020B0604020202020204" pitchFamily="34" charset="0"/>
              </a:rPr>
              <a:t>D(</a:t>
            </a:r>
            <a:r>
              <a:rPr kumimoji="0" lang="en-US" sz="1600" i="1" u="none" strike="noStrike" kern="0" cap="none" spc="0" normalizeH="0" baseline="0" noProof="0" dirty="0">
                <a:ln>
                  <a:noFill/>
                </a:ln>
                <a:effectLst/>
                <a:uLnTx/>
                <a:uFillTx/>
                <a:latin typeface="Arial" panose="020B0604020202020204" pitchFamily="34" charset="0"/>
                <a:cs typeface="Arial" panose="020B0604020202020204" pitchFamily="34" charset="0"/>
              </a:rPr>
              <a:t>x</a:t>
            </a:r>
            <a:r>
              <a:rPr kumimoji="0" lang="en-US" sz="1600" b="0" i="1" u="none" strike="noStrike" kern="0" cap="none" spc="0" normalizeH="0" baseline="0" noProof="0" dirty="0">
                <a:ln>
                  <a:noFill/>
                </a:ln>
                <a:solidFill>
                  <a:srgbClr val="000000"/>
                </a:solidFill>
                <a:effectLst/>
                <a:uLnTx/>
                <a:uFillTx/>
                <a:latin typeface="Arial" panose="020B0604020202020204" pitchFamily="34" charset="0"/>
                <a:cs typeface="Arial" panose="020B0604020202020204" pitchFamily="34" charset="0"/>
              </a:rPr>
              <a:t>),</a:t>
            </a:r>
          </a:p>
          <a:p>
            <a:pPr marL="0" marR="0" lvl="0" indent="0" algn="ctr" defTabSz="914400" eaLnBrk="0" fontAlgn="base" latinLnBrk="0" hangingPunct="0">
              <a:lnSpc>
                <a:spcPct val="90000"/>
              </a:lnSpc>
              <a:spcBef>
                <a:spcPct val="0"/>
              </a:spcBef>
              <a:spcAft>
                <a:spcPct val="0"/>
              </a:spcAft>
              <a:buClrTx/>
              <a:buSzTx/>
              <a:buFontTx/>
              <a:buNone/>
              <a:tabLst/>
              <a:defRPr/>
            </a:pPr>
            <a:r>
              <a:rPr kumimoji="0" lang="en-US" sz="1600" b="0" i="1" u="none" strike="noStrike" kern="0" cap="none" spc="0" normalizeH="0" baseline="0" noProof="0" dirty="0">
                <a:ln>
                  <a:noFill/>
                </a:ln>
                <a:solidFill>
                  <a:srgbClr val="000000"/>
                </a:solidFill>
                <a:effectLst/>
                <a:uLnTx/>
                <a:uFillTx/>
                <a:latin typeface="Arial" panose="020B0604020202020204" pitchFamily="34" charset="0"/>
                <a:cs typeface="Arial" panose="020B0604020202020204" pitchFamily="34" charset="0"/>
              </a:rPr>
              <a:t>p(x)</a:t>
            </a:r>
          </a:p>
        </p:txBody>
      </p:sp>
      <p:sp>
        <p:nvSpPr>
          <p:cNvPr id="85" name="Text Box 84">
            <a:extLst>
              <a:ext uri="{FF2B5EF4-FFF2-40B4-BE49-F238E27FC236}">
                <a16:creationId xmlns:a16="http://schemas.microsoft.com/office/drawing/2014/main" id="{F48F2697-EF6B-13E8-9A0C-ED17D8F704E9}"/>
              </a:ext>
            </a:extLst>
          </p:cNvPr>
          <p:cNvSpPr txBox="1">
            <a:spLocks noChangeArrowheads="1"/>
          </p:cNvSpPr>
          <p:nvPr/>
        </p:nvSpPr>
        <p:spPr bwMode="auto">
          <a:xfrm>
            <a:off x="4934206" y="1652652"/>
            <a:ext cx="641522" cy="535531"/>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eaLnBrk="0" fontAlgn="base" latinLnBrk="0" hangingPunct="0">
              <a:lnSpc>
                <a:spcPct val="90000"/>
              </a:lnSpc>
              <a:spcBef>
                <a:spcPct val="0"/>
              </a:spcBef>
              <a:spcAft>
                <a:spcPct val="0"/>
              </a:spcAft>
              <a:buClrTx/>
              <a:buSzTx/>
              <a:buFontTx/>
              <a:buNone/>
              <a:tabLst/>
              <a:defRPr/>
            </a:pPr>
            <a:r>
              <a:rPr kumimoji="0" lang="en-US" sz="1600" b="0" i="1" u="none" strike="noStrike" kern="0" cap="none" spc="0" normalizeH="0" baseline="0" noProof="0" dirty="0">
                <a:ln>
                  <a:noFill/>
                </a:ln>
                <a:solidFill>
                  <a:srgbClr val="000000"/>
                </a:solidFill>
                <a:effectLst/>
                <a:uLnTx/>
                <a:uFillTx/>
                <a:latin typeface="Arial" panose="020B0604020202020204" pitchFamily="34" charset="0"/>
                <a:cs typeface="Arial" panose="020B0604020202020204" pitchFamily="34" charset="0"/>
              </a:rPr>
              <a:t>D(</a:t>
            </a:r>
            <a:r>
              <a:rPr kumimoji="0" lang="en-US" sz="1600" i="1" u="none" strike="noStrike" kern="0" cap="none" spc="0" normalizeH="0" baseline="0" noProof="0" dirty="0">
                <a:ln>
                  <a:noFill/>
                </a:ln>
                <a:effectLst/>
                <a:uLnTx/>
                <a:uFillTx/>
                <a:latin typeface="Arial" panose="020B0604020202020204" pitchFamily="34" charset="0"/>
                <a:cs typeface="Arial" panose="020B0604020202020204" pitchFamily="34" charset="0"/>
              </a:rPr>
              <a:t>y</a:t>
            </a:r>
            <a:r>
              <a:rPr kumimoji="0" lang="en-US" sz="1600" b="0" i="1" u="none" strike="noStrike" kern="0" cap="none" spc="0" normalizeH="0" baseline="0" noProof="0" dirty="0">
                <a:ln>
                  <a:noFill/>
                </a:ln>
                <a:solidFill>
                  <a:srgbClr val="000000"/>
                </a:solidFill>
                <a:effectLst/>
                <a:uLnTx/>
                <a:uFillTx/>
                <a:latin typeface="Arial" panose="020B0604020202020204" pitchFamily="34" charset="0"/>
                <a:cs typeface="Arial" panose="020B0604020202020204" pitchFamily="34" charset="0"/>
              </a:rPr>
              <a:t>),</a:t>
            </a:r>
          </a:p>
          <a:p>
            <a:pPr marL="0" marR="0" lvl="0" indent="0" algn="ctr" defTabSz="914400" eaLnBrk="0" fontAlgn="base" latinLnBrk="0" hangingPunct="0">
              <a:lnSpc>
                <a:spcPct val="90000"/>
              </a:lnSpc>
              <a:spcBef>
                <a:spcPct val="0"/>
              </a:spcBef>
              <a:spcAft>
                <a:spcPct val="0"/>
              </a:spcAft>
              <a:buClrTx/>
              <a:buSzTx/>
              <a:buFontTx/>
              <a:buNone/>
              <a:tabLst/>
              <a:defRPr/>
            </a:pPr>
            <a:r>
              <a:rPr kumimoji="0" lang="en-US" sz="1600" b="0" i="1" u="none" strike="noStrike" kern="0" cap="none" spc="0" normalizeH="0" baseline="0" noProof="0" dirty="0">
                <a:ln>
                  <a:noFill/>
                </a:ln>
                <a:solidFill>
                  <a:srgbClr val="000000"/>
                </a:solidFill>
                <a:effectLst/>
                <a:uLnTx/>
                <a:uFillTx/>
                <a:latin typeface="Arial" panose="020B0604020202020204" pitchFamily="34" charset="0"/>
                <a:cs typeface="Arial" panose="020B0604020202020204" pitchFamily="34" charset="0"/>
              </a:rPr>
              <a:t>p(y)</a:t>
            </a:r>
          </a:p>
        </p:txBody>
      </p:sp>
      <p:sp>
        <p:nvSpPr>
          <p:cNvPr id="86" name="Text Box 85">
            <a:extLst>
              <a:ext uri="{FF2B5EF4-FFF2-40B4-BE49-F238E27FC236}">
                <a16:creationId xmlns:a16="http://schemas.microsoft.com/office/drawing/2014/main" id="{DF8FA617-DEE6-CE69-A821-08497976F871}"/>
              </a:ext>
            </a:extLst>
          </p:cNvPr>
          <p:cNvSpPr txBox="1">
            <a:spLocks noChangeArrowheads="1"/>
          </p:cNvSpPr>
          <p:nvPr/>
        </p:nvSpPr>
        <p:spPr bwMode="auto">
          <a:xfrm>
            <a:off x="5771830" y="1651940"/>
            <a:ext cx="630302" cy="535531"/>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eaLnBrk="0" fontAlgn="base" latinLnBrk="0" hangingPunct="0">
              <a:lnSpc>
                <a:spcPct val="90000"/>
              </a:lnSpc>
              <a:spcBef>
                <a:spcPct val="0"/>
              </a:spcBef>
              <a:spcAft>
                <a:spcPct val="0"/>
              </a:spcAft>
              <a:buClrTx/>
              <a:buSzTx/>
              <a:buFontTx/>
              <a:buNone/>
              <a:tabLst/>
              <a:defRPr/>
            </a:pPr>
            <a:r>
              <a:rPr kumimoji="0" lang="en-US" sz="1600" b="0" i="1" u="none" strike="noStrike" kern="0" cap="none" spc="0" normalizeH="0" baseline="0" noProof="0" dirty="0">
                <a:ln>
                  <a:noFill/>
                </a:ln>
                <a:solidFill>
                  <a:srgbClr val="000000"/>
                </a:solidFill>
                <a:effectLst/>
                <a:uLnTx/>
                <a:uFillTx/>
                <a:latin typeface="Arial" panose="020B0604020202020204" pitchFamily="34" charset="0"/>
                <a:cs typeface="Arial" panose="020B0604020202020204" pitchFamily="34" charset="0"/>
              </a:rPr>
              <a:t>D(</a:t>
            </a:r>
            <a:r>
              <a:rPr kumimoji="0" lang="en-US" sz="1600" i="1" u="none" strike="noStrike" kern="0" cap="none" spc="0" normalizeH="0" baseline="0" noProof="0" dirty="0">
                <a:ln>
                  <a:noFill/>
                </a:ln>
                <a:effectLst/>
                <a:uLnTx/>
                <a:uFillTx/>
                <a:latin typeface="Arial" panose="020B0604020202020204" pitchFamily="34" charset="0"/>
                <a:cs typeface="Arial" panose="020B0604020202020204" pitchFamily="34" charset="0"/>
              </a:rPr>
              <a:t>z</a:t>
            </a:r>
            <a:r>
              <a:rPr kumimoji="0" lang="en-US" sz="1600" b="0" i="1" u="none" strike="noStrike" kern="0" cap="none" spc="0" normalizeH="0" baseline="0" noProof="0" dirty="0">
                <a:ln>
                  <a:noFill/>
                </a:ln>
                <a:solidFill>
                  <a:srgbClr val="000000"/>
                </a:solidFill>
                <a:effectLst/>
                <a:uLnTx/>
                <a:uFillTx/>
                <a:latin typeface="Arial" panose="020B0604020202020204" pitchFamily="34" charset="0"/>
                <a:cs typeface="Arial" panose="020B0604020202020204" pitchFamily="34" charset="0"/>
              </a:rPr>
              <a:t>),</a:t>
            </a:r>
          </a:p>
          <a:p>
            <a:pPr marL="0" marR="0" lvl="0" indent="0" algn="ctr" defTabSz="914400" eaLnBrk="0" fontAlgn="base" latinLnBrk="0" hangingPunct="0">
              <a:lnSpc>
                <a:spcPct val="90000"/>
              </a:lnSpc>
              <a:spcBef>
                <a:spcPct val="0"/>
              </a:spcBef>
              <a:spcAft>
                <a:spcPct val="0"/>
              </a:spcAft>
              <a:buClrTx/>
              <a:buSzTx/>
              <a:buFontTx/>
              <a:buNone/>
              <a:tabLst/>
              <a:defRPr/>
            </a:pPr>
            <a:r>
              <a:rPr kumimoji="0" lang="en-US" sz="1600" b="0" i="1" u="none" strike="noStrike" kern="0" cap="none" spc="0" normalizeH="0" baseline="0" noProof="0" dirty="0">
                <a:ln>
                  <a:noFill/>
                </a:ln>
                <a:solidFill>
                  <a:srgbClr val="000000"/>
                </a:solidFill>
                <a:effectLst/>
                <a:uLnTx/>
                <a:uFillTx/>
                <a:latin typeface="Arial" panose="020B0604020202020204" pitchFamily="34" charset="0"/>
                <a:cs typeface="Arial" panose="020B0604020202020204" pitchFamily="34" charset="0"/>
              </a:rPr>
              <a:t>p(z)</a:t>
            </a:r>
          </a:p>
        </p:txBody>
      </p:sp>
      <p:sp>
        <p:nvSpPr>
          <p:cNvPr id="87" name="Line 87">
            <a:extLst>
              <a:ext uri="{FF2B5EF4-FFF2-40B4-BE49-F238E27FC236}">
                <a16:creationId xmlns:a16="http://schemas.microsoft.com/office/drawing/2014/main" id="{B9D90264-7EA8-0347-5A97-804B426F5047}"/>
              </a:ext>
            </a:extLst>
          </p:cNvPr>
          <p:cNvSpPr>
            <a:spLocks noChangeShapeType="1"/>
          </p:cNvSpPr>
          <p:nvPr/>
        </p:nvSpPr>
        <p:spPr bwMode="auto">
          <a:xfrm>
            <a:off x="939397" y="2690590"/>
            <a:ext cx="5150117" cy="0"/>
          </a:xfrm>
          <a:prstGeom prst="line">
            <a:avLst/>
          </a:prstGeom>
          <a:noFill/>
          <a:ln w="12700">
            <a:solidFill>
              <a:schemeClr val="bg1">
                <a:lumMod val="65000"/>
              </a:schemeClr>
            </a:solidFill>
            <a:round/>
            <a:headEnd/>
            <a:tailEnd/>
          </a:ln>
          <a:extLst>
            <a:ext uri="{909E8E84-426E-40dd-AFC4-6F175D3DCCD1}">
              <a14:hiddenFill xmlns="" xmlns:a14="http://schemas.microsoft.com/office/drawing/2010/main">
                <a:noFill/>
              </a14:hiddenFill>
            </a:ext>
          </a:extLst>
        </p:spPr>
        <p:txBody>
          <a:bodyPr wrap="none"/>
          <a:lstStyle/>
          <a:p>
            <a:pPr eaLnBrk="0" fontAlgn="base" hangingPunct="0">
              <a:spcBef>
                <a:spcPct val="0"/>
              </a:spcBef>
              <a:spcAft>
                <a:spcPct val="0"/>
              </a:spcAft>
            </a:pPr>
            <a:endParaRPr lang="en-US" sz="2000" dirty="0">
              <a:solidFill>
                <a:srgbClr val="000000"/>
              </a:solidFill>
              <a:latin typeface="Arial" charset="0"/>
              <a:ea typeface="ＭＳ Ｐゴシック" charset="0"/>
            </a:endParaRPr>
          </a:p>
        </p:txBody>
      </p:sp>
      <p:sp>
        <p:nvSpPr>
          <p:cNvPr id="88" name="Text Box 88">
            <a:extLst>
              <a:ext uri="{FF2B5EF4-FFF2-40B4-BE49-F238E27FC236}">
                <a16:creationId xmlns:a16="http://schemas.microsoft.com/office/drawing/2014/main" id="{96D88F2D-16B9-FEB3-62D9-90268A3DF925}"/>
              </a:ext>
            </a:extLst>
          </p:cNvPr>
          <p:cNvSpPr txBox="1">
            <a:spLocks noChangeArrowheads="1"/>
          </p:cNvSpPr>
          <p:nvPr/>
        </p:nvSpPr>
        <p:spPr bwMode="auto">
          <a:xfrm>
            <a:off x="1766343" y="2270575"/>
            <a:ext cx="327334" cy="40011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r" defTabSz="914400" eaLnBrk="0" fontAlgn="base" latinLnBrk="0" hangingPunct="0">
              <a:lnSpc>
                <a:spcPct val="100000"/>
              </a:lnSpc>
              <a:spcBef>
                <a:spcPct val="0"/>
              </a:spcBef>
              <a:spcAft>
                <a:spcPct val="0"/>
              </a:spcAft>
              <a:buClrTx/>
              <a:buSzTx/>
              <a:buFontTx/>
              <a:buNone/>
              <a:tabLst/>
              <a:defRPr/>
            </a:pPr>
            <a:r>
              <a:rPr kumimoji="0" lang="en-US" sz="2000" b="0" i="0" u="none" strike="noStrike" kern="0" cap="none" spc="0" normalizeH="0" baseline="0" noProof="0" dirty="0">
                <a:ln>
                  <a:noFill/>
                </a:ln>
                <a:solidFill>
                  <a:srgbClr val="FF0000"/>
                </a:solidFill>
                <a:effectLst/>
                <a:uLnTx/>
                <a:uFillTx/>
                <a:latin typeface="Arial" charset="0"/>
                <a:ea typeface="ＭＳ Ｐゴシック" charset="0"/>
              </a:rPr>
              <a:t>u</a:t>
            </a:r>
          </a:p>
        </p:txBody>
      </p:sp>
      <p:sp>
        <p:nvSpPr>
          <p:cNvPr id="90" name="Line 90">
            <a:extLst>
              <a:ext uri="{FF2B5EF4-FFF2-40B4-BE49-F238E27FC236}">
                <a16:creationId xmlns:a16="http://schemas.microsoft.com/office/drawing/2014/main" id="{049788A1-3475-6559-22A7-EF5F4E239DE1}"/>
              </a:ext>
            </a:extLst>
          </p:cNvPr>
          <p:cNvSpPr>
            <a:spLocks noChangeShapeType="1"/>
          </p:cNvSpPr>
          <p:nvPr/>
        </p:nvSpPr>
        <p:spPr bwMode="auto">
          <a:xfrm>
            <a:off x="871302" y="3618848"/>
            <a:ext cx="5224698" cy="0"/>
          </a:xfrm>
          <a:prstGeom prst="line">
            <a:avLst/>
          </a:prstGeom>
          <a:noFill/>
          <a:ln w="12700">
            <a:solidFill>
              <a:schemeClr val="bg1">
                <a:lumMod val="65000"/>
              </a:schemeClr>
            </a:solidFill>
            <a:round/>
            <a:headEnd/>
            <a:tailEnd/>
          </a:ln>
          <a:extLst>
            <a:ext uri="{909E8E84-426E-40dd-AFC4-6F175D3DCCD1}">
              <a14:hiddenFill xmlns="" xmlns:a14="http://schemas.microsoft.com/office/drawing/2010/main">
                <a:noFill/>
              </a14:hiddenFill>
            </a:ext>
          </a:extLst>
        </p:spPr>
        <p:txBody>
          <a:bodyPr wrap="none"/>
          <a:lstStyle/>
          <a:p>
            <a:pPr eaLnBrk="0" fontAlgn="base" hangingPunct="0">
              <a:spcBef>
                <a:spcPct val="0"/>
              </a:spcBef>
              <a:spcAft>
                <a:spcPct val="0"/>
              </a:spcAft>
            </a:pPr>
            <a:endParaRPr lang="en-US" sz="2000" dirty="0">
              <a:solidFill>
                <a:srgbClr val="000000"/>
              </a:solidFill>
              <a:latin typeface="Arial" charset="0"/>
              <a:ea typeface="ＭＳ Ｐゴシック" charset="0"/>
            </a:endParaRPr>
          </a:p>
        </p:txBody>
      </p:sp>
      <p:sp>
        <p:nvSpPr>
          <p:cNvPr id="91" name="Line 91">
            <a:extLst>
              <a:ext uri="{FF2B5EF4-FFF2-40B4-BE49-F238E27FC236}">
                <a16:creationId xmlns:a16="http://schemas.microsoft.com/office/drawing/2014/main" id="{D694AEEE-0617-CE55-6893-A0819B156941}"/>
              </a:ext>
            </a:extLst>
          </p:cNvPr>
          <p:cNvSpPr>
            <a:spLocks noChangeShapeType="1"/>
          </p:cNvSpPr>
          <p:nvPr/>
        </p:nvSpPr>
        <p:spPr bwMode="auto">
          <a:xfrm>
            <a:off x="818428" y="4551040"/>
            <a:ext cx="5277571" cy="0"/>
          </a:xfrm>
          <a:prstGeom prst="line">
            <a:avLst/>
          </a:prstGeom>
          <a:noFill/>
          <a:ln w="12700">
            <a:solidFill>
              <a:schemeClr val="bg1">
                <a:lumMod val="65000"/>
              </a:schemeClr>
            </a:solidFill>
            <a:round/>
            <a:headEnd/>
            <a:tailEnd/>
          </a:ln>
          <a:extLst>
            <a:ext uri="{909E8E84-426E-40dd-AFC4-6F175D3DCCD1}">
              <a14:hiddenFill xmlns="" xmlns:a14="http://schemas.microsoft.com/office/drawing/2010/main">
                <a:noFill/>
              </a14:hiddenFill>
            </a:ext>
          </a:extLst>
        </p:spPr>
        <p:txBody>
          <a:bodyPr wrap="none"/>
          <a:lstStyle/>
          <a:p>
            <a:pPr eaLnBrk="0" fontAlgn="base" hangingPunct="0">
              <a:spcBef>
                <a:spcPct val="0"/>
              </a:spcBef>
              <a:spcAft>
                <a:spcPct val="0"/>
              </a:spcAft>
            </a:pPr>
            <a:endParaRPr lang="en-US" sz="2000" dirty="0">
              <a:solidFill>
                <a:srgbClr val="000000"/>
              </a:solidFill>
              <a:latin typeface="Arial" charset="0"/>
              <a:ea typeface="ＭＳ Ｐゴシック" charset="0"/>
            </a:endParaRPr>
          </a:p>
        </p:txBody>
      </p:sp>
      <p:sp>
        <p:nvSpPr>
          <p:cNvPr id="92" name="Line 92">
            <a:extLst>
              <a:ext uri="{FF2B5EF4-FFF2-40B4-BE49-F238E27FC236}">
                <a16:creationId xmlns:a16="http://schemas.microsoft.com/office/drawing/2014/main" id="{F606FC99-3BB2-C885-967D-547C26C8DD87}"/>
              </a:ext>
            </a:extLst>
          </p:cNvPr>
          <p:cNvSpPr>
            <a:spLocks noChangeShapeType="1"/>
          </p:cNvSpPr>
          <p:nvPr/>
        </p:nvSpPr>
        <p:spPr bwMode="auto">
          <a:xfrm>
            <a:off x="866540" y="4075166"/>
            <a:ext cx="5229460" cy="0"/>
          </a:xfrm>
          <a:prstGeom prst="line">
            <a:avLst/>
          </a:prstGeom>
          <a:noFill/>
          <a:ln w="12700">
            <a:solidFill>
              <a:schemeClr val="bg1">
                <a:lumMod val="65000"/>
              </a:schemeClr>
            </a:solidFill>
            <a:round/>
            <a:headEnd/>
            <a:tailEnd/>
          </a:ln>
          <a:extLst>
            <a:ext uri="{909E8E84-426E-40dd-AFC4-6F175D3DCCD1}">
              <a14:hiddenFill xmlns="" xmlns:a14="http://schemas.microsoft.com/office/drawing/2010/main">
                <a:noFill/>
              </a14:hiddenFill>
            </a:ext>
          </a:extLst>
        </p:spPr>
        <p:txBody>
          <a:bodyPr wrap="none"/>
          <a:lstStyle/>
          <a:p>
            <a:pPr eaLnBrk="0" fontAlgn="base" hangingPunct="0">
              <a:spcBef>
                <a:spcPct val="0"/>
              </a:spcBef>
              <a:spcAft>
                <a:spcPct val="0"/>
              </a:spcAft>
            </a:pPr>
            <a:endParaRPr lang="en-US" sz="2000" dirty="0">
              <a:solidFill>
                <a:srgbClr val="000000"/>
              </a:solidFill>
              <a:latin typeface="Arial" charset="0"/>
              <a:ea typeface="ＭＳ Ｐゴシック" charset="0"/>
            </a:endParaRPr>
          </a:p>
        </p:txBody>
      </p:sp>
      <p:sp>
        <p:nvSpPr>
          <p:cNvPr id="93" name="Line 93">
            <a:extLst>
              <a:ext uri="{FF2B5EF4-FFF2-40B4-BE49-F238E27FC236}">
                <a16:creationId xmlns:a16="http://schemas.microsoft.com/office/drawing/2014/main" id="{578992AE-3703-FFC9-CDA6-A9591D93942C}"/>
              </a:ext>
            </a:extLst>
          </p:cNvPr>
          <p:cNvSpPr>
            <a:spLocks noChangeShapeType="1"/>
          </p:cNvSpPr>
          <p:nvPr/>
        </p:nvSpPr>
        <p:spPr bwMode="auto">
          <a:xfrm>
            <a:off x="866016" y="5009992"/>
            <a:ext cx="5229984" cy="0"/>
          </a:xfrm>
          <a:prstGeom prst="line">
            <a:avLst/>
          </a:prstGeom>
          <a:noFill/>
          <a:ln w="12700">
            <a:solidFill>
              <a:schemeClr val="bg1">
                <a:lumMod val="65000"/>
              </a:schemeClr>
            </a:solidFill>
            <a:round/>
            <a:headEnd/>
            <a:tailEnd/>
          </a:ln>
          <a:extLst>
            <a:ext uri="{909E8E84-426E-40dd-AFC4-6F175D3DCCD1}">
              <a14:hiddenFill xmlns="" xmlns:a14="http://schemas.microsoft.com/office/drawing/2010/main">
                <a:noFill/>
              </a14:hiddenFill>
            </a:ext>
          </a:extLst>
        </p:spPr>
        <p:txBody>
          <a:bodyPr wrap="none"/>
          <a:lstStyle/>
          <a:p>
            <a:pPr eaLnBrk="0" fontAlgn="base" hangingPunct="0">
              <a:spcBef>
                <a:spcPct val="0"/>
              </a:spcBef>
              <a:spcAft>
                <a:spcPct val="0"/>
              </a:spcAft>
            </a:pPr>
            <a:endParaRPr lang="en-US" sz="2000" dirty="0">
              <a:solidFill>
                <a:srgbClr val="000000"/>
              </a:solidFill>
              <a:latin typeface="Arial" charset="0"/>
              <a:ea typeface="ＭＳ Ｐゴシック" charset="0"/>
            </a:endParaRPr>
          </a:p>
        </p:txBody>
      </p:sp>
      <p:grpSp>
        <p:nvGrpSpPr>
          <p:cNvPr id="94" name="Group 94">
            <a:extLst>
              <a:ext uri="{FF2B5EF4-FFF2-40B4-BE49-F238E27FC236}">
                <a16:creationId xmlns:a16="http://schemas.microsoft.com/office/drawing/2014/main" id="{780FCD04-689E-3A10-E59A-8081D98A40F5}"/>
              </a:ext>
            </a:extLst>
          </p:cNvPr>
          <p:cNvGrpSpPr>
            <a:grpSpLocks/>
          </p:cNvGrpSpPr>
          <p:nvPr/>
        </p:nvGrpSpPr>
        <p:grpSpPr bwMode="auto">
          <a:xfrm>
            <a:off x="2400069" y="2268766"/>
            <a:ext cx="3937006" cy="409575"/>
            <a:chOff x="1329" y="1036"/>
            <a:chExt cx="2480" cy="258"/>
          </a:xfrm>
        </p:grpSpPr>
        <p:sp>
          <p:nvSpPr>
            <p:cNvPr id="95" name="Text Box 95">
              <a:extLst>
                <a:ext uri="{FF2B5EF4-FFF2-40B4-BE49-F238E27FC236}">
                  <a16:creationId xmlns:a16="http://schemas.microsoft.com/office/drawing/2014/main" id="{8603ECEF-FB80-AA93-A6F1-9E00CBB9E5C6}"/>
                </a:ext>
              </a:extLst>
            </p:cNvPr>
            <p:cNvSpPr txBox="1">
              <a:spLocks noChangeArrowheads="1"/>
            </p:cNvSpPr>
            <p:nvPr/>
          </p:nvSpPr>
          <p:spPr bwMode="auto">
            <a:xfrm>
              <a:off x="3509" y="1036"/>
              <a:ext cx="300" cy="25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r" defTabSz="914400" eaLnBrk="0" fontAlgn="base" latinLnBrk="0" hangingPunct="0">
                <a:lnSpc>
                  <a:spcPct val="100000"/>
                </a:lnSpc>
                <a:spcBef>
                  <a:spcPct val="0"/>
                </a:spcBef>
                <a:spcAft>
                  <a:spcPct val="0"/>
                </a:spcAft>
                <a:buClrTx/>
                <a:buSzTx/>
                <a:buFontTx/>
                <a:buNone/>
                <a:tabLst/>
                <a:defRPr/>
              </a:pPr>
              <a:r>
                <a:rPr kumimoji="0" lang="en-US" sz="2000" b="0" i="0" u="none" strike="noStrike" kern="0" cap="none" spc="0" normalizeH="0" baseline="0" noProof="0" dirty="0">
                  <a:ln>
                    <a:noFill/>
                  </a:ln>
                  <a:solidFill>
                    <a:srgbClr val="000000"/>
                  </a:solidFill>
                  <a:effectLst/>
                  <a:uLnTx/>
                  <a:uFillTx/>
                  <a:latin typeface="Comic Sans MS" charset="0"/>
                  <a:ea typeface="ＭＳ Ｐゴシック" charset="0"/>
                </a:rPr>
                <a:t>∞ </a:t>
              </a:r>
              <a:endParaRPr kumimoji="0" lang="en-US"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96" name="Text Box 96">
              <a:extLst>
                <a:ext uri="{FF2B5EF4-FFF2-40B4-BE49-F238E27FC236}">
                  <a16:creationId xmlns:a16="http://schemas.microsoft.com/office/drawing/2014/main" id="{DE1B3AAD-DEAB-7A96-98B4-CAAF36534FF1}"/>
                </a:ext>
              </a:extLst>
            </p:cNvPr>
            <p:cNvSpPr txBox="1">
              <a:spLocks noChangeArrowheads="1"/>
            </p:cNvSpPr>
            <p:nvPr/>
          </p:nvSpPr>
          <p:spPr bwMode="auto">
            <a:xfrm>
              <a:off x="2989" y="1042"/>
              <a:ext cx="300" cy="25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r" defTabSz="914400" eaLnBrk="0" fontAlgn="base" latinLnBrk="0" hangingPunct="0">
                <a:lnSpc>
                  <a:spcPct val="100000"/>
                </a:lnSpc>
                <a:spcBef>
                  <a:spcPct val="0"/>
                </a:spcBef>
                <a:spcAft>
                  <a:spcPct val="0"/>
                </a:spcAft>
                <a:buClrTx/>
                <a:buSzTx/>
                <a:buFontTx/>
                <a:buNone/>
                <a:tabLst/>
                <a:defRPr/>
              </a:pPr>
              <a:r>
                <a:rPr kumimoji="0" lang="en-US" sz="2000" b="0" i="0" u="none" strike="noStrike" kern="0" cap="none" spc="0" normalizeH="0" baseline="0" noProof="0" dirty="0">
                  <a:ln>
                    <a:noFill/>
                  </a:ln>
                  <a:solidFill>
                    <a:srgbClr val="000000"/>
                  </a:solidFill>
                  <a:effectLst/>
                  <a:uLnTx/>
                  <a:uFillTx/>
                  <a:latin typeface="Comic Sans MS" charset="0"/>
                  <a:ea typeface="ＭＳ Ｐゴシック" charset="0"/>
                </a:rPr>
                <a:t>∞ </a:t>
              </a:r>
              <a:endParaRPr kumimoji="0" lang="en-US"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97" name="Text Box 97">
              <a:extLst>
                <a:ext uri="{FF2B5EF4-FFF2-40B4-BE49-F238E27FC236}">
                  <a16:creationId xmlns:a16="http://schemas.microsoft.com/office/drawing/2014/main" id="{E1BAFEF3-19E4-7A28-6601-5441A74B7B48}"/>
                </a:ext>
              </a:extLst>
            </p:cNvPr>
            <p:cNvSpPr txBox="1">
              <a:spLocks noChangeArrowheads="1"/>
            </p:cNvSpPr>
            <p:nvPr/>
          </p:nvSpPr>
          <p:spPr bwMode="auto">
            <a:xfrm>
              <a:off x="1329" y="1038"/>
              <a:ext cx="340" cy="25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r" defTabSz="914400" eaLnBrk="0" fontAlgn="base" latinLnBrk="0" hangingPunct="0">
                <a:lnSpc>
                  <a:spcPct val="100000"/>
                </a:lnSpc>
                <a:spcBef>
                  <a:spcPct val="0"/>
                </a:spcBef>
                <a:spcAft>
                  <a:spcPct val="0"/>
                </a:spcAft>
                <a:buClrTx/>
                <a:buSzTx/>
                <a:buFontTx/>
                <a:buNone/>
                <a:tabLst/>
                <a:defRPr/>
              </a:pPr>
              <a:r>
                <a:rPr kumimoji="0" lang="en-US" sz="2000" b="0" i="0" u="none" strike="noStrike" kern="0" cap="none" spc="0" normalizeH="0" baseline="0" noProof="0" dirty="0">
                  <a:ln>
                    <a:noFill/>
                  </a:ln>
                  <a:solidFill>
                    <a:srgbClr val="000000"/>
                  </a:solidFill>
                  <a:effectLst/>
                  <a:uLnTx/>
                  <a:uFillTx/>
                  <a:latin typeface="Arial" charset="0"/>
                  <a:ea typeface="ＭＳ Ｐゴシック" charset="0"/>
                </a:rPr>
                <a:t>7,u</a:t>
              </a:r>
            </a:p>
          </p:txBody>
        </p:sp>
        <p:sp>
          <p:nvSpPr>
            <p:cNvPr id="98" name="Text Box 98">
              <a:extLst>
                <a:ext uri="{FF2B5EF4-FFF2-40B4-BE49-F238E27FC236}">
                  <a16:creationId xmlns:a16="http://schemas.microsoft.com/office/drawing/2014/main" id="{0C6C5049-84F2-F7B9-7D87-E99C59EF3A9E}"/>
                </a:ext>
              </a:extLst>
            </p:cNvPr>
            <p:cNvSpPr txBox="1">
              <a:spLocks noChangeArrowheads="1"/>
            </p:cNvSpPr>
            <p:nvPr/>
          </p:nvSpPr>
          <p:spPr bwMode="auto">
            <a:xfrm>
              <a:off x="1855" y="1041"/>
              <a:ext cx="340" cy="25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r" defTabSz="914400" eaLnBrk="0" fontAlgn="base" latinLnBrk="0" hangingPunct="0">
                <a:lnSpc>
                  <a:spcPct val="100000"/>
                </a:lnSpc>
                <a:spcBef>
                  <a:spcPct val="0"/>
                </a:spcBef>
                <a:spcAft>
                  <a:spcPct val="0"/>
                </a:spcAft>
                <a:buClrTx/>
                <a:buSzTx/>
                <a:buFontTx/>
                <a:buNone/>
                <a:tabLst/>
                <a:defRPr/>
              </a:pPr>
              <a:r>
                <a:rPr kumimoji="0" lang="en-US" sz="2000" b="0" i="0" u="none" strike="noStrike" kern="0" cap="none" spc="0" normalizeH="0" baseline="0" noProof="0" dirty="0">
                  <a:ln>
                    <a:noFill/>
                  </a:ln>
                  <a:solidFill>
                    <a:srgbClr val="000000"/>
                  </a:solidFill>
                  <a:effectLst/>
                  <a:uLnTx/>
                  <a:uFillTx/>
                  <a:latin typeface="Arial" charset="0"/>
                  <a:ea typeface="ＭＳ Ｐゴシック" charset="0"/>
                </a:rPr>
                <a:t>3,u</a:t>
              </a:r>
            </a:p>
          </p:txBody>
        </p:sp>
        <p:sp>
          <p:nvSpPr>
            <p:cNvPr id="99" name="Text Box 99">
              <a:extLst>
                <a:ext uri="{FF2B5EF4-FFF2-40B4-BE49-F238E27FC236}">
                  <a16:creationId xmlns:a16="http://schemas.microsoft.com/office/drawing/2014/main" id="{06535A10-759E-0212-6684-FF327FEC7A3D}"/>
                </a:ext>
              </a:extLst>
            </p:cNvPr>
            <p:cNvSpPr txBox="1">
              <a:spLocks noChangeArrowheads="1"/>
            </p:cNvSpPr>
            <p:nvPr/>
          </p:nvSpPr>
          <p:spPr bwMode="auto">
            <a:xfrm>
              <a:off x="2407" y="1038"/>
              <a:ext cx="340" cy="25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r" defTabSz="914400" eaLnBrk="0" fontAlgn="base" latinLnBrk="0" hangingPunct="0">
                <a:lnSpc>
                  <a:spcPct val="100000"/>
                </a:lnSpc>
                <a:spcBef>
                  <a:spcPct val="0"/>
                </a:spcBef>
                <a:spcAft>
                  <a:spcPct val="0"/>
                </a:spcAft>
                <a:buClrTx/>
                <a:buSzTx/>
                <a:buFontTx/>
                <a:buNone/>
                <a:tabLst/>
                <a:defRPr/>
              </a:pPr>
              <a:r>
                <a:rPr kumimoji="0" lang="en-US" sz="2000" b="0" i="0" u="none" strike="noStrike" kern="0" cap="none" spc="0" normalizeH="0" baseline="0" noProof="0" dirty="0">
                  <a:ln>
                    <a:noFill/>
                  </a:ln>
                  <a:solidFill>
                    <a:srgbClr val="000000"/>
                  </a:solidFill>
                  <a:effectLst/>
                  <a:uLnTx/>
                  <a:uFillTx/>
                  <a:latin typeface="Arial" charset="0"/>
                  <a:ea typeface="ＭＳ Ｐゴシック" charset="0"/>
                </a:rPr>
                <a:t>5,u</a:t>
              </a:r>
            </a:p>
          </p:txBody>
        </p:sp>
      </p:grpSp>
      <p:cxnSp>
        <p:nvCxnSpPr>
          <p:cNvPr id="131" name="Straight Connector 130">
            <a:extLst>
              <a:ext uri="{FF2B5EF4-FFF2-40B4-BE49-F238E27FC236}">
                <a16:creationId xmlns:a16="http://schemas.microsoft.com/office/drawing/2014/main" id="{390DE6C0-A980-D42D-8540-CBD095919C2B}"/>
              </a:ext>
            </a:extLst>
          </p:cNvPr>
          <p:cNvCxnSpPr/>
          <p:nvPr/>
        </p:nvCxnSpPr>
        <p:spPr>
          <a:xfrm>
            <a:off x="668005" y="2233984"/>
            <a:ext cx="5645188" cy="0"/>
          </a:xfrm>
          <a:prstGeom prst="line">
            <a:avLst/>
          </a:prstGeom>
          <a:ln w="25400">
            <a:solidFill>
              <a:srgbClr val="0000A8"/>
            </a:solidFill>
          </a:ln>
        </p:spPr>
        <p:style>
          <a:lnRef idx="1">
            <a:schemeClr val="accent1"/>
          </a:lnRef>
          <a:fillRef idx="0">
            <a:schemeClr val="accent1"/>
          </a:fillRef>
          <a:effectRef idx="0">
            <a:schemeClr val="accent1"/>
          </a:effectRef>
          <a:fontRef idx="minor">
            <a:schemeClr val="tx1"/>
          </a:fontRef>
        </p:style>
      </p:cxnSp>
      <p:sp>
        <p:nvSpPr>
          <p:cNvPr id="157" name="Line 89">
            <a:extLst>
              <a:ext uri="{FF2B5EF4-FFF2-40B4-BE49-F238E27FC236}">
                <a16:creationId xmlns:a16="http://schemas.microsoft.com/office/drawing/2014/main" id="{7F35A999-0249-5DB3-1E41-FF2681E6D6DF}"/>
              </a:ext>
            </a:extLst>
          </p:cNvPr>
          <p:cNvSpPr>
            <a:spLocks noChangeShapeType="1"/>
          </p:cNvSpPr>
          <p:nvPr/>
        </p:nvSpPr>
        <p:spPr bwMode="auto">
          <a:xfrm>
            <a:off x="871302" y="3151241"/>
            <a:ext cx="5224698" cy="0"/>
          </a:xfrm>
          <a:prstGeom prst="line">
            <a:avLst/>
          </a:prstGeom>
          <a:noFill/>
          <a:ln w="12700">
            <a:solidFill>
              <a:schemeClr val="bg1">
                <a:lumMod val="65000"/>
              </a:schemeClr>
            </a:solidFill>
            <a:round/>
            <a:headEnd/>
            <a:tailEnd/>
          </a:ln>
          <a:extLst>
            <a:ext uri="{909E8E84-426E-40dd-AFC4-6F175D3DCCD1}">
              <a14:hiddenFill xmlns="" xmlns:a14="http://schemas.microsoft.com/office/drawing/2010/main">
                <a:noFill/>
              </a14:hiddenFill>
            </a:ext>
          </a:extLst>
        </p:spPr>
        <p:txBody>
          <a:bodyPr wrap="none"/>
          <a:lstStyle/>
          <a:p>
            <a:pPr eaLnBrk="0" fontAlgn="base" hangingPunct="0">
              <a:spcBef>
                <a:spcPct val="0"/>
              </a:spcBef>
              <a:spcAft>
                <a:spcPct val="0"/>
              </a:spcAft>
            </a:pPr>
            <a:endParaRPr lang="en-US" sz="2000" dirty="0">
              <a:solidFill>
                <a:srgbClr val="000000"/>
              </a:solidFill>
              <a:latin typeface="Arial" charset="0"/>
              <a:ea typeface="ＭＳ Ｐゴシック" charset="0"/>
            </a:endParaRPr>
          </a:p>
        </p:txBody>
      </p:sp>
      <mc:AlternateContent xmlns:mc="http://schemas.openxmlformats.org/markup-compatibility/2006" xmlns:p14="http://schemas.microsoft.com/office/powerpoint/2010/main">
        <mc:Choice Requires="p14">
          <p:contentPart p14:bwMode="auto" r:id="rId2">
            <p14:nvContentPartPr>
              <p14:cNvPr id="3" name="Ink 2">
                <a:extLst>
                  <a:ext uri="{FF2B5EF4-FFF2-40B4-BE49-F238E27FC236}">
                    <a16:creationId xmlns:a16="http://schemas.microsoft.com/office/drawing/2014/main" id="{34652798-E67E-6E35-7196-7FBBBFEC8CDE}"/>
                  </a:ext>
                </a:extLst>
              </p14:cNvPr>
              <p14:cNvContentPartPr/>
              <p14:nvPr/>
            </p14:nvContentPartPr>
            <p14:xfrm>
              <a:off x="2562120" y="5258160"/>
              <a:ext cx="43200" cy="38880"/>
            </p14:xfrm>
          </p:contentPart>
        </mc:Choice>
        <mc:Fallback xmlns="">
          <p:pic>
            <p:nvPicPr>
              <p:cNvPr id="3" name="Ink 2">
                <a:extLst>
                  <a:ext uri="{FF2B5EF4-FFF2-40B4-BE49-F238E27FC236}">
                    <a16:creationId xmlns:a16="http://schemas.microsoft.com/office/drawing/2014/main" id="{34652798-E67E-6E35-7196-7FBBBFEC8CDE}"/>
                  </a:ext>
                </a:extLst>
              </p:cNvPr>
              <p:cNvPicPr/>
              <p:nvPr/>
            </p:nvPicPr>
            <p:blipFill>
              <a:blip r:embed="rId3"/>
              <a:stretch>
                <a:fillRect/>
              </a:stretch>
            </p:blipFill>
            <p:spPr>
              <a:xfrm>
                <a:off x="2552760" y="5248800"/>
                <a:ext cx="61920" cy="57600"/>
              </a:xfrm>
              <a:prstGeom prst="rect">
                <a:avLst/>
              </a:prstGeom>
            </p:spPr>
          </p:pic>
        </mc:Fallback>
      </mc:AlternateContent>
      <p:sp>
        <p:nvSpPr>
          <p:cNvPr id="78" name="TextBox 74">
            <a:extLst>
              <a:ext uri="{FF2B5EF4-FFF2-40B4-BE49-F238E27FC236}">
                <a16:creationId xmlns:a16="http://schemas.microsoft.com/office/drawing/2014/main" id="{03EAF080-0E95-347B-B68B-37A9B92283A9}"/>
              </a:ext>
            </a:extLst>
          </p:cNvPr>
          <p:cNvSpPr txBox="1"/>
          <p:nvPr/>
        </p:nvSpPr>
        <p:spPr>
          <a:xfrm>
            <a:off x="73965" y="6477389"/>
            <a:ext cx="7276130" cy="369332"/>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IN" dirty="0"/>
              <a:t>Copyright © 2010-2025 J.F. Kurose, K.W. Ross</a:t>
            </a:r>
          </a:p>
        </p:txBody>
      </p:sp>
    </p:spTree>
    <p:extLst>
      <p:ext uri="{BB962C8B-B14F-4D97-AF65-F5344CB8AC3E}">
        <p14:creationId xmlns:p14="http://schemas.microsoft.com/office/powerpoint/2010/main" val="1926635872"/>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1CC0641-EBCA-79E4-5118-AD804406380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D468D13-5DA7-D6DB-566D-5F6D95A1739E}"/>
              </a:ext>
            </a:extLst>
          </p:cNvPr>
          <p:cNvSpPr>
            <a:spLocks noGrp="1"/>
          </p:cNvSpPr>
          <p:nvPr>
            <p:ph type="title"/>
          </p:nvPr>
        </p:nvSpPr>
        <p:spPr/>
        <p:txBody>
          <a:bodyPr/>
          <a:lstStyle/>
          <a:p>
            <a:r>
              <a:rPr lang="en-IN" dirty="0"/>
              <a:t>Link-state routing (example)</a:t>
            </a:r>
          </a:p>
        </p:txBody>
      </p:sp>
      <p:grpSp>
        <p:nvGrpSpPr>
          <p:cNvPr id="4" name="Group 2">
            <a:extLst>
              <a:ext uri="{FF2B5EF4-FFF2-40B4-BE49-F238E27FC236}">
                <a16:creationId xmlns:a16="http://schemas.microsoft.com/office/drawing/2014/main" id="{348B998E-A925-4A03-D2BE-7509AEDCEF31}"/>
              </a:ext>
            </a:extLst>
          </p:cNvPr>
          <p:cNvGrpSpPr>
            <a:grpSpLocks/>
          </p:cNvGrpSpPr>
          <p:nvPr/>
        </p:nvGrpSpPr>
        <p:grpSpPr bwMode="auto">
          <a:xfrm>
            <a:off x="7267328" y="1497821"/>
            <a:ext cx="4217987" cy="3364357"/>
            <a:chOff x="415" y="856"/>
            <a:chExt cx="2910" cy="2258"/>
          </a:xfrm>
        </p:grpSpPr>
        <p:grpSp>
          <p:nvGrpSpPr>
            <p:cNvPr id="5" name="Group 3">
              <a:extLst>
                <a:ext uri="{FF2B5EF4-FFF2-40B4-BE49-F238E27FC236}">
                  <a16:creationId xmlns:a16="http://schemas.microsoft.com/office/drawing/2014/main" id="{9D85709E-F5C4-C738-84B5-1D21B89F8371}"/>
                </a:ext>
              </a:extLst>
            </p:cNvPr>
            <p:cNvGrpSpPr>
              <a:grpSpLocks/>
            </p:cNvGrpSpPr>
            <p:nvPr/>
          </p:nvGrpSpPr>
          <p:grpSpPr bwMode="auto">
            <a:xfrm>
              <a:off x="1290" y="1997"/>
              <a:ext cx="316" cy="267"/>
              <a:chOff x="1613" y="2011"/>
              <a:chExt cx="316" cy="267"/>
            </a:xfrm>
          </p:grpSpPr>
          <p:sp>
            <p:nvSpPr>
              <p:cNvPr id="67" name="Oval 4">
                <a:extLst>
                  <a:ext uri="{FF2B5EF4-FFF2-40B4-BE49-F238E27FC236}">
                    <a16:creationId xmlns:a16="http://schemas.microsoft.com/office/drawing/2014/main" id="{9C6A8EAE-67AC-C8FC-1B14-A2E8626D4CD7}"/>
                  </a:ext>
                </a:extLst>
              </p:cNvPr>
              <p:cNvSpPr>
                <a:spLocks noChangeArrowheads="1"/>
              </p:cNvSpPr>
              <p:nvPr/>
            </p:nvSpPr>
            <p:spPr bwMode="auto">
              <a:xfrm>
                <a:off x="1616" y="2138"/>
                <a:ext cx="311" cy="81"/>
              </a:xfrm>
              <a:prstGeom prst="ellipse">
                <a:avLst/>
              </a:prstGeom>
              <a:solidFill>
                <a:srgbClr val="CCCCFF"/>
              </a:solidFill>
              <a:ln w="12700">
                <a:solidFill>
                  <a:srgbClr val="000000"/>
                </a:solidFill>
                <a:round/>
                <a:headEnd/>
                <a:tailEnd/>
              </a:ln>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68" name="Line 5">
                <a:extLst>
                  <a:ext uri="{FF2B5EF4-FFF2-40B4-BE49-F238E27FC236}">
                    <a16:creationId xmlns:a16="http://schemas.microsoft.com/office/drawing/2014/main" id="{EDE6B860-7C3F-C60A-7774-45C59986190E}"/>
                  </a:ext>
                </a:extLst>
              </p:cNvPr>
              <p:cNvSpPr>
                <a:spLocks noChangeShapeType="1"/>
              </p:cNvSpPr>
              <p:nvPr/>
            </p:nvSpPr>
            <p:spPr bwMode="auto">
              <a:xfrm>
                <a:off x="1616" y="2129"/>
                <a:ext cx="0" cy="50"/>
              </a:xfrm>
              <a:prstGeom prst="line">
                <a:avLst/>
              </a:prstGeom>
              <a:noFill/>
              <a:ln w="12700">
                <a:solidFill>
                  <a:srgbClr val="000000"/>
                </a:solidFill>
                <a:round/>
                <a:headEnd/>
                <a:tailEnd/>
              </a:ln>
              <a:extLst>
                <a:ext uri="{909E8E84-426E-40dd-AFC4-6F175D3DCCD1}">
                  <a14:hiddenFill xmlns="" xmlns:a14="http://schemas.microsoft.com/office/drawing/2010/main">
                    <a:noFill/>
                  </a14:hiddenFill>
                </a:ext>
              </a:extLst>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69" name="Line 6">
                <a:extLst>
                  <a:ext uri="{FF2B5EF4-FFF2-40B4-BE49-F238E27FC236}">
                    <a16:creationId xmlns:a16="http://schemas.microsoft.com/office/drawing/2014/main" id="{C1D02DBE-5C07-2943-D798-3EA4ECCC9565}"/>
                  </a:ext>
                </a:extLst>
              </p:cNvPr>
              <p:cNvSpPr>
                <a:spLocks noChangeShapeType="1"/>
              </p:cNvSpPr>
              <p:nvPr/>
            </p:nvSpPr>
            <p:spPr bwMode="auto">
              <a:xfrm>
                <a:off x="1929" y="2129"/>
                <a:ext cx="0" cy="50"/>
              </a:xfrm>
              <a:prstGeom prst="line">
                <a:avLst/>
              </a:prstGeom>
              <a:noFill/>
              <a:ln w="12700">
                <a:solidFill>
                  <a:srgbClr val="000000"/>
                </a:solidFill>
                <a:round/>
                <a:headEnd/>
                <a:tailEnd/>
              </a:ln>
              <a:extLst>
                <a:ext uri="{909E8E84-426E-40dd-AFC4-6F175D3DCCD1}">
                  <a14:hiddenFill xmlns="" xmlns:a14="http://schemas.microsoft.com/office/drawing/2010/main">
                    <a:noFill/>
                  </a14:hiddenFill>
                </a:ext>
              </a:extLst>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70" name="Rectangle 7">
                <a:extLst>
                  <a:ext uri="{FF2B5EF4-FFF2-40B4-BE49-F238E27FC236}">
                    <a16:creationId xmlns:a16="http://schemas.microsoft.com/office/drawing/2014/main" id="{A1B4983F-9E0E-204D-B3F5-5537F9AA7E76}"/>
                  </a:ext>
                </a:extLst>
              </p:cNvPr>
              <p:cNvSpPr>
                <a:spLocks noChangeArrowheads="1"/>
              </p:cNvSpPr>
              <p:nvPr/>
            </p:nvSpPr>
            <p:spPr bwMode="auto">
              <a:xfrm>
                <a:off x="1616" y="2129"/>
                <a:ext cx="308" cy="49"/>
              </a:xfrm>
              <a:prstGeom prst="rect">
                <a:avLst/>
              </a:prstGeom>
              <a:solidFill>
                <a:srgbClr val="CCCCFF"/>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wrap="none" anchor="ctr"/>
              <a:lstStyle/>
              <a:p>
                <a:pPr marL="0" marR="0" lvl="0" indent="0" algn="ctr" defTabSz="914400" eaLnBrk="0" fontAlgn="base" latinLnBrk="0" hangingPunct="0">
                  <a:lnSpc>
                    <a:spcPct val="100000"/>
                  </a:lnSpc>
                  <a:spcBef>
                    <a:spcPct val="0"/>
                  </a:spcBef>
                  <a:spcAft>
                    <a:spcPct val="0"/>
                  </a:spcAft>
                  <a:buClrTx/>
                  <a:buSzTx/>
                  <a:buFontTx/>
                  <a:buNone/>
                  <a:tabLst/>
                  <a:defRPr/>
                </a:pPr>
                <a:endParaRPr kumimoji="0" lang="en-US" sz="24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71" name="Oval 8">
                <a:extLst>
                  <a:ext uri="{FF2B5EF4-FFF2-40B4-BE49-F238E27FC236}">
                    <a16:creationId xmlns:a16="http://schemas.microsoft.com/office/drawing/2014/main" id="{DE18C0E9-F239-47DF-2946-14C4930B03B3}"/>
                  </a:ext>
                </a:extLst>
              </p:cNvPr>
              <p:cNvSpPr>
                <a:spLocks noChangeArrowheads="1"/>
              </p:cNvSpPr>
              <p:nvPr/>
            </p:nvSpPr>
            <p:spPr bwMode="auto">
              <a:xfrm>
                <a:off x="1613" y="2072"/>
                <a:ext cx="311" cy="95"/>
              </a:xfrm>
              <a:prstGeom prst="ellipse">
                <a:avLst/>
              </a:prstGeom>
              <a:solidFill>
                <a:srgbClr val="CCCCFF"/>
              </a:solidFill>
              <a:ln w="12700">
                <a:solidFill>
                  <a:srgbClr val="000000"/>
                </a:solidFill>
                <a:round/>
                <a:headEnd/>
                <a:tailEnd/>
              </a:ln>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72" name="Rectangle 9">
                <a:extLst>
                  <a:ext uri="{FF2B5EF4-FFF2-40B4-BE49-F238E27FC236}">
                    <a16:creationId xmlns:a16="http://schemas.microsoft.com/office/drawing/2014/main" id="{66D284E0-AD3E-514A-231B-CB31E75BFA59}"/>
                  </a:ext>
                </a:extLst>
              </p:cNvPr>
              <p:cNvSpPr>
                <a:spLocks noChangeArrowheads="1"/>
              </p:cNvSpPr>
              <p:nvPr/>
            </p:nvSpPr>
            <p:spPr bwMode="auto">
              <a:xfrm>
                <a:off x="1686" y="2100"/>
                <a:ext cx="140" cy="105"/>
              </a:xfrm>
              <a:prstGeom prst="rect">
                <a:avLst/>
              </a:prstGeom>
              <a:solidFill>
                <a:srgbClr val="CCCCFF"/>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73" name="Text Box 10">
                <a:extLst>
                  <a:ext uri="{FF2B5EF4-FFF2-40B4-BE49-F238E27FC236}">
                    <a16:creationId xmlns:a16="http://schemas.microsoft.com/office/drawing/2014/main" id="{1F9AB578-D28D-20E1-E0D7-D8080D5E30EB}"/>
                  </a:ext>
                </a:extLst>
              </p:cNvPr>
              <p:cNvSpPr txBox="1">
                <a:spLocks noChangeArrowheads="1"/>
              </p:cNvSpPr>
              <p:nvPr/>
            </p:nvSpPr>
            <p:spPr bwMode="auto">
              <a:xfrm>
                <a:off x="1633" y="2011"/>
                <a:ext cx="254" cy="26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en-US" sz="2000" b="0" i="0" u="none" strike="noStrike" kern="0" cap="none" spc="0" normalizeH="0" baseline="0" noProof="0" dirty="0">
                    <a:ln>
                      <a:noFill/>
                    </a:ln>
                    <a:solidFill>
                      <a:srgbClr val="000000"/>
                    </a:solidFill>
                    <a:effectLst/>
                    <a:uLnTx/>
                    <a:uFillTx/>
                    <a:latin typeface="Arial" charset="0"/>
                    <a:ea typeface="ＭＳ Ｐゴシック" charset="0"/>
                  </a:rPr>
                  <a:t>w</a:t>
                </a:r>
                <a:endParaRPr kumimoji="0" lang="en-US" sz="2400" b="0" i="0" u="none" strike="noStrike" kern="0" cap="none" spc="0" normalizeH="0" baseline="0" noProof="0" dirty="0">
                  <a:ln>
                    <a:noFill/>
                  </a:ln>
                  <a:solidFill>
                    <a:srgbClr val="000000"/>
                  </a:solidFill>
                  <a:effectLst/>
                  <a:uLnTx/>
                  <a:uFillTx/>
                  <a:latin typeface="Arial" charset="0"/>
                  <a:ea typeface="ＭＳ Ｐゴシック" charset="0"/>
                </a:endParaRPr>
              </a:p>
            </p:txBody>
          </p:sp>
        </p:grpSp>
        <p:sp>
          <p:nvSpPr>
            <p:cNvPr id="6" name="Text Box 11">
              <a:extLst>
                <a:ext uri="{FF2B5EF4-FFF2-40B4-BE49-F238E27FC236}">
                  <a16:creationId xmlns:a16="http://schemas.microsoft.com/office/drawing/2014/main" id="{B6CBAEFB-2926-3AF6-81B6-C0E4490D84E0}"/>
                </a:ext>
              </a:extLst>
            </p:cNvPr>
            <p:cNvSpPr txBox="1">
              <a:spLocks noChangeArrowheads="1"/>
            </p:cNvSpPr>
            <p:nvPr/>
          </p:nvSpPr>
          <p:spPr bwMode="auto">
            <a:xfrm>
              <a:off x="925" y="1959"/>
              <a:ext cx="215" cy="246"/>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en-US" sz="1800" b="0" i="0" u="none" strike="noStrike" kern="0" cap="none" spc="0" normalizeH="0" baseline="0" noProof="0" dirty="0">
                  <a:ln>
                    <a:noFill/>
                  </a:ln>
                  <a:solidFill>
                    <a:srgbClr val="000000"/>
                  </a:solidFill>
                  <a:effectLst/>
                  <a:uLnTx/>
                  <a:uFillTx/>
                  <a:latin typeface="Arial" charset="0"/>
                  <a:ea typeface="ＭＳ Ｐゴシック" charset="0"/>
                </a:rPr>
                <a:t>3</a:t>
              </a:r>
              <a:endParaRPr kumimoji="0" lang="en-US" sz="24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7" name="Text Box 12">
              <a:extLst>
                <a:ext uri="{FF2B5EF4-FFF2-40B4-BE49-F238E27FC236}">
                  <a16:creationId xmlns:a16="http://schemas.microsoft.com/office/drawing/2014/main" id="{0160BECA-238D-E95B-454E-B84F4DD0E421}"/>
                </a:ext>
              </a:extLst>
            </p:cNvPr>
            <p:cNvSpPr txBox="1">
              <a:spLocks noChangeArrowheads="1"/>
            </p:cNvSpPr>
            <p:nvPr/>
          </p:nvSpPr>
          <p:spPr bwMode="auto">
            <a:xfrm>
              <a:off x="1430" y="1478"/>
              <a:ext cx="215" cy="246"/>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en-US" sz="1800" b="0" i="0" u="none" strike="noStrike" kern="0" cap="none" spc="0" normalizeH="0" baseline="0" noProof="0" dirty="0">
                  <a:ln>
                    <a:noFill/>
                  </a:ln>
                  <a:solidFill>
                    <a:srgbClr val="000000"/>
                  </a:solidFill>
                  <a:effectLst/>
                  <a:uLnTx/>
                  <a:uFillTx/>
                  <a:latin typeface="Arial" charset="0"/>
                  <a:ea typeface="ＭＳ Ｐゴシック" charset="0"/>
                </a:rPr>
                <a:t>4</a:t>
              </a:r>
              <a:endParaRPr kumimoji="0" lang="en-US" sz="2400" b="0" i="0" u="none" strike="noStrike" kern="0" cap="none" spc="0" normalizeH="0" baseline="0" noProof="0" dirty="0">
                <a:ln>
                  <a:noFill/>
                </a:ln>
                <a:solidFill>
                  <a:srgbClr val="000000"/>
                </a:solidFill>
                <a:effectLst/>
                <a:uLnTx/>
                <a:uFillTx/>
                <a:latin typeface="Arial" charset="0"/>
                <a:ea typeface="ＭＳ Ｐゴシック" charset="0"/>
              </a:endParaRPr>
            </a:p>
          </p:txBody>
        </p:sp>
        <p:grpSp>
          <p:nvGrpSpPr>
            <p:cNvPr id="8" name="Group 13">
              <a:extLst>
                <a:ext uri="{FF2B5EF4-FFF2-40B4-BE49-F238E27FC236}">
                  <a16:creationId xmlns:a16="http://schemas.microsoft.com/office/drawing/2014/main" id="{5ABB5893-4149-3C6B-8CD2-8E7D696EB7D8}"/>
                </a:ext>
              </a:extLst>
            </p:cNvPr>
            <p:cNvGrpSpPr>
              <a:grpSpLocks/>
            </p:cNvGrpSpPr>
            <p:nvPr/>
          </p:nvGrpSpPr>
          <p:grpSpPr bwMode="auto">
            <a:xfrm>
              <a:off x="1299" y="2848"/>
              <a:ext cx="316" cy="266"/>
              <a:chOff x="1613" y="2011"/>
              <a:chExt cx="316" cy="266"/>
            </a:xfrm>
          </p:grpSpPr>
          <p:sp>
            <p:nvSpPr>
              <p:cNvPr id="60" name="Oval 14">
                <a:extLst>
                  <a:ext uri="{FF2B5EF4-FFF2-40B4-BE49-F238E27FC236}">
                    <a16:creationId xmlns:a16="http://schemas.microsoft.com/office/drawing/2014/main" id="{A4849621-8254-3971-B0AF-2B661EDF6480}"/>
                  </a:ext>
                </a:extLst>
              </p:cNvPr>
              <p:cNvSpPr>
                <a:spLocks noChangeArrowheads="1"/>
              </p:cNvSpPr>
              <p:nvPr/>
            </p:nvSpPr>
            <p:spPr bwMode="auto">
              <a:xfrm>
                <a:off x="1616" y="2138"/>
                <a:ext cx="313" cy="81"/>
              </a:xfrm>
              <a:prstGeom prst="ellipse">
                <a:avLst/>
              </a:prstGeom>
              <a:solidFill>
                <a:srgbClr val="CCCCFF"/>
              </a:solidFill>
              <a:ln w="12700">
                <a:solidFill>
                  <a:srgbClr val="000000"/>
                </a:solidFill>
                <a:round/>
                <a:headEnd/>
                <a:tailEnd/>
              </a:ln>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61" name="Line 15">
                <a:extLst>
                  <a:ext uri="{FF2B5EF4-FFF2-40B4-BE49-F238E27FC236}">
                    <a16:creationId xmlns:a16="http://schemas.microsoft.com/office/drawing/2014/main" id="{DC2741BE-176E-86B4-EECC-463AF04BED3D}"/>
                  </a:ext>
                </a:extLst>
              </p:cNvPr>
              <p:cNvSpPr>
                <a:spLocks noChangeShapeType="1"/>
              </p:cNvSpPr>
              <p:nvPr/>
            </p:nvSpPr>
            <p:spPr bwMode="auto">
              <a:xfrm>
                <a:off x="1616" y="2131"/>
                <a:ext cx="0" cy="50"/>
              </a:xfrm>
              <a:prstGeom prst="line">
                <a:avLst/>
              </a:prstGeom>
              <a:noFill/>
              <a:ln w="12700">
                <a:solidFill>
                  <a:srgbClr val="000000"/>
                </a:solidFill>
                <a:round/>
                <a:headEnd/>
                <a:tailEnd/>
              </a:ln>
              <a:extLst>
                <a:ext uri="{909E8E84-426E-40dd-AFC4-6F175D3DCCD1}">
                  <a14:hiddenFill xmlns="" xmlns:a14="http://schemas.microsoft.com/office/drawing/2010/main">
                    <a:noFill/>
                  </a14:hiddenFill>
                </a:ext>
              </a:extLst>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62" name="Line 16">
                <a:extLst>
                  <a:ext uri="{FF2B5EF4-FFF2-40B4-BE49-F238E27FC236}">
                    <a16:creationId xmlns:a16="http://schemas.microsoft.com/office/drawing/2014/main" id="{866B7DAF-C923-944C-43C5-131EA6E186C5}"/>
                  </a:ext>
                </a:extLst>
              </p:cNvPr>
              <p:cNvSpPr>
                <a:spLocks noChangeShapeType="1"/>
              </p:cNvSpPr>
              <p:nvPr/>
            </p:nvSpPr>
            <p:spPr bwMode="auto">
              <a:xfrm>
                <a:off x="1929" y="2131"/>
                <a:ext cx="0" cy="50"/>
              </a:xfrm>
              <a:prstGeom prst="line">
                <a:avLst/>
              </a:prstGeom>
              <a:noFill/>
              <a:ln w="12700">
                <a:solidFill>
                  <a:srgbClr val="000000"/>
                </a:solidFill>
                <a:round/>
                <a:headEnd/>
                <a:tailEnd/>
              </a:ln>
              <a:extLst>
                <a:ext uri="{909E8E84-426E-40dd-AFC4-6F175D3DCCD1}">
                  <a14:hiddenFill xmlns="" xmlns:a14="http://schemas.microsoft.com/office/drawing/2010/main">
                    <a:noFill/>
                  </a14:hiddenFill>
                </a:ext>
              </a:extLst>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63" name="Rectangle 17">
                <a:extLst>
                  <a:ext uri="{FF2B5EF4-FFF2-40B4-BE49-F238E27FC236}">
                    <a16:creationId xmlns:a16="http://schemas.microsoft.com/office/drawing/2014/main" id="{DF8CFA3D-E4CC-128D-D785-C4771C022523}"/>
                  </a:ext>
                </a:extLst>
              </p:cNvPr>
              <p:cNvSpPr>
                <a:spLocks noChangeArrowheads="1"/>
              </p:cNvSpPr>
              <p:nvPr/>
            </p:nvSpPr>
            <p:spPr bwMode="auto">
              <a:xfrm>
                <a:off x="1616" y="2131"/>
                <a:ext cx="310" cy="49"/>
              </a:xfrm>
              <a:prstGeom prst="rect">
                <a:avLst/>
              </a:prstGeom>
              <a:solidFill>
                <a:srgbClr val="CCCCFF"/>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wrap="none" anchor="ctr"/>
              <a:lstStyle/>
              <a:p>
                <a:pPr marL="0" marR="0" lvl="0" indent="0" algn="ctr" defTabSz="914400" eaLnBrk="0" fontAlgn="base" latinLnBrk="0" hangingPunct="0">
                  <a:lnSpc>
                    <a:spcPct val="100000"/>
                  </a:lnSpc>
                  <a:spcBef>
                    <a:spcPct val="0"/>
                  </a:spcBef>
                  <a:spcAft>
                    <a:spcPct val="0"/>
                  </a:spcAft>
                  <a:buClrTx/>
                  <a:buSzTx/>
                  <a:buFontTx/>
                  <a:buNone/>
                  <a:tabLst/>
                  <a:defRPr/>
                </a:pPr>
                <a:endParaRPr kumimoji="0" lang="en-US" sz="24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64" name="Oval 18">
                <a:extLst>
                  <a:ext uri="{FF2B5EF4-FFF2-40B4-BE49-F238E27FC236}">
                    <a16:creationId xmlns:a16="http://schemas.microsoft.com/office/drawing/2014/main" id="{924AB0E1-ED2D-408C-B5B7-265DB1712363}"/>
                  </a:ext>
                </a:extLst>
              </p:cNvPr>
              <p:cNvSpPr>
                <a:spLocks noChangeArrowheads="1"/>
              </p:cNvSpPr>
              <p:nvPr/>
            </p:nvSpPr>
            <p:spPr bwMode="auto">
              <a:xfrm>
                <a:off x="1613" y="2072"/>
                <a:ext cx="313" cy="95"/>
              </a:xfrm>
              <a:prstGeom prst="ellipse">
                <a:avLst/>
              </a:prstGeom>
              <a:solidFill>
                <a:srgbClr val="CCCCFF"/>
              </a:solidFill>
              <a:ln w="12700">
                <a:solidFill>
                  <a:srgbClr val="000000"/>
                </a:solidFill>
                <a:round/>
                <a:headEnd/>
                <a:tailEnd/>
              </a:ln>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65" name="Rectangle 19">
                <a:extLst>
                  <a:ext uri="{FF2B5EF4-FFF2-40B4-BE49-F238E27FC236}">
                    <a16:creationId xmlns:a16="http://schemas.microsoft.com/office/drawing/2014/main" id="{95723E62-C127-D57C-C292-367ED5CD7BAE}"/>
                  </a:ext>
                </a:extLst>
              </p:cNvPr>
              <p:cNvSpPr>
                <a:spLocks noChangeArrowheads="1"/>
              </p:cNvSpPr>
              <p:nvPr/>
            </p:nvSpPr>
            <p:spPr bwMode="auto">
              <a:xfrm>
                <a:off x="1687" y="2100"/>
                <a:ext cx="141" cy="105"/>
              </a:xfrm>
              <a:prstGeom prst="rect">
                <a:avLst/>
              </a:prstGeom>
              <a:solidFill>
                <a:srgbClr val="CCCCFF"/>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66" name="Text Box 20">
                <a:extLst>
                  <a:ext uri="{FF2B5EF4-FFF2-40B4-BE49-F238E27FC236}">
                    <a16:creationId xmlns:a16="http://schemas.microsoft.com/office/drawing/2014/main" id="{2E75F36F-258F-22C2-AE03-981D99ADB7F5}"/>
                  </a:ext>
                </a:extLst>
              </p:cNvPr>
              <p:cNvSpPr txBox="1">
                <a:spLocks noChangeArrowheads="1"/>
              </p:cNvSpPr>
              <p:nvPr/>
            </p:nvSpPr>
            <p:spPr bwMode="auto">
              <a:xfrm>
                <a:off x="1652" y="2011"/>
                <a:ext cx="215" cy="264"/>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en-US" sz="2000" b="0" i="0" u="none" strike="noStrike" kern="0" cap="none" spc="0" normalizeH="0" baseline="0" noProof="0" dirty="0">
                    <a:ln>
                      <a:noFill/>
                    </a:ln>
                    <a:solidFill>
                      <a:srgbClr val="000000"/>
                    </a:solidFill>
                    <a:effectLst/>
                    <a:uLnTx/>
                    <a:uFillTx/>
                    <a:latin typeface="Arial" charset="0"/>
                    <a:ea typeface="ＭＳ Ｐゴシック" charset="0"/>
                  </a:rPr>
                  <a:t>v</a:t>
                </a:r>
                <a:endParaRPr kumimoji="0" lang="en-US" sz="2400" b="0" i="0" u="none" strike="noStrike" kern="0" cap="none" spc="0" normalizeH="0" baseline="0" noProof="0" dirty="0">
                  <a:ln>
                    <a:noFill/>
                  </a:ln>
                  <a:solidFill>
                    <a:srgbClr val="000000"/>
                  </a:solidFill>
                  <a:effectLst/>
                  <a:uLnTx/>
                  <a:uFillTx/>
                  <a:latin typeface="Arial" charset="0"/>
                  <a:ea typeface="ＭＳ Ｐゴシック" charset="0"/>
                </a:endParaRPr>
              </a:p>
            </p:txBody>
          </p:sp>
        </p:grpSp>
        <p:grpSp>
          <p:nvGrpSpPr>
            <p:cNvPr id="9" name="Group 21">
              <a:extLst>
                <a:ext uri="{FF2B5EF4-FFF2-40B4-BE49-F238E27FC236}">
                  <a16:creationId xmlns:a16="http://schemas.microsoft.com/office/drawing/2014/main" id="{2533F509-66F2-ED69-3AAA-36EE8719A965}"/>
                </a:ext>
              </a:extLst>
            </p:cNvPr>
            <p:cNvGrpSpPr>
              <a:grpSpLocks/>
            </p:cNvGrpSpPr>
            <p:nvPr/>
          </p:nvGrpSpPr>
          <p:grpSpPr bwMode="auto">
            <a:xfrm>
              <a:off x="1295" y="856"/>
              <a:ext cx="316" cy="266"/>
              <a:chOff x="1613" y="2011"/>
              <a:chExt cx="316" cy="266"/>
            </a:xfrm>
          </p:grpSpPr>
          <p:sp>
            <p:nvSpPr>
              <p:cNvPr id="53" name="Oval 22">
                <a:extLst>
                  <a:ext uri="{FF2B5EF4-FFF2-40B4-BE49-F238E27FC236}">
                    <a16:creationId xmlns:a16="http://schemas.microsoft.com/office/drawing/2014/main" id="{DA453AD4-50DB-4AC2-D76E-836D213A9E5F}"/>
                  </a:ext>
                </a:extLst>
              </p:cNvPr>
              <p:cNvSpPr>
                <a:spLocks noChangeArrowheads="1"/>
              </p:cNvSpPr>
              <p:nvPr/>
            </p:nvSpPr>
            <p:spPr bwMode="auto">
              <a:xfrm>
                <a:off x="1616" y="2138"/>
                <a:ext cx="313" cy="81"/>
              </a:xfrm>
              <a:prstGeom prst="ellipse">
                <a:avLst/>
              </a:prstGeom>
              <a:solidFill>
                <a:srgbClr val="CCCCFF"/>
              </a:solidFill>
              <a:ln w="12700">
                <a:solidFill>
                  <a:srgbClr val="000000"/>
                </a:solidFill>
                <a:round/>
                <a:headEnd/>
                <a:tailEnd/>
              </a:ln>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54" name="Line 23">
                <a:extLst>
                  <a:ext uri="{FF2B5EF4-FFF2-40B4-BE49-F238E27FC236}">
                    <a16:creationId xmlns:a16="http://schemas.microsoft.com/office/drawing/2014/main" id="{946E7EAE-875F-946A-B360-018DAC9E988B}"/>
                  </a:ext>
                </a:extLst>
              </p:cNvPr>
              <p:cNvSpPr>
                <a:spLocks noChangeShapeType="1"/>
              </p:cNvSpPr>
              <p:nvPr/>
            </p:nvSpPr>
            <p:spPr bwMode="auto">
              <a:xfrm>
                <a:off x="1616" y="2131"/>
                <a:ext cx="0" cy="50"/>
              </a:xfrm>
              <a:prstGeom prst="line">
                <a:avLst/>
              </a:prstGeom>
              <a:noFill/>
              <a:ln w="12700">
                <a:solidFill>
                  <a:srgbClr val="000000"/>
                </a:solidFill>
                <a:round/>
                <a:headEnd/>
                <a:tailEnd/>
              </a:ln>
              <a:extLst>
                <a:ext uri="{909E8E84-426E-40dd-AFC4-6F175D3DCCD1}">
                  <a14:hiddenFill xmlns="" xmlns:a14="http://schemas.microsoft.com/office/drawing/2010/main">
                    <a:noFill/>
                  </a14:hiddenFill>
                </a:ext>
              </a:extLst>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55" name="Line 24">
                <a:extLst>
                  <a:ext uri="{FF2B5EF4-FFF2-40B4-BE49-F238E27FC236}">
                    <a16:creationId xmlns:a16="http://schemas.microsoft.com/office/drawing/2014/main" id="{740673CC-41D2-CF5D-F01F-98C8F690E11A}"/>
                  </a:ext>
                </a:extLst>
              </p:cNvPr>
              <p:cNvSpPr>
                <a:spLocks noChangeShapeType="1"/>
              </p:cNvSpPr>
              <p:nvPr/>
            </p:nvSpPr>
            <p:spPr bwMode="auto">
              <a:xfrm>
                <a:off x="1929" y="2131"/>
                <a:ext cx="0" cy="50"/>
              </a:xfrm>
              <a:prstGeom prst="line">
                <a:avLst/>
              </a:prstGeom>
              <a:noFill/>
              <a:ln w="12700">
                <a:solidFill>
                  <a:srgbClr val="000000"/>
                </a:solidFill>
                <a:round/>
                <a:headEnd/>
                <a:tailEnd/>
              </a:ln>
              <a:extLst>
                <a:ext uri="{909E8E84-426E-40dd-AFC4-6F175D3DCCD1}">
                  <a14:hiddenFill xmlns="" xmlns:a14="http://schemas.microsoft.com/office/drawing/2010/main">
                    <a:noFill/>
                  </a14:hiddenFill>
                </a:ext>
              </a:extLst>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56" name="Rectangle 25">
                <a:extLst>
                  <a:ext uri="{FF2B5EF4-FFF2-40B4-BE49-F238E27FC236}">
                    <a16:creationId xmlns:a16="http://schemas.microsoft.com/office/drawing/2014/main" id="{8D5A027B-7C68-EF83-92FC-34E3B8684439}"/>
                  </a:ext>
                </a:extLst>
              </p:cNvPr>
              <p:cNvSpPr>
                <a:spLocks noChangeArrowheads="1"/>
              </p:cNvSpPr>
              <p:nvPr/>
            </p:nvSpPr>
            <p:spPr bwMode="auto">
              <a:xfrm>
                <a:off x="1616" y="2131"/>
                <a:ext cx="310" cy="49"/>
              </a:xfrm>
              <a:prstGeom prst="rect">
                <a:avLst/>
              </a:prstGeom>
              <a:solidFill>
                <a:srgbClr val="CCCCFF"/>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wrap="none" anchor="ctr"/>
              <a:lstStyle/>
              <a:p>
                <a:pPr marL="0" marR="0" lvl="0" indent="0" algn="ctr" defTabSz="914400" eaLnBrk="0" fontAlgn="base" latinLnBrk="0" hangingPunct="0">
                  <a:lnSpc>
                    <a:spcPct val="100000"/>
                  </a:lnSpc>
                  <a:spcBef>
                    <a:spcPct val="0"/>
                  </a:spcBef>
                  <a:spcAft>
                    <a:spcPct val="0"/>
                  </a:spcAft>
                  <a:buClrTx/>
                  <a:buSzTx/>
                  <a:buFontTx/>
                  <a:buNone/>
                  <a:tabLst/>
                  <a:defRPr/>
                </a:pPr>
                <a:endParaRPr kumimoji="0" lang="en-US" sz="24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57" name="Oval 26">
                <a:extLst>
                  <a:ext uri="{FF2B5EF4-FFF2-40B4-BE49-F238E27FC236}">
                    <a16:creationId xmlns:a16="http://schemas.microsoft.com/office/drawing/2014/main" id="{F83FAB85-03D0-D315-D631-6EA99FFD6312}"/>
                  </a:ext>
                </a:extLst>
              </p:cNvPr>
              <p:cNvSpPr>
                <a:spLocks noChangeArrowheads="1"/>
              </p:cNvSpPr>
              <p:nvPr/>
            </p:nvSpPr>
            <p:spPr bwMode="auto">
              <a:xfrm>
                <a:off x="1611" y="2072"/>
                <a:ext cx="313" cy="97"/>
              </a:xfrm>
              <a:prstGeom prst="ellipse">
                <a:avLst/>
              </a:prstGeom>
              <a:solidFill>
                <a:srgbClr val="CCCCFF"/>
              </a:solidFill>
              <a:ln w="12700">
                <a:solidFill>
                  <a:srgbClr val="000000"/>
                </a:solidFill>
                <a:round/>
                <a:headEnd/>
                <a:tailEnd/>
              </a:ln>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58" name="Rectangle 27">
                <a:extLst>
                  <a:ext uri="{FF2B5EF4-FFF2-40B4-BE49-F238E27FC236}">
                    <a16:creationId xmlns:a16="http://schemas.microsoft.com/office/drawing/2014/main" id="{499729D8-FF76-D508-5D3B-10D8074D2AC5}"/>
                  </a:ext>
                </a:extLst>
              </p:cNvPr>
              <p:cNvSpPr>
                <a:spLocks noChangeArrowheads="1"/>
              </p:cNvSpPr>
              <p:nvPr/>
            </p:nvSpPr>
            <p:spPr bwMode="auto">
              <a:xfrm>
                <a:off x="1687" y="2100"/>
                <a:ext cx="141" cy="103"/>
              </a:xfrm>
              <a:prstGeom prst="rect">
                <a:avLst/>
              </a:prstGeom>
              <a:solidFill>
                <a:srgbClr val="CCCCFF"/>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59" name="Text Box 28">
                <a:extLst>
                  <a:ext uri="{FF2B5EF4-FFF2-40B4-BE49-F238E27FC236}">
                    <a16:creationId xmlns:a16="http://schemas.microsoft.com/office/drawing/2014/main" id="{8B5306E8-7CEC-0F49-0AF5-E79609B1DE5E}"/>
                  </a:ext>
                </a:extLst>
              </p:cNvPr>
              <p:cNvSpPr txBox="1">
                <a:spLocks noChangeArrowheads="1"/>
              </p:cNvSpPr>
              <p:nvPr/>
            </p:nvSpPr>
            <p:spPr bwMode="auto">
              <a:xfrm>
                <a:off x="1652" y="2011"/>
                <a:ext cx="215" cy="266"/>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en-US" sz="2000" b="0" i="0" u="none" strike="noStrike" kern="0" cap="none" spc="0" normalizeH="0" baseline="0" noProof="0" dirty="0">
                    <a:ln>
                      <a:noFill/>
                    </a:ln>
                    <a:solidFill>
                      <a:srgbClr val="000000"/>
                    </a:solidFill>
                    <a:effectLst/>
                    <a:uLnTx/>
                    <a:uFillTx/>
                    <a:latin typeface="Arial" charset="0"/>
                    <a:ea typeface="ＭＳ Ｐゴシック" charset="0"/>
                  </a:rPr>
                  <a:t>x</a:t>
                </a:r>
                <a:endParaRPr kumimoji="0" lang="en-US" sz="2400" b="0" i="0" u="none" strike="noStrike" kern="0" cap="none" spc="0" normalizeH="0" baseline="0" noProof="0" dirty="0">
                  <a:ln>
                    <a:noFill/>
                  </a:ln>
                  <a:solidFill>
                    <a:srgbClr val="000000"/>
                  </a:solidFill>
                  <a:effectLst/>
                  <a:uLnTx/>
                  <a:uFillTx/>
                  <a:latin typeface="Arial" charset="0"/>
                  <a:ea typeface="ＭＳ Ｐゴシック" charset="0"/>
                </a:endParaRPr>
              </a:p>
            </p:txBody>
          </p:sp>
        </p:grpSp>
        <p:grpSp>
          <p:nvGrpSpPr>
            <p:cNvPr id="10" name="Group 29">
              <a:extLst>
                <a:ext uri="{FF2B5EF4-FFF2-40B4-BE49-F238E27FC236}">
                  <a16:creationId xmlns:a16="http://schemas.microsoft.com/office/drawing/2014/main" id="{C7BD6D5B-C1C4-2403-5B6F-A6A4CEF0A0B1}"/>
                </a:ext>
              </a:extLst>
            </p:cNvPr>
            <p:cNvGrpSpPr>
              <a:grpSpLocks/>
            </p:cNvGrpSpPr>
            <p:nvPr/>
          </p:nvGrpSpPr>
          <p:grpSpPr bwMode="auto">
            <a:xfrm>
              <a:off x="415" y="2028"/>
              <a:ext cx="316" cy="267"/>
              <a:chOff x="1613" y="2011"/>
              <a:chExt cx="316" cy="267"/>
            </a:xfrm>
          </p:grpSpPr>
          <p:sp>
            <p:nvSpPr>
              <p:cNvPr id="46" name="Oval 30">
                <a:extLst>
                  <a:ext uri="{FF2B5EF4-FFF2-40B4-BE49-F238E27FC236}">
                    <a16:creationId xmlns:a16="http://schemas.microsoft.com/office/drawing/2014/main" id="{0CE109B7-200A-AE51-1129-289F08E0ED47}"/>
                  </a:ext>
                </a:extLst>
              </p:cNvPr>
              <p:cNvSpPr>
                <a:spLocks noChangeArrowheads="1"/>
              </p:cNvSpPr>
              <p:nvPr/>
            </p:nvSpPr>
            <p:spPr bwMode="auto">
              <a:xfrm>
                <a:off x="1616" y="2138"/>
                <a:ext cx="313" cy="82"/>
              </a:xfrm>
              <a:prstGeom prst="ellipse">
                <a:avLst/>
              </a:prstGeom>
              <a:solidFill>
                <a:srgbClr val="CCCCFF"/>
              </a:solidFill>
              <a:ln w="12700">
                <a:solidFill>
                  <a:srgbClr val="000000"/>
                </a:solidFill>
                <a:round/>
                <a:headEnd/>
                <a:tailEnd/>
              </a:ln>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47" name="Line 31">
                <a:extLst>
                  <a:ext uri="{FF2B5EF4-FFF2-40B4-BE49-F238E27FC236}">
                    <a16:creationId xmlns:a16="http://schemas.microsoft.com/office/drawing/2014/main" id="{02DB7B76-734E-79EE-C8A0-57382D2858C1}"/>
                  </a:ext>
                </a:extLst>
              </p:cNvPr>
              <p:cNvSpPr>
                <a:spLocks noChangeShapeType="1"/>
              </p:cNvSpPr>
              <p:nvPr/>
            </p:nvSpPr>
            <p:spPr bwMode="auto">
              <a:xfrm>
                <a:off x="1616" y="2131"/>
                <a:ext cx="0" cy="50"/>
              </a:xfrm>
              <a:prstGeom prst="line">
                <a:avLst/>
              </a:prstGeom>
              <a:noFill/>
              <a:ln w="12700">
                <a:solidFill>
                  <a:srgbClr val="000000"/>
                </a:solidFill>
                <a:round/>
                <a:headEnd/>
                <a:tailEnd/>
              </a:ln>
              <a:extLst>
                <a:ext uri="{909E8E84-426E-40dd-AFC4-6F175D3DCCD1}">
                  <a14:hiddenFill xmlns="" xmlns:a14="http://schemas.microsoft.com/office/drawing/2010/main">
                    <a:noFill/>
                  </a14:hiddenFill>
                </a:ext>
              </a:extLst>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48" name="Line 32">
                <a:extLst>
                  <a:ext uri="{FF2B5EF4-FFF2-40B4-BE49-F238E27FC236}">
                    <a16:creationId xmlns:a16="http://schemas.microsoft.com/office/drawing/2014/main" id="{0FACACC1-D3C3-53A6-169F-6DF5F18555A4}"/>
                  </a:ext>
                </a:extLst>
              </p:cNvPr>
              <p:cNvSpPr>
                <a:spLocks noChangeShapeType="1"/>
              </p:cNvSpPr>
              <p:nvPr/>
            </p:nvSpPr>
            <p:spPr bwMode="auto">
              <a:xfrm>
                <a:off x="1931" y="2131"/>
                <a:ext cx="0" cy="50"/>
              </a:xfrm>
              <a:prstGeom prst="line">
                <a:avLst/>
              </a:prstGeom>
              <a:noFill/>
              <a:ln w="12700">
                <a:solidFill>
                  <a:srgbClr val="000000"/>
                </a:solidFill>
                <a:round/>
                <a:headEnd/>
                <a:tailEnd/>
              </a:ln>
              <a:extLst>
                <a:ext uri="{909E8E84-426E-40dd-AFC4-6F175D3DCCD1}">
                  <a14:hiddenFill xmlns="" xmlns:a14="http://schemas.microsoft.com/office/drawing/2010/main">
                    <a:noFill/>
                  </a14:hiddenFill>
                </a:ext>
              </a:extLst>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49" name="Rectangle 33">
                <a:extLst>
                  <a:ext uri="{FF2B5EF4-FFF2-40B4-BE49-F238E27FC236}">
                    <a16:creationId xmlns:a16="http://schemas.microsoft.com/office/drawing/2014/main" id="{81E8902C-A3E8-BDAF-4BF7-CC5709FD9A94}"/>
                  </a:ext>
                </a:extLst>
              </p:cNvPr>
              <p:cNvSpPr>
                <a:spLocks noChangeArrowheads="1"/>
              </p:cNvSpPr>
              <p:nvPr/>
            </p:nvSpPr>
            <p:spPr bwMode="auto">
              <a:xfrm>
                <a:off x="1616" y="2131"/>
                <a:ext cx="310" cy="49"/>
              </a:xfrm>
              <a:prstGeom prst="rect">
                <a:avLst/>
              </a:prstGeom>
              <a:solidFill>
                <a:srgbClr val="CCCCFF"/>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wrap="none" anchor="ctr"/>
              <a:lstStyle/>
              <a:p>
                <a:pPr marL="0" marR="0" lvl="0" indent="0" algn="ctr" defTabSz="914400" eaLnBrk="0" fontAlgn="base" latinLnBrk="0" hangingPunct="0">
                  <a:lnSpc>
                    <a:spcPct val="100000"/>
                  </a:lnSpc>
                  <a:spcBef>
                    <a:spcPct val="0"/>
                  </a:spcBef>
                  <a:spcAft>
                    <a:spcPct val="0"/>
                  </a:spcAft>
                  <a:buClrTx/>
                  <a:buSzTx/>
                  <a:buFontTx/>
                  <a:buNone/>
                  <a:tabLst/>
                  <a:defRPr/>
                </a:pPr>
                <a:endParaRPr kumimoji="0" lang="en-US" sz="24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50" name="Oval 34">
                <a:extLst>
                  <a:ext uri="{FF2B5EF4-FFF2-40B4-BE49-F238E27FC236}">
                    <a16:creationId xmlns:a16="http://schemas.microsoft.com/office/drawing/2014/main" id="{F81D47A4-8136-CE2D-5DAF-05D149814AF7}"/>
                  </a:ext>
                </a:extLst>
              </p:cNvPr>
              <p:cNvSpPr>
                <a:spLocks noChangeArrowheads="1"/>
              </p:cNvSpPr>
              <p:nvPr/>
            </p:nvSpPr>
            <p:spPr bwMode="auto">
              <a:xfrm>
                <a:off x="1613" y="2072"/>
                <a:ext cx="313" cy="97"/>
              </a:xfrm>
              <a:prstGeom prst="ellipse">
                <a:avLst/>
              </a:prstGeom>
              <a:solidFill>
                <a:srgbClr val="CCCCFF"/>
              </a:solidFill>
              <a:ln w="12700">
                <a:solidFill>
                  <a:srgbClr val="000000"/>
                </a:solidFill>
                <a:round/>
                <a:headEnd/>
                <a:tailEnd/>
              </a:ln>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51" name="Rectangle 35">
                <a:extLst>
                  <a:ext uri="{FF2B5EF4-FFF2-40B4-BE49-F238E27FC236}">
                    <a16:creationId xmlns:a16="http://schemas.microsoft.com/office/drawing/2014/main" id="{38D37D8E-B09E-246D-31AD-99EAA6545318}"/>
                  </a:ext>
                </a:extLst>
              </p:cNvPr>
              <p:cNvSpPr>
                <a:spLocks noChangeArrowheads="1"/>
              </p:cNvSpPr>
              <p:nvPr/>
            </p:nvSpPr>
            <p:spPr bwMode="auto">
              <a:xfrm>
                <a:off x="1687" y="2102"/>
                <a:ext cx="141" cy="103"/>
              </a:xfrm>
              <a:prstGeom prst="rect">
                <a:avLst/>
              </a:prstGeom>
              <a:solidFill>
                <a:srgbClr val="CCCCFF"/>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52" name="Text Box 36">
                <a:extLst>
                  <a:ext uri="{FF2B5EF4-FFF2-40B4-BE49-F238E27FC236}">
                    <a16:creationId xmlns:a16="http://schemas.microsoft.com/office/drawing/2014/main" id="{D5AAC3D4-1EA3-140D-0CA9-5967340EF253}"/>
                  </a:ext>
                </a:extLst>
              </p:cNvPr>
              <p:cNvSpPr txBox="1">
                <a:spLocks noChangeArrowheads="1"/>
              </p:cNvSpPr>
              <p:nvPr/>
            </p:nvSpPr>
            <p:spPr bwMode="auto">
              <a:xfrm>
                <a:off x="1648" y="2011"/>
                <a:ext cx="226" cy="26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en-US" sz="2000" b="0" i="0" u="none" strike="noStrike" kern="0" cap="none" spc="0" normalizeH="0" baseline="0" noProof="0" dirty="0">
                    <a:ln>
                      <a:noFill/>
                    </a:ln>
                    <a:solidFill>
                      <a:srgbClr val="000000"/>
                    </a:solidFill>
                    <a:effectLst/>
                    <a:uLnTx/>
                    <a:uFillTx/>
                    <a:latin typeface="Arial" charset="0"/>
                    <a:ea typeface="ＭＳ Ｐゴシック" charset="0"/>
                  </a:rPr>
                  <a:t>u</a:t>
                </a:r>
                <a:endParaRPr kumimoji="0" lang="en-US" sz="2400" b="0" i="0" u="none" strike="noStrike" kern="0" cap="none" spc="0" normalizeH="0" baseline="0" noProof="0" dirty="0">
                  <a:ln>
                    <a:noFill/>
                  </a:ln>
                  <a:solidFill>
                    <a:srgbClr val="000000"/>
                  </a:solidFill>
                  <a:effectLst/>
                  <a:uLnTx/>
                  <a:uFillTx/>
                  <a:latin typeface="Arial" charset="0"/>
                  <a:ea typeface="ＭＳ Ｐゴシック" charset="0"/>
                </a:endParaRPr>
              </a:p>
            </p:txBody>
          </p:sp>
        </p:grpSp>
        <p:sp>
          <p:nvSpPr>
            <p:cNvPr id="11" name="Line 37">
              <a:extLst>
                <a:ext uri="{FF2B5EF4-FFF2-40B4-BE49-F238E27FC236}">
                  <a16:creationId xmlns:a16="http://schemas.microsoft.com/office/drawing/2014/main" id="{A3F65675-C5B3-B593-A1BF-B9BF2ABD8603}"/>
                </a:ext>
              </a:extLst>
            </p:cNvPr>
            <p:cNvSpPr>
              <a:spLocks noChangeShapeType="1"/>
            </p:cNvSpPr>
            <p:nvPr/>
          </p:nvSpPr>
          <p:spPr bwMode="auto">
            <a:xfrm>
              <a:off x="738" y="2156"/>
              <a:ext cx="632" cy="0"/>
            </a:xfrm>
            <a:prstGeom prst="line">
              <a:avLst/>
            </a:prstGeom>
            <a:noFill/>
            <a:ln w="9525">
              <a:solidFill>
                <a:srgbClr val="000000"/>
              </a:solidFill>
              <a:round/>
              <a:headEnd/>
              <a:tailEnd/>
            </a:ln>
            <a:extLst>
              <a:ext uri="{909E8E84-426E-40dd-AFC4-6F175D3DCCD1}">
                <a14:hiddenFill xmlns="" xmlns:a14="http://schemas.microsoft.com/office/drawing/2010/main">
                  <a:noFill/>
                </a14:hiddenFill>
              </a:ext>
            </a:extLst>
          </p:spPr>
          <p:txBody>
            <a:bodyP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12" name="Line 38">
              <a:extLst>
                <a:ext uri="{FF2B5EF4-FFF2-40B4-BE49-F238E27FC236}">
                  <a16:creationId xmlns:a16="http://schemas.microsoft.com/office/drawing/2014/main" id="{2362C02A-4192-7383-2B09-C9CE0F9878AC}"/>
                </a:ext>
              </a:extLst>
            </p:cNvPr>
            <p:cNvSpPr>
              <a:spLocks noChangeShapeType="1"/>
            </p:cNvSpPr>
            <p:nvPr/>
          </p:nvSpPr>
          <p:spPr bwMode="auto">
            <a:xfrm>
              <a:off x="1440" y="1082"/>
              <a:ext cx="0" cy="962"/>
            </a:xfrm>
            <a:prstGeom prst="line">
              <a:avLst/>
            </a:prstGeom>
            <a:noFill/>
            <a:ln w="9525">
              <a:solidFill>
                <a:srgbClr val="000000"/>
              </a:solidFill>
              <a:round/>
              <a:headEnd/>
              <a:tailEnd/>
            </a:ln>
            <a:extLst>
              <a:ext uri="{909E8E84-426E-40dd-AFC4-6F175D3DCCD1}">
                <a14:hiddenFill xmlns="" xmlns:a14="http://schemas.microsoft.com/office/drawing/2010/main">
                  <a:noFill/>
                </a14:hiddenFill>
              </a:ext>
            </a:extLst>
          </p:spPr>
          <p:txBody>
            <a:bodyP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13" name="Line 39">
              <a:extLst>
                <a:ext uri="{FF2B5EF4-FFF2-40B4-BE49-F238E27FC236}">
                  <a16:creationId xmlns:a16="http://schemas.microsoft.com/office/drawing/2014/main" id="{AC74E5CA-47D6-D29F-ED5F-EC917EF0A00D}"/>
                </a:ext>
              </a:extLst>
            </p:cNvPr>
            <p:cNvSpPr>
              <a:spLocks noChangeShapeType="1"/>
            </p:cNvSpPr>
            <p:nvPr/>
          </p:nvSpPr>
          <p:spPr bwMode="auto">
            <a:xfrm flipH="1">
              <a:off x="614" y="1021"/>
              <a:ext cx="674" cy="1080"/>
            </a:xfrm>
            <a:prstGeom prst="line">
              <a:avLst/>
            </a:prstGeom>
            <a:noFill/>
            <a:ln w="9525">
              <a:solidFill>
                <a:srgbClr val="000000"/>
              </a:solidFill>
              <a:round/>
              <a:headEnd/>
              <a:tailEnd/>
            </a:ln>
            <a:extLst>
              <a:ext uri="{909E8E84-426E-40dd-AFC4-6F175D3DCCD1}">
                <a14:hiddenFill xmlns="" xmlns:a14="http://schemas.microsoft.com/office/drawing/2010/main">
                  <a:noFill/>
                </a14:hiddenFill>
              </a:ext>
            </a:extLst>
          </p:spPr>
          <p:txBody>
            <a:bodyP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14" name="Text Box 40">
              <a:extLst>
                <a:ext uri="{FF2B5EF4-FFF2-40B4-BE49-F238E27FC236}">
                  <a16:creationId xmlns:a16="http://schemas.microsoft.com/office/drawing/2014/main" id="{899F43FB-CAE1-5E44-C5B3-BCD9168133FF}"/>
                </a:ext>
              </a:extLst>
            </p:cNvPr>
            <p:cNvSpPr txBox="1">
              <a:spLocks noChangeArrowheads="1"/>
            </p:cNvSpPr>
            <p:nvPr/>
          </p:nvSpPr>
          <p:spPr bwMode="auto">
            <a:xfrm>
              <a:off x="772" y="1368"/>
              <a:ext cx="215" cy="24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en-US" sz="1800" b="0" i="0" u="none" strike="noStrike" kern="0" cap="none" spc="0" normalizeH="0" baseline="0" noProof="0" dirty="0">
                  <a:ln>
                    <a:noFill/>
                  </a:ln>
                  <a:solidFill>
                    <a:srgbClr val="000000"/>
                  </a:solidFill>
                  <a:effectLst/>
                  <a:uLnTx/>
                  <a:uFillTx/>
                  <a:latin typeface="Arial" charset="0"/>
                  <a:ea typeface="ＭＳ Ｐゴシック" charset="0"/>
                </a:rPr>
                <a:t>5</a:t>
              </a:r>
              <a:endParaRPr kumimoji="0" lang="en-US" sz="24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15" name="Line 41">
              <a:extLst>
                <a:ext uri="{FF2B5EF4-FFF2-40B4-BE49-F238E27FC236}">
                  <a16:creationId xmlns:a16="http://schemas.microsoft.com/office/drawing/2014/main" id="{07279CD7-BFAD-EF1A-8504-25476F37D7F8}"/>
                </a:ext>
              </a:extLst>
            </p:cNvPr>
            <p:cNvSpPr>
              <a:spLocks noChangeShapeType="1"/>
            </p:cNvSpPr>
            <p:nvPr/>
          </p:nvSpPr>
          <p:spPr bwMode="auto">
            <a:xfrm>
              <a:off x="1447" y="2206"/>
              <a:ext cx="9" cy="710"/>
            </a:xfrm>
            <a:prstGeom prst="line">
              <a:avLst/>
            </a:prstGeom>
            <a:noFill/>
            <a:ln w="9525">
              <a:solidFill>
                <a:srgbClr val="000000"/>
              </a:solidFill>
              <a:round/>
              <a:headEnd/>
              <a:tailEnd/>
            </a:ln>
            <a:extLst>
              <a:ext uri="{909E8E84-426E-40dd-AFC4-6F175D3DCCD1}">
                <a14:hiddenFill xmlns="" xmlns:a14="http://schemas.microsoft.com/office/drawing/2010/main">
                  <a:noFill/>
                </a14:hiddenFill>
              </a:ext>
            </a:extLst>
          </p:spPr>
          <p:txBody>
            <a:bodyP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16" name="Text Box 42">
              <a:extLst>
                <a:ext uri="{FF2B5EF4-FFF2-40B4-BE49-F238E27FC236}">
                  <a16:creationId xmlns:a16="http://schemas.microsoft.com/office/drawing/2014/main" id="{40DDBA0C-05AB-4E1B-EA96-854D07C93E23}"/>
                </a:ext>
              </a:extLst>
            </p:cNvPr>
            <p:cNvSpPr txBox="1">
              <a:spLocks noChangeArrowheads="1"/>
            </p:cNvSpPr>
            <p:nvPr/>
          </p:nvSpPr>
          <p:spPr bwMode="auto">
            <a:xfrm>
              <a:off x="1454" y="2407"/>
              <a:ext cx="215" cy="246"/>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en-US" sz="1800" b="0" i="0" u="none" strike="noStrike" kern="0" cap="none" spc="0" normalizeH="0" baseline="0" noProof="0" dirty="0">
                  <a:ln>
                    <a:noFill/>
                  </a:ln>
                  <a:solidFill>
                    <a:srgbClr val="000000"/>
                  </a:solidFill>
                  <a:effectLst/>
                  <a:uLnTx/>
                  <a:uFillTx/>
                  <a:latin typeface="Arial" charset="0"/>
                  <a:ea typeface="ＭＳ Ｐゴシック" charset="0"/>
                </a:rPr>
                <a:t>3</a:t>
              </a:r>
              <a:endParaRPr kumimoji="0" lang="en-US" sz="24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17" name="Freeform 43">
              <a:extLst>
                <a:ext uri="{FF2B5EF4-FFF2-40B4-BE49-F238E27FC236}">
                  <a16:creationId xmlns:a16="http://schemas.microsoft.com/office/drawing/2014/main" id="{F3E8A488-0563-4B53-E34E-7A0C81DC02E5}"/>
                </a:ext>
              </a:extLst>
            </p:cNvPr>
            <p:cNvSpPr>
              <a:spLocks/>
            </p:cNvSpPr>
            <p:nvPr/>
          </p:nvSpPr>
          <p:spPr bwMode="auto">
            <a:xfrm>
              <a:off x="601" y="2227"/>
              <a:ext cx="860" cy="799"/>
            </a:xfrm>
            <a:custGeom>
              <a:avLst/>
              <a:gdLst>
                <a:gd name="T0" fmla="*/ 0 w 857"/>
                <a:gd name="T1" fmla="*/ 0 h 1152"/>
                <a:gd name="T2" fmla="*/ 562 w 857"/>
                <a:gd name="T3" fmla="*/ 1152 h 1152"/>
                <a:gd name="T4" fmla="*/ 857 w 857"/>
                <a:gd name="T5" fmla="*/ 772 h 1152"/>
                <a:gd name="T6" fmla="*/ 0 60000 65536"/>
                <a:gd name="T7" fmla="*/ 0 60000 65536"/>
                <a:gd name="T8" fmla="*/ 0 60000 65536"/>
                <a:gd name="T9" fmla="*/ 0 w 857"/>
                <a:gd name="T10" fmla="*/ 0 h 1152"/>
                <a:gd name="T11" fmla="*/ 857 w 857"/>
                <a:gd name="T12" fmla="*/ 1152 h 1152"/>
                <a:gd name="connsiteX0" fmla="*/ 0 w 10000"/>
                <a:gd name="connsiteY0" fmla="*/ 0 h 6928"/>
                <a:gd name="connsiteX1" fmla="*/ 3770 w 10000"/>
                <a:gd name="connsiteY1" fmla="*/ 6300 h 6928"/>
                <a:gd name="connsiteX2" fmla="*/ 10000 w 10000"/>
                <a:gd name="connsiteY2" fmla="*/ 6701 h 6928"/>
                <a:gd name="connsiteX0" fmla="*/ 0 w 10000"/>
                <a:gd name="connsiteY0" fmla="*/ 0 h 9871"/>
                <a:gd name="connsiteX1" fmla="*/ 1802 w 10000"/>
                <a:gd name="connsiteY1" fmla="*/ 7634 h 9871"/>
                <a:gd name="connsiteX2" fmla="*/ 10000 w 10000"/>
                <a:gd name="connsiteY2" fmla="*/ 9672 h 9871"/>
                <a:gd name="connsiteX0" fmla="*/ 0 w 10000"/>
                <a:gd name="connsiteY0" fmla="*/ 0 h 10136"/>
                <a:gd name="connsiteX1" fmla="*/ 1802 w 10000"/>
                <a:gd name="connsiteY1" fmla="*/ 7734 h 10136"/>
                <a:gd name="connsiteX2" fmla="*/ 10000 w 10000"/>
                <a:gd name="connsiteY2" fmla="*/ 9798 h 10136"/>
                <a:gd name="connsiteX0" fmla="*/ 0 w 10000"/>
                <a:gd name="connsiteY0" fmla="*/ 0 h 10136"/>
                <a:gd name="connsiteX1" fmla="*/ 1802 w 10000"/>
                <a:gd name="connsiteY1" fmla="*/ 7734 h 10136"/>
                <a:gd name="connsiteX2" fmla="*/ 10000 w 10000"/>
                <a:gd name="connsiteY2" fmla="*/ 9798 h 10136"/>
                <a:gd name="connsiteX0" fmla="*/ 32 w 10032"/>
                <a:gd name="connsiteY0" fmla="*/ 0 h 10136"/>
                <a:gd name="connsiteX1" fmla="*/ 1834 w 10032"/>
                <a:gd name="connsiteY1" fmla="*/ 7734 h 10136"/>
                <a:gd name="connsiteX2" fmla="*/ 10032 w 10032"/>
                <a:gd name="connsiteY2" fmla="*/ 9798 h 10136"/>
              </a:gdLst>
              <a:ahLst/>
              <a:cxnLst>
                <a:cxn ang="0">
                  <a:pos x="connsiteX0" y="connsiteY0"/>
                </a:cxn>
                <a:cxn ang="0">
                  <a:pos x="connsiteX1" y="connsiteY1"/>
                </a:cxn>
                <a:cxn ang="0">
                  <a:pos x="connsiteX2" y="connsiteY2"/>
                </a:cxn>
              </a:cxnLst>
              <a:rect l="l" t="t" r="r" b="b"/>
              <a:pathLst>
                <a:path w="10032" h="10136">
                  <a:moveTo>
                    <a:pt x="32" y="0"/>
                  </a:moveTo>
                  <a:cubicBezTo>
                    <a:pt x="62" y="4573"/>
                    <a:pt x="-465" y="5047"/>
                    <a:pt x="1834" y="7734"/>
                  </a:cubicBezTo>
                  <a:cubicBezTo>
                    <a:pt x="4132" y="9414"/>
                    <a:pt x="9320" y="10802"/>
                    <a:pt x="10032" y="9798"/>
                  </a:cubicBezTo>
                </a:path>
              </a:pathLst>
            </a:custGeom>
            <a:noFill/>
            <a:ln w="9525">
              <a:solidFill>
                <a:srgbClr val="000000"/>
              </a:solidFill>
              <a:round/>
              <a:headEnd/>
              <a:tailEnd/>
            </a:ln>
            <a:extLst>
              <a:ext uri="{909E8E84-426E-40dd-AFC4-6F175D3DCCD1}">
                <a14:hiddenFill xmlns="" xmlns:a14="http://schemas.microsoft.com/office/drawing/2010/main">
                  <a:solidFill>
                    <a:srgbClr val="FFFFFF"/>
                  </a:solidFill>
                </a14:hiddenFill>
              </a:ext>
            </a:extLst>
          </p:spPr>
          <p:txBody>
            <a:bodyP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18" name="Text Box 44">
              <a:extLst>
                <a:ext uri="{FF2B5EF4-FFF2-40B4-BE49-F238E27FC236}">
                  <a16:creationId xmlns:a16="http://schemas.microsoft.com/office/drawing/2014/main" id="{BFBD86AF-023C-751C-FA24-2D5B5507FCAD}"/>
                </a:ext>
              </a:extLst>
            </p:cNvPr>
            <p:cNvSpPr txBox="1">
              <a:spLocks noChangeArrowheads="1"/>
            </p:cNvSpPr>
            <p:nvPr/>
          </p:nvSpPr>
          <p:spPr bwMode="auto">
            <a:xfrm>
              <a:off x="768" y="2582"/>
              <a:ext cx="216" cy="246"/>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en-US" sz="1800" b="0" i="0" u="none" strike="noStrike" kern="0" cap="none" spc="0" normalizeH="0" baseline="0" noProof="0" dirty="0">
                  <a:ln>
                    <a:noFill/>
                  </a:ln>
                  <a:solidFill>
                    <a:srgbClr val="000000"/>
                  </a:solidFill>
                  <a:effectLst/>
                  <a:uLnTx/>
                  <a:uFillTx/>
                  <a:latin typeface="Arial" charset="0"/>
                  <a:ea typeface="ＭＳ Ｐゴシック" charset="0"/>
                </a:rPr>
                <a:t>7</a:t>
              </a:r>
              <a:endParaRPr kumimoji="0" lang="en-US" sz="24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19" name="Line 45">
              <a:extLst>
                <a:ext uri="{FF2B5EF4-FFF2-40B4-BE49-F238E27FC236}">
                  <a16:creationId xmlns:a16="http://schemas.microsoft.com/office/drawing/2014/main" id="{9603A69C-8121-C105-4A2E-7ADA53308629}"/>
                </a:ext>
              </a:extLst>
            </p:cNvPr>
            <p:cNvSpPr>
              <a:spLocks noChangeShapeType="1"/>
            </p:cNvSpPr>
            <p:nvPr/>
          </p:nvSpPr>
          <p:spPr bwMode="auto">
            <a:xfrm flipH="1">
              <a:off x="1450" y="2158"/>
              <a:ext cx="998" cy="823"/>
            </a:xfrm>
            <a:prstGeom prst="line">
              <a:avLst/>
            </a:prstGeom>
            <a:noFill/>
            <a:ln w="9525">
              <a:solidFill>
                <a:srgbClr val="000000"/>
              </a:solidFill>
              <a:round/>
              <a:headEnd/>
              <a:tailEnd/>
            </a:ln>
            <a:extLst>
              <a:ext uri="{909E8E84-426E-40dd-AFC4-6F175D3DCCD1}">
                <a14:hiddenFill xmlns="" xmlns:a14="http://schemas.microsoft.com/office/drawing/2010/main">
                  <a:noFill/>
                </a14:hiddenFill>
              </a:ext>
            </a:extLst>
          </p:spPr>
          <p:txBody>
            <a:bodyP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20" name="Text Box 46">
              <a:extLst>
                <a:ext uri="{FF2B5EF4-FFF2-40B4-BE49-F238E27FC236}">
                  <a16:creationId xmlns:a16="http://schemas.microsoft.com/office/drawing/2014/main" id="{0DA78C6B-8EFC-2556-DD32-30EFD7EFE802}"/>
                </a:ext>
              </a:extLst>
            </p:cNvPr>
            <p:cNvSpPr txBox="1">
              <a:spLocks noChangeArrowheads="1"/>
            </p:cNvSpPr>
            <p:nvPr/>
          </p:nvSpPr>
          <p:spPr bwMode="auto">
            <a:xfrm>
              <a:off x="1896" y="2569"/>
              <a:ext cx="216" cy="246"/>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en-US" sz="1800" b="0" i="0" u="none" strike="noStrike" kern="0" cap="none" spc="0" normalizeH="0" baseline="0" noProof="0" dirty="0">
                  <a:ln>
                    <a:noFill/>
                  </a:ln>
                  <a:solidFill>
                    <a:srgbClr val="000000"/>
                  </a:solidFill>
                  <a:effectLst/>
                  <a:uLnTx/>
                  <a:uFillTx/>
                  <a:latin typeface="Arial" charset="0"/>
                  <a:ea typeface="ＭＳ Ｐゴシック" charset="0"/>
                </a:rPr>
                <a:t>4</a:t>
              </a:r>
              <a:endParaRPr kumimoji="0" lang="en-US" sz="24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21" name="Freeform 47">
              <a:extLst>
                <a:ext uri="{FF2B5EF4-FFF2-40B4-BE49-F238E27FC236}">
                  <a16:creationId xmlns:a16="http://schemas.microsoft.com/office/drawing/2014/main" id="{5636F3F6-A6A9-652F-630A-E4D44F7DE527}"/>
                </a:ext>
              </a:extLst>
            </p:cNvPr>
            <p:cNvSpPr>
              <a:spLocks/>
            </p:cNvSpPr>
            <p:nvPr/>
          </p:nvSpPr>
          <p:spPr bwMode="auto">
            <a:xfrm>
              <a:off x="1477" y="1946"/>
              <a:ext cx="991" cy="484"/>
            </a:xfrm>
            <a:custGeom>
              <a:avLst/>
              <a:gdLst>
                <a:gd name="T0" fmla="*/ 0 w 991"/>
                <a:gd name="T1" fmla="*/ 168 h 484"/>
                <a:gd name="T2" fmla="*/ 204 w 991"/>
                <a:gd name="T3" fmla="*/ 484 h 484"/>
                <a:gd name="T4" fmla="*/ 302 w 991"/>
                <a:gd name="T5" fmla="*/ 7 h 484"/>
                <a:gd name="T6" fmla="*/ 379 w 991"/>
                <a:gd name="T7" fmla="*/ 442 h 484"/>
                <a:gd name="T8" fmla="*/ 534 w 991"/>
                <a:gd name="T9" fmla="*/ 21 h 484"/>
                <a:gd name="T10" fmla="*/ 611 w 991"/>
                <a:gd name="T11" fmla="*/ 351 h 484"/>
                <a:gd name="T12" fmla="*/ 660 w 991"/>
                <a:gd name="T13" fmla="*/ 77 h 484"/>
                <a:gd name="T14" fmla="*/ 991 w 991"/>
                <a:gd name="T15" fmla="*/ 218 h 484"/>
                <a:gd name="T16" fmla="*/ 0 60000 65536"/>
                <a:gd name="T17" fmla="*/ 0 60000 65536"/>
                <a:gd name="T18" fmla="*/ 0 60000 65536"/>
                <a:gd name="T19" fmla="*/ 0 60000 65536"/>
                <a:gd name="T20" fmla="*/ 0 60000 65536"/>
                <a:gd name="T21" fmla="*/ 0 60000 65536"/>
                <a:gd name="T22" fmla="*/ 0 60000 65536"/>
                <a:gd name="T23" fmla="*/ 0 60000 65536"/>
                <a:gd name="T24" fmla="*/ 0 w 991"/>
                <a:gd name="T25" fmla="*/ 0 h 484"/>
                <a:gd name="T26" fmla="*/ 991 w 991"/>
                <a:gd name="T27" fmla="*/ 484 h 484"/>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991" h="484">
                  <a:moveTo>
                    <a:pt x="0" y="168"/>
                  </a:moveTo>
                  <a:cubicBezTo>
                    <a:pt x="0" y="168"/>
                    <a:pt x="145" y="484"/>
                    <a:pt x="204" y="484"/>
                  </a:cubicBezTo>
                  <a:cubicBezTo>
                    <a:pt x="263" y="484"/>
                    <a:pt x="253" y="6"/>
                    <a:pt x="302" y="7"/>
                  </a:cubicBezTo>
                  <a:cubicBezTo>
                    <a:pt x="331" y="0"/>
                    <a:pt x="313" y="444"/>
                    <a:pt x="379" y="442"/>
                  </a:cubicBezTo>
                  <a:cubicBezTo>
                    <a:pt x="418" y="444"/>
                    <a:pt x="475" y="24"/>
                    <a:pt x="534" y="21"/>
                  </a:cubicBezTo>
                  <a:cubicBezTo>
                    <a:pt x="573" y="6"/>
                    <a:pt x="575" y="360"/>
                    <a:pt x="611" y="351"/>
                  </a:cubicBezTo>
                  <a:cubicBezTo>
                    <a:pt x="647" y="342"/>
                    <a:pt x="577" y="80"/>
                    <a:pt x="660" y="77"/>
                  </a:cubicBezTo>
                  <a:cubicBezTo>
                    <a:pt x="743" y="74"/>
                    <a:pt x="922" y="189"/>
                    <a:pt x="991" y="218"/>
                  </a:cubicBezTo>
                </a:path>
              </a:pathLst>
            </a:custGeom>
            <a:noFill/>
            <a:ln w="9525">
              <a:solidFill>
                <a:srgbClr val="000000"/>
              </a:solidFill>
              <a:round/>
              <a:headEnd/>
              <a:tailEnd/>
            </a:ln>
            <a:extLst>
              <a:ext uri="{909E8E84-426E-40dd-AFC4-6F175D3DCCD1}">
                <a14:hiddenFill xmlns="" xmlns:a14="http://schemas.microsoft.com/office/drawing/2010/main">
                  <a:solidFill>
                    <a:srgbClr val="FFFFFF"/>
                  </a:solidFill>
                </a14:hiddenFill>
              </a:ext>
            </a:extLst>
          </p:spPr>
          <p:txBody>
            <a:bodyP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endParaRPr>
            </a:p>
          </p:txBody>
        </p:sp>
        <p:grpSp>
          <p:nvGrpSpPr>
            <p:cNvPr id="22" name="Group 48">
              <a:extLst>
                <a:ext uri="{FF2B5EF4-FFF2-40B4-BE49-F238E27FC236}">
                  <a16:creationId xmlns:a16="http://schemas.microsoft.com/office/drawing/2014/main" id="{1C7E8654-2FC1-49FF-003B-0B6D8672DD38}"/>
                </a:ext>
              </a:extLst>
            </p:cNvPr>
            <p:cNvGrpSpPr>
              <a:grpSpLocks/>
            </p:cNvGrpSpPr>
            <p:nvPr/>
          </p:nvGrpSpPr>
          <p:grpSpPr bwMode="auto">
            <a:xfrm>
              <a:off x="2332" y="2021"/>
              <a:ext cx="316" cy="266"/>
              <a:chOff x="1613" y="2011"/>
              <a:chExt cx="316" cy="266"/>
            </a:xfrm>
          </p:grpSpPr>
          <p:sp>
            <p:nvSpPr>
              <p:cNvPr id="39" name="Oval 49">
                <a:extLst>
                  <a:ext uri="{FF2B5EF4-FFF2-40B4-BE49-F238E27FC236}">
                    <a16:creationId xmlns:a16="http://schemas.microsoft.com/office/drawing/2014/main" id="{3929DEF8-BE42-6E7D-C1A3-322283B1F643}"/>
                  </a:ext>
                </a:extLst>
              </p:cNvPr>
              <p:cNvSpPr>
                <a:spLocks noChangeArrowheads="1"/>
              </p:cNvSpPr>
              <p:nvPr/>
            </p:nvSpPr>
            <p:spPr bwMode="auto">
              <a:xfrm>
                <a:off x="1616" y="2136"/>
                <a:ext cx="313" cy="82"/>
              </a:xfrm>
              <a:prstGeom prst="ellipse">
                <a:avLst/>
              </a:prstGeom>
              <a:solidFill>
                <a:srgbClr val="CCCCFF"/>
              </a:solidFill>
              <a:ln w="12700">
                <a:solidFill>
                  <a:srgbClr val="000000"/>
                </a:solidFill>
                <a:round/>
                <a:headEnd/>
                <a:tailEnd/>
              </a:ln>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40" name="Line 50">
                <a:extLst>
                  <a:ext uri="{FF2B5EF4-FFF2-40B4-BE49-F238E27FC236}">
                    <a16:creationId xmlns:a16="http://schemas.microsoft.com/office/drawing/2014/main" id="{5A534BB3-E2D6-4B21-3FED-F6615610BE26}"/>
                  </a:ext>
                </a:extLst>
              </p:cNvPr>
              <p:cNvSpPr>
                <a:spLocks noChangeShapeType="1"/>
              </p:cNvSpPr>
              <p:nvPr/>
            </p:nvSpPr>
            <p:spPr bwMode="auto">
              <a:xfrm>
                <a:off x="1616" y="2131"/>
                <a:ext cx="0" cy="50"/>
              </a:xfrm>
              <a:prstGeom prst="line">
                <a:avLst/>
              </a:prstGeom>
              <a:noFill/>
              <a:ln w="12700">
                <a:solidFill>
                  <a:srgbClr val="000000"/>
                </a:solidFill>
                <a:round/>
                <a:headEnd/>
                <a:tailEnd/>
              </a:ln>
              <a:extLst>
                <a:ext uri="{909E8E84-426E-40dd-AFC4-6F175D3DCCD1}">
                  <a14:hiddenFill xmlns="" xmlns:a14="http://schemas.microsoft.com/office/drawing/2010/main">
                    <a:noFill/>
                  </a14:hiddenFill>
                </a:ext>
              </a:extLst>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41" name="Line 51">
                <a:extLst>
                  <a:ext uri="{FF2B5EF4-FFF2-40B4-BE49-F238E27FC236}">
                    <a16:creationId xmlns:a16="http://schemas.microsoft.com/office/drawing/2014/main" id="{6E336D1E-3B9D-A297-71E7-13D4AF07F668}"/>
                  </a:ext>
                </a:extLst>
              </p:cNvPr>
              <p:cNvSpPr>
                <a:spLocks noChangeShapeType="1"/>
              </p:cNvSpPr>
              <p:nvPr/>
            </p:nvSpPr>
            <p:spPr bwMode="auto">
              <a:xfrm>
                <a:off x="1929" y="2131"/>
                <a:ext cx="0" cy="50"/>
              </a:xfrm>
              <a:prstGeom prst="line">
                <a:avLst/>
              </a:prstGeom>
              <a:noFill/>
              <a:ln w="12700">
                <a:solidFill>
                  <a:srgbClr val="000000"/>
                </a:solidFill>
                <a:round/>
                <a:headEnd/>
                <a:tailEnd/>
              </a:ln>
              <a:extLst>
                <a:ext uri="{909E8E84-426E-40dd-AFC4-6F175D3DCCD1}">
                  <a14:hiddenFill xmlns="" xmlns:a14="http://schemas.microsoft.com/office/drawing/2010/main">
                    <a:noFill/>
                  </a14:hiddenFill>
                </a:ext>
              </a:extLst>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42" name="Rectangle 52">
                <a:extLst>
                  <a:ext uri="{FF2B5EF4-FFF2-40B4-BE49-F238E27FC236}">
                    <a16:creationId xmlns:a16="http://schemas.microsoft.com/office/drawing/2014/main" id="{A1F2C46A-F641-2BCC-8BB8-0C37C97249E0}"/>
                  </a:ext>
                </a:extLst>
              </p:cNvPr>
              <p:cNvSpPr>
                <a:spLocks noChangeArrowheads="1"/>
              </p:cNvSpPr>
              <p:nvPr/>
            </p:nvSpPr>
            <p:spPr bwMode="auto">
              <a:xfrm>
                <a:off x="1616" y="2131"/>
                <a:ext cx="310" cy="49"/>
              </a:xfrm>
              <a:prstGeom prst="rect">
                <a:avLst/>
              </a:prstGeom>
              <a:solidFill>
                <a:srgbClr val="CCCCFF"/>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wrap="none" anchor="ctr"/>
              <a:lstStyle/>
              <a:p>
                <a:pPr marL="0" marR="0" lvl="0" indent="0" algn="ctr" defTabSz="914400" eaLnBrk="0" fontAlgn="base" latinLnBrk="0" hangingPunct="0">
                  <a:lnSpc>
                    <a:spcPct val="100000"/>
                  </a:lnSpc>
                  <a:spcBef>
                    <a:spcPct val="0"/>
                  </a:spcBef>
                  <a:spcAft>
                    <a:spcPct val="0"/>
                  </a:spcAft>
                  <a:buClrTx/>
                  <a:buSzTx/>
                  <a:buFontTx/>
                  <a:buNone/>
                  <a:tabLst/>
                  <a:defRPr/>
                </a:pPr>
                <a:endParaRPr kumimoji="0" lang="en-US" sz="24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43" name="Oval 53">
                <a:extLst>
                  <a:ext uri="{FF2B5EF4-FFF2-40B4-BE49-F238E27FC236}">
                    <a16:creationId xmlns:a16="http://schemas.microsoft.com/office/drawing/2014/main" id="{688C20D4-4B79-B1AE-881A-770E9A6043C3}"/>
                  </a:ext>
                </a:extLst>
              </p:cNvPr>
              <p:cNvSpPr>
                <a:spLocks noChangeArrowheads="1"/>
              </p:cNvSpPr>
              <p:nvPr/>
            </p:nvSpPr>
            <p:spPr bwMode="auto">
              <a:xfrm>
                <a:off x="1613" y="2070"/>
                <a:ext cx="313" cy="97"/>
              </a:xfrm>
              <a:prstGeom prst="ellipse">
                <a:avLst/>
              </a:prstGeom>
              <a:solidFill>
                <a:srgbClr val="CCCCFF"/>
              </a:solidFill>
              <a:ln w="12700">
                <a:solidFill>
                  <a:srgbClr val="000000"/>
                </a:solidFill>
                <a:round/>
                <a:headEnd/>
                <a:tailEnd/>
              </a:ln>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44" name="Rectangle 54">
                <a:extLst>
                  <a:ext uri="{FF2B5EF4-FFF2-40B4-BE49-F238E27FC236}">
                    <a16:creationId xmlns:a16="http://schemas.microsoft.com/office/drawing/2014/main" id="{BA4AF592-8B03-41C1-9619-23012EC58D8B}"/>
                  </a:ext>
                </a:extLst>
              </p:cNvPr>
              <p:cNvSpPr>
                <a:spLocks noChangeArrowheads="1"/>
              </p:cNvSpPr>
              <p:nvPr/>
            </p:nvSpPr>
            <p:spPr bwMode="auto">
              <a:xfrm>
                <a:off x="1687" y="2100"/>
                <a:ext cx="141" cy="103"/>
              </a:xfrm>
              <a:prstGeom prst="rect">
                <a:avLst/>
              </a:prstGeom>
              <a:solidFill>
                <a:srgbClr val="CCCCFF"/>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45" name="Text Box 55">
                <a:extLst>
                  <a:ext uri="{FF2B5EF4-FFF2-40B4-BE49-F238E27FC236}">
                    <a16:creationId xmlns:a16="http://schemas.microsoft.com/office/drawing/2014/main" id="{9CD6FBB8-99B9-E210-DBE5-F6F798D01C90}"/>
                  </a:ext>
                </a:extLst>
              </p:cNvPr>
              <p:cNvSpPr txBox="1">
                <a:spLocks noChangeArrowheads="1"/>
              </p:cNvSpPr>
              <p:nvPr/>
            </p:nvSpPr>
            <p:spPr bwMode="auto">
              <a:xfrm>
                <a:off x="1652" y="2011"/>
                <a:ext cx="215" cy="266"/>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en-US" sz="2000" b="0" i="0" u="none" strike="noStrike" kern="0" cap="none" spc="0" normalizeH="0" baseline="0" noProof="0" dirty="0">
                    <a:ln>
                      <a:noFill/>
                    </a:ln>
                    <a:solidFill>
                      <a:srgbClr val="000000"/>
                    </a:solidFill>
                    <a:effectLst/>
                    <a:uLnTx/>
                    <a:uFillTx/>
                    <a:latin typeface="Arial" charset="0"/>
                    <a:ea typeface="ＭＳ Ｐゴシック" charset="0"/>
                  </a:rPr>
                  <a:t>y</a:t>
                </a:r>
                <a:endParaRPr kumimoji="0" lang="en-US" sz="2400" b="0" i="0" u="none" strike="noStrike" kern="0" cap="none" spc="0" normalizeH="0" baseline="0" noProof="0" dirty="0">
                  <a:ln>
                    <a:noFill/>
                  </a:ln>
                  <a:solidFill>
                    <a:srgbClr val="000000"/>
                  </a:solidFill>
                  <a:effectLst/>
                  <a:uLnTx/>
                  <a:uFillTx/>
                  <a:latin typeface="Arial" charset="0"/>
                  <a:ea typeface="ＭＳ Ｐゴシック" charset="0"/>
                </a:endParaRPr>
              </a:p>
            </p:txBody>
          </p:sp>
        </p:grpSp>
        <p:sp>
          <p:nvSpPr>
            <p:cNvPr id="23" name="Text Box 56">
              <a:extLst>
                <a:ext uri="{FF2B5EF4-FFF2-40B4-BE49-F238E27FC236}">
                  <a16:creationId xmlns:a16="http://schemas.microsoft.com/office/drawing/2014/main" id="{E5F75E2B-5782-9236-17A2-9E7DAA1027CF}"/>
                </a:ext>
              </a:extLst>
            </p:cNvPr>
            <p:cNvSpPr txBox="1">
              <a:spLocks noChangeArrowheads="1"/>
            </p:cNvSpPr>
            <p:nvPr/>
          </p:nvSpPr>
          <p:spPr bwMode="auto">
            <a:xfrm>
              <a:off x="1814" y="1721"/>
              <a:ext cx="216" cy="246"/>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en-US" sz="1800" b="0" i="0" u="none" strike="noStrike" kern="0" cap="none" spc="0" normalizeH="0" baseline="0" noProof="0" dirty="0">
                  <a:ln>
                    <a:noFill/>
                  </a:ln>
                  <a:solidFill>
                    <a:srgbClr val="000000"/>
                  </a:solidFill>
                  <a:effectLst/>
                  <a:uLnTx/>
                  <a:uFillTx/>
                  <a:latin typeface="Arial" charset="0"/>
                  <a:ea typeface="ＭＳ Ｐゴシック" charset="0"/>
                </a:rPr>
                <a:t>8</a:t>
              </a:r>
              <a:endParaRPr kumimoji="0" lang="en-US" sz="2400" b="0" i="0" u="none" strike="noStrike" kern="0" cap="none" spc="0" normalizeH="0" baseline="0" noProof="0" dirty="0">
                <a:ln>
                  <a:noFill/>
                </a:ln>
                <a:solidFill>
                  <a:srgbClr val="000000"/>
                </a:solidFill>
                <a:effectLst/>
                <a:uLnTx/>
                <a:uFillTx/>
                <a:latin typeface="Arial" charset="0"/>
                <a:ea typeface="ＭＳ Ｐゴシック" charset="0"/>
              </a:endParaRPr>
            </a:p>
          </p:txBody>
        </p:sp>
        <p:grpSp>
          <p:nvGrpSpPr>
            <p:cNvPr id="24" name="Group 57">
              <a:extLst>
                <a:ext uri="{FF2B5EF4-FFF2-40B4-BE49-F238E27FC236}">
                  <a16:creationId xmlns:a16="http://schemas.microsoft.com/office/drawing/2014/main" id="{0449F057-F68E-9C6F-DF5C-6878C07A4F4F}"/>
                </a:ext>
              </a:extLst>
            </p:cNvPr>
            <p:cNvGrpSpPr>
              <a:grpSpLocks/>
            </p:cNvGrpSpPr>
            <p:nvPr/>
          </p:nvGrpSpPr>
          <p:grpSpPr bwMode="auto">
            <a:xfrm>
              <a:off x="3009" y="2002"/>
              <a:ext cx="316" cy="266"/>
              <a:chOff x="1613" y="2011"/>
              <a:chExt cx="316" cy="266"/>
            </a:xfrm>
          </p:grpSpPr>
          <p:sp>
            <p:nvSpPr>
              <p:cNvPr id="32" name="Oval 58">
                <a:extLst>
                  <a:ext uri="{FF2B5EF4-FFF2-40B4-BE49-F238E27FC236}">
                    <a16:creationId xmlns:a16="http://schemas.microsoft.com/office/drawing/2014/main" id="{D6C5D96F-4DE2-CFEA-9E1D-C345BC291373}"/>
                  </a:ext>
                </a:extLst>
              </p:cNvPr>
              <p:cNvSpPr>
                <a:spLocks noChangeArrowheads="1"/>
              </p:cNvSpPr>
              <p:nvPr/>
            </p:nvSpPr>
            <p:spPr bwMode="auto">
              <a:xfrm>
                <a:off x="1616" y="2138"/>
                <a:ext cx="313" cy="81"/>
              </a:xfrm>
              <a:prstGeom prst="ellipse">
                <a:avLst/>
              </a:prstGeom>
              <a:solidFill>
                <a:srgbClr val="CCCCFF"/>
              </a:solidFill>
              <a:ln w="12700">
                <a:solidFill>
                  <a:srgbClr val="000000"/>
                </a:solidFill>
                <a:round/>
                <a:headEnd/>
                <a:tailEnd/>
              </a:ln>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33" name="Line 59">
                <a:extLst>
                  <a:ext uri="{FF2B5EF4-FFF2-40B4-BE49-F238E27FC236}">
                    <a16:creationId xmlns:a16="http://schemas.microsoft.com/office/drawing/2014/main" id="{4F40EB12-5C2F-5D5E-CBFC-169198C75637}"/>
                  </a:ext>
                </a:extLst>
              </p:cNvPr>
              <p:cNvSpPr>
                <a:spLocks noChangeShapeType="1"/>
              </p:cNvSpPr>
              <p:nvPr/>
            </p:nvSpPr>
            <p:spPr bwMode="auto">
              <a:xfrm>
                <a:off x="1616" y="2131"/>
                <a:ext cx="0" cy="50"/>
              </a:xfrm>
              <a:prstGeom prst="line">
                <a:avLst/>
              </a:prstGeom>
              <a:noFill/>
              <a:ln w="12700">
                <a:solidFill>
                  <a:srgbClr val="000000"/>
                </a:solidFill>
                <a:round/>
                <a:headEnd/>
                <a:tailEnd/>
              </a:ln>
              <a:extLst>
                <a:ext uri="{909E8E84-426E-40dd-AFC4-6F175D3DCCD1}">
                  <a14:hiddenFill xmlns="" xmlns:a14="http://schemas.microsoft.com/office/drawing/2010/main">
                    <a:noFill/>
                  </a14:hiddenFill>
                </a:ext>
              </a:extLst>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34" name="Line 60">
                <a:extLst>
                  <a:ext uri="{FF2B5EF4-FFF2-40B4-BE49-F238E27FC236}">
                    <a16:creationId xmlns:a16="http://schemas.microsoft.com/office/drawing/2014/main" id="{46B563E2-FD6D-187B-5C18-18CD7396F19B}"/>
                  </a:ext>
                </a:extLst>
              </p:cNvPr>
              <p:cNvSpPr>
                <a:spLocks noChangeShapeType="1"/>
              </p:cNvSpPr>
              <p:nvPr/>
            </p:nvSpPr>
            <p:spPr bwMode="auto">
              <a:xfrm>
                <a:off x="1929" y="2131"/>
                <a:ext cx="0" cy="50"/>
              </a:xfrm>
              <a:prstGeom prst="line">
                <a:avLst/>
              </a:prstGeom>
              <a:noFill/>
              <a:ln w="12700">
                <a:solidFill>
                  <a:srgbClr val="000000"/>
                </a:solidFill>
                <a:round/>
                <a:headEnd/>
                <a:tailEnd/>
              </a:ln>
              <a:extLst>
                <a:ext uri="{909E8E84-426E-40dd-AFC4-6F175D3DCCD1}">
                  <a14:hiddenFill xmlns="" xmlns:a14="http://schemas.microsoft.com/office/drawing/2010/main">
                    <a:noFill/>
                  </a14:hiddenFill>
                </a:ext>
              </a:extLst>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35" name="Rectangle 61">
                <a:extLst>
                  <a:ext uri="{FF2B5EF4-FFF2-40B4-BE49-F238E27FC236}">
                    <a16:creationId xmlns:a16="http://schemas.microsoft.com/office/drawing/2014/main" id="{6A1605EA-B2E2-C69D-0C8B-63AADF865732}"/>
                  </a:ext>
                </a:extLst>
              </p:cNvPr>
              <p:cNvSpPr>
                <a:spLocks noChangeArrowheads="1"/>
              </p:cNvSpPr>
              <p:nvPr/>
            </p:nvSpPr>
            <p:spPr bwMode="auto">
              <a:xfrm>
                <a:off x="1616" y="2131"/>
                <a:ext cx="310" cy="49"/>
              </a:xfrm>
              <a:prstGeom prst="rect">
                <a:avLst/>
              </a:prstGeom>
              <a:solidFill>
                <a:srgbClr val="CCCCFF"/>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wrap="none" anchor="ctr"/>
              <a:lstStyle/>
              <a:p>
                <a:pPr marL="0" marR="0" lvl="0" indent="0" algn="ctr" defTabSz="914400" eaLnBrk="0" fontAlgn="base" latinLnBrk="0" hangingPunct="0">
                  <a:lnSpc>
                    <a:spcPct val="100000"/>
                  </a:lnSpc>
                  <a:spcBef>
                    <a:spcPct val="0"/>
                  </a:spcBef>
                  <a:spcAft>
                    <a:spcPct val="0"/>
                  </a:spcAft>
                  <a:buClrTx/>
                  <a:buSzTx/>
                  <a:buFontTx/>
                  <a:buNone/>
                  <a:tabLst/>
                  <a:defRPr/>
                </a:pPr>
                <a:endParaRPr kumimoji="0" lang="en-US" sz="24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36" name="Oval 62">
                <a:extLst>
                  <a:ext uri="{FF2B5EF4-FFF2-40B4-BE49-F238E27FC236}">
                    <a16:creationId xmlns:a16="http://schemas.microsoft.com/office/drawing/2014/main" id="{03E16B01-C891-4D27-8358-2FCC88FC5F5B}"/>
                  </a:ext>
                </a:extLst>
              </p:cNvPr>
              <p:cNvSpPr>
                <a:spLocks noChangeArrowheads="1"/>
              </p:cNvSpPr>
              <p:nvPr/>
            </p:nvSpPr>
            <p:spPr bwMode="auto">
              <a:xfrm>
                <a:off x="1611" y="2072"/>
                <a:ext cx="313" cy="95"/>
              </a:xfrm>
              <a:prstGeom prst="ellipse">
                <a:avLst/>
              </a:prstGeom>
              <a:solidFill>
                <a:srgbClr val="CCCCFF"/>
              </a:solidFill>
              <a:ln w="12700">
                <a:solidFill>
                  <a:srgbClr val="000000"/>
                </a:solidFill>
                <a:round/>
                <a:headEnd/>
                <a:tailEnd/>
              </a:ln>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37" name="Rectangle 63">
                <a:extLst>
                  <a:ext uri="{FF2B5EF4-FFF2-40B4-BE49-F238E27FC236}">
                    <a16:creationId xmlns:a16="http://schemas.microsoft.com/office/drawing/2014/main" id="{C56CB9C3-1F06-A22F-CFAA-1BB4DA2E2235}"/>
                  </a:ext>
                </a:extLst>
              </p:cNvPr>
              <p:cNvSpPr>
                <a:spLocks noChangeArrowheads="1"/>
              </p:cNvSpPr>
              <p:nvPr/>
            </p:nvSpPr>
            <p:spPr bwMode="auto">
              <a:xfrm>
                <a:off x="1687" y="2100"/>
                <a:ext cx="141" cy="105"/>
              </a:xfrm>
              <a:prstGeom prst="rect">
                <a:avLst/>
              </a:prstGeom>
              <a:solidFill>
                <a:srgbClr val="CCCCFF"/>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38" name="Text Box 64">
                <a:extLst>
                  <a:ext uri="{FF2B5EF4-FFF2-40B4-BE49-F238E27FC236}">
                    <a16:creationId xmlns:a16="http://schemas.microsoft.com/office/drawing/2014/main" id="{FCD062C6-1F89-4406-988B-0519DAF296C9}"/>
                  </a:ext>
                </a:extLst>
              </p:cNvPr>
              <p:cNvSpPr txBox="1">
                <a:spLocks noChangeArrowheads="1"/>
              </p:cNvSpPr>
              <p:nvPr/>
            </p:nvSpPr>
            <p:spPr bwMode="auto">
              <a:xfrm>
                <a:off x="1653" y="2011"/>
                <a:ext cx="215" cy="264"/>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en-US" sz="2000" b="0" i="0" u="none" strike="noStrike" kern="0" cap="none" spc="0" normalizeH="0" baseline="0" noProof="0" dirty="0">
                    <a:ln>
                      <a:noFill/>
                    </a:ln>
                    <a:solidFill>
                      <a:srgbClr val="000000"/>
                    </a:solidFill>
                    <a:effectLst/>
                    <a:uLnTx/>
                    <a:uFillTx/>
                    <a:latin typeface="Arial" charset="0"/>
                    <a:ea typeface="ＭＳ Ｐゴシック" charset="0"/>
                  </a:rPr>
                  <a:t>z</a:t>
                </a:r>
                <a:endParaRPr kumimoji="0" lang="en-US" sz="2400" b="0" i="0" u="none" strike="noStrike" kern="0" cap="none" spc="0" normalizeH="0" baseline="0" noProof="0" dirty="0">
                  <a:ln>
                    <a:noFill/>
                  </a:ln>
                  <a:solidFill>
                    <a:srgbClr val="000000"/>
                  </a:solidFill>
                  <a:effectLst/>
                  <a:uLnTx/>
                  <a:uFillTx/>
                  <a:latin typeface="Arial" charset="0"/>
                  <a:ea typeface="ＭＳ Ｐゴシック" charset="0"/>
                </a:endParaRPr>
              </a:p>
            </p:txBody>
          </p:sp>
        </p:grpSp>
        <p:sp>
          <p:nvSpPr>
            <p:cNvPr id="25" name="Line 65">
              <a:extLst>
                <a:ext uri="{FF2B5EF4-FFF2-40B4-BE49-F238E27FC236}">
                  <a16:creationId xmlns:a16="http://schemas.microsoft.com/office/drawing/2014/main" id="{36066819-4C3E-9DB8-237F-022E9668AD99}"/>
                </a:ext>
              </a:extLst>
            </p:cNvPr>
            <p:cNvSpPr>
              <a:spLocks noChangeShapeType="1"/>
            </p:cNvSpPr>
            <p:nvPr/>
          </p:nvSpPr>
          <p:spPr bwMode="auto">
            <a:xfrm>
              <a:off x="2640" y="2149"/>
              <a:ext cx="352" cy="0"/>
            </a:xfrm>
            <a:prstGeom prst="line">
              <a:avLst/>
            </a:prstGeom>
            <a:noFill/>
            <a:ln w="9525">
              <a:solidFill>
                <a:srgbClr val="000000"/>
              </a:solidFill>
              <a:round/>
              <a:headEnd/>
              <a:tailEnd/>
            </a:ln>
            <a:extLst>
              <a:ext uri="{909E8E84-426E-40dd-AFC4-6F175D3DCCD1}">
                <a14:hiddenFill xmlns="" xmlns:a14="http://schemas.microsoft.com/office/drawing/2010/main">
                  <a:noFill/>
                </a14:hiddenFill>
              </a:ext>
            </a:extLst>
          </p:spPr>
          <p:txBody>
            <a:bodyP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26" name="Text Box 66">
              <a:extLst>
                <a:ext uri="{FF2B5EF4-FFF2-40B4-BE49-F238E27FC236}">
                  <a16:creationId xmlns:a16="http://schemas.microsoft.com/office/drawing/2014/main" id="{675F923C-1BAC-B819-8C34-44D9F714C68D}"/>
                </a:ext>
              </a:extLst>
            </p:cNvPr>
            <p:cNvSpPr txBox="1">
              <a:spLocks noChangeArrowheads="1"/>
            </p:cNvSpPr>
            <p:nvPr/>
          </p:nvSpPr>
          <p:spPr bwMode="auto">
            <a:xfrm>
              <a:off x="2706" y="2149"/>
              <a:ext cx="215" cy="24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en-US" sz="1800" b="0" i="0" u="none" strike="noStrike" kern="0" cap="none" spc="0" normalizeH="0" baseline="0" noProof="0" dirty="0">
                  <a:ln>
                    <a:noFill/>
                  </a:ln>
                  <a:solidFill>
                    <a:srgbClr val="000000"/>
                  </a:solidFill>
                  <a:effectLst/>
                  <a:uLnTx/>
                  <a:uFillTx/>
                  <a:latin typeface="Arial" charset="0"/>
                  <a:ea typeface="ＭＳ Ｐゴシック" charset="0"/>
                </a:rPr>
                <a:t>2</a:t>
              </a:r>
              <a:endParaRPr kumimoji="0" lang="en-US" sz="24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27" name="Line 67">
              <a:extLst>
                <a:ext uri="{FF2B5EF4-FFF2-40B4-BE49-F238E27FC236}">
                  <a16:creationId xmlns:a16="http://schemas.microsoft.com/office/drawing/2014/main" id="{9461E01D-8873-4C92-68CF-1E5C71E24B5B}"/>
                </a:ext>
              </a:extLst>
            </p:cNvPr>
            <p:cNvSpPr>
              <a:spLocks noChangeShapeType="1"/>
            </p:cNvSpPr>
            <p:nvPr/>
          </p:nvSpPr>
          <p:spPr bwMode="auto">
            <a:xfrm>
              <a:off x="1503" y="990"/>
              <a:ext cx="965" cy="1138"/>
            </a:xfrm>
            <a:prstGeom prst="line">
              <a:avLst/>
            </a:prstGeom>
            <a:noFill/>
            <a:ln w="9525">
              <a:solidFill>
                <a:srgbClr val="000000"/>
              </a:solidFill>
              <a:round/>
              <a:headEnd/>
              <a:tailEnd/>
            </a:ln>
            <a:extLst>
              <a:ext uri="{909E8E84-426E-40dd-AFC4-6F175D3DCCD1}">
                <a14:hiddenFill xmlns="" xmlns:a14="http://schemas.microsoft.com/office/drawing/2010/main">
                  <a:noFill/>
                </a14:hiddenFill>
              </a:ext>
            </a:extLst>
          </p:spPr>
          <p:txBody>
            <a:bodyP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28" name="Text Box 68">
              <a:extLst>
                <a:ext uri="{FF2B5EF4-FFF2-40B4-BE49-F238E27FC236}">
                  <a16:creationId xmlns:a16="http://schemas.microsoft.com/office/drawing/2014/main" id="{F9D02721-E6BD-D699-1E42-314A5C2EDAAF}"/>
                </a:ext>
              </a:extLst>
            </p:cNvPr>
            <p:cNvSpPr txBox="1">
              <a:spLocks noChangeArrowheads="1"/>
            </p:cNvSpPr>
            <p:nvPr/>
          </p:nvSpPr>
          <p:spPr bwMode="auto">
            <a:xfrm>
              <a:off x="1919" y="1343"/>
              <a:ext cx="216" cy="246"/>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en-US" sz="1800" b="0" i="0" u="none" strike="noStrike" kern="0" cap="none" spc="0" normalizeH="0" baseline="0" noProof="0" dirty="0">
                  <a:ln>
                    <a:noFill/>
                  </a:ln>
                  <a:solidFill>
                    <a:srgbClr val="000000"/>
                  </a:solidFill>
                  <a:effectLst/>
                  <a:uLnTx/>
                  <a:uFillTx/>
                  <a:latin typeface="Arial" charset="0"/>
                  <a:ea typeface="ＭＳ Ｐゴシック" charset="0"/>
                </a:rPr>
                <a:t>7</a:t>
              </a:r>
              <a:endParaRPr kumimoji="0" lang="en-US" sz="24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29" name="Freeform 69">
              <a:extLst>
                <a:ext uri="{FF2B5EF4-FFF2-40B4-BE49-F238E27FC236}">
                  <a16:creationId xmlns:a16="http://schemas.microsoft.com/office/drawing/2014/main" id="{29ACEC38-4309-6F90-ED57-DBF6E8784D7D}"/>
                </a:ext>
              </a:extLst>
            </p:cNvPr>
            <p:cNvSpPr>
              <a:spLocks/>
            </p:cNvSpPr>
            <p:nvPr/>
          </p:nvSpPr>
          <p:spPr bwMode="auto">
            <a:xfrm>
              <a:off x="1489" y="976"/>
              <a:ext cx="28" cy="14"/>
            </a:xfrm>
            <a:custGeom>
              <a:avLst/>
              <a:gdLst>
                <a:gd name="T0" fmla="*/ 0 w 28"/>
                <a:gd name="T1" fmla="*/ 14 h 14"/>
                <a:gd name="T2" fmla="*/ 28 w 28"/>
                <a:gd name="T3" fmla="*/ 0 h 14"/>
                <a:gd name="T4" fmla="*/ 0 w 28"/>
                <a:gd name="T5" fmla="*/ 14 h 14"/>
                <a:gd name="T6" fmla="*/ 0 60000 65536"/>
                <a:gd name="T7" fmla="*/ 0 60000 65536"/>
                <a:gd name="T8" fmla="*/ 0 60000 65536"/>
                <a:gd name="T9" fmla="*/ 0 w 28"/>
                <a:gd name="T10" fmla="*/ 0 h 14"/>
                <a:gd name="T11" fmla="*/ 28 w 28"/>
                <a:gd name="T12" fmla="*/ 14 h 14"/>
              </a:gdLst>
              <a:ahLst/>
              <a:cxnLst>
                <a:cxn ang="T6">
                  <a:pos x="T0" y="T1"/>
                </a:cxn>
                <a:cxn ang="T7">
                  <a:pos x="T2" y="T3"/>
                </a:cxn>
                <a:cxn ang="T8">
                  <a:pos x="T4" y="T5"/>
                </a:cxn>
              </a:cxnLst>
              <a:rect l="T9" t="T10" r="T11" b="T12"/>
              <a:pathLst>
                <a:path w="28" h="14">
                  <a:moveTo>
                    <a:pt x="0" y="14"/>
                  </a:moveTo>
                  <a:cubicBezTo>
                    <a:pt x="9" y="9"/>
                    <a:pt x="28" y="0"/>
                    <a:pt x="28" y="0"/>
                  </a:cubicBezTo>
                  <a:cubicBezTo>
                    <a:pt x="28" y="0"/>
                    <a:pt x="9" y="9"/>
                    <a:pt x="0" y="14"/>
                  </a:cubicBezTo>
                  <a:close/>
                </a:path>
              </a:pathLst>
            </a:custGeom>
            <a:solidFill>
              <a:srgbClr val="00CC99"/>
            </a:solidFill>
            <a:ln w="9525">
              <a:solidFill>
                <a:srgbClr val="000000"/>
              </a:solidFill>
              <a:round/>
              <a:headEnd/>
              <a:tailEnd/>
            </a:ln>
          </p:spPr>
          <p:txBody>
            <a:bodyP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30" name="Freeform 70">
              <a:extLst>
                <a:ext uri="{FF2B5EF4-FFF2-40B4-BE49-F238E27FC236}">
                  <a16:creationId xmlns:a16="http://schemas.microsoft.com/office/drawing/2014/main" id="{E9A51CC9-97F9-9EE4-0CDA-B099E60E8848}"/>
                </a:ext>
              </a:extLst>
            </p:cNvPr>
            <p:cNvSpPr>
              <a:spLocks/>
            </p:cNvSpPr>
            <p:nvPr/>
          </p:nvSpPr>
          <p:spPr bwMode="auto">
            <a:xfrm>
              <a:off x="1623" y="999"/>
              <a:ext cx="1510" cy="1052"/>
            </a:xfrm>
            <a:custGeom>
              <a:avLst/>
              <a:gdLst>
                <a:gd name="T0" fmla="*/ 0 w 1510"/>
                <a:gd name="T1" fmla="*/ 5 h 1052"/>
                <a:gd name="T2" fmla="*/ 1102 w 1510"/>
                <a:gd name="T3" fmla="*/ 174 h 1052"/>
                <a:gd name="T4" fmla="*/ 1510 w 1510"/>
                <a:gd name="T5" fmla="*/ 1052 h 1052"/>
                <a:gd name="T6" fmla="*/ 0 60000 65536"/>
                <a:gd name="T7" fmla="*/ 0 60000 65536"/>
                <a:gd name="T8" fmla="*/ 0 60000 65536"/>
                <a:gd name="T9" fmla="*/ 0 w 1510"/>
                <a:gd name="T10" fmla="*/ 0 h 1052"/>
                <a:gd name="T11" fmla="*/ 1510 w 1510"/>
                <a:gd name="T12" fmla="*/ 1052 h 1052"/>
              </a:gdLst>
              <a:ahLst/>
              <a:cxnLst>
                <a:cxn ang="T6">
                  <a:pos x="T0" y="T1"/>
                </a:cxn>
                <a:cxn ang="T7">
                  <a:pos x="T2" y="T3"/>
                </a:cxn>
                <a:cxn ang="T8">
                  <a:pos x="T4" y="T5"/>
                </a:cxn>
              </a:cxnLst>
              <a:rect l="T9" t="T10" r="T11" b="T12"/>
              <a:pathLst>
                <a:path w="1510" h="1052">
                  <a:moveTo>
                    <a:pt x="0" y="5"/>
                  </a:moveTo>
                  <a:cubicBezTo>
                    <a:pt x="184" y="33"/>
                    <a:pt x="851" y="0"/>
                    <a:pt x="1102" y="174"/>
                  </a:cubicBezTo>
                  <a:cubicBezTo>
                    <a:pt x="1353" y="348"/>
                    <a:pt x="1425" y="869"/>
                    <a:pt x="1510" y="1052"/>
                  </a:cubicBezTo>
                </a:path>
              </a:pathLst>
            </a:custGeom>
            <a:noFill/>
            <a:ln w="9525">
              <a:solidFill>
                <a:srgbClr val="000000"/>
              </a:solidFill>
              <a:round/>
              <a:headEnd/>
              <a:tailEnd/>
            </a:ln>
            <a:extLst>
              <a:ext uri="{909E8E84-426E-40dd-AFC4-6F175D3DCCD1}">
                <a14:hiddenFill xmlns="" xmlns:a14="http://schemas.microsoft.com/office/drawing/2010/main">
                  <a:solidFill>
                    <a:srgbClr val="FFFFFF"/>
                  </a:solidFill>
                </a14:hiddenFill>
              </a:ext>
            </a:extLst>
          </p:spPr>
          <p:txBody>
            <a:bodyP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31" name="Text Box 71">
              <a:extLst>
                <a:ext uri="{FF2B5EF4-FFF2-40B4-BE49-F238E27FC236}">
                  <a16:creationId xmlns:a16="http://schemas.microsoft.com/office/drawing/2014/main" id="{DEE3A5EC-B474-BDAC-6108-AFC00AF58514}"/>
                </a:ext>
              </a:extLst>
            </p:cNvPr>
            <p:cNvSpPr txBox="1">
              <a:spLocks noChangeArrowheads="1"/>
            </p:cNvSpPr>
            <p:nvPr/>
          </p:nvSpPr>
          <p:spPr bwMode="auto">
            <a:xfrm>
              <a:off x="2680" y="1008"/>
              <a:ext cx="215" cy="246"/>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en-US" sz="1800" b="0" i="0" u="none" strike="noStrike" kern="0" cap="none" spc="0" normalizeH="0" baseline="0" noProof="0" dirty="0">
                  <a:ln>
                    <a:noFill/>
                  </a:ln>
                  <a:solidFill>
                    <a:srgbClr val="000000"/>
                  </a:solidFill>
                  <a:effectLst/>
                  <a:uLnTx/>
                  <a:uFillTx/>
                  <a:latin typeface="Arial" charset="0"/>
                  <a:ea typeface="ＭＳ Ｐゴシック" charset="0"/>
                </a:rPr>
                <a:t>9</a:t>
              </a:r>
              <a:endParaRPr kumimoji="0" lang="en-US" sz="2400" b="0" i="0" u="none" strike="noStrike" kern="0" cap="none" spc="0" normalizeH="0" baseline="0" noProof="0" dirty="0">
                <a:ln>
                  <a:noFill/>
                </a:ln>
                <a:solidFill>
                  <a:srgbClr val="000000"/>
                </a:solidFill>
                <a:effectLst/>
                <a:uLnTx/>
                <a:uFillTx/>
                <a:latin typeface="Arial" charset="0"/>
                <a:ea typeface="ＭＳ Ｐゴシック" charset="0"/>
              </a:endParaRPr>
            </a:p>
          </p:txBody>
        </p:sp>
      </p:grpSp>
      <p:sp>
        <p:nvSpPr>
          <p:cNvPr id="74" name="Text Box 73">
            <a:extLst>
              <a:ext uri="{FF2B5EF4-FFF2-40B4-BE49-F238E27FC236}">
                <a16:creationId xmlns:a16="http://schemas.microsoft.com/office/drawing/2014/main" id="{DB804BA6-43BC-CAA6-D06C-E6705494FD56}"/>
              </a:ext>
            </a:extLst>
          </p:cNvPr>
          <p:cNvSpPr txBox="1">
            <a:spLocks noChangeArrowheads="1"/>
          </p:cNvSpPr>
          <p:nvPr/>
        </p:nvSpPr>
        <p:spPr bwMode="auto">
          <a:xfrm>
            <a:off x="593232" y="1792545"/>
            <a:ext cx="817916" cy="83099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r" defTabSz="914400" eaLnBrk="0" fontAlgn="base" latinLnBrk="0" hangingPunct="0">
              <a:lnSpc>
                <a:spcPct val="100000"/>
              </a:lnSpc>
              <a:spcBef>
                <a:spcPct val="0"/>
              </a:spcBef>
              <a:spcAft>
                <a:spcPct val="0"/>
              </a:spcAft>
              <a:buClrTx/>
              <a:buSzTx/>
              <a:buFontTx/>
              <a:buNone/>
              <a:tabLst/>
              <a:defRPr/>
            </a:pPr>
            <a:r>
              <a:rPr kumimoji="0" lang="en-US" b="0" i="0" u="none" strike="noStrike" kern="0" cap="none" spc="0" normalizeH="0" baseline="0" noProof="0" dirty="0">
                <a:ln>
                  <a:noFill/>
                </a:ln>
                <a:solidFill>
                  <a:srgbClr val="000000"/>
                </a:solidFill>
                <a:effectLst/>
                <a:uLnTx/>
                <a:uFillTx/>
                <a:latin typeface="Arial" charset="0"/>
                <a:ea typeface="ＭＳ Ｐゴシック" charset="0"/>
              </a:rPr>
              <a:t>Step</a:t>
            </a:r>
          </a:p>
          <a:p>
            <a:pPr marL="0" marR="0" lvl="0" indent="0" algn="r" defTabSz="914400" eaLnBrk="0" fontAlgn="base" latinLnBrk="0" hangingPunct="0">
              <a:lnSpc>
                <a:spcPct val="100000"/>
              </a:lnSpc>
              <a:spcBef>
                <a:spcPct val="0"/>
              </a:spcBef>
              <a:spcAft>
                <a:spcPct val="0"/>
              </a:spcAft>
              <a:buClrTx/>
              <a:buSzTx/>
              <a:buFontTx/>
              <a:buNone/>
              <a:tabLst/>
              <a:defRPr/>
            </a:pPr>
            <a:endParaRPr kumimoji="0" lang="en-US"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75" name="Text Box 74">
            <a:extLst>
              <a:ext uri="{FF2B5EF4-FFF2-40B4-BE49-F238E27FC236}">
                <a16:creationId xmlns:a16="http://schemas.microsoft.com/office/drawing/2014/main" id="{36E7CBF1-126A-ECA5-79D3-F34D0FC02E0B}"/>
              </a:ext>
            </a:extLst>
          </p:cNvPr>
          <p:cNvSpPr txBox="1">
            <a:spLocks noChangeArrowheads="1"/>
          </p:cNvSpPr>
          <p:nvPr/>
        </p:nvSpPr>
        <p:spPr bwMode="auto">
          <a:xfrm>
            <a:off x="1661579" y="1793419"/>
            <a:ext cx="466795" cy="46166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r" defTabSz="914400" eaLnBrk="0" fontAlgn="base" latinLnBrk="0" hangingPunct="0">
              <a:lnSpc>
                <a:spcPct val="100000"/>
              </a:lnSpc>
              <a:spcBef>
                <a:spcPct val="0"/>
              </a:spcBef>
              <a:spcAft>
                <a:spcPct val="0"/>
              </a:spcAft>
              <a:buClrTx/>
              <a:buSzTx/>
              <a:buFontTx/>
              <a:buNone/>
              <a:tabLst/>
              <a:defRPr/>
            </a:pPr>
            <a:r>
              <a:rPr kumimoji="0" lang="en-US" b="0" i="1" u="none" strike="noStrike" kern="0" cap="none" spc="0" normalizeH="0" baseline="0" noProof="0" dirty="0">
                <a:ln>
                  <a:noFill/>
                </a:ln>
                <a:solidFill>
                  <a:srgbClr val="000000"/>
                </a:solidFill>
                <a:effectLst/>
                <a:uLnTx/>
                <a:uFillTx/>
                <a:latin typeface="Arial" charset="0"/>
                <a:ea typeface="ＭＳ Ｐゴシック" charset="0"/>
              </a:rPr>
              <a:t>N</a:t>
            </a:r>
            <a:r>
              <a:rPr kumimoji="0" lang="en-US" b="0" i="1" u="none" strike="noStrike" kern="0" cap="none" spc="0" normalizeH="0" baseline="0" noProof="0" dirty="0">
                <a:ln>
                  <a:noFill/>
                </a:ln>
                <a:solidFill>
                  <a:srgbClr val="000000"/>
                </a:solidFill>
                <a:effectLst/>
                <a:uLnTx/>
                <a:uFillTx/>
                <a:latin typeface="Arial" charset="0"/>
                <a:ea typeface="ＭＳ Ｐゴシック" charset="0"/>
                <a:cs typeface="Arial" charset="0"/>
              </a:rPr>
              <a:t>'</a:t>
            </a:r>
          </a:p>
        </p:txBody>
      </p:sp>
      <p:sp>
        <p:nvSpPr>
          <p:cNvPr id="76" name="Text Box 75">
            <a:extLst>
              <a:ext uri="{FF2B5EF4-FFF2-40B4-BE49-F238E27FC236}">
                <a16:creationId xmlns:a16="http://schemas.microsoft.com/office/drawing/2014/main" id="{AF5DDC1C-BD54-CB79-F342-68970DEA964E}"/>
              </a:ext>
            </a:extLst>
          </p:cNvPr>
          <p:cNvSpPr txBox="1">
            <a:spLocks noChangeArrowheads="1"/>
          </p:cNvSpPr>
          <p:nvPr/>
        </p:nvSpPr>
        <p:spPr bwMode="auto">
          <a:xfrm>
            <a:off x="2373738" y="1644712"/>
            <a:ext cx="641522" cy="535531"/>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eaLnBrk="0" fontAlgn="base" latinLnBrk="0" hangingPunct="0">
              <a:lnSpc>
                <a:spcPct val="90000"/>
              </a:lnSpc>
              <a:spcBef>
                <a:spcPct val="0"/>
              </a:spcBef>
              <a:spcAft>
                <a:spcPct val="0"/>
              </a:spcAft>
              <a:buClrTx/>
              <a:buSzTx/>
              <a:buFontTx/>
              <a:buNone/>
              <a:tabLst/>
              <a:defRPr/>
            </a:pPr>
            <a:r>
              <a:rPr kumimoji="0" lang="en-US" sz="1600" b="0" i="1" u="none" strike="noStrike" kern="0" cap="none" spc="0" normalizeH="0" baseline="0" noProof="0" dirty="0">
                <a:ln>
                  <a:noFill/>
                </a:ln>
                <a:solidFill>
                  <a:srgbClr val="000000"/>
                </a:solidFill>
                <a:effectLst/>
                <a:uLnTx/>
                <a:uFillTx/>
                <a:latin typeface="Arial" panose="020B0604020202020204" pitchFamily="34" charset="0"/>
                <a:cs typeface="Arial" panose="020B0604020202020204" pitchFamily="34" charset="0"/>
              </a:rPr>
              <a:t>D(</a:t>
            </a:r>
            <a:r>
              <a:rPr kumimoji="0" lang="en-US" sz="1600" i="1" u="none" strike="noStrike" kern="0" cap="none" spc="0" normalizeH="0" baseline="0" noProof="0" dirty="0">
                <a:ln>
                  <a:noFill/>
                </a:ln>
                <a:effectLst/>
                <a:uLnTx/>
                <a:uFillTx/>
                <a:latin typeface="Arial" panose="020B0604020202020204" pitchFamily="34" charset="0"/>
                <a:cs typeface="Arial" panose="020B0604020202020204" pitchFamily="34" charset="0"/>
              </a:rPr>
              <a:t>v</a:t>
            </a:r>
            <a:r>
              <a:rPr kumimoji="0" lang="en-US" sz="1600" b="0" i="1" u="none" strike="noStrike" kern="0" cap="none" spc="0" normalizeH="0" baseline="0" noProof="0" dirty="0">
                <a:ln>
                  <a:noFill/>
                </a:ln>
                <a:solidFill>
                  <a:srgbClr val="000000"/>
                </a:solidFill>
                <a:effectLst/>
                <a:uLnTx/>
                <a:uFillTx/>
                <a:latin typeface="Arial" panose="020B0604020202020204" pitchFamily="34" charset="0"/>
                <a:cs typeface="Arial" panose="020B0604020202020204" pitchFamily="34" charset="0"/>
              </a:rPr>
              <a:t>),</a:t>
            </a:r>
          </a:p>
          <a:p>
            <a:pPr marL="0" marR="0" lvl="0" indent="0" algn="ctr" defTabSz="914400" eaLnBrk="0" fontAlgn="base" latinLnBrk="0" hangingPunct="0">
              <a:lnSpc>
                <a:spcPct val="90000"/>
              </a:lnSpc>
              <a:spcBef>
                <a:spcPct val="0"/>
              </a:spcBef>
              <a:spcAft>
                <a:spcPct val="0"/>
              </a:spcAft>
              <a:buClrTx/>
              <a:buSzTx/>
              <a:buFontTx/>
              <a:buNone/>
              <a:tabLst/>
              <a:defRPr/>
            </a:pPr>
            <a:r>
              <a:rPr kumimoji="0" lang="en-US" sz="1600" b="0" i="1" u="none" strike="noStrike" kern="0" cap="none" spc="0" normalizeH="0" baseline="0" noProof="0" dirty="0">
                <a:ln>
                  <a:noFill/>
                </a:ln>
                <a:solidFill>
                  <a:srgbClr val="000000"/>
                </a:solidFill>
                <a:effectLst/>
                <a:uLnTx/>
                <a:uFillTx/>
                <a:latin typeface="Arial" panose="020B0604020202020204" pitchFamily="34" charset="0"/>
                <a:cs typeface="Arial" panose="020B0604020202020204" pitchFamily="34" charset="0"/>
              </a:rPr>
              <a:t>p(v)</a:t>
            </a:r>
          </a:p>
        </p:txBody>
      </p:sp>
      <p:sp>
        <p:nvSpPr>
          <p:cNvPr id="77" name="Text Box 76">
            <a:extLst>
              <a:ext uri="{FF2B5EF4-FFF2-40B4-BE49-F238E27FC236}">
                <a16:creationId xmlns:a16="http://schemas.microsoft.com/office/drawing/2014/main" id="{AC4F6EBA-BE0B-C40B-D59A-D7F24FE45C10}"/>
              </a:ext>
            </a:extLst>
          </p:cNvPr>
          <p:cNvSpPr txBox="1">
            <a:spLocks noChangeArrowheads="1"/>
          </p:cNvSpPr>
          <p:nvPr/>
        </p:nvSpPr>
        <p:spPr bwMode="auto">
          <a:xfrm>
            <a:off x="785268" y="2280100"/>
            <a:ext cx="327334" cy="40011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r" defTabSz="914400" eaLnBrk="0" fontAlgn="base" latinLnBrk="0" hangingPunct="0">
              <a:lnSpc>
                <a:spcPct val="100000"/>
              </a:lnSpc>
              <a:spcBef>
                <a:spcPct val="0"/>
              </a:spcBef>
              <a:spcAft>
                <a:spcPct val="0"/>
              </a:spcAft>
              <a:buClrTx/>
              <a:buSzTx/>
              <a:buFontTx/>
              <a:buNone/>
              <a:tabLst/>
              <a:defRPr/>
            </a:pPr>
            <a:r>
              <a:rPr kumimoji="0" lang="en-US" sz="2000" b="0" i="0" u="none" strike="noStrike" kern="0" cap="none" spc="0" normalizeH="0" baseline="0" noProof="0" dirty="0">
                <a:ln>
                  <a:noFill/>
                </a:ln>
                <a:solidFill>
                  <a:srgbClr val="000000"/>
                </a:solidFill>
                <a:effectLst/>
                <a:uLnTx/>
                <a:uFillTx/>
                <a:latin typeface="Arial" charset="0"/>
                <a:ea typeface="ＭＳ Ｐゴシック" charset="0"/>
              </a:rPr>
              <a:t>0</a:t>
            </a:r>
          </a:p>
        </p:txBody>
      </p:sp>
      <p:sp>
        <p:nvSpPr>
          <p:cNvPr id="83" name="Text Box 82">
            <a:extLst>
              <a:ext uri="{FF2B5EF4-FFF2-40B4-BE49-F238E27FC236}">
                <a16:creationId xmlns:a16="http://schemas.microsoft.com/office/drawing/2014/main" id="{5DCB720C-3B9A-6743-3343-00C6D2BC3F59}"/>
              </a:ext>
            </a:extLst>
          </p:cNvPr>
          <p:cNvSpPr txBox="1">
            <a:spLocks noChangeArrowheads="1"/>
          </p:cNvSpPr>
          <p:nvPr/>
        </p:nvSpPr>
        <p:spPr bwMode="auto">
          <a:xfrm>
            <a:off x="3207477" y="1647177"/>
            <a:ext cx="688010" cy="535531"/>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eaLnBrk="0" fontAlgn="base" latinLnBrk="0" hangingPunct="0">
              <a:lnSpc>
                <a:spcPct val="90000"/>
              </a:lnSpc>
              <a:spcBef>
                <a:spcPct val="0"/>
              </a:spcBef>
              <a:spcAft>
                <a:spcPct val="0"/>
              </a:spcAft>
              <a:buClrTx/>
              <a:buSzTx/>
              <a:buFontTx/>
              <a:buNone/>
              <a:tabLst/>
              <a:defRPr/>
            </a:pPr>
            <a:r>
              <a:rPr kumimoji="0" lang="en-US" sz="1600" b="0" i="1" u="none" strike="noStrike" kern="0" cap="none" spc="0" normalizeH="0" baseline="0" noProof="0" dirty="0">
                <a:ln>
                  <a:noFill/>
                </a:ln>
                <a:solidFill>
                  <a:srgbClr val="000000"/>
                </a:solidFill>
                <a:effectLst/>
                <a:uLnTx/>
                <a:uFillTx/>
                <a:latin typeface="Arial" panose="020B0604020202020204" pitchFamily="34" charset="0"/>
                <a:cs typeface="Arial" panose="020B0604020202020204" pitchFamily="34" charset="0"/>
              </a:rPr>
              <a:t>D(</a:t>
            </a:r>
            <a:r>
              <a:rPr kumimoji="0" lang="en-US" sz="1600" i="1" u="none" strike="noStrike" kern="0" cap="none" spc="0" normalizeH="0" baseline="0" noProof="0" dirty="0">
                <a:ln>
                  <a:noFill/>
                </a:ln>
                <a:effectLst/>
                <a:uLnTx/>
                <a:uFillTx/>
                <a:latin typeface="Arial" panose="020B0604020202020204" pitchFamily="34" charset="0"/>
                <a:cs typeface="Arial" panose="020B0604020202020204" pitchFamily="34" charset="0"/>
              </a:rPr>
              <a:t>w</a:t>
            </a:r>
            <a:r>
              <a:rPr kumimoji="0" lang="en-US" sz="1600" b="0" i="1" u="none" strike="noStrike" kern="0" cap="none" spc="0" normalizeH="0" baseline="0" noProof="0" dirty="0">
                <a:ln>
                  <a:noFill/>
                </a:ln>
                <a:solidFill>
                  <a:srgbClr val="000000"/>
                </a:solidFill>
                <a:effectLst/>
                <a:uLnTx/>
                <a:uFillTx/>
                <a:latin typeface="Arial" panose="020B0604020202020204" pitchFamily="34" charset="0"/>
                <a:cs typeface="Arial" panose="020B0604020202020204" pitchFamily="34" charset="0"/>
              </a:rPr>
              <a:t>),</a:t>
            </a:r>
          </a:p>
          <a:p>
            <a:pPr marL="0" marR="0" lvl="0" indent="0" algn="ctr" defTabSz="914400" eaLnBrk="0" fontAlgn="base" latinLnBrk="0" hangingPunct="0">
              <a:lnSpc>
                <a:spcPct val="90000"/>
              </a:lnSpc>
              <a:spcBef>
                <a:spcPct val="0"/>
              </a:spcBef>
              <a:spcAft>
                <a:spcPct val="0"/>
              </a:spcAft>
              <a:buClrTx/>
              <a:buSzTx/>
              <a:buFontTx/>
              <a:buNone/>
              <a:tabLst/>
              <a:defRPr/>
            </a:pPr>
            <a:r>
              <a:rPr kumimoji="0" lang="en-US" sz="1600" b="0" i="1" u="none" strike="noStrike" kern="0" cap="none" spc="0" normalizeH="0" baseline="0" noProof="0" dirty="0">
                <a:ln>
                  <a:noFill/>
                </a:ln>
                <a:solidFill>
                  <a:srgbClr val="000000"/>
                </a:solidFill>
                <a:effectLst/>
                <a:uLnTx/>
                <a:uFillTx/>
                <a:latin typeface="Arial" panose="020B0604020202020204" pitchFamily="34" charset="0"/>
                <a:cs typeface="Arial" panose="020B0604020202020204" pitchFamily="34" charset="0"/>
              </a:rPr>
              <a:t>p(w)</a:t>
            </a:r>
          </a:p>
        </p:txBody>
      </p:sp>
      <p:sp>
        <p:nvSpPr>
          <p:cNvPr id="84" name="Text Box 83">
            <a:extLst>
              <a:ext uri="{FF2B5EF4-FFF2-40B4-BE49-F238E27FC236}">
                <a16:creationId xmlns:a16="http://schemas.microsoft.com/office/drawing/2014/main" id="{E74D7972-4D68-1631-ADF1-0B88AC926846}"/>
              </a:ext>
            </a:extLst>
          </p:cNvPr>
          <p:cNvSpPr txBox="1">
            <a:spLocks noChangeArrowheads="1"/>
          </p:cNvSpPr>
          <p:nvPr/>
        </p:nvSpPr>
        <p:spPr bwMode="auto">
          <a:xfrm>
            <a:off x="4098638" y="1647176"/>
            <a:ext cx="641522" cy="535531"/>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eaLnBrk="0" fontAlgn="base" latinLnBrk="0" hangingPunct="0">
              <a:lnSpc>
                <a:spcPct val="90000"/>
              </a:lnSpc>
              <a:spcBef>
                <a:spcPct val="0"/>
              </a:spcBef>
              <a:spcAft>
                <a:spcPct val="0"/>
              </a:spcAft>
              <a:buClrTx/>
              <a:buSzTx/>
              <a:buFontTx/>
              <a:buNone/>
              <a:tabLst/>
              <a:defRPr/>
            </a:pPr>
            <a:r>
              <a:rPr kumimoji="0" lang="en-US" sz="1600" b="0" i="1" u="none" strike="noStrike" kern="0" cap="none" spc="0" normalizeH="0" baseline="0" noProof="0" dirty="0">
                <a:ln>
                  <a:noFill/>
                </a:ln>
                <a:solidFill>
                  <a:srgbClr val="000000"/>
                </a:solidFill>
                <a:effectLst/>
                <a:uLnTx/>
                <a:uFillTx/>
                <a:latin typeface="Arial" panose="020B0604020202020204" pitchFamily="34" charset="0"/>
                <a:cs typeface="Arial" panose="020B0604020202020204" pitchFamily="34" charset="0"/>
              </a:rPr>
              <a:t>D(</a:t>
            </a:r>
            <a:r>
              <a:rPr kumimoji="0" lang="en-US" sz="1600" i="1" u="none" strike="noStrike" kern="0" cap="none" spc="0" normalizeH="0" baseline="0" noProof="0" dirty="0">
                <a:ln>
                  <a:noFill/>
                </a:ln>
                <a:effectLst/>
                <a:uLnTx/>
                <a:uFillTx/>
                <a:latin typeface="Arial" panose="020B0604020202020204" pitchFamily="34" charset="0"/>
                <a:cs typeface="Arial" panose="020B0604020202020204" pitchFamily="34" charset="0"/>
              </a:rPr>
              <a:t>x</a:t>
            </a:r>
            <a:r>
              <a:rPr kumimoji="0" lang="en-US" sz="1600" b="0" i="1" u="none" strike="noStrike" kern="0" cap="none" spc="0" normalizeH="0" baseline="0" noProof="0" dirty="0">
                <a:ln>
                  <a:noFill/>
                </a:ln>
                <a:solidFill>
                  <a:srgbClr val="000000"/>
                </a:solidFill>
                <a:effectLst/>
                <a:uLnTx/>
                <a:uFillTx/>
                <a:latin typeface="Arial" panose="020B0604020202020204" pitchFamily="34" charset="0"/>
                <a:cs typeface="Arial" panose="020B0604020202020204" pitchFamily="34" charset="0"/>
              </a:rPr>
              <a:t>),</a:t>
            </a:r>
          </a:p>
          <a:p>
            <a:pPr marL="0" marR="0" lvl="0" indent="0" algn="ctr" defTabSz="914400" eaLnBrk="0" fontAlgn="base" latinLnBrk="0" hangingPunct="0">
              <a:lnSpc>
                <a:spcPct val="90000"/>
              </a:lnSpc>
              <a:spcBef>
                <a:spcPct val="0"/>
              </a:spcBef>
              <a:spcAft>
                <a:spcPct val="0"/>
              </a:spcAft>
              <a:buClrTx/>
              <a:buSzTx/>
              <a:buFontTx/>
              <a:buNone/>
              <a:tabLst/>
              <a:defRPr/>
            </a:pPr>
            <a:r>
              <a:rPr kumimoji="0" lang="en-US" sz="1600" b="0" i="1" u="none" strike="noStrike" kern="0" cap="none" spc="0" normalizeH="0" baseline="0" noProof="0" dirty="0">
                <a:ln>
                  <a:noFill/>
                </a:ln>
                <a:solidFill>
                  <a:srgbClr val="000000"/>
                </a:solidFill>
                <a:effectLst/>
                <a:uLnTx/>
                <a:uFillTx/>
                <a:latin typeface="Arial" panose="020B0604020202020204" pitchFamily="34" charset="0"/>
                <a:cs typeface="Arial" panose="020B0604020202020204" pitchFamily="34" charset="0"/>
              </a:rPr>
              <a:t>p(x)</a:t>
            </a:r>
          </a:p>
        </p:txBody>
      </p:sp>
      <p:sp>
        <p:nvSpPr>
          <p:cNvPr id="85" name="Text Box 84">
            <a:extLst>
              <a:ext uri="{FF2B5EF4-FFF2-40B4-BE49-F238E27FC236}">
                <a16:creationId xmlns:a16="http://schemas.microsoft.com/office/drawing/2014/main" id="{6938F402-C5AA-5AEB-DC8D-431F065B4F46}"/>
              </a:ext>
            </a:extLst>
          </p:cNvPr>
          <p:cNvSpPr txBox="1">
            <a:spLocks noChangeArrowheads="1"/>
          </p:cNvSpPr>
          <p:nvPr/>
        </p:nvSpPr>
        <p:spPr bwMode="auto">
          <a:xfrm>
            <a:off x="4934206" y="1652652"/>
            <a:ext cx="641522" cy="535531"/>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eaLnBrk="0" fontAlgn="base" latinLnBrk="0" hangingPunct="0">
              <a:lnSpc>
                <a:spcPct val="90000"/>
              </a:lnSpc>
              <a:spcBef>
                <a:spcPct val="0"/>
              </a:spcBef>
              <a:spcAft>
                <a:spcPct val="0"/>
              </a:spcAft>
              <a:buClrTx/>
              <a:buSzTx/>
              <a:buFontTx/>
              <a:buNone/>
              <a:tabLst/>
              <a:defRPr/>
            </a:pPr>
            <a:r>
              <a:rPr kumimoji="0" lang="en-US" sz="1600" b="0" i="1" u="none" strike="noStrike" kern="0" cap="none" spc="0" normalizeH="0" baseline="0" noProof="0" dirty="0">
                <a:ln>
                  <a:noFill/>
                </a:ln>
                <a:solidFill>
                  <a:srgbClr val="000000"/>
                </a:solidFill>
                <a:effectLst/>
                <a:uLnTx/>
                <a:uFillTx/>
                <a:latin typeface="Arial" panose="020B0604020202020204" pitchFamily="34" charset="0"/>
                <a:cs typeface="Arial" panose="020B0604020202020204" pitchFamily="34" charset="0"/>
              </a:rPr>
              <a:t>D(</a:t>
            </a:r>
            <a:r>
              <a:rPr kumimoji="0" lang="en-US" sz="1600" i="1" u="none" strike="noStrike" kern="0" cap="none" spc="0" normalizeH="0" baseline="0" noProof="0" dirty="0">
                <a:ln>
                  <a:noFill/>
                </a:ln>
                <a:effectLst/>
                <a:uLnTx/>
                <a:uFillTx/>
                <a:latin typeface="Arial" panose="020B0604020202020204" pitchFamily="34" charset="0"/>
                <a:cs typeface="Arial" panose="020B0604020202020204" pitchFamily="34" charset="0"/>
              </a:rPr>
              <a:t>y</a:t>
            </a:r>
            <a:r>
              <a:rPr kumimoji="0" lang="en-US" sz="1600" b="0" i="1" u="none" strike="noStrike" kern="0" cap="none" spc="0" normalizeH="0" baseline="0" noProof="0" dirty="0">
                <a:ln>
                  <a:noFill/>
                </a:ln>
                <a:solidFill>
                  <a:srgbClr val="000000"/>
                </a:solidFill>
                <a:effectLst/>
                <a:uLnTx/>
                <a:uFillTx/>
                <a:latin typeface="Arial" panose="020B0604020202020204" pitchFamily="34" charset="0"/>
                <a:cs typeface="Arial" panose="020B0604020202020204" pitchFamily="34" charset="0"/>
              </a:rPr>
              <a:t>),</a:t>
            </a:r>
          </a:p>
          <a:p>
            <a:pPr marL="0" marR="0" lvl="0" indent="0" algn="ctr" defTabSz="914400" eaLnBrk="0" fontAlgn="base" latinLnBrk="0" hangingPunct="0">
              <a:lnSpc>
                <a:spcPct val="90000"/>
              </a:lnSpc>
              <a:spcBef>
                <a:spcPct val="0"/>
              </a:spcBef>
              <a:spcAft>
                <a:spcPct val="0"/>
              </a:spcAft>
              <a:buClrTx/>
              <a:buSzTx/>
              <a:buFontTx/>
              <a:buNone/>
              <a:tabLst/>
              <a:defRPr/>
            </a:pPr>
            <a:r>
              <a:rPr kumimoji="0" lang="en-US" sz="1600" b="0" i="1" u="none" strike="noStrike" kern="0" cap="none" spc="0" normalizeH="0" baseline="0" noProof="0" dirty="0">
                <a:ln>
                  <a:noFill/>
                </a:ln>
                <a:solidFill>
                  <a:srgbClr val="000000"/>
                </a:solidFill>
                <a:effectLst/>
                <a:uLnTx/>
                <a:uFillTx/>
                <a:latin typeface="Arial" panose="020B0604020202020204" pitchFamily="34" charset="0"/>
                <a:cs typeface="Arial" panose="020B0604020202020204" pitchFamily="34" charset="0"/>
              </a:rPr>
              <a:t>p(y)</a:t>
            </a:r>
          </a:p>
        </p:txBody>
      </p:sp>
      <p:sp>
        <p:nvSpPr>
          <p:cNvPr id="86" name="Text Box 85">
            <a:extLst>
              <a:ext uri="{FF2B5EF4-FFF2-40B4-BE49-F238E27FC236}">
                <a16:creationId xmlns:a16="http://schemas.microsoft.com/office/drawing/2014/main" id="{4EAC2388-3DEE-9620-C329-2EA670FD3F54}"/>
              </a:ext>
            </a:extLst>
          </p:cNvPr>
          <p:cNvSpPr txBox="1">
            <a:spLocks noChangeArrowheads="1"/>
          </p:cNvSpPr>
          <p:nvPr/>
        </p:nvSpPr>
        <p:spPr bwMode="auto">
          <a:xfrm>
            <a:off x="5771830" y="1651940"/>
            <a:ext cx="630302" cy="535531"/>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eaLnBrk="0" fontAlgn="base" latinLnBrk="0" hangingPunct="0">
              <a:lnSpc>
                <a:spcPct val="90000"/>
              </a:lnSpc>
              <a:spcBef>
                <a:spcPct val="0"/>
              </a:spcBef>
              <a:spcAft>
                <a:spcPct val="0"/>
              </a:spcAft>
              <a:buClrTx/>
              <a:buSzTx/>
              <a:buFontTx/>
              <a:buNone/>
              <a:tabLst/>
              <a:defRPr/>
            </a:pPr>
            <a:r>
              <a:rPr kumimoji="0" lang="en-US" sz="1600" b="0" i="1" u="none" strike="noStrike" kern="0" cap="none" spc="0" normalizeH="0" baseline="0" noProof="0" dirty="0">
                <a:ln>
                  <a:noFill/>
                </a:ln>
                <a:solidFill>
                  <a:srgbClr val="000000"/>
                </a:solidFill>
                <a:effectLst/>
                <a:uLnTx/>
                <a:uFillTx/>
                <a:latin typeface="Arial" panose="020B0604020202020204" pitchFamily="34" charset="0"/>
                <a:cs typeface="Arial" panose="020B0604020202020204" pitchFamily="34" charset="0"/>
              </a:rPr>
              <a:t>D(</a:t>
            </a:r>
            <a:r>
              <a:rPr kumimoji="0" lang="en-US" sz="1600" i="1" u="none" strike="noStrike" kern="0" cap="none" spc="0" normalizeH="0" baseline="0" noProof="0" dirty="0">
                <a:ln>
                  <a:noFill/>
                </a:ln>
                <a:effectLst/>
                <a:uLnTx/>
                <a:uFillTx/>
                <a:latin typeface="Arial" panose="020B0604020202020204" pitchFamily="34" charset="0"/>
                <a:cs typeface="Arial" panose="020B0604020202020204" pitchFamily="34" charset="0"/>
              </a:rPr>
              <a:t>z</a:t>
            </a:r>
            <a:r>
              <a:rPr kumimoji="0" lang="en-US" sz="1600" b="0" i="1" u="none" strike="noStrike" kern="0" cap="none" spc="0" normalizeH="0" baseline="0" noProof="0" dirty="0">
                <a:ln>
                  <a:noFill/>
                </a:ln>
                <a:solidFill>
                  <a:srgbClr val="000000"/>
                </a:solidFill>
                <a:effectLst/>
                <a:uLnTx/>
                <a:uFillTx/>
                <a:latin typeface="Arial" panose="020B0604020202020204" pitchFamily="34" charset="0"/>
                <a:cs typeface="Arial" panose="020B0604020202020204" pitchFamily="34" charset="0"/>
              </a:rPr>
              <a:t>),</a:t>
            </a:r>
          </a:p>
          <a:p>
            <a:pPr marL="0" marR="0" lvl="0" indent="0" algn="ctr" defTabSz="914400" eaLnBrk="0" fontAlgn="base" latinLnBrk="0" hangingPunct="0">
              <a:lnSpc>
                <a:spcPct val="90000"/>
              </a:lnSpc>
              <a:spcBef>
                <a:spcPct val="0"/>
              </a:spcBef>
              <a:spcAft>
                <a:spcPct val="0"/>
              </a:spcAft>
              <a:buClrTx/>
              <a:buSzTx/>
              <a:buFontTx/>
              <a:buNone/>
              <a:tabLst/>
              <a:defRPr/>
            </a:pPr>
            <a:r>
              <a:rPr kumimoji="0" lang="en-US" sz="1600" b="0" i="1" u="none" strike="noStrike" kern="0" cap="none" spc="0" normalizeH="0" baseline="0" noProof="0" dirty="0">
                <a:ln>
                  <a:noFill/>
                </a:ln>
                <a:solidFill>
                  <a:srgbClr val="000000"/>
                </a:solidFill>
                <a:effectLst/>
                <a:uLnTx/>
                <a:uFillTx/>
                <a:latin typeface="Arial" panose="020B0604020202020204" pitchFamily="34" charset="0"/>
                <a:cs typeface="Arial" panose="020B0604020202020204" pitchFamily="34" charset="0"/>
              </a:rPr>
              <a:t>p(z)</a:t>
            </a:r>
          </a:p>
        </p:txBody>
      </p:sp>
      <p:sp>
        <p:nvSpPr>
          <p:cNvPr id="87" name="Line 87">
            <a:extLst>
              <a:ext uri="{FF2B5EF4-FFF2-40B4-BE49-F238E27FC236}">
                <a16:creationId xmlns:a16="http://schemas.microsoft.com/office/drawing/2014/main" id="{75135BDE-BF18-CDBC-90D4-4083B9711FDB}"/>
              </a:ext>
            </a:extLst>
          </p:cNvPr>
          <p:cNvSpPr>
            <a:spLocks noChangeShapeType="1"/>
          </p:cNvSpPr>
          <p:nvPr/>
        </p:nvSpPr>
        <p:spPr bwMode="auto">
          <a:xfrm>
            <a:off x="939397" y="2690590"/>
            <a:ext cx="5150117" cy="0"/>
          </a:xfrm>
          <a:prstGeom prst="line">
            <a:avLst/>
          </a:prstGeom>
          <a:noFill/>
          <a:ln w="12700">
            <a:solidFill>
              <a:schemeClr val="bg1">
                <a:lumMod val="65000"/>
              </a:schemeClr>
            </a:solidFill>
            <a:round/>
            <a:headEnd/>
            <a:tailEnd/>
          </a:ln>
          <a:extLst>
            <a:ext uri="{909E8E84-426E-40dd-AFC4-6F175D3DCCD1}">
              <a14:hiddenFill xmlns="" xmlns:a14="http://schemas.microsoft.com/office/drawing/2010/main">
                <a:noFill/>
              </a14:hiddenFill>
            </a:ext>
          </a:extLst>
        </p:spPr>
        <p:txBody>
          <a:bodyPr wrap="none"/>
          <a:lstStyle/>
          <a:p>
            <a:pPr eaLnBrk="0" fontAlgn="base" hangingPunct="0">
              <a:spcBef>
                <a:spcPct val="0"/>
              </a:spcBef>
              <a:spcAft>
                <a:spcPct val="0"/>
              </a:spcAft>
            </a:pPr>
            <a:endParaRPr lang="en-US" sz="2000" dirty="0">
              <a:solidFill>
                <a:srgbClr val="000000"/>
              </a:solidFill>
              <a:latin typeface="Arial" charset="0"/>
              <a:ea typeface="ＭＳ Ｐゴシック" charset="0"/>
            </a:endParaRPr>
          </a:p>
        </p:txBody>
      </p:sp>
      <p:sp>
        <p:nvSpPr>
          <p:cNvPr id="88" name="Text Box 88">
            <a:extLst>
              <a:ext uri="{FF2B5EF4-FFF2-40B4-BE49-F238E27FC236}">
                <a16:creationId xmlns:a16="http://schemas.microsoft.com/office/drawing/2014/main" id="{02412B1A-7DA8-EB23-1E17-34CBF0DACA9C}"/>
              </a:ext>
            </a:extLst>
          </p:cNvPr>
          <p:cNvSpPr txBox="1">
            <a:spLocks noChangeArrowheads="1"/>
          </p:cNvSpPr>
          <p:nvPr/>
        </p:nvSpPr>
        <p:spPr bwMode="auto">
          <a:xfrm>
            <a:off x="1766343" y="2270575"/>
            <a:ext cx="327334" cy="40011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r" defTabSz="914400" eaLnBrk="0" fontAlgn="base" latinLnBrk="0" hangingPunct="0">
              <a:lnSpc>
                <a:spcPct val="100000"/>
              </a:lnSpc>
              <a:spcBef>
                <a:spcPct val="0"/>
              </a:spcBef>
              <a:spcAft>
                <a:spcPct val="0"/>
              </a:spcAft>
              <a:buClrTx/>
              <a:buSzTx/>
              <a:buFontTx/>
              <a:buNone/>
              <a:tabLst/>
              <a:defRPr/>
            </a:pPr>
            <a:r>
              <a:rPr kumimoji="0" lang="en-US" sz="2000" b="0" i="0" u="none" strike="noStrike" kern="0" cap="none" spc="0" normalizeH="0" baseline="0" noProof="0" dirty="0">
                <a:ln>
                  <a:noFill/>
                </a:ln>
                <a:solidFill>
                  <a:srgbClr val="FF0000"/>
                </a:solidFill>
                <a:effectLst/>
                <a:uLnTx/>
                <a:uFillTx/>
                <a:latin typeface="Arial" charset="0"/>
                <a:ea typeface="ＭＳ Ｐゴシック" charset="0"/>
              </a:rPr>
              <a:t>u</a:t>
            </a:r>
          </a:p>
        </p:txBody>
      </p:sp>
      <p:sp>
        <p:nvSpPr>
          <p:cNvPr id="90" name="Line 90">
            <a:extLst>
              <a:ext uri="{FF2B5EF4-FFF2-40B4-BE49-F238E27FC236}">
                <a16:creationId xmlns:a16="http://schemas.microsoft.com/office/drawing/2014/main" id="{906562E4-F480-A00A-931D-4BA6B0610E81}"/>
              </a:ext>
            </a:extLst>
          </p:cNvPr>
          <p:cNvSpPr>
            <a:spLocks noChangeShapeType="1"/>
          </p:cNvSpPr>
          <p:nvPr/>
        </p:nvSpPr>
        <p:spPr bwMode="auto">
          <a:xfrm>
            <a:off x="871302" y="3618848"/>
            <a:ext cx="5224698" cy="0"/>
          </a:xfrm>
          <a:prstGeom prst="line">
            <a:avLst/>
          </a:prstGeom>
          <a:noFill/>
          <a:ln w="12700">
            <a:solidFill>
              <a:schemeClr val="bg1">
                <a:lumMod val="65000"/>
              </a:schemeClr>
            </a:solidFill>
            <a:round/>
            <a:headEnd/>
            <a:tailEnd/>
          </a:ln>
          <a:extLst>
            <a:ext uri="{909E8E84-426E-40dd-AFC4-6F175D3DCCD1}">
              <a14:hiddenFill xmlns="" xmlns:a14="http://schemas.microsoft.com/office/drawing/2010/main">
                <a:noFill/>
              </a14:hiddenFill>
            </a:ext>
          </a:extLst>
        </p:spPr>
        <p:txBody>
          <a:bodyPr wrap="none"/>
          <a:lstStyle/>
          <a:p>
            <a:pPr eaLnBrk="0" fontAlgn="base" hangingPunct="0">
              <a:spcBef>
                <a:spcPct val="0"/>
              </a:spcBef>
              <a:spcAft>
                <a:spcPct val="0"/>
              </a:spcAft>
            </a:pPr>
            <a:endParaRPr lang="en-US" sz="2000" dirty="0">
              <a:solidFill>
                <a:srgbClr val="000000"/>
              </a:solidFill>
              <a:latin typeface="Arial" charset="0"/>
              <a:ea typeface="ＭＳ Ｐゴシック" charset="0"/>
            </a:endParaRPr>
          </a:p>
        </p:txBody>
      </p:sp>
      <p:sp>
        <p:nvSpPr>
          <p:cNvPr id="91" name="Line 91">
            <a:extLst>
              <a:ext uri="{FF2B5EF4-FFF2-40B4-BE49-F238E27FC236}">
                <a16:creationId xmlns:a16="http://schemas.microsoft.com/office/drawing/2014/main" id="{407AC77F-AD03-C8DB-F3C4-9086068E4F1F}"/>
              </a:ext>
            </a:extLst>
          </p:cNvPr>
          <p:cNvSpPr>
            <a:spLocks noChangeShapeType="1"/>
          </p:cNvSpPr>
          <p:nvPr/>
        </p:nvSpPr>
        <p:spPr bwMode="auto">
          <a:xfrm>
            <a:off x="818428" y="4551040"/>
            <a:ext cx="5277571" cy="0"/>
          </a:xfrm>
          <a:prstGeom prst="line">
            <a:avLst/>
          </a:prstGeom>
          <a:noFill/>
          <a:ln w="12700">
            <a:solidFill>
              <a:schemeClr val="bg1">
                <a:lumMod val="65000"/>
              </a:schemeClr>
            </a:solidFill>
            <a:round/>
            <a:headEnd/>
            <a:tailEnd/>
          </a:ln>
          <a:extLst>
            <a:ext uri="{909E8E84-426E-40dd-AFC4-6F175D3DCCD1}">
              <a14:hiddenFill xmlns="" xmlns:a14="http://schemas.microsoft.com/office/drawing/2010/main">
                <a:noFill/>
              </a14:hiddenFill>
            </a:ext>
          </a:extLst>
        </p:spPr>
        <p:txBody>
          <a:bodyPr wrap="none"/>
          <a:lstStyle/>
          <a:p>
            <a:pPr eaLnBrk="0" fontAlgn="base" hangingPunct="0">
              <a:spcBef>
                <a:spcPct val="0"/>
              </a:spcBef>
              <a:spcAft>
                <a:spcPct val="0"/>
              </a:spcAft>
            </a:pPr>
            <a:endParaRPr lang="en-US" sz="2000" dirty="0">
              <a:solidFill>
                <a:srgbClr val="000000"/>
              </a:solidFill>
              <a:latin typeface="Arial" charset="0"/>
              <a:ea typeface="ＭＳ Ｐゴシック" charset="0"/>
            </a:endParaRPr>
          </a:p>
        </p:txBody>
      </p:sp>
      <p:sp>
        <p:nvSpPr>
          <p:cNvPr id="92" name="Line 92">
            <a:extLst>
              <a:ext uri="{FF2B5EF4-FFF2-40B4-BE49-F238E27FC236}">
                <a16:creationId xmlns:a16="http://schemas.microsoft.com/office/drawing/2014/main" id="{FDD3F406-BA7B-C638-AA6A-D16E5A1963FE}"/>
              </a:ext>
            </a:extLst>
          </p:cNvPr>
          <p:cNvSpPr>
            <a:spLocks noChangeShapeType="1"/>
          </p:cNvSpPr>
          <p:nvPr/>
        </p:nvSpPr>
        <p:spPr bwMode="auto">
          <a:xfrm>
            <a:off x="866540" y="4075166"/>
            <a:ext cx="5229460" cy="0"/>
          </a:xfrm>
          <a:prstGeom prst="line">
            <a:avLst/>
          </a:prstGeom>
          <a:noFill/>
          <a:ln w="12700">
            <a:solidFill>
              <a:schemeClr val="bg1">
                <a:lumMod val="65000"/>
              </a:schemeClr>
            </a:solidFill>
            <a:round/>
            <a:headEnd/>
            <a:tailEnd/>
          </a:ln>
          <a:extLst>
            <a:ext uri="{909E8E84-426E-40dd-AFC4-6F175D3DCCD1}">
              <a14:hiddenFill xmlns="" xmlns:a14="http://schemas.microsoft.com/office/drawing/2010/main">
                <a:noFill/>
              </a14:hiddenFill>
            </a:ext>
          </a:extLst>
        </p:spPr>
        <p:txBody>
          <a:bodyPr wrap="none"/>
          <a:lstStyle/>
          <a:p>
            <a:pPr eaLnBrk="0" fontAlgn="base" hangingPunct="0">
              <a:spcBef>
                <a:spcPct val="0"/>
              </a:spcBef>
              <a:spcAft>
                <a:spcPct val="0"/>
              </a:spcAft>
            </a:pPr>
            <a:endParaRPr lang="en-US" sz="2000" dirty="0">
              <a:solidFill>
                <a:srgbClr val="000000"/>
              </a:solidFill>
              <a:latin typeface="Arial" charset="0"/>
              <a:ea typeface="ＭＳ Ｐゴシック" charset="0"/>
            </a:endParaRPr>
          </a:p>
        </p:txBody>
      </p:sp>
      <p:sp>
        <p:nvSpPr>
          <p:cNvPr id="93" name="Line 93">
            <a:extLst>
              <a:ext uri="{FF2B5EF4-FFF2-40B4-BE49-F238E27FC236}">
                <a16:creationId xmlns:a16="http://schemas.microsoft.com/office/drawing/2014/main" id="{A619857B-D77A-9E29-7A6F-982407994B46}"/>
              </a:ext>
            </a:extLst>
          </p:cNvPr>
          <p:cNvSpPr>
            <a:spLocks noChangeShapeType="1"/>
          </p:cNvSpPr>
          <p:nvPr/>
        </p:nvSpPr>
        <p:spPr bwMode="auto">
          <a:xfrm>
            <a:off x="866016" y="5009992"/>
            <a:ext cx="5229984" cy="0"/>
          </a:xfrm>
          <a:prstGeom prst="line">
            <a:avLst/>
          </a:prstGeom>
          <a:noFill/>
          <a:ln w="12700">
            <a:solidFill>
              <a:schemeClr val="bg1">
                <a:lumMod val="65000"/>
              </a:schemeClr>
            </a:solidFill>
            <a:round/>
            <a:headEnd/>
            <a:tailEnd/>
          </a:ln>
          <a:extLst>
            <a:ext uri="{909E8E84-426E-40dd-AFC4-6F175D3DCCD1}">
              <a14:hiddenFill xmlns="" xmlns:a14="http://schemas.microsoft.com/office/drawing/2010/main">
                <a:noFill/>
              </a14:hiddenFill>
            </a:ext>
          </a:extLst>
        </p:spPr>
        <p:txBody>
          <a:bodyPr wrap="none"/>
          <a:lstStyle/>
          <a:p>
            <a:pPr eaLnBrk="0" fontAlgn="base" hangingPunct="0">
              <a:spcBef>
                <a:spcPct val="0"/>
              </a:spcBef>
              <a:spcAft>
                <a:spcPct val="0"/>
              </a:spcAft>
            </a:pPr>
            <a:endParaRPr lang="en-US" sz="2000" dirty="0">
              <a:solidFill>
                <a:srgbClr val="000000"/>
              </a:solidFill>
              <a:latin typeface="Arial" charset="0"/>
              <a:ea typeface="ＭＳ Ｐゴシック" charset="0"/>
            </a:endParaRPr>
          </a:p>
        </p:txBody>
      </p:sp>
      <p:grpSp>
        <p:nvGrpSpPr>
          <p:cNvPr id="94" name="Group 94">
            <a:extLst>
              <a:ext uri="{FF2B5EF4-FFF2-40B4-BE49-F238E27FC236}">
                <a16:creationId xmlns:a16="http://schemas.microsoft.com/office/drawing/2014/main" id="{34F3379D-C45F-E059-158D-5BE5EDE48209}"/>
              </a:ext>
            </a:extLst>
          </p:cNvPr>
          <p:cNvGrpSpPr>
            <a:grpSpLocks/>
          </p:cNvGrpSpPr>
          <p:nvPr/>
        </p:nvGrpSpPr>
        <p:grpSpPr bwMode="auto">
          <a:xfrm>
            <a:off x="2400069" y="2268766"/>
            <a:ext cx="3937006" cy="409575"/>
            <a:chOff x="1329" y="1036"/>
            <a:chExt cx="2480" cy="258"/>
          </a:xfrm>
        </p:grpSpPr>
        <p:sp>
          <p:nvSpPr>
            <p:cNvPr id="95" name="Text Box 95">
              <a:extLst>
                <a:ext uri="{FF2B5EF4-FFF2-40B4-BE49-F238E27FC236}">
                  <a16:creationId xmlns:a16="http://schemas.microsoft.com/office/drawing/2014/main" id="{0157E452-04BF-95C6-EC73-8F4EBC9E5C9C}"/>
                </a:ext>
              </a:extLst>
            </p:cNvPr>
            <p:cNvSpPr txBox="1">
              <a:spLocks noChangeArrowheads="1"/>
            </p:cNvSpPr>
            <p:nvPr/>
          </p:nvSpPr>
          <p:spPr bwMode="auto">
            <a:xfrm>
              <a:off x="3509" y="1036"/>
              <a:ext cx="300" cy="25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r" defTabSz="914400" eaLnBrk="0" fontAlgn="base" latinLnBrk="0" hangingPunct="0">
                <a:lnSpc>
                  <a:spcPct val="100000"/>
                </a:lnSpc>
                <a:spcBef>
                  <a:spcPct val="0"/>
                </a:spcBef>
                <a:spcAft>
                  <a:spcPct val="0"/>
                </a:spcAft>
                <a:buClrTx/>
                <a:buSzTx/>
                <a:buFontTx/>
                <a:buNone/>
                <a:tabLst/>
                <a:defRPr/>
              </a:pPr>
              <a:r>
                <a:rPr kumimoji="0" lang="en-US" sz="2000" b="0" i="0" u="none" strike="noStrike" kern="0" cap="none" spc="0" normalizeH="0" baseline="0" noProof="0" dirty="0">
                  <a:ln>
                    <a:noFill/>
                  </a:ln>
                  <a:solidFill>
                    <a:srgbClr val="000000"/>
                  </a:solidFill>
                  <a:effectLst/>
                  <a:uLnTx/>
                  <a:uFillTx/>
                  <a:latin typeface="Comic Sans MS" charset="0"/>
                  <a:ea typeface="ＭＳ Ｐゴシック" charset="0"/>
                </a:rPr>
                <a:t>∞ </a:t>
              </a:r>
              <a:endParaRPr kumimoji="0" lang="en-US"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96" name="Text Box 96">
              <a:extLst>
                <a:ext uri="{FF2B5EF4-FFF2-40B4-BE49-F238E27FC236}">
                  <a16:creationId xmlns:a16="http://schemas.microsoft.com/office/drawing/2014/main" id="{E750933E-8309-691C-D5BD-94848B9CA444}"/>
                </a:ext>
              </a:extLst>
            </p:cNvPr>
            <p:cNvSpPr txBox="1">
              <a:spLocks noChangeArrowheads="1"/>
            </p:cNvSpPr>
            <p:nvPr/>
          </p:nvSpPr>
          <p:spPr bwMode="auto">
            <a:xfrm>
              <a:off x="2989" y="1042"/>
              <a:ext cx="300" cy="25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r" defTabSz="914400" eaLnBrk="0" fontAlgn="base" latinLnBrk="0" hangingPunct="0">
                <a:lnSpc>
                  <a:spcPct val="100000"/>
                </a:lnSpc>
                <a:spcBef>
                  <a:spcPct val="0"/>
                </a:spcBef>
                <a:spcAft>
                  <a:spcPct val="0"/>
                </a:spcAft>
                <a:buClrTx/>
                <a:buSzTx/>
                <a:buFontTx/>
                <a:buNone/>
                <a:tabLst/>
                <a:defRPr/>
              </a:pPr>
              <a:r>
                <a:rPr kumimoji="0" lang="en-US" sz="2000" b="0" i="0" u="none" strike="noStrike" kern="0" cap="none" spc="0" normalizeH="0" baseline="0" noProof="0" dirty="0">
                  <a:ln>
                    <a:noFill/>
                  </a:ln>
                  <a:solidFill>
                    <a:srgbClr val="000000"/>
                  </a:solidFill>
                  <a:effectLst/>
                  <a:uLnTx/>
                  <a:uFillTx/>
                  <a:latin typeface="Comic Sans MS" charset="0"/>
                  <a:ea typeface="ＭＳ Ｐゴシック" charset="0"/>
                </a:rPr>
                <a:t>∞ </a:t>
              </a:r>
              <a:endParaRPr kumimoji="0" lang="en-US"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97" name="Text Box 97">
              <a:extLst>
                <a:ext uri="{FF2B5EF4-FFF2-40B4-BE49-F238E27FC236}">
                  <a16:creationId xmlns:a16="http://schemas.microsoft.com/office/drawing/2014/main" id="{261AF955-5B32-5E15-BF88-BF5169CC6CCF}"/>
                </a:ext>
              </a:extLst>
            </p:cNvPr>
            <p:cNvSpPr txBox="1">
              <a:spLocks noChangeArrowheads="1"/>
            </p:cNvSpPr>
            <p:nvPr/>
          </p:nvSpPr>
          <p:spPr bwMode="auto">
            <a:xfrm>
              <a:off x="1329" y="1038"/>
              <a:ext cx="340" cy="25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r" defTabSz="914400" eaLnBrk="0" fontAlgn="base" latinLnBrk="0" hangingPunct="0">
                <a:lnSpc>
                  <a:spcPct val="100000"/>
                </a:lnSpc>
                <a:spcBef>
                  <a:spcPct val="0"/>
                </a:spcBef>
                <a:spcAft>
                  <a:spcPct val="0"/>
                </a:spcAft>
                <a:buClrTx/>
                <a:buSzTx/>
                <a:buFontTx/>
                <a:buNone/>
                <a:tabLst/>
                <a:defRPr/>
              </a:pPr>
              <a:r>
                <a:rPr kumimoji="0" lang="en-US" sz="2000" b="0" i="0" u="none" strike="noStrike" kern="0" cap="none" spc="0" normalizeH="0" baseline="0" noProof="0" dirty="0">
                  <a:ln>
                    <a:noFill/>
                  </a:ln>
                  <a:solidFill>
                    <a:srgbClr val="000000"/>
                  </a:solidFill>
                  <a:effectLst/>
                  <a:uLnTx/>
                  <a:uFillTx/>
                  <a:latin typeface="Arial" charset="0"/>
                  <a:ea typeface="ＭＳ Ｐゴシック" charset="0"/>
                </a:rPr>
                <a:t>7,u</a:t>
              </a:r>
            </a:p>
          </p:txBody>
        </p:sp>
        <p:sp>
          <p:nvSpPr>
            <p:cNvPr id="98" name="Text Box 98">
              <a:extLst>
                <a:ext uri="{FF2B5EF4-FFF2-40B4-BE49-F238E27FC236}">
                  <a16:creationId xmlns:a16="http://schemas.microsoft.com/office/drawing/2014/main" id="{24791FF9-9616-99D3-05D3-1DF5A7A599C5}"/>
                </a:ext>
              </a:extLst>
            </p:cNvPr>
            <p:cNvSpPr txBox="1">
              <a:spLocks noChangeArrowheads="1"/>
            </p:cNvSpPr>
            <p:nvPr/>
          </p:nvSpPr>
          <p:spPr bwMode="auto">
            <a:xfrm>
              <a:off x="1855" y="1041"/>
              <a:ext cx="340" cy="25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r" defTabSz="914400" eaLnBrk="0" fontAlgn="base" latinLnBrk="0" hangingPunct="0">
                <a:lnSpc>
                  <a:spcPct val="100000"/>
                </a:lnSpc>
                <a:spcBef>
                  <a:spcPct val="0"/>
                </a:spcBef>
                <a:spcAft>
                  <a:spcPct val="0"/>
                </a:spcAft>
                <a:buClrTx/>
                <a:buSzTx/>
                <a:buFontTx/>
                <a:buNone/>
                <a:tabLst/>
                <a:defRPr/>
              </a:pPr>
              <a:r>
                <a:rPr kumimoji="0" lang="en-US" sz="2000" b="0" i="0" u="none" strike="noStrike" kern="0" cap="none" spc="0" normalizeH="0" baseline="0" noProof="0" dirty="0">
                  <a:ln>
                    <a:noFill/>
                  </a:ln>
                  <a:solidFill>
                    <a:srgbClr val="000000"/>
                  </a:solidFill>
                  <a:effectLst/>
                  <a:uLnTx/>
                  <a:uFillTx/>
                  <a:latin typeface="Arial" charset="0"/>
                  <a:ea typeface="ＭＳ Ｐゴシック" charset="0"/>
                </a:rPr>
                <a:t>3,u</a:t>
              </a:r>
            </a:p>
          </p:txBody>
        </p:sp>
        <p:sp>
          <p:nvSpPr>
            <p:cNvPr id="99" name="Text Box 99">
              <a:extLst>
                <a:ext uri="{FF2B5EF4-FFF2-40B4-BE49-F238E27FC236}">
                  <a16:creationId xmlns:a16="http://schemas.microsoft.com/office/drawing/2014/main" id="{091CB1A5-F287-3928-E554-785D0CD0A8DD}"/>
                </a:ext>
              </a:extLst>
            </p:cNvPr>
            <p:cNvSpPr txBox="1">
              <a:spLocks noChangeArrowheads="1"/>
            </p:cNvSpPr>
            <p:nvPr/>
          </p:nvSpPr>
          <p:spPr bwMode="auto">
            <a:xfrm>
              <a:off x="2407" y="1038"/>
              <a:ext cx="340" cy="25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r" defTabSz="914400" eaLnBrk="0" fontAlgn="base" latinLnBrk="0" hangingPunct="0">
                <a:lnSpc>
                  <a:spcPct val="100000"/>
                </a:lnSpc>
                <a:spcBef>
                  <a:spcPct val="0"/>
                </a:spcBef>
                <a:spcAft>
                  <a:spcPct val="0"/>
                </a:spcAft>
                <a:buClrTx/>
                <a:buSzTx/>
                <a:buFontTx/>
                <a:buNone/>
                <a:tabLst/>
                <a:defRPr/>
              </a:pPr>
              <a:r>
                <a:rPr kumimoji="0" lang="en-US" sz="2000" b="0" i="0" u="none" strike="noStrike" kern="0" cap="none" spc="0" normalizeH="0" baseline="0" noProof="0" dirty="0">
                  <a:ln>
                    <a:noFill/>
                  </a:ln>
                  <a:solidFill>
                    <a:srgbClr val="000000"/>
                  </a:solidFill>
                  <a:effectLst/>
                  <a:uLnTx/>
                  <a:uFillTx/>
                  <a:latin typeface="Arial" charset="0"/>
                  <a:ea typeface="ＭＳ Ｐゴシック" charset="0"/>
                </a:rPr>
                <a:t>5,u</a:t>
              </a:r>
            </a:p>
          </p:txBody>
        </p:sp>
      </p:grpSp>
      <p:cxnSp>
        <p:nvCxnSpPr>
          <p:cNvPr id="131" name="Straight Connector 130">
            <a:extLst>
              <a:ext uri="{FF2B5EF4-FFF2-40B4-BE49-F238E27FC236}">
                <a16:creationId xmlns:a16="http://schemas.microsoft.com/office/drawing/2014/main" id="{67CFC072-83F2-248B-FCD2-45C7E654A636}"/>
              </a:ext>
            </a:extLst>
          </p:cNvPr>
          <p:cNvCxnSpPr/>
          <p:nvPr/>
        </p:nvCxnSpPr>
        <p:spPr>
          <a:xfrm>
            <a:off x="668005" y="2233984"/>
            <a:ext cx="5645188" cy="0"/>
          </a:xfrm>
          <a:prstGeom prst="line">
            <a:avLst/>
          </a:prstGeom>
          <a:ln w="25400">
            <a:solidFill>
              <a:srgbClr val="0000A8"/>
            </a:solidFill>
          </a:ln>
        </p:spPr>
        <p:style>
          <a:lnRef idx="1">
            <a:schemeClr val="accent1"/>
          </a:lnRef>
          <a:fillRef idx="0">
            <a:schemeClr val="accent1"/>
          </a:fillRef>
          <a:effectRef idx="0">
            <a:schemeClr val="accent1"/>
          </a:effectRef>
          <a:fontRef idx="minor">
            <a:schemeClr val="tx1"/>
          </a:fontRef>
        </p:style>
      </p:cxnSp>
      <p:sp>
        <p:nvSpPr>
          <p:cNvPr id="157" name="Line 89">
            <a:extLst>
              <a:ext uri="{FF2B5EF4-FFF2-40B4-BE49-F238E27FC236}">
                <a16:creationId xmlns:a16="http://schemas.microsoft.com/office/drawing/2014/main" id="{C9417031-5042-1910-8539-57AC3C42D968}"/>
              </a:ext>
            </a:extLst>
          </p:cNvPr>
          <p:cNvSpPr>
            <a:spLocks noChangeShapeType="1"/>
          </p:cNvSpPr>
          <p:nvPr/>
        </p:nvSpPr>
        <p:spPr bwMode="auto">
          <a:xfrm>
            <a:off x="871302" y="3151241"/>
            <a:ext cx="5224698" cy="0"/>
          </a:xfrm>
          <a:prstGeom prst="line">
            <a:avLst/>
          </a:prstGeom>
          <a:noFill/>
          <a:ln w="12700">
            <a:solidFill>
              <a:schemeClr val="bg1">
                <a:lumMod val="65000"/>
              </a:schemeClr>
            </a:solidFill>
            <a:round/>
            <a:headEnd/>
            <a:tailEnd/>
          </a:ln>
          <a:extLst>
            <a:ext uri="{909E8E84-426E-40dd-AFC4-6F175D3DCCD1}">
              <a14:hiddenFill xmlns="" xmlns:a14="http://schemas.microsoft.com/office/drawing/2010/main">
                <a:noFill/>
              </a14:hiddenFill>
            </a:ext>
          </a:extLst>
        </p:spPr>
        <p:txBody>
          <a:bodyPr wrap="none"/>
          <a:lstStyle/>
          <a:p>
            <a:pPr eaLnBrk="0" fontAlgn="base" hangingPunct="0">
              <a:spcBef>
                <a:spcPct val="0"/>
              </a:spcBef>
              <a:spcAft>
                <a:spcPct val="0"/>
              </a:spcAft>
            </a:pPr>
            <a:endParaRPr lang="en-US" sz="2000" dirty="0">
              <a:solidFill>
                <a:srgbClr val="000000"/>
              </a:solidFill>
              <a:latin typeface="Arial" charset="0"/>
              <a:ea typeface="ＭＳ Ｐゴシック" charset="0"/>
            </a:endParaRPr>
          </a:p>
        </p:txBody>
      </p:sp>
      <p:sp>
        <p:nvSpPr>
          <p:cNvPr id="3" name="TextBox 74">
            <a:extLst>
              <a:ext uri="{FF2B5EF4-FFF2-40B4-BE49-F238E27FC236}">
                <a16:creationId xmlns:a16="http://schemas.microsoft.com/office/drawing/2014/main" id="{4E5E0B6C-7E0A-9EC2-38DE-668213A1F0E6}"/>
              </a:ext>
            </a:extLst>
          </p:cNvPr>
          <p:cNvSpPr txBox="1"/>
          <p:nvPr/>
        </p:nvSpPr>
        <p:spPr>
          <a:xfrm>
            <a:off x="73965" y="6477389"/>
            <a:ext cx="7276130" cy="369332"/>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IN" dirty="0"/>
              <a:t>Copyright © 2010-2025 J.F. Kurose, K.W. Ross</a:t>
            </a:r>
          </a:p>
        </p:txBody>
      </p:sp>
    </p:spTree>
    <p:extLst>
      <p:ext uri="{BB962C8B-B14F-4D97-AF65-F5344CB8AC3E}">
        <p14:creationId xmlns:p14="http://schemas.microsoft.com/office/powerpoint/2010/main" val="2107128593"/>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EBE6D16-0B98-FA79-F416-B2274374941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D5EA404-EE46-C289-BE8F-A2501D2DF43B}"/>
              </a:ext>
            </a:extLst>
          </p:cNvPr>
          <p:cNvSpPr>
            <a:spLocks noGrp="1"/>
          </p:cNvSpPr>
          <p:nvPr>
            <p:ph type="title"/>
          </p:nvPr>
        </p:nvSpPr>
        <p:spPr/>
        <p:txBody>
          <a:bodyPr/>
          <a:lstStyle/>
          <a:p>
            <a:r>
              <a:rPr lang="en-IN" dirty="0"/>
              <a:t>Link-state routing (example)</a:t>
            </a:r>
          </a:p>
        </p:txBody>
      </p:sp>
      <p:grpSp>
        <p:nvGrpSpPr>
          <p:cNvPr id="4" name="Group 2">
            <a:extLst>
              <a:ext uri="{FF2B5EF4-FFF2-40B4-BE49-F238E27FC236}">
                <a16:creationId xmlns:a16="http://schemas.microsoft.com/office/drawing/2014/main" id="{97146A50-5B04-3271-4021-59C83B60171C}"/>
              </a:ext>
            </a:extLst>
          </p:cNvPr>
          <p:cNvGrpSpPr>
            <a:grpSpLocks/>
          </p:cNvGrpSpPr>
          <p:nvPr/>
        </p:nvGrpSpPr>
        <p:grpSpPr bwMode="auto">
          <a:xfrm>
            <a:off x="7267328" y="1497821"/>
            <a:ext cx="4217987" cy="3364357"/>
            <a:chOff x="415" y="856"/>
            <a:chExt cx="2910" cy="2258"/>
          </a:xfrm>
        </p:grpSpPr>
        <p:grpSp>
          <p:nvGrpSpPr>
            <p:cNvPr id="5" name="Group 3">
              <a:extLst>
                <a:ext uri="{FF2B5EF4-FFF2-40B4-BE49-F238E27FC236}">
                  <a16:creationId xmlns:a16="http://schemas.microsoft.com/office/drawing/2014/main" id="{FCA3A590-1B79-B9DF-43A2-6DD886536035}"/>
                </a:ext>
              </a:extLst>
            </p:cNvPr>
            <p:cNvGrpSpPr>
              <a:grpSpLocks/>
            </p:cNvGrpSpPr>
            <p:nvPr/>
          </p:nvGrpSpPr>
          <p:grpSpPr bwMode="auto">
            <a:xfrm>
              <a:off x="1290" y="1997"/>
              <a:ext cx="316" cy="267"/>
              <a:chOff x="1613" y="2011"/>
              <a:chExt cx="316" cy="267"/>
            </a:xfrm>
          </p:grpSpPr>
          <p:sp>
            <p:nvSpPr>
              <p:cNvPr id="67" name="Oval 4">
                <a:extLst>
                  <a:ext uri="{FF2B5EF4-FFF2-40B4-BE49-F238E27FC236}">
                    <a16:creationId xmlns:a16="http://schemas.microsoft.com/office/drawing/2014/main" id="{3F148700-2E20-18F0-A743-A32BB6752053}"/>
                  </a:ext>
                </a:extLst>
              </p:cNvPr>
              <p:cNvSpPr>
                <a:spLocks noChangeArrowheads="1"/>
              </p:cNvSpPr>
              <p:nvPr/>
            </p:nvSpPr>
            <p:spPr bwMode="auto">
              <a:xfrm>
                <a:off x="1616" y="2138"/>
                <a:ext cx="311" cy="81"/>
              </a:xfrm>
              <a:prstGeom prst="ellipse">
                <a:avLst/>
              </a:prstGeom>
              <a:solidFill>
                <a:srgbClr val="CCCCFF"/>
              </a:solidFill>
              <a:ln w="12700">
                <a:solidFill>
                  <a:srgbClr val="000000"/>
                </a:solidFill>
                <a:round/>
                <a:headEnd/>
                <a:tailEnd/>
              </a:ln>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68" name="Line 5">
                <a:extLst>
                  <a:ext uri="{FF2B5EF4-FFF2-40B4-BE49-F238E27FC236}">
                    <a16:creationId xmlns:a16="http://schemas.microsoft.com/office/drawing/2014/main" id="{1AD2755E-07E2-2567-6A59-1882BD36E121}"/>
                  </a:ext>
                </a:extLst>
              </p:cNvPr>
              <p:cNvSpPr>
                <a:spLocks noChangeShapeType="1"/>
              </p:cNvSpPr>
              <p:nvPr/>
            </p:nvSpPr>
            <p:spPr bwMode="auto">
              <a:xfrm>
                <a:off x="1616" y="2129"/>
                <a:ext cx="0" cy="50"/>
              </a:xfrm>
              <a:prstGeom prst="line">
                <a:avLst/>
              </a:prstGeom>
              <a:noFill/>
              <a:ln w="12700">
                <a:solidFill>
                  <a:srgbClr val="000000"/>
                </a:solidFill>
                <a:round/>
                <a:headEnd/>
                <a:tailEnd/>
              </a:ln>
              <a:extLst>
                <a:ext uri="{909E8E84-426E-40dd-AFC4-6F175D3DCCD1}">
                  <a14:hiddenFill xmlns="" xmlns:a14="http://schemas.microsoft.com/office/drawing/2010/main">
                    <a:noFill/>
                  </a14:hiddenFill>
                </a:ext>
              </a:extLst>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69" name="Line 6">
                <a:extLst>
                  <a:ext uri="{FF2B5EF4-FFF2-40B4-BE49-F238E27FC236}">
                    <a16:creationId xmlns:a16="http://schemas.microsoft.com/office/drawing/2014/main" id="{D577DE49-C3F2-60F2-8D63-9FBB831EB281}"/>
                  </a:ext>
                </a:extLst>
              </p:cNvPr>
              <p:cNvSpPr>
                <a:spLocks noChangeShapeType="1"/>
              </p:cNvSpPr>
              <p:nvPr/>
            </p:nvSpPr>
            <p:spPr bwMode="auto">
              <a:xfrm>
                <a:off x="1929" y="2129"/>
                <a:ext cx="0" cy="50"/>
              </a:xfrm>
              <a:prstGeom prst="line">
                <a:avLst/>
              </a:prstGeom>
              <a:noFill/>
              <a:ln w="12700">
                <a:solidFill>
                  <a:srgbClr val="000000"/>
                </a:solidFill>
                <a:round/>
                <a:headEnd/>
                <a:tailEnd/>
              </a:ln>
              <a:extLst>
                <a:ext uri="{909E8E84-426E-40dd-AFC4-6F175D3DCCD1}">
                  <a14:hiddenFill xmlns="" xmlns:a14="http://schemas.microsoft.com/office/drawing/2010/main">
                    <a:noFill/>
                  </a14:hiddenFill>
                </a:ext>
              </a:extLst>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70" name="Rectangle 7">
                <a:extLst>
                  <a:ext uri="{FF2B5EF4-FFF2-40B4-BE49-F238E27FC236}">
                    <a16:creationId xmlns:a16="http://schemas.microsoft.com/office/drawing/2014/main" id="{06F98D81-31DD-6E96-8634-64235A969772}"/>
                  </a:ext>
                </a:extLst>
              </p:cNvPr>
              <p:cNvSpPr>
                <a:spLocks noChangeArrowheads="1"/>
              </p:cNvSpPr>
              <p:nvPr/>
            </p:nvSpPr>
            <p:spPr bwMode="auto">
              <a:xfrm>
                <a:off x="1616" y="2129"/>
                <a:ext cx="308" cy="49"/>
              </a:xfrm>
              <a:prstGeom prst="rect">
                <a:avLst/>
              </a:prstGeom>
              <a:solidFill>
                <a:srgbClr val="CCCCFF"/>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wrap="none" anchor="ctr"/>
              <a:lstStyle/>
              <a:p>
                <a:pPr marL="0" marR="0" lvl="0" indent="0" algn="ctr" defTabSz="914400" eaLnBrk="0" fontAlgn="base" latinLnBrk="0" hangingPunct="0">
                  <a:lnSpc>
                    <a:spcPct val="100000"/>
                  </a:lnSpc>
                  <a:spcBef>
                    <a:spcPct val="0"/>
                  </a:spcBef>
                  <a:spcAft>
                    <a:spcPct val="0"/>
                  </a:spcAft>
                  <a:buClrTx/>
                  <a:buSzTx/>
                  <a:buFontTx/>
                  <a:buNone/>
                  <a:tabLst/>
                  <a:defRPr/>
                </a:pPr>
                <a:endParaRPr kumimoji="0" lang="en-US" sz="24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71" name="Oval 8">
                <a:extLst>
                  <a:ext uri="{FF2B5EF4-FFF2-40B4-BE49-F238E27FC236}">
                    <a16:creationId xmlns:a16="http://schemas.microsoft.com/office/drawing/2014/main" id="{2B5D0039-4052-012F-DCD2-B2A5EED9E6E6}"/>
                  </a:ext>
                </a:extLst>
              </p:cNvPr>
              <p:cNvSpPr>
                <a:spLocks noChangeArrowheads="1"/>
              </p:cNvSpPr>
              <p:nvPr/>
            </p:nvSpPr>
            <p:spPr bwMode="auto">
              <a:xfrm>
                <a:off x="1613" y="2072"/>
                <a:ext cx="311" cy="95"/>
              </a:xfrm>
              <a:prstGeom prst="ellipse">
                <a:avLst/>
              </a:prstGeom>
              <a:solidFill>
                <a:srgbClr val="CCCCFF"/>
              </a:solidFill>
              <a:ln w="12700">
                <a:solidFill>
                  <a:srgbClr val="000000"/>
                </a:solidFill>
                <a:round/>
                <a:headEnd/>
                <a:tailEnd/>
              </a:ln>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72" name="Rectangle 9">
                <a:extLst>
                  <a:ext uri="{FF2B5EF4-FFF2-40B4-BE49-F238E27FC236}">
                    <a16:creationId xmlns:a16="http://schemas.microsoft.com/office/drawing/2014/main" id="{7E51C16B-CF46-F976-1287-B27C064DF613}"/>
                  </a:ext>
                </a:extLst>
              </p:cNvPr>
              <p:cNvSpPr>
                <a:spLocks noChangeArrowheads="1"/>
              </p:cNvSpPr>
              <p:nvPr/>
            </p:nvSpPr>
            <p:spPr bwMode="auto">
              <a:xfrm>
                <a:off x="1686" y="2100"/>
                <a:ext cx="140" cy="105"/>
              </a:xfrm>
              <a:prstGeom prst="rect">
                <a:avLst/>
              </a:prstGeom>
              <a:solidFill>
                <a:srgbClr val="CCCCFF"/>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73" name="Text Box 10">
                <a:extLst>
                  <a:ext uri="{FF2B5EF4-FFF2-40B4-BE49-F238E27FC236}">
                    <a16:creationId xmlns:a16="http://schemas.microsoft.com/office/drawing/2014/main" id="{5105D5C2-B099-159B-BAC5-F6F07F1FBCBD}"/>
                  </a:ext>
                </a:extLst>
              </p:cNvPr>
              <p:cNvSpPr txBox="1">
                <a:spLocks noChangeArrowheads="1"/>
              </p:cNvSpPr>
              <p:nvPr/>
            </p:nvSpPr>
            <p:spPr bwMode="auto">
              <a:xfrm>
                <a:off x="1633" y="2011"/>
                <a:ext cx="254" cy="26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en-US" sz="2000" b="0" i="0" u="none" strike="noStrike" kern="0" cap="none" spc="0" normalizeH="0" baseline="0" noProof="0" dirty="0">
                    <a:ln>
                      <a:noFill/>
                    </a:ln>
                    <a:solidFill>
                      <a:srgbClr val="000000"/>
                    </a:solidFill>
                    <a:effectLst/>
                    <a:uLnTx/>
                    <a:uFillTx/>
                    <a:latin typeface="Arial" charset="0"/>
                    <a:ea typeface="ＭＳ Ｐゴシック" charset="0"/>
                  </a:rPr>
                  <a:t>w</a:t>
                </a:r>
                <a:endParaRPr kumimoji="0" lang="en-US" sz="2400" b="0" i="0" u="none" strike="noStrike" kern="0" cap="none" spc="0" normalizeH="0" baseline="0" noProof="0" dirty="0">
                  <a:ln>
                    <a:noFill/>
                  </a:ln>
                  <a:solidFill>
                    <a:srgbClr val="000000"/>
                  </a:solidFill>
                  <a:effectLst/>
                  <a:uLnTx/>
                  <a:uFillTx/>
                  <a:latin typeface="Arial" charset="0"/>
                  <a:ea typeface="ＭＳ Ｐゴシック" charset="0"/>
                </a:endParaRPr>
              </a:p>
            </p:txBody>
          </p:sp>
        </p:grpSp>
        <p:sp>
          <p:nvSpPr>
            <p:cNvPr id="6" name="Text Box 11">
              <a:extLst>
                <a:ext uri="{FF2B5EF4-FFF2-40B4-BE49-F238E27FC236}">
                  <a16:creationId xmlns:a16="http://schemas.microsoft.com/office/drawing/2014/main" id="{E36EBF14-F5C7-897F-AB70-744E0774C384}"/>
                </a:ext>
              </a:extLst>
            </p:cNvPr>
            <p:cNvSpPr txBox="1">
              <a:spLocks noChangeArrowheads="1"/>
            </p:cNvSpPr>
            <p:nvPr/>
          </p:nvSpPr>
          <p:spPr bwMode="auto">
            <a:xfrm>
              <a:off x="925" y="1959"/>
              <a:ext cx="215" cy="246"/>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en-US" sz="1800" b="0" i="0" u="none" strike="noStrike" kern="0" cap="none" spc="0" normalizeH="0" baseline="0" noProof="0" dirty="0">
                  <a:ln>
                    <a:noFill/>
                  </a:ln>
                  <a:solidFill>
                    <a:srgbClr val="000000"/>
                  </a:solidFill>
                  <a:effectLst/>
                  <a:uLnTx/>
                  <a:uFillTx/>
                  <a:latin typeface="Arial" charset="0"/>
                  <a:ea typeface="ＭＳ Ｐゴシック" charset="0"/>
                </a:rPr>
                <a:t>3</a:t>
              </a:r>
              <a:endParaRPr kumimoji="0" lang="en-US" sz="24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7" name="Text Box 12">
              <a:extLst>
                <a:ext uri="{FF2B5EF4-FFF2-40B4-BE49-F238E27FC236}">
                  <a16:creationId xmlns:a16="http://schemas.microsoft.com/office/drawing/2014/main" id="{063F013F-6F0C-D253-3135-151C7FEAC12E}"/>
                </a:ext>
              </a:extLst>
            </p:cNvPr>
            <p:cNvSpPr txBox="1">
              <a:spLocks noChangeArrowheads="1"/>
            </p:cNvSpPr>
            <p:nvPr/>
          </p:nvSpPr>
          <p:spPr bwMode="auto">
            <a:xfrm>
              <a:off x="1430" y="1478"/>
              <a:ext cx="215" cy="246"/>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en-US" sz="1800" b="0" i="0" u="none" strike="noStrike" kern="0" cap="none" spc="0" normalizeH="0" baseline="0" noProof="0" dirty="0">
                  <a:ln>
                    <a:noFill/>
                  </a:ln>
                  <a:solidFill>
                    <a:srgbClr val="000000"/>
                  </a:solidFill>
                  <a:effectLst/>
                  <a:uLnTx/>
                  <a:uFillTx/>
                  <a:latin typeface="Arial" charset="0"/>
                  <a:ea typeface="ＭＳ Ｐゴシック" charset="0"/>
                </a:rPr>
                <a:t>4</a:t>
              </a:r>
              <a:endParaRPr kumimoji="0" lang="en-US" sz="2400" b="0" i="0" u="none" strike="noStrike" kern="0" cap="none" spc="0" normalizeH="0" baseline="0" noProof="0" dirty="0">
                <a:ln>
                  <a:noFill/>
                </a:ln>
                <a:solidFill>
                  <a:srgbClr val="000000"/>
                </a:solidFill>
                <a:effectLst/>
                <a:uLnTx/>
                <a:uFillTx/>
                <a:latin typeface="Arial" charset="0"/>
                <a:ea typeface="ＭＳ Ｐゴシック" charset="0"/>
              </a:endParaRPr>
            </a:p>
          </p:txBody>
        </p:sp>
        <p:grpSp>
          <p:nvGrpSpPr>
            <p:cNvPr id="8" name="Group 13">
              <a:extLst>
                <a:ext uri="{FF2B5EF4-FFF2-40B4-BE49-F238E27FC236}">
                  <a16:creationId xmlns:a16="http://schemas.microsoft.com/office/drawing/2014/main" id="{A248C86E-6B6C-10E5-22D0-9DB159860D12}"/>
                </a:ext>
              </a:extLst>
            </p:cNvPr>
            <p:cNvGrpSpPr>
              <a:grpSpLocks/>
            </p:cNvGrpSpPr>
            <p:nvPr/>
          </p:nvGrpSpPr>
          <p:grpSpPr bwMode="auto">
            <a:xfrm>
              <a:off x="1299" y="2848"/>
              <a:ext cx="316" cy="266"/>
              <a:chOff x="1613" y="2011"/>
              <a:chExt cx="316" cy="266"/>
            </a:xfrm>
          </p:grpSpPr>
          <p:sp>
            <p:nvSpPr>
              <p:cNvPr id="60" name="Oval 14">
                <a:extLst>
                  <a:ext uri="{FF2B5EF4-FFF2-40B4-BE49-F238E27FC236}">
                    <a16:creationId xmlns:a16="http://schemas.microsoft.com/office/drawing/2014/main" id="{718F064D-7EE3-AAD2-C76C-214657783CCC}"/>
                  </a:ext>
                </a:extLst>
              </p:cNvPr>
              <p:cNvSpPr>
                <a:spLocks noChangeArrowheads="1"/>
              </p:cNvSpPr>
              <p:nvPr/>
            </p:nvSpPr>
            <p:spPr bwMode="auto">
              <a:xfrm>
                <a:off x="1616" y="2138"/>
                <a:ext cx="313" cy="81"/>
              </a:xfrm>
              <a:prstGeom prst="ellipse">
                <a:avLst/>
              </a:prstGeom>
              <a:solidFill>
                <a:srgbClr val="CCCCFF"/>
              </a:solidFill>
              <a:ln w="12700">
                <a:solidFill>
                  <a:srgbClr val="000000"/>
                </a:solidFill>
                <a:round/>
                <a:headEnd/>
                <a:tailEnd/>
              </a:ln>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61" name="Line 15">
                <a:extLst>
                  <a:ext uri="{FF2B5EF4-FFF2-40B4-BE49-F238E27FC236}">
                    <a16:creationId xmlns:a16="http://schemas.microsoft.com/office/drawing/2014/main" id="{64DE22FD-C001-0F40-D097-2528F67D02BC}"/>
                  </a:ext>
                </a:extLst>
              </p:cNvPr>
              <p:cNvSpPr>
                <a:spLocks noChangeShapeType="1"/>
              </p:cNvSpPr>
              <p:nvPr/>
            </p:nvSpPr>
            <p:spPr bwMode="auto">
              <a:xfrm>
                <a:off x="1616" y="2131"/>
                <a:ext cx="0" cy="50"/>
              </a:xfrm>
              <a:prstGeom prst="line">
                <a:avLst/>
              </a:prstGeom>
              <a:noFill/>
              <a:ln w="12700">
                <a:solidFill>
                  <a:srgbClr val="000000"/>
                </a:solidFill>
                <a:round/>
                <a:headEnd/>
                <a:tailEnd/>
              </a:ln>
              <a:extLst>
                <a:ext uri="{909E8E84-426E-40dd-AFC4-6F175D3DCCD1}">
                  <a14:hiddenFill xmlns="" xmlns:a14="http://schemas.microsoft.com/office/drawing/2010/main">
                    <a:noFill/>
                  </a14:hiddenFill>
                </a:ext>
              </a:extLst>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62" name="Line 16">
                <a:extLst>
                  <a:ext uri="{FF2B5EF4-FFF2-40B4-BE49-F238E27FC236}">
                    <a16:creationId xmlns:a16="http://schemas.microsoft.com/office/drawing/2014/main" id="{EED046B7-D0D4-03C4-12ED-FBDE34BF5E16}"/>
                  </a:ext>
                </a:extLst>
              </p:cNvPr>
              <p:cNvSpPr>
                <a:spLocks noChangeShapeType="1"/>
              </p:cNvSpPr>
              <p:nvPr/>
            </p:nvSpPr>
            <p:spPr bwMode="auto">
              <a:xfrm>
                <a:off x="1929" y="2131"/>
                <a:ext cx="0" cy="50"/>
              </a:xfrm>
              <a:prstGeom prst="line">
                <a:avLst/>
              </a:prstGeom>
              <a:noFill/>
              <a:ln w="12700">
                <a:solidFill>
                  <a:srgbClr val="000000"/>
                </a:solidFill>
                <a:round/>
                <a:headEnd/>
                <a:tailEnd/>
              </a:ln>
              <a:extLst>
                <a:ext uri="{909E8E84-426E-40dd-AFC4-6F175D3DCCD1}">
                  <a14:hiddenFill xmlns="" xmlns:a14="http://schemas.microsoft.com/office/drawing/2010/main">
                    <a:noFill/>
                  </a14:hiddenFill>
                </a:ext>
              </a:extLst>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63" name="Rectangle 17">
                <a:extLst>
                  <a:ext uri="{FF2B5EF4-FFF2-40B4-BE49-F238E27FC236}">
                    <a16:creationId xmlns:a16="http://schemas.microsoft.com/office/drawing/2014/main" id="{60D6B034-88F6-53E2-B5C7-0A4291F401DC}"/>
                  </a:ext>
                </a:extLst>
              </p:cNvPr>
              <p:cNvSpPr>
                <a:spLocks noChangeArrowheads="1"/>
              </p:cNvSpPr>
              <p:nvPr/>
            </p:nvSpPr>
            <p:spPr bwMode="auto">
              <a:xfrm>
                <a:off x="1616" y="2131"/>
                <a:ext cx="310" cy="49"/>
              </a:xfrm>
              <a:prstGeom prst="rect">
                <a:avLst/>
              </a:prstGeom>
              <a:solidFill>
                <a:srgbClr val="CCCCFF"/>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wrap="none" anchor="ctr"/>
              <a:lstStyle/>
              <a:p>
                <a:pPr marL="0" marR="0" lvl="0" indent="0" algn="ctr" defTabSz="914400" eaLnBrk="0" fontAlgn="base" latinLnBrk="0" hangingPunct="0">
                  <a:lnSpc>
                    <a:spcPct val="100000"/>
                  </a:lnSpc>
                  <a:spcBef>
                    <a:spcPct val="0"/>
                  </a:spcBef>
                  <a:spcAft>
                    <a:spcPct val="0"/>
                  </a:spcAft>
                  <a:buClrTx/>
                  <a:buSzTx/>
                  <a:buFontTx/>
                  <a:buNone/>
                  <a:tabLst/>
                  <a:defRPr/>
                </a:pPr>
                <a:endParaRPr kumimoji="0" lang="en-US" sz="24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64" name="Oval 18">
                <a:extLst>
                  <a:ext uri="{FF2B5EF4-FFF2-40B4-BE49-F238E27FC236}">
                    <a16:creationId xmlns:a16="http://schemas.microsoft.com/office/drawing/2014/main" id="{3B32D9AE-40F1-32C2-0379-3A941321AA43}"/>
                  </a:ext>
                </a:extLst>
              </p:cNvPr>
              <p:cNvSpPr>
                <a:spLocks noChangeArrowheads="1"/>
              </p:cNvSpPr>
              <p:nvPr/>
            </p:nvSpPr>
            <p:spPr bwMode="auto">
              <a:xfrm>
                <a:off x="1613" y="2072"/>
                <a:ext cx="313" cy="95"/>
              </a:xfrm>
              <a:prstGeom prst="ellipse">
                <a:avLst/>
              </a:prstGeom>
              <a:solidFill>
                <a:srgbClr val="CCCCFF"/>
              </a:solidFill>
              <a:ln w="12700">
                <a:solidFill>
                  <a:srgbClr val="000000"/>
                </a:solidFill>
                <a:round/>
                <a:headEnd/>
                <a:tailEnd/>
              </a:ln>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65" name="Rectangle 19">
                <a:extLst>
                  <a:ext uri="{FF2B5EF4-FFF2-40B4-BE49-F238E27FC236}">
                    <a16:creationId xmlns:a16="http://schemas.microsoft.com/office/drawing/2014/main" id="{534A93FA-2CE7-A589-DAC5-E906B89548CA}"/>
                  </a:ext>
                </a:extLst>
              </p:cNvPr>
              <p:cNvSpPr>
                <a:spLocks noChangeArrowheads="1"/>
              </p:cNvSpPr>
              <p:nvPr/>
            </p:nvSpPr>
            <p:spPr bwMode="auto">
              <a:xfrm>
                <a:off x="1687" y="2100"/>
                <a:ext cx="141" cy="105"/>
              </a:xfrm>
              <a:prstGeom prst="rect">
                <a:avLst/>
              </a:prstGeom>
              <a:solidFill>
                <a:srgbClr val="CCCCFF"/>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66" name="Text Box 20">
                <a:extLst>
                  <a:ext uri="{FF2B5EF4-FFF2-40B4-BE49-F238E27FC236}">
                    <a16:creationId xmlns:a16="http://schemas.microsoft.com/office/drawing/2014/main" id="{C54A47FB-8364-2361-2DD3-C140E2767C49}"/>
                  </a:ext>
                </a:extLst>
              </p:cNvPr>
              <p:cNvSpPr txBox="1">
                <a:spLocks noChangeArrowheads="1"/>
              </p:cNvSpPr>
              <p:nvPr/>
            </p:nvSpPr>
            <p:spPr bwMode="auto">
              <a:xfrm>
                <a:off x="1652" y="2011"/>
                <a:ext cx="215" cy="264"/>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en-US" sz="2000" b="0" i="0" u="none" strike="noStrike" kern="0" cap="none" spc="0" normalizeH="0" baseline="0" noProof="0" dirty="0">
                    <a:ln>
                      <a:noFill/>
                    </a:ln>
                    <a:solidFill>
                      <a:srgbClr val="000000"/>
                    </a:solidFill>
                    <a:effectLst/>
                    <a:uLnTx/>
                    <a:uFillTx/>
                    <a:latin typeface="Arial" charset="0"/>
                    <a:ea typeface="ＭＳ Ｐゴシック" charset="0"/>
                  </a:rPr>
                  <a:t>v</a:t>
                </a:r>
                <a:endParaRPr kumimoji="0" lang="en-US" sz="2400" b="0" i="0" u="none" strike="noStrike" kern="0" cap="none" spc="0" normalizeH="0" baseline="0" noProof="0" dirty="0">
                  <a:ln>
                    <a:noFill/>
                  </a:ln>
                  <a:solidFill>
                    <a:srgbClr val="000000"/>
                  </a:solidFill>
                  <a:effectLst/>
                  <a:uLnTx/>
                  <a:uFillTx/>
                  <a:latin typeface="Arial" charset="0"/>
                  <a:ea typeface="ＭＳ Ｐゴシック" charset="0"/>
                </a:endParaRPr>
              </a:p>
            </p:txBody>
          </p:sp>
        </p:grpSp>
        <p:grpSp>
          <p:nvGrpSpPr>
            <p:cNvPr id="9" name="Group 21">
              <a:extLst>
                <a:ext uri="{FF2B5EF4-FFF2-40B4-BE49-F238E27FC236}">
                  <a16:creationId xmlns:a16="http://schemas.microsoft.com/office/drawing/2014/main" id="{8525F6DE-23CD-2B18-BD03-ADC299AD1EBC}"/>
                </a:ext>
              </a:extLst>
            </p:cNvPr>
            <p:cNvGrpSpPr>
              <a:grpSpLocks/>
            </p:cNvGrpSpPr>
            <p:nvPr/>
          </p:nvGrpSpPr>
          <p:grpSpPr bwMode="auto">
            <a:xfrm>
              <a:off x="1295" y="856"/>
              <a:ext cx="316" cy="266"/>
              <a:chOff x="1613" y="2011"/>
              <a:chExt cx="316" cy="266"/>
            </a:xfrm>
          </p:grpSpPr>
          <p:sp>
            <p:nvSpPr>
              <p:cNvPr id="53" name="Oval 22">
                <a:extLst>
                  <a:ext uri="{FF2B5EF4-FFF2-40B4-BE49-F238E27FC236}">
                    <a16:creationId xmlns:a16="http://schemas.microsoft.com/office/drawing/2014/main" id="{49D79377-0306-2826-E50D-E008ED10B146}"/>
                  </a:ext>
                </a:extLst>
              </p:cNvPr>
              <p:cNvSpPr>
                <a:spLocks noChangeArrowheads="1"/>
              </p:cNvSpPr>
              <p:nvPr/>
            </p:nvSpPr>
            <p:spPr bwMode="auto">
              <a:xfrm>
                <a:off x="1616" y="2138"/>
                <a:ext cx="313" cy="81"/>
              </a:xfrm>
              <a:prstGeom prst="ellipse">
                <a:avLst/>
              </a:prstGeom>
              <a:solidFill>
                <a:srgbClr val="CCCCFF"/>
              </a:solidFill>
              <a:ln w="12700">
                <a:solidFill>
                  <a:srgbClr val="000000"/>
                </a:solidFill>
                <a:round/>
                <a:headEnd/>
                <a:tailEnd/>
              </a:ln>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54" name="Line 23">
                <a:extLst>
                  <a:ext uri="{FF2B5EF4-FFF2-40B4-BE49-F238E27FC236}">
                    <a16:creationId xmlns:a16="http://schemas.microsoft.com/office/drawing/2014/main" id="{F7F5219B-EB51-ED47-5228-06DA4C81E949}"/>
                  </a:ext>
                </a:extLst>
              </p:cNvPr>
              <p:cNvSpPr>
                <a:spLocks noChangeShapeType="1"/>
              </p:cNvSpPr>
              <p:nvPr/>
            </p:nvSpPr>
            <p:spPr bwMode="auto">
              <a:xfrm>
                <a:off x="1616" y="2131"/>
                <a:ext cx="0" cy="50"/>
              </a:xfrm>
              <a:prstGeom prst="line">
                <a:avLst/>
              </a:prstGeom>
              <a:noFill/>
              <a:ln w="12700">
                <a:solidFill>
                  <a:srgbClr val="000000"/>
                </a:solidFill>
                <a:round/>
                <a:headEnd/>
                <a:tailEnd/>
              </a:ln>
              <a:extLst>
                <a:ext uri="{909E8E84-426E-40dd-AFC4-6F175D3DCCD1}">
                  <a14:hiddenFill xmlns="" xmlns:a14="http://schemas.microsoft.com/office/drawing/2010/main">
                    <a:noFill/>
                  </a14:hiddenFill>
                </a:ext>
              </a:extLst>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55" name="Line 24">
                <a:extLst>
                  <a:ext uri="{FF2B5EF4-FFF2-40B4-BE49-F238E27FC236}">
                    <a16:creationId xmlns:a16="http://schemas.microsoft.com/office/drawing/2014/main" id="{128F9A89-0E5A-0E76-6402-A235A6D529B1}"/>
                  </a:ext>
                </a:extLst>
              </p:cNvPr>
              <p:cNvSpPr>
                <a:spLocks noChangeShapeType="1"/>
              </p:cNvSpPr>
              <p:nvPr/>
            </p:nvSpPr>
            <p:spPr bwMode="auto">
              <a:xfrm>
                <a:off x="1929" y="2131"/>
                <a:ext cx="0" cy="50"/>
              </a:xfrm>
              <a:prstGeom prst="line">
                <a:avLst/>
              </a:prstGeom>
              <a:noFill/>
              <a:ln w="12700">
                <a:solidFill>
                  <a:srgbClr val="000000"/>
                </a:solidFill>
                <a:round/>
                <a:headEnd/>
                <a:tailEnd/>
              </a:ln>
              <a:extLst>
                <a:ext uri="{909E8E84-426E-40dd-AFC4-6F175D3DCCD1}">
                  <a14:hiddenFill xmlns="" xmlns:a14="http://schemas.microsoft.com/office/drawing/2010/main">
                    <a:noFill/>
                  </a14:hiddenFill>
                </a:ext>
              </a:extLst>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56" name="Rectangle 25">
                <a:extLst>
                  <a:ext uri="{FF2B5EF4-FFF2-40B4-BE49-F238E27FC236}">
                    <a16:creationId xmlns:a16="http://schemas.microsoft.com/office/drawing/2014/main" id="{BEAF477B-07A5-E8E7-9F02-58B2CFEB3F9A}"/>
                  </a:ext>
                </a:extLst>
              </p:cNvPr>
              <p:cNvSpPr>
                <a:spLocks noChangeArrowheads="1"/>
              </p:cNvSpPr>
              <p:nvPr/>
            </p:nvSpPr>
            <p:spPr bwMode="auto">
              <a:xfrm>
                <a:off x="1616" y="2131"/>
                <a:ext cx="310" cy="49"/>
              </a:xfrm>
              <a:prstGeom prst="rect">
                <a:avLst/>
              </a:prstGeom>
              <a:solidFill>
                <a:srgbClr val="CCCCFF"/>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wrap="none" anchor="ctr"/>
              <a:lstStyle/>
              <a:p>
                <a:pPr marL="0" marR="0" lvl="0" indent="0" algn="ctr" defTabSz="914400" eaLnBrk="0" fontAlgn="base" latinLnBrk="0" hangingPunct="0">
                  <a:lnSpc>
                    <a:spcPct val="100000"/>
                  </a:lnSpc>
                  <a:spcBef>
                    <a:spcPct val="0"/>
                  </a:spcBef>
                  <a:spcAft>
                    <a:spcPct val="0"/>
                  </a:spcAft>
                  <a:buClrTx/>
                  <a:buSzTx/>
                  <a:buFontTx/>
                  <a:buNone/>
                  <a:tabLst/>
                  <a:defRPr/>
                </a:pPr>
                <a:endParaRPr kumimoji="0" lang="en-US" sz="24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57" name="Oval 26">
                <a:extLst>
                  <a:ext uri="{FF2B5EF4-FFF2-40B4-BE49-F238E27FC236}">
                    <a16:creationId xmlns:a16="http://schemas.microsoft.com/office/drawing/2014/main" id="{41EF045F-C329-05F0-FA07-47187B26DC5C}"/>
                  </a:ext>
                </a:extLst>
              </p:cNvPr>
              <p:cNvSpPr>
                <a:spLocks noChangeArrowheads="1"/>
              </p:cNvSpPr>
              <p:nvPr/>
            </p:nvSpPr>
            <p:spPr bwMode="auto">
              <a:xfrm>
                <a:off x="1611" y="2072"/>
                <a:ext cx="313" cy="97"/>
              </a:xfrm>
              <a:prstGeom prst="ellipse">
                <a:avLst/>
              </a:prstGeom>
              <a:solidFill>
                <a:srgbClr val="CCCCFF"/>
              </a:solidFill>
              <a:ln w="12700">
                <a:solidFill>
                  <a:srgbClr val="000000"/>
                </a:solidFill>
                <a:round/>
                <a:headEnd/>
                <a:tailEnd/>
              </a:ln>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58" name="Rectangle 27">
                <a:extLst>
                  <a:ext uri="{FF2B5EF4-FFF2-40B4-BE49-F238E27FC236}">
                    <a16:creationId xmlns:a16="http://schemas.microsoft.com/office/drawing/2014/main" id="{82218E57-602B-83E4-91F0-D87C8562EB95}"/>
                  </a:ext>
                </a:extLst>
              </p:cNvPr>
              <p:cNvSpPr>
                <a:spLocks noChangeArrowheads="1"/>
              </p:cNvSpPr>
              <p:nvPr/>
            </p:nvSpPr>
            <p:spPr bwMode="auto">
              <a:xfrm>
                <a:off x="1687" y="2100"/>
                <a:ext cx="141" cy="103"/>
              </a:xfrm>
              <a:prstGeom prst="rect">
                <a:avLst/>
              </a:prstGeom>
              <a:solidFill>
                <a:srgbClr val="CCCCFF"/>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59" name="Text Box 28">
                <a:extLst>
                  <a:ext uri="{FF2B5EF4-FFF2-40B4-BE49-F238E27FC236}">
                    <a16:creationId xmlns:a16="http://schemas.microsoft.com/office/drawing/2014/main" id="{698023EE-DD0C-F1BB-6052-AA0077EAE99A}"/>
                  </a:ext>
                </a:extLst>
              </p:cNvPr>
              <p:cNvSpPr txBox="1">
                <a:spLocks noChangeArrowheads="1"/>
              </p:cNvSpPr>
              <p:nvPr/>
            </p:nvSpPr>
            <p:spPr bwMode="auto">
              <a:xfrm>
                <a:off x="1652" y="2011"/>
                <a:ext cx="215" cy="266"/>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en-US" sz="2000" b="0" i="0" u="none" strike="noStrike" kern="0" cap="none" spc="0" normalizeH="0" baseline="0" noProof="0" dirty="0">
                    <a:ln>
                      <a:noFill/>
                    </a:ln>
                    <a:solidFill>
                      <a:srgbClr val="000000"/>
                    </a:solidFill>
                    <a:effectLst/>
                    <a:uLnTx/>
                    <a:uFillTx/>
                    <a:latin typeface="Arial" charset="0"/>
                    <a:ea typeface="ＭＳ Ｐゴシック" charset="0"/>
                  </a:rPr>
                  <a:t>x</a:t>
                </a:r>
                <a:endParaRPr kumimoji="0" lang="en-US" sz="2400" b="0" i="0" u="none" strike="noStrike" kern="0" cap="none" spc="0" normalizeH="0" baseline="0" noProof="0" dirty="0">
                  <a:ln>
                    <a:noFill/>
                  </a:ln>
                  <a:solidFill>
                    <a:srgbClr val="000000"/>
                  </a:solidFill>
                  <a:effectLst/>
                  <a:uLnTx/>
                  <a:uFillTx/>
                  <a:latin typeface="Arial" charset="0"/>
                  <a:ea typeface="ＭＳ Ｐゴシック" charset="0"/>
                </a:endParaRPr>
              </a:p>
            </p:txBody>
          </p:sp>
        </p:grpSp>
        <p:grpSp>
          <p:nvGrpSpPr>
            <p:cNvPr id="10" name="Group 29">
              <a:extLst>
                <a:ext uri="{FF2B5EF4-FFF2-40B4-BE49-F238E27FC236}">
                  <a16:creationId xmlns:a16="http://schemas.microsoft.com/office/drawing/2014/main" id="{D05A4045-8056-B8CF-99D3-90CE77FF21EE}"/>
                </a:ext>
              </a:extLst>
            </p:cNvPr>
            <p:cNvGrpSpPr>
              <a:grpSpLocks/>
            </p:cNvGrpSpPr>
            <p:nvPr/>
          </p:nvGrpSpPr>
          <p:grpSpPr bwMode="auto">
            <a:xfrm>
              <a:off x="415" y="2028"/>
              <a:ext cx="316" cy="267"/>
              <a:chOff x="1613" y="2011"/>
              <a:chExt cx="316" cy="267"/>
            </a:xfrm>
          </p:grpSpPr>
          <p:sp>
            <p:nvSpPr>
              <p:cNvPr id="46" name="Oval 30">
                <a:extLst>
                  <a:ext uri="{FF2B5EF4-FFF2-40B4-BE49-F238E27FC236}">
                    <a16:creationId xmlns:a16="http://schemas.microsoft.com/office/drawing/2014/main" id="{7D1451E6-5456-4FD5-6227-0856903C7C57}"/>
                  </a:ext>
                </a:extLst>
              </p:cNvPr>
              <p:cNvSpPr>
                <a:spLocks noChangeArrowheads="1"/>
              </p:cNvSpPr>
              <p:nvPr/>
            </p:nvSpPr>
            <p:spPr bwMode="auto">
              <a:xfrm>
                <a:off x="1616" y="2138"/>
                <a:ext cx="313" cy="82"/>
              </a:xfrm>
              <a:prstGeom prst="ellipse">
                <a:avLst/>
              </a:prstGeom>
              <a:solidFill>
                <a:srgbClr val="CCCCFF"/>
              </a:solidFill>
              <a:ln w="12700">
                <a:solidFill>
                  <a:srgbClr val="000000"/>
                </a:solidFill>
                <a:round/>
                <a:headEnd/>
                <a:tailEnd/>
              </a:ln>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47" name="Line 31">
                <a:extLst>
                  <a:ext uri="{FF2B5EF4-FFF2-40B4-BE49-F238E27FC236}">
                    <a16:creationId xmlns:a16="http://schemas.microsoft.com/office/drawing/2014/main" id="{C3D0ACE1-6CB7-25F7-6AC9-4005B422E11C}"/>
                  </a:ext>
                </a:extLst>
              </p:cNvPr>
              <p:cNvSpPr>
                <a:spLocks noChangeShapeType="1"/>
              </p:cNvSpPr>
              <p:nvPr/>
            </p:nvSpPr>
            <p:spPr bwMode="auto">
              <a:xfrm>
                <a:off x="1616" y="2131"/>
                <a:ext cx="0" cy="50"/>
              </a:xfrm>
              <a:prstGeom prst="line">
                <a:avLst/>
              </a:prstGeom>
              <a:noFill/>
              <a:ln w="12700">
                <a:solidFill>
                  <a:srgbClr val="000000"/>
                </a:solidFill>
                <a:round/>
                <a:headEnd/>
                <a:tailEnd/>
              </a:ln>
              <a:extLst>
                <a:ext uri="{909E8E84-426E-40dd-AFC4-6F175D3DCCD1}">
                  <a14:hiddenFill xmlns="" xmlns:a14="http://schemas.microsoft.com/office/drawing/2010/main">
                    <a:noFill/>
                  </a14:hiddenFill>
                </a:ext>
              </a:extLst>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48" name="Line 32">
                <a:extLst>
                  <a:ext uri="{FF2B5EF4-FFF2-40B4-BE49-F238E27FC236}">
                    <a16:creationId xmlns:a16="http://schemas.microsoft.com/office/drawing/2014/main" id="{27BFDC3C-CC4A-880F-A3CF-AE2A7722600B}"/>
                  </a:ext>
                </a:extLst>
              </p:cNvPr>
              <p:cNvSpPr>
                <a:spLocks noChangeShapeType="1"/>
              </p:cNvSpPr>
              <p:nvPr/>
            </p:nvSpPr>
            <p:spPr bwMode="auto">
              <a:xfrm>
                <a:off x="1931" y="2131"/>
                <a:ext cx="0" cy="50"/>
              </a:xfrm>
              <a:prstGeom prst="line">
                <a:avLst/>
              </a:prstGeom>
              <a:noFill/>
              <a:ln w="12700">
                <a:solidFill>
                  <a:srgbClr val="000000"/>
                </a:solidFill>
                <a:round/>
                <a:headEnd/>
                <a:tailEnd/>
              </a:ln>
              <a:extLst>
                <a:ext uri="{909E8E84-426E-40dd-AFC4-6F175D3DCCD1}">
                  <a14:hiddenFill xmlns="" xmlns:a14="http://schemas.microsoft.com/office/drawing/2010/main">
                    <a:noFill/>
                  </a14:hiddenFill>
                </a:ext>
              </a:extLst>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49" name="Rectangle 33">
                <a:extLst>
                  <a:ext uri="{FF2B5EF4-FFF2-40B4-BE49-F238E27FC236}">
                    <a16:creationId xmlns:a16="http://schemas.microsoft.com/office/drawing/2014/main" id="{9347594E-1576-EF9B-9AD6-ABB773593F49}"/>
                  </a:ext>
                </a:extLst>
              </p:cNvPr>
              <p:cNvSpPr>
                <a:spLocks noChangeArrowheads="1"/>
              </p:cNvSpPr>
              <p:nvPr/>
            </p:nvSpPr>
            <p:spPr bwMode="auto">
              <a:xfrm>
                <a:off x="1616" y="2131"/>
                <a:ext cx="310" cy="49"/>
              </a:xfrm>
              <a:prstGeom prst="rect">
                <a:avLst/>
              </a:prstGeom>
              <a:solidFill>
                <a:srgbClr val="CCCCFF"/>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wrap="none" anchor="ctr"/>
              <a:lstStyle/>
              <a:p>
                <a:pPr marL="0" marR="0" lvl="0" indent="0" algn="ctr" defTabSz="914400" eaLnBrk="0" fontAlgn="base" latinLnBrk="0" hangingPunct="0">
                  <a:lnSpc>
                    <a:spcPct val="100000"/>
                  </a:lnSpc>
                  <a:spcBef>
                    <a:spcPct val="0"/>
                  </a:spcBef>
                  <a:spcAft>
                    <a:spcPct val="0"/>
                  </a:spcAft>
                  <a:buClrTx/>
                  <a:buSzTx/>
                  <a:buFontTx/>
                  <a:buNone/>
                  <a:tabLst/>
                  <a:defRPr/>
                </a:pPr>
                <a:endParaRPr kumimoji="0" lang="en-US" sz="24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50" name="Oval 34">
                <a:extLst>
                  <a:ext uri="{FF2B5EF4-FFF2-40B4-BE49-F238E27FC236}">
                    <a16:creationId xmlns:a16="http://schemas.microsoft.com/office/drawing/2014/main" id="{6AE11F82-593A-F821-0E2A-10005A67AD74}"/>
                  </a:ext>
                </a:extLst>
              </p:cNvPr>
              <p:cNvSpPr>
                <a:spLocks noChangeArrowheads="1"/>
              </p:cNvSpPr>
              <p:nvPr/>
            </p:nvSpPr>
            <p:spPr bwMode="auto">
              <a:xfrm>
                <a:off x="1613" y="2072"/>
                <a:ext cx="313" cy="97"/>
              </a:xfrm>
              <a:prstGeom prst="ellipse">
                <a:avLst/>
              </a:prstGeom>
              <a:solidFill>
                <a:srgbClr val="CCCCFF"/>
              </a:solidFill>
              <a:ln w="12700">
                <a:solidFill>
                  <a:srgbClr val="000000"/>
                </a:solidFill>
                <a:round/>
                <a:headEnd/>
                <a:tailEnd/>
              </a:ln>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51" name="Rectangle 35">
                <a:extLst>
                  <a:ext uri="{FF2B5EF4-FFF2-40B4-BE49-F238E27FC236}">
                    <a16:creationId xmlns:a16="http://schemas.microsoft.com/office/drawing/2014/main" id="{9DA2B497-04DA-1A34-6FB3-F06BA2B5684D}"/>
                  </a:ext>
                </a:extLst>
              </p:cNvPr>
              <p:cNvSpPr>
                <a:spLocks noChangeArrowheads="1"/>
              </p:cNvSpPr>
              <p:nvPr/>
            </p:nvSpPr>
            <p:spPr bwMode="auto">
              <a:xfrm>
                <a:off x="1687" y="2102"/>
                <a:ext cx="141" cy="103"/>
              </a:xfrm>
              <a:prstGeom prst="rect">
                <a:avLst/>
              </a:prstGeom>
              <a:solidFill>
                <a:srgbClr val="CCCCFF"/>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52" name="Text Box 36">
                <a:extLst>
                  <a:ext uri="{FF2B5EF4-FFF2-40B4-BE49-F238E27FC236}">
                    <a16:creationId xmlns:a16="http://schemas.microsoft.com/office/drawing/2014/main" id="{741E7993-4570-920F-9763-DE0BC3FB2C58}"/>
                  </a:ext>
                </a:extLst>
              </p:cNvPr>
              <p:cNvSpPr txBox="1">
                <a:spLocks noChangeArrowheads="1"/>
              </p:cNvSpPr>
              <p:nvPr/>
            </p:nvSpPr>
            <p:spPr bwMode="auto">
              <a:xfrm>
                <a:off x="1648" y="2011"/>
                <a:ext cx="226" cy="26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en-US" sz="2000" b="0" i="0" u="none" strike="noStrike" kern="0" cap="none" spc="0" normalizeH="0" baseline="0" noProof="0" dirty="0">
                    <a:ln>
                      <a:noFill/>
                    </a:ln>
                    <a:solidFill>
                      <a:srgbClr val="000000"/>
                    </a:solidFill>
                    <a:effectLst/>
                    <a:uLnTx/>
                    <a:uFillTx/>
                    <a:latin typeface="Arial" charset="0"/>
                    <a:ea typeface="ＭＳ Ｐゴシック" charset="0"/>
                  </a:rPr>
                  <a:t>u</a:t>
                </a:r>
                <a:endParaRPr kumimoji="0" lang="en-US" sz="2400" b="0" i="0" u="none" strike="noStrike" kern="0" cap="none" spc="0" normalizeH="0" baseline="0" noProof="0" dirty="0">
                  <a:ln>
                    <a:noFill/>
                  </a:ln>
                  <a:solidFill>
                    <a:srgbClr val="000000"/>
                  </a:solidFill>
                  <a:effectLst/>
                  <a:uLnTx/>
                  <a:uFillTx/>
                  <a:latin typeface="Arial" charset="0"/>
                  <a:ea typeface="ＭＳ Ｐゴシック" charset="0"/>
                </a:endParaRPr>
              </a:p>
            </p:txBody>
          </p:sp>
        </p:grpSp>
        <p:sp>
          <p:nvSpPr>
            <p:cNvPr id="11" name="Line 37">
              <a:extLst>
                <a:ext uri="{FF2B5EF4-FFF2-40B4-BE49-F238E27FC236}">
                  <a16:creationId xmlns:a16="http://schemas.microsoft.com/office/drawing/2014/main" id="{1A0E61D1-98CC-2101-716D-FD06205EB4EE}"/>
                </a:ext>
              </a:extLst>
            </p:cNvPr>
            <p:cNvSpPr>
              <a:spLocks noChangeShapeType="1"/>
            </p:cNvSpPr>
            <p:nvPr/>
          </p:nvSpPr>
          <p:spPr bwMode="auto">
            <a:xfrm>
              <a:off x="738" y="2156"/>
              <a:ext cx="632" cy="0"/>
            </a:xfrm>
            <a:prstGeom prst="line">
              <a:avLst/>
            </a:prstGeom>
            <a:noFill/>
            <a:ln w="9525">
              <a:solidFill>
                <a:srgbClr val="000000"/>
              </a:solidFill>
              <a:round/>
              <a:headEnd/>
              <a:tailEnd/>
            </a:ln>
            <a:extLst>
              <a:ext uri="{909E8E84-426E-40dd-AFC4-6F175D3DCCD1}">
                <a14:hiddenFill xmlns="" xmlns:a14="http://schemas.microsoft.com/office/drawing/2010/main">
                  <a:noFill/>
                </a14:hiddenFill>
              </a:ext>
            </a:extLst>
          </p:spPr>
          <p:txBody>
            <a:bodyP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12" name="Line 38">
              <a:extLst>
                <a:ext uri="{FF2B5EF4-FFF2-40B4-BE49-F238E27FC236}">
                  <a16:creationId xmlns:a16="http://schemas.microsoft.com/office/drawing/2014/main" id="{89C1B3F1-2FC3-9D20-FAC0-2F96E99BCCD8}"/>
                </a:ext>
              </a:extLst>
            </p:cNvPr>
            <p:cNvSpPr>
              <a:spLocks noChangeShapeType="1"/>
            </p:cNvSpPr>
            <p:nvPr/>
          </p:nvSpPr>
          <p:spPr bwMode="auto">
            <a:xfrm>
              <a:off x="1440" y="1082"/>
              <a:ext cx="0" cy="962"/>
            </a:xfrm>
            <a:prstGeom prst="line">
              <a:avLst/>
            </a:prstGeom>
            <a:noFill/>
            <a:ln w="9525">
              <a:solidFill>
                <a:srgbClr val="000000"/>
              </a:solidFill>
              <a:round/>
              <a:headEnd/>
              <a:tailEnd/>
            </a:ln>
            <a:extLst>
              <a:ext uri="{909E8E84-426E-40dd-AFC4-6F175D3DCCD1}">
                <a14:hiddenFill xmlns="" xmlns:a14="http://schemas.microsoft.com/office/drawing/2010/main">
                  <a:noFill/>
                </a14:hiddenFill>
              </a:ext>
            </a:extLst>
          </p:spPr>
          <p:txBody>
            <a:bodyP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13" name="Line 39">
              <a:extLst>
                <a:ext uri="{FF2B5EF4-FFF2-40B4-BE49-F238E27FC236}">
                  <a16:creationId xmlns:a16="http://schemas.microsoft.com/office/drawing/2014/main" id="{5E913AD4-6A72-FBD2-D9B8-0C09692D5193}"/>
                </a:ext>
              </a:extLst>
            </p:cNvPr>
            <p:cNvSpPr>
              <a:spLocks noChangeShapeType="1"/>
            </p:cNvSpPr>
            <p:nvPr/>
          </p:nvSpPr>
          <p:spPr bwMode="auto">
            <a:xfrm flipH="1">
              <a:off x="614" y="1021"/>
              <a:ext cx="674" cy="1080"/>
            </a:xfrm>
            <a:prstGeom prst="line">
              <a:avLst/>
            </a:prstGeom>
            <a:noFill/>
            <a:ln w="9525">
              <a:solidFill>
                <a:srgbClr val="000000"/>
              </a:solidFill>
              <a:round/>
              <a:headEnd/>
              <a:tailEnd/>
            </a:ln>
            <a:extLst>
              <a:ext uri="{909E8E84-426E-40dd-AFC4-6F175D3DCCD1}">
                <a14:hiddenFill xmlns="" xmlns:a14="http://schemas.microsoft.com/office/drawing/2010/main">
                  <a:noFill/>
                </a14:hiddenFill>
              </a:ext>
            </a:extLst>
          </p:spPr>
          <p:txBody>
            <a:bodyP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14" name="Text Box 40">
              <a:extLst>
                <a:ext uri="{FF2B5EF4-FFF2-40B4-BE49-F238E27FC236}">
                  <a16:creationId xmlns:a16="http://schemas.microsoft.com/office/drawing/2014/main" id="{D7DA080B-E946-B490-216F-B31D2FA4DEAD}"/>
                </a:ext>
              </a:extLst>
            </p:cNvPr>
            <p:cNvSpPr txBox="1">
              <a:spLocks noChangeArrowheads="1"/>
            </p:cNvSpPr>
            <p:nvPr/>
          </p:nvSpPr>
          <p:spPr bwMode="auto">
            <a:xfrm>
              <a:off x="772" y="1368"/>
              <a:ext cx="215" cy="24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en-US" sz="1800" b="0" i="0" u="none" strike="noStrike" kern="0" cap="none" spc="0" normalizeH="0" baseline="0" noProof="0" dirty="0">
                  <a:ln>
                    <a:noFill/>
                  </a:ln>
                  <a:solidFill>
                    <a:srgbClr val="000000"/>
                  </a:solidFill>
                  <a:effectLst/>
                  <a:uLnTx/>
                  <a:uFillTx/>
                  <a:latin typeface="Arial" charset="0"/>
                  <a:ea typeface="ＭＳ Ｐゴシック" charset="0"/>
                </a:rPr>
                <a:t>5</a:t>
              </a:r>
              <a:endParaRPr kumimoji="0" lang="en-US" sz="24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15" name="Line 41">
              <a:extLst>
                <a:ext uri="{FF2B5EF4-FFF2-40B4-BE49-F238E27FC236}">
                  <a16:creationId xmlns:a16="http://schemas.microsoft.com/office/drawing/2014/main" id="{55F0EFDB-30BF-A304-ACB5-67927EA97FCE}"/>
                </a:ext>
              </a:extLst>
            </p:cNvPr>
            <p:cNvSpPr>
              <a:spLocks noChangeShapeType="1"/>
            </p:cNvSpPr>
            <p:nvPr/>
          </p:nvSpPr>
          <p:spPr bwMode="auto">
            <a:xfrm>
              <a:off x="1447" y="2206"/>
              <a:ext cx="9" cy="710"/>
            </a:xfrm>
            <a:prstGeom prst="line">
              <a:avLst/>
            </a:prstGeom>
            <a:noFill/>
            <a:ln w="9525">
              <a:solidFill>
                <a:srgbClr val="000000"/>
              </a:solidFill>
              <a:round/>
              <a:headEnd/>
              <a:tailEnd/>
            </a:ln>
            <a:extLst>
              <a:ext uri="{909E8E84-426E-40dd-AFC4-6F175D3DCCD1}">
                <a14:hiddenFill xmlns="" xmlns:a14="http://schemas.microsoft.com/office/drawing/2010/main">
                  <a:noFill/>
                </a14:hiddenFill>
              </a:ext>
            </a:extLst>
          </p:spPr>
          <p:txBody>
            <a:bodyP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16" name="Text Box 42">
              <a:extLst>
                <a:ext uri="{FF2B5EF4-FFF2-40B4-BE49-F238E27FC236}">
                  <a16:creationId xmlns:a16="http://schemas.microsoft.com/office/drawing/2014/main" id="{27D74A3D-DCF5-6B0B-F789-9108C0020689}"/>
                </a:ext>
              </a:extLst>
            </p:cNvPr>
            <p:cNvSpPr txBox="1">
              <a:spLocks noChangeArrowheads="1"/>
            </p:cNvSpPr>
            <p:nvPr/>
          </p:nvSpPr>
          <p:spPr bwMode="auto">
            <a:xfrm>
              <a:off x="1454" y="2407"/>
              <a:ext cx="215" cy="246"/>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en-US" sz="1800" b="0" i="0" u="none" strike="noStrike" kern="0" cap="none" spc="0" normalizeH="0" baseline="0" noProof="0" dirty="0">
                  <a:ln>
                    <a:noFill/>
                  </a:ln>
                  <a:solidFill>
                    <a:srgbClr val="000000"/>
                  </a:solidFill>
                  <a:effectLst/>
                  <a:uLnTx/>
                  <a:uFillTx/>
                  <a:latin typeface="Arial" charset="0"/>
                  <a:ea typeface="ＭＳ Ｐゴシック" charset="0"/>
                </a:rPr>
                <a:t>3</a:t>
              </a:r>
              <a:endParaRPr kumimoji="0" lang="en-US" sz="24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17" name="Freeform 43">
              <a:extLst>
                <a:ext uri="{FF2B5EF4-FFF2-40B4-BE49-F238E27FC236}">
                  <a16:creationId xmlns:a16="http://schemas.microsoft.com/office/drawing/2014/main" id="{222B5468-8493-CF84-5B11-BA20C4569163}"/>
                </a:ext>
              </a:extLst>
            </p:cNvPr>
            <p:cNvSpPr>
              <a:spLocks/>
            </p:cNvSpPr>
            <p:nvPr/>
          </p:nvSpPr>
          <p:spPr bwMode="auto">
            <a:xfrm>
              <a:off x="601" y="2227"/>
              <a:ext cx="860" cy="799"/>
            </a:xfrm>
            <a:custGeom>
              <a:avLst/>
              <a:gdLst>
                <a:gd name="T0" fmla="*/ 0 w 857"/>
                <a:gd name="T1" fmla="*/ 0 h 1152"/>
                <a:gd name="T2" fmla="*/ 562 w 857"/>
                <a:gd name="T3" fmla="*/ 1152 h 1152"/>
                <a:gd name="T4" fmla="*/ 857 w 857"/>
                <a:gd name="T5" fmla="*/ 772 h 1152"/>
                <a:gd name="T6" fmla="*/ 0 60000 65536"/>
                <a:gd name="T7" fmla="*/ 0 60000 65536"/>
                <a:gd name="T8" fmla="*/ 0 60000 65536"/>
                <a:gd name="T9" fmla="*/ 0 w 857"/>
                <a:gd name="T10" fmla="*/ 0 h 1152"/>
                <a:gd name="T11" fmla="*/ 857 w 857"/>
                <a:gd name="T12" fmla="*/ 1152 h 1152"/>
                <a:gd name="connsiteX0" fmla="*/ 0 w 10000"/>
                <a:gd name="connsiteY0" fmla="*/ 0 h 6928"/>
                <a:gd name="connsiteX1" fmla="*/ 3770 w 10000"/>
                <a:gd name="connsiteY1" fmla="*/ 6300 h 6928"/>
                <a:gd name="connsiteX2" fmla="*/ 10000 w 10000"/>
                <a:gd name="connsiteY2" fmla="*/ 6701 h 6928"/>
                <a:gd name="connsiteX0" fmla="*/ 0 w 10000"/>
                <a:gd name="connsiteY0" fmla="*/ 0 h 9871"/>
                <a:gd name="connsiteX1" fmla="*/ 1802 w 10000"/>
                <a:gd name="connsiteY1" fmla="*/ 7634 h 9871"/>
                <a:gd name="connsiteX2" fmla="*/ 10000 w 10000"/>
                <a:gd name="connsiteY2" fmla="*/ 9672 h 9871"/>
                <a:gd name="connsiteX0" fmla="*/ 0 w 10000"/>
                <a:gd name="connsiteY0" fmla="*/ 0 h 10136"/>
                <a:gd name="connsiteX1" fmla="*/ 1802 w 10000"/>
                <a:gd name="connsiteY1" fmla="*/ 7734 h 10136"/>
                <a:gd name="connsiteX2" fmla="*/ 10000 w 10000"/>
                <a:gd name="connsiteY2" fmla="*/ 9798 h 10136"/>
                <a:gd name="connsiteX0" fmla="*/ 0 w 10000"/>
                <a:gd name="connsiteY0" fmla="*/ 0 h 10136"/>
                <a:gd name="connsiteX1" fmla="*/ 1802 w 10000"/>
                <a:gd name="connsiteY1" fmla="*/ 7734 h 10136"/>
                <a:gd name="connsiteX2" fmla="*/ 10000 w 10000"/>
                <a:gd name="connsiteY2" fmla="*/ 9798 h 10136"/>
                <a:gd name="connsiteX0" fmla="*/ 32 w 10032"/>
                <a:gd name="connsiteY0" fmla="*/ 0 h 10136"/>
                <a:gd name="connsiteX1" fmla="*/ 1834 w 10032"/>
                <a:gd name="connsiteY1" fmla="*/ 7734 h 10136"/>
                <a:gd name="connsiteX2" fmla="*/ 10032 w 10032"/>
                <a:gd name="connsiteY2" fmla="*/ 9798 h 10136"/>
              </a:gdLst>
              <a:ahLst/>
              <a:cxnLst>
                <a:cxn ang="0">
                  <a:pos x="connsiteX0" y="connsiteY0"/>
                </a:cxn>
                <a:cxn ang="0">
                  <a:pos x="connsiteX1" y="connsiteY1"/>
                </a:cxn>
                <a:cxn ang="0">
                  <a:pos x="connsiteX2" y="connsiteY2"/>
                </a:cxn>
              </a:cxnLst>
              <a:rect l="l" t="t" r="r" b="b"/>
              <a:pathLst>
                <a:path w="10032" h="10136">
                  <a:moveTo>
                    <a:pt x="32" y="0"/>
                  </a:moveTo>
                  <a:cubicBezTo>
                    <a:pt x="62" y="4573"/>
                    <a:pt x="-465" y="5047"/>
                    <a:pt x="1834" y="7734"/>
                  </a:cubicBezTo>
                  <a:cubicBezTo>
                    <a:pt x="4132" y="9414"/>
                    <a:pt x="9320" y="10802"/>
                    <a:pt x="10032" y="9798"/>
                  </a:cubicBezTo>
                </a:path>
              </a:pathLst>
            </a:custGeom>
            <a:noFill/>
            <a:ln w="9525">
              <a:solidFill>
                <a:srgbClr val="000000"/>
              </a:solidFill>
              <a:round/>
              <a:headEnd/>
              <a:tailEnd/>
            </a:ln>
            <a:extLst>
              <a:ext uri="{909E8E84-426E-40dd-AFC4-6F175D3DCCD1}">
                <a14:hiddenFill xmlns="" xmlns:a14="http://schemas.microsoft.com/office/drawing/2010/main">
                  <a:solidFill>
                    <a:srgbClr val="FFFFFF"/>
                  </a:solidFill>
                </a14:hiddenFill>
              </a:ext>
            </a:extLst>
          </p:spPr>
          <p:txBody>
            <a:bodyP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18" name="Text Box 44">
              <a:extLst>
                <a:ext uri="{FF2B5EF4-FFF2-40B4-BE49-F238E27FC236}">
                  <a16:creationId xmlns:a16="http://schemas.microsoft.com/office/drawing/2014/main" id="{C6CB5D33-D484-979B-05FF-5ECD20CC9C1B}"/>
                </a:ext>
              </a:extLst>
            </p:cNvPr>
            <p:cNvSpPr txBox="1">
              <a:spLocks noChangeArrowheads="1"/>
            </p:cNvSpPr>
            <p:nvPr/>
          </p:nvSpPr>
          <p:spPr bwMode="auto">
            <a:xfrm>
              <a:off x="768" y="2582"/>
              <a:ext cx="216" cy="246"/>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en-US" sz="1800" b="0" i="0" u="none" strike="noStrike" kern="0" cap="none" spc="0" normalizeH="0" baseline="0" noProof="0" dirty="0">
                  <a:ln>
                    <a:noFill/>
                  </a:ln>
                  <a:solidFill>
                    <a:srgbClr val="000000"/>
                  </a:solidFill>
                  <a:effectLst/>
                  <a:uLnTx/>
                  <a:uFillTx/>
                  <a:latin typeface="Arial" charset="0"/>
                  <a:ea typeface="ＭＳ Ｐゴシック" charset="0"/>
                </a:rPr>
                <a:t>7</a:t>
              </a:r>
              <a:endParaRPr kumimoji="0" lang="en-US" sz="24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19" name="Line 45">
              <a:extLst>
                <a:ext uri="{FF2B5EF4-FFF2-40B4-BE49-F238E27FC236}">
                  <a16:creationId xmlns:a16="http://schemas.microsoft.com/office/drawing/2014/main" id="{DF8C64B1-AC6C-DDEA-9A87-BD9C060C5329}"/>
                </a:ext>
              </a:extLst>
            </p:cNvPr>
            <p:cNvSpPr>
              <a:spLocks noChangeShapeType="1"/>
            </p:cNvSpPr>
            <p:nvPr/>
          </p:nvSpPr>
          <p:spPr bwMode="auto">
            <a:xfrm flipH="1">
              <a:off x="1450" y="2158"/>
              <a:ext cx="998" cy="823"/>
            </a:xfrm>
            <a:prstGeom prst="line">
              <a:avLst/>
            </a:prstGeom>
            <a:noFill/>
            <a:ln w="9525">
              <a:solidFill>
                <a:srgbClr val="000000"/>
              </a:solidFill>
              <a:round/>
              <a:headEnd/>
              <a:tailEnd/>
            </a:ln>
            <a:extLst>
              <a:ext uri="{909E8E84-426E-40dd-AFC4-6F175D3DCCD1}">
                <a14:hiddenFill xmlns="" xmlns:a14="http://schemas.microsoft.com/office/drawing/2010/main">
                  <a:noFill/>
                </a14:hiddenFill>
              </a:ext>
            </a:extLst>
          </p:spPr>
          <p:txBody>
            <a:bodyP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20" name="Text Box 46">
              <a:extLst>
                <a:ext uri="{FF2B5EF4-FFF2-40B4-BE49-F238E27FC236}">
                  <a16:creationId xmlns:a16="http://schemas.microsoft.com/office/drawing/2014/main" id="{7C539352-6490-8C3E-FAC1-75DD76119031}"/>
                </a:ext>
              </a:extLst>
            </p:cNvPr>
            <p:cNvSpPr txBox="1">
              <a:spLocks noChangeArrowheads="1"/>
            </p:cNvSpPr>
            <p:nvPr/>
          </p:nvSpPr>
          <p:spPr bwMode="auto">
            <a:xfrm>
              <a:off x="1896" y="2569"/>
              <a:ext cx="216" cy="246"/>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en-US" sz="1800" b="0" i="0" u="none" strike="noStrike" kern="0" cap="none" spc="0" normalizeH="0" baseline="0" noProof="0" dirty="0">
                  <a:ln>
                    <a:noFill/>
                  </a:ln>
                  <a:solidFill>
                    <a:srgbClr val="000000"/>
                  </a:solidFill>
                  <a:effectLst/>
                  <a:uLnTx/>
                  <a:uFillTx/>
                  <a:latin typeface="Arial" charset="0"/>
                  <a:ea typeface="ＭＳ Ｐゴシック" charset="0"/>
                </a:rPr>
                <a:t>4</a:t>
              </a:r>
              <a:endParaRPr kumimoji="0" lang="en-US" sz="24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21" name="Freeform 47">
              <a:extLst>
                <a:ext uri="{FF2B5EF4-FFF2-40B4-BE49-F238E27FC236}">
                  <a16:creationId xmlns:a16="http://schemas.microsoft.com/office/drawing/2014/main" id="{94435D74-2131-F6AC-7F9D-FD360C02CA62}"/>
                </a:ext>
              </a:extLst>
            </p:cNvPr>
            <p:cNvSpPr>
              <a:spLocks/>
            </p:cNvSpPr>
            <p:nvPr/>
          </p:nvSpPr>
          <p:spPr bwMode="auto">
            <a:xfrm>
              <a:off x="1477" y="1946"/>
              <a:ext cx="991" cy="484"/>
            </a:xfrm>
            <a:custGeom>
              <a:avLst/>
              <a:gdLst>
                <a:gd name="T0" fmla="*/ 0 w 991"/>
                <a:gd name="T1" fmla="*/ 168 h 484"/>
                <a:gd name="T2" fmla="*/ 204 w 991"/>
                <a:gd name="T3" fmla="*/ 484 h 484"/>
                <a:gd name="T4" fmla="*/ 302 w 991"/>
                <a:gd name="T5" fmla="*/ 7 h 484"/>
                <a:gd name="T6" fmla="*/ 379 w 991"/>
                <a:gd name="T7" fmla="*/ 442 h 484"/>
                <a:gd name="T8" fmla="*/ 534 w 991"/>
                <a:gd name="T9" fmla="*/ 21 h 484"/>
                <a:gd name="T10" fmla="*/ 611 w 991"/>
                <a:gd name="T11" fmla="*/ 351 h 484"/>
                <a:gd name="T12" fmla="*/ 660 w 991"/>
                <a:gd name="T13" fmla="*/ 77 h 484"/>
                <a:gd name="T14" fmla="*/ 991 w 991"/>
                <a:gd name="T15" fmla="*/ 218 h 484"/>
                <a:gd name="T16" fmla="*/ 0 60000 65536"/>
                <a:gd name="T17" fmla="*/ 0 60000 65536"/>
                <a:gd name="T18" fmla="*/ 0 60000 65536"/>
                <a:gd name="T19" fmla="*/ 0 60000 65536"/>
                <a:gd name="T20" fmla="*/ 0 60000 65536"/>
                <a:gd name="T21" fmla="*/ 0 60000 65536"/>
                <a:gd name="T22" fmla="*/ 0 60000 65536"/>
                <a:gd name="T23" fmla="*/ 0 60000 65536"/>
                <a:gd name="T24" fmla="*/ 0 w 991"/>
                <a:gd name="T25" fmla="*/ 0 h 484"/>
                <a:gd name="T26" fmla="*/ 991 w 991"/>
                <a:gd name="T27" fmla="*/ 484 h 484"/>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991" h="484">
                  <a:moveTo>
                    <a:pt x="0" y="168"/>
                  </a:moveTo>
                  <a:cubicBezTo>
                    <a:pt x="0" y="168"/>
                    <a:pt x="145" y="484"/>
                    <a:pt x="204" y="484"/>
                  </a:cubicBezTo>
                  <a:cubicBezTo>
                    <a:pt x="263" y="484"/>
                    <a:pt x="253" y="6"/>
                    <a:pt x="302" y="7"/>
                  </a:cubicBezTo>
                  <a:cubicBezTo>
                    <a:pt x="331" y="0"/>
                    <a:pt x="313" y="444"/>
                    <a:pt x="379" y="442"/>
                  </a:cubicBezTo>
                  <a:cubicBezTo>
                    <a:pt x="418" y="444"/>
                    <a:pt x="475" y="24"/>
                    <a:pt x="534" y="21"/>
                  </a:cubicBezTo>
                  <a:cubicBezTo>
                    <a:pt x="573" y="6"/>
                    <a:pt x="575" y="360"/>
                    <a:pt x="611" y="351"/>
                  </a:cubicBezTo>
                  <a:cubicBezTo>
                    <a:pt x="647" y="342"/>
                    <a:pt x="577" y="80"/>
                    <a:pt x="660" y="77"/>
                  </a:cubicBezTo>
                  <a:cubicBezTo>
                    <a:pt x="743" y="74"/>
                    <a:pt x="922" y="189"/>
                    <a:pt x="991" y="218"/>
                  </a:cubicBezTo>
                </a:path>
              </a:pathLst>
            </a:custGeom>
            <a:noFill/>
            <a:ln w="9525">
              <a:solidFill>
                <a:srgbClr val="000000"/>
              </a:solidFill>
              <a:round/>
              <a:headEnd/>
              <a:tailEnd/>
            </a:ln>
            <a:extLst>
              <a:ext uri="{909E8E84-426E-40dd-AFC4-6F175D3DCCD1}">
                <a14:hiddenFill xmlns="" xmlns:a14="http://schemas.microsoft.com/office/drawing/2010/main">
                  <a:solidFill>
                    <a:srgbClr val="FFFFFF"/>
                  </a:solidFill>
                </a14:hiddenFill>
              </a:ext>
            </a:extLst>
          </p:spPr>
          <p:txBody>
            <a:bodyP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endParaRPr>
            </a:p>
          </p:txBody>
        </p:sp>
        <p:grpSp>
          <p:nvGrpSpPr>
            <p:cNvPr id="22" name="Group 48">
              <a:extLst>
                <a:ext uri="{FF2B5EF4-FFF2-40B4-BE49-F238E27FC236}">
                  <a16:creationId xmlns:a16="http://schemas.microsoft.com/office/drawing/2014/main" id="{313690F0-6492-1713-F6A5-FE237C121844}"/>
                </a:ext>
              </a:extLst>
            </p:cNvPr>
            <p:cNvGrpSpPr>
              <a:grpSpLocks/>
            </p:cNvGrpSpPr>
            <p:nvPr/>
          </p:nvGrpSpPr>
          <p:grpSpPr bwMode="auto">
            <a:xfrm>
              <a:off x="2332" y="2021"/>
              <a:ext cx="316" cy="266"/>
              <a:chOff x="1613" y="2011"/>
              <a:chExt cx="316" cy="266"/>
            </a:xfrm>
          </p:grpSpPr>
          <p:sp>
            <p:nvSpPr>
              <p:cNvPr id="39" name="Oval 49">
                <a:extLst>
                  <a:ext uri="{FF2B5EF4-FFF2-40B4-BE49-F238E27FC236}">
                    <a16:creationId xmlns:a16="http://schemas.microsoft.com/office/drawing/2014/main" id="{575C7A8C-E5C9-9D72-2E73-9339E13595D1}"/>
                  </a:ext>
                </a:extLst>
              </p:cNvPr>
              <p:cNvSpPr>
                <a:spLocks noChangeArrowheads="1"/>
              </p:cNvSpPr>
              <p:nvPr/>
            </p:nvSpPr>
            <p:spPr bwMode="auto">
              <a:xfrm>
                <a:off x="1616" y="2136"/>
                <a:ext cx="313" cy="82"/>
              </a:xfrm>
              <a:prstGeom prst="ellipse">
                <a:avLst/>
              </a:prstGeom>
              <a:solidFill>
                <a:srgbClr val="CCCCFF"/>
              </a:solidFill>
              <a:ln w="12700">
                <a:solidFill>
                  <a:srgbClr val="000000"/>
                </a:solidFill>
                <a:round/>
                <a:headEnd/>
                <a:tailEnd/>
              </a:ln>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40" name="Line 50">
                <a:extLst>
                  <a:ext uri="{FF2B5EF4-FFF2-40B4-BE49-F238E27FC236}">
                    <a16:creationId xmlns:a16="http://schemas.microsoft.com/office/drawing/2014/main" id="{F6827C9C-A92D-1CF4-DBAF-7CF31EB518D2}"/>
                  </a:ext>
                </a:extLst>
              </p:cNvPr>
              <p:cNvSpPr>
                <a:spLocks noChangeShapeType="1"/>
              </p:cNvSpPr>
              <p:nvPr/>
            </p:nvSpPr>
            <p:spPr bwMode="auto">
              <a:xfrm>
                <a:off x="1616" y="2131"/>
                <a:ext cx="0" cy="50"/>
              </a:xfrm>
              <a:prstGeom prst="line">
                <a:avLst/>
              </a:prstGeom>
              <a:noFill/>
              <a:ln w="12700">
                <a:solidFill>
                  <a:srgbClr val="000000"/>
                </a:solidFill>
                <a:round/>
                <a:headEnd/>
                <a:tailEnd/>
              </a:ln>
              <a:extLst>
                <a:ext uri="{909E8E84-426E-40dd-AFC4-6F175D3DCCD1}">
                  <a14:hiddenFill xmlns="" xmlns:a14="http://schemas.microsoft.com/office/drawing/2010/main">
                    <a:noFill/>
                  </a14:hiddenFill>
                </a:ext>
              </a:extLst>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41" name="Line 51">
                <a:extLst>
                  <a:ext uri="{FF2B5EF4-FFF2-40B4-BE49-F238E27FC236}">
                    <a16:creationId xmlns:a16="http://schemas.microsoft.com/office/drawing/2014/main" id="{BDA8DEB6-2CD1-5269-CC51-6EAA1071BD80}"/>
                  </a:ext>
                </a:extLst>
              </p:cNvPr>
              <p:cNvSpPr>
                <a:spLocks noChangeShapeType="1"/>
              </p:cNvSpPr>
              <p:nvPr/>
            </p:nvSpPr>
            <p:spPr bwMode="auto">
              <a:xfrm>
                <a:off x="1929" y="2131"/>
                <a:ext cx="0" cy="50"/>
              </a:xfrm>
              <a:prstGeom prst="line">
                <a:avLst/>
              </a:prstGeom>
              <a:noFill/>
              <a:ln w="12700">
                <a:solidFill>
                  <a:srgbClr val="000000"/>
                </a:solidFill>
                <a:round/>
                <a:headEnd/>
                <a:tailEnd/>
              </a:ln>
              <a:extLst>
                <a:ext uri="{909E8E84-426E-40dd-AFC4-6F175D3DCCD1}">
                  <a14:hiddenFill xmlns="" xmlns:a14="http://schemas.microsoft.com/office/drawing/2010/main">
                    <a:noFill/>
                  </a14:hiddenFill>
                </a:ext>
              </a:extLst>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42" name="Rectangle 52">
                <a:extLst>
                  <a:ext uri="{FF2B5EF4-FFF2-40B4-BE49-F238E27FC236}">
                    <a16:creationId xmlns:a16="http://schemas.microsoft.com/office/drawing/2014/main" id="{B001675D-8ACB-12B8-5E32-F7E6539A1E05}"/>
                  </a:ext>
                </a:extLst>
              </p:cNvPr>
              <p:cNvSpPr>
                <a:spLocks noChangeArrowheads="1"/>
              </p:cNvSpPr>
              <p:nvPr/>
            </p:nvSpPr>
            <p:spPr bwMode="auto">
              <a:xfrm>
                <a:off x="1616" y="2131"/>
                <a:ext cx="310" cy="49"/>
              </a:xfrm>
              <a:prstGeom prst="rect">
                <a:avLst/>
              </a:prstGeom>
              <a:solidFill>
                <a:srgbClr val="CCCCFF"/>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wrap="none" anchor="ctr"/>
              <a:lstStyle/>
              <a:p>
                <a:pPr marL="0" marR="0" lvl="0" indent="0" algn="ctr" defTabSz="914400" eaLnBrk="0" fontAlgn="base" latinLnBrk="0" hangingPunct="0">
                  <a:lnSpc>
                    <a:spcPct val="100000"/>
                  </a:lnSpc>
                  <a:spcBef>
                    <a:spcPct val="0"/>
                  </a:spcBef>
                  <a:spcAft>
                    <a:spcPct val="0"/>
                  </a:spcAft>
                  <a:buClrTx/>
                  <a:buSzTx/>
                  <a:buFontTx/>
                  <a:buNone/>
                  <a:tabLst/>
                  <a:defRPr/>
                </a:pPr>
                <a:endParaRPr kumimoji="0" lang="en-US" sz="24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43" name="Oval 53">
                <a:extLst>
                  <a:ext uri="{FF2B5EF4-FFF2-40B4-BE49-F238E27FC236}">
                    <a16:creationId xmlns:a16="http://schemas.microsoft.com/office/drawing/2014/main" id="{4CC4704F-6063-011C-3CAE-7FA996746DAC}"/>
                  </a:ext>
                </a:extLst>
              </p:cNvPr>
              <p:cNvSpPr>
                <a:spLocks noChangeArrowheads="1"/>
              </p:cNvSpPr>
              <p:nvPr/>
            </p:nvSpPr>
            <p:spPr bwMode="auto">
              <a:xfrm>
                <a:off x="1613" y="2070"/>
                <a:ext cx="313" cy="97"/>
              </a:xfrm>
              <a:prstGeom prst="ellipse">
                <a:avLst/>
              </a:prstGeom>
              <a:solidFill>
                <a:srgbClr val="CCCCFF"/>
              </a:solidFill>
              <a:ln w="12700">
                <a:solidFill>
                  <a:srgbClr val="000000"/>
                </a:solidFill>
                <a:round/>
                <a:headEnd/>
                <a:tailEnd/>
              </a:ln>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44" name="Rectangle 54">
                <a:extLst>
                  <a:ext uri="{FF2B5EF4-FFF2-40B4-BE49-F238E27FC236}">
                    <a16:creationId xmlns:a16="http://schemas.microsoft.com/office/drawing/2014/main" id="{41E5ACE0-E159-E3C9-DCCF-18D7578A37F5}"/>
                  </a:ext>
                </a:extLst>
              </p:cNvPr>
              <p:cNvSpPr>
                <a:spLocks noChangeArrowheads="1"/>
              </p:cNvSpPr>
              <p:nvPr/>
            </p:nvSpPr>
            <p:spPr bwMode="auto">
              <a:xfrm>
                <a:off x="1687" y="2100"/>
                <a:ext cx="141" cy="103"/>
              </a:xfrm>
              <a:prstGeom prst="rect">
                <a:avLst/>
              </a:prstGeom>
              <a:solidFill>
                <a:srgbClr val="CCCCFF"/>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45" name="Text Box 55">
                <a:extLst>
                  <a:ext uri="{FF2B5EF4-FFF2-40B4-BE49-F238E27FC236}">
                    <a16:creationId xmlns:a16="http://schemas.microsoft.com/office/drawing/2014/main" id="{0056BEF1-8637-B5E1-84B1-E27838E50421}"/>
                  </a:ext>
                </a:extLst>
              </p:cNvPr>
              <p:cNvSpPr txBox="1">
                <a:spLocks noChangeArrowheads="1"/>
              </p:cNvSpPr>
              <p:nvPr/>
            </p:nvSpPr>
            <p:spPr bwMode="auto">
              <a:xfrm>
                <a:off x="1652" y="2011"/>
                <a:ext cx="215" cy="266"/>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en-US" sz="2000" b="0" i="0" u="none" strike="noStrike" kern="0" cap="none" spc="0" normalizeH="0" baseline="0" noProof="0" dirty="0">
                    <a:ln>
                      <a:noFill/>
                    </a:ln>
                    <a:solidFill>
                      <a:srgbClr val="000000"/>
                    </a:solidFill>
                    <a:effectLst/>
                    <a:uLnTx/>
                    <a:uFillTx/>
                    <a:latin typeface="Arial" charset="0"/>
                    <a:ea typeface="ＭＳ Ｐゴシック" charset="0"/>
                  </a:rPr>
                  <a:t>y</a:t>
                </a:r>
                <a:endParaRPr kumimoji="0" lang="en-US" sz="2400" b="0" i="0" u="none" strike="noStrike" kern="0" cap="none" spc="0" normalizeH="0" baseline="0" noProof="0" dirty="0">
                  <a:ln>
                    <a:noFill/>
                  </a:ln>
                  <a:solidFill>
                    <a:srgbClr val="000000"/>
                  </a:solidFill>
                  <a:effectLst/>
                  <a:uLnTx/>
                  <a:uFillTx/>
                  <a:latin typeface="Arial" charset="0"/>
                  <a:ea typeface="ＭＳ Ｐゴシック" charset="0"/>
                </a:endParaRPr>
              </a:p>
            </p:txBody>
          </p:sp>
        </p:grpSp>
        <p:sp>
          <p:nvSpPr>
            <p:cNvPr id="23" name="Text Box 56">
              <a:extLst>
                <a:ext uri="{FF2B5EF4-FFF2-40B4-BE49-F238E27FC236}">
                  <a16:creationId xmlns:a16="http://schemas.microsoft.com/office/drawing/2014/main" id="{71E13326-693D-DD44-4EA4-0CDD6FA72EB1}"/>
                </a:ext>
              </a:extLst>
            </p:cNvPr>
            <p:cNvSpPr txBox="1">
              <a:spLocks noChangeArrowheads="1"/>
            </p:cNvSpPr>
            <p:nvPr/>
          </p:nvSpPr>
          <p:spPr bwMode="auto">
            <a:xfrm>
              <a:off x="1814" y="1721"/>
              <a:ext cx="216" cy="246"/>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en-US" sz="1800" b="0" i="0" u="none" strike="noStrike" kern="0" cap="none" spc="0" normalizeH="0" baseline="0" noProof="0" dirty="0">
                  <a:ln>
                    <a:noFill/>
                  </a:ln>
                  <a:solidFill>
                    <a:srgbClr val="000000"/>
                  </a:solidFill>
                  <a:effectLst/>
                  <a:uLnTx/>
                  <a:uFillTx/>
                  <a:latin typeface="Arial" charset="0"/>
                  <a:ea typeface="ＭＳ Ｐゴシック" charset="0"/>
                </a:rPr>
                <a:t>8</a:t>
              </a:r>
              <a:endParaRPr kumimoji="0" lang="en-US" sz="2400" b="0" i="0" u="none" strike="noStrike" kern="0" cap="none" spc="0" normalizeH="0" baseline="0" noProof="0" dirty="0">
                <a:ln>
                  <a:noFill/>
                </a:ln>
                <a:solidFill>
                  <a:srgbClr val="000000"/>
                </a:solidFill>
                <a:effectLst/>
                <a:uLnTx/>
                <a:uFillTx/>
                <a:latin typeface="Arial" charset="0"/>
                <a:ea typeface="ＭＳ Ｐゴシック" charset="0"/>
              </a:endParaRPr>
            </a:p>
          </p:txBody>
        </p:sp>
        <p:grpSp>
          <p:nvGrpSpPr>
            <p:cNvPr id="24" name="Group 57">
              <a:extLst>
                <a:ext uri="{FF2B5EF4-FFF2-40B4-BE49-F238E27FC236}">
                  <a16:creationId xmlns:a16="http://schemas.microsoft.com/office/drawing/2014/main" id="{CD42E673-4BE0-A9AD-C0FB-26E51000201E}"/>
                </a:ext>
              </a:extLst>
            </p:cNvPr>
            <p:cNvGrpSpPr>
              <a:grpSpLocks/>
            </p:cNvGrpSpPr>
            <p:nvPr/>
          </p:nvGrpSpPr>
          <p:grpSpPr bwMode="auto">
            <a:xfrm>
              <a:off x="3009" y="2002"/>
              <a:ext cx="316" cy="266"/>
              <a:chOff x="1613" y="2011"/>
              <a:chExt cx="316" cy="266"/>
            </a:xfrm>
          </p:grpSpPr>
          <p:sp>
            <p:nvSpPr>
              <p:cNvPr id="32" name="Oval 58">
                <a:extLst>
                  <a:ext uri="{FF2B5EF4-FFF2-40B4-BE49-F238E27FC236}">
                    <a16:creationId xmlns:a16="http://schemas.microsoft.com/office/drawing/2014/main" id="{0A785B77-9D5B-BDFE-2C8E-C97D2313E860}"/>
                  </a:ext>
                </a:extLst>
              </p:cNvPr>
              <p:cNvSpPr>
                <a:spLocks noChangeArrowheads="1"/>
              </p:cNvSpPr>
              <p:nvPr/>
            </p:nvSpPr>
            <p:spPr bwMode="auto">
              <a:xfrm>
                <a:off x="1616" y="2138"/>
                <a:ext cx="313" cy="81"/>
              </a:xfrm>
              <a:prstGeom prst="ellipse">
                <a:avLst/>
              </a:prstGeom>
              <a:solidFill>
                <a:srgbClr val="CCCCFF"/>
              </a:solidFill>
              <a:ln w="12700">
                <a:solidFill>
                  <a:srgbClr val="000000"/>
                </a:solidFill>
                <a:round/>
                <a:headEnd/>
                <a:tailEnd/>
              </a:ln>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33" name="Line 59">
                <a:extLst>
                  <a:ext uri="{FF2B5EF4-FFF2-40B4-BE49-F238E27FC236}">
                    <a16:creationId xmlns:a16="http://schemas.microsoft.com/office/drawing/2014/main" id="{0B856CAB-5507-2D70-0262-0255B780389C}"/>
                  </a:ext>
                </a:extLst>
              </p:cNvPr>
              <p:cNvSpPr>
                <a:spLocks noChangeShapeType="1"/>
              </p:cNvSpPr>
              <p:nvPr/>
            </p:nvSpPr>
            <p:spPr bwMode="auto">
              <a:xfrm>
                <a:off x="1616" y="2131"/>
                <a:ext cx="0" cy="50"/>
              </a:xfrm>
              <a:prstGeom prst="line">
                <a:avLst/>
              </a:prstGeom>
              <a:noFill/>
              <a:ln w="12700">
                <a:solidFill>
                  <a:srgbClr val="000000"/>
                </a:solidFill>
                <a:round/>
                <a:headEnd/>
                <a:tailEnd/>
              </a:ln>
              <a:extLst>
                <a:ext uri="{909E8E84-426E-40dd-AFC4-6F175D3DCCD1}">
                  <a14:hiddenFill xmlns="" xmlns:a14="http://schemas.microsoft.com/office/drawing/2010/main">
                    <a:noFill/>
                  </a14:hiddenFill>
                </a:ext>
              </a:extLst>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34" name="Line 60">
                <a:extLst>
                  <a:ext uri="{FF2B5EF4-FFF2-40B4-BE49-F238E27FC236}">
                    <a16:creationId xmlns:a16="http://schemas.microsoft.com/office/drawing/2014/main" id="{C18CA39A-3C92-246D-9582-C93C76C3C662}"/>
                  </a:ext>
                </a:extLst>
              </p:cNvPr>
              <p:cNvSpPr>
                <a:spLocks noChangeShapeType="1"/>
              </p:cNvSpPr>
              <p:nvPr/>
            </p:nvSpPr>
            <p:spPr bwMode="auto">
              <a:xfrm>
                <a:off x="1929" y="2131"/>
                <a:ext cx="0" cy="50"/>
              </a:xfrm>
              <a:prstGeom prst="line">
                <a:avLst/>
              </a:prstGeom>
              <a:noFill/>
              <a:ln w="12700">
                <a:solidFill>
                  <a:srgbClr val="000000"/>
                </a:solidFill>
                <a:round/>
                <a:headEnd/>
                <a:tailEnd/>
              </a:ln>
              <a:extLst>
                <a:ext uri="{909E8E84-426E-40dd-AFC4-6F175D3DCCD1}">
                  <a14:hiddenFill xmlns="" xmlns:a14="http://schemas.microsoft.com/office/drawing/2010/main">
                    <a:noFill/>
                  </a14:hiddenFill>
                </a:ext>
              </a:extLst>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35" name="Rectangle 61">
                <a:extLst>
                  <a:ext uri="{FF2B5EF4-FFF2-40B4-BE49-F238E27FC236}">
                    <a16:creationId xmlns:a16="http://schemas.microsoft.com/office/drawing/2014/main" id="{61B9A460-D57F-D018-0057-D6332EBFC2F6}"/>
                  </a:ext>
                </a:extLst>
              </p:cNvPr>
              <p:cNvSpPr>
                <a:spLocks noChangeArrowheads="1"/>
              </p:cNvSpPr>
              <p:nvPr/>
            </p:nvSpPr>
            <p:spPr bwMode="auto">
              <a:xfrm>
                <a:off x="1616" y="2131"/>
                <a:ext cx="310" cy="49"/>
              </a:xfrm>
              <a:prstGeom prst="rect">
                <a:avLst/>
              </a:prstGeom>
              <a:solidFill>
                <a:srgbClr val="CCCCFF"/>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wrap="none" anchor="ctr"/>
              <a:lstStyle/>
              <a:p>
                <a:pPr marL="0" marR="0" lvl="0" indent="0" algn="ctr" defTabSz="914400" eaLnBrk="0" fontAlgn="base" latinLnBrk="0" hangingPunct="0">
                  <a:lnSpc>
                    <a:spcPct val="100000"/>
                  </a:lnSpc>
                  <a:spcBef>
                    <a:spcPct val="0"/>
                  </a:spcBef>
                  <a:spcAft>
                    <a:spcPct val="0"/>
                  </a:spcAft>
                  <a:buClrTx/>
                  <a:buSzTx/>
                  <a:buFontTx/>
                  <a:buNone/>
                  <a:tabLst/>
                  <a:defRPr/>
                </a:pPr>
                <a:endParaRPr kumimoji="0" lang="en-US" sz="24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36" name="Oval 62">
                <a:extLst>
                  <a:ext uri="{FF2B5EF4-FFF2-40B4-BE49-F238E27FC236}">
                    <a16:creationId xmlns:a16="http://schemas.microsoft.com/office/drawing/2014/main" id="{A77583BD-758E-5F10-D150-29349FF7AB68}"/>
                  </a:ext>
                </a:extLst>
              </p:cNvPr>
              <p:cNvSpPr>
                <a:spLocks noChangeArrowheads="1"/>
              </p:cNvSpPr>
              <p:nvPr/>
            </p:nvSpPr>
            <p:spPr bwMode="auto">
              <a:xfrm>
                <a:off x="1611" y="2072"/>
                <a:ext cx="313" cy="95"/>
              </a:xfrm>
              <a:prstGeom prst="ellipse">
                <a:avLst/>
              </a:prstGeom>
              <a:solidFill>
                <a:srgbClr val="CCCCFF"/>
              </a:solidFill>
              <a:ln w="12700">
                <a:solidFill>
                  <a:srgbClr val="000000"/>
                </a:solidFill>
                <a:round/>
                <a:headEnd/>
                <a:tailEnd/>
              </a:ln>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37" name="Rectangle 63">
                <a:extLst>
                  <a:ext uri="{FF2B5EF4-FFF2-40B4-BE49-F238E27FC236}">
                    <a16:creationId xmlns:a16="http://schemas.microsoft.com/office/drawing/2014/main" id="{B29352B5-7A37-97C8-FB0F-7EFD8C0A1860}"/>
                  </a:ext>
                </a:extLst>
              </p:cNvPr>
              <p:cNvSpPr>
                <a:spLocks noChangeArrowheads="1"/>
              </p:cNvSpPr>
              <p:nvPr/>
            </p:nvSpPr>
            <p:spPr bwMode="auto">
              <a:xfrm>
                <a:off x="1687" y="2100"/>
                <a:ext cx="141" cy="105"/>
              </a:xfrm>
              <a:prstGeom prst="rect">
                <a:avLst/>
              </a:prstGeom>
              <a:solidFill>
                <a:srgbClr val="CCCCFF"/>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38" name="Text Box 64">
                <a:extLst>
                  <a:ext uri="{FF2B5EF4-FFF2-40B4-BE49-F238E27FC236}">
                    <a16:creationId xmlns:a16="http://schemas.microsoft.com/office/drawing/2014/main" id="{A396951B-F1A9-B2C6-6991-8630848D8848}"/>
                  </a:ext>
                </a:extLst>
              </p:cNvPr>
              <p:cNvSpPr txBox="1">
                <a:spLocks noChangeArrowheads="1"/>
              </p:cNvSpPr>
              <p:nvPr/>
            </p:nvSpPr>
            <p:spPr bwMode="auto">
              <a:xfrm>
                <a:off x="1653" y="2011"/>
                <a:ext cx="215" cy="264"/>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en-US" sz="2000" b="0" i="0" u="none" strike="noStrike" kern="0" cap="none" spc="0" normalizeH="0" baseline="0" noProof="0" dirty="0">
                    <a:ln>
                      <a:noFill/>
                    </a:ln>
                    <a:solidFill>
                      <a:srgbClr val="000000"/>
                    </a:solidFill>
                    <a:effectLst/>
                    <a:uLnTx/>
                    <a:uFillTx/>
                    <a:latin typeface="Arial" charset="0"/>
                    <a:ea typeface="ＭＳ Ｐゴシック" charset="0"/>
                  </a:rPr>
                  <a:t>z</a:t>
                </a:r>
                <a:endParaRPr kumimoji="0" lang="en-US" sz="2400" b="0" i="0" u="none" strike="noStrike" kern="0" cap="none" spc="0" normalizeH="0" baseline="0" noProof="0" dirty="0">
                  <a:ln>
                    <a:noFill/>
                  </a:ln>
                  <a:solidFill>
                    <a:srgbClr val="000000"/>
                  </a:solidFill>
                  <a:effectLst/>
                  <a:uLnTx/>
                  <a:uFillTx/>
                  <a:latin typeface="Arial" charset="0"/>
                  <a:ea typeface="ＭＳ Ｐゴシック" charset="0"/>
                </a:endParaRPr>
              </a:p>
            </p:txBody>
          </p:sp>
        </p:grpSp>
        <p:sp>
          <p:nvSpPr>
            <p:cNvPr id="25" name="Line 65">
              <a:extLst>
                <a:ext uri="{FF2B5EF4-FFF2-40B4-BE49-F238E27FC236}">
                  <a16:creationId xmlns:a16="http://schemas.microsoft.com/office/drawing/2014/main" id="{0B2CF0A8-A6F6-13CF-1246-B96EE1D4BCEA}"/>
                </a:ext>
              </a:extLst>
            </p:cNvPr>
            <p:cNvSpPr>
              <a:spLocks noChangeShapeType="1"/>
            </p:cNvSpPr>
            <p:nvPr/>
          </p:nvSpPr>
          <p:spPr bwMode="auto">
            <a:xfrm>
              <a:off x="2640" y="2149"/>
              <a:ext cx="352" cy="0"/>
            </a:xfrm>
            <a:prstGeom prst="line">
              <a:avLst/>
            </a:prstGeom>
            <a:noFill/>
            <a:ln w="9525">
              <a:solidFill>
                <a:srgbClr val="000000"/>
              </a:solidFill>
              <a:round/>
              <a:headEnd/>
              <a:tailEnd/>
            </a:ln>
            <a:extLst>
              <a:ext uri="{909E8E84-426E-40dd-AFC4-6F175D3DCCD1}">
                <a14:hiddenFill xmlns="" xmlns:a14="http://schemas.microsoft.com/office/drawing/2010/main">
                  <a:noFill/>
                </a14:hiddenFill>
              </a:ext>
            </a:extLst>
          </p:spPr>
          <p:txBody>
            <a:bodyP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26" name="Text Box 66">
              <a:extLst>
                <a:ext uri="{FF2B5EF4-FFF2-40B4-BE49-F238E27FC236}">
                  <a16:creationId xmlns:a16="http://schemas.microsoft.com/office/drawing/2014/main" id="{826572A3-CB72-F299-6F42-8AA8DF189F48}"/>
                </a:ext>
              </a:extLst>
            </p:cNvPr>
            <p:cNvSpPr txBox="1">
              <a:spLocks noChangeArrowheads="1"/>
            </p:cNvSpPr>
            <p:nvPr/>
          </p:nvSpPr>
          <p:spPr bwMode="auto">
            <a:xfrm>
              <a:off x="2706" y="2149"/>
              <a:ext cx="215" cy="24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en-US" sz="1800" b="0" i="0" u="none" strike="noStrike" kern="0" cap="none" spc="0" normalizeH="0" baseline="0" noProof="0" dirty="0">
                  <a:ln>
                    <a:noFill/>
                  </a:ln>
                  <a:solidFill>
                    <a:srgbClr val="000000"/>
                  </a:solidFill>
                  <a:effectLst/>
                  <a:uLnTx/>
                  <a:uFillTx/>
                  <a:latin typeface="Arial" charset="0"/>
                  <a:ea typeface="ＭＳ Ｐゴシック" charset="0"/>
                </a:rPr>
                <a:t>2</a:t>
              </a:r>
              <a:endParaRPr kumimoji="0" lang="en-US" sz="24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27" name="Line 67">
              <a:extLst>
                <a:ext uri="{FF2B5EF4-FFF2-40B4-BE49-F238E27FC236}">
                  <a16:creationId xmlns:a16="http://schemas.microsoft.com/office/drawing/2014/main" id="{0A0FEFEE-F7B1-0278-85AD-FD516BE28481}"/>
                </a:ext>
              </a:extLst>
            </p:cNvPr>
            <p:cNvSpPr>
              <a:spLocks noChangeShapeType="1"/>
            </p:cNvSpPr>
            <p:nvPr/>
          </p:nvSpPr>
          <p:spPr bwMode="auto">
            <a:xfrm>
              <a:off x="1503" y="990"/>
              <a:ext cx="965" cy="1138"/>
            </a:xfrm>
            <a:prstGeom prst="line">
              <a:avLst/>
            </a:prstGeom>
            <a:noFill/>
            <a:ln w="9525">
              <a:solidFill>
                <a:srgbClr val="000000"/>
              </a:solidFill>
              <a:round/>
              <a:headEnd/>
              <a:tailEnd/>
            </a:ln>
            <a:extLst>
              <a:ext uri="{909E8E84-426E-40dd-AFC4-6F175D3DCCD1}">
                <a14:hiddenFill xmlns="" xmlns:a14="http://schemas.microsoft.com/office/drawing/2010/main">
                  <a:noFill/>
                </a14:hiddenFill>
              </a:ext>
            </a:extLst>
          </p:spPr>
          <p:txBody>
            <a:bodyP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28" name="Text Box 68">
              <a:extLst>
                <a:ext uri="{FF2B5EF4-FFF2-40B4-BE49-F238E27FC236}">
                  <a16:creationId xmlns:a16="http://schemas.microsoft.com/office/drawing/2014/main" id="{998B5FFA-FBB9-34EB-5793-B411B72A7099}"/>
                </a:ext>
              </a:extLst>
            </p:cNvPr>
            <p:cNvSpPr txBox="1">
              <a:spLocks noChangeArrowheads="1"/>
            </p:cNvSpPr>
            <p:nvPr/>
          </p:nvSpPr>
          <p:spPr bwMode="auto">
            <a:xfrm>
              <a:off x="1919" y="1343"/>
              <a:ext cx="216" cy="246"/>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en-US" sz="1800" b="0" i="0" u="none" strike="noStrike" kern="0" cap="none" spc="0" normalizeH="0" baseline="0" noProof="0" dirty="0">
                  <a:ln>
                    <a:noFill/>
                  </a:ln>
                  <a:solidFill>
                    <a:srgbClr val="000000"/>
                  </a:solidFill>
                  <a:effectLst/>
                  <a:uLnTx/>
                  <a:uFillTx/>
                  <a:latin typeface="Arial" charset="0"/>
                  <a:ea typeface="ＭＳ Ｐゴシック" charset="0"/>
                </a:rPr>
                <a:t>7</a:t>
              </a:r>
              <a:endParaRPr kumimoji="0" lang="en-US" sz="24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29" name="Freeform 69">
              <a:extLst>
                <a:ext uri="{FF2B5EF4-FFF2-40B4-BE49-F238E27FC236}">
                  <a16:creationId xmlns:a16="http://schemas.microsoft.com/office/drawing/2014/main" id="{D9F2BE86-8B4C-CBCC-AD2E-FE08FB7CD1F2}"/>
                </a:ext>
              </a:extLst>
            </p:cNvPr>
            <p:cNvSpPr>
              <a:spLocks/>
            </p:cNvSpPr>
            <p:nvPr/>
          </p:nvSpPr>
          <p:spPr bwMode="auto">
            <a:xfrm>
              <a:off x="1489" y="976"/>
              <a:ext cx="28" cy="14"/>
            </a:xfrm>
            <a:custGeom>
              <a:avLst/>
              <a:gdLst>
                <a:gd name="T0" fmla="*/ 0 w 28"/>
                <a:gd name="T1" fmla="*/ 14 h 14"/>
                <a:gd name="T2" fmla="*/ 28 w 28"/>
                <a:gd name="T3" fmla="*/ 0 h 14"/>
                <a:gd name="T4" fmla="*/ 0 w 28"/>
                <a:gd name="T5" fmla="*/ 14 h 14"/>
                <a:gd name="T6" fmla="*/ 0 60000 65536"/>
                <a:gd name="T7" fmla="*/ 0 60000 65536"/>
                <a:gd name="T8" fmla="*/ 0 60000 65536"/>
                <a:gd name="T9" fmla="*/ 0 w 28"/>
                <a:gd name="T10" fmla="*/ 0 h 14"/>
                <a:gd name="T11" fmla="*/ 28 w 28"/>
                <a:gd name="T12" fmla="*/ 14 h 14"/>
              </a:gdLst>
              <a:ahLst/>
              <a:cxnLst>
                <a:cxn ang="T6">
                  <a:pos x="T0" y="T1"/>
                </a:cxn>
                <a:cxn ang="T7">
                  <a:pos x="T2" y="T3"/>
                </a:cxn>
                <a:cxn ang="T8">
                  <a:pos x="T4" y="T5"/>
                </a:cxn>
              </a:cxnLst>
              <a:rect l="T9" t="T10" r="T11" b="T12"/>
              <a:pathLst>
                <a:path w="28" h="14">
                  <a:moveTo>
                    <a:pt x="0" y="14"/>
                  </a:moveTo>
                  <a:cubicBezTo>
                    <a:pt x="9" y="9"/>
                    <a:pt x="28" y="0"/>
                    <a:pt x="28" y="0"/>
                  </a:cubicBezTo>
                  <a:cubicBezTo>
                    <a:pt x="28" y="0"/>
                    <a:pt x="9" y="9"/>
                    <a:pt x="0" y="14"/>
                  </a:cubicBezTo>
                  <a:close/>
                </a:path>
              </a:pathLst>
            </a:custGeom>
            <a:solidFill>
              <a:srgbClr val="00CC99"/>
            </a:solidFill>
            <a:ln w="9525">
              <a:solidFill>
                <a:srgbClr val="000000"/>
              </a:solidFill>
              <a:round/>
              <a:headEnd/>
              <a:tailEnd/>
            </a:ln>
          </p:spPr>
          <p:txBody>
            <a:bodyP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30" name="Freeform 70">
              <a:extLst>
                <a:ext uri="{FF2B5EF4-FFF2-40B4-BE49-F238E27FC236}">
                  <a16:creationId xmlns:a16="http://schemas.microsoft.com/office/drawing/2014/main" id="{D9B2C333-C433-72D2-4EDD-3AAB57DB261E}"/>
                </a:ext>
              </a:extLst>
            </p:cNvPr>
            <p:cNvSpPr>
              <a:spLocks/>
            </p:cNvSpPr>
            <p:nvPr/>
          </p:nvSpPr>
          <p:spPr bwMode="auto">
            <a:xfrm>
              <a:off x="1623" y="999"/>
              <a:ext cx="1510" cy="1052"/>
            </a:xfrm>
            <a:custGeom>
              <a:avLst/>
              <a:gdLst>
                <a:gd name="T0" fmla="*/ 0 w 1510"/>
                <a:gd name="T1" fmla="*/ 5 h 1052"/>
                <a:gd name="T2" fmla="*/ 1102 w 1510"/>
                <a:gd name="T3" fmla="*/ 174 h 1052"/>
                <a:gd name="T4" fmla="*/ 1510 w 1510"/>
                <a:gd name="T5" fmla="*/ 1052 h 1052"/>
                <a:gd name="T6" fmla="*/ 0 60000 65536"/>
                <a:gd name="T7" fmla="*/ 0 60000 65536"/>
                <a:gd name="T8" fmla="*/ 0 60000 65536"/>
                <a:gd name="T9" fmla="*/ 0 w 1510"/>
                <a:gd name="T10" fmla="*/ 0 h 1052"/>
                <a:gd name="T11" fmla="*/ 1510 w 1510"/>
                <a:gd name="T12" fmla="*/ 1052 h 1052"/>
              </a:gdLst>
              <a:ahLst/>
              <a:cxnLst>
                <a:cxn ang="T6">
                  <a:pos x="T0" y="T1"/>
                </a:cxn>
                <a:cxn ang="T7">
                  <a:pos x="T2" y="T3"/>
                </a:cxn>
                <a:cxn ang="T8">
                  <a:pos x="T4" y="T5"/>
                </a:cxn>
              </a:cxnLst>
              <a:rect l="T9" t="T10" r="T11" b="T12"/>
              <a:pathLst>
                <a:path w="1510" h="1052">
                  <a:moveTo>
                    <a:pt x="0" y="5"/>
                  </a:moveTo>
                  <a:cubicBezTo>
                    <a:pt x="184" y="33"/>
                    <a:pt x="851" y="0"/>
                    <a:pt x="1102" y="174"/>
                  </a:cubicBezTo>
                  <a:cubicBezTo>
                    <a:pt x="1353" y="348"/>
                    <a:pt x="1425" y="869"/>
                    <a:pt x="1510" y="1052"/>
                  </a:cubicBezTo>
                </a:path>
              </a:pathLst>
            </a:custGeom>
            <a:noFill/>
            <a:ln w="9525">
              <a:solidFill>
                <a:srgbClr val="000000"/>
              </a:solidFill>
              <a:round/>
              <a:headEnd/>
              <a:tailEnd/>
            </a:ln>
            <a:extLst>
              <a:ext uri="{909E8E84-426E-40dd-AFC4-6F175D3DCCD1}">
                <a14:hiddenFill xmlns="" xmlns:a14="http://schemas.microsoft.com/office/drawing/2010/main">
                  <a:solidFill>
                    <a:srgbClr val="FFFFFF"/>
                  </a:solidFill>
                </a14:hiddenFill>
              </a:ext>
            </a:extLst>
          </p:spPr>
          <p:txBody>
            <a:bodyP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31" name="Text Box 71">
              <a:extLst>
                <a:ext uri="{FF2B5EF4-FFF2-40B4-BE49-F238E27FC236}">
                  <a16:creationId xmlns:a16="http://schemas.microsoft.com/office/drawing/2014/main" id="{D2BD5444-4D22-EA33-DC1F-662D8A26213A}"/>
                </a:ext>
              </a:extLst>
            </p:cNvPr>
            <p:cNvSpPr txBox="1">
              <a:spLocks noChangeArrowheads="1"/>
            </p:cNvSpPr>
            <p:nvPr/>
          </p:nvSpPr>
          <p:spPr bwMode="auto">
            <a:xfrm>
              <a:off x="2680" y="1008"/>
              <a:ext cx="215" cy="246"/>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en-US" sz="1800" b="0" i="0" u="none" strike="noStrike" kern="0" cap="none" spc="0" normalizeH="0" baseline="0" noProof="0" dirty="0">
                  <a:ln>
                    <a:noFill/>
                  </a:ln>
                  <a:solidFill>
                    <a:srgbClr val="000000"/>
                  </a:solidFill>
                  <a:effectLst/>
                  <a:uLnTx/>
                  <a:uFillTx/>
                  <a:latin typeface="Arial" charset="0"/>
                  <a:ea typeface="ＭＳ Ｐゴシック" charset="0"/>
                </a:rPr>
                <a:t>9</a:t>
              </a:r>
              <a:endParaRPr kumimoji="0" lang="en-US" sz="2400" b="0" i="0" u="none" strike="noStrike" kern="0" cap="none" spc="0" normalizeH="0" baseline="0" noProof="0" dirty="0">
                <a:ln>
                  <a:noFill/>
                </a:ln>
                <a:solidFill>
                  <a:srgbClr val="000000"/>
                </a:solidFill>
                <a:effectLst/>
                <a:uLnTx/>
                <a:uFillTx/>
                <a:latin typeface="Arial" charset="0"/>
                <a:ea typeface="ＭＳ Ｐゴシック" charset="0"/>
              </a:endParaRPr>
            </a:p>
          </p:txBody>
        </p:sp>
      </p:grpSp>
      <p:sp>
        <p:nvSpPr>
          <p:cNvPr id="74" name="Text Box 73">
            <a:extLst>
              <a:ext uri="{FF2B5EF4-FFF2-40B4-BE49-F238E27FC236}">
                <a16:creationId xmlns:a16="http://schemas.microsoft.com/office/drawing/2014/main" id="{B073EA79-5E64-ABAB-BFB7-AA631DA06E56}"/>
              </a:ext>
            </a:extLst>
          </p:cNvPr>
          <p:cNvSpPr txBox="1">
            <a:spLocks noChangeArrowheads="1"/>
          </p:cNvSpPr>
          <p:nvPr/>
        </p:nvSpPr>
        <p:spPr bwMode="auto">
          <a:xfrm>
            <a:off x="593232" y="1792545"/>
            <a:ext cx="817916" cy="83099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r" defTabSz="914400" eaLnBrk="0" fontAlgn="base" latinLnBrk="0" hangingPunct="0">
              <a:lnSpc>
                <a:spcPct val="100000"/>
              </a:lnSpc>
              <a:spcBef>
                <a:spcPct val="0"/>
              </a:spcBef>
              <a:spcAft>
                <a:spcPct val="0"/>
              </a:spcAft>
              <a:buClrTx/>
              <a:buSzTx/>
              <a:buFontTx/>
              <a:buNone/>
              <a:tabLst/>
              <a:defRPr/>
            </a:pPr>
            <a:r>
              <a:rPr kumimoji="0" lang="en-US" b="0" i="0" u="none" strike="noStrike" kern="0" cap="none" spc="0" normalizeH="0" baseline="0" noProof="0" dirty="0">
                <a:ln>
                  <a:noFill/>
                </a:ln>
                <a:solidFill>
                  <a:srgbClr val="000000"/>
                </a:solidFill>
                <a:effectLst/>
                <a:uLnTx/>
                <a:uFillTx/>
                <a:latin typeface="Arial" charset="0"/>
                <a:ea typeface="ＭＳ Ｐゴシック" charset="0"/>
              </a:rPr>
              <a:t>Step</a:t>
            </a:r>
          </a:p>
          <a:p>
            <a:pPr marL="0" marR="0" lvl="0" indent="0" algn="r" defTabSz="914400" eaLnBrk="0" fontAlgn="base" latinLnBrk="0" hangingPunct="0">
              <a:lnSpc>
                <a:spcPct val="100000"/>
              </a:lnSpc>
              <a:spcBef>
                <a:spcPct val="0"/>
              </a:spcBef>
              <a:spcAft>
                <a:spcPct val="0"/>
              </a:spcAft>
              <a:buClrTx/>
              <a:buSzTx/>
              <a:buFontTx/>
              <a:buNone/>
              <a:tabLst/>
              <a:defRPr/>
            </a:pPr>
            <a:endParaRPr kumimoji="0" lang="en-US"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75" name="Text Box 74">
            <a:extLst>
              <a:ext uri="{FF2B5EF4-FFF2-40B4-BE49-F238E27FC236}">
                <a16:creationId xmlns:a16="http://schemas.microsoft.com/office/drawing/2014/main" id="{ED3150AA-0F6A-81F5-BBBD-C956F43B5873}"/>
              </a:ext>
            </a:extLst>
          </p:cNvPr>
          <p:cNvSpPr txBox="1">
            <a:spLocks noChangeArrowheads="1"/>
          </p:cNvSpPr>
          <p:nvPr/>
        </p:nvSpPr>
        <p:spPr bwMode="auto">
          <a:xfrm>
            <a:off x="1661579" y="1793419"/>
            <a:ext cx="466795" cy="46166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r" defTabSz="914400" eaLnBrk="0" fontAlgn="base" latinLnBrk="0" hangingPunct="0">
              <a:lnSpc>
                <a:spcPct val="100000"/>
              </a:lnSpc>
              <a:spcBef>
                <a:spcPct val="0"/>
              </a:spcBef>
              <a:spcAft>
                <a:spcPct val="0"/>
              </a:spcAft>
              <a:buClrTx/>
              <a:buSzTx/>
              <a:buFontTx/>
              <a:buNone/>
              <a:tabLst/>
              <a:defRPr/>
            </a:pPr>
            <a:r>
              <a:rPr kumimoji="0" lang="en-US" b="0" i="1" u="none" strike="noStrike" kern="0" cap="none" spc="0" normalizeH="0" baseline="0" noProof="0" dirty="0">
                <a:ln>
                  <a:noFill/>
                </a:ln>
                <a:solidFill>
                  <a:srgbClr val="000000"/>
                </a:solidFill>
                <a:effectLst/>
                <a:uLnTx/>
                <a:uFillTx/>
                <a:latin typeface="Arial" charset="0"/>
                <a:ea typeface="ＭＳ Ｐゴシック" charset="0"/>
              </a:rPr>
              <a:t>N</a:t>
            </a:r>
            <a:r>
              <a:rPr kumimoji="0" lang="en-US" b="0" i="1" u="none" strike="noStrike" kern="0" cap="none" spc="0" normalizeH="0" baseline="0" noProof="0" dirty="0">
                <a:ln>
                  <a:noFill/>
                </a:ln>
                <a:solidFill>
                  <a:srgbClr val="000000"/>
                </a:solidFill>
                <a:effectLst/>
                <a:uLnTx/>
                <a:uFillTx/>
                <a:latin typeface="Arial" charset="0"/>
                <a:ea typeface="ＭＳ Ｐゴシック" charset="0"/>
                <a:cs typeface="Arial" charset="0"/>
              </a:rPr>
              <a:t>'</a:t>
            </a:r>
          </a:p>
        </p:txBody>
      </p:sp>
      <p:sp>
        <p:nvSpPr>
          <p:cNvPr id="76" name="Text Box 75">
            <a:extLst>
              <a:ext uri="{FF2B5EF4-FFF2-40B4-BE49-F238E27FC236}">
                <a16:creationId xmlns:a16="http://schemas.microsoft.com/office/drawing/2014/main" id="{BBAC956B-C00B-1C9F-0ACB-E6D9CCD488FF}"/>
              </a:ext>
            </a:extLst>
          </p:cNvPr>
          <p:cNvSpPr txBox="1">
            <a:spLocks noChangeArrowheads="1"/>
          </p:cNvSpPr>
          <p:nvPr/>
        </p:nvSpPr>
        <p:spPr bwMode="auto">
          <a:xfrm>
            <a:off x="2373738" y="1644712"/>
            <a:ext cx="641522" cy="535531"/>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eaLnBrk="0" fontAlgn="base" latinLnBrk="0" hangingPunct="0">
              <a:lnSpc>
                <a:spcPct val="90000"/>
              </a:lnSpc>
              <a:spcBef>
                <a:spcPct val="0"/>
              </a:spcBef>
              <a:spcAft>
                <a:spcPct val="0"/>
              </a:spcAft>
              <a:buClrTx/>
              <a:buSzTx/>
              <a:buFontTx/>
              <a:buNone/>
              <a:tabLst/>
              <a:defRPr/>
            </a:pPr>
            <a:r>
              <a:rPr kumimoji="0" lang="en-US" sz="1600" b="0" i="1" u="none" strike="noStrike" kern="0" cap="none" spc="0" normalizeH="0" baseline="0" noProof="0" dirty="0">
                <a:ln>
                  <a:noFill/>
                </a:ln>
                <a:solidFill>
                  <a:srgbClr val="000000"/>
                </a:solidFill>
                <a:effectLst/>
                <a:uLnTx/>
                <a:uFillTx/>
                <a:latin typeface="Arial" panose="020B0604020202020204" pitchFamily="34" charset="0"/>
                <a:cs typeface="Arial" panose="020B0604020202020204" pitchFamily="34" charset="0"/>
              </a:rPr>
              <a:t>D(</a:t>
            </a:r>
            <a:r>
              <a:rPr kumimoji="0" lang="en-US" sz="1600" i="1" u="none" strike="noStrike" kern="0" cap="none" spc="0" normalizeH="0" baseline="0" noProof="0" dirty="0">
                <a:ln>
                  <a:noFill/>
                </a:ln>
                <a:effectLst/>
                <a:uLnTx/>
                <a:uFillTx/>
                <a:latin typeface="Arial" panose="020B0604020202020204" pitchFamily="34" charset="0"/>
                <a:cs typeface="Arial" panose="020B0604020202020204" pitchFamily="34" charset="0"/>
              </a:rPr>
              <a:t>v</a:t>
            </a:r>
            <a:r>
              <a:rPr kumimoji="0" lang="en-US" sz="1600" b="0" i="1" u="none" strike="noStrike" kern="0" cap="none" spc="0" normalizeH="0" baseline="0" noProof="0" dirty="0">
                <a:ln>
                  <a:noFill/>
                </a:ln>
                <a:solidFill>
                  <a:srgbClr val="000000"/>
                </a:solidFill>
                <a:effectLst/>
                <a:uLnTx/>
                <a:uFillTx/>
                <a:latin typeface="Arial" panose="020B0604020202020204" pitchFamily="34" charset="0"/>
                <a:cs typeface="Arial" panose="020B0604020202020204" pitchFamily="34" charset="0"/>
              </a:rPr>
              <a:t>),</a:t>
            </a:r>
          </a:p>
          <a:p>
            <a:pPr marL="0" marR="0" lvl="0" indent="0" algn="ctr" defTabSz="914400" eaLnBrk="0" fontAlgn="base" latinLnBrk="0" hangingPunct="0">
              <a:lnSpc>
                <a:spcPct val="90000"/>
              </a:lnSpc>
              <a:spcBef>
                <a:spcPct val="0"/>
              </a:spcBef>
              <a:spcAft>
                <a:spcPct val="0"/>
              </a:spcAft>
              <a:buClrTx/>
              <a:buSzTx/>
              <a:buFontTx/>
              <a:buNone/>
              <a:tabLst/>
              <a:defRPr/>
            </a:pPr>
            <a:r>
              <a:rPr kumimoji="0" lang="en-US" sz="1600" b="0" i="1" u="none" strike="noStrike" kern="0" cap="none" spc="0" normalizeH="0" baseline="0" noProof="0" dirty="0">
                <a:ln>
                  <a:noFill/>
                </a:ln>
                <a:solidFill>
                  <a:srgbClr val="000000"/>
                </a:solidFill>
                <a:effectLst/>
                <a:uLnTx/>
                <a:uFillTx/>
                <a:latin typeface="Arial" panose="020B0604020202020204" pitchFamily="34" charset="0"/>
                <a:cs typeface="Arial" panose="020B0604020202020204" pitchFamily="34" charset="0"/>
              </a:rPr>
              <a:t>p(v)</a:t>
            </a:r>
          </a:p>
        </p:txBody>
      </p:sp>
      <p:sp>
        <p:nvSpPr>
          <p:cNvPr id="77" name="Text Box 76">
            <a:extLst>
              <a:ext uri="{FF2B5EF4-FFF2-40B4-BE49-F238E27FC236}">
                <a16:creationId xmlns:a16="http://schemas.microsoft.com/office/drawing/2014/main" id="{654E70EB-BC72-9F4B-C2A2-8E634EAE0A22}"/>
              </a:ext>
            </a:extLst>
          </p:cNvPr>
          <p:cNvSpPr txBox="1">
            <a:spLocks noChangeArrowheads="1"/>
          </p:cNvSpPr>
          <p:nvPr/>
        </p:nvSpPr>
        <p:spPr bwMode="auto">
          <a:xfrm>
            <a:off x="785268" y="2280100"/>
            <a:ext cx="327334" cy="40011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r" defTabSz="914400" eaLnBrk="0" fontAlgn="base" latinLnBrk="0" hangingPunct="0">
              <a:lnSpc>
                <a:spcPct val="100000"/>
              </a:lnSpc>
              <a:spcBef>
                <a:spcPct val="0"/>
              </a:spcBef>
              <a:spcAft>
                <a:spcPct val="0"/>
              </a:spcAft>
              <a:buClrTx/>
              <a:buSzTx/>
              <a:buFontTx/>
              <a:buNone/>
              <a:tabLst/>
              <a:defRPr/>
            </a:pPr>
            <a:r>
              <a:rPr kumimoji="0" lang="en-US" sz="2000" b="0" i="0" u="none" strike="noStrike" kern="0" cap="none" spc="0" normalizeH="0" baseline="0" noProof="0" dirty="0">
                <a:ln>
                  <a:noFill/>
                </a:ln>
                <a:solidFill>
                  <a:srgbClr val="000000"/>
                </a:solidFill>
                <a:effectLst/>
                <a:uLnTx/>
                <a:uFillTx/>
                <a:latin typeface="Arial" charset="0"/>
                <a:ea typeface="ＭＳ Ｐゴシック" charset="0"/>
              </a:rPr>
              <a:t>0</a:t>
            </a:r>
          </a:p>
        </p:txBody>
      </p:sp>
      <p:sp>
        <p:nvSpPr>
          <p:cNvPr id="83" name="Text Box 82">
            <a:extLst>
              <a:ext uri="{FF2B5EF4-FFF2-40B4-BE49-F238E27FC236}">
                <a16:creationId xmlns:a16="http://schemas.microsoft.com/office/drawing/2014/main" id="{D9DA89DB-28C7-1AB5-88A8-A7C811A3C33F}"/>
              </a:ext>
            </a:extLst>
          </p:cNvPr>
          <p:cNvSpPr txBox="1">
            <a:spLocks noChangeArrowheads="1"/>
          </p:cNvSpPr>
          <p:nvPr/>
        </p:nvSpPr>
        <p:spPr bwMode="auto">
          <a:xfrm>
            <a:off x="3207477" y="1647177"/>
            <a:ext cx="688010" cy="535531"/>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eaLnBrk="0" fontAlgn="base" latinLnBrk="0" hangingPunct="0">
              <a:lnSpc>
                <a:spcPct val="90000"/>
              </a:lnSpc>
              <a:spcBef>
                <a:spcPct val="0"/>
              </a:spcBef>
              <a:spcAft>
                <a:spcPct val="0"/>
              </a:spcAft>
              <a:buClrTx/>
              <a:buSzTx/>
              <a:buFontTx/>
              <a:buNone/>
              <a:tabLst/>
              <a:defRPr/>
            </a:pPr>
            <a:r>
              <a:rPr kumimoji="0" lang="en-US" sz="1600" b="0" i="1" u="none" strike="noStrike" kern="0" cap="none" spc="0" normalizeH="0" baseline="0" noProof="0" dirty="0">
                <a:ln>
                  <a:noFill/>
                </a:ln>
                <a:solidFill>
                  <a:srgbClr val="000000"/>
                </a:solidFill>
                <a:effectLst/>
                <a:uLnTx/>
                <a:uFillTx/>
                <a:latin typeface="Arial" panose="020B0604020202020204" pitchFamily="34" charset="0"/>
                <a:cs typeface="Arial" panose="020B0604020202020204" pitchFamily="34" charset="0"/>
              </a:rPr>
              <a:t>D(</a:t>
            </a:r>
            <a:r>
              <a:rPr kumimoji="0" lang="en-US" sz="1600" i="1" u="none" strike="noStrike" kern="0" cap="none" spc="0" normalizeH="0" baseline="0" noProof="0" dirty="0">
                <a:ln>
                  <a:noFill/>
                </a:ln>
                <a:effectLst/>
                <a:uLnTx/>
                <a:uFillTx/>
                <a:latin typeface="Arial" panose="020B0604020202020204" pitchFamily="34" charset="0"/>
                <a:cs typeface="Arial" panose="020B0604020202020204" pitchFamily="34" charset="0"/>
              </a:rPr>
              <a:t>w</a:t>
            </a:r>
            <a:r>
              <a:rPr kumimoji="0" lang="en-US" sz="1600" b="0" i="1" u="none" strike="noStrike" kern="0" cap="none" spc="0" normalizeH="0" baseline="0" noProof="0" dirty="0">
                <a:ln>
                  <a:noFill/>
                </a:ln>
                <a:solidFill>
                  <a:srgbClr val="000000"/>
                </a:solidFill>
                <a:effectLst/>
                <a:uLnTx/>
                <a:uFillTx/>
                <a:latin typeface="Arial" panose="020B0604020202020204" pitchFamily="34" charset="0"/>
                <a:cs typeface="Arial" panose="020B0604020202020204" pitchFamily="34" charset="0"/>
              </a:rPr>
              <a:t>),</a:t>
            </a:r>
          </a:p>
          <a:p>
            <a:pPr marL="0" marR="0" lvl="0" indent="0" algn="ctr" defTabSz="914400" eaLnBrk="0" fontAlgn="base" latinLnBrk="0" hangingPunct="0">
              <a:lnSpc>
                <a:spcPct val="90000"/>
              </a:lnSpc>
              <a:spcBef>
                <a:spcPct val="0"/>
              </a:spcBef>
              <a:spcAft>
                <a:spcPct val="0"/>
              </a:spcAft>
              <a:buClrTx/>
              <a:buSzTx/>
              <a:buFontTx/>
              <a:buNone/>
              <a:tabLst/>
              <a:defRPr/>
            </a:pPr>
            <a:r>
              <a:rPr kumimoji="0" lang="en-US" sz="1600" b="0" i="1" u="none" strike="noStrike" kern="0" cap="none" spc="0" normalizeH="0" baseline="0" noProof="0" dirty="0">
                <a:ln>
                  <a:noFill/>
                </a:ln>
                <a:solidFill>
                  <a:srgbClr val="000000"/>
                </a:solidFill>
                <a:effectLst/>
                <a:uLnTx/>
                <a:uFillTx/>
                <a:latin typeface="Arial" panose="020B0604020202020204" pitchFamily="34" charset="0"/>
                <a:cs typeface="Arial" panose="020B0604020202020204" pitchFamily="34" charset="0"/>
              </a:rPr>
              <a:t>p(w)</a:t>
            </a:r>
          </a:p>
        </p:txBody>
      </p:sp>
      <p:sp>
        <p:nvSpPr>
          <p:cNvPr id="84" name="Text Box 83">
            <a:extLst>
              <a:ext uri="{FF2B5EF4-FFF2-40B4-BE49-F238E27FC236}">
                <a16:creationId xmlns:a16="http://schemas.microsoft.com/office/drawing/2014/main" id="{7EDFCB57-212E-09F1-88F5-405B7B80259C}"/>
              </a:ext>
            </a:extLst>
          </p:cNvPr>
          <p:cNvSpPr txBox="1">
            <a:spLocks noChangeArrowheads="1"/>
          </p:cNvSpPr>
          <p:nvPr/>
        </p:nvSpPr>
        <p:spPr bwMode="auto">
          <a:xfrm>
            <a:off x="4098638" y="1647176"/>
            <a:ext cx="641522" cy="535531"/>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eaLnBrk="0" fontAlgn="base" latinLnBrk="0" hangingPunct="0">
              <a:lnSpc>
                <a:spcPct val="90000"/>
              </a:lnSpc>
              <a:spcBef>
                <a:spcPct val="0"/>
              </a:spcBef>
              <a:spcAft>
                <a:spcPct val="0"/>
              </a:spcAft>
              <a:buClrTx/>
              <a:buSzTx/>
              <a:buFontTx/>
              <a:buNone/>
              <a:tabLst/>
              <a:defRPr/>
            </a:pPr>
            <a:r>
              <a:rPr kumimoji="0" lang="en-US" sz="1600" b="0" i="1" u="none" strike="noStrike" kern="0" cap="none" spc="0" normalizeH="0" baseline="0" noProof="0" dirty="0">
                <a:ln>
                  <a:noFill/>
                </a:ln>
                <a:solidFill>
                  <a:srgbClr val="000000"/>
                </a:solidFill>
                <a:effectLst/>
                <a:uLnTx/>
                <a:uFillTx/>
                <a:latin typeface="Arial" panose="020B0604020202020204" pitchFamily="34" charset="0"/>
                <a:cs typeface="Arial" panose="020B0604020202020204" pitchFamily="34" charset="0"/>
              </a:rPr>
              <a:t>D(</a:t>
            </a:r>
            <a:r>
              <a:rPr kumimoji="0" lang="en-US" sz="1600" i="1" u="none" strike="noStrike" kern="0" cap="none" spc="0" normalizeH="0" baseline="0" noProof="0" dirty="0">
                <a:ln>
                  <a:noFill/>
                </a:ln>
                <a:effectLst/>
                <a:uLnTx/>
                <a:uFillTx/>
                <a:latin typeface="Arial" panose="020B0604020202020204" pitchFamily="34" charset="0"/>
                <a:cs typeface="Arial" panose="020B0604020202020204" pitchFamily="34" charset="0"/>
              </a:rPr>
              <a:t>x</a:t>
            </a:r>
            <a:r>
              <a:rPr kumimoji="0" lang="en-US" sz="1600" b="0" i="1" u="none" strike="noStrike" kern="0" cap="none" spc="0" normalizeH="0" baseline="0" noProof="0" dirty="0">
                <a:ln>
                  <a:noFill/>
                </a:ln>
                <a:solidFill>
                  <a:srgbClr val="000000"/>
                </a:solidFill>
                <a:effectLst/>
                <a:uLnTx/>
                <a:uFillTx/>
                <a:latin typeface="Arial" panose="020B0604020202020204" pitchFamily="34" charset="0"/>
                <a:cs typeface="Arial" panose="020B0604020202020204" pitchFamily="34" charset="0"/>
              </a:rPr>
              <a:t>),</a:t>
            </a:r>
          </a:p>
          <a:p>
            <a:pPr marL="0" marR="0" lvl="0" indent="0" algn="ctr" defTabSz="914400" eaLnBrk="0" fontAlgn="base" latinLnBrk="0" hangingPunct="0">
              <a:lnSpc>
                <a:spcPct val="90000"/>
              </a:lnSpc>
              <a:spcBef>
                <a:spcPct val="0"/>
              </a:spcBef>
              <a:spcAft>
                <a:spcPct val="0"/>
              </a:spcAft>
              <a:buClrTx/>
              <a:buSzTx/>
              <a:buFontTx/>
              <a:buNone/>
              <a:tabLst/>
              <a:defRPr/>
            </a:pPr>
            <a:r>
              <a:rPr kumimoji="0" lang="en-US" sz="1600" b="0" i="1" u="none" strike="noStrike" kern="0" cap="none" spc="0" normalizeH="0" baseline="0" noProof="0" dirty="0">
                <a:ln>
                  <a:noFill/>
                </a:ln>
                <a:solidFill>
                  <a:srgbClr val="000000"/>
                </a:solidFill>
                <a:effectLst/>
                <a:uLnTx/>
                <a:uFillTx/>
                <a:latin typeface="Arial" panose="020B0604020202020204" pitchFamily="34" charset="0"/>
                <a:cs typeface="Arial" panose="020B0604020202020204" pitchFamily="34" charset="0"/>
              </a:rPr>
              <a:t>p(x)</a:t>
            </a:r>
          </a:p>
        </p:txBody>
      </p:sp>
      <p:sp>
        <p:nvSpPr>
          <p:cNvPr id="85" name="Text Box 84">
            <a:extLst>
              <a:ext uri="{FF2B5EF4-FFF2-40B4-BE49-F238E27FC236}">
                <a16:creationId xmlns:a16="http://schemas.microsoft.com/office/drawing/2014/main" id="{589F856B-7767-588E-D18A-BFB8AFA2FEF1}"/>
              </a:ext>
            </a:extLst>
          </p:cNvPr>
          <p:cNvSpPr txBox="1">
            <a:spLocks noChangeArrowheads="1"/>
          </p:cNvSpPr>
          <p:nvPr/>
        </p:nvSpPr>
        <p:spPr bwMode="auto">
          <a:xfrm>
            <a:off x="4934206" y="1652652"/>
            <a:ext cx="641522" cy="535531"/>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eaLnBrk="0" fontAlgn="base" latinLnBrk="0" hangingPunct="0">
              <a:lnSpc>
                <a:spcPct val="90000"/>
              </a:lnSpc>
              <a:spcBef>
                <a:spcPct val="0"/>
              </a:spcBef>
              <a:spcAft>
                <a:spcPct val="0"/>
              </a:spcAft>
              <a:buClrTx/>
              <a:buSzTx/>
              <a:buFontTx/>
              <a:buNone/>
              <a:tabLst/>
              <a:defRPr/>
            </a:pPr>
            <a:r>
              <a:rPr kumimoji="0" lang="en-US" sz="1600" b="0" i="1" u="none" strike="noStrike" kern="0" cap="none" spc="0" normalizeH="0" baseline="0" noProof="0" dirty="0">
                <a:ln>
                  <a:noFill/>
                </a:ln>
                <a:solidFill>
                  <a:srgbClr val="000000"/>
                </a:solidFill>
                <a:effectLst/>
                <a:uLnTx/>
                <a:uFillTx/>
                <a:latin typeface="Arial" panose="020B0604020202020204" pitchFamily="34" charset="0"/>
                <a:cs typeface="Arial" panose="020B0604020202020204" pitchFamily="34" charset="0"/>
              </a:rPr>
              <a:t>D(</a:t>
            </a:r>
            <a:r>
              <a:rPr kumimoji="0" lang="en-US" sz="1600" i="1" u="none" strike="noStrike" kern="0" cap="none" spc="0" normalizeH="0" baseline="0" noProof="0" dirty="0">
                <a:ln>
                  <a:noFill/>
                </a:ln>
                <a:effectLst/>
                <a:uLnTx/>
                <a:uFillTx/>
                <a:latin typeface="Arial" panose="020B0604020202020204" pitchFamily="34" charset="0"/>
                <a:cs typeface="Arial" panose="020B0604020202020204" pitchFamily="34" charset="0"/>
              </a:rPr>
              <a:t>y</a:t>
            </a:r>
            <a:r>
              <a:rPr kumimoji="0" lang="en-US" sz="1600" b="0" i="1" u="none" strike="noStrike" kern="0" cap="none" spc="0" normalizeH="0" baseline="0" noProof="0" dirty="0">
                <a:ln>
                  <a:noFill/>
                </a:ln>
                <a:solidFill>
                  <a:srgbClr val="000000"/>
                </a:solidFill>
                <a:effectLst/>
                <a:uLnTx/>
                <a:uFillTx/>
                <a:latin typeface="Arial" panose="020B0604020202020204" pitchFamily="34" charset="0"/>
                <a:cs typeface="Arial" panose="020B0604020202020204" pitchFamily="34" charset="0"/>
              </a:rPr>
              <a:t>),</a:t>
            </a:r>
          </a:p>
          <a:p>
            <a:pPr marL="0" marR="0" lvl="0" indent="0" algn="ctr" defTabSz="914400" eaLnBrk="0" fontAlgn="base" latinLnBrk="0" hangingPunct="0">
              <a:lnSpc>
                <a:spcPct val="90000"/>
              </a:lnSpc>
              <a:spcBef>
                <a:spcPct val="0"/>
              </a:spcBef>
              <a:spcAft>
                <a:spcPct val="0"/>
              </a:spcAft>
              <a:buClrTx/>
              <a:buSzTx/>
              <a:buFontTx/>
              <a:buNone/>
              <a:tabLst/>
              <a:defRPr/>
            </a:pPr>
            <a:r>
              <a:rPr kumimoji="0" lang="en-US" sz="1600" b="0" i="1" u="none" strike="noStrike" kern="0" cap="none" spc="0" normalizeH="0" baseline="0" noProof="0" dirty="0">
                <a:ln>
                  <a:noFill/>
                </a:ln>
                <a:solidFill>
                  <a:srgbClr val="000000"/>
                </a:solidFill>
                <a:effectLst/>
                <a:uLnTx/>
                <a:uFillTx/>
                <a:latin typeface="Arial" panose="020B0604020202020204" pitchFamily="34" charset="0"/>
                <a:cs typeface="Arial" panose="020B0604020202020204" pitchFamily="34" charset="0"/>
              </a:rPr>
              <a:t>p(y)</a:t>
            </a:r>
          </a:p>
        </p:txBody>
      </p:sp>
      <p:sp>
        <p:nvSpPr>
          <p:cNvPr id="86" name="Text Box 85">
            <a:extLst>
              <a:ext uri="{FF2B5EF4-FFF2-40B4-BE49-F238E27FC236}">
                <a16:creationId xmlns:a16="http://schemas.microsoft.com/office/drawing/2014/main" id="{26B5A78E-111D-5BD6-6D47-C6680CD851D4}"/>
              </a:ext>
            </a:extLst>
          </p:cNvPr>
          <p:cNvSpPr txBox="1">
            <a:spLocks noChangeArrowheads="1"/>
          </p:cNvSpPr>
          <p:nvPr/>
        </p:nvSpPr>
        <p:spPr bwMode="auto">
          <a:xfrm>
            <a:off x="5771830" y="1651940"/>
            <a:ext cx="630302" cy="535531"/>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eaLnBrk="0" fontAlgn="base" latinLnBrk="0" hangingPunct="0">
              <a:lnSpc>
                <a:spcPct val="90000"/>
              </a:lnSpc>
              <a:spcBef>
                <a:spcPct val="0"/>
              </a:spcBef>
              <a:spcAft>
                <a:spcPct val="0"/>
              </a:spcAft>
              <a:buClrTx/>
              <a:buSzTx/>
              <a:buFontTx/>
              <a:buNone/>
              <a:tabLst/>
              <a:defRPr/>
            </a:pPr>
            <a:r>
              <a:rPr kumimoji="0" lang="en-US" sz="1600" b="0" i="1" u="none" strike="noStrike" kern="0" cap="none" spc="0" normalizeH="0" baseline="0" noProof="0" dirty="0">
                <a:ln>
                  <a:noFill/>
                </a:ln>
                <a:solidFill>
                  <a:srgbClr val="000000"/>
                </a:solidFill>
                <a:effectLst/>
                <a:uLnTx/>
                <a:uFillTx/>
                <a:latin typeface="Arial" panose="020B0604020202020204" pitchFamily="34" charset="0"/>
                <a:cs typeface="Arial" panose="020B0604020202020204" pitchFamily="34" charset="0"/>
              </a:rPr>
              <a:t>D(</a:t>
            </a:r>
            <a:r>
              <a:rPr kumimoji="0" lang="en-US" sz="1600" i="1" u="none" strike="noStrike" kern="0" cap="none" spc="0" normalizeH="0" baseline="0" noProof="0" dirty="0">
                <a:ln>
                  <a:noFill/>
                </a:ln>
                <a:effectLst/>
                <a:uLnTx/>
                <a:uFillTx/>
                <a:latin typeface="Arial" panose="020B0604020202020204" pitchFamily="34" charset="0"/>
                <a:cs typeface="Arial" panose="020B0604020202020204" pitchFamily="34" charset="0"/>
              </a:rPr>
              <a:t>z</a:t>
            </a:r>
            <a:r>
              <a:rPr kumimoji="0" lang="en-US" sz="1600" b="0" i="1" u="none" strike="noStrike" kern="0" cap="none" spc="0" normalizeH="0" baseline="0" noProof="0" dirty="0">
                <a:ln>
                  <a:noFill/>
                </a:ln>
                <a:solidFill>
                  <a:srgbClr val="000000"/>
                </a:solidFill>
                <a:effectLst/>
                <a:uLnTx/>
                <a:uFillTx/>
                <a:latin typeface="Arial" panose="020B0604020202020204" pitchFamily="34" charset="0"/>
                <a:cs typeface="Arial" panose="020B0604020202020204" pitchFamily="34" charset="0"/>
              </a:rPr>
              <a:t>),</a:t>
            </a:r>
          </a:p>
          <a:p>
            <a:pPr marL="0" marR="0" lvl="0" indent="0" algn="ctr" defTabSz="914400" eaLnBrk="0" fontAlgn="base" latinLnBrk="0" hangingPunct="0">
              <a:lnSpc>
                <a:spcPct val="90000"/>
              </a:lnSpc>
              <a:spcBef>
                <a:spcPct val="0"/>
              </a:spcBef>
              <a:spcAft>
                <a:spcPct val="0"/>
              </a:spcAft>
              <a:buClrTx/>
              <a:buSzTx/>
              <a:buFontTx/>
              <a:buNone/>
              <a:tabLst/>
              <a:defRPr/>
            </a:pPr>
            <a:r>
              <a:rPr kumimoji="0" lang="en-US" sz="1600" b="0" i="1" u="none" strike="noStrike" kern="0" cap="none" spc="0" normalizeH="0" baseline="0" noProof="0" dirty="0">
                <a:ln>
                  <a:noFill/>
                </a:ln>
                <a:solidFill>
                  <a:srgbClr val="000000"/>
                </a:solidFill>
                <a:effectLst/>
                <a:uLnTx/>
                <a:uFillTx/>
                <a:latin typeface="Arial" panose="020B0604020202020204" pitchFamily="34" charset="0"/>
                <a:cs typeface="Arial" panose="020B0604020202020204" pitchFamily="34" charset="0"/>
              </a:rPr>
              <a:t>p(z)</a:t>
            </a:r>
          </a:p>
        </p:txBody>
      </p:sp>
      <p:sp>
        <p:nvSpPr>
          <p:cNvPr id="87" name="Line 87">
            <a:extLst>
              <a:ext uri="{FF2B5EF4-FFF2-40B4-BE49-F238E27FC236}">
                <a16:creationId xmlns:a16="http://schemas.microsoft.com/office/drawing/2014/main" id="{45D1B8E7-ABD7-588F-3179-99A85B63EBAF}"/>
              </a:ext>
            </a:extLst>
          </p:cNvPr>
          <p:cNvSpPr>
            <a:spLocks noChangeShapeType="1"/>
          </p:cNvSpPr>
          <p:nvPr/>
        </p:nvSpPr>
        <p:spPr bwMode="auto">
          <a:xfrm>
            <a:off x="939397" y="2690590"/>
            <a:ext cx="5150117" cy="0"/>
          </a:xfrm>
          <a:prstGeom prst="line">
            <a:avLst/>
          </a:prstGeom>
          <a:noFill/>
          <a:ln w="12700">
            <a:solidFill>
              <a:schemeClr val="bg1">
                <a:lumMod val="65000"/>
              </a:schemeClr>
            </a:solidFill>
            <a:round/>
            <a:headEnd/>
            <a:tailEnd/>
          </a:ln>
          <a:extLst>
            <a:ext uri="{909E8E84-426E-40dd-AFC4-6F175D3DCCD1}">
              <a14:hiddenFill xmlns="" xmlns:a14="http://schemas.microsoft.com/office/drawing/2010/main">
                <a:noFill/>
              </a14:hiddenFill>
            </a:ext>
          </a:extLst>
        </p:spPr>
        <p:txBody>
          <a:bodyPr wrap="none"/>
          <a:lstStyle/>
          <a:p>
            <a:pPr eaLnBrk="0" fontAlgn="base" hangingPunct="0">
              <a:spcBef>
                <a:spcPct val="0"/>
              </a:spcBef>
              <a:spcAft>
                <a:spcPct val="0"/>
              </a:spcAft>
            </a:pPr>
            <a:endParaRPr lang="en-US" sz="2000" dirty="0">
              <a:solidFill>
                <a:srgbClr val="000000"/>
              </a:solidFill>
              <a:latin typeface="Arial" charset="0"/>
              <a:ea typeface="ＭＳ Ｐゴシック" charset="0"/>
            </a:endParaRPr>
          </a:p>
        </p:txBody>
      </p:sp>
      <p:sp>
        <p:nvSpPr>
          <p:cNvPr id="88" name="Text Box 88">
            <a:extLst>
              <a:ext uri="{FF2B5EF4-FFF2-40B4-BE49-F238E27FC236}">
                <a16:creationId xmlns:a16="http://schemas.microsoft.com/office/drawing/2014/main" id="{9977D906-8F42-20B9-E080-3761AD2150F0}"/>
              </a:ext>
            </a:extLst>
          </p:cNvPr>
          <p:cNvSpPr txBox="1">
            <a:spLocks noChangeArrowheads="1"/>
          </p:cNvSpPr>
          <p:nvPr/>
        </p:nvSpPr>
        <p:spPr bwMode="auto">
          <a:xfrm>
            <a:off x="1766343" y="2270575"/>
            <a:ext cx="327334" cy="40011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r" defTabSz="914400" eaLnBrk="0" fontAlgn="base" latinLnBrk="0" hangingPunct="0">
              <a:lnSpc>
                <a:spcPct val="100000"/>
              </a:lnSpc>
              <a:spcBef>
                <a:spcPct val="0"/>
              </a:spcBef>
              <a:spcAft>
                <a:spcPct val="0"/>
              </a:spcAft>
              <a:buClrTx/>
              <a:buSzTx/>
              <a:buFontTx/>
              <a:buNone/>
              <a:tabLst/>
              <a:defRPr/>
            </a:pPr>
            <a:r>
              <a:rPr kumimoji="0" lang="en-US" sz="2000" b="0" i="0" u="none" strike="noStrike" kern="0" cap="none" spc="0" normalizeH="0" baseline="0" noProof="0" dirty="0">
                <a:ln>
                  <a:noFill/>
                </a:ln>
                <a:solidFill>
                  <a:srgbClr val="FF0000"/>
                </a:solidFill>
                <a:effectLst/>
                <a:uLnTx/>
                <a:uFillTx/>
                <a:latin typeface="Arial" charset="0"/>
                <a:ea typeface="ＭＳ Ｐゴシック" charset="0"/>
              </a:rPr>
              <a:t>u</a:t>
            </a:r>
          </a:p>
        </p:txBody>
      </p:sp>
      <p:sp>
        <p:nvSpPr>
          <p:cNvPr id="90" name="Line 90">
            <a:extLst>
              <a:ext uri="{FF2B5EF4-FFF2-40B4-BE49-F238E27FC236}">
                <a16:creationId xmlns:a16="http://schemas.microsoft.com/office/drawing/2014/main" id="{9106103F-7508-ABC9-44C2-E86C7E1B6917}"/>
              </a:ext>
            </a:extLst>
          </p:cNvPr>
          <p:cNvSpPr>
            <a:spLocks noChangeShapeType="1"/>
          </p:cNvSpPr>
          <p:nvPr/>
        </p:nvSpPr>
        <p:spPr bwMode="auto">
          <a:xfrm>
            <a:off x="871302" y="3618848"/>
            <a:ext cx="5224698" cy="0"/>
          </a:xfrm>
          <a:prstGeom prst="line">
            <a:avLst/>
          </a:prstGeom>
          <a:noFill/>
          <a:ln w="12700">
            <a:solidFill>
              <a:schemeClr val="bg1">
                <a:lumMod val="65000"/>
              </a:schemeClr>
            </a:solidFill>
            <a:round/>
            <a:headEnd/>
            <a:tailEnd/>
          </a:ln>
          <a:extLst>
            <a:ext uri="{909E8E84-426E-40dd-AFC4-6F175D3DCCD1}">
              <a14:hiddenFill xmlns="" xmlns:a14="http://schemas.microsoft.com/office/drawing/2010/main">
                <a:noFill/>
              </a14:hiddenFill>
            </a:ext>
          </a:extLst>
        </p:spPr>
        <p:txBody>
          <a:bodyPr wrap="none"/>
          <a:lstStyle/>
          <a:p>
            <a:pPr eaLnBrk="0" fontAlgn="base" hangingPunct="0">
              <a:spcBef>
                <a:spcPct val="0"/>
              </a:spcBef>
              <a:spcAft>
                <a:spcPct val="0"/>
              </a:spcAft>
            </a:pPr>
            <a:endParaRPr lang="en-US" sz="2000" dirty="0">
              <a:solidFill>
                <a:srgbClr val="000000"/>
              </a:solidFill>
              <a:latin typeface="Arial" charset="0"/>
              <a:ea typeface="ＭＳ Ｐゴシック" charset="0"/>
            </a:endParaRPr>
          </a:p>
        </p:txBody>
      </p:sp>
      <p:sp>
        <p:nvSpPr>
          <p:cNvPr id="91" name="Line 91">
            <a:extLst>
              <a:ext uri="{FF2B5EF4-FFF2-40B4-BE49-F238E27FC236}">
                <a16:creationId xmlns:a16="http://schemas.microsoft.com/office/drawing/2014/main" id="{0B9D9373-728B-3905-5D21-362CD99F55D5}"/>
              </a:ext>
            </a:extLst>
          </p:cNvPr>
          <p:cNvSpPr>
            <a:spLocks noChangeShapeType="1"/>
          </p:cNvSpPr>
          <p:nvPr/>
        </p:nvSpPr>
        <p:spPr bwMode="auto">
          <a:xfrm>
            <a:off x="818428" y="4551040"/>
            <a:ext cx="5277571" cy="0"/>
          </a:xfrm>
          <a:prstGeom prst="line">
            <a:avLst/>
          </a:prstGeom>
          <a:noFill/>
          <a:ln w="12700">
            <a:solidFill>
              <a:schemeClr val="bg1">
                <a:lumMod val="65000"/>
              </a:schemeClr>
            </a:solidFill>
            <a:round/>
            <a:headEnd/>
            <a:tailEnd/>
          </a:ln>
          <a:extLst>
            <a:ext uri="{909E8E84-426E-40dd-AFC4-6F175D3DCCD1}">
              <a14:hiddenFill xmlns="" xmlns:a14="http://schemas.microsoft.com/office/drawing/2010/main">
                <a:noFill/>
              </a14:hiddenFill>
            </a:ext>
          </a:extLst>
        </p:spPr>
        <p:txBody>
          <a:bodyPr wrap="none"/>
          <a:lstStyle/>
          <a:p>
            <a:pPr eaLnBrk="0" fontAlgn="base" hangingPunct="0">
              <a:spcBef>
                <a:spcPct val="0"/>
              </a:spcBef>
              <a:spcAft>
                <a:spcPct val="0"/>
              </a:spcAft>
            </a:pPr>
            <a:endParaRPr lang="en-US" sz="2000" dirty="0">
              <a:solidFill>
                <a:srgbClr val="000000"/>
              </a:solidFill>
              <a:latin typeface="Arial" charset="0"/>
              <a:ea typeface="ＭＳ Ｐゴシック" charset="0"/>
            </a:endParaRPr>
          </a:p>
        </p:txBody>
      </p:sp>
      <p:sp>
        <p:nvSpPr>
          <p:cNvPr id="92" name="Line 92">
            <a:extLst>
              <a:ext uri="{FF2B5EF4-FFF2-40B4-BE49-F238E27FC236}">
                <a16:creationId xmlns:a16="http://schemas.microsoft.com/office/drawing/2014/main" id="{96C99D0C-0FD1-9256-9063-DE9166C77ACF}"/>
              </a:ext>
            </a:extLst>
          </p:cNvPr>
          <p:cNvSpPr>
            <a:spLocks noChangeShapeType="1"/>
          </p:cNvSpPr>
          <p:nvPr/>
        </p:nvSpPr>
        <p:spPr bwMode="auto">
          <a:xfrm>
            <a:off x="866540" y="4075166"/>
            <a:ext cx="5229460" cy="0"/>
          </a:xfrm>
          <a:prstGeom prst="line">
            <a:avLst/>
          </a:prstGeom>
          <a:noFill/>
          <a:ln w="12700">
            <a:solidFill>
              <a:schemeClr val="bg1">
                <a:lumMod val="65000"/>
              </a:schemeClr>
            </a:solidFill>
            <a:round/>
            <a:headEnd/>
            <a:tailEnd/>
          </a:ln>
          <a:extLst>
            <a:ext uri="{909E8E84-426E-40dd-AFC4-6F175D3DCCD1}">
              <a14:hiddenFill xmlns="" xmlns:a14="http://schemas.microsoft.com/office/drawing/2010/main">
                <a:noFill/>
              </a14:hiddenFill>
            </a:ext>
          </a:extLst>
        </p:spPr>
        <p:txBody>
          <a:bodyPr wrap="none"/>
          <a:lstStyle/>
          <a:p>
            <a:pPr eaLnBrk="0" fontAlgn="base" hangingPunct="0">
              <a:spcBef>
                <a:spcPct val="0"/>
              </a:spcBef>
              <a:spcAft>
                <a:spcPct val="0"/>
              </a:spcAft>
            </a:pPr>
            <a:endParaRPr lang="en-US" sz="2000" dirty="0">
              <a:solidFill>
                <a:srgbClr val="000000"/>
              </a:solidFill>
              <a:latin typeface="Arial" charset="0"/>
              <a:ea typeface="ＭＳ Ｐゴシック" charset="0"/>
            </a:endParaRPr>
          </a:p>
        </p:txBody>
      </p:sp>
      <p:sp>
        <p:nvSpPr>
          <p:cNvPr id="93" name="Line 93">
            <a:extLst>
              <a:ext uri="{FF2B5EF4-FFF2-40B4-BE49-F238E27FC236}">
                <a16:creationId xmlns:a16="http://schemas.microsoft.com/office/drawing/2014/main" id="{97B0DB51-22EB-1A97-98F4-74BFBC020C6B}"/>
              </a:ext>
            </a:extLst>
          </p:cNvPr>
          <p:cNvSpPr>
            <a:spLocks noChangeShapeType="1"/>
          </p:cNvSpPr>
          <p:nvPr/>
        </p:nvSpPr>
        <p:spPr bwMode="auto">
          <a:xfrm>
            <a:off x="866016" y="5009992"/>
            <a:ext cx="5229984" cy="0"/>
          </a:xfrm>
          <a:prstGeom prst="line">
            <a:avLst/>
          </a:prstGeom>
          <a:noFill/>
          <a:ln w="12700">
            <a:solidFill>
              <a:schemeClr val="bg1">
                <a:lumMod val="65000"/>
              </a:schemeClr>
            </a:solidFill>
            <a:round/>
            <a:headEnd/>
            <a:tailEnd/>
          </a:ln>
          <a:extLst>
            <a:ext uri="{909E8E84-426E-40dd-AFC4-6F175D3DCCD1}">
              <a14:hiddenFill xmlns="" xmlns:a14="http://schemas.microsoft.com/office/drawing/2010/main">
                <a:noFill/>
              </a14:hiddenFill>
            </a:ext>
          </a:extLst>
        </p:spPr>
        <p:txBody>
          <a:bodyPr wrap="none"/>
          <a:lstStyle/>
          <a:p>
            <a:pPr eaLnBrk="0" fontAlgn="base" hangingPunct="0">
              <a:spcBef>
                <a:spcPct val="0"/>
              </a:spcBef>
              <a:spcAft>
                <a:spcPct val="0"/>
              </a:spcAft>
            </a:pPr>
            <a:endParaRPr lang="en-US" sz="2000" dirty="0">
              <a:solidFill>
                <a:srgbClr val="000000"/>
              </a:solidFill>
              <a:latin typeface="Arial" charset="0"/>
              <a:ea typeface="ＭＳ Ｐゴシック" charset="0"/>
            </a:endParaRPr>
          </a:p>
        </p:txBody>
      </p:sp>
      <p:grpSp>
        <p:nvGrpSpPr>
          <p:cNvPr id="94" name="Group 94">
            <a:extLst>
              <a:ext uri="{FF2B5EF4-FFF2-40B4-BE49-F238E27FC236}">
                <a16:creationId xmlns:a16="http://schemas.microsoft.com/office/drawing/2014/main" id="{D60184C6-04DD-9475-5886-594333972EF1}"/>
              </a:ext>
            </a:extLst>
          </p:cNvPr>
          <p:cNvGrpSpPr>
            <a:grpSpLocks/>
          </p:cNvGrpSpPr>
          <p:nvPr/>
        </p:nvGrpSpPr>
        <p:grpSpPr bwMode="auto">
          <a:xfrm>
            <a:off x="2400069" y="2268766"/>
            <a:ext cx="3937006" cy="409575"/>
            <a:chOff x="1329" y="1036"/>
            <a:chExt cx="2480" cy="258"/>
          </a:xfrm>
        </p:grpSpPr>
        <p:sp>
          <p:nvSpPr>
            <p:cNvPr id="95" name="Text Box 95">
              <a:extLst>
                <a:ext uri="{FF2B5EF4-FFF2-40B4-BE49-F238E27FC236}">
                  <a16:creationId xmlns:a16="http://schemas.microsoft.com/office/drawing/2014/main" id="{8C282AE7-CBD8-8530-2B10-A3E33AB5A31C}"/>
                </a:ext>
              </a:extLst>
            </p:cNvPr>
            <p:cNvSpPr txBox="1">
              <a:spLocks noChangeArrowheads="1"/>
            </p:cNvSpPr>
            <p:nvPr/>
          </p:nvSpPr>
          <p:spPr bwMode="auto">
            <a:xfrm>
              <a:off x="3509" y="1036"/>
              <a:ext cx="300" cy="25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r" defTabSz="914400" eaLnBrk="0" fontAlgn="base" latinLnBrk="0" hangingPunct="0">
                <a:lnSpc>
                  <a:spcPct val="100000"/>
                </a:lnSpc>
                <a:spcBef>
                  <a:spcPct val="0"/>
                </a:spcBef>
                <a:spcAft>
                  <a:spcPct val="0"/>
                </a:spcAft>
                <a:buClrTx/>
                <a:buSzTx/>
                <a:buFontTx/>
                <a:buNone/>
                <a:tabLst/>
                <a:defRPr/>
              </a:pPr>
              <a:r>
                <a:rPr kumimoji="0" lang="en-US" sz="2000" b="0" i="0" u="none" strike="noStrike" kern="0" cap="none" spc="0" normalizeH="0" baseline="0" noProof="0" dirty="0">
                  <a:ln>
                    <a:noFill/>
                  </a:ln>
                  <a:solidFill>
                    <a:srgbClr val="000000"/>
                  </a:solidFill>
                  <a:effectLst/>
                  <a:uLnTx/>
                  <a:uFillTx/>
                  <a:latin typeface="Comic Sans MS" charset="0"/>
                  <a:ea typeface="ＭＳ Ｐゴシック" charset="0"/>
                </a:rPr>
                <a:t>∞ </a:t>
              </a:r>
              <a:endParaRPr kumimoji="0" lang="en-US"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96" name="Text Box 96">
              <a:extLst>
                <a:ext uri="{FF2B5EF4-FFF2-40B4-BE49-F238E27FC236}">
                  <a16:creationId xmlns:a16="http://schemas.microsoft.com/office/drawing/2014/main" id="{EC9F2149-A302-11FF-30B5-4AFF3188F96D}"/>
                </a:ext>
              </a:extLst>
            </p:cNvPr>
            <p:cNvSpPr txBox="1">
              <a:spLocks noChangeArrowheads="1"/>
            </p:cNvSpPr>
            <p:nvPr/>
          </p:nvSpPr>
          <p:spPr bwMode="auto">
            <a:xfrm>
              <a:off x="2989" y="1042"/>
              <a:ext cx="300" cy="25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r" defTabSz="914400" eaLnBrk="0" fontAlgn="base" latinLnBrk="0" hangingPunct="0">
                <a:lnSpc>
                  <a:spcPct val="100000"/>
                </a:lnSpc>
                <a:spcBef>
                  <a:spcPct val="0"/>
                </a:spcBef>
                <a:spcAft>
                  <a:spcPct val="0"/>
                </a:spcAft>
                <a:buClrTx/>
                <a:buSzTx/>
                <a:buFontTx/>
                <a:buNone/>
                <a:tabLst/>
                <a:defRPr/>
              </a:pPr>
              <a:r>
                <a:rPr kumimoji="0" lang="en-US" sz="2000" b="0" i="0" u="none" strike="noStrike" kern="0" cap="none" spc="0" normalizeH="0" baseline="0" noProof="0" dirty="0">
                  <a:ln>
                    <a:noFill/>
                  </a:ln>
                  <a:solidFill>
                    <a:srgbClr val="000000"/>
                  </a:solidFill>
                  <a:effectLst/>
                  <a:uLnTx/>
                  <a:uFillTx/>
                  <a:latin typeface="Comic Sans MS" charset="0"/>
                  <a:ea typeface="ＭＳ Ｐゴシック" charset="0"/>
                </a:rPr>
                <a:t>∞ </a:t>
              </a:r>
              <a:endParaRPr kumimoji="0" lang="en-US"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97" name="Text Box 97">
              <a:extLst>
                <a:ext uri="{FF2B5EF4-FFF2-40B4-BE49-F238E27FC236}">
                  <a16:creationId xmlns:a16="http://schemas.microsoft.com/office/drawing/2014/main" id="{2EDDA789-3223-B3D5-A3AF-369090FA03F1}"/>
                </a:ext>
              </a:extLst>
            </p:cNvPr>
            <p:cNvSpPr txBox="1">
              <a:spLocks noChangeArrowheads="1"/>
            </p:cNvSpPr>
            <p:nvPr/>
          </p:nvSpPr>
          <p:spPr bwMode="auto">
            <a:xfrm>
              <a:off x="1329" y="1038"/>
              <a:ext cx="340" cy="25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r" defTabSz="914400" eaLnBrk="0" fontAlgn="base" latinLnBrk="0" hangingPunct="0">
                <a:lnSpc>
                  <a:spcPct val="100000"/>
                </a:lnSpc>
                <a:spcBef>
                  <a:spcPct val="0"/>
                </a:spcBef>
                <a:spcAft>
                  <a:spcPct val="0"/>
                </a:spcAft>
                <a:buClrTx/>
                <a:buSzTx/>
                <a:buFontTx/>
                <a:buNone/>
                <a:tabLst/>
                <a:defRPr/>
              </a:pPr>
              <a:r>
                <a:rPr kumimoji="0" lang="en-US" sz="2000" b="0" i="0" u="none" strike="noStrike" kern="0" cap="none" spc="0" normalizeH="0" baseline="0" noProof="0" dirty="0">
                  <a:ln>
                    <a:noFill/>
                  </a:ln>
                  <a:solidFill>
                    <a:srgbClr val="000000"/>
                  </a:solidFill>
                  <a:effectLst/>
                  <a:uLnTx/>
                  <a:uFillTx/>
                  <a:latin typeface="Arial" charset="0"/>
                  <a:ea typeface="ＭＳ Ｐゴシック" charset="0"/>
                </a:rPr>
                <a:t>7,u</a:t>
              </a:r>
            </a:p>
          </p:txBody>
        </p:sp>
        <p:sp>
          <p:nvSpPr>
            <p:cNvPr id="98" name="Text Box 98">
              <a:extLst>
                <a:ext uri="{FF2B5EF4-FFF2-40B4-BE49-F238E27FC236}">
                  <a16:creationId xmlns:a16="http://schemas.microsoft.com/office/drawing/2014/main" id="{A6F78C40-5C43-3723-F78A-704E9BFAF459}"/>
                </a:ext>
              </a:extLst>
            </p:cNvPr>
            <p:cNvSpPr txBox="1">
              <a:spLocks noChangeArrowheads="1"/>
            </p:cNvSpPr>
            <p:nvPr/>
          </p:nvSpPr>
          <p:spPr bwMode="auto">
            <a:xfrm>
              <a:off x="1855" y="1041"/>
              <a:ext cx="340" cy="25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r" defTabSz="914400" eaLnBrk="0" fontAlgn="base" latinLnBrk="0" hangingPunct="0">
                <a:lnSpc>
                  <a:spcPct val="100000"/>
                </a:lnSpc>
                <a:spcBef>
                  <a:spcPct val="0"/>
                </a:spcBef>
                <a:spcAft>
                  <a:spcPct val="0"/>
                </a:spcAft>
                <a:buClrTx/>
                <a:buSzTx/>
                <a:buFontTx/>
                <a:buNone/>
                <a:tabLst/>
                <a:defRPr/>
              </a:pPr>
              <a:r>
                <a:rPr kumimoji="0" lang="en-US" sz="2000" b="0" i="0" u="none" strike="noStrike" kern="0" cap="none" spc="0" normalizeH="0" baseline="0" noProof="0" dirty="0">
                  <a:ln>
                    <a:noFill/>
                  </a:ln>
                  <a:solidFill>
                    <a:srgbClr val="00B050"/>
                  </a:solidFill>
                  <a:effectLst/>
                  <a:uLnTx/>
                  <a:uFillTx/>
                  <a:latin typeface="Arial" charset="0"/>
                  <a:ea typeface="ＭＳ Ｐゴシック" charset="0"/>
                </a:rPr>
                <a:t>3,u</a:t>
              </a:r>
            </a:p>
          </p:txBody>
        </p:sp>
        <p:sp>
          <p:nvSpPr>
            <p:cNvPr id="99" name="Text Box 99">
              <a:extLst>
                <a:ext uri="{FF2B5EF4-FFF2-40B4-BE49-F238E27FC236}">
                  <a16:creationId xmlns:a16="http://schemas.microsoft.com/office/drawing/2014/main" id="{9F8349D3-0103-5D4E-434D-35DAB7B83AD8}"/>
                </a:ext>
              </a:extLst>
            </p:cNvPr>
            <p:cNvSpPr txBox="1">
              <a:spLocks noChangeArrowheads="1"/>
            </p:cNvSpPr>
            <p:nvPr/>
          </p:nvSpPr>
          <p:spPr bwMode="auto">
            <a:xfrm>
              <a:off x="2407" y="1038"/>
              <a:ext cx="340" cy="25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r" defTabSz="914400" eaLnBrk="0" fontAlgn="base" latinLnBrk="0" hangingPunct="0">
                <a:lnSpc>
                  <a:spcPct val="100000"/>
                </a:lnSpc>
                <a:spcBef>
                  <a:spcPct val="0"/>
                </a:spcBef>
                <a:spcAft>
                  <a:spcPct val="0"/>
                </a:spcAft>
                <a:buClrTx/>
                <a:buSzTx/>
                <a:buFontTx/>
                <a:buNone/>
                <a:tabLst/>
                <a:defRPr/>
              </a:pPr>
              <a:r>
                <a:rPr kumimoji="0" lang="en-US" sz="2000" b="0" i="0" u="none" strike="noStrike" kern="0" cap="none" spc="0" normalizeH="0" baseline="0" noProof="0" dirty="0">
                  <a:ln>
                    <a:noFill/>
                  </a:ln>
                  <a:solidFill>
                    <a:srgbClr val="000000"/>
                  </a:solidFill>
                  <a:effectLst/>
                  <a:uLnTx/>
                  <a:uFillTx/>
                  <a:latin typeface="Arial" charset="0"/>
                  <a:ea typeface="ＭＳ Ｐゴシック" charset="0"/>
                </a:rPr>
                <a:t>5,u</a:t>
              </a:r>
            </a:p>
          </p:txBody>
        </p:sp>
      </p:grpSp>
      <p:cxnSp>
        <p:nvCxnSpPr>
          <p:cNvPr id="131" name="Straight Connector 130">
            <a:extLst>
              <a:ext uri="{FF2B5EF4-FFF2-40B4-BE49-F238E27FC236}">
                <a16:creationId xmlns:a16="http://schemas.microsoft.com/office/drawing/2014/main" id="{DB92A7EA-24D0-6ABC-5ADD-B6E82C8391FE}"/>
              </a:ext>
            </a:extLst>
          </p:cNvPr>
          <p:cNvCxnSpPr/>
          <p:nvPr/>
        </p:nvCxnSpPr>
        <p:spPr>
          <a:xfrm>
            <a:off x="668005" y="2233984"/>
            <a:ext cx="5645188" cy="0"/>
          </a:xfrm>
          <a:prstGeom prst="line">
            <a:avLst/>
          </a:prstGeom>
          <a:ln w="25400">
            <a:solidFill>
              <a:srgbClr val="0000A8"/>
            </a:solidFill>
          </a:ln>
        </p:spPr>
        <p:style>
          <a:lnRef idx="1">
            <a:schemeClr val="accent1"/>
          </a:lnRef>
          <a:fillRef idx="0">
            <a:schemeClr val="accent1"/>
          </a:fillRef>
          <a:effectRef idx="0">
            <a:schemeClr val="accent1"/>
          </a:effectRef>
          <a:fontRef idx="minor">
            <a:schemeClr val="tx1"/>
          </a:fontRef>
        </p:style>
      </p:cxnSp>
      <p:sp>
        <p:nvSpPr>
          <p:cNvPr id="157" name="Line 89">
            <a:extLst>
              <a:ext uri="{FF2B5EF4-FFF2-40B4-BE49-F238E27FC236}">
                <a16:creationId xmlns:a16="http://schemas.microsoft.com/office/drawing/2014/main" id="{1F009905-5778-F1A6-A4C8-56F97525B331}"/>
              </a:ext>
            </a:extLst>
          </p:cNvPr>
          <p:cNvSpPr>
            <a:spLocks noChangeShapeType="1"/>
          </p:cNvSpPr>
          <p:nvPr/>
        </p:nvSpPr>
        <p:spPr bwMode="auto">
          <a:xfrm>
            <a:off x="871302" y="3151241"/>
            <a:ext cx="5224698" cy="0"/>
          </a:xfrm>
          <a:prstGeom prst="line">
            <a:avLst/>
          </a:prstGeom>
          <a:noFill/>
          <a:ln w="12700">
            <a:solidFill>
              <a:schemeClr val="bg1">
                <a:lumMod val="65000"/>
              </a:schemeClr>
            </a:solidFill>
            <a:round/>
            <a:headEnd/>
            <a:tailEnd/>
          </a:ln>
          <a:extLst>
            <a:ext uri="{909E8E84-426E-40dd-AFC4-6F175D3DCCD1}">
              <a14:hiddenFill xmlns="" xmlns:a14="http://schemas.microsoft.com/office/drawing/2010/main">
                <a:noFill/>
              </a14:hiddenFill>
            </a:ext>
          </a:extLst>
        </p:spPr>
        <p:txBody>
          <a:bodyPr wrap="none"/>
          <a:lstStyle/>
          <a:p>
            <a:pPr eaLnBrk="0" fontAlgn="base" hangingPunct="0">
              <a:spcBef>
                <a:spcPct val="0"/>
              </a:spcBef>
              <a:spcAft>
                <a:spcPct val="0"/>
              </a:spcAft>
            </a:pPr>
            <a:endParaRPr lang="en-US" sz="2000" dirty="0">
              <a:solidFill>
                <a:srgbClr val="000000"/>
              </a:solidFill>
              <a:latin typeface="Arial" charset="0"/>
              <a:ea typeface="ＭＳ Ｐゴシック" charset="0"/>
            </a:endParaRPr>
          </a:p>
        </p:txBody>
      </p:sp>
      <p:sp>
        <p:nvSpPr>
          <p:cNvPr id="3" name="Text Box 76">
            <a:extLst>
              <a:ext uri="{FF2B5EF4-FFF2-40B4-BE49-F238E27FC236}">
                <a16:creationId xmlns:a16="http://schemas.microsoft.com/office/drawing/2014/main" id="{24F789DC-693B-F74A-9580-399663E15D93}"/>
              </a:ext>
            </a:extLst>
          </p:cNvPr>
          <p:cNvSpPr txBox="1">
            <a:spLocks noChangeArrowheads="1"/>
          </p:cNvSpPr>
          <p:nvPr/>
        </p:nvSpPr>
        <p:spPr bwMode="auto">
          <a:xfrm>
            <a:off x="807037" y="2769957"/>
            <a:ext cx="327334" cy="40011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r" defTabSz="914400" eaLnBrk="0" fontAlgn="base" latinLnBrk="0" hangingPunct="0">
              <a:lnSpc>
                <a:spcPct val="100000"/>
              </a:lnSpc>
              <a:spcBef>
                <a:spcPct val="0"/>
              </a:spcBef>
              <a:spcAft>
                <a:spcPct val="0"/>
              </a:spcAft>
              <a:buClrTx/>
              <a:buSzTx/>
              <a:buFontTx/>
              <a:buNone/>
              <a:tabLst/>
              <a:defRPr/>
            </a:pPr>
            <a:r>
              <a:rPr lang="en-US" sz="2000" kern="0" dirty="0">
                <a:solidFill>
                  <a:srgbClr val="000000"/>
                </a:solidFill>
              </a:rPr>
              <a:t>1</a:t>
            </a:r>
            <a:endParaRPr kumimoji="0" lang="en-US" sz="20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78" name="Text Box 88">
            <a:extLst>
              <a:ext uri="{FF2B5EF4-FFF2-40B4-BE49-F238E27FC236}">
                <a16:creationId xmlns:a16="http://schemas.microsoft.com/office/drawing/2014/main" id="{D1E03B7F-80B3-BB45-F8BD-9CF7DC939B4C}"/>
              </a:ext>
            </a:extLst>
          </p:cNvPr>
          <p:cNvSpPr txBox="1">
            <a:spLocks noChangeArrowheads="1"/>
          </p:cNvSpPr>
          <p:nvPr/>
        </p:nvSpPr>
        <p:spPr bwMode="auto">
          <a:xfrm>
            <a:off x="1602164" y="2760432"/>
            <a:ext cx="513282" cy="40011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r" defTabSz="914400" eaLnBrk="0" fontAlgn="base" latinLnBrk="0" hangingPunct="0">
              <a:lnSpc>
                <a:spcPct val="100000"/>
              </a:lnSpc>
              <a:spcBef>
                <a:spcPct val="0"/>
              </a:spcBef>
              <a:spcAft>
                <a:spcPct val="0"/>
              </a:spcAft>
              <a:buClrTx/>
              <a:buSzTx/>
              <a:buFontTx/>
              <a:buNone/>
              <a:tabLst/>
              <a:defRPr/>
            </a:pPr>
            <a:r>
              <a:rPr kumimoji="0" lang="en-US" sz="2000" b="0" i="0" u="none" strike="noStrike" kern="0" cap="none" spc="0" normalizeH="0" baseline="0" noProof="0" dirty="0" err="1">
                <a:ln>
                  <a:noFill/>
                </a:ln>
                <a:solidFill>
                  <a:srgbClr val="FF0000"/>
                </a:solidFill>
                <a:effectLst/>
                <a:uLnTx/>
                <a:uFillTx/>
                <a:latin typeface="Arial" charset="0"/>
                <a:ea typeface="ＭＳ Ｐゴシック" charset="0"/>
              </a:rPr>
              <a:t>uw</a:t>
            </a:r>
            <a:endParaRPr kumimoji="0" lang="en-US" sz="2000" b="0" i="0" u="none" strike="noStrike" kern="0" cap="none" spc="0" normalizeH="0" baseline="0" noProof="0" dirty="0">
              <a:ln>
                <a:noFill/>
              </a:ln>
              <a:solidFill>
                <a:srgbClr val="FF0000"/>
              </a:solidFill>
              <a:effectLst/>
              <a:uLnTx/>
              <a:uFillTx/>
              <a:latin typeface="Arial" charset="0"/>
              <a:ea typeface="ＭＳ Ｐゴシック" charset="0"/>
            </a:endParaRPr>
          </a:p>
        </p:txBody>
      </p:sp>
      <p:grpSp>
        <p:nvGrpSpPr>
          <p:cNvPr id="79" name="Group 94">
            <a:extLst>
              <a:ext uri="{FF2B5EF4-FFF2-40B4-BE49-F238E27FC236}">
                <a16:creationId xmlns:a16="http://schemas.microsoft.com/office/drawing/2014/main" id="{C356B420-7506-BCFD-B091-0BD4C9B1BF42}"/>
              </a:ext>
            </a:extLst>
          </p:cNvPr>
          <p:cNvGrpSpPr>
            <a:grpSpLocks/>
          </p:cNvGrpSpPr>
          <p:nvPr/>
        </p:nvGrpSpPr>
        <p:grpSpPr bwMode="auto">
          <a:xfrm>
            <a:off x="2377388" y="2758623"/>
            <a:ext cx="3981456" cy="409575"/>
            <a:chOff x="1301" y="1036"/>
            <a:chExt cx="2508" cy="258"/>
          </a:xfrm>
        </p:grpSpPr>
        <p:sp>
          <p:nvSpPr>
            <p:cNvPr id="80" name="Text Box 95">
              <a:extLst>
                <a:ext uri="{FF2B5EF4-FFF2-40B4-BE49-F238E27FC236}">
                  <a16:creationId xmlns:a16="http://schemas.microsoft.com/office/drawing/2014/main" id="{BB173CE9-2A39-F137-8B84-A4D89DAFEC76}"/>
                </a:ext>
              </a:extLst>
            </p:cNvPr>
            <p:cNvSpPr txBox="1">
              <a:spLocks noChangeArrowheads="1"/>
            </p:cNvSpPr>
            <p:nvPr/>
          </p:nvSpPr>
          <p:spPr bwMode="auto">
            <a:xfrm>
              <a:off x="3509" y="1036"/>
              <a:ext cx="300" cy="25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r" defTabSz="914400" eaLnBrk="0" fontAlgn="base" latinLnBrk="0" hangingPunct="0">
                <a:lnSpc>
                  <a:spcPct val="100000"/>
                </a:lnSpc>
                <a:spcBef>
                  <a:spcPct val="0"/>
                </a:spcBef>
                <a:spcAft>
                  <a:spcPct val="0"/>
                </a:spcAft>
                <a:buClrTx/>
                <a:buSzTx/>
                <a:buFontTx/>
                <a:buNone/>
                <a:tabLst/>
                <a:defRPr/>
              </a:pPr>
              <a:r>
                <a:rPr kumimoji="0" lang="en-US" sz="2000" b="0" i="0" u="none" strike="noStrike" kern="0" cap="none" spc="0" normalizeH="0" baseline="0" noProof="0" dirty="0">
                  <a:ln>
                    <a:noFill/>
                  </a:ln>
                  <a:solidFill>
                    <a:srgbClr val="000000"/>
                  </a:solidFill>
                  <a:effectLst/>
                  <a:uLnTx/>
                  <a:uFillTx/>
                  <a:latin typeface="Comic Sans MS" charset="0"/>
                  <a:ea typeface="ＭＳ Ｐゴシック" charset="0"/>
                </a:rPr>
                <a:t>∞ </a:t>
              </a:r>
              <a:endParaRPr kumimoji="0" lang="en-US"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81" name="Text Box 96">
              <a:extLst>
                <a:ext uri="{FF2B5EF4-FFF2-40B4-BE49-F238E27FC236}">
                  <a16:creationId xmlns:a16="http://schemas.microsoft.com/office/drawing/2014/main" id="{8AED121C-6E52-FC1A-31A2-2E065D745964}"/>
                </a:ext>
              </a:extLst>
            </p:cNvPr>
            <p:cNvSpPr txBox="1">
              <a:spLocks noChangeArrowheads="1"/>
            </p:cNvSpPr>
            <p:nvPr/>
          </p:nvSpPr>
          <p:spPr bwMode="auto">
            <a:xfrm>
              <a:off x="2873" y="1042"/>
              <a:ext cx="416" cy="25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r" defTabSz="914400" eaLnBrk="0" fontAlgn="base" latinLnBrk="0" hangingPunct="0">
                <a:lnSpc>
                  <a:spcPct val="100000"/>
                </a:lnSpc>
                <a:spcBef>
                  <a:spcPct val="0"/>
                </a:spcBef>
                <a:spcAft>
                  <a:spcPct val="0"/>
                </a:spcAft>
                <a:buClrTx/>
                <a:buSzTx/>
                <a:buFontTx/>
                <a:buNone/>
                <a:tabLst/>
                <a:defRPr/>
              </a:pPr>
              <a:r>
                <a:rPr lang="en-US" sz="2000" kern="0" dirty="0">
                  <a:solidFill>
                    <a:srgbClr val="000000"/>
                  </a:solidFill>
                  <a:latin typeface="Comic Sans MS" charset="0"/>
                </a:rPr>
                <a:t>11,w</a:t>
              </a:r>
              <a:endParaRPr kumimoji="0" lang="en-US"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82" name="Text Box 97">
              <a:extLst>
                <a:ext uri="{FF2B5EF4-FFF2-40B4-BE49-F238E27FC236}">
                  <a16:creationId xmlns:a16="http://schemas.microsoft.com/office/drawing/2014/main" id="{EF2030F7-F70D-F836-B491-6FD28AA4C414}"/>
                </a:ext>
              </a:extLst>
            </p:cNvPr>
            <p:cNvSpPr txBox="1">
              <a:spLocks noChangeArrowheads="1"/>
            </p:cNvSpPr>
            <p:nvPr/>
          </p:nvSpPr>
          <p:spPr bwMode="auto">
            <a:xfrm>
              <a:off x="1301" y="1038"/>
              <a:ext cx="368" cy="25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r" defTabSz="914400" eaLnBrk="0" fontAlgn="base" latinLnBrk="0" hangingPunct="0">
                <a:lnSpc>
                  <a:spcPct val="100000"/>
                </a:lnSpc>
                <a:spcBef>
                  <a:spcPct val="0"/>
                </a:spcBef>
                <a:spcAft>
                  <a:spcPct val="0"/>
                </a:spcAft>
                <a:buClrTx/>
                <a:buSzTx/>
                <a:buFontTx/>
                <a:buNone/>
                <a:tabLst/>
                <a:defRPr/>
              </a:pPr>
              <a:r>
                <a:rPr lang="en-US" sz="2000" kern="0" dirty="0">
                  <a:solidFill>
                    <a:srgbClr val="000000"/>
                  </a:solidFill>
                </a:rPr>
                <a:t>6</a:t>
              </a:r>
              <a:r>
                <a:rPr kumimoji="0" lang="en-US" sz="2000" b="0" i="0" u="none" strike="noStrike" kern="0" cap="none" spc="0" normalizeH="0" baseline="0" noProof="0" dirty="0">
                  <a:ln>
                    <a:noFill/>
                  </a:ln>
                  <a:solidFill>
                    <a:srgbClr val="000000"/>
                  </a:solidFill>
                  <a:effectLst/>
                  <a:uLnTx/>
                  <a:uFillTx/>
                  <a:latin typeface="Arial" charset="0"/>
                  <a:ea typeface="ＭＳ Ｐゴシック" charset="0"/>
                </a:rPr>
                <a:t>,</a:t>
              </a:r>
              <a:r>
                <a:rPr lang="en-US" sz="2000" kern="0" dirty="0">
                  <a:solidFill>
                    <a:srgbClr val="000000"/>
                  </a:solidFill>
                </a:rPr>
                <a:t>w</a:t>
              </a:r>
              <a:endParaRPr kumimoji="0" lang="en-US" sz="20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100" name="Text Box 99">
              <a:extLst>
                <a:ext uri="{FF2B5EF4-FFF2-40B4-BE49-F238E27FC236}">
                  <a16:creationId xmlns:a16="http://schemas.microsoft.com/office/drawing/2014/main" id="{1C0324B1-8B8A-F487-8AB0-F0C8B82289FF}"/>
                </a:ext>
              </a:extLst>
            </p:cNvPr>
            <p:cNvSpPr txBox="1">
              <a:spLocks noChangeArrowheads="1"/>
            </p:cNvSpPr>
            <p:nvPr/>
          </p:nvSpPr>
          <p:spPr bwMode="auto">
            <a:xfrm>
              <a:off x="2407" y="1038"/>
              <a:ext cx="340" cy="25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r" defTabSz="914400" eaLnBrk="0" fontAlgn="base" latinLnBrk="0" hangingPunct="0">
                <a:lnSpc>
                  <a:spcPct val="100000"/>
                </a:lnSpc>
                <a:spcBef>
                  <a:spcPct val="0"/>
                </a:spcBef>
                <a:spcAft>
                  <a:spcPct val="0"/>
                </a:spcAft>
                <a:buClrTx/>
                <a:buSzTx/>
                <a:buFontTx/>
                <a:buNone/>
                <a:tabLst/>
                <a:defRPr/>
              </a:pPr>
              <a:r>
                <a:rPr kumimoji="0" lang="en-US" sz="2000" b="0" i="0" u="none" strike="noStrike" kern="0" cap="none" spc="0" normalizeH="0" baseline="0" noProof="0" dirty="0">
                  <a:ln>
                    <a:noFill/>
                  </a:ln>
                  <a:solidFill>
                    <a:srgbClr val="00B050"/>
                  </a:solidFill>
                  <a:effectLst/>
                  <a:uLnTx/>
                  <a:uFillTx/>
                  <a:latin typeface="Arial" charset="0"/>
                  <a:ea typeface="ＭＳ Ｐゴシック" charset="0"/>
                </a:rPr>
                <a:t>5,u</a:t>
              </a:r>
            </a:p>
          </p:txBody>
        </p:sp>
      </p:grpSp>
      <p:sp>
        <p:nvSpPr>
          <p:cNvPr id="89" name="TextBox 74">
            <a:extLst>
              <a:ext uri="{FF2B5EF4-FFF2-40B4-BE49-F238E27FC236}">
                <a16:creationId xmlns:a16="http://schemas.microsoft.com/office/drawing/2014/main" id="{04F55C21-B8AD-9100-75A8-BD12D93F970A}"/>
              </a:ext>
            </a:extLst>
          </p:cNvPr>
          <p:cNvSpPr txBox="1"/>
          <p:nvPr/>
        </p:nvSpPr>
        <p:spPr>
          <a:xfrm>
            <a:off x="73965" y="6477389"/>
            <a:ext cx="7276130" cy="369332"/>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IN" dirty="0"/>
              <a:t>Copyright © 2010-2025 J.F. Kurose, K.W. Ross</a:t>
            </a:r>
          </a:p>
        </p:txBody>
      </p:sp>
    </p:spTree>
    <p:extLst>
      <p:ext uri="{BB962C8B-B14F-4D97-AF65-F5344CB8AC3E}">
        <p14:creationId xmlns:p14="http://schemas.microsoft.com/office/powerpoint/2010/main" val="345423697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6922AF-A1AC-FC9A-ECD5-B89E9038E3F5}"/>
              </a:ext>
            </a:extLst>
          </p:cNvPr>
          <p:cNvSpPr>
            <a:spLocks noGrp="1"/>
          </p:cNvSpPr>
          <p:nvPr>
            <p:ph type="title"/>
          </p:nvPr>
        </p:nvSpPr>
        <p:spPr/>
        <p:txBody>
          <a:bodyPr/>
          <a:lstStyle/>
          <a:p>
            <a:r>
              <a:rPr lang="en-IN" dirty="0"/>
              <a:t>Forwarding table</a:t>
            </a:r>
          </a:p>
        </p:txBody>
      </p:sp>
      <p:sp>
        <p:nvSpPr>
          <p:cNvPr id="3" name="Content Placeholder 2">
            <a:extLst>
              <a:ext uri="{FF2B5EF4-FFF2-40B4-BE49-F238E27FC236}">
                <a16:creationId xmlns:a16="http://schemas.microsoft.com/office/drawing/2014/main" id="{6F111C3B-8EAB-AF86-0E6A-559AD933B3E9}"/>
              </a:ext>
            </a:extLst>
          </p:cNvPr>
          <p:cNvSpPr>
            <a:spLocks noGrp="1"/>
          </p:cNvSpPr>
          <p:nvPr>
            <p:ph idx="1"/>
          </p:nvPr>
        </p:nvSpPr>
        <p:spPr/>
        <p:txBody>
          <a:bodyPr/>
          <a:lstStyle/>
          <a:p>
            <a:r>
              <a:rPr lang="en-IN" dirty="0"/>
              <a:t>The forwarding table is populated in two ways</a:t>
            </a:r>
          </a:p>
          <a:p>
            <a:endParaRPr lang="en-IN" dirty="0"/>
          </a:p>
          <a:p>
            <a:r>
              <a:rPr lang="en-IN" dirty="0"/>
              <a:t>Distributed approach (traditional networks)</a:t>
            </a:r>
          </a:p>
          <a:p>
            <a:pPr lvl="1"/>
            <a:r>
              <a:rPr lang="en-IN" dirty="0"/>
              <a:t>All routers collaborate to compute their own forwarding tables</a:t>
            </a:r>
          </a:p>
          <a:p>
            <a:pPr lvl="1"/>
            <a:endParaRPr lang="en-IN" dirty="0"/>
          </a:p>
          <a:p>
            <a:r>
              <a:rPr lang="en-IN" dirty="0"/>
              <a:t>Centralized approach (software-defined networking, SDN)</a:t>
            </a:r>
          </a:p>
          <a:p>
            <a:pPr lvl="1"/>
            <a:r>
              <a:rPr lang="en-IN" dirty="0"/>
              <a:t>A central controller computes the forwarding tables for all routers and pushes them to the routers</a:t>
            </a:r>
          </a:p>
        </p:txBody>
      </p:sp>
    </p:spTree>
    <p:extLst>
      <p:ext uri="{BB962C8B-B14F-4D97-AF65-F5344CB8AC3E}">
        <p14:creationId xmlns:p14="http://schemas.microsoft.com/office/powerpoint/2010/main" val="622112338"/>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0CC5CB5-9845-0343-1953-B0D9E0F804D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E0B67A8-84D4-C61D-51B1-1A7468470B45}"/>
              </a:ext>
            </a:extLst>
          </p:cNvPr>
          <p:cNvSpPr>
            <a:spLocks noGrp="1"/>
          </p:cNvSpPr>
          <p:nvPr>
            <p:ph type="title"/>
          </p:nvPr>
        </p:nvSpPr>
        <p:spPr/>
        <p:txBody>
          <a:bodyPr/>
          <a:lstStyle/>
          <a:p>
            <a:r>
              <a:rPr lang="en-IN" dirty="0"/>
              <a:t>Link-state routing (example)</a:t>
            </a:r>
          </a:p>
        </p:txBody>
      </p:sp>
      <p:grpSp>
        <p:nvGrpSpPr>
          <p:cNvPr id="4" name="Group 2">
            <a:extLst>
              <a:ext uri="{FF2B5EF4-FFF2-40B4-BE49-F238E27FC236}">
                <a16:creationId xmlns:a16="http://schemas.microsoft.com/office/drawing/2014/main" id="{ECFD0381-A31A-4BC8-7E0D-7211877A4DE9}"/>
              </a:ext>
            </a:extLst>
          </p:cNvPr>
          <p:cNvGrpSpPr>
            <a:grpSpLocks/>
          </p:cNvGrpSpPr>
          <p:nvPr/>
        </p:nvGrpSpPr>
        <p:grpSpPr bwMode="auto">
          <a:xfrm>
            <a:off x="7267328" y="1497821"/>
            <a:ext cx="4217987" cy="3364357"/>
            <a:chOff x="415" y="856"/>
            <a:chExt cx="2910" cy="2258"/>
          </a:xfrm>
        </p:grpSpPr>
        <p:grpSp>
          <p:nvGrpSpPr>
            <p:cNvPr id="5" name="Group 3">
              <a:extLst>
                <a:ext uri="{FF2B5EF4-FFF2-40B4-BE49-F238E27FC236}">
                  <a16:creationId xmlns:a16="http://schemas.microsoft.com/office/drawing/2014/main" id="{32C06710-E4A2-F126-E8A9-1F45D6D6B686}"/>
                </a:ext>
              </a:extLst>
            </p:cNvPr>
            <p:cNvGrpSpPr>
              <a:grpSpLocks/>
            </p:cNvGrpSpPr>
            <p:nvPr/>
          </p:nvGrpSpPr>
          <p:grpSpPr bwMode="auto">
            <a:xfrm>
              <a:off x="1290" y="1997"/>
              <a:ext cx="316" cy="267"/>
              <a:chOff x="1613" y="2011"/>
              <a:chExt cx="316" cy="267"/>
            </a:xfrm>
          </p:grpSpPr>
          <p:sp>
            <p:nvSpPr>
              <p:cNvPr id="67" name="Oval 4">
                <a:extLst>
                  <a:ext uri="{FF2B5EF4-FFF2-40B4-BE49-F238E27FC236}">
                    <a16:creationId xmlns:a16="http://schemas.microsoft.com/office/drawing/2014/main" id="{F031E1BB-6A54-4232-1854-FC37391818B4}"/>
                  </a:ext>
                </a:extLst>
              </p:cNvPr>
              <p:cNvSpPr>
                <a:spLocks noChangeArrowheads="1"/>
              </p:cNvSpPr>
              <p:nvPr/>
            </p:nvSpPr>
            <p:spPr bwMode="auto">
              <a:xfrm>
                <a:off x="1616" y="2138"/>
                <a:ext cx="311" cy="81"/>
              </a:xfrm>
              <a:prstGeom prst="ellipse">
                <a:avLst/>
              </a:prstGeom>
              <a:solidFill>
                <a:srgbClr val="CCCCFF"/>
              </a:solidFill>
              <a:ln w="12700">
                <a:solidFill>
                  <a:srgbClr val="000000"/>
                </a:solidFill>
                <a:round/>
                <a:headEnd/>
                <a:tailEnd/>
              </a:ln>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68" name="Line 5">
                <a:extLst>
                  <a:ext uri="{FF2B5EF4-FFF2-40B4-BE49-F238E27FC236}">
                    <a16:creationId xmlns:a16="http://schemas.microsoft.com/office/drawing/2014/main" id="{A990F493-80ED-5AE6-4472-F06C3BD3EF8E}"/>
                  </a:ext>
                </a:extLst>
              </p:cNvPr>
              <p:cNvSpPr>
                <a:spLocks noChangeShapeType="1"/>
              </p:cNvSpPr>
              <p:nvPr/>
            </p:nvSpPr>
            <p:spPr bwMode="auto">
              <a:xfrm>
                <a:off x="1616" y="2129"/>
                <a:ext cx="0" cy="50"/>
              </a:xfrm>
              <a:prstGeom prst="line">
                <a:avLst/>
              </a:prstGeom>
              <a:noFill/>
              <a:ln w="12700">
                <a:solidFill>
                  <a:srgbClr val="000000"/>
                </a:solidFill>
                <a:round/>
                <a:headEnd/>
                <a:tailEnd/>
              </a:ln>
              <a:extLst>
                <a:ext uri="{909E8E84-426E-40dd-AFC4-6F175D3DCCD1}">
                  <a14:hiddenFill xmlns="" xmlns:a14="http://schemas.microsoft.com/office/drawing/2010/main">
                    <a:noFill/>
                  </a14:hiddenFill>
                </a:ext>
              </a:extLst>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69" name="Line 6">
                <a:extLst>
                  <a:ext uri="{FF2B5EF4-FFF2-40B4-BE49-F238E27FC236}">
                    <a16:creationId xmlns:a16="http://schemas.microsoft.com/office/drawing/2014/main" id="{F0A5DECE-2A51-F43A-F9CA-AB5A076A40BC}"/>
                  </a:ext>
                </a:extLst>
              </p:cNvPr>
              <p:cNvSpPr>
                <a:spLocks noChangeShapeType="1"/>
              </p:cNvSpPr>
              <p:nvPr/>
            </p:nvSpPr>
            <p:spPr bwMode="auto">
              <a:xfrm>
                <a:off x="1929" y="2129"/>
                <a:ext cx="0" cy="50"/>
              </a:xfrm>
              <a:prstGeom prst="line">
                <a:avLst/>
              </a:prstGeom>
              <a:noFill/>
              <a:ln w="12700">
                <a:solidFill>
                  <a:srgbClr val="000000"/>
                </a:solidFill>
                <a:round/>
                <a:headEnd/>
                <a:tailEnd/>
              </a:ln>
              <a:extLst>
                <a:ext uri="{909E8E84-426E-40dd-AFC4-6F175D3DCCD1}">
                  <a14:hiddenFill xmlns="" xmlns:a14="http://schemas.microsoft.com/office/drawing/2010/main">
                    <a:noFill/>
                  </a14:hiddenFill>
                </a:ext>
              </a:extLst>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70" name="Rectangle 7">
                <a:extLst>
                  <a:ext uri="{FF2B5EF4-FFF2-40B4-BE49-F238E27FC236}">
                    <a16:creationId xmlns:a16="http://schemas.microsoft.com/office/drawing/2014/main" id="{82BD25AB-2A28-AF22-1FCE-829B0BB9DFCC}"/>
                  </a:ext>
                </a:extLst>
              </p:cNvPr>
              <p:cNvSpPr>
                <a:spLocks noChangeArrowheads="1"/>
              </p:cNvSpPr>
              <p:nvPr/>
            </p:nvSpPr>
            <p:spPr bwMode="auto">
              <a:xfrm>
                <a:off x="1616" y="2129"/>
                <a:ext cx="308" cy="49"/>
              </a:xfrm>
              <a:prstGeom prst="rect">
                <a:avLst/>
              </a:prstGeom>
              <a:solidFill>
                <a:srgbClr val="CCCCFF"/>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wrap="none" anchor="ctr"/>
              <a:lstStyle/>
              <a:p>
                <a:pPr marL="0" marR="0" lvl="0" indent="0" algn="ctr" defTabSz="914400" eaLnBrk="0" fontAlgn="base" latinLnBrk="0" hangingPunct="0">
                  <a:lnSpc>
                    <a:spcPct val="100000"/>
                  </a:lnSpc>
                  <a:spcBef>
                    <a:spcPct val="0"/>
                  </a:spcBef>
                  <a:spcAft>
                    <a:spcPct val="0"/>
                  </a:spcAft>
                  <a:buClrTx/>
                  <a:buSzTx/>
                  <a:buFontTx/>
                  <a:buNone/>
                  <a:tabLst/>
                  <a:defRPr/>
                </a:pPr>
                <a:endParaRPr kumimoji="0" lang="en-US" sz="24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71" name="Oval 8">
                <a:extLst>
                  <a:ext uri="{FF2B5EF4-FFF2-40B4-BE49-F238E27FC236}">
                    <a16:creationId xmlns:a16="http://schemas.microsoft.com/office/drawing/2014/main" id="{EC7B00AA-6911-BD57-EC4A-052BA22D936F}"/>
                  </a:ext>
                </a:extLst>
              </p:cNvPr>
              <p:cNvSpPr>
                <a:spLocks noChangeArrowheads="1"/>
              </p:cNvSpPr>
              <p:nvPr/>
            </p:nvSpPr>
            <p:spPr bwMode="auto">
              <a:xfrm>
                <a:off x="1613" y="2072"/>
                <a:ext cx="311" cy="95"/>
              </a:xfrm>
              <a:prstGeom prst="ellipse">
                <a:avLst/>
              </a:prstGeom>
              <a:solidFill>
                <a:srgbClr val="CCCCFF"/>
              </a:solidFill>
              <a:ln w="12700">
                <a:solidFill>
                  <a:srgbClr val="000000"/>
                </a:solidFill>
                <a:round/>
                <a:headEnd/>
                <a:tailEnd/>
              </a:ln>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72" name="Rectangle 9">
                <a:extLst>
                  <a:ext uri="{FF2B5EF4-FFF2-40B4-BE49-F238E27FC236}">
                    <a16:creationId xmlns:a16="http://schemas.microsoft.com/office/drawing/2014/main" id="{CB71AD92-3B33-74FC-3AC9-64C991095267}"/>
                  </a:ext>
                </a:extLst>
              </p:cNvPr>
              <p:cNvSpPr>
                <a:spLocks noChangeArrowheads="1"/>
              </p:cNvSpPr>
              <p:nvPr/>
            </p:nvSpPr>
            <p:spPr bwMode="auto">
              <a:xfrm>
                <a:off x="1686" y="2100"/>
                <a:ext cx="140" cy="105"/>
              </a:xfrm>
              <a:prstGeom prst="rect">
                <a:avLst/>
              </a:prstGeom>
              <a:solidFill>
                <a:srgbClr val="CCCCFF"/>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73" name="Text Box 10">
                <a:extLst>
                  <a:ext uri="{FF2B5EF4-FFF2-40B4-BE49-F238E27FC236}">
                    <a16:creationId xmlns:a16="http://schemas.microsoft.com/office/drawing/2014/main" id="{43006AD9-1115-A4E5-18BF-AC666375DFCE}"/>
                  </a:ext>
                </a:extLst>
              </p:cNvPr>
              <p:cNvSpPr txBox="1">
                <a:spLocks noChangeArrowheads="1"/>
              </p:cNvSpPr>
              <p:nvPr/>
            </p:nvSpPr>
            <p:spPr bwMode="auto">
              <a:xfrm>
                <a:off x="1633" y="2011"/>
                <a:ext cx="254" cy="26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en-US" sz="2000" b="0" i="0" u="none" strike="noStrike" kern="0" cap="none" spc="0" normalizeH="0" baseline="0" noProof="0" dirty="0">
                    <a:ln>
                      <a:noFill/>
                    </a:ln>
                    <a:solidFill>
                      <a:srgbClr val="000000"/>
                    </a:solidFill>
                    <a:effectLst/>
                    <a:uLnTx/>
                    <a:uFillTx/>
                    <a:latin typeface="Arial" charset="0"/>
                    <a:ea typeface="ＭＳ Ｐゴシック" charset="0"/>
                  </a:rPr>
                  <a:t>w</a:t>
                </a:r>
                <a:endParaRPr kumimoji="0" lang="en-US" sz="2400" b="0" i="0" u="none" strike="noStrike" kern="0" cap="none" spc="0" normalizeH="0" baseline="0" noProof="0" dirty="0">
                  <a:ln>
                    <a:noFill/>
                  </a:ln>
                  <a:solidFill>
                    <a:srgbClr val="000000"/>
                  </a:solidFill>
                  <a:effectLst/>
                  <a:uLnTx/>
                  <a:uFillTx/>
                  <a:latin typeface="Arial" charset="0"/>
                  <a:ea typeface="ＭＳ Ｐゴシック" charset="0"/>
                </a:endParaRPr>
              </a:p>
            </p:txBody>
          </p:sp>
        </p:grpSp>
        <p:sp>
          <p:nvSpPr>
            <p:cNvPr id="6" name="Text Box 11">
              <a:extLst>
                <a:ext uri="{FF2B5EF4-FFF2-40B4-BE49-F238E27FC236}">
                  <a16:creationId xmlns:a16="http://schemas.microsoft.com/office/drawing/2014/main" id="{EF7D998D-9AEA-33C5-21C9-58DFBBCBA253}"/>
                </a:ext>
              </a:extLst>
            </p:cNvPr>
            <p:cNvSpPr txBox="1">
              <a:spLocks noChangeArrowheads="1"/>
            </p:cNvSpPr>
            <p:nvPr/>
          </p:nvSpPr>
          <p:spPr bwMode="auto">
            <a:xfrm>
              <a:off x="925" y="1959"/>
              <a:ext cx="215" cy="246"/>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en-US" sz="1800" b="0" i="0" u="none" strike="noStrike" kern="0" cap="none" spc="0" normalizeH="0" baseline="0" noProof="0" dirty="0">
                  <a:ln>
                    <a:noFill/>
                  </a:ln>
                  <a:solidFill>
                    <a:srgbClr val="000000"/>
                  </a:solidFill>
                  <a:effectLst/>
                  <a:uLnTx/>
                  <a:uFillTx/>
                  <a:latin typeface="Arial" charset="0"/>
                  <a:ea typeface="ＭＳ Ｐゴシック" charset="0"/>
                </a:rPr>
                <a:t>3</a:t>
              </a:r>
              <a:endParaRPr kumimoji="0" lang="en-US" sz="24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7" name="Text Box 12">
              <a:extLst>
                <a:ext uri="{FF2B5EF4-FFF2-40B4-BE49-F238E27FC236}">
                  <a16:creationId xmlns:a16="http://schemas.microsoft.com/office/drawing/2014/main" id="{98B71145-3999-8697-13CF-54E06818BC46}"/>
                </a:ext>
              </a:extLst>
            </p:cNvPr>
            <p:cNvSpPr txBox="1">
              <a:spLocks noChangeArrowheads="1"/>
            </p:cNvSpPr>
            <p:nvPr/>
          </p:nvSpPr>
          <p:spPr bwMode="auto">
            <a:xfrm>
              <a:off x="1430" y="1478"/>
              <a:ext cx="215" cy="246"/>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en-US" sz="1800" b="0" i="0" u="none" strike="noStrike" kern="0" cap="none" spc="0" normalizeH="0" baseline="0" noProof="0" dirty="0">
                  <a:ln>
                    <a:noFill/>
                  </a:ln>
                  <a:solidFill>
                    <a:srgbClr val="000000"/>
                  </a:solidFill>
                  <a:effectLst/>
                  <a:uLnTx/>
                  <a:uFillTx/>
                  <a:latin typeface="Arial" charset="0"/>
                  <a:ea typeface="ＭＳ Ｐゴシック" charset="0"/>
                </a:rPr>
                <a:t>4</a:t>
              </a:r>
              <a:endParaRPr kumimoji="0" lang="en-US" sz="2400" b="0" i="0" u="none" strike="noStrike" kern="0" cap="none" spc="0" normalizeH="0" baseline="0" noProof="0" dirty="0">
                <a:ln>
                  <a:noFill/>
                </a:ln>
                <a:solidFill>
                  <a:srgbClr val="000000"/>
                </a:solidFill>
                <a:effectLst/>
                <a:uLnTx/>
                <a:uFillTx/>
                <a:latin typeface="Arial" charset="0"/>
                <a:ea typeface="ＭＳ Ｐゴシック" charset="0"/>
              </a:endParaRPr>
            </a:p>
          </p:txBody>
        </p:sp>
        <p:grpSp>
          <p:nvGrpSpPr>
            <p:cNvPr id="8" name="Group 13">
              <a:extLst>
                <a:ext uri="{FF2B5EF4-FFF2-40B4-BE49-F238E27FC236}">
                  <a16:creationId xmlns:a16="http://schemas.microsoft.com/office/drawing/2014/main" id="{9F964C28-AC03-3CD5-F4E7-7036B563153A}"/>
                </a:ext>
              </a:extLst>
            </p:cNvPr>
            <p:cNvGrpSpPr>
              <a:grpSpLocks/>
            </p:cNvGrpSpPr>
            <p:nvPr/>
          </p:nvGrpSpPr>
          <p:grpSpPr bwMode="auto">
            <a:xfrm>
              <a:off x="1299" y="2848"/>
              <a:ext cx="316" cy="266"/>
              <a:chOff x="1613" y="2011"/>
              <a:chExt cx="316" cy="266"/>
            </a:xfrm>
          </p:grpSpPr>
          <p:sp>
            <p:nvSpPr>
              <p:cNvPr id="60" name="Oval 14">
                <a:extLst>
                  <a:ext uri="{FF2B5EF4-FFF2-40B4-BE49-F238E27FC236}">
                    <a16:creationId xmlns:a16="http://schemas.microsoft.com/office/drawing/2014/main" id="{7C819635-2879-3918-817A-57FE08F23F40}"/>
                  </a:ext>
                </a:extLst>
              </p:cNvPr>
              <p:cNvSpPr>
                <a:spLocks noChangeArrowheads="1"/>
              </p:cNvSpPr>
              <p:nvPr/>
            </p:nvSpPr>
            <p:spPr bwMode="auto">
              <a:xfrm>
                <a:off x="1616" y="2138"/>
                <a:ext cx="313" cy="81"/>
              </a:xfrm>
              <a:prstGeom prst="ellipse">
                <a:avLst/>
              </a:prstGeom>
              <a:solidFill>
                <a:srgbClr val="CCCCFF"/>
              </a:solidFill>
              <a:ln w="12700">
                <a:solidFill>
                  <a:srgbClr val="000000"/>
                </a:solidFill>
                <a:round/>
                <a:headEnd/>
                <a:tailEnd/>
              </a:ln>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61" name="Line 15">
                <a:extLst>
                  <a:ext uri="{FF2B5EF4-FFF2-40B4-BE49-F238E27FC236}">
                    <a16:creationId xmlns:a16="http://schemas.microsoft.com/office/drawing/2014/main" id="{A454A114-F55C-8790-82D1-BF7A114E970A}"/>
                  </a:ext>
                </a:extLst>
              </p:cNvPr>
              <p:cNvSpPr>
                <a:spLocks noChangeShapeType="1"/>
              </p:cNvSpPr>
              <p:nvPr/>
            </p:nvSpPr>
            <p:spPr bwMode="auto">
              <a:xfrm>
                <a:off x="1616" y="2131"/>
                <a:ext cx="0" cy="50"/>
              </a:xfrm>
              <a:prstGeom prst="line">
                <a:avLst/>
              </a:prstGeom>
              <a:noFill/>
              <a:ln w="12700">
                <a:solidFill>
                  <a:srgbClr val="000000"/>
                </a:solidFill>
                <a:round/>
                <a:headEnd/>
                <a:tailEnd/>
              </a:ln>
              <a:extLst>
                <a:ext uri="{909E8E84-426E-40dd-AFC4-6F175D3DCCD1}">
                  <a14:hiddenFill xmlns="" xmlns:a14="http://schemas.microsoft.com/office/drawing/2010/main">
                    <a:noFill/>
                  </a14:hiddenFill>
                </a:ext>
              </a:extLst>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62" name="Line 16">
                <a:extLst>
                  <a:ext uri="{FF2B5EF4-FFF2-40B4-BE49-F238E27FC236}">
                    <a16:creationId xmlns:a16="http://schemas.microsoft.com/office/drawing/2014/main" id="{7316DE45-766D-A28B-37F4-2A8E13ADF231}"/>
                  </a:ext>
                </a:extLst>
              </p:cNvPr>
              <p:cNvSpPr>
                <a:spLocks noChangeShapeType="1"/>
              </p:cNvSpPr>
              <p:nvPr/>
            </p:nvSpPr>
            <p:spPr bwMode="auto">
              <a:xfrm>
                <a:off x="1929" y="2131"/>
                <a:ext cx="0" cy="50"/>
              </a:xfrm>
              <a:prstGeom prst="line">
                <a:avLst/>
              </a:prstGeom>
              <a:noFill/>
              <a:ln w="12700">
                <a:solidFill>
                  <a:srgbClr val="000000"/>
                </a:solidFill>
                <a:round/>
                <a:headEnd/>
                <a:tailEnd/>
              </a:ln>
              <a:extLst>
                <a:ext uri="{909E8E84-426E-40dd-AFC4-6F175D3DCCD1}">
                  <a14:hiddenFill xmlns="" xmlns:a14="http://schemas.microsoft.com/office/drawing/2010/main">
                    <a:noFill/>
                  </a14:hiddenFill>
                </a:ext>
              </a:extLst>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63" name="Rectangle 17">
                <a:extLst>
                  <a:ext uri="{FF2B5EF4-FFF2-40B4-BE49-F238E27FC236}">
                    <a16:creationId xmlns:a16="http://schemas.microsoft.com/office/drawing/2014/main" id="{B4C7F671-AFF4-3435-5D87-BFCC88DAC0C0}"/>
                  </a:ext>
                </a:extLst>
              </p:cNvPr>
              <p:cNvSpPr>
                <a:spLocks noChangeArrowheads="1"/>
              </p:cNvSpPr>
              <p:nvPr/>
            </p:nvSpPr>
            <p:spPr bwMode="auto">
              <a:xfrm>
                <a:off x="1616" y="2131"/>
                <a:ext cx="310" cy="49"/>
              </a:xfrm>
              <a:prstGeom prst="rect">
                <a:avLst/>
              </a:prstGeom>
              <a:solidFill>
                <a:srgbClr val="CCCCFF"/>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wrap="none" anchor="ctr"/>
              <a:lstStyle/>
              <a:p>
                <a:pPr marL="0" marR="0" lvl="0" indent="0" algn="ctr" defTabSz="914400" eaLnBrk="0" fontAlgn="base" latinLnBrk="0" hangingPunct="0">
                  <a:lnSpc>
                    <a:spcPct val="100000"/>
                  </a:lnSpc>
                  <a:spcBef>
                    <a:spcPct val="0"/>
                  </a:spcBef>
                  <a:spcAft>
                    <a:spcPct val="0"/>
                  </a:spcAft>
                  <a:buClrTx/>
                  <a:buSzTx/>
                  <a:buFontTx/>
                  <a:buNone/>
                  <a:tabLst/>
                  <a:defRPr/>
                </a:pPr>
                <a:endParaRPr kumimoji="0" lang="en-US" sz="24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64" name="Oval 18">
                <a:extLst>
                  <a:ext uri="{FF2B5EF4-FFF2-40B4-BE49-F238E27FC236}">
                    <a16:creationId xmlns:a16="http://schemas.microsoft.com/office/drawing/2014/main" id="{4C93E41E-B899-80A3-2DAA-AF2AB1D9CB66}"/>
                  </a:ext>
                </a:extLst>
              </p:cNvPr>
              <p:cNvSpPr>
                <a:spLocks noChangeArrowheads="1"/>
              </p:cNvSpPr>
              <p:nvPr/>
            </p:nvSpPr>
            <p:spPr bwMode="auto">
              <a:xfrm>
                <a:off x="1613" y="2072"/>
                <a:ext cx="313" cy="95"/>
              </a:xfrm>
              <a:prstGeom prst="ellipse">
                <a:avLst/>
              </a:prstGeom>
              <a:solidFill>
                <a:srgbClr val="CCCCFF"/>
              </a:solidFill>
              <a:ln w="12700">
                <a:solidFill>
                  <a:srgbClr val="000000"/>
                </a:solidFill>
                <a:round/>
                <a:headEnd/>
                <a:tailEnd/>
              </a:ln>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65" name="Rectangle 19">
                <a:extLst>
                  <a:ext uri="{FF2B5EF4-FFF2-40B4-BE49-F238E27FC236}">
                    <a16:creationId xmlns:a16="http://schemas.microsoft.com/office/drawing/2014/main" id="{EE70C58F-C582-C8A5-8A66-8CD9F1CD3179}"/>
                  </a:ext>
                </a:extLst>
              </p:cNvPr>
              <p:cNvSpPr>
                <a:spLocks noChangeArrowheads="1"/>
              </p:cNvSpPr>
              <p:nvPr/>
            </p:nvSpPr>
            <p:spPr bwMode="auto">
              <a:xfrm>
                <a:off x="1687" y="2100"/>
                <a:ext cx="141" cy="105"/>
              </a:xfrm>
              <a:prstGeom prst="rect">
                <a:avLst/>
              </a:prstGeom>
              <a:solidFill>
                <a:srgbClr val="CCCCFF"/>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66" name="Text Box 20">
                <a:extLst>
                  <a:ext uri="{FF2B5EF4-FFF2-40B4-BE49-F238E27FC236}">
                    <a16:creationId xmlns:a16="http://schemas.microsoft.com/office/drawing/2014/main" id="{0D3CA4E5-40BC-9D6D-9BC1-867FEE5E2614}"/>
                  </a:ext>
                </a:extLst>
              </p:cNvPr>
              <p:cNvSpPr txBox="1">
                <a:spLocks noChangeArrowheads="1"/>
              </p:cNvSpPr>
              <p:nvPr/>
            </p:nvSpPr>
            <p:spPr bwMode="auto">
              <a:xfrm>
                <a:off x="1652" y="2011"/>
                <a:ext cx="215" cy="264"/>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en-US" sz="2000" b="0" i="0" u="none" strike="noStrike" kern="0" cap="none" spc="0" normalizeH="0" baseline="0" noProof="0" dirty="0">
                    <a:ln>
                      <a:noFill/>
                    </a:ln>
                    <a:solidFill>
                      <a:srgbClr val="000000"/>
                    </a:solidFill>
                    <a:effectLst/>
                    <a:uLnTx/>
                    <a:uFillTx/>
                    <a:latin typeface="Arial" charset="0"/>
                    <a:ea typeface="ＭＳ Ｐゴシック" charset="0"/>
                  </a:rPr>
                  <a:t>v</a:t>
                </a:r>
                <a:endParaRPr kumimoji="0" lang="en-US" sz="2400" b="0" i="0" u="none" strike="noStrike" kern="0" cap="none" spc="0" normalizeH="0" baseline="0" noProof="0" dirty="0">
                  <a:ln>
                    <a:noFill/>
                  </a:ln>
                  <a:solidFill>
                    <a:srgbClr val="000000"/>
                  </a:solidFill>
                  <a:effectLst/>
                  <a:uLnTx/>
                  <a:uFillTx/>
                  <a:latin typeface="Arial" charset="0"/>
                  <a:ea typeface="ＭＳ Ｐゴシック" charset="0"/>
                </a:endParaRPr>
              </a:p>
            </p:txBody>
          </p:sp>
        </p:grpSp>
        <p:grpSp>
          <p:nvGrpSpPr>
            <p:cNvPr id="9" name="Group 21">
              <a:extLst>
                <a:ext uri="{FF2B5EF4-FFF2-40B4-BE49-F238E27FC236}">
                  <a16:creationId xmlns:a16="http://schemas.microsoft.com/office/drawing/2014/main" id="{F743D7F5-02EE-B644-A21F-8A13C4BD7AEA}"/>
                </a:ext>
              </a:extLst>
            </p:cNvPr>
            <p:cNvGrpSpPr>
              <a:grpSpLocks/>
            </p:cNvGrpSpPr>
            <p:nvPr/>
          </p:nvGrpSpPr>
          <p:grpSpPr bwMode="auto">
            <a:xfrm>
              <a:off x="1295" y="856"/>
              <a:ext cx="316" cy="266"/>
              <a:chOff x="1613" y="2011"/>
              <a:chExt cx="316" cy="266"/>
            </a:xfrm>
          </p:grpSpPr>
          <p:sp>
            <p:nvSpPr>
              <p:cNvPr id="53" name="Oval 22">
                <a:extLst>
                  <a:ext uri="{FF2B5EF4-FFF2-40B4-BE49-F238E27FC236}">
                    <a16:creationId xmlns:a16="http://schemas.microsoft.com/office/drawing/2014/main" id="{060D5D1B-E5C3-34E4-B1D2-7385F19EF100}"/>
                  </a:ext>
                </a:extLst>
              </p:cNvPr>
              <p:cNvSpPr>
                <a:spLocks noChangeArrowheads="1"/>
              </p:cNvSpPr>
              <p:nvPr/>
            </p:nvSpPr>
            <p:spPr bwMode="auto">
              <a:xfrm>
                <a:off x="1616" y="2138"/>
                <a:ext cx="313" cy="81"/>
              </a:xfrm>
              <a:prstGeom prst="ellipse">
                <a:avLst/>
              </a:prstGeom>
              <a:solidFill>
                <a:srgbClr val="CCCCFF"/>
              </a:solidFill>
              <a:ln w="12700">
                <a:solidFill>
                  <a:srgbClr val="000000"/>
                </a:solidFill>
                <a:round/>
                <a:headEnd/>
                <a:tailEnd/>
              </a:ln>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54" name="Line 23">
                <a:extLst>
                  <a:ext uri="{FF2B5EF4-FFF2-40B4-BE49-F238E27FC236}">
                    <a16:creationId xmlns:a16="http://schemas.microsoft.com/office/drawing/2014/main" id="{0C6D8962-71D7-8C21-B364-030093B687B7}"/>
                  </a:ext>
                </a:extLst>
              </p:cNvPr>
              <p:cNvSpPr>
                <a:spLocks noChangeShapeType="1"/>
              </p:cNvSpPr>
              <p:nvPr/>
            </p:nvSpPr>
            <p:spPr bwMode="auto">
              <a:xfrm>
                <a:off x="1616" y="2131"/>
                <a:ext cx="0" cy="50"/>
              </a:xfrm>
              <a:prstGeom prst="line">
                <a:avLst/>
              </a:prstGeom>
              <a:noFill/>
              <a:ln w="12700">
                <a:solidFill>
                  <a:srgbClr val="000000"/>
                </a:solidFill>
                <a:round/>
                <a:headEnd/>
                <a:tailEnd/>
              </a:ln>
              <a:extLst>
                <a:ext uri="{909E8E84-426E-40dd-AFC4-6F175D3DCCD1}">
                  <a14:hiddenFill xmlns="" xmlns:a14="http://schemas.microsoft.com/office/drawing/2010/main">
                    <a:noFill/>
                  </a14:hiddenFill>
                </a:ext>
              </a:extLst>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55" name="Line 24">
                <a:extLst>
                  <a:ext uri="{FF2B5EF4-FFF2-40B4-BE49-F238E27FC236}">
                    <a16:creationId xmlns:a16="http://schemas.microsoft.com/office/drawing/2014/main" id="{7C0B8E05-A62F-0C27-D1E3-983D217CF8BE}"/>
                  </a:ext>
                </a:extLst>
              </p:cNvPr>
              <p:cNvSpPr>
                <a:spLocks noChangeShapeType="1"/>
              </p:cNvSpPr>
              <p:nvPr/>
            </p:nvSpPr>
            <p:spPr bwMode="auto">
              <a:xfrm>
                <a:off x="1929" y="2131"/>
                <a:ext cx="0" cy="50"/>
              </a:xfrm>
              <a:prstGeom prst="line">
                <a:avLst/>
              </a:prstGeom>
              <a:noFill/>
              <a:ln w="12700">
                <a:solidFill>
                  <a:srgbClr val="000000"/>
                </a:solidFill>
                <a:round/>
                <a:headEnd/>
                <a:tailEnd/>
              </a:ln>
              <a:extLst>
                <a:ext uri="{909E8E84-426E-40dd-AFC4-6F175D3DCCD1}">
                  <a14:hiddenFill xmlns="" xmlns:a14="http://schemas.microsoft.com/office/drawing/2010/main">
                    <a:noFill/>
                  </a14:hiddenFill>
                </a:ext>
              </a:extLst>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56" name="Rectangle 25">
                <a:extLst>
                  <a:ext uri="{FF2B5EF4-FFF2-40B4-BE49-F238E27FC236}">
                    <a16:creationId xmlns:a16="http://schemas.microsoft.com/office/drawing/2014/main" id="{3A472E41-7358-52C7-F370-8D0A941704DB}"/>
                  </a:ext>
                </a:extLst>
              </p:cNvPr>
              <p:cNvSpPr>
                <a:spLocks noChangeArrowheads="1"/>
              </p:cNvSpPr>
              <p:nvPr/>
            </p:nvSpPr>
            <p:spPr bwMode="auto">
              <a:xfrm>
                <a:off x="1616" y="2131"/>
                <a:ext cx="310" cy="49"/>
              </a:xfrm>
              <a:prstGeom prst="rect">
                <a:avLst/>
              </a:prstGeom>
              <a:solidFill>
                <a:srgbClr val="CCCCFF"/>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wrap="none" anchor="ctr"/>
              <a:lstStyle/>
              <a:p>
                <a:pPr marL="0" marR="0" lvl="0" indent="0" algn="ctr" defTabSz="914400" eaLnBrk="0" fontAlgn="base" latinLnBrk="0" hangingPunct="0">
                  <a:lnSpc>
                    <a:spcPct val="100000"/>
                  </a:lnSpc>
                  <a:spcBef>
                    <a:spcPct val="0"/>
                  </a:spcBef>
                  <a:spcAft>
                    <a:spcPct val="0"/>
                  </a:spcAft>
                  <a:buClrTx/>
                  <a:buSzTx/>
                  <a:buFontTx/>
                  <a:buNone/>
                  <a:tabLst/>
                  <a:defRPr/>
                </a:pPr>
                <a:endParaRPr kumimoji="0" lang="en-US" sz="24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57" name="Oval 26">
                <a:extLst>
                  <a:ext uri="{FF2B5EF4-FFF2-40B4-BE49-F238E27FC236}">
                    <a16:creationId xmlns:a16="http://schemas.microsoft.com/office/drawing/2014/main" id="{34B8BCC4-3962-BF45-4E35-51BD0A52410C}"/>
                  </a:ext>
                </a:extLst>
              </p:cNvPr>
              <p:cNvSpPr>
                <a:spLocks noChangeArrowheads="1"/>
              </p:cNvSpPr>
              <p:nvPr/>
            </p:nvSpPr>
            <p:spPr bwMode="auto">
              <a:xfrm>
                <a:off x="1611" y="2072"/>
                <a:ext cx="313" cy="97"/>
              </a:xfrm>
              <a:prstGeom prst="ellipse">
                <a:avLst/>
              </a:prstGeom>
              <a:solidFill>
                <a:srgbClr val="CCCCFF"/>
              </a:solidFill>
              <a:ln w="12700">
                <a:solidFill>
                  <a:srgbClr val="000000"/>
                </a:solidFill>
                <a:round/>
                <a:headEnd/>
                <a:tailEnd/>
              </a:ln>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58" name="Rectangle 27">
                <a:extLst>
                  <a:ext uri="{FF2B5EF4-FFF2-40B4-BE49-F238E27FC236}">
                    <a16:creationId xmlns:a16="http://schemas.microsoft.com/office/drawing/2014/main" id="{261E4439-AF1A-7A81-6FCF-D409993F140F}"/>
                  </a:ext>
                </a:extLst>
              </p:cNvPr>
              <p:cNvSpPr>
                <a:spLocks noChangeArrowheads="1"/>
              </p:cNvSpPr>
              <p:nvPr/>
            </p:nvSpPr>
            <p:spPr bwMode="auto">
              <a:xfrm>
                <a:off x="1687" y="2100"/>
                <a:ext cx="141" cy="103"/>
              </a:xfrm>
              <a:prstGeom prst="rect">
                <a:avLst/>
              </a:prstGeom>
              <a:solidFill>
                <a:srgbClr val="CCCCFF"/>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59" name="Text Box 28">
                <a:extLst>
                  <a:ext uri="{FF2B5EF4-FFF2-40B4-BE49-F238E27FC236}">
                    <a16:creationId xmlns:a16="http://schemas.microsoft.com/office/drawing/2014/main" id="{09A96C3A-AF01-5521-419E-6071ACF97141}"/>
                  </a:ext>
                </a:extLst>
              </p:cNvPr>
              <p:cNvSpPr txBox="1">
                <a:spLocks noChangeArrowheads="1"/>
              </p:cNvSpPr>
              <p:nvPr/>
            </p:nvSpPr>
            <p:spPr bwMode="auto">
              <a:xfrm>
                <a:off x="1652" y="2011"/>
                <a:ext cx="215" cy="266"/>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en-US" sz="2000" b="0" i="0" u="none" strike="noStrike" kern="0" cap="none" spc="0" normalizeH="0" baseline="0" noProof="0" dirty="0">
                    <a:ln>
                      <a:noFill/>
                    </a:ln>
                    <a:solidFill>
                      <a:srgbClr val="000000"/>
                    </a:solidFill>
                    <a:effectLst/>
                    <a:uLnTx/>
                    <a:uFillTx/>
                    <a:latin typeface="Arial" charset="0"/>
                    <a:ea typeface="ＭＳ Ｐゴシック" charset="0"/>
                  </a:rPr>
                  <a:t>x</a:t>
                </a:r>
                <a:endParaRPr kumimoji="0" lang="en-US" sz="2400" b="0" i="0" u="none" strike="noStrike" kern="0" cap="none" spc="0" normalizeH="0" baseline="0" noProof="0" dirty="0">
                  <a:ln>
                    <a:noFill/>
                  </a:ln>
                  <a:solidFill>
                    <a:srgbClr val="000000"/>
                  </a:solidFill>
                  <a:effectLst/>
                  <a:uLnTx/>
                  <a:uFillTx/>
                  <a:latin typeface="Arial" charset="0"/>
                  <a:ea typeface="ＭＳ Ｐゴシック" charset="0"/>
                </a:endParaRPr>
              </a:p>
            </p:txBody>
          </p:sp>
        </p:grpSp>
        <p:grpSp>
          <p:nvGrpSpPr>
            <p:cNvPr id="10" name="Group 29">
              <a:extLst>
                <a:ext uri="{FF2B5EF4-FFF2-40B4-BE49-F238E27FC236}">
                  <a16:creationId xmlns:a16="http://schemas.microsoft.com/office/drawing/2014/main" id="{C0540A8B-6CF1-1778-7BAD-9D776616B673}"/>
                </a:ext>
              </a:extLst>
            </p:cNvPr>
            <p:cNvGrpSpPr>
              <a:grpSpLocks/>
            </p:cNvGrpSpPr>
            <p:nvPr/>
          </p:nvGrpSpPr>
          <p:grpSpPr bwMode="auto">
            <a:xfrm>
              <a:off x="415" y="2028"/>
              <a:ext cx="316" cy="267"/>
              <a:chOff x="1613" y="2011"/>
              <a:chExt cx="316" cy="267"/>
            </a:xfrm>
          </p:grpSpPr>
          <p:sp>
            <p:nvSpPr>
              <p:cNvPr id="46" name="Oval 30">
                <a:extLst>
                  <a:ext uri="{FF2B5EF4-FFF2-40B4-BE49-F238E27FC236}">
                    <a16:creationId xmlns:a16="http://schemas.microsoft.com/office/drawing/2014/main" id="{450A9C34-4C10-E87E-19C3-D34661430905}"/>
                  </a:ext>
                </a:extLst>
              </p:cNvPr>
              <p:cNvSpPr>
                <a:spLocks noChangeArrowheads="1"/>
              </p:cNvSpPr>
              <p:nvPr/>
            </p:nvSpPr>
            <p:spPr bwMode="auto">
              <a:xfrm>
                <a:off x="1616" y="2138"/>
                <a:ext cx="313" cy="82"/>
              </a:xfrm>
              <a:prstGeom prst="ellipse">
                <a:avLst/>
              </a:prstGeom>
              <a:solidFill>
                <a:srgbClr val="CCCCFF"/>
              </a:solidFill>
              <a:ln w="12700">
                <a:solidFill>
                  <a:srgbClr val="000000"/>
                </a:solidFill>
                <a:round/>
                <a:headEnd/>
                <a:tailEnd/>
              </a:ln>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47" name="Line 31">
                <a:extLst>
                  <a:ext uri="{FF2B5EF4-FFF2-40B4-BE49-F238E27FC236}">
                    <a16:creationId xmlns:a16="http://schemas.microsoft.com/office/drawing/2014/main" id="{22421094-D1E9-20F5-8BF8-4E3A342702AD}"/>
                  </a:ext>
                </a:extLst>
              </p:cNvPr>
              <p:cNvSpPr>
                <a:spLocks noChangeShapeType="1"/>
              </p:cNvSpPr>
              <p:nvPr/>
            </p:nvSpPr>
            <p:spPr bwMode="auto">
              <a:xfrm>
                <a:off x="1616" y="2131"/>
                <a:ext cx="0" cy="50"/>
              </a:xfrm>
              <a:prstGeom prst="line">
                <a:avLst/>
              </a:prstGeom>
              <a:noFill/>
              <a:ln w="12700">
                <a:solidFill>
                  <a:srgbClr val="000000"/>
                </a:solidFill>
                <a:round/>
                <a:headEnd/>
                <a:tailEnd/>
              </a:ln>
              <a:extLst>
                <a:ext uri="{909E8E84-426E-40dd-AFC4-6F175D3DCCD1}">
                  <a14:hiddenFill xmlns="" xmlns:a14="http://schemas.microsoft.com/office/drawing/2010/main">
                    <a:noFill/>
                  </a14:hiddenFill>
                </a:ext>
              </a:extLst>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48" name="Line 32">
                <a:extLst>
                  <a:ext uri="{FF2B5EF4-FFF2-40B4-BE49-F238E27FC236}">
                    <a16:creationId xmlns:a16="http://schemas.microsoft.com/office/drawing/2014/main" id="{1343F3C7-CC36-3265-BDA2-1BD7C3367665}"/>
                  </a:ext>
                </a:extLst>
              </p:cNvPr>
              <p:cNvSpPr>
                <a:spLocks noChangeShapeType="1"/>
              </p:cNvSpPr>
              <p:nvPr/>
            </p:nvSpPr>
            <p:spPr bwMode="auto">
              <a:xfrm>
                <a:off x="1931" y="2131"/>
                <a:ext cx="0" cy="50"/>
              </a:xfrm>
              <a:prstGeom prst="line">
                <a:avLst/>
              </a:prstGeom>
              <a:noFill/>
              <a:ln w="12700">
                <a:solidFill>
                  <a:srgbClr val="000000"/>
                </a:solidFill>
                <a:round/>
                <a:headEnd/>
                <a:tailEnd/>
              </a:ln>
              <a:extLst>
                <a:ext uri="{909E8E84-426E-40dd-AFC4-6F175D3DCCD1}">
                  <a14:hiddenFill xmlns="" xmlns:a14="http://schemas.microsoft.com/office/drawing/2010/main">
                    <a:noFill/>
                  </a14:hiddenFill>
                </a:ext>
              </a:extLst>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49" name="Rectangle 33">
                <a:extLst>
                  <a:ext uri="{FF2B5EF4-FFF2-40B4-BE49-F238E27FC236}">
                    <a16:creationId xmlns:a16="http://schemas.microsoft.com/office/drawing/2014/main" id="{E6AF926A-F23C-B255-FB37-0A8AB11A7066}"/>
                  </a:ext>
                </a:extLst>
              </p:cNvPr>
              <p:cNvSpPr>
                <a:spLocks noChangeArrowheads="1"/>
              </p:cNvSpPr>
              <p:nvPr/>
            </p:nvSpPr>
            <p:spPr bwMode="auto">
              <a:xfrm>
                <a:off x="1616" y="2131"/>
                <a:ext cx="310" cy="49"/>
              </a:xfrm>
              <a:prstGeom prst="rect">
                <a:avLst/>
              </a:prstGeom>
              <a:solidFill>
                <a:srgbClr val="CCCCFF"/>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wrap="none" anchor="ctr"/>
              <a:lstStyle/>
              <a:p>
                <a:pPr marL="0" marR="0" lvl="0" indent="0" algn="ctr" defTabSz="914400" eaLnBrk="0" fontAlgn="base" latinLnBrk="0" hangingPunct="0">
                  <a:lnSpc>
                    <a:spcPct val="100000"/>
                  </a:lnSpc>
                  <a:spcBef>
                    <a:spcPct val="0"/>
                  </a:spcBef>
                  <a:spcAft>
                    <a:spcPct val="0"/>
                  </a:spcAft>
                  <a:buClrTx/>
                  <a:buSzTx/>
                  <a:buFontTx/>
                  <a:buNone/>
                  <a:tabLst/>
                  <a:defRPr/>
                </a:pPr>
                <a:endParaRPr kumimoji="0" lang="en-US" sz="24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50" name="Oval 34">
                <a:extLst>
                  <a:ext uri="{FF2B5EF4-FFF2-40B4-BE49-F238E27FC236}">
                    <a16:creationId xmlns:a16="http://schemas.microsoft.com/office/drawing/2014/main" id="{9CE7FE7A-CD68-0189-4B26-3C047E0DE0D3}"/>
                  </a:ext>
                </a:extLst>
              </p:cNvPr>
              <p:cNvSpPr>
                <a:spLocks noChangeArrowheads="1"/>
              </p:cNvSpPr>
              <p:nvPr/>
            </p:nvSpPr>
            <p:spPr bwMode="auto">
              <a:xfrm>
                <a:off x="1613" y="2072"/>
                <a:ext cx="313" cy="97"/>
              </a:xfrm>
              <a:prstGeom prst="ellipse">
                <a:avLst/>
              </a:prstGeom>
              <a:solidFill>
                <a:srgbClr val="CCCCFF"/>
              </a:solidFill>
              <a:ln w="12700">
                <a:solidFill>
                  <a:srgbClr val="000000"/>
                </a:solidFill>
                <a:round/>
                <a:headEnd/>
                <a:tailEnd/>
              </a:ln>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51" name="Rectangle 35">
                <a:extLst>
                  <a:ext uri="{FF2B5EF4-FFF2-40B4-BE49-F238E27FC236}">
                    <a16:creationId xmlns:a16="http://schemas.microsoft.com/office/drawing/2014/main" id="{6BC731C9-050C-B349-AB1A-D3521D771D6A}"/>
                  </a:ext>
                </a:extLst>
              </p:cNvPr>
              <p:cNvSpPr>
                <a:spLocks noChangeArrowheads="1"/>
              </p:cNvSpPr>
              <p:nvPr/>
            </p:nvSpPr>
            <p:spPr bwMode="auto">
              <a:xfrm>
                <a:off x="1687" y="2102"/>
                <a:ext cx="141" cy="103"/>
              </a:xfrm>
              <a:prstGeom prst="rect">
                <a:avLst/>
              </a:prstGeom>
              <a:solidFill>
                <a:srgbClr val="CCCCFF"/>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52" name="Text Box 36">
                <a:extLst>
                  <a:ext uri="{FF2B5EF4-FFF2-40B4-BE49-F238E27FC236}">
                    <a16:creationId xmlns:a16="http://schemas.microsoft.com/office/drawing/2014/main" id="{FF309ADA-A63E-AB27-1825-13600463A0C2}"/>
                  </a:ext>
                </a:extLst>
              </p:cNvPr>
              <p:cNvSpPr txBox="1">
                <a:spLocks noChangeArrowheads="1"/>
              </p:cNvSpPr>
              <p:nvPr/>
            </p:nvSpPr>
            <p:spPr bwMode="auto">
              <a:xfrm>
                <a:off x="1648" y="2011"/>
                <a:ext cx="226" cy="26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en-US" sz="2000" b="0" i="0" u="none" strike="noStrike" kern="0" cap="none" spc="0" normalizeH="0" baseline="0" noProof="0" dirty="0">
                    <a:ln>
                      <a:noFill/>
                    </a:ln>
                    <a:solidFill>
                      <a:srgbClr val="000000"/>
                    </a:solidFill>
                    <a:effectLst/>
                    <a:uLnTx/>
                    <a:uFillTx/>
                    <a:latin typeface="Arial" charset="0"/>
                    <a:ea typeface="ＭＳ Ｐゴシック" charset="0"/>
                  </a:rPr>
                  <a:t>u</a:t>
                </a:r>
                <a:endParaRPr kumimoji="0" lang="en-US" sz="2400" b="0" i="0" u="none" strike="noStrike" kern="0" cap="none" spc="0" normalizeH="0" baseline="0" noProof="0" dirty="0">
                  <a:ln>
                    <a:noFill/>
                  </a:ln>
                  <a:solidFill>
                    <a:srgbClr val="000000"/>
                  </a:solidFill>
                  <a:effectLst/>
                  <a:uLnTx/>
                  <a:uFillTx/>
                  <a:latin typeface="Arial" charset="0"/>
                  <a:ea typeface="ＭＳ Ｐゴシック" charset="0"/>
                </a:endParaRPr>
              </a:p>
            </p:txBody>
          </p:sp>
        </p:grpSp>
        <p:sp>
          <p:nvSpPr>
            <p:cNvPr id="11" name="Line 37">
              <a:extLst>
                <a:ext uri="{FF2B5EF4-FFF2-40B4-BE49-F238E27FC236}">
                  <a16:creationId xmlns:a16="http://schemas.microsoft.com/office/drawing/2014/main" id="{9752098B-CFED-4CCA-BF32-D424C0DC0376}"/>
                </a:ext>
              </a:extLst>
            </p:cNvPr>
            <p:cNvSpPr>
              <a:spLocks noChangeShapeType="1"/>
            </p:cNvSpPr>
            <p:nvPr/>
          </p:nvSpPr>
          <p:spPr bwMode="auto">
            <a:xfrm>
              <a:off x="738" y="2156"/>
              <a:ext cx="632" cy="0"/>
            </a:xfrm>
            <a:prstGeom prst="line">
              <a:avLst/>
            </a:prstGeom>
            <a:noFill/>
            <a:ln w="9525">
              <a:solidFill>
                <a:srgbClr val="000000"/>
              </a:solidFill>
              <a:round/>
              <a:headEnd/>
              <a:tailEnd/>
            </a:ln>
            <a:extLst>
              <a:ext uri="{909E8E84-426E-40dd-AFC4-6F175D3DCCD1}">
                <a14:hiddenFill xmlns="" xmlns:a14="http://schemas.microsoft.com/office/drawing/2010/main">
                  <a:noFill/>
                </a14:hiddenFill>
              </a:ext>
            </a:extLst>
          </p:spPr>
          <p:txBody>
            <a:bodyP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12" name="Line 38">
              <a:extLst>
                <a:ext uri="{FF2B5EF4-FFF2-40B4-BE49-F238E27FC236}">
                  <a16:creationId xmlns:a16="http://schemas.microsoft.com/office/drawing/2014/main" id="{88B9CBE4-6E96-5F58-03AC-D0BB194D571A}"/>
                </a:ext>
              </a:extLst>
            </p:cNvPr>
            <p:cNvSpPr>
              <a:spLocks noChangeShapeType="1"/>
            </p:cNvSpPr>
            <p:nvPr/>
          </p:nvSpPr>
          <p:spPr bwMode="auto">
            <a:xfrm>
              <a:off x="1440" y="1082"/>
              <a:ext cx="0" cy="962"/>
            </a:xfrm>
            <a:prstGeom prst="line">
              <a:avLst/>
            </a:prstGeom>
            <a:noFill/>
            <a:ln w="9525">
              <a:solidFill>
                <a:srgbClr val="000000"/>
              </a:solidFill>
              <a:round/>
              <a:headEnd/>
              <a:tailEnd/>
            </a:ln>
            <a:extLst>
              <a:ext uri="{909E8E84-426E-40dd-AFC4-6F175D3DCCD1}">
                <a14:hiddenFill xmlns="" xmlns:a14="http://schemas.microsoft.com/office/drawing/2010/main">
                  <a:noFill/>
                </a14:hiddenFill>
              </a:ext>
            </a:extLst>
          </p:spPr>
          <p:txBody>
            <a:bodyP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13" name="Line 39">
              <a:extLst>
                <a:ext uri="{FF2B5EF4-FFF2-40B4-BE49-F238E27FC236}">
                  <a16:creationId xmlns:a16="http://schemas.microsoft.com/office/drawing/2014/main" id="{FD259DCF-736D-E7FC-82C8-6001C71D97D1}"/>
                </a:ext>
              </a:extLst>
            </p:cNvPr>
            <p:cNvSpPr>
              <a:spLocks noChangeShapeType="1"/>
            </p:cNvSpPr>
            <p:nvPr/>
          </p:nvSpPr>
          <p:spPr bwMode="auto">
            <a:xfrm flipH="1">
              <a:off x="614" y="1021"/>
              <a:ext cx="674" cy="1080"/>
            </a:xfrm>
            <a:prstGeom prst="line">
              <a:avLst/>
            </a:prstGeom>
            <a:noFill/>
            <a:ln w="9525">
              <a:solidFill>
                <a:srgbClr val="000000"/>
              </a:solidFill>
              <a:round/>
              <a:headEnd/>
              <a:tailEnd/>
            </a:ln>
            <a:extLst>
              <a:ext uri="{909E8E84-426E-40dd-AFC4-6F175D3DCCD1}">
                <a14:hiddenFill xmlns="" xmlns:a14="http://schemas.microsoft.com/office/drawing/2010/main">
                  <a:noFill/>
                </a14:hiddenFill>
              </a:ext>
            </a:extLst>
          </p:spPr>
          <p:txBody>
            <a:bodyP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14" name="Text Box 40">
              <a:extLst>
                <a:ext uri="{FF2B5EF4-FFF2-40B4-BE49-F238E27FC236}">
                  <a16:creationId xmlns:a16="http://schemas.microsoft.com/office/drawing/2014/main" id="{CE47C8C9-83F2-5CD9-8161-457D19F834DF}"/>
                </a:ext>
              </a:extLst>
            </p:cNvPr>
            <p:cNvSpPr txBox="1">
              <a:spLocks noChangeArrowheads="1"/>
            </p:cNvSpPr>
            <p:nvPr/>
          </p:nvSpPr>
          <p:spPr bwMode="auto">
            <a:xfrm>
              <a:off x="772" y="1368"/>
              <a:ext cx="215" cy="24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en-US" sz="1800" b="0" i="0" u="none" strike="noStrike" kern="0" cap="none" spc="0" normalizeH="0" baseline="0" noProof="0" dirty="0">
                  <a:ln>
                    <a:noFill/>
                  </a:ln>
                  <a:solidFill>
                    <a:srgbClr val="000000"/>
                  </a:solidFill>
                  <a:effectLst/>
                  <a:uLnTx/>
                  <a:uFillTx/>
                  <a:latin typeface="Arial" charset="0"/>
                  <a:ea typeface="ＭＳ Ｐゴシック" charset="0"/>
                </a:rPr>
                <a:t>5</a:t>
              </a:r>
              <a:endParaRPr kumimoji="0" lang="en-US" sz="24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15" name="Line 41">
              <a:extLst>
                <a:ext uri="{FF2B5EF4-FFF2-40B4-BE49-F238E27FC236}">
                  <a16:creationId xmlns:a16="http://schemas.microsoft.com/office/drawing/2014/main" id="{6FA4EABD-9AAF-E76B-72F7-7FC2C6CA4B60}"/>
                </a:ext>
              </a:extLst>
            </p:cNvPr>
            <p:cNvSpPr>
              <a:spLocks noChangeShapeType="1"/>
            </p:cNvSpPr>
            <p:nvPr/>
          </p:nvSpPr>
          <p:spPr bwMode="auto">
            <a:xfrm>
              <a:off x="1447" y="2206"/>
              <a:ext cx="9" cy="710"/>
            </a:xfrm>
            <a:prstGeom prst="line">
              <a:avLst/>
            </a:prstGeom>
            <a:noFill/>
            <a:ln w="9525">
              <a:solidFill>
                <a:srgbClr val="000000"/>
              </a:solidFill>
              <a:round/>
              <a:headEnd/>
              <a:tailEnd/>
            </a:ln>
            <a:extLst>
              <a:ext uri="{909E8E84-426E-40dd-AFC4-6F175D3DCCD1}">
                <a14:hiddenFill xmlns="" xmlns:a14="http://schemas.microsoft.com/office/drawing/2010/main">
                  <a:noFill/>
                </a14:hiddenFill>
              </a:ext>
            </a:extLst>
          </p:spPr>
          <p:txBody>
            <a:bodyP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16" name="Text Box 42">
              <a:extLst>
                <a:ext uri="{FF2B5EF4-FFF2-40B4-BE49-F238E27FC236}">
                  <a16:creationId xmlns:a16="http://schemas.microsoft.com/office/drawing/2014/main" id="{A6D3F71B-930E-122B-9726-5F3517DDCE4F}"/>
                </a:ext>
              </a:extLst>
            </p:cNvPr>
            <p:cNvSpPr txBox="1">
              <a:spLocks noChangeArrowheads="1"/>
            </p:cNvSpPr>
            <p:nvPr/>
          </p:nvSpPr>
          <p:spPr bwMode="auto">
            <a:xfrm>
              <a:off x="1454" y="2407"/>
              <a:ext cx="215" cy="246"/>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en-US" sz="1800" b="0" i="0" u="none" strike="noStrike" kern="0" cap="none" spc="0" normalizeH="0" baseline="0" noProof="0" dirty="0">
                  <a:ln>
                    <a:noFill/>
                  </a:ln>
                  <a:solidFill>
                    <a:srgbClr val="000000"/>
                  </a:solidFill>
                  <a:effectLst/>
                  <a:uLnTx/>
                  <a:uFillTx/>
                  <a:latin typeface="Arial" charset="0"/>
                  <a:ea typeface="ＭＳ Ｐゴシック" charset="0"/>
                </a:rPr>
                <a:t>3</a:t>
              </a:r>
              <a:endParaRPr kumimoji="0" lang="en-US" sz="24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17" name="Freeform 43">
              <a:extLst>
                <a:ext uri="{FF2B5EF4-FFF2-40B4-BE49-F238E27FC236}">
                  <a16:creationId xmlns:a16="http://schemas.microsoft.com/office/drawing/2014/main" id="{8F5ED02B-2F57-A94E-49FD-9091F7248849}"/>
                </a:ext>
              </a:extLst>
            </p:cNvPr>
            <p:cNvSpPr>
              <a:spLocks/>
            </p:cNvSpPr>
            <p:nvPr/>
          </p:nvSpPr>
          <p:spPr bwMode="auto">
            <a:xfrm>
              <a:off x="601" y="2227"/>
              <a:ext cx="860" cy="799"/>
            </a:xfrm>
            <a:custGeom>
              <a:avLst/>
              <a:gdLst>
                <a:gd name="T0" fmla="*/ 0 w 857"/>
                <a:gd name="T1" fmla="*/ 0 h 1152"/>
                <a:gd name="T2" fmla="*/ 562 w 857"/>
                <a:gd name="T3" fmla="*/ 1152 h 1152"/>
                <a:gd name="T4" fmla="*/ 857 w 857"/>
                <a:gd name="T5" fmla="*/ 772 h 1152"/>
                <a:gd name="T6" fmla="*/ 0 60000 65536"/>
                <a:gd name="T7" fmla="*/ 0 60000 65536"/>
                <a:gd name="T8" fmla="*/ 0 60000 65536"/>
                <a:gd name="T9" fmla="*/ 0 w 857"/>
                <a:gd name="T10" fmla="*/ 0 h 1152"/>
                <a:gd name="T11" fmla="*/ 857 w 857"/>
                <a:gd name="T12" fmla="*/ 1152 h 1152"/>
                <a:gd name="connsiteX0" fmla="*/ 0 w 10000"/>
                <a:gd name="connsiteY0" fmla="*/ 0 h 6928"/>
                <a:gd name="connsiteX1" fmla="*/ 3770 w 10000"/>
                <a:gd name="connsiteY1" fmla="*/ 6300 h 6928"/>
                <a:gd name="connsiteX2" fmla="*/ 10000 w 10000"/>
                <a:gd name="connsiteY2" fmla="*/ 6701 h 6928"/>
                <a:gd name="connsiteX0" fmla="*/ 0 w 10000"/>
                <a:gd name="connsiteY0" fmla="*/ 0 h 9871"/>
                <a:gd name="connsiteX1" fmla="*/ 1802 w 10000"/>
                <a:gd name="connsiteY1" fmla="*/ 7634 h 9871"/>
                <a:gd name="connsiteX2" fmla="*/ 10000 w 10000"/>
                <a:gd name="connsiteY2" fmla="*/ 9672 h 9871"/>
                <a:gd name="connsiteX0" fmla="*/ 0 w 10000"/>
                <a:gd name="connsiteY0" fmla="*/ 0 h 10136"/>
                <a:gd name="connsiteX1" fmla="*/ 1802 w 10000"/>
                <a:gd name="connsiteY1" fmla="*/ 7734 h 10136"/>
                <a:gd name="connsiteX2" fmla="*/ 10000 w 10000"/>
                <a:gd name="connsiteY2" fmla="*/ 9798 h 10136"/>
                <a:gd name="connsiteX0" fmla="*/ 0 w 10000"/>
                <a:gd name="connsiteY0" fmla="*/ 0 h 10136"/>
                <a:gd name="connsiteX1" fmla="*/ 1802 w 10000"/>
                <a:gd name="connsiteY1" fmla="*/ 7734 h 10136"/>
                <a:gd name="connsiteX2" fmla="*/ 10000 w 10000"/>
                <a:gd name="connsiteY2" fmla="*/ 9798 h 10136"/>
                <a:gd name="connsiteX0" fmla="*/ 32 w 10032"/>
                <a:gd name="connsiteY0" fmla="*/ 0 h 10136"/>
                <a:gd name="connsiteX1" fmla="*/ 1834 w 10032"/>
                <a:gd name="connsiteY1" fmla="*/ 7734 h 10136"/>
                <a:gd name="connsiteX2" fmla="*/ 10032 w 10032"/>
                <a:gd name="connsiteY2" fmla="*/ 9798 h 10136"/>
              </a:gdLst>
              <a:ahLst/>
              <a:cxnLst>
                <a:cxn ang="0">
                  <a:pos x="connsiteX0" y="connsiteY0"/>
                </a:cxn>
                <a:cxn ang="0">
                  <a:pos x="connsiteX1" y="connsiteY1"/>
                </a:cxn>
                <a:cxn ang="0">
                  <a:pos x="connsiteX2" y="connsiteY2"/>
                </a:cxn>
              </a:cxnLst>
              <a:rect l="l" t="t" r="r" b="b"/>
              <a:pathLst>
                <a:path w="10032" h="10136">
                  <a:moveTo>
                    <a:pt x="32" y="0"/>
                  </a:moveTo>
                  <a:cubicBezTo>
                    <a:pt x="62" y="4573"/>
                    <a:pt x="-465" y="5047"/>
                    <a:pt x="1834" y="7734"/>
                  </a:cubicBezTo>
                  <a:cubicBezTo>
                    <a:pt x="4132" y="9414"/>
                    <a:pt x="9320" y="10802"/>
                    <a:pt x="10032" y="9798"/>
                  </a:cubicBezTo>
                </a:path>
              </a:pathLst>
            </a:custGeom>
            <a:noFill/>
            <a:ln w="9525">
              <a:solidFill>
                <a:srgbClr val="000000"/>
              </a:solidFill>
              <a:round/>
              <a:headEnd/>
              <a:tailEnd/>
            </a:ln>
            <a:extLst>
              <a:ext uri="{909E8E84-426E-40dd-AFC4-6F175D3DCCD1}">
                <a14:hiddenFill xmlns="" xmlns:a14="http://schemas.microsoft.com/office/drawing/2010/main">
                  <a:solidFill>
                    <a:srgbClr val="FFFFFF"/>
                  </a:solidFill>
                </a14:hiddenFill>
              </a:ext>
            </a:extLst>
          </p:spPr>
          <p:txBody>
            <a:bodyP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18" name="Text Box 44">
              <a:extLst>
                <a:ext uri="{FF2B5EF4-FFF2-40B4-BE49-F238E27FC236}">
                  <a16:creationId xmlns:a16="http://schemas.microsoft.com/office/drawing/2014/main" id="{AEB5F377-0387-897B-563B-B12FD4F8245B}"/>
                </a:ext>
              </a:extLst>
            </p:cNvPr>
            <p:cNvSpPr txBox="1">
              <a:spLocks noChangeArrowheads="1"/>
            </p:cNvSpPr>
            <p:nvPr/>
          </p:nvSpPr>
          <p:spPr bwMode="auto">
            <a:xfrm>
              <a:off x="768" y="2582"/>
              <a:ext cx="216" cy="246"/>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en-US" sz="1800" b="0" i="0" u="none" strike="noStrike" kern="0" cap="none" spc="0" normalizeH="0" baseline="0" noProof="0" dirty="0">
                  <a:ln>
                    <a:noFill/>
                  </a:ln>
                  <a:solidFill>
                    <a:srgbClr val="000000"/>
                  </a:solidFill>
                  <a:effectLst/>
                  <a:uLnTx/>
                  <a:uFillTx/>
                  <a:latin typeface="Arial" charset="0"/>
                  <a:ea typeface="ＭＳ Ｐゴシック" charset="0"/>
                </a:rPr>
                <a:t>7</a:t>
              </a:r>
              <a:endParaRPr kumimoji="0" lang="en-US" sz="24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19" name="Line 45">
              <a:extLst>
                <a:ext uri="{FF2B5EF4-FFF2-40B4-BE49-F238E27FC236}">
                  <a16:creationId xmlns:a16="http://schemas.microsoft.com/office/drawing/2014/main" id="{5394D919-D708-D74C-A022-738B5ECD6945}"/>
                </a:ext>
              </a:extLst>
            </p:cNvPr>
            <p:cNvSpPr>
              <a:spLocks noChangeShapeType="1"/>
            </p:cNvSpPr>
            <p:nvPr/>
          </p:nvSpPr>
          <p:spPr bwMode="auto">
            <a:xfrm flipH="1">
              <a:off x="1450" y="2158"/>
              <a:ext cx="998" cy="823"/>
            </a:xfrm>
            <a:prstGeom prst="line">
              <a:avLst/>
            </a:prstGeom>
            <a:noFill/>
            <a:ln w="9525">
              <a:solidFill>
                <a:srgbClr val="000000"/>
              </a:solidFill>
              <a:round/>
              <a:headEnd/>
              <a:tailEnd/>
            </a:ln>
            <a:extLst>
              <a:ext uri="{909E8E84-426E-40dd-AFC4-6F175D3DCCD1}">
                <a14:hiddenFill xmlns="" xmlns:a14="http://schemas.microsoft.com/office/drawing/2010/main">
                  <a:noFill/>
                </a14:hiddenFill>
              </a:ext>
            </a:extLst>
          </p:spPr>
          <p:txBody>
            <a:bodyP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20" name="Text Box 46">
              <a:extLst>
                <a:ext uri="{FF2B5EF4-FFF2-40B4-BE49-F238E27FC236}">
                  <a16:creationId xmlns:a16="http://schemas.microsoft.com/office/drawing/2014/main" id="{C2A27C7E-E30F-CB24-624F-A3558CBDE365}"/>
                </a:ext>
              </a:extLst>
            </p:cNvPr>
            <p:cNvSpPr txBox="1">
              <a:spLocks noChangeArrowheads="1"/>
            </p:cNvSpPr>
            <p:nvPr/>
          </p:nvSpPr>
          <p:spPr bwMode="auto">
            <a:xfrm>
              <a:off x="1896" y="2569"/>
              <a:ext cx="216" cy="246"/>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en-US" sz="1800" b="0" i="0" u="none" strike="noStrike" kern="0" cap="none" spc="0" normalizeH="0" baseline="0" noProof="0" dirty="0">
                  <a:ln>
                    <a:noFill/>
                  </a:ln>
                  <a:solidFill>
                    <a:srgbClr val="000000"/>
                  </a:solidFill>
                  <a:effectLst/>
                  <a:uLnTx/>
                  <a:uFillTx/>
                  <a:latin typeface="Arial" charset="0"/>
                  <a:ea typeface="ＭＳ Ｐゴシック" charset="0"/>
                </a:rPr>
                <a:t>4</a:t>
              </a:r>
              <a:endParaRPr kumimoji="0" lang="en-US" sz="24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21" name="Freeform 47">
              <a:extLst>
                <a:ext uri="{FF2B5EF4-FFF2-40B4-BE49-F238E27FC236}">
                  <a16:creationId xmlns:a16="http://schemas.microsoft.com/office/drawing/2014/main" id="{BD941908-5451-9612-5420-1B2F95795AC7}"/>
                </a:ext>
              </a:extLst>
            </p:cNvPr>
            <p:cNvSpPr>
              <a:spLocks/>
            </p:cNvSpPr>
            <p:nvPr/>
          </p:nvSpPr>
          <p:spPr bwMode="auto">
            <a:xfrm>
              <a:off x="1477" y="1946"/>
              <a:ext cx="991" cy="484"/>
            </a:xfrm>
            <a:custGeom>
              <a:avLst/>
              <a:gdLst>
                <a:gd name="T0" fmla="*/ 0 w 991"/>
                <a:gd name="T1" fmla="*/ 168 h 484"/>
                <a:gd name="T2" fmla="*/ 204 w 991"/>
                <a:gd name="T3" fmla="*/ 484 h 484"/>
                <a:gd name="T4" fmla="*/ 302 w 991"/>
                <a:gd name="T5" fmla="*/ 7 h 484"/>
                <a:gd name="T6" fmla="*/ 379 w 991"/>
                <a:gd name="T7" fmla="*/ 442 h 484"/>
                <a:gd name="T8" fmla="*/ 534 w 991"/>
                <a:gd name="T9" fmla="*/ 21 h 484"/>
                <a:gd name="T10" fmla="*/ 611 w 991"/>
                <a:gd name="T11" fmla="*/ 351 h 484"/>
                <a:gd name="T12" fmla="*/ 660 w 991"/>
                <a:gd name="T13" fmla="*/ 77 h 484"/>
                <a:gd name="T14" fmla="*/ 991 w 991"/>
                <a:gd name="T15" fmla="*/ 218 h 484"/>
                <a:gd name="T16" fmla="*/ 0 60000 65536"/>
                <a:gd name="T17" fmla="*/ 0 60000 65536"/>
                <a:gd name="T18" fmla="*/ 0 60000 65536"/>
                <a:gd name="T19" fmla="*/ 0 60000 65536"/>
                <a:gd name="T20" fmla="*/ 0 60000 65536"/>
                <a:gd name="T21" fmla="*/ 0 60000 65536"/>
                <a:gd name="T22" fmla="*/ 0 60000 65536"/>
                <a:gd name="T23" fmla="*/ 0 60000 65536"/>
                <a:gd name="T24" fmla="*/ 0 w 991"/>
                <a:gd name="T25" fmla="*/ 0 h 484"/>
                <a:gd name="T26" fmla="*/ 991 w 991"/>
                <a:gd name="T27" fmla="*/ 484 h 484"/>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991" h="484">
                  <a:moveTo>
                    <a:pt x="0" y="168"/>
                  </a:moveTo>
                  <a:cubicBezTo>
                    <a:pt x="0" y="168"/>
                    <a:pt x="145" y="484"/>
                    <a:pt x="204" y="484"/>
                  </a:cubicBezTo>
                  <a:cubicBezTo>
                    <a:pt x="263" y="484"/>
                    <a:pt x="253" y="6"/>
                    <a:pt x="302" y="7"/>
                  </a:cubicBezTo>
                  <a:cubicBezTo>
                    <a:pt x="331" y="0"/>
                    <a:pt x="313" y="444"/>
                    <a:pt x="379" y="442"/>
                  </a:cubicBezTo>
                  <a:cubicBezTo>
                    <a:pt x="418" y="444"/>
                    <a:pt x="475" y="24"/>
                    <a:pt x="534" y="21"/>
                  </a:cubicBezTo>
                  <a:cubicBezTo>
                    <a:pt x="573" y="6"/>
                    <a:pt x="575" y="360"/>
                    <a:pt x="611" y="351"/>
                  </a:cubicBezTo>
                  <a:cubicBezTo>
                    <a:pt x="647" y="342"/>
                    <a:pt x="577" y="80"/>
                    <a:pt x="660" y="77"/>
                  </a:cubicBezTo>
                  <a:cubicBezTo>
                    <a:pt x="743" y="74"/>
                    <a:pt x="922" y="189"/>
                    <a:pt x="991" y="218"/>
                  </a:cubicBezTo>
                </a:path>
              </a:pathLst>
            </a:custGeom>
            <a:noFill/>
            <a:ln w="9525">
              <a:solidFill>
                <a:srgbClr val="000000"/>
              </a:solidFill>
              <a:round/>
              <a:headEnd/>
              <a:tailEnd/>
            </a:ln>
            <a:extLst>
              <a:ext uri="{909E8E84-426E-40dd-AFC4-6F175D3DCCD1}">
                <a14:hiddenFill xmlns="" xmlns:a14="http://schemas.microsoft.com/office/drawing/2010/main">
                  <a:solidFill>
                    <a:srgbClr val="FFFFFF"/>
                  </a:solidFill>
                </a14:hiddenFill>
              </a:ext>
            </a:extLst>
          </p:spPr>
          <p:txBody>
            <a:bodyP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endParaRPr>
            </a:p>
          </p:txBody>
        </p:sp>
        <p:grpSp>
          <p:nvGrpSpPr>
            <p:cNvPr id="22" name="Group 48">
              <a:extLst>
                <a:ext uri="{FF2B5EF4-FFF2-40B4-BE49-F238E27FC236}">
                  <a16:creationId xmlns:a16="http://schemas.microsoft.com/office/drawing/2014/main" id="{79F69AC9-0836-FD3F-D94C-8DA6C8D047C4}"/>
                </a:ext>
              </a:extLst>
            </p:cNvPr>
            <p:cNvGrpSpPr>
              <a:grpSpLocks/>
            </p:cNvGrpSpPr>
            <p:nvPr/>
          </p:nvGrpSpPr>
          <p:grpSpPr bwMode="auto">
            <a:xfrm>
              <a:off x="2332" y="2021"/>
              <a:ext cx="316" cy="266"/>
              <a:chOff x="1613" y="2011"/>
              <a:chExt cx="316" cy="266"/>
            </a:xfrm>
          </p:grpSpPr>
          <p:sp>
            <p:nvSpPr>
              <p:cNvPr id="39" name="Oval 49">
                <a:extLst>
                  <a:ext uri="{FF2B5EF4-FFF2-40B4-BE49-F238E27FC236}">
                    <a16:creationId xmlns:a16="http://schemas.microsoft.com/office/drawing/2014/main" id="{6E2A1033-7BAC-2ED6-707F-93B8271BC69C}"/>
                  </a:ext>
                </a:extLst>
              </p:cNvPr>
              <p:cNvSpPr>
                <a:spLocks noChangeArrowheads="1"/>
              </p:cNvSpPr>
              <p:nvPr/>
            </p:nvSpPr>
            <p:spPr bwMode="auto">
              <a:xfrm>
                <a:off x="1616" y="2136"/>
                <a:ext cx="313" cy="82"/>
              </a:xfrm>
              <a:prstGeom prst="ellipse">
                <a:avLst/>
              </a:prstGeom>
              <a:solidFill>
                <a:srgbClr val="CCCCFF"/>
              </a:solidFill>
              <a:ln w="12700">
                <a:solidFill>
                  <a:srgbClr val="000000"/>
                </a:solidFill>
                <a:round/>
                <a:headEnd/>
                <a:tailEnd/>
              </a:ln>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40" name="Line 50">
                <a:extLst>
                  <a:ext uri="{FF2B5EF4-FFF2-40B4-BE49-F238E27FC236}">
                    <a16:creationId xmlns:a16="http://schemas.microsoft.com/office/drawing/2014/main" id="{0BDAE8EF-E430-73B3-B5E1-84F5EA6A16F2}"/>
                  </a:ext>
                </a:extLst>
              </p:cNvPr>
              <p:cNvSpPr>
                <a:spLocks noChangeShapeType="1"/>
              </p:cNvSpPr>
              <p:nvPr/>
            </p:nvSpPr>
            <p:spPr bwMode="auto">
              <a:xfrm>
                <a:off x="1616" y="2131"/>
                <a:ext cx="0" cy="50"/>
              </a:xfrm>
              <a:prstGeom prst="line">
                <a:avLst/>
              </a:prstGeom>
              <a:noFill/>
              <a:ln w="12700">
                <a:solidFill>
                  <a:srgbClr val="000000"/>
                </a:solidFill>
                <a:round/>
                <a:headEnd/>
                <a:tailEnd/>
              </a:ln>
              <a:extLst>
                <a:ext uri="{909E8E84-426E-40dd-AFC4-6F175D3DCCD1}">
                  <a14:hiddenFill xmlns="" xmlns:a14="http://schemas.microsoft.com/office/drawing/2010/main">
                    <a:noFill/>
                  </a14:hiddenFill>
                </a:ext>
              </a:extLst>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41" name="Line 51">
                <a:extLst>
                  <a:ext uri="{FF2B5EF4-FFF2-40B4-BE49-F238E27FC236}">
                    <a16:creationId xmlns:a16="http://schemas.microsoft.com/office/drawing/2014/main" id="{12CC2CD7-F44A-E86D-6253-D8BD84FE2548}"/>
                  </a:ext>
                </a:extLst>
              </p:cNvPr>
              <p:cNvSpPr>
                <a:spLocks noChangeShapeType="1"/>
              </p:cNvSpPr>
              <p:nvPr/>
            </p:nvSpPr>
            <p:spPr bwMode="auto">
              <a:xfrm>
                <a:off x="1929" y="2131"/>
                <a:ext cx="0" cy="50"/>
              </a:xfrm>
              <a:prstGeom prst="line">
                <a:avLst/>
              </a:prstGeom>
              <a:noFill/>
              <a:ln w="12700">
                <a:solidFill>
                  <a:srgbClr val="000000"/>
                </a:solidFill>
                <a:round/>
                <a:headEnd/>
                <a:tailEnd/>
              </a:ln>
              <a:extLst>
                <a:ext uri="{909E8E84-426E-40dd-AFC4-6F175D3DCCD1}">
                  <a14:hiddenFill xmlns="" xmlns:a14="http://schemas.microsoft.com/office/drawing/2010/main">
                    <a:noFill/>
                  </a14:hiddenFill>
                </a:ext>
              </a:extLst>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42" name="Rectangle 52">
                <a:extLst>
                  <a:ext uri="{FF2B5EF4-FFF2-40B4-BE49-F238E27FC236}">
                    <a16:creationId xmlns:a16="http://schemas.microsoft.com/office/drawing/2014/main" id="{85015C54-04FE-397C-D664-6FF0C31D8686}"/>
                  </a:ext>
                </a:extLst>
              </p:cNvPr>
              <p:cNvSpPr>
                <a:spLocks noChangeArrowheads="1"/>
              </p:cNvSpPr>
              <p:nvPr/>
            </p:nvSpPr>
            <p:spPr bwMode="auto">
              <a:xfrm>
                <a:off x="1616" y="2131"/>
                <a:ext cx="310" cy="49"/>
              </a:xfrm>
              <a:prstGeom prst="rect">
                <a:avLst/>
              </a:prstGeom>
              <a:solidFill>
                <a:srgbClr val="CCCCFF"/>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wrap="none" anchor="ctr"/>
              <a:lstStyle/>
              <a:p>
                <a:pPr marL="0" marR="0" lvl="0" indent="0" algn="ctr" defTabSz="914400" eaLnBrk="0" fontAlgn="base" latinLnBrk="0" hangingPunct="0">
                  <a:lnSpc>
                    <a:spcPct val="100000"/>
                  </a:lnSpc>
                  <a:spcBef>
                    <a:spcPct val="0"/>
                  </a:spcBef>
                  <a:spcAft>
                    <a:spcPct val="0"/>
                  </a:spcAft>
                  <a:buClrTx/>
                  <a:buSzTx/>
                  <a:buFontTx/>
                  <a:buNone/>
                  <a:tabLst/>
                  <a:defRPr/>
                </a:pPr>
                <a:endParaRPr kumimoji="0" lang="en-US" sz="24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43" name="Oval 53">
                <a:extLst>
                  <a:ext uri="{FF2B5EF4-FFF2-40B4-BE49-F238E27FC236}">
                    <a16:creationId xmlns:a16="http://schemas.microsoft.com/office/drawing/2014/main" id="{5F611A60-EC47-1B31-B1AB-95466218350F}"/>
                  </a:ext>
                </a:extLst>
              </p:cNvPr>
              <p:cNvSpPr>
                <a:spLocks noChangeArrowheads="1"/>
              </p:cNvSpPr>
              <p:nvPr/>
            </p:nvSpPr>
            <p:spPr bwMode="auto">
              <a:xfrm>
                <a:off x="1613" y="2070"/>
                <a:ext cx="313" cy="97"/>
              </a:xfrm>
              <a:prstGeom prst="ellipse">
                <a:avLst/>
              </a:prstGeom>
              <a:solidFill>
                <a:srgbClr val="CCCCFF"/>
              </a:solidFill>
              <a:ln w="12700">
                <a:solidFill>
                  <a:srgbClr val="000000"/>
                </a:solidFill>
                <a:round/>
                <a:headEnd/>
                <a:tailEnd/>
              </a:ln>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44" name="Rectangle 54">
                <a:extLst>
                  <a:ext uri="{FF2B5EF4-FFF2-40B4-BE49-F238E27FC236}">
                    <a16:creationId xmlns:a16="http://schemas.microsoft.com/office/drawing/2014/main" id="{D46F63A8-D58B-CCF0-9D8F-0A4AB6C126E5}"/>
                  </a:ext>
                </a:extLst>
              </p:cNvPr>
              <p:cNvSpPr>
                <a:spLocks noChangeArrowheads="1"/>
              </p:cNvSpPr>
              <p:nvPr/>
            </p:nvSpPr>
            <p:spPr bwMode="auto">
              <a:xfrm>
                <a:off x="1687" y="2100"/>
                <a:ext cx="141" cy="103"/>
              </a:xfrm>
              <a:prstGeom prst="rect">
                <a:avLst/>
              </a:prstGeom>
              <a:solidFill>
                <a:srgbClr val="CCCCFF"/>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45" name="Text Box 55">
                <a:extLst>
                  <a:ext uri="{FF2B5EF4-FFF2-40B4-BE49-F238E27FC236}">
                    <a16:creationId xmlns:a16="http://schemas.microsoft.com/office/drawing/2014/main" id="{AAB15D39-037D-D847-D083-3345B482F4EB}"/>
                  </a:ext>
                </a:extLst>
              </p:cNvPr>
              <p:cNvSpPr txBox="1">
                <a:spLocks noChangeArrowheads="1"/>
              </p:cNvSpPr>
              <p:nvPr/>
            </p:nvSpPr>
            <p:spPr bwMode="auto">
              <a:xfrm>
                <a:off x="1652" y="2011"/>
                <a:ext cx="215" cy="266"/>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en-US" sz="2000" b="0" i="0" u="none" strike="noStrike" kern="0" cap="none" spc="0" normalizeH="0" baseline="0" noProof="0" dirty="0">
                    <a:ln>
                      <a:noFill/>
                    </a:ln>
                    <a:solidFill>
                      <a:srgbClr val="000000"/>
                    </a:solidFill>
                    <a:effectLst/>
                    <a:uLnTx/>
                    <a:uFillTx/>
                    <a:latin typeface="Arial" charset="0"/>
                    <a:ea typeface="ＭＳ Ｐゴシック" charset="0"/>
                  </a:rPr>
                  <a:t>y</a:t>
                </a:r>
                <a:endParaRPr kumimoji="0" lang="en-US" sz="2400" b="0" i="0" u="none" strike="noStrike" kern="0" cap="none" spc="0" normalizeH="0" baseline="0" noProof="0" dirty="0">
                  <a:ln>
                    <a:noFill/>
                  </a:ln>
                  <a:solidFill>
                    <a:srgbClr val="000000"/>
                  </a:solidFill>
                  <a:effectLst/>
                  <a:uLnTx/>
                  <a:uFillTx/>
                  <a:latin typeface="Arial" charset="0"/>
                  <a:ea typeface="ＭＳ Ｐゴシック" charset="0"/>
                </a:endParaRPr>
              </a:p>
            </p:txBody>
          </p:sp>
        </p:grpSp>
        <p:sp>
          <p:nvSpPr>
            <p:cNvPr id="23" name="Text Box 56">
              <a:extLst>
                <a:ext uri="{FF2B5EF4-FFF2-40B4-BE49-F238E27FC236}">
                  <a16:creationId xmlns:a16="http://schemas.microsoft.com/office/drawing/2014/main" id="{EF9E3AD7-7B01-2CF0-B798-8A6A02BBC015}"/>
                </a:ext>
              </a:extLst>
            </p:cNvPr>
            <p:cNvSpPr txBox="1">
              <a:spLocks noChangeArrowheads="1"/>
            </p:cNvSpPr>
            <p:nvPr/>
          </p:nvSpPr>
          <p:spPr bwMode="auto">
            <a:xfrm>
              <a:off x="1814" y="1721"/>
              <a:ext cx="216" cy="246"/>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en-US" sz="1800" b="0" i="0" u="none" strike="noStrike" kern="0" cap="none" spc="0" normalizeH="0" baseline="0" noProof="0" dirty="0">
                  <a:ln>
                    <a:noFill/>
                  </a:ln>
                  <a:solidFill>
                    <a:srgbClr val="000000"/>
                  </a:solidFill>
                  <a:effectLst/>
                  <a:uLnTx/>
                  <a:uFillTx/>
                  <a:latin typeface="Arial" charset="0"/>
                  <a:ea typeface="ＭＳ Ｐゴシック" charset="0"/>
                </a:rPr>
                <a:t>8</a:t>
              </a:r>
              <a:endParaRPr kumimoji="0" lang="en-US" sz="2400" b="0" i="0" u="none" strike="noStrike" kern="0" cap="none" spc="0" normalizeH="0" baseline="0" noProof="0" dirty="0">
                <a:ln>
                  <a:noFill/>
                </a:ln>
                <a:solidFill>
                  <a:srgbClr val="000000"/>
                </a:solidFill>
                <a:effectLst/>
                <a:uLnTx/>
                <a:uFillTx/>
                <a:latin typeface="Arial" charset="0"/>
                <a:ea typeface="ＭＳ Ｐゴシック" charset="0"/>
              </a:endParaRPr>
            </a:p>
          </p:txBody>
        </p:sp>
        <p:grpSp>
          <p:nvGrpSpPr>
            <p:cNvPr id="24" name="Group 57">
              <a:extLst>
                <a:ext uri="{FF2B5EF4-FFF2-40B4-BE49-F238E27FC236}">
                  <a16:creationId xmlns:a16="http://schemas.microsoft.com/office/drawing/2014/main" id="{0F13FA86-DD51-84BB-FEF0-29E1156436C1}"/>
                </a:ext>
              </a:extLst>
            </p:cNvPr>
            <p:cNvGrpSpPr>
              <a:grpSpLocks/>
            </p:cNvGrpSpPr>
            <p:nvPr/>
          </p:nvGrpSpPr>
          <p:grpSpPr bwMode="auto">
            <a:xfrm>
              <a:off x="3009" y="2002"/>
              <a:ext cx="316" cy="266"/>
              <a:chOff x="1613" y="2011"/>
              <a:chExt cx="316" cy="266"/>
            </a:xfrm>
          </p:grpSpPr>
          <p:sp>
            <p:nvSpPr>
              <p:cNvPr id="32" name="Oval 58">
                <a:extLst>
                  <a:ext uri="{FF2B5EF4-FFF2-40B4-BE49-F238E27FC236}">
                    <a16:creationId xmlns:a16="http://schemas.microsoft.com/office/drawing/2014/main" id="{ADAEC759-2C71-0A8E-019F-B3A612565382}"/>
                  </a:ext>
                </a:extLst>
              </p:cNvPr>
              <p:cNvSpPr>
                <a:spLocks noChangeArrowheads="1"/>
              </p:cNvSpPr>
              <p:nvPr/>
            </p:nvSpPr>
            <p:spPr bwMode="auto">
              <a:xfrm>
                <a:off x="1616" y="2138"/>
                <a:ext cx="313" cy="81"/>
              </a:xfrm>
              <a:prstGeom prst="ellipse">
                <a:avLst/>
              </a:prstGeom>
              <a:solidFill>
                <a:srgbClr val="CCCCFF"/>
              </a:solidFill>
              <a:ln w="12700">
                <a:solidFill>
                  <a:srgbClr val="000000"/>
                </a:solidFill>
                <a:round/>
                <a:headEnd/>
                <a:tailEnd/>
              </a:ln>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33" name="Line 59">
                <a:extLst>
                  <a:ext uri="{FF2B5EF4-FFF2-40B4-BE49-F238E27FC236}">
                    <a16:creationId xmlns:a16="http://schemas.microsoft.com/office/drawing/2014/main" id="{09AD9EC4-5E20-87C5-2751-8AF6FE06F8E9}"/>
                  </a:ext>
                </a:extLst>
              </p:cNvPr>
              <p:cNvSpPr>
                <a:spLocks noChangeShapeType="1"/>
              </p:cNvSpPr>
              <p:nvPr/>
            </p:nvSpPr>
            <p:spPr bwMode="auto">
              <a:xfrm>
                <a:off x="1616" y="2131"/>
                <a:ext cx="0" cy="50"/>
              </a:xfrm>
              <a:prstGeom prst="line">
                <a:avLst/>
              </a:prstGeom>
              <a:noFill/>
              <a:ln w="12700">
                <a:solidFill>
                  <a:srgbClr val="000000"/>
                </a:solidFill>
                <a:round/>
                <a:headEnd/>
                <a:tailEnd/>
              </a:ln>
              <a:extLst>
                <a:ext uri="{909E8E84-426E-40dd-AFC4-6F175D3DCCD1}">
                  <a14:hiddenFill xmlns="" xmlns:a14="http://schemas.microsoft.com/office/drawing/2010/main">
                    <a:noFill/>
                  </a14:hiddenFill>
                </a:ext>
              </a:extLst>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34" name="Line 60">
                <a:extLst>
                  <a:ext uri="{FF2B5EF4-FFF2-40B4-BE49-F238E27FC236}">
                    <a16:creationId xmlns:a16="http://schemas.microsoft.com/office/drawing/2014/main" id="{568211FE-846A-7254-FF0D-816C433F9B96}"/>
                  </a:ext>
                </a:extLst>
              </p:cNvPr>
              <p:cNvSpPr>
                <a:spLocks noChangeShapeType="1"/>
              </p:cNvSpPr>
              <p:nvPr/>
            </p:nvSpPr>
            <p:spPr bwMode="auto">
              <a:xfrm>
                <a:off x="1929" y="2131"/>
                <a:ext cx="0" cy="50"/>
              </a:xfrm>
              <a:prstGeom prst="line">
                <a:avLst/>
              </a:prstGeom>
              <a:noFill/>
              <a:ln w="12700">
                <a:solidFill>
                  <a:srgbClr val="000000"/>
                </a:solidFill>
                <a:round/>
                <a:headEnd/>
                <a:tailEnd/>
              </a:ln>
              <a:extLst>
                <a:ext uri="{909E8E84-426E-40dd-AFC4-6F175D3DCCD1}">
                  <a14:hiddenFill xmlns="" xmlns:a14="http://schemas.microsoft.com/office/drawing/2010/main">
                    <a:noFill/>
                  </a14:hiddenFill>
                </a:ext>
              </a:extLst>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35" name="Rectangle 61">
                <a:extLst>
                  <a:ext uri="{FF2B5EF4-FFF2-40B4-BE49-F238E27FC236}">
                    <a16:creationId xmlns:a16="http://schemas.microsoft.com/office/drawing/2014/main" id="{E5099465-44D1-A006-FE46-79370B8D4579}"/>
                  </a:ext>
                </a:extLst>
              </p:cNvPr>
              <p:cNvSpPr>
                <a:spLocks noChangeArrowheads="1"/>
              </p:cNvSpPr>
              <p:nvPr/>
            </p:nvSpPr>
            <p:spPr bwMode="auto">
              <a:xfrm>
                <a:off x="1616" y="2131"/>
                <a:ext cx="310" cy="49"/>
              </a:xfrm>
              <a:prstGeom prst="rect">
                <a:avLst/>
              </a:prstGeom>
              <a:solidFill>
                <a:srgbClr val="CCCCFF"/>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wrap="none" anchor="ctr"/>
              <a:lstStyle/>
              <a:p>
                <a:pPr marL="0" marR="0" lvl="0" indent="0" algn="ctr" defTabSz="914400" eaLnBrk="0" fontAlgn="base" latinLnBrk="0" hangingPunct="0">
                  <a:lnSpc>
                    <a:spcPct val="100000"/>
                  </a:lnSpc>
                  <a:spcBef>
                    <a:spcPct val="0"/>
                  </a:spcBef>
                  <a:spcAft>
                    <a:spcPct val="0"/>
                  </a:spcAft>
                  <a:buClrTx/>
                  <a:buSzTx/>
                  <a:buFontTx/>
                  <a:buNone/>
                  <a:tabLst/>
                  <a:defRPr/>
                </a:pPr>
                <a:endParaRPr kumimoji="0" lang="en-US" sz="24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36" name="Oval 62">
                <a:extLst>
                  <a:ext uri="{FF2B5EF4-FFF2-40B4-BE49-F238E27FC236}">
                    <a16:creationId xmlns:a16="http://schemas.microsoft.com/office/drawing/2014/main" id="{EABB386A-5068-7E8E-11DD-DD0F554CAACD}"/>
                  </a:ext>
                </a:extLst>
              </p:cNvPr>
              <p:cNvSpPr>
                <a:spLocks noChangeArrowheads="1"/>
              </p:cNvSpPr>
              <p:nvPr/>
            </p:nvSpPr>
            <p:spPr bwMode="auto">
              <a:xfrm>
                <a:off x="1611" y="2072"/>
                <a:ext cx="313" cy="95"/>
              </a:xfrm>
              <a:prstGeom prst="ellipse">
                <a:avLst/>
              </a:prstGeom>
              <a:solidFill>
                <a:srgbClr val="CCCCFF"/>
              </a:solidFill>
              <a:ln w="12700">
                <a:solidFill>
                  <a:srgbClr val="000000"/>
                </a:solidFill>
                <a:round/>
                <a:headEnd/>
                <a:tailEnd/>
              </a:ln>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37" name="Rectangle 63">
                <a:extLst>
                  <a:ext uri="{FF2B5EF4-FFF2-40B4-BE49-F238E27FC236}">
                    <a16:creationId xmlns:a16="http://schemas.microsoft.com/office/drawing/2014/main" id="{1B916073-E338-321D-B3D9-842EEF437A61}"/>
                  </a:ext>
                </a:extLst>
              </p:cNvPr>
              <p:cNvSpPr>
                <a:spLocks noChangeArrowheads="1"/>
              </p:cNvSpPr>
              <p:nvPr/>
            </p:nvSpPr>
            <p:spPr bwMode="auto">
              <a:xfrm>
                <a:off x="1687" y="2100"/>
                <a:ext cx="141" cy="105"/>
              </a:xfrm>
              <a:prstGeom prst="rect">
                <a:avLst/>
              </a:prstGeom>
              <a:solidFill>
                <a:srgbClr val="CCCCFF"/>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38" name="Text Box 64">
                <a:extLst>
                  <a:ext uri="{FF2B5EF4-FFF2-40B4-BE49-F238E27FC236}">
                    <a16:creationId xmlns:a16="http://schemas.microsoft.com/office/drawing/2014/main" id="{246CCF46-4E60-D197-87AC-702FD73F7863}"/>
                  </a:ext>
                </a:extLst>
              </p:cNvPr>
              <p:cNvSpPr txBox="1">
                <a:spLocks noChangeArrowheads="1"/>
              </p:cNvSpPr>
              <p:nvPr/>
            </p:nvSpPr>
            <p:spPr bwMode="auto">
              <a:xfrm>
                <a:off x="1653" y="2011"/>
                <a:ext cx="215" cy="264"/>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en-US" sz="2000" b="0" i="0" u="none" strike="noStrike" kern="0" cap="none" spc="0" normalizeH="0" baseline="0" noProof="0" dirty="0">
                    <a:ln>
                      <a:noFill/>
                    </a:ln>
                    <a:solidFill>
                      <a:srgbClr val="000000"/>
                    </a:solidFill>
                    <a:effectLst/>
                    <a:uLnTx/>
                    <a:uFillTx/>
                    <a:latin typeface="Arial" charset="0"/>
                    <a:ea typeface="ＭＳ Ｐゴシック" charset="0"/>
                  </a:rPr>
                  <a:t>z</a:t>
                </a:r>
                <a:endParaRPr kumimoji="0" lang="en-US" sz="2400" b="0" i="0" u="none" strike="noStrike" kern="0" cap="none" spc="0" normalizeH="0" baseline="0" noProof="0" dirty="0">
                  <a:ln>
                    <a:noFill/>
                  </a:ln>
                  <a:solidFill>
                    <a:srgbClr val="000000"/>
                  </a:solidFill>
                  <a:effectLst/>
                  <a:uLnTx/>
                  <a:uFillTx/>
                  <a:latin typeface="Arial" charset="0"/>
                  <a:ea typeface="ＭＳ Ｐゴシック" charset="0"/>
                </a:endParaRPr>
              </a:p>
            </p:txBody>
          </p:sp>
        </p:grpSp>
        <p:sp>
          <p:nvSpPr>
            <p:cNvPr id="25" name="Line 65">
              <a:extLst>
                <a:ext uri="{FF2B5EF4-FFF2-40B4-BE49-F238E27FC236}">
                  <a16:creationId xmlns:a16="http://schemas.microsoft.com/office/drawing/2014/main" id="{1FEEE0A5-3767-5DA7-67C9-1DBCF62E1E25}"/>
                </a:ext>
              </a:extLst>
            </p:cNvPr>
            <p:cNvSpPr>
              <a:spLocks noChangeShapeType="1"/>
            </p:cNvSpPr>
            <p:nvPr/>
          </p:nvSpPr>
          <p:spPr bwMode="auto">
            <a:xfrm>
              <a:off x="2640" y="2149"/>
              <a:ext cx="352" cy="0"/>
            </a:xfrm>
            <a:prstGeom prst="line">
              <a:avLst/>
            </a:prstGeom>
            <a:noFill/>
            <a:ln w="9525">
              <a:solidFill>
                <a:srgbClr val="000000"/>
              </a:solidFill>
              <a:round/>
              <a:headEnd/>
              <a:tailEnd/>
            </a:ln>
            <a:extLst>
              <a:ext uri="{909E8E84-426E-40dd-AFC4-6F175D3DCCD1}">
                <a14:hiddenFill xmlns="" xmlns:a14="http://schemas.microsoft.com/office/drawing/2010/main">
                  <a:noFill/>
                </a14:hiddenFill>
              </a:ext>
            </a:extLst>
          </p:spPr>
          <p:txBody>
            <a:bodyP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26" name="Text Box 66">
              <a:extLst>
                <a:ext uri="{FF2B5EF4-FFF2-40B4-BE49-F238E27FC236}">
                  <a16:creationId xmlns:a16="http://schemas.microsoft.com/office/drawing/2014/main" id="{8E481827-7C44-8F83-11F8-DBDDD3E59ADE}"/>
                </a:ext>
              </a:extLst>
            </p:cNvPr>
            <p:cNvSpPr txBox="1">
              <a:spLocks noChangeArrowheads="1"/>
            </p:cNvSpPr>
            <p:nvPr/>
          </p:nvSpPr>
          <p:spPr bwMode="auto">
            <a:xfrm>
              <a:off x="2706" y="2149"/>
              <a:ext cx="215" cy="24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en-US" sz="1800" b="0" i="0" u="none" strike="noStrike" kern="0" cap="none" spc="0" normalizeH="0" baseline="0" noProof="0" dirty="0">
                  <a:ln>
                    <a:noFill/>
                  </a:ln>
                  <a:solidFill>
                    <a:srgbClr val="000000"/>
                  </a:solidFill>
                  <a:effectLst/>
                  <a:uLnTx/>
                  <a:uFillTx/>
                  <a:latin typeface="Arial" charset="0"/>
                  <a:ea typeface="ＭＳ Ｐゴシック" charset="0"/>
                </a:rPr>
                <a:t>2</a:t>
              </a:r>
              <a:endParaRPr kumimoji="0" lang="en-US" sz="24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27" name="Line 67">
              <a:extLst>
                <a:ext uri="{FF2B5EF4-FFF2-40B4-BE49-F238E27FC236}">
                  <a16:creationId xmlns:a16="http://schemas.microsoft.com/office/drawing/2014/main" id="{07F52D8A-902C-A3BC-AEE3-14275EEB34EA}"/>
                </a:ext>
              </a:extLst>
            </p:cNvPr>
            <p:cNvSpPr>
              <a:spLocks noChangeShapeType="1"/>
            </p:cNvSpPr>
            <p:nvPr/>
          </p:nvSpPr>
          <p:spPr bwMode="auto">
            <a:xfrm>
              <a:off x="1503" y="990"/>
              <a:ext cx="965" cy="1138"/>
            </a:xfrm>
            <a:prstGeom prst="line">
              <a:avLst/>
            </a:prstGeom>
            <a:noFill/>
            <a:ln w="9525">
              <a:solidFill>
                <a:srgbClr val="000000"/>
              </a:solidFill>
              <a:round/>
              <a:headEnd/>
              <a:tailEnd/>
            </a:ln>
            <a:extLst>
              <a:ext uri="{909E8E84-426E-40dd-AFC4-6F175D3DCCD1}">
                <a14:hiddenFill xmlns="" xmlns:a14="http://schemas.microsoft.com/office/drawing/2010/main">
                  <a:noFill/>
                </a14:hiddenFill>
              </a:ext>
            </a:extLst>
          </p:spPr>
          <p:txBody>
            <a:bodyP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28" name="Text Box 68">
              <a:extLst>
                <a:ext uri="{FF2B5EF4-FFF2-40B4-BE49-F238E27FC236}">
                  <a16:creationId xmlns:a16="http://schemas.microsoft.com/office/drawing/2014/main" id="{9480C298-3C06-BEE4-A7C0-D4129FA381AF}"/>
                </a:ext>
              </a:extLst>
            </p:cNvPr>
            <p:cNvSpPr txBox="1">
              <a:spLocks noChangeArrowheads="1"/>
            </p:cNvSpPr>
            <p:nvPr/>
          </p:nvSpPr>
          <p:spPr bwMode="auto">
            <a:xfrm>
              <a:off x="1919" y="1343"/>
              <a:ext cx="216" cy="246"/>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en-US" sz="1800" b="0" i="0" u="none" strike="noStrike" kern="0" cap="none" spc="0" normalizeH="0" baseline="0" noProof="0" dirty="0">
                  <a:ln>
                    <a:noFill/>
                  </a:ln>
                  <a:solidFill>
                    <a:srgbClr val="000000"/>
                  </a:solidFill>
                  <a:effectLst/>
                  <a:uLnTx/>
                  <a:uFillTx/>
                  <a:latin typeface="Arial" charset="0"/>
                  <a:ea typeface="ＭＳ Ｐゴシック" charset="0"/>
                </a:rPr>
                <a:t>7</a:t>
              </a:r>
              <a:endParaRPr kumimoji="0" lang="en-US" sz="24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29" name="Freeform 69">
              <a:extLst>
                <a:ext uri="{FF2B5EF4-FFF2-40B4-BE49-F238E27FC236}">
                  <a16:creationId xmlns:a16="http://schemas.microsoft.com/office/drawing/2014/main" id="{2588BC6D-B5E7-F585-5A01-6BD69F070469}"/>
                </a:ext>
              </a:extLst>
            </p:cNvPr>
            <p:cNvSpPr>
              <a:spLocks/>
            </p:cNvSpPr>
            <p:nvPr/>
          </p:nvSpPr>
          <p:spPr bwMode="auto">
            <a:xfrm>
              <a:off x="1489" y="976"/>
              <a:ext cx="28" cy="14"/>
            </a:xfrm>
            <a:custGeom>
              <a:avLst/>
              <a:gdLst>
                <a:gd name="T0" fmla="*/ 0 w 28"/>
                <a:gd name="T1" fmla="*/ 14 h 14"/>
                <a:gd name="T2" fmla="*/ 28 w 28"/>
                <a:gd name="T3" fmla="*/ 0 h 14"/>
                <a:gd name="T4" fmla="*/ 0 w 28"/>
                <a:gd name="T5" fmla="*/ 14 h 14"/>
                <a:gd name="T6" fmla="*/ 0 60000 65536"/>
                <a:gd name="T7" fmla="*/ 0 60000 65536"/>
                <a:gd name="T8" fmla="*/ 0 60000 65536"/>
                <a:gd name="T9" fmla="*/ 0 w 28"/>
                <a:gd name="T10" fmla="*/ 0 h 14"/>
                <a:gd name="T11" fmla="*/ 28 w 28"/>
                <a:gd name="T12" fmla="*/ 14 h 14"/>
              </a:gdLst>
              <a:ahLst/>
              <a:cxnLst>
                <a:cxn ang="T6">
                  <a:pos x="T0" y="T1"/>
                </a:cxn>
                <a:cxn ang="T7">
                  <a:pos x="T2" y="T3"/>
                </a:cxn>
                <a:cxn ang="T8">
                  <a:pos x="T4" y="T5"/>
                </a:cxn>
              </a:cxnLst>
              <a:rect l="T9" t="T10" r="T11" b="T12"/>
              <a:pathLst>
                <a:path w="28" h="14">
                  <a:moveTo>
                    <a:pt x="0" y="14"/>
                  </a:moveTo>
                  <a:cubicBezTo>
                    <a:pt x="9" y="9"/>
                    <a:pt x="28" y="0"/>
                    <a:pt x="28" y="0"/>
                  </a:cubicBezTo>
                  <a:cubicBezTo>
                    <a:pt x="28" y="0"/>
                    <a:pt x="9" y="9"/>
                    <a:pt x="0" y="14"/>
                  </a:cubicBezTo>
                  <a:close/>
                </a:path>
              </a:pathLst>
            </a:custGeom>
            <a:solidFill>
              <a:srgbClr val="00CC99"/>
            </a:solidFill>
            <a:ln w="9525">
              <a:solidFill>
                <a:srgbClr val="000000"/>
              </a:solidFill>
              <a:round/>
              <a:headEnd/>
              <a:tailEnd/>
            </a:ln>
          </p:spPr>
          <p:txBody>
            <a:bodyP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30" name="Freeform 70">
              <a:extLst>
                <a:ext uri="{FF2B5EF4-FFF2-40B4-BE49-F238E27FC236}">
                  <a16:creationId xmlns:a16="http://schemas.microsoft.com/office/drawing/2014/main" id="{11BB9DE6-D012-5190-27A7-BE62BA2923DF}"/>
                </a:ext>
              </a:extLst>
            </p:cNvPr>
            <p:cNvSpPr>
              <a:spLocks/>
            </p:cNvSpPr>
            <p:nvPr/>
          </p:nvSpPr>
          <p:spPr bwMode="auto">
            <a:xfrm>
              <a:off x="1623" y="999"/>
              <a:ext cx="1510" cy="1052"/>
            </a:xfrm>
            <a:custGeom>
              <a:avLst/>
              <a:gdLst>
                <a:gd name="T0" fmla="*/ 0 w 1510"/>
                <a:gd name="T1" fmla="*/ 5 h 1052"/>
                <a:gd name="T2" fmla="*/ 1102 w 1510"/>
                <a:gd name="T3" fmla="*/ 174 h 1052"/>
                <a:gd name="T4" fmla="*/ 1510 w 1510"/>
                <a:gd name="T5" fmla="*/ 1052 h 1052"/>
                <a:gd name="T6" fmla="*/ 0 60000 65536"/>
                <a:gd name="T7" fmla="*/ 0 60000 65536"/>
                <a:gd name="T8" fmla="*/ 0 60000 65536"/>
                <a:gd name="T9" fmla="*/ 0 w 1510"/>
                <a:gd name="T10" fmla="*/ 0 h 1052"/>
                <a:gd name="T11" fmla="*/ 1510 w 1510"/>
                <a:gd name="T12" fmla="*/ 1052 h 1052"/>
              </a:gdLst>
              <a:ahLst/>
              <a:cxnLst>
                <a:cxn ang="T6">
                  <a:pos x="T0" y="T1"/>
                </a:cxn>
                <a:cxn ang="T7">
                  <a:pos x="T2" y="T3"/>
                </a:cxn>
                <a:cxn ang="T8">
                  <a:pos x="T4" y="T5"/>
                </a:cxn>
              </a:cxnLst>
              <a:rect l="T9" t="T10" r="T11" b="T12"/>
              <a:pathLst>
                <a:path w="1510" h="1052">
                  <a:moveTo>
                    <a:pt x="0" y="5"/>
                  </a:moveTo>
                  <a:cubicBezTo>
                    <a:pt x="184" y="33"/>
                    <a:pt x="851" y="0"/>
                    <a:pt x="1102" y="174"/>
                  </a:cubicBezTo>
                  <a:cubicBezTo>
                    <a:pt x="1353" y="348"/>
                    <a:pt x="1425" y="869"/>
                    <a:pt x="1510" y="1052"/>
                  </a:cubicBezTo>
                </a:path>
              </a:pathLst>
            </a:custGeom>
            <a:noFill/>
            <a:ln w="9525">
              <a:solidFill>
                <a:srgbClr val="000000"/>
              </a:solidFill>
              <a:round/>
              <a:headEnd/>
              <a:tailEnd/>
            </a:ln>
            <a:extLst>
              <a:ext uri="{909E8E84-426E-40dd-AFC4-6F175D3DCCD1}">
                <a14:hiddenFill xmlns="" xmlns:a14="http://schemas.microsoft.com/office/drawing/2010/main">
                  <a:solidFill>
                    <a:srgbClr val="FFFFFF"/>
                  </a:solidFill>
                </a14:hiddenFill>
              </a:ext>
            </a:extLst>
          </p:spPr>
          <p:txBody>
            <a:bodyP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31" name="Text Box 71">
              <a:extLst>
                <a:ext uri="{FF2B5EF4-FFF2-40B4-BE49-F238E27FC236}">
                  <a16:creationId xmlns:a16="http://schemas.microsoft.com/office/drawing/2014/main" id="{A8644EFF-CEC6-D381-4BFC-D8A19A1B668D}"/>
                </a:ext>
              </a:extLst>
            </p:cNvPr>
            <p:cNvSpPr txBox="1">
              <a:spLocks noChangeArrowheads="1"/>
            </p:cNvSpPr>
            <p:nvPr/>
          </p:nvSpPr>
          <p:spPr bwMode="auto">
            <a:xfrm>
              <a:off x="2680" y="1008"/>
              <a:ext cx="215" cy="246"/>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en-US" sz="1800" b="0" i="0" u="none" strike="noStrike" kern="0" cap="none" spc="0" normalizeH="0" baseline="0" noProof="0" dirty="0">
                  <a:ln>
                    <a:noFill/>
                  </a:ln>
                  <a:solidFill>
                    <a:srgbClr val="000000"/>
                  </a:solidFill>
                  <a:effectLst/>
                  <a:uLnTx/>
                  <a:uFillTx/>
                  <a:latin typeface="Arial" charset="0"/>
                  <a:ea typeface="ＭＳ Ｐゴシック" charset="0"/>
                </a:rPr>
                <a:t>9</a:t>
              </a:r>
              <a:endParaRPr kumimoji="0" lang="en-US" sz="2400" b="0" i="0" u="none" strike="noStrike" kern="0" cap="none" spc="0" normalizeH="0" baseline="0" noProof="0" dirty="0">
                <a:ln>
                  <a:noFill/>
                </a:ln>
                <a:solidFill>
                  <a:srgbClr val="000000"/>
                </a:solidFill>
                <a:effectLst/>
                <a:uLnTx/>
                <a:uFillTx/>
                <a:latin typeface="Arial" charset="0"/>
                <a:ea typeface="ＭＳ Ｐゴシック" charset="0"/>
              </a:endParaRPr>
            </a:p>
          </p:txBody>
        </p:sp>
      </p:grpSp>
      <p:sp>
        <p:nvSpPr>
          <p:cNvPr id="74" name="Text Box 73">
            <a:extLst>
              <a:ext uri="{FF2B5EF4-FFF2-40B4-BE49-F238E27FC236}">
                <a16:creationId xmlns:a16="http://schemas.microsoft.com/office/drawing/2014/main" id="{F862C00B-3B00-BA9A-36AA-224113615129}"/>
              </a:ext>
            </a:extLst>
          </p:cNvPr>
          <p:cNvSpPr txBox="1">
            <a:spLocks noChangeArrowheads="1"/>
          </p:cNvSpPr>
          <p:nvPr/>
        </p:nvSpPr>
        <p:spPr bwMode="auto">
          <a:xfrm>
            <a:off x="593232" y="1792545"/>
            <a:ext cx="817916" cy="83099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r" defTabSz="914400" eaLnBrk="0" fontAlgn="base" latinLnBrk="0" hangingPunct="0">
              <a:lnSpc>
                <a:spcPct val="100000"/>
              </a:lnSpc>
              <a:spcBef>
                <a:spcPct val="0"/>
              </a:spcBef>
              <a:spcAft>
                <a:spcPct val="0"/>
              </a:spcAft>
              <a:buClrTx/>
              <a:buSzTx/>
              <a:buFontTx/>
              <a:buNone/>
              <a:tabLst/>
              <a:defRPr/>
            </a:pPr>
            <a:r>
              <a:rPr kumimoji="0" lang="en-US" b="0" i="0" u="none" strike="noStrike" kern="0" cap="none" spc="0" normalizeH="0" baseline="0" noProof="0" dirty="0">
                <a:ln>
                  <a:noFill/>
                </a:ln>
                <a:solidFill>
                  <a:srgbClr val="000000"/>
                </a:solidFill>
                <a:effectLst/>
                <a:uLnTx/>
                <a:uFillTx/>
                <a:latin typeface="Arial" charset="0"/>
                <a:ea typeface="ＭＳ Ｐゴシック" charset="0"/>
              </a:rPr>
              <a:t>Step</a:t>
            </a:r>
          </a:p>
          <a:p>
            <a:pPr marL="0" marR="0" lvl="0" indent="0" algn="r" defTabSz="914400" eaLnBrk="0" fontAlgn="base" latinLnBrk="0" hangingPunct="0">
              <a:lnSpc>
                <a:spcPct val="100000"/>
              </a:lnSpc>
              <a:spcBef>
                <a:spcPct val="0"/>
              </a:spcBef>
              <a:spcAft>
                <a:spcPct val="0"/>
              </a:spcAft>
              <a:buClrTx/>
              <a:buSzTx/>
              <a:buFontTx/>
              <a:buNone/>
              <a:tabLst/>
              <a:defRPr/>
            </a:pPr>
            <a:endParaRPr kumimoji="0" lang="en-US"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75" name="Text Box 74">
            <a:extLst>
              <a:ext uri="{FF2B5EF4-FFF2-40B4-BE49-F238E27FC236}">
                <a16:creationId xmlns:a16="http://schemas.microsoft.com/office/drawing/2014/main" id="{26B72E0F-6C82-C9BD-8198-BE6721DBC05F}"/>
              </a:ext>
            </a:extLst>
          </p:cNvPr>
          <p:cNvSpPr txBox="1">
            <a:spLocks noChangeArrowheads="1"/>
          </p:cNvSpPr>
          <p:nvPr/>
        </p:nvSpPr>
        <p:spPr bwMode="auto">
          <a:xfrm>
            <a:off x="1661579" y="1793419"/>
            <a:ext cx="466795" cy="46166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r" defTabSz="914400" eaLnBrk="0" fontAlgn="base" latinLnBrk="0" hangingPunct="0">
              <a:lnSpc>
                <a:spcPct val="100000"/>
              </a:lnSpc>
              <a:spcBef>
                <a:spcPct val="0"/>
              </a:spcBef>
              <a:spcAft>
                <a:spcPct val="0"/>
              </a:spcAft>
              <a:buClrTx/>
              <a:buSzTx/>
              <a:buFontTx/>
              <a:buNone/>
              <a:tabLst/>
              <a:defRPr/>
            </a:pPr>
            <a:r>
              <a:rPr kumimoji="0" lang="en-US" b="0" i="1" u="none" strike="noStrike" kern="0" cap="none" spc="0" normalizeH="0" baseline="0" noProof="0" dirty="0">
                <a:ln>
                  <a:noFill/>
                </a:ln>
                <a:solidFill>
                  <a:srgbClr val="000000"/>
                </a:solidFill>
                <a:effectLst/>
                <a:uLnTx/>
                <a:uFillTx/>
                <a:latin typeface="Arial" charset="0"/>
                <a:ea typeface="ＭＳ Ｐゴシック" charset="0"/>
              </a:rPr>
              <a:t>N</a:t>
            </a:r>
            <a:r>
              <a:rPr kumimoji="0" lang="en-US" b="0" i="1" u="none" strike="noStrike" kern="0" cap="none" spc="0" normalizeH="0" baseline="0" noProof="0" dirty="0">
                <a:ln>
                  <a:noFill/>
                </a:ln>
                <a:solidFill>
                  <a:srgbClr val="000000"/>
                </a:solidFill>
                <a:effectLst/>
                <a:uLnTx/>
                <a:uFillTx/>
                <a:latin typeface="Arial" charset="0"/>
                <a:ea typeface="ＭＳ Ｐゴシック" charset="0"/>
                <a:cs typeface="Arial" charset="0"/>
              </a:rPr>
              <a:t>'</a:t>
            </a:r>
          </a:p>
        </p:txBody>
      </p:sp>
      <p:sp>
        <p:nvSpPr>
          <p:cNvPr id="76" name="Text Box 75">
            <a:extLst>
              <a:ext uri="{FF2B5EF4-FFF2-40B4-BE49-F238E27FC236}">
                <a16:creationId xmlns:a16="http://schemas.microsoft.com/office/drawing/2014/main" id="{3DA19DFF-B00A-E437-8702-94DA6FEE2506}"/>
              </a:ext>
            </a:extLst>
          </p:cNvPr>
          <p:cNvSpPr txBox="1">
            <a:spLocks noChangeArrowheads="1"/>
          </p:cNvSpPr>
          <p:nvPr/>
        </p:nvSpPr>
        <p:spPr bwMode="auto">
          <a:xfrm>
            <a:off x="2373738" y="1644712"/>
            <a:ext cx="641522" cy="535531"/>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eaLnBrk="0" fontAlgn="base" latinLnBrk="0" hangingPunct="0">
              <a:lnSpc>
                <a:spcPct val="90000"/>
              </a:lnSpc>
              <a:spcBef>
                <a:spcPct val="0"/>
              </a:spcBef>
              <a:spcAft>
                <a:spcPct val="0"/>
              </a:spcAft>
              <a:buClrTx/>
              <a:buSzTx/>
              <a:buFontTx/>
              <a:buNone/>
              <a:tabLst/>
              <a:defRPr/>
            </a:pPr>
            <a:r>
              <a:rPr kumimoji="0" lang="en-US" sz="1600" b="0" i="1" u="none" strike="noStrike" kern="0" cap="none" spc="0" normalizeH="0" baseline="0" noProof="0" dirty="0">
                <a:ln>
                  <a:noFill/>
                </a:ln>
                <a:solidFill>
                  <a:srgbClr val="000000"/>
                </a:solidFill>
                <a:effectLst/>
                <a:uLnTx/>
                <a:uFillTx/>
                <a:latin typeface="Arial" panose="020B0604020202020204" pitchFamily="34" charset="0"/>
                <a:cs typeface="Arial" panose="020B0604020202020204" pitchFamily="34" charset="0"/>
              </a:rPr>
              <a:t>D(</a:t>
            </a:r>
            <a:r>
              <a:rPr kumimoji="0" lang="en-US" sz="1600" i="1" u="none" strike="noStrike" kern="0" cap="none" spc="0" normalizeH="0" baseline="0" noProof="0" dirty="0">
                <a:ln>
                  <a:noFill/>
                </a:ln>
                <a:effectLst/>
                <a:uLnTx/>
                <a:uFillTx/>
                <a:latin typeface="Arial" panose="020B0604020202020204" pitchFamily="34" charset="0"/>
                <a:cs typeface="Arial" panose="020B0604020202020204" pitchFamily="34" charset="0"/>
              </a:rPr>
              <a:t>v</a:t>
            </a:r>
            <a:r>
              <a:rPr kumimoji="0" lang="en-US" sz="1600" b="0" i="1" u="none" strike="noStrike" kern="0" cap="none" spc="0" normalizeH="0" baseline="0" noProof="0" dirty="0">
                <a:ln>
                  <a:noFill/>
                </a:ln>
                <a:solidFill>
                  <a:srgbClr val="000000"/>
                </a:solidFill>
                <a:effectLst/>
                <a:uLnTx/>
                <a:uFillTx/>
                <a:latin typeface="Arial" panose="020B0604020202020204" pitchFamily="34" charset="0"/>
                <a:cs typeface="Arial" panose="020B0604020202020204" pitchFamily="34" charset="0"/>
              </a:rPr>
              <a:t>),</a:t>
            </a:r>
          </a:p>
          <a:p>
            <a:pPr marL="0" marR="0" lvl="0" indent="0" algn="ctr" defTabSz="914400" eaLnBrk="0" fontAlgn="base" latinLnBrk="0" hangingPunct="0">
              <a:lnSpc>
                <a:spcPct val="90000"/>
              </a:lnSpc>
              <a:spcBef>
                <a:spcPct val="0"/>
              </a:spcBef>
              <a:spcAft>
                <a:spcPct val="0"/>
              </a:spcAft>
              <a:buClrTx/>
              <a:buSzTx/>
              <a:buFontTx/>
              <a:buNone/>
              <a:tabLst/>
              <a:defRPr/>
            </a:pPr>
            <a:r>
              <a:rPr kumimoji="0" lang="en-US" sz="1600" b="0" i="1" u="none" strike="noStrike" kern="0" cap="none" spc="0" normalizeH="0" baseline="0" noProof="0" dirty="0">
                <a:ln>
                  <a:noFill/>
                </a:ln>
                <a:solidFill>
                  <a:srgbClr val="000000"/>
                </a:solidFill>
                <a:effectLst/>
                <a:uLnTx/>
                <a:uFillTx/>
                <a:latin typeface="Arial" panose="020B0604020202020204" pitchFamily="34" charset="0"/>
                <a:cs typeface="Arial" panose="020B0604020202020204" pitchFamily="34" charset="0"/>
              </a:rPr>
              <a:t>p(v)</a:t>
            </a:r>
          </a:p>
        </p:txBody>
      </p:sp>
      <p:sp>
        <p:nvSpPr>
          <p:cNvPr id="77" name="Text Box 76">
            <a:extLst>
              <a:ext uri="{FF2B5EF4-FFF2-40B4-BE49-F238E27FC236}">
                <a16:creationId xmlns:a16="http://schemas.microsoft.com/office/drawing/2014/main" id="{3E407057-DB96-6BB6-E205-BE6D85DCA2AA}"/>
              </a:ext>
            </a:extLst>
          </p:cNvPr>
          <p:cNvSpPr txBox="1">
            <a:spLocks noChangeArrowheads="1"/>
          </p:cNvSpPr>
          <p:nvPr/>
        </p:nvSpPr>
        <p:spPr bwMode="auto">
          <a:xfrm>
            <a:off x="785268" y="2280100"/>
            <a:ext cx="327334" cy="40011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r" defTabSz="914400" eaLnBrk="0" fontAlgn="base" latinLnBrk="0" hangingPunct="0">
              <a:lnSpc>
                <a:spcPct val="100000"/>
              </a:lnSpc>
              <a:spcBef>
                <a:spcPct val="0"/>
              </a:spcBef>
              <a:spcAft>
                <a:spcPct val="0"/>
              </a:spcAft>
              <a:buClrTx/>
              <a:buSzTx/>
              <a:buFontTx/>
              <a:buNone/>
              <a:tabLst/>
              <a:defRPr/>
            </a:pPr>
            <a:r>
              <a:rPr kumimoji="0" lang="en-US" sz="2000" b="0" i="0" u="none" strike="noStrike" kern="0" cap="none" spc="0" normalizeH="0" baseline="0" noProof="0" dirty="0">
                <a:ln>
                  <a:noFill/>
                </a:ln>
                <a:solidFill>
                  <a:srgbClr val="000000"/>
                </a:solidFill>
                <a:effectLst/>
                <a:uLnTx/>
                <a:uFillTx/>
                <a:latin typeface="Arial" charset="0"/>
                <a:ea typeface="ＭＳ Ｐゴシック" charset="0"/>
              </a:rPr>
              <a:t>0</a:t>
            </a:r>
          </a:p>
        </p:txBody>
      </p:sp>
      <p:sp>
        <p:nvSpPr>
          <p:cNvPr id="83" name="Text Box 82">
            <a:extLst>
              <a:ext uri="{FF2B5EF4-FFF2-40B4-BE49-F238E27FC236}">
                <a16:creationId xmlns:a16="http://schemas.microsoft.com/office/drawing/2014/main" id="{2422A808-6DA8-1B38-C979-181074491E58}"/>
              </a:ext>
            </a:extLst>
          </p:cNvPr>
          <p:cNvSpPr txBox="1">
            <a:spLocks noChangeArrowheads="1"/>
          </p:cNvSpPr>
          <p:nvPr/>
        </p:nvSpPr>
        <p:spPr bwMode="auto">
          <a:xfrm>
            <a:off x="3207477" y="1647177"/>
            <a:ext cx="688010" cy="535531"/>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eaLnBrk="0" fontAlgn="base" latinLnBrk="0" hangingPunct="0">
              <a:lnSpc>
                <a:spcPct val="90000"/>
              </a:lnSpc>
              <a:spcBef>
                <a:spcPct val="0"/>
              </a:spcBef>
              <a:spcAft>
                <a:spcPct val="0"/>
              </a:spcAft>
              <a:buClrTx/>
              <a:buSzTx/>
              <a:buFontTx/>
              <a:buNone/>
              <a:tabLst/>
              <a:defRPr/>
            </a:pPr>
            <a:r>
              <a:rPr kumimoji="0" lang="en-US" sz="1600" b="0" i="1" u="none" strike="noStrike" kern="0" cap="none" spc="0" normalizeH="0" baseline="0" noProof="0" dirty="0">
                <a:ln>
                  <a:noFill/>
                </a:ln>
                <a:solidFill>
                  <a:srgbClr val="000000"/>
                </a:solidFill>
                <a:effectLst/>
                <a:uLnTx/>
                <a:uFillTx/>
                <a:latin typeface="Arial" panose="020B0604020202020204" pitchFamily="34" charset="0"/>
                <a:cs typeface="Arial" panose="020B0604020202020204" pitchFamily="34" charset="0"/>
              </a:rPr>
              <a:t>D(</a:t>
            </a:r>
            <a:r>
              <a:rPr kumimoji="0" lang="en-US" sz="1600" i="1" u="none" strike="noStrike" kern="0" cap="none" spc="0" normalizeH="0" baseline="0" noProof="0" dirty="0">
                <a:ln>
                  <a:noFill/>
                </a:ln>
                <a:effectLst/>
                <a:uLnTx/>
                <a:uFillTx/>
                <a:latin typeface="Arial" panose="020B0604020202020204" pitchFamily="34" charset="0"/>
                <a:cs typeface="Arial" panose="020B0604020202020204" pitchFamily="34" charset="0"/>
              </a:rPr>
              <a:t>w</a:t>
            </a:r>
            <a:r>
              <a:rPr kumimoji="0" lang="en-US" sz="1600" b="0" i="1" u="none" strike="noStrike" kern="0" cap="none" spc="0" normalizeH="0" baseline="0" noProof="0" dirty="0">
                <a:ln>
                  <a:noFill/>
                </a:ln>
                <a:solidFill>
                  <a:srgbClr val="000000"/>
                </a:solidFill>
                <a:effectLst/>
                <a:uLnTx/>
                <a:uFillTx/>
                <a:latin typeface="Arial" panose="020B0604020202020204" pitchFamily="34" charset="0"/>
                <a:cs typeface="Arial" panose="020B0604020202020204" pitchFamily="34" charset="0"/>
              </a:rPr>
              <a:t>),</a:t>
            </a:r>
          </a:p>
          <a:p>
            <a:pPr marL="0" marR="0" lvl="0" indent="0" algn="ctr" defTabSz="914400" eaLnBrk="0" fontAlgn="base" latinLnBrk="0" hangingPunct="0">
              <a:lnSpc>
                <a:spcPct val="90000"/>
              </a:lnSpc>
              <a:spcBef>
                <a:spcPct val="0"/>
              </a:spcBef>
              <a:spcAft>
                <a:spcPct val="0"/>
              </a:spcAft>
              <a:buClrTx/>
              <a:buSzTx/>
              <a:buFontTx/>
              <a:buNone/>
              <a:tabLst/>
              <a:defRPr/>
            </a:pPr>
            <a:r>
              <a:rPr kumimoji="0" lang="en-US" sz="1600" b="0" i="1" u="none" strike="noStrike" kern="0" cap="none" spc="0" normalizeH="0" baseline="0" noProof="0" dirty="0">
                <a:ln>
                  <a:noFill/>
                </a:ln>
                <a:solidFill>
                  <a:srgbClr val="000000"/>
                </a:solidFill>
                <a:effectLst/>
                <a:uLnTx/>
                <a:uFillTx/>
                <a:latin typeface="Arial" panose="020B0604020202020204" pitchFamily="34" charset="0"/>
                <a:cs typeface="Arial" panose="020B0604020202020204" pitchFamily="34" charset="0"/>
              </a:rPr>
              <a:t>p(w)</a:t>
            </a:r>
          </a:p>
        </p:txBody>
      </p:sp>
      <p:sp>
        <p:nvSpPr>
          <p:cNvPr id="84" name="Text Box 83">
            <a:extLst>
              <a:ext uri="{FF2B5EF4-FFF2-40B4-BE49-F238E27FC236}">
                <a16:creationId xmlns:a16="http://schemas.microsoft.com/office/drawing/2014/main" id="{44E4A430-78FE-9A59-D6B0-122703BDBF9A}"/>
              </a:ext>
            </a:extLst>
          </p:cNvPr>
          <p:cNvSpPr txBox="1">
            <a:spLocks noChangeArrowheads="1"/>
          </p:cNvSpPr>
          <p:nvPr/>
        </p:nvSpPr>
        <p:spPr bwMode="auto">
          <a:xfrm>
            <a:off x="4098638" y="1647176"/>
            <a:ext cx="641522" cy="535531"/>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eaLnBrk="0" fontAlgn="base" latinLnBrk="0" hangingPunct="0">
              <a:lnSpc>
                <a:spcPct val="90000"/>
              </a:lnSpc>
              <a:spcBef>
                <a:spcPct val="0"/>
              </a:spcBef>
              <a:spcAft>
                <a:spcPct val="0"/>
              </a:spcAft>
              <a:buClrTx/>
              <a:buSzTx/>
              <a:buFontTx/>
              <a:buNone/>
              <a:tabLst/>
              <a:defRPr/>
            </a:pPr>
            <a:r>
              <a:rPr kumimoji="0" lang="en-US" sz="1600" b="0" i="1" u="none" strike="noStrike" kern="0" cap="none" spc="0" normalizeH="0" baseline="0" noProof="0" dirty="0">
                <a:ln>
                  <a:noFill/>
                </a:ln>
                <a:solidFill>
                  <a:srgbClr val="000000"/>
                </a:solidFill>
                <a:effectLst/>
                <a:uLnTx/>
                <a:uFillTx/>
                <a:latin typeface="Arial" panose="020B0604020202020204" pitchFamily="34" charset="0"/>
                <a:cs typeface="Arial" panose="020B0604020202020204" pitchFamily="34" charset="0"/>
              </a:rPr>
              <a:t>D(</a:t>
            </a:r>
            <a:r>
              <a:rPr kumimoji="0" lang="en-US" sz="1600" i="1" u="none" strike="noStrike" kern="0" cap="none" spc="0" normalizeH="0" baseline="0" noProof="0" dirty="0">
                <a:ln>
                  <a:noFill/>
                </a:ln>
                <a:effectLst/>
                <a:uLnTx/>
                <a:uFillTx/>
                <a:latin typeface="Arial" panose="020B0604020202020204" pitchFamily="34" charset="0"/>
                <a:cs typeface="Arial" panose="020B0604020202020204" pitchFamily="34" charset="0"/>
              </a:rPr>
              <a:t>x</a:t>
            </a:r>
            <a:r>
              <a:rPr kumimoji="0" lang="en-US" sz="1600" b="0" i="1" u="none" strike="noStrike" kern="0" cap="none" spc="0" normalizeH="0" baseline="0" noProof="0" dirty="0">
                <a:ln>
                  <a:noFill/>
                </a:ln>
                <a:solidFill>
                  <a:srgbClr val="000000"/>
                </a:solidFill>
                <a:effectLst/>
                <a:uLnTx/>
                <a:uFillTx/>
                <a:latin typeface="Arial" panose="020B0604020202020204" pitchFamily="34" charset="0"/>
                <a:cs typeface="Arial" panose="020B0604020202020204" pitchFamily="34" charset="0"/>
              </a:rPr>
              <a:t>),</a:t>
            </a:r>
          </a:p>
          <a:p>
            <a:pPr marL="0" marR="0" lvl="0" indent="0" algn="ctr" defTabSz="914400" eaLnBrk="0" fontAlgn="base" latinLnBrk="0" hangingPunct="0">
              <a:lnSpc>
                <a:spcPct val="90000"/>
              </a:lnSpc>
              <a:spcBef>
                <a:spcPct val="0"/>
              </a:spcBef>
              <a:spcAft>
                <a:spcPct val="0"/>
              </a:spcAft>
              <a:buClrTx/>
              <a:buSzTx/>
              <a:buFontTx/>
              <a:buNone/>
              <a:tabLst/>
              <a:defRPr/>
            </a:pPr>
            <a:r>
              <a:rPr kumimoji="0" lang="en-US" sz="1600" b="0" i="1" u="none" strike="noStrike" kern="0" cap="none" spc="0" normalizeH="0" baseline="0" noProof="0" dirty="0">
                <a:ln>
                  <a:noFill/>
                </a:ln>
                <a:solidFill>
                  <a:srgbClr val="000000"/>
                </a:solidFill>
                <a:effectLst/>
                <a:uLnTx/>
                <a:uFillTx/>
                <a:latin typeface="Arial" panose="020B0604020202020204" pitchFamily="34" charset="0"/>
                <a:cs typeface="Arial" panose="020B0604020202020204" pitchFamily="34" charset="0"/>
              </a:rPr>
              <a:t>p(x)</a:t>
            </a:r>
          </a:p>
        </p:txBody>
      </p:sp>
      <p:sp>
        <p:nvSpPr>
          <p:cNvPr id="85" name="Text Box 84">
            <a:extLst>
              <a:ext uri="{FF2B5EF4-FFF2-40B4-BE49-F238E27FC236}">
                <a16:creationId xmlns:a16="http://schemas.microsoft.com/office/drawing/2014/main" id="{E1BF4FD0-6CC5-6958-02A5-C41997D12F61}"/>
              </a:ext>
            </a:extLst>
          </p:cNvPr>
          <p:cNvSpPr txBox="1">
            <a:spLocks noChangeArrowheads="1"/>
          </p:cNvSpPr>
          <p:nvPr/>
        </p:nvSpPr>
        <p:spPr bwMode="auto">
          <a:xfrm>
            <a:off x="4934206" y="1652652"/>
            <a:ext cx="641522" cy="535531"/>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eaLnBrk="0" fontAlgn="base" latinLnBrk="0" hangingPunct="0">
              <a:lnSpc>
                <a:spcPct val="90000"/>
              </a:lnSpc>
              <a:spcBef>
                <a:spcPct val="0"/>
              </a:spcBef>
              <a:spcAft>
                <a:spcPct val="0"/>
              </a:spcAft>
              <a:buClrTx/>
              <a:buSzTx/>
              <a:buFontTx/>
              <a:buNone/>
              <a:tabLst/>
              <a:defRPr/>
            </a:pPr>
            <a:r>
              <a:rPr kumimoji="0" lang="en-US" sz="1600" b="0" i="1" u="none" strike="noStrike" kern="0" cap="none" spc="0" normalizeH="0" baseline="0" noProof="0" dirty="0">
                <a:ln>
                  <a:noFill/>
                </a:ln>
                <a:solidFill>
                  <a:srgbClr val="000000"/>
                </a:solidFill>
                <a:effectLst/>
                <a:uLnTx/>
                <a:uFillTx/>
                <a:latin typeface="Arial" panose="020B0604020202020204" pitchFamily="34" charset="0"/>
                <a:cs typeface="Arial" panose="020B0604020202020204" pitchFamily="34" charset="0"/>
              </a:rPr>
              <a:t>D(</a:t>
            </a:r>
            <a:r>
              <a:rPr kumimoji="0" lang="en-US" sz="1600" i="1" u="none" strike="noStrike" kern="0" cap="none" spc="0" normalizeH="0" baseline="0" noProof="0" dirty="0">
                <a:ln>
                  <a:noFill/>
                </a:ln>
                <a:effectLst/>
                <a:uLnTx/>
                <a:uFillTx/>
                <a:latin typeface="Arial" panose="020B0604020202020204" pitchFamily="34" charset="0"/>
                <a:cs typeface="Arial" panose="020B0604020202020204" pitchFamily="34" charset="0"/>
              </a:rPr>
              <a:t>y</a:t>
            </a:r>
            <a:r>
              <a:rPr kumimoji="0" lang="en-US" sz="1600" b="0" i="1" u="none" strike="noStrike" kern="0" cap="none" spc="0" normalizeH="0" baseline="0" noProof="0" dirty="0">
                <a:ln>
                  <a:noFill/>
                </a:ln>
                <a:solidFill>
                  <a:srgbClr val="000000"/>
                </a:solidFill>
                <a:effectLst/>
                <a:uLnTx/>
                <a:uFillTx/>
                <a:latin typeface="Arial" panose="020B0604020202020204" pitchFamily="34" charset="0"/>
                <a:cs typeface="Arial" panose="020B0604020202020204" pitchFamily="34" charset="0"/>
              </a:rPr>
              <a:t>),</a:t>
            </a:r>
          </a:p>
          <a:p>
            <a:pPr marL="0" marR="0" lvl="0" indent="0" algn="ctr" defTabSz="914400" eaLnBrk="0" fontAlgn="base" latinLnBrk="0" hangingPunct="0">
              <a:lnSpc>
                <a:spcPct val="90000"/>
              </a:lnSpc>
              <a:spcBef>
                <a:spcPct val="0"/>
              </a:spcBef>
              <a:spcAft>
                <a:spcPct val="0"/>
              </a:spcAft>
              <a:buClrTx/>
              <a:buSzTx/>
              <a:buFontTx/>
              <a:buNone/>
              <a:tabLst/>
              <a:defRPr/>
            </a:pPr>
            <a:r>
              <a:rPr kumimoji="0" lang="en-US" sz="1600" b="0" i="1" u="none" strike="noStrike" kern="0" cap="none" spc="0" normalizeH="0" baseline="0" noProof="0" dirty="0">
                <a:ln>
                  <a:noFill/>
                </a:ln>
                <a:solidFill>
                  <a:srgbClr val="000000"/>
                </a:solidFill>
                <a:effectLst/>
                <a:uLnTx/>
                <a:uFillTx/>
                <a:latin typeface="Arial" panose="020B0604020202020204" pitchFamily="34" charset="0"/>
                <a:cs typeface="Arial" panose="020B0604020202020204" pitchFamily="34" charset="0"/>
              </a:rPr>
              <a:t>p(y)</a:t>
            </a:r>
          </a:p>
        </p:txBody>
      </p:sp>
      <p:sp>
        <p:nvSpPr>
          <p:cNvPr id="86" name="Text Box 85">
            <a:extLst>
              <a:ext uri="{FF2B5EF4-FFF2-40B4-BE49-F238E27FC236}">
                <a16:creationId xmlns:a16="http://schemas.microsoft.com/office/drawing/2014/main" id="{8119FBCF-D7E6-C623-7DA5-242E3DFCC661}"/>
              </a:ext>
            </a:extLst>
          </p:cNvPr>
          <p:cNvSpPr txBox="1">
            <a:spLocks noChangeArrowheads="1"/>
          </p:cNvSpPr>
          <p:nvPr/>
        </p:nvSpPr>
        <p:spPr bwMode="auto">
          <a:xfrm>
            <a:off x="5771830" y="1651940"/>
            <a:ext cx="630302" cy="535531"/>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eaLnBrk="0" fontAlgn="base" latinLnBrk="0" hangingPunct="0">
              <a:lnSpc>
                <a:spcPct val="90000"/>
              </a:lnSpc>
              <a:spcBef>
                <a:spcPct val="0"/>
              </a:spcBef>
              <a:spcAft>
                <a:spcPct val="0"/>
              </a:spcAft>
              <a:buClrTx/>
              <a:buSzTx/>
              <a:buFontTx/>
              <a:buNone/>
              <a:tabLst/>
              <a:defRPr/>
            </a:pPr>
            <a:r>
              <a:rPr kumimoji="0" lang="en-US" sz="1600" b="0" i="1" u="none" strike="noStrike" kern="0" cap="none" spc="0" normalizeH="0" baseline="0" noProof="0" dirty="0">
                <a:ln>
                  <a:noFill/>
                </a:ln>
                <a:solidFill>
                  <a:srgbClr val="000000"/>
                </a:solidFill>
                <a:effectLst/>
                <a:uLnTx/>
                <a:uFillTx/>
                <a:latin typeface="Arial" panose="020B0604020202020204" pitchFamily="34" charset="0"/>
                <a:cs typeface="Arial" panose="020B0604020202020204" pitchFamily="34" charset="0"/>
              </a:rPr>
              <a:t>D(</a:t>
            </a:r>
            <a:r>
              <a:rPr kumimoji="0" lang="en-US" sz="1600" i="1" u="none" strike="noStrike" kern="0" cap="none" spc="0" normalizeH="0" baseline="0" noProof="0" dirty="0">
                <a:ln>
                  <a:noFill/>
                </a:ln>
                <a:effectLst/>
                <a:uLnTx/>
                <a:uFillTx/>
                <a:latin typeface="Arial" panose="020B0604020202020204" pitchFamily="34" charset="0"/>
                <a:cs typeface="Arial" panose="020B0604020202020204" pitchFamily="34" charset="0"/>
              </a:rPr>
              <a:t>z</a:t>
            </a:r>
            <a:r>
              <a:rPr kumimoji="0" lang="en-US" sz="1600" b="0" i="1" u="none" strike="noStrike" kern="0" cap="none" spc="0" normalizeH="0" baseline="0" noProof="0" dirty="0">
                <a:ln>
                  <a:noFill/>
                </a:ln>
                <a:solidFill>
                  <a:srgbClr val="000000"/>
                </a:solidFill>
                <a:effectLst/>
                <a:uLnTx/>
                <a:uFillTx/>
                <a:latin typeface="Arial" panose="020B0604020202020204" pitchFamily="34" charset="0"/>
                <a:cs typeface="Arial" panose="020B0604020202020204" pitchFamily="34" charset="0"/>
              </a:rPr>
              <a:t>),</a:t>
            </a:r>
          </a:p>
          <a:p>
            <a:pPr marL="0" marR="0" lvl="0" indent="0" algn="ctr" defTabSz="914400" eaLnBrk="0" fontAlgn="base" latinLnBrk="0" hangingPunct="0">
              <a:lnSpc>
                <a:spcPct val="90000"/>
              </a:lnSpc>
              <a:spcBef>
                <a:spcPct val="0"/>
              </a:spcBef>
              <a:spcAft>
                <a:spcPct val="0"/>
              </a:spcAft>
              <a:buClrTx/>
              <a:buSzTx/>
              <a:buFontTx/>
              <a:buNone/>
              <a:tabLst/>
              <a:defRPr/>
            </a:pPr>
            <a:r>
              <a:rPr kumimoji="0" lang="en-US" sz="1600" b="0" i="1" u="none" strike="noStrike" kern="0" cap="none" spc="0" normalizeH="0" baseline="0" noProof="0" dirty="0">
                <a:ln>
                  <a:noFill/>
                </a:ln>
                <a:solidFill>
                  <a:srgbClr val="000000"/>
                </a:solidFill>
                <a:effectLst/>
                <a:uLnTx/>
                <a:uFillTx/>
                <a:latin typeface="Arial" panose="020B0604020202020204" pitchFamily="34" charset="0"/>
                <a:cs typeface="Arial" panose="020B0604020202020204" pitchFamily="34" charset="0"/>
              </a:rPr>
              <a:t>p(z)</a:t>
            </a:r>
          </a:p>
        </p:txBody>
      </p:sp>
      <p:sp>
        <p:nvSpPr>
          <p:cNvPr id="87" name="Line 87">
            <a:extLst>
              <a:ext uri="{FF2B5EF4-FFF2-40B4-BE49-F238E27FC236}">
                <a16:creationId xmlns:a16="http://schemas.microsoft.com/office/drawing/2014/main" id="{292B85FE-7AC5-6FB9-89E2-4C862D9E1437}"/>
              </a:ext>
            </a:extLst>
          </p:cNvPr>
          <p:cNvSpPr>
            <a:spLocks noChangeShapeType="1"/>
          </p:cNvSpPr>
          <p:nvPr/>
        </p:nvSpPr>
        <p:spPr bwMode="auto">
          <a:xfrm>
            <a:off x="939397" y="2690590"/>
            <a:ext cx="5150117" cy="0"/>
          </a:xfrm>
          <a:prstGeom prst="line">
            <a:avLst/>
          </a:prstGeom>
          <a:noFill/>
          <a:ln w="12700">
            <a:solidFill>
              <a:schemeClr val="bg1">
                <a:lumMod val="65000"/>
              </a:schemeClr>
            </a:solidFill>
            <a:round/>
            <a:headEnd/>
            <a:tailEnd/>
          </a:ln>
          <a:extLst>
            <a:ext uri="{909E8E84-426E-40dd-AFC4-6F175D3DCCD1}">
              <a14:hiddenFill xmlns="" xmlns:a14="http://schemas.microsoft.com/office/drawing/2010/main">
                <a:noFill/>
              </a14:hiddenFill>
            </a:ext>
          </a:extLst>
        </p:spPr>
        <p:txBody>
          <a:bodyPr wrap="none"/>
          <a:lstStyle/>
          <a:p>
            <a:pPr eaLnBrk="0" fontAlgn="base" hangingPunct="0">
              <a:spcBef>
                <a:spcPct val="0"/>
              </a:spcBef>
              <a:spcAft>
                <a:spcPct val="0"/>
              </a:spcAft>
            </a:pPr>
            <a:endParaRPr lang="en-US" sz="2000" dirty="0">
              <a:solidFill>
                <a:srgbClr val="000000"/>
              </a:solidFill>
              <a:latin typeface="Arial" charset="0"/>
              <a:ea typeface="ＭＳ Ｐゴシック" charset="0"/>
            </a:endParaRPr>
          </a:p>
        </p:txBody>
      </p:sp>
      <p:sp>
        <p:nvSpPr>
          <p:cNvPr id="88" name="Text Box 88">
            <a:extLst>
              <a:ext uri="{FF2B5EF4-FFF2-40B4-BE49-F238E27FC236}">
                <a16:creationId xmlns:a16="http://schemas.microsoft.com/office/drawing/2014/main" id="{77362561-3490-D7AA-6ADB-99D28F2332E6}"/>
              </a:ext>
            </a:extLst>
          </p:cNvPr>
          <p:cNvSpPr txBox="1">
            <a:spLocks noChangeArrowheads="1"/>
          </p:cNvSpPr>
          <p:nvPr/>
        </p:nvSpPr>
        <p:spPr bwMode="auto">
          <a:xfrm>
            <a:off x="1766343" y="2270575"/>
            <a:ext cx="327334" cy="40011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r" defTabSz="914400" eaLnBrk="0" fontAlgn="base" latinLnBrk="0" hangingPunct="0">
              <a:lnSpc>
                <a:spcPct val="100000"/>
              </a:lnSpc>
              <a:spcBef>
                <a:spcPct val="0"/>
              </a:spcBef>
              <a:spcAft>
                <a:spcPct val="0"/>
              </a:spcAft>
              <a:buClrTx/>
              <a:buSzTx/>
              <a:buFontTx/>
              <a:buNone/>
              <a:tabLst/>
              <a:defRPr/>
            </a:pPr>
            <a:r>
              <a:rPr kumimoji="0" lang="en-US" sz="2000" b="0" i="0" u="none" strike="noStrike" kern="0" cap="none" spc="0" normalizeH="0" baseline="0" noProof="0" dirty="0">
                <a:ln>
                  <a:noFill/>
                </a:ln>
                <a:solidFill>
                  <a:srgbClr val="FF0000"/>
                </a:solidFill>
                <a:effectLst/>
                <a:uLnTx/>
                <a:uFillTx/>
                <a:latin typeface="Arial" charset="0"/>
                <a:ea typeface="ＭＳ Ｐゴシック" charset="0"/>
              </a:rPr>
              <a:t>u</a:t>
            </a:r>
          </a:p>
        </p:txBody>
      </p:sp>
      <p:sp>
        <p:nvSpPr>
          <p:cNvPr id="90" name="Line 90">
            <a:extLst>
              <a:ext uri="{FF2B5EF4-FFF2-40B4-BE49-F238E27FC236}">
                <a16:creationId xmlns:a16="http://schemas.microsoft.com/office/drawing/2014/main" id="{F0D9BE6E-CAC1-AB0F-0A23-445449B93A78}"/>
              </a:ext>
            </a:extLst>
          </p:cNvPr>
          <p:cNvSpPr>
            <a:spLocks noChangeShapeType="1"/>
          </p:cNvSpPr>
          <p:nvPr/>
        </p:nvSpPr>
        <p:spPr bwMode="auto">
          <a:xfrm>
            <a:off x="871302" y="3618848"/>
            <a:ext cx="5224698" cy="0"/>
          </a:xfrm>
          <a:prstGeom prst="line">
            <a:avLst/>
          </a:prstGeom>
          <a:noFill/>
          <a:ln w="12700">
            <a:solidFill>
              <a:schemeClr val="bg1">
                <a:lumMod val="65000"/>
              </a:schemeClr>
            </a:solidFill>
            <a:round/>
            <a:headEnd/>
            <a:tailEnd/>
          </a:ln>
          <a:extLst>
            <a:ext uri="{909E8E84-426E-40dd-AFC4-6F175D3DCCD1}">
              <a14:hiddenFill xmlns="" xmlns:a14="http://schemas.microsoft.com/office/drawing/2010/main">
                <a:noFill/>
              </a14:hiddenFill>
            </a:ext>
          </a:extLst>
        </p:spPr>
        <p:txBody>
          <a:bodyPr wrap="none"/>
          <a:lstStyle/>
          <a:p>
            <a:pPr eaLnBrk="0" fontAlgn="base" hangingPunct="0">
              <a:spcBef>
                <a:spcPct val="0"/>
              </a:spcBef>
              <a:spcAft>
                <a:spcPct val="0"/>
              </a:spcAft>
            </a:pPr>
            <a:endParaRPr lang="en-US" sz="2000" dirty="0">
              <a:solidFill>
                <a:srgbClr val="000000"/>
              </a:solidFill>
              <a:latin typeface="Arial" charset="0"/>
              <a:ea typeface="ＭＳ Ｐゴシック" charset="0"/>
            </a:endParaRPr>
          </a:p>
        </p:txBody>
      </p:sp>
      <p:sp>
        <p:nvSpPr>
          <p:cNvPr id="91" name="Line 91">
            <a:extLst>
              <a:ext uri="{FF2B5EF4-FFF2-40B4-BE49-F238E27FC236}">
                <a16:creationId xmlns:a16="http://schemas.microsoft.com/office/drawing/2014/main" id="{3D62C7FB-986E-040C-F2BE-567916F96D0D}"/>
              </a:ext>
            </a:extLst>
          </p:cNvPr>
          <p:cNvSpPr>
            <a:spLocks noChangeShapeType="1"/>
          </p:cNvSpPr>
          <p:nvPr/>
        </p:nvSpPr>
        <p:spPr bwMode="auto">
          <a:xfrm>
            <a:off x="818428" y="4551040"/>
            <a:ext cx="5277571" cy="0"/>
          </a:xfrm>
          <a:prstGeom prst="line">
            <a:avLst/>
          </a:prstGeom>
          <a:noFill/>
          <a:ln w="12700">
            <a:solidFill>
              <a:schemeClr val="bg1">
                <a:lumMod val="65000"/>
              </a:schemeClr>
            </a:solidFill>
            <a:round/>
            <a:headEnd/>
            <a:tailEnd/>
          </a:ln>
          <a:extLst>
            <a:ext uri="{909E8E84-426E-40dd-AFC4-6F175D3DCCD1}">
              <a14:hiddenFill xmlns="" xmlns:a14="http://schemas.microsoft.com/office/drawing/2010/main">
                <a:noFill/>
              </a14:hiddenFill>
            </a:ext>
          </a:extLst>
        </p:spPr>
        <p:txBody>
          <a:bodyPr wrap="none"/>
          <a:lstStyle/>
          <a:p>
            <a:pPr eaLnBrk="0" fontAlgn="base" hangingPunct="0">
              <a:spcBef>
                <a:spcPct val="0"/>
              </a:spcBef>
              <a:spcAft>
                <a:spcPct val="0"/>
              </a:spcAft>
            </a:pPr>
            <a:endParaRPr lang="en-US" sz="2000" dirty="0">
              <a:solidFill>
                <a:srgbClr val="000000"/>
              </a:solidFill>
              <a:latin typeface="Arial" charset="0"/>
              <a:ea typeface="ＭＳ Ｐゴシック" charset="0"/>
            </a:endParaRPr>
          </a:p>
        </p:txBody>
      </p:sp>
      <p:sp>
        <p:nvSpPr>
          <p:cNvPr id="92" name="Line 92">
            <a:extLst>
              <a:ext uri="{FF2B5EF4-FFF2-40B4-BE49-F238E27FC236}">
                <a16:creationId xmlns:a16="http://schemas.microsoft.com/office/drawing/2014/main" id="{3EEC8501-919B-B1E3-B752-F38D74D942F6}"/>
              </a:ext>
            </a:extLst>
          </p:cNvPr>
          <p:cNvSpPr>
            <a:spLocks noChangeShapeType="1"/>
          </p:cNvSpPr>
          <p:nvPr/>
        </p:nvSpPr>
        <p:spPr bwMode="auto">
          <a:xfrm>
            <a:off x="866540" y="4075166"/>
            <a:ext cx="5229460" cy="0"/>
          </a:xfrm>
          <a:prstGeom prst="line">
            <a:avLst/>
          </a:prstGeom>
          <a:noFill/>
          <a:ln w="12700">
            <a:solidFill>
              <a:schemeClr val="bg1">
                <a:lumMod val="65000"/>
              </a:schemeClr>
            </a:solidFill>
            <a:round/>
            <a:headEnd/>
            <a:tailEnd/>
          </a:ln>
          <a:extLst>
            <a:ext uri="{909E8E84-426E-40dd-AFC4-6F175D3DCCD1}">
              <a14:hiddenFill xmlns="" xmlns:a14="http://schemas.microsoft.com/office/drawing/2010/main">
                <a:noFill/>
              </a14:hiddenFill>
            </a:ext>
          </a:extLst>
        </p:spPr>
        <p:txBody>
          <a:bodyPr wrap="none"/>
          <a:lstStyle/>
          <a:p>
            <a:pPr eaLnBrk="0" fontAlgn="base" hangingPunct="0">
              <a:spcBef>
                <a:spcPct val="0"/>
              </a:spcBef>
              <a:spcAft>
                <a:spcPct val="0"/>
              </a:spcAft>
            </a:pPr>
            <a:endParaRPr lang="en-US" sz="2000" dirty="0">
              <a:solidFill>
                <a:srgbClr val="000000"/>
              </a:solidFill>
              <a:latin typeface="Arial" charset="0"/>
              <a:ea typeface="ＭＳ Ｐゴシック" charset="0"/>
            </a:endParaRPr>
          </a:p>
        </p:txBody>
      </p:sp>
      <p:sp>
        <p:nvSpPr>
          <p:cNvPr id="93" name="Line 93">
            <a:extLst>
              <a:ext uri="{FF2B5EF4-FFF2-40B4-BE49-F238E27FC236}">
                <a16:creationId xmlns:a16="http://schemas.microsoft.com/office/drawing/2014/main" id="{1A090D72-C3F4-DC8F-B5AF-EEF02CC3B0F3}"/>
              </a:ext>
            </a:extLst>
          </p:cNvPr>
          <p:cNvSpPr>
            <a:spLocks noChangeShapeType="1"/>
          </p:cNvSpPr>
          <p:nvPr/>
        </p:nvSpPr>
        <p:spPr bwMode="auto">
          <a:xfrm>
            <a:off x="866016" y="5009992"/>
            <a:ext cx="5229984" cy="0"/>
          </a:xfrm>
          <a:prstGeom prst="line">
            <a:avLst/>
          </a:prstGeom>
          <a:noFill/>
          <a:ln w="12700">
            <a:solidFill>
              <a:schemeClr val="bg1">
                <a:lumMod val="65000"/>
              </a:schemeClr>
            </a:solidFill>
            <a:round/>
            <a:headEnd/>
            <a:tailEnd/>
          </a:ln>
          <a:extLst>
            <a:ext uri="{909E8E84-426E-40dd-AFC4-6F175D3DCCD1}">
              <a14:hiddenFill xmlns="" xmlns:a14="http://schemas.microsoft.com/office/drawing/2010/main">
                <a:noFill/>
              </a14:hiddenFill>
            </a:ext>
          </a:extLst>
        </p:spPr>
        <p:txBody>
          <a:bodyPr wrap="none"/>
          <a:lstStyle/>
          <a:p>
            <a:pPr eaLnBrk="0" fontAlgn="base" hangingPunct="0">
              <a:spcBef>
                <a:spcPct val="0"/>
              </a:spcBef>
              <a:spcAft>
                <a:spcPct val="0"/>
              </a:spcAft>
            </a:pPr>
            <a:endParaRPr lang="en-US" sz="2000" dirty="0">
              <a:solidFill>
                <a:srgbClr val="000000"/>
              </a:solidFill>
              <a:latin typeface="Arial" charset="0"/>
              <a:ea typeface="ＭＳ Ｐゴシック" charset="0"/>
            </a:endParaRPr>
          </a:p>
        </p:txBody>
      </p:sp>
      <p:grpSp>
        <p:nvGrpSpPr>
          <p:cNvPr id="94" name="Group 94">
            <a:extLst>
              <a:ext uri="{FF2B5EF4-FFF2-40B4-BE49-F238E27FC236}">
                <a16:creationId xmlns:a16="http://schemas.microsoft.com/office/drawing/2014/main" id="{E7C3CE2B-EFC6-396F-A660-89B34037616C}"/>
              </a:ext>
            </a:extLst>
          </p:cNvPr>
          <p:cNvGrpSpPr>
            <a:grpSpLocks/>
          </p:cNvGrpSpPr>
          <p:nvPr/>
        </p:nvGrpSpPr>
        <p:grpSpPr bwMode="auto">
          <a:xfrm>
            <a:off x="2400069" y="2268766"/>
            <a:ext cx="3937006" cy="409575"/>
            <a:chOff x="1329" y="1036"/>
            <a:chExt cx="2480" cy="258"/>
          </a:xfrm>
        </p:grpSpPr>
        <p:sp>
          <p:nvSpPr>
            <p:cNvPr id="95" name="Text Box 95">
              <a:extLst>
                <a:ext uri="{FF2B5EF4-FFF2-40B4-BE49-F238E27FC236}">
                  <a16:creationId xmlns:a16="http://schemas.microsoft.com/office/drawing/2014/main" id="{621B9796-BC22-CBC5-B14F-2945881921F5}"/>
                </a:ext>
              </a:extLst>
            </p:cNvPr>
            <p:cNvSpPr txBox="1">
              <a:spLocks noChangeArrowheads="1"/>
            </p:cNvSpPr>
            <p:nvPr/>
          </p:nvSpPr>
          <p:spPr bwMode="auto">
            <a:xfrm>
              <a:off x="3509" y="1036"/>
              <a:ext cx="300" cy="25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r" defTabSz="914400" eaLnBrk="0" fontAlgn="base" latinLnBrk="0" hangingPunct="0">
                <a:lnSpc>
                  <a:spcPct val="100000"/>
                </a:lnSpc>
                <a:spcBef>
                  <a:spcPct val="0"/>
                </a:spcBef>
                <a:spcAft>
                  <a:spcPct val="0"/>
                </a:spcAft>
                <a:buClrTx/>
                <a:buSzTx/>
                <a:buFontTx/>
                <a:buNone/>
                <a:tabLst/>
                <a:defRPr/>
              </a:pPr>
              <a:r>
                <a:rPr kumimoji="0" lang="en-US" sz="2000" b="0" i="0" u="none" strike="noStrike" kern="0" cap="none" spc="0" normalizeH="0" baseline="0" noProof="0" dirty="0">
                  <a:ln>
                    <a:noFill/>
                  </a:ln>
                  <a:solidFill>
                    <a:srgbClr val="000000"/>
                  </a:solidFill>
                  <a:effectLst/>
                  <a:uLnTx/>
                  <a:uFillTx/>
                  <a:latin typeface="Comic Sans MS" charset="0"/>
                  <a:ea typeface="ＭＳ Ｐゴシック" charset="0"/>
                </a:rPr>
                <a:t>∞ </a:t>
              </a:r>
              <a:endParaRPr kumimoji="0" lang="en-US"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96" name="Text Box 96">
              <a:extLst>
                <a:ext uri="{FF2B5EF4-FFF2-40B4-BE49-F238E27FC236}">
                  <a16:creationId xmlns:a16="http://schemas.microsoft.com/office/drawing/2014/main" id="{B57D8F02-45DB-84DB-9178-1A1B3145C157}"/>
                </a:ext>
              </a:extLst>
            </p:cNvPr>
            <p:cNvSpPr txBox="1">
              <a:spLocks noChangeArrowheads="1"/>
            </p:cNvSpPr>
            <p:nvPr/>
          </p:nvSpPr>
          <p:spPr bwMode="auto">
            <a:xfrm>
              <a:off x="2989" y="1042"/>
              <a:ext cx="300" cy="25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r" defTabSz="914400" eaLnBrk="0" fontAlgn="base" latinLnBrk="0" hangingPunct="0">
                <a:lnSpc>
                  <a:spcPct val="100000"/>
                </a:lnSpc>
                <a:spcBef>
                  <a:spcPct val="0"/>
                </a:spcBef>
                <a:spcAft>
                  <a:spcPct val="0"/>
                </a:spcAft>
                <a:buClrTx/>
                <a:buSzTx/>
                <a:buFontTx/>
                <a:buNone/>
                <a:tabLst/>
                <a:defRPr/>
              </a:pPr>
              <a:r>
                <a:rPr kumimoji="0" lang="en-US" sz="2000" b="0" i="0" u="none" strike="noStrike" kern="0" cap="none" spc="0" normalizeH="0" baseline="0" noProof="0" dirty="0">
                  <a:ln>
                    <a:noFill/>
                  </a:ln>
                  <a:solidFill>
                    <a:srgbClr val="000000"/>
                  </a:solidFill>
                  <a:effectLst/>
                  <a:uLnTx/>
                  <a:uFillTx/>
                  <a:latin typeface="Comic Sans MS" charset="0"/>
                  <a:ea typeface="ＭＳ Ｐゴシック" charset="0"/>
                </a:rPr>
                <a:t>∞ </a:t>
              </a:r>
              <a:endParaRPr kumimoji="0" lang="en-US"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97" name="Text Box 97">
              <a:extLst>
                <a:ext uri="{FF2B5EF4-FFF2-40B4-BE49-F238E27FC236}">
                  <a16:creationId xmlns:a16="http://schemas.microsoft.com/office/drawing/2014/main" id="{2FC285DC-F175-F432-05CC-92ACEE69E7C4}"/>
                </a:ext>
              </a:extLst>
            </p:cNvPr>
            <p:cNvSpPr txBox="1">
              <a:spLocks noChangeArrowheads="1"/>
            </p:cNvSpPr>
            <p:nvPr/>
          </p:nvSpPr>
          <p:spPr bwMode="auto">
            <a:xfrm>
              <a:off x="1329" y="1038"/>
              <a:ext cx="340" cy="25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r" defTabSz="914400" eaLnBrk="0" fontAlgn="base" latinLnBrk="0" hangingPunct="0">
                <a:lnSpc>
                  <a:spcPct val="100000"/>
                </a:lnSpc>
                <a:spcBef>
                  <a:spcPct val="0"/>
                </a:spcBef>
                <a:spcAft>
                  <a:spcPct val="0"/>
                </a:spcAft>
                <a:buClrTx/>
                <a:buSzTx/>
                <a:buFontTx/>
                <a:buNone/>
                <a:tabLst/>
                <a:defRPr/>
              </a:pPr>
              <a:r>
                <a:rPr kumimoji="0" lang="en-US" sz="2000" b="0" i="0" u="none" strike="noStrike" kern="0" cap="none" spc="0" normalizeH="0" baseline="0" noProof="0" dirty="0">
                  <a:ln>
                    <a:noFill/>
                  </a:ln>
                  <a:solidFill>
                    <a:srgbClr val="000000"/>
                  </a:solidFill>
                  <a:effectLst/>
                  <a:uLnTx/>
                  <a:uFillTx/>
                  <a:latin typeface="Arial" charset="0"/>
                  <a:ea typeface="ＭＳ Ｐゴシック" charset="0"/>
                </a:rPr>
                <a:t>7,u</a:t>
              </a:r>
            </a:p>
          </p:txBody>
        </p:sp>
        <p:sp>
          <p:nvSpPr>
            <p:cNvPr id="98" name="Text Box 98">
              <a:extLst>
                <a:ext uri="{FF2B5EF4-FFF2-40B4-BE49-F238E27FC236}">
                  <a16:creationId xmlns:a16="http://schemas.microsoft.com/office/drawing/2014/main" id="{2A77F487-776D-6017-8F1C-C1EFFE664A01}"/>
                </a:ext>
              </a:extLst>
            </p:cNvPr>
            <p:cNvSpPr txBox="1">
              <a:spLocks noChangeArrowheads="1"/>
            </p:cNvSpPr>
            <p:nvPr/>
          </p:nvSpPr>
          <p:spPr bwMode="auto">
            <a:xfrm>
              <a:off x="1855" y="1041"/>
              <a:ext cx="340" cy="25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r" defTabSz="914400" eaLnBrk="0" fontAlgn="base" latinLnBrk="0" hangingPunct="0">
                <a:lnSpc>
                  <a:spcPct val="100000"/>
                </a:lnSpc>
                <a:spcBef>
                  <a:spcPct val="0"/>
                </a:spcBef>
                <a:spcAft>
                  <a:spcPct val="0"/>
                </a:spcAft>
                <a:buClrTx/>
                <a:buSzTx/>
                <a:buFontTx/>
                <a:buNone/>
                <a:tabLst/>
                <a:defRPr/>
              </a:pPr>
              <a:r>
                <a:rPr kumimoji="0" lang="en-US" sz="2000" b="0" i="0" u="none" strike="noStrike" kern="0" cap="none" spc="0" normalizeH="0" baseline="0" noProof="0" dirty="0">
                  <a:ln>
                    <a:noFill/>
                  </a:ln>
                  <a:solidFill>
                    <a:srgbClr val="00B050"/>
                  </a:solidFill>
                  <a:effectLst/>
                  <a:uLnTx/>
                  <a:uFillTx/>
                  <a:latin typeface="Arial" charset="0"/>
                  <a:ea typeface="ＭＳ Ｐゴシック" charset="0"/>
                </a:rPr>
                <a:t>3,u</a:t>
              </a:r>
            </a:p>
          </p:txBody>
        </p:sp>
        <p:sp>
          <p:nvSpPr>
            <p:cNvPr id="99" name="Text Box 99">
              <a:extLst>
                <a:ext uri="{FF2B5EF4-FFF2-40B4-BE49-F238E27FC236}">
                  <a16:creationId xmlns:a16="http://schemas.microsoft.com/office/drawing/2014/main" id="{86B949EA-432D-39D4-AC68-BD4386E43D36}"/>
                </a:ext>
              </a:extLst>
            </p:cNvPr>
            <p:cNvSpPr txBox="1">
              <a:spLocks noChangeArrowheads="1"/>
            </p:cNvSpPr>
            <p:nvPr/>
          </p:nvSpPr>
          <p:spPr bwMode="auto">
            <a:xfrm>
              <a:off x="2407" y="1038"/>
              <a:ext cx="340" cy="25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r" defTabSz="914400" eaLnBrk="0" fontAlgn="base" latinLnBrk="0" hangingPunct="0">
                <a:lnSpc>
                  <a:spcPct val="100000"/>
                </a:lnSpc>
                <a:spcBef>
                  <a:spcPct val="0"/>
                </a:spcBef>
                <a:spcAft>
                  <a:spcPct val="0"/>
                </a:spcAft>
                <a:buClrTx/>
                <a:buSzTx/>
                <a:buFontTx/>
                <a:buNone/>
                <a:tabLst/>
                <a:defRPr/>
              </a:pPr>
              <a:r>
                <a:rPr kumimoji="0" lang="en-US" sz="2000" b="0" i="0" u="none" strike="noStrike" kern="0" cap="none" spc="0" normalizeH="0" baseline="0" noProof="0" dirty="0">
                  <a:ln>
                    <a:noFill/>
                  </a:ln>
                  <a:solidFill>
                    <a:srgbClr val="000000"/>
                  </a:solidFill>
                  <a:effectLst/>
                  <a:uLnTx/>
                  <a:uFillTx/>
                  <a:latin typeface="Arial" charset="0"/>
                  <a:ea typeface="ＭＳ Ｐゴシック" charset="0"/>
                </a:rPr>
                <a:t>5,u</a:t>
              </a:r>
            </a:p>
          </p:txBody>
        </p:sp>
      </p:grpSp>
      <p:cxnSp>
        <p:nvCxnSpPr>
          <p:cNvPr id="131" name="Straight Connector 130">
            <a:extLst>
              <a:ext uri="{FF2B5EF4-FFF2-40B4-BE49-F238E27FC236}">
                <a16:creationId xmlns:a16="http://schemas.microsoft.com/office/drawing/2014/main" id="{4A8D99D6-7D0B-13CF-EE41-D1CF061096DB}"/>
              </a:ext>
            </a:extLst>
          </p:cNvPr>
          <p:cNvCxnSpPr/>
          <p:nvPr/>
        </p:nvCxnSpPr>
        <p:spPr>
          <a:xfrm>
            <a:off x="668005" y="2233984"/>
            <a:ext cx="5645188" cy="0"/>
          </a:xfrm>
          <a:prstGeom prst="line">
            <a:avLst/>
          </a:prstGeom>
          <a:ln w="25400">
            <a:solidFill>
              <a:srgbClr val="0000A8"/>
            </a:solidFill>
          </a:ln>
        </p:spPr>
        <p:style>
          <a:lnRef idx="1">
            <a:schemeClr val="accent1"/>
          </a:lnRef>
          <a:fillRef idx="0">
            <a:schemeClr val="accent1"/>
          </a:fillRef>
          <a:effectRef idx="0">
            <a:schemeClr val="accent1"/>
          </a:effectRef>
          <a:fontRef idx="minor">
            <a:schemeClr val="tx1"/>
          </a:fontRef>
        </p:style>
      </p:cxnSp>
      <p:sp>
        <p:nvSpPr>
          <p:cNvPr id="157" name="Line 89">
            <a:extLst>
              <a:ext uri="{FF2B5EF4-FFF2-40B4-BE49-F238E27FC236}">
                <a16:creationId xmlns:a16="http://schemas.microsoft.com/office/drawing/2014/main" id="{74842455-DB6F-B315-59D1-752B7F89FC2E}"/>
              </a:ext>
            </a:extLst>
          </p:cNvPr>
          <p:cNvSpPr>
            <a:spLocks noChangeShapeType="1"/>
          </p:cNvSpPr>
          <p:nvPr/>
        </p:nvSpPr>
        <p:spPr bwMode="auto">
          <a:xfrm>
            <a:off x="871302" y="3151241"/>
            <a:ext cx="5224698" cy="0"/>
          </a:xfrm>
          <a:prstGeom prst="line">
            <a:avLst/>
          </a:prstGeom>
          <a:noFill/>
          <a:ln w="12700">
            <a:solidFill>
              <a:schemeClr val="bg1">
                <a:lumMod val="65000"/>
              </a:schemeClr>
            </a:solidFill>
            <a:round/>
            <a:headEnd/>
            <a:tailEnd/>
          </a:ln>
          <a:extLst>
            <a:ext uri="{909E8E84-426E-40dd-AFC4-6F175D3DCCD1}">
              <a14:hiddenFill xmlns="" xmlns:a14="http://schemas.microsoft.com/office/drawing/2010/main">
                <a:noFill/>
              </a14:hiddenFill>
            </a:ext>
          </a:extLst>
        </p:spPr>
        <p:txBody>
          <a:bodyPr wrap="none"/>
          <a:lstStyle/>
          <a:p>
            <a:pPr eaLnBrk="0" fontAlgn="base" hangingPunct="0">
              <a:spcBef>
                <a:spcPct val="0"/>
              </a:spcBef>
              <a:spcAft>
                <a:spcPct val="0"/>
              </a:spcAft>
            </a:pPr>
            <a:endParaRPr lang="en-US" sz="2000" dirty="0">
              <a:solidFill>
                <a:srgbClr val="000000"/>
              </a:solidFill>
              <a:latin typeface="Arial" charset="0"/>
              <a:ea typeface="ＭＳ Ｐゴシック" charset="0"/>
            </a:endParaRPr>
          </a:p>
        </p:txBody>
      </p:sp>
      <p:sp>
        <p:nvSpPr>
          <p:cNvPr id="3" name="Text Box 76">
            <a:extLst>
              <a:ext uri="{FF2B5EF4-FFF2-40B4-BE49-F238E27FC236}">
                <a16:creationId xmlns:a16="http://schemas.microsoft.com/office/drawing/2014/main" id="{D2E80834-AC96-A694-4ADE-FA48FD513763}"/>
              </a:ext>
            </a:extLst>
          </p:cNvPr>
          <p:cNvSpPr txBox="1">
            <a:spLocks noChangeArrowheads="1"/>
          </p:cNvSpPr>
          <p:nvPr/>
        </p:nvSpPr>
        <p:spPr bwMode="auto">
          <a:xfrm>
            <a:off x="807037" y="2769957"/>
            <a:ext cx="327334" cy="40011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r" defTabSz="914400" eaLnBrk="0" fontAlgn="base" latinLnBrk="0" hangingPunct="0">
              <a:lnSpc>
                <a:spcPct val="100000"/>
              </a:lnSpc>
              <a:spcBef>
                <a:spcPct val="0"/>
              </a:spcBef>
              <a:spcAft>
                <a:spcPct val="0"/>
              </a:spcAft>
              <a:buClrTx/>
              <a:buSzTx/>
              <a:buFontTx/>
              <a:buNone/>
              <a:tabLst/>
              <a:defRPr/>
            </a:pPr>
            <a:r>
              <a:rPr lang="en-US" sz="2000" kern="0" dirty="0">
                <a:solidFill>
                  <a:srgbClr val="000000"/>
                </a:solidFill>
              </a:rPr>
              <a:t>1</a:t>
            </a:r>
            <a:endParaRPr kumimoji="0" lang="en-US" sz="20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78" name="Text Box 88">
            <a:extLst>
              <a:ext uri="{FF2B5EF4-FFF2-40B4-BE49-F238E27FC236}">
                <a16:creationId xmlns:a16="http://schemas.microsoft.com/office/drawing/2014/main" id="{43F36392-779E-2C80-8208-46848CF3A1AF}"/>
              </a:ext>
            </a:extLst>
          </p:cNvPr>
          <p:cNvSpPr txBox="1">
            <a:spLocks noChangeArrowheads="1"/>
          </p:cNvSpPr>
          <p:nvPr/>
        </p:nvSpPr>
        <p:spPr bwMode="auto">
          <a:xfrm>
            <a:off x="1602164" y="2760432"/>
            <a:ext cx="513282" cy="40011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r" defTabSz="914400" eaLnBrk="0" fontAlgn="base" latinLnBrk="0" hangingPunct="0">
              <a:lnSpc>
                <a:spcPct val="100000"/>
              </a:lnSpc>
              <a:spcBef>
                <a:spcPct val="0"/>
              </a:spcBef>
              <a:spcAft>
                <a:spcPct val="0"/>
              </a:spcAft>
              <a:buClrTx/>
              <a:buSzTx/>
              <a:buFontTx/>
              <a:buNone/>
              <a:tabLst/>
              <a:defRPr/>
            </a:pPr>
            <a:r>
              <a:rPr kumimoji="0" lang="en-US" sz="2000" b="0" i="0" u="none" strike="noStrike" kern="0" cap="none" spc="0" normalizeH="0" baseline="0" noProof="0" dirty="0" err="1">
                <a:ln>
                  <a:noFill/>
                </a:ln>
                <a:solidFill>
                  <a:srgbClr val="FF0000"/>
                </a:solidFill>
                <a:effectLst/>
                <a:uLnTx/>
                <a:uFillTx/>
                <a:latin typeface="Arial" charset="0"/>
                <a:ea typeface="ＭＳ Ｐゴシック" charset="0"/>
              </a:rPr>
              <a:t>uw</a:t>
            </a:r>
            <a:endParaRPr kumimoji="0" lang="en-US" sz="2000" b="0" i="0" u="none" strike="noStrike" kern="0" cap="none" spc="0" normalizeH="0" baseline="0" noProof="0" dirty="0">
              <a:ln>
                <a:noFill/>
              </a:ln>
              <a:solidFill>
                <a:srgbClr val="FF0000"/>
              </a:solidFill>
              <a:effectLst/>
              <a:uLnTx/>
              <a:uFillTx/>
              <a:latin typeface="Arial" charset="0"/>
              <a:ea typeface="ＭＳ Ｐゴシック" charset="0"/>
            </a:endParaRPr>
          </a:p>
        </p:txBody>
      </p:sp>
      <p:grpSp>
        <p:nvGrpSpPr>
          <p:cNvPr id="79" name="Group 94">
            <a:extLst>
              <a:ext uri="{FF2B5EF4-FFF2-40B4-BE49-F238E27FC236}">
                <a16:creationId xmlns:a16="http://schemas.microsoft.com/office/drawing/2014/main" id="{E23CDCA0-382F-7B38-0815-9472A65C9768}"/>
              </a:ext>
            </a:extLst>
          </p:cNvPr>
          <p:cNvGrpSpPr>
            <a:grpSpLocks/>
          </p:cNvGrpSpPr>
          <p:nvPr/>
        </p:nvGrpSpPr>
        <p:grpSpPr bwMode="auto">
          <a:xfrm>
            <a:off x="2377388" y="2758623"/>
            <a:ext cx="3981456" cy="409575"/>
            <a:chOff x="1301" y="1036"/>
            <a:chExt cx="2508" cy="258"/>
          </a:xfrm>
        </p:grpSpPr>
        <p:sp>
          <p:nvSpPr>
            <p:cNvPr id="80" name="Text Box 95">
              <a:extLst>
                <a:ext uri="{FF2B5EF4-FFF2-40B4-BE49-F238E27FC236}">
                  <a16:creationId xmlns:a16="http://schemas.microsoft.com/office/drawing/2014/main" id="{1A820960-9377-1E83-524E-7D05BB03F0C4}"/>
                </a:ext>
              </a:extLst>
            </p:cNvPr>
            <p:cNvSpPr txBox="1">
              <a:spLocks noChangeArrowheads="1"/>
            </p:cNvSpPr>
            <p:nvPr/>
          </p:nvSpPr>
          <p:spPr bwMode="auto">
            <a:xfrm>
              <a:off x="3509" y="1036"/>
              <a:ext cx="300" cy="25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r" defTabSz="914400" eaLnBrk="0" fontAlgn="base" latinLnBrk="0" hangingPunct="0">
                <a:lnSpc>
                  <a:spcPct val="100000"/>
                </a:lnSpc>
                <a:spcBef>
                  <a:spcPct val="0"/>
                </a:spcBef>
                <a:spcAft>
                  <a:spcPct val="0"/>
                </a:spcAft>
                <a:buClrTx/>
                <a:buSzTx/>
                <a:buFontTx/>
                <a:buNone/>
                <a:tabLst/>
                <a:defRPr/>
              </a:pPr>
              <a:r>
                <a:rPr kumimoji="0" lang="en-US" sz="2000" b="0" i="0" u="none" strike="noStrike" kern="0" cap="none" spc="0" normalizeH="0" baseline="0" noProof="0" dirty="0">
                  <a:ln>
                    <a:noFill/>
                  </a:ln>
                  <a:solidFill>
                    <a:srgbClr val="000000"/>
                  </a:solidFill>
                  <a:effectLst/>
                  <a:uLnTx/>
                  <a:uFillTx/>
                  <a:latin typeface="Comic Sans MS" charset="0"/>
                  <a:ea typeface="ＭＳ Ｐゴシック" charset="0"/>
                </a:rPr>
                <a:t>∞ </a:t>
              </a:r>
              <a:endParaRPr kumimoji="0" lang="en-US"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81" name="Text Box 96">
              <a:extLst>
                <a:ext uri="{FF2B5EF4-FFF2-40B4-BE49-F238E27FC236}">
                  <a16:creationId xmlns:a16="http://schemas.microsoft.com/office/drawing/2014/main" id="{2C702404-24F0-9AA5-63A2-A733E9D60F60}"/>
                </a:ext>
              </a:extLst>
            </p:cNvPr>
            <p:cNvSpPr txBox="1">
              <a:spLocks noChangeArrowheads="1"/>
            </p:cNvSpPr>
            <p:nvPr/>
          </p:nvSpPr>
          <p:spPr bwMode="auto">
            <a:xfrm>
              <a:off x="2873" y="1042"/>
              <a:ext cx="416" cy="25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r" defTabSz="914400" eaLnBrk="0" fontAlgn="base" latinLnBrk="0" hangingPunct="0">
                <a:lnSpc>
                  <a:spcPct val="100000"/>
                </a:lnSpc>
                <a:spcBef>
                  <a:spcPct val="0"/>
                </a:spcBef>
                <a:spcAft>
                  <a:spcPct val="0"/>
                </a:spcAft>
                <a:buClrTx/>
                <a:buSzTx/>
                <a:buFontTx/>
                <a:buNone/>
                <a:tabLst/>
                <a:defRPr/>
              </a:pPr>
              <a:r>
                <a:rPr lang="en-US" sz="2000" kern="0" dirty="0">
                  <a:solidFill>
                    <a:srgbClr val="000000"/>
                  </a:solidFill>
                  <a:latin typeface="Comic Sans MS" charset="0"/>
                </a:rPr>
                <a:t>11,w</a:t>
              </a:r>
              <a:endParaRPr kumimoji="0" lang="en-US"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82" name="Text Box 97">
              <a:extLst>
                <a:ext uri="{FF2B5EF4-FFF2-40B4-BE49-F238E27FC236}">
                  <a16:creationId xmlns:a16="http://schemas.microsoft.com/office/drawing/2014/main" id="{11AEAA4D-25AB-30CA-58E0-DBC505DFC267}"/>
                </a:ext>
              </a:extLst>
            </p:cNvPr>
            <p:cNvSpPr txBox="1">
              <a:spLocks noChangeArrowheads="1"/>
            </p:cNvSpPr>
            <p:nvPr/>
          </p:nvSpPr>
          <p:spPr bwMode="auto">
            <a:xfrm>
              <a:off x="1301" y="1038"/>
              <a:ext cx="368" cy="25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r" defTabSz="914400" eaLnBrk="0" fontAlgn="base" latinLnBrk="0" hangingPunct="0">
                <a:lnSpc>
                  <a:spcPct val="100000"/>
                </a:lnSpc>
                <a:spcBef>
                  <a:spcPct val="0"/>
                </a:spcBef>
                <a:spcAft>
                  <a:spcPct val="0"/>
                </a:spcAft>
                <a:buClrTx/>
                <a:buSzTx/>
                <a:buFontTx/>
                <a:buNone/>
                <a:tabLst/>
                <a:defRPr/>
              </a:pPr>
              <a:r>
                <a:rPr lang="en-US" sz="2000" kern="0" dirty="0">
                  <a:solidFill>
                    <a:srgbClr val="000000"/>
                  </a:solidFill>
                </a:rPr>
                <a:t>6</a:t>
              </a:r>
              <a:r>
                <a:rPr kumimoji="0" lang="en-US" sz="2000" b="0" i="0" u="none" strike="noStrike" kern="0" cap="none" spc="0" normalizeH="0" baseline="0" noProof="0" dirty="0">
                  <a:ln>
                    <a:noFill/>
                  </a:ln>
                  <a:solidFill>
                    <a:srgbClr val="000000"/>
                  </a:solidFill>
                  <a:effectLst/>
                  <a:uLnTx/>
                  <a:uFillTx/>
                  <a:latin typeface="Arial" charset="0"/>
                  <a:ea typeface="ＭＳ Ｐゴシック" charset="0"/>
                </a:rPr>
                <a:t>,</a:t>
              </a:r>
              <a:r>
                <a:rPr lang="en-US" sz="2000" kern="0" dirty="0">
                  <a:solidFill>
                    <a:srgbClr val="000000"/>
                  </a:solidFill>
                </a:rPr>
                <a:t>w</a:t>
              </a:r>
              <a:endParaRPr kumimoji="0" lang="en-US" sz="20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100" name="Text Box 99">
              <a:extLst>
                <a:ext uri="{FF2B5EF4-FFF2-40B4-BE49-F238E27FC236}">
                  <a16:creationId xmlns:a16="http://schemas.microsoft.com/office/drawing/2014/main" id="{E64EDB62-A4BD-B1F2-C890-99DE257515F4}"/>
                </a:ext>
              </a:extLst>
            </p:cNvPr>
            <p:cNvSpPr txBox="1">
              <a:spLocks noChangeArrowheads="1"/>
            </p:cNvSpPr>
            <p:nvPr/>
          </p:nvSpPr>
          <p:spPr bwMode="auto">
            <a:xfrm>
              <a:off x="2407" y="1038"/>
              <a:ext cx="340" cy="25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r" defTabSz="914400" eaLnBrk="0" fontAlgn="base" latinLnBrk="0" hangingPunct="0">
                <a:lnSpc>
                  <a:spcPct val="100000"/>
                </a:lnSpc>
                <a:spcBef>
                  <a:spcPct val="0"/>
                </a:spcBef>
                <a:spcAft>
                  <a:spcPct val="0"/>
                </a:spcAft>
                <a:buClrTx/>
                <a:buSzTx/>
                <a:buFontTx/>
                <a:buNone/>
                <a:tabLst/>
                <a:defRPr/>
              </a:pPr>
              <a:r>
                <a:rPr kumimoji="0" lang="en-US" sz="2000" b="0" i="0" u="none" strike="noStrike" kern="0" cap="none" spc="0" normalizeH="0" baseline="0" noProof="0" dirty="0">
                  <a:ln>
                    <a:noFill/>
                  </a:ln>
                  <a:solidFill>
                    <a:srgbClr val="00B050"/>
                  </a:solidFill>
                  <a:effectLst/>
                  <a:uLnTx/>
                  <a:uFillTx/>
                  <a:latin typeface="Arial" charset="0"/>
                  <a:ea typeface="ＭＳ Ｐゴシック" charset="0"/>
                </a:rPr>
                <a:t>5,u</a:t>
              </a:r>
            </a:p>
          </p:txBody>
        </p:sp>
      </p:grpSp>
      <p:sp>
        <p:nvSpPr>
          <p:cNvPr id="89" name="Text Box 76">
            <a:extLst>
              <a:ext uri="{FF2B5EF4-FFF2-40B4-BE49-F238E27FC236}">
                <a16:creationId xmlns:a16="http://schemas.microsoft.com/office/drawing/2014/main" id="{39BB0365-612D-92D6-1176-BD2496829359}"/>
              </a:ext>
            </a:extLst>
          </p:cNvPr>
          <p:cNvSpPr txBox="1">
            <a:spLocks noChangeArrowheads="1"/>
          </p:cNvSpPr>
          <p:nvPr/>
        </p:nvSpPr>
        <p:spPr bwMode="auto">
          <a:xfrm>
            <a:off x="817923" y="3172728"/>
            <a:ext cx="327334" cy="40011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r" defTabSz="914400" eaLnBrk="0" fontAlgn="base" latinLnBrk="0" hangingPunct="0">
              <a:lnSpc>
                <a:spcPct val="100000"/>
              </a:lnSpc>
              <a:spcBef>
                <a:spcPct val="0"/>
              </a:spcBef>
              <a:spcAft>
                <a:spcPct val="0"/>
              </a:spcAft>
              <a:buClrTx/>
              <a:buSzTx/>
              <a:buFontTx/>
              <a:buNone/>
              <a:tabLst/>
              <a:defRPr/>
            </a:pPr>
            <a:r>
              <a:rPr kumimoji="0" lang="en-US" sz="2000" b="0" i="0" u="none" strike="noStrike" kern="0" cap="none" spc="0" normalizeH="0" baseline="0" noProof="0" dirty="0">
                <a:ln>
                  <a:noFill/>
                </a:ln>
                <a:solidFill>
                  <a:srgbClr val="000000"/>
                </a:solidFill>
                <a:effectLst/>
                <a:uLnTx/>
                <a:uFillTx/>
                <a:latin typeface="Arial" charset="0"/>
                <a:ea typeface="ＭＳ Ｐゴシック" charset="0"/>
              </a:rPr>
              <a:t>2</a:t>
            </a:r>
          </a:p>
        </p:txBody>
      </p:sp>
      <p:sp>
        <p:nvSpPr>
          <p:cNvPr id="101" name="Text Box 88">
            <a:extLst>
              <a:ext uri="{FF2B5EF4-FFF2-40B4-BE49-F238E27FC236}">
                <a16:creationId xmlns:a16="http://schemas.microsoft.com/office/drawing/2014/main" id="{A5E1BB33-C603-1DF3-2965-9A43137F4688}"/>
              </a:ext>
            </a:extLst>
          </p:cNvPr>
          <p:cNvSpPr txBox="1">
            <a:spLocks noChangeArrowheads="1"/>
          </p:cNvSpPr>
          <p:nvPr/>
        </p:nvSpPr>
        <p:spPr bwMode="auto">
          <a:xfrm>
            <a:off x="1484810" y="3163203"/>
            <a:ext cx="641522" cy="40011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r" defTabSz="914400" eaLnBrk="0" fontAlgn="base" latinLnBrk="0" hangingPunct="0">
              <a:lnSpc>
                <a:spcPct val="100000"/>
              </a:lnSpc>
              <a:spcBef>
                <a:spcPct val="0"/>
              </a:spcBef>
              <a:spcAft>
                <a:spcPct val="0"/>
              </a:spcAft>
              <a:buClrTx/>
              <a:buSzTx/>
              <a:buFontTx/>
              <a:buNone/>
              <a:tabLst/>
              <a:defRPr/>
            </a:pPr>
            <a:r>
              <a:rPr kumimoji="0" lang="en-US" sz="2000" b="0" i="0" u="none" strike="noStrike" kern="0" cap="none" spc="0" normalizeH="0" baseline="0" noProof="0" dirty="0" err="1">
                <a:ln>
                  <a:noFill/>
                </a:ln>
                <a:solidFill>
                  <a:srgbClr val="FF0000"/>
                </a:solidFill>
                <a:effectLst/>
                <a:uLnTx/>
                <a:uFillTx/>
                <a:latin typeface="Arial" charset="0"/>
                <a:ea typeface="ＭＳ Ｐゴシック" charset="0"/>
              </a:rPr>
              <a:t>uwx</a:t>
            </a:r>
            <a:endParaRPr kumimoji="0" lang="en-US" sz="2000" b="0" i="0" u="none" strike="noStrike" kern="0" cap="none" spc="0" normalizeH="0" baseline="0" noProof="0" dirty="0">
              <a:ln>
                <a:noFill/>
              </a:ln>
              <a:solidFill>
                <a:srgbClr val="FF0000"/>
              </a:solidFill>
              <a:effectLst/>
              <a:uLnTx/>
              <a:uFillTx/>
              <a:latin typeface="Arial" charset="0"/>
              <a:ea typeface="ＭＳ Ｐゴシック" charset="0"/>
            </a:endParaRPr>
          </a:p>
        </p:txBody>
      </p:sp>
      <p:grpSp>
        <p:nvGrpSpPr>
          <p:cNvPr id="102" name="Group 94">
            <a:extLst>
              <a:ext uri="{FF2B5EF4-FFF2-40B4-BE49-F238E27FC236}">
                <a16:creationId xmlns:a16="http://schemas.microsoft.com/office/drawing/2014/main" id="{2574E68F-D18B-270E-CC01-2989AB08711B}"/>
              </a:ext>
            </a:extLst>
          </p:cNvPr>
          <p:cNvGrpSpPr>
            <a:grpSpLocks/>
          </p:cNvGrpSpPr>
          <p:nvPr/>
        </p:nvGrpSpPr>
        <p:grpSpPr bwMode="auto">
          <a:xfrm>
            <a:off x="2388274" y="3161394"/>
            <a:ext cx="3981456" cy="409575"/>
            <a:chOff x="1301" y="1036"/>
            <a:chExt cx="2508" cy="258"/>
          </a:xfrm>
        </p:grpSpPr>
        <p:sp>
          <p:nvSpPr>
            <p:cNvPr id="103" name="Text Box 95">
              <a:extLst>
                <a:ext uri="{FF2B5EF4-FFF2-40B4-BE49-F238E27FC236}">
                  <a16:creationId xmlns:a16="http://schemas.microsoft.com/office/drawing/2014/main" id="{8E5774DD-4AB5-38CC-8EB8-1938B85BBB06}"/>
                </a:ext>
              </a:extLst>
            </p:cNvPr>
            <p:cNvSpPr txBox="1">
              <a:spLocks noChangeArrowheads="1"/>
            </p:cNvSpPr>
            <p:nvPr/>
          </p:nvSpPr>
          <p:spPr bwMode="auto">
            <a:xfrm>
              <a:off x="3333" y="1036"/>
              <a:ext cx="476" cy="25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r" defTabSz="914400" eaLnBrk="0" fontAlgn="base" latinLnBrk="0" hangingPunct="0">
                <a:lnSpc>
                  <a:spcPct val="100000"/>
                </a:lnSpc>
                <a:spcBef>
                  <a:spcPct val="0"/>
                </a:spcBef>
                <a:spcAft>
                  <a:spcPct val="0"/>
                </a:spcAft>
                <a:buClrTx/>
                <a:buSzTx/>
                <a:buFontTx/>
                <a:buNone/>
                <a:tabLst/>
                <a:defRPr/>
              </a:pPr>
              <a:r>
                <a:rPr kumimoji="0" lang="en-US" sz="2000" b="0" i="0" u="none" strike="noStrike" kern="0" cap="none" spc="0" normalizeH="0" baseline="0" noProof="0" dirty="0">
                  <a:ln>
                    <a:noFill/>
                  </a:ln>
                  <a:solidFill>
                    <a:srgbClr val="000000"/>
                  </a:solidFill>
                  <a:effectLst/>
                  <a:uLnTx/>
                  <a:uFillTx/>
                  <a:latin typeface="Comic Sans MS" charset="0"/>
                  <a:ea typeface="ＭＳ Ｐゴシック" charset="0"/>
                </a:rPr>
                <a:t>14,x </a:t>
              </a:r>
              <a:endParaRPr kumimoji="0" lang="en-US"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104" name="Text Box 96">
              <a:extLst>
                <a:ext uri="{FF2B5EF4-FFF2-40B4-BE49-F238E27FC236}">
                  <a16:creationId xmlns:a16="http://schemas.microsoft.com/office/drawing/2014/main" id="{67F02F56-3006-85E9-B960-7B694F38CF82}"/>
                </a:ext>
              </a:extLst>
            </p:cNvPr>
            <p:cNvSpPr txBox="1">
              <a:spLocks noChangeArrowheads="1"/>
            </p:cNvSpPr>
            <p:nvPr/>
          </p:nvSpPr>
          <p:spPr bwMode="auto">
            <a:xfrm>
              <a:off x="2873" y="1042"/>
              <a:ext cx="416" cy="25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r" defTabSz="914400" eaLnBrk="0" fontAlgn="base" latinLnBrk="0" hangingPunct="0">
                <a:lnSpc>
                  <a:spcPct val="100000"/>
                </a:lnSpc>
                <a:spcBef>
                  <a:spcPct val="0"/>
                </a:spcBef>
                <a:spcAft>
                  <a:spcPct val="0"/>
                </a:spcAft>
                <a:buClrTx/>
                <a:buSzTx/>
                <a:buFontTx/>
                <a:buNone/>
                <a:tabLst/>
                <a:defRPr/>
              </a:pPr>
              <a:r>
                <a:rPr lang="en-US" sz="2000" kern="0" dirty="0">
                  <a:solidFill>
                    <a:srgbClr val="000000"/>
                  </a:solidFill>
                  <a:latin typeface="Comic Sans MS" charset="0"/>
                </a:rPr>
                <a:t>11,w</a:t>
              </a:r>
              <a:endParaRPr kumimoji="0" lang="en-US"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105" name="Text Box 97">
              <a:extLst>
                <a:ext uri="{FF2B5EF4-FFF2-40B4-BE49-F238E27FC236}">
                  <a16:creationId xmlns:a16="http://schemas.microsoft.com/office/drawing/2014/main" id="{9493CDA7-DBA2-5A38-6D5F-5EC440EA1FC9}"/>
                </a:ext>
              </a:extLst>
            </p:cNvPr>
            <p:cNvSpPr txBox="1">
              <a:spLocks noChangeArrowheads="1"/>
            </p:cNvSpPr>
            <p:nvPr/>
          </p:nvSpPr>
          <p:spPr bwMode="auto">
            <a:xfrm>
              <a:off x="1301" y="1038"/>
              <a:ext cx="368" cy="25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r" defTabSz="914400" eaLnBrk="0" fontAlgn="base" latinLnBrk="0" hangingPunct="0">
                <a:lnSpc>
                  <a:spcPct val="100000"/>
                </a:lnSpc>
                <a:spcBef>
                  <a:spcPct val="0"/>
                </a:spcBef>
                <a:spcAft>
                  <a:spcPct val="0"/>
                </a:spcAft>
                <a:buClrTx/>
                <a:buSzTx/>
                <a:buFontTx/>
                <a:buNone/>
                <a:tabLst/>
                <a:defRPr/>
              </a:pPr>
              <a:r>
                <a:rPr lang="en-US" sz="2000" kern="0" dirty="0">
                  <a:solidFill>
                    <a:srgbClr val="00B050"/>
                  </a:solidFill>
                </a:rPr>
                <a:t>6</a:t>
              </a:r>
              <a:r>
                <a:rPr kumimoji="0" lang="en-US" sz="2000" b="0" i="0" u="none" strike="noStrike" kern="0" cap="none" spc="0" normalizeH="0" baseline="0" noProof="0" dirty="0">
                  <a:ln>
                    <a:noFill/>
                  </a:ln>
                  <a:solidFill>
                    <a:srgbClr val="00B050"/>
                  </a:solidFill>
                  <a:effectLst/>
                  <a:uLnTx/>
                  <a:uFillTx/>
                  <a:latin typeface="Arial" charset="0"/>
                  <a:ea typeface="ＭＳ Ｐゴシック" charset="0"/>
                </a:rPr>
                <a:t>,</a:t>
              </a:r>
              <a:r>
                <a:rPr lang="en-US" sz="2000" kern="0" dirty="0">
                  <a:solidFill>
                    <a:srgbClr val="00B050"/>
                  </a:solidFill>
                </a:rPr>
                <a:t>w</a:t>
              </a:r>
              <a:endParaRPr kumimoji="0" lang="en-US" sz="2000" b="0" i="0" u="none" strike="noStrike" kern="0" cap="none" spc="0" normalizeH="0" baseline="0" noProof="0" dirty="0">
                <a:ln>
                  <a:noFill/>
                </a:ln>
                <a:solidFill>
                  <a:srgbClr val="00B050"/>
                </a:solidFill>
                <a:effectLst/>
                <a:uLnTx/>
                <a:uFillTx/>
                <a:latin typeface="Arial" charset="0"/>
                <a:ea typeface="ＭＳ Ｐゴシック" charset="0"/>
              </a:endParaRPr>
            </a:p>
          </p:txBody>
        </p:sp>
      </p:grpSp>
      <p:sp>
        <p:nvSpPr>
          <p:cNvPr id="106" name="TextBox 74">
            <a:extLst>
              <a:ext uri="{FF2B5EF4-FFF2-40B4-BE49-F238E27FC236}">
                <a16:creationId xmlns:a16="http://schemas.microsoft.com/office/drawing/2014/main" id="{121BC77F-62C5-A24F-98BB-DE48E888E05F}"/>
              </a:ext>
            </a:extLst>
          </p:cNvPr>
          <p:cNvSpPr txBox="1"/>
          <p:nvPr/>
        </p:nvSpPr>
        <p:spPr>
          <a:xfrm>
            <a:off x="73965" y="6477389"/>
            <a:ext cx="7276130" cy="369332"/>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IN" dirty="0"/>
              <a:t>Copyright © 2010-2025 J.F. Kurose, K.W. Ross</a:t>
            </a:r>
          </a:p>
        </p:txBody>
      </p:sp>
    </p:spTree>
    <p:extLst>
      <p:ext uri="{BB962C8B-B14F-4D97-AF65-F5344CB8AC3E}">
        <p14:creationId xmlns:p14="http://schemas.microsoft.com/office/powerpoint/2010/main" val="1532449349"/>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1EB1B38-BE2E-7D05-8AEB-A242CF62FD6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4FC2DB0-52A1-C7E2-BECC-96258414C6B0}"/>
              </a:ext>
            </a:extLst>
          </p:cNvPr>
          <p:cNvSpPr>
            <a:spLocks noGrp="1"/>
          </p:cNvSpPr>
          <p:nvPr>
            <p:ph type="title"/>
          </p:nvPr>
        </p:nvSpPr>
        <p:spPr/>
        <p:txBody>
          <a:bodyPr/>
          <a:lstStyle/>
          <a:p>
            <a:r>
              <a:rPr lang="en-IN" dirty="0"/>
              <a:t>Link-state routing (example)</a:t>
            </a:r>
          </a:p>
        </p:txBody>
      </p:sp>
      <p:grpSp>
        <p:nvGrpSpPr>
          <p:cNvPr id="4" name="Group 2">
            <a:extLst>
              <a:ext uri="{FF2B5EF4-FFF2-40B4-BE49-F238E27FC236}">
                <a16:creationId xmlns:a16="http://schemas.microsoft.com/office/drawing/2014/main" id="{94C78B66-D74A-969D-564B-30E9CF903F74}"/>
              </a:ext>
            </a:extLst>
          </p:cNvPr>
          <p:cNvGrpSpPr>
            <a:grpSpLocks/>
          </p:cNvGrpSpPr>
          <p:nvPr/>
        </p:nvGrpSpPr>
        <p:grpSpPr bwMode="auto">
          <a:xfrm>
            <a:off x="7267328" y="1497821"/>
            <a:ext cx="4217987" cy="3364357"/>
            <a:chOff x="415" y="856"/>
            <a:chExt cx="2910" cy="2258"/>
          </a:xfrm>
        </p:grpSpPr>
        <p:grpSp>
          <p:nvGrpSpPr>
            <p:cNvPr id="5" name="Group 3">
              <a:extLst>
                <a:ext uri="{FF2B5EF4-FFF2-40B4-BE49-F238E27FC236}">
                  <a16:creationId xmlns:a16="http://schemas.microsoft.com/office/drawing/2014/main" id="{23DB8086-9E11-50DF-42D0-AECF886EC186}"/>
                </a:ext>
              </a:extLst>
            </p:cNvPr>
            <p:cNvGrpSpPr>
              <a:grpSpLocks/>
            </p:cNvGrpSpPr>
            <p:nvPr/>
          </p:nvGrpSpPr>
          <p:grpSpPr bwMode="auto">
            <a:xfrm>
              <a:off x="1290" y="1997"/>
              <a:ext cx="316" cy="267"/>
              <a:chOff x="1613" y="2011"/>
              <a:chExt cx="316" cy="267"/>
            </a:xfrm>
          </p:grpSpPr>
          <p:sp>
            <p:nvSpPr>
              <p:cNvPr id="67" name="Oval 4">
                <a:extLst>
                  <a:ext uri="{FF2B5EF4-FFF2-40B4-BE49-F238E27FC236}">
                    <a16:creationId xmlns:a16="http://schemas.microsoft.com/office/drawing/2014/main" id="{20BB63C6-6011-80E6-660F-DB3E1BD4B505}"/>
                  </a:ext>
                </a:extLst>
              </p:cNvPr>
              <p:cNvSpPr>
                <a:spLocks noChangeArrowheads="1"/>
              </p:cNvSpPr>
              <p:nvPr/>
            </p:nvSpPr>
            <p:spPr bwMode="auto">
              <a:xfrm>
                <a:off x="1616" y="2138"/>
                <a:ext cx="311" cy="81"/>
              </a:xfrm>
              <a:prstGeom prst="ellipse">
                <a:avLst/>
              </a:prstGeom>
              <a:solidFill>
                <a:srgbClr val="CCCCFF"/>
              </a:solidFill>
              <a:ln w="12700">
                <a:solidFill>
                  <a:srgbClr val="000000"/>
                </a:solidFill>
                <a:round/>
                <a:headEnd/>
                <a:tailEnd/>
              </a:ln>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68" name="Line 5">
                <a:extLst>
                  <a:ext uri="{FF2B5EF4-FFF2-40B4-BE49-F238E27FC236}">
                    <a16:creationId xmlns:a16="http://schemas.microsoft.com/office/drawing/2014/main" id="{01F9E336-F226-4CEB-4DA6-D18247BFAE00}"/>
                  </a:ext>
                </a:extLst>
              </p:cNvPr>
              <p:cNvSpPr>
                <a:spLocks noChangeShapeType="1"/>
              </p:cNvSpPr>
              <p:nvPr/>
            </p:nvSpPr>
            <p:spPr bwMode="auto">
              <a:xfrm>
                <a:off x="1616" y="2129"/>
                <a:ext cx="0" cy="50"/>
              </a:xfrm>
              <a:prstGeom prst="line">
                <a:avLst/>
              </a:prstGeom>
              <a:noFill/>
              <a:ln w="12700">
                <a:solidFill>
                  <a:srgbClr val="000000"/>
                </a:solidFill>
                <a:round/>
                <a:headEnd/>
                <a:tailEnd/>
              </a:ln>
              <a:extLst>
                <a:ext uri="{909E8E84-426E-40dd-AFC4-6F175D3DCCD1}">
                  <a14:hiddenFill xmlns="" xmlns:a14="http://schemas.microsoft.com/office/drawing/2010/main">
                    <a:noFill/>
                  </a14:hiddenFill>
                </a:ext>
              </a:extLst>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69" name="Line 6">
                <a:extLst>
                  <a:ext uri="{FF2B5EF4-FFF2-40B4-BE49-F238E27FC236}">
                    <a16:creationId xmlns:a16="http://schemas.microsoft.com/office/drawing/2014/main" id="{FFDBE4C4-FE0C-4D62-537E-98E7AA465E42}"/>
                  </a:ext>
                </a:extLst>
              </p:cNvPr>
              <p:cNvSpPr>
                <a:spLocks noChangeShapeType="1"/>
              </p:cNvSpPr>
              <p:nvPr/>
            </p:nvSpPr>
            <p:spPr bwMode="auto">
              <a:xfrm>
                <a:off x="1929" y="2129"/>
                <a:ext cx="0" cy="50"/>
              </a:xfrm>
              <a:prstGeom prst="line">
                <a:avLst/>
              </a:prstGeom>
              <a:noFill/>
              <a:ln w="12700">
                <a:solidFill>
                  <a:srgbClr val="000000"/>
                </a:solidFill>
                <a:round/>
                <a:headEnd/>
                <a:tailEnd/>
              </a:ln>
              <a:extLst>
                <a:ext uri="{909E8E84-426E-40dd-AFC4-6F175D3DCCD1}">
                  <a14:hiddenFill xmlns="" xmlns:a14="http://schemas.microsoft.com/office/drawing/2010/main">
                    <a:noFill/>
                  </a14:hiddenFill>
                </a:ext>
              </a:extLst>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70" name="Rectangle 7">
                <a:extLst>
                  <a:ext uri="{FF2B5EF4-FFF2-40B4-BE49-F238E27FC236}">
                    <a16:creationId xmlns:a16="http://schemas.microsoft.com/office/drawing/2014/main" id="{DAD5DE92-DA09-3A9C-7C51-A55B355F09CD}"/>
                  </a:ext>
                </a:extLst>
              </p:cNvPr>
              <p:cNvSpPr>
                <a:spLocks noChangeArrowheads="1"/>
              </p:cNvSpPr>
              <p:nvPr/>
            </p:nvSpPr>
            <p:spPr bwMode="auto">
              <a:xfrm>
                <a:off x="1616" y="2129"/>
                <a:ext cx="308" cy="49"/>
              </a:xfrm>
              <a:prstGeom prst="rect">
                <a:avLst/>
              </a:prstGeom>
              <a:solidFill>
                <a:srgbClr val="CCCCFF"/>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wrap="none" anchor="ctr"/>
              <a:lstStyle/>
              <a:p>
                <a:pPr marL="0" marR="0" lvl="0" indent="0" algn="ctr" defTabSz="914400" eaLnBrk="0" fontAlgn="base" latinLnBrk="0" hangingPunct="0">
                  <a:lnSpc>
                    <a:spcPct val="100000"/>
                  </a:lnSpc>
                  <a:spcBef>
                    <a:spcPct val="0"/>
                  </a:spcBef>
                  <a:spcAft>
                    <a:spcPct val="0"/>
                  </a:spcAft>
                  <a:buClrTx/>
                  <a:buSzTx/>
                  <a:buFontTx/>
                  <a:buNone/>
                  <a:tabLst/>
                  <a:defRPr/>
                </a:pPr>
                <a:endParaRPr kumimoji="0" lang="en-US" sz="24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71" name="Oval 8">
                <a:extLst>
                  <a:ext uri="{FF2B5EF4-FFF2-40B4-BE49-F238E27FC236}">
                    <a16:creationId xmlns:a16="http://schemas.microsoft.com/office/drawing/2014/main" id="{B823C1BE-0FED-FB8A-D256-F5D4A33D6261}"/>
                  </a:ext>
                </a:extLst>
              </p:cNvPr>
              <p:cNvSpPr>
                <a:spLocks noChangeArrowheads="1"/>
              </p:cNvSpPr>
              <p:nvPr/>
            </p:nvSpPr>
            <p:spPr bwMode="auto">
              <a:xfrm>
                <a:off x="1613" y="2072"/>
                <a:ext cx="311" cy="95"/>
              </a:xfrm>
              <a:prstGeom prst="ellipse">
                <a:avLst/>
              </a:prstGeom>
              <a:solidFill>
                <a:srgbClr val="CCCCFF"/>
              </a:solidFill>
              <a:ln w="12700">
                <a:solidFill>
                  <a:srgbClr val="000000"/>
                </a:solidFill>
                <a:round/>
                <a:headEnd/>
                <a:tailEnd/>
              </a:ln>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72" name="Rectangle 9">
                <a:extLst>
                  <a:ext uri="{FF2B5EF4-FFF2-40B4-BE49-F238E27FC236}">
                    <a16:creationId xmlns:a16="http://schemas.microsoft.com/office/drawing/2014/main" id="{111778FE-3000-2534-C3F0-F184AE5C1168}"/>
                  </a:ext>
                </a:extLst>
              </p:cNvPr>
              <p:cNvSpPr>
                <a:spLocks noChangeArrowheads="1"/>
              </p:cNvSpPr>
              <p:nvPr/>
            </p:nvSpPr>
            <p:spPr bwMode="auto">
              <a:xfrm>
                <a:off x="1686" y="2100"/>
                <a:ext cx="140" cy="105"/>
              </a:xfrm>
              <a:prstGeom prst="rect">
                <a:avLst/>
              </a:prstGeom>
              <a:solidFill>
                <a:srgbClr val="CCCCFF"/>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73" name="Text Box 10">
                <a:extLst>
                  <a:ext uri="{FF2B5EF4-FFF2-40B4-BE49-F238E27FC236}">
                    <a16:creationId xmlns:a16="http://schemas.microsoft.com/office/drawing/2014/main" id="{61FD22E2-50B6-8DDA-A03F-478350230B21}"/>
                  </a:ext>
                </a:extLst>
              </p:cNvPr>
              <p:cNvSpPr txBox="1">
                <a:spLocks noChangeArrowheads="1"/>
              </p:cNvSpPr>
              <p:nvPr/>
            </p:nvSpPr>
            <p:spPr bwMode="auto">
              <a:xfrm>
                <a:off x="1633" y="2011"/>
                <a:ext cx="254" cy="26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en-US" sz="2000" b="0" i="0" u="none" strike="noStrike" kern="0" cap="none" spc="0" normalizeH="0" baseline="0" noProof="0" dirty="0">
                    <a:ln>
                      <a:noFill/>
                    </a:ln>
                    <a:solidFill>
                      <a:srgbClr val="000000"/>
                    </a:solidFill>
                    <a:effectLst/>
                    <a:uLnTx/>
                    <a:uFillTx/>
                    <a:latin typeface="Arial" charset="0"/>
                    <a:ea typeface="ＭＳ Ｐゴシック" charset="0"/>
                  </a:rPr>
                  <a:t>w</a:t>
                </a:r>
                <a:endParaRPr kumimoji="0" lang="en-US" sz="2400" b="0" i="0" u="none" strike="noStrike" kern="0" cap="none" spc="0" normalizeH="0" baseline="0" noProof="0" dirty="0">
                  <a:ln>
                    <a:noFill/>
                  </a:ln>
                  <a:solidFill>
                    <a:srgbClr val="000000"/>
                  </a:solidFill>
                  <a:effectLst/>
                  <a:uLnTx/>
                  <a:uFillTx/>
                  <a:latin typeface="Arial" charset="0"/>
                  <a:ea typeface="ＭＳ Ｐゴシック" charset="0"/>
                </a:endParaRPr>
              </a:p>
            </p:txBody>
          </p:sp>
        </p:grpSp>
        <p:sp>
          <p:nvSpPr>
            <p:cNvPr id="6" name="Text Box 11">
              <a:extLst>
                <a:ext uri="{FF2B5EF4-FFF2-40B4-BE49-F238E27FC236}">
                  <a16:creationId xmlns:a16="http://schemas.microsoft.com/office/drawing/2014/main" id="{CDA6F75C-F2C1-CA8F-A2CF-CD733677F940}"/>
                </a:ext>
              </a:extLst>
            </p:cNvPr>
            <p:cNvSpPr txBox="1">
              <a:spLocks noChangeArrowheads="1"/>
            </p:cNvSpPr>
            <p:nvPr/>
          </p:nvSpPr>
          <p:spPr bwMode="auto">
            <a:xfrm>
              <a:off x="925" y="1959"/>
              <a:ext cx="215" cy="246"/>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en-US" sz="1800" b="0" i="0" u="none" strike="noStrike" kern="0" cap="none" spc="0" normalizeH="0" baseline="0" noProof="0" dirty="0">
                  <a:ln>
                    <a:noFill/>
                  </a:ln>
                  <a:solidFill>
                    <a:srgbClr val="000000"/>
                  </a:solidFill>
                  <a:effectLst/>
                  <a:uLnTx/>
                  <a:uFillTx/>
                  <a:latin typeface="Arial" charset="0"/>
                  <a:ea typeface="ＭＳ Ｐゴシック" charset="0"/>
                </a:rPr>
                <a:t>3</a:t>
              </a:r>
              <a:endParaRPr kumimoji="0" lang="en-US" sz="24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7" name="Text Box 12">
              <a:extLst>
                <a:ext uri="{FF2B5EF4-FFF2-40B4-BE49-F238E27FC236}">
                  <a16:creationId xmlns:a16="http://schemas.microsoft.com/office/drawing/2014/main" id="{7090B114-0D7B-1CC9-D514-6F907225DD52}"/>
                </a:ext>
              </a:extLst>
            </p:cNvPr>
            <p:cNvSpPr txBox="1">
              <a:spLocks noChangeArrowheads="1"/>
            </p:cNvSpPr>
            <p:nvPr/>
          </p:nvSpPr>
          <p:spPr bwMode="auto">
            <a:xfrm>
              <a:off x="1430" y="1478"/>
              <a:ext cx="215" cy="246"/>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en-US" sz="1800" b="0" i="0" u="none" strike="noStrike" kern="0" cap="none" spc="0" normalizeH="0" baseline="0" noProof="0" dirty="0">
                  <a:ln>
                    <a:noFill/>
                  </a:ln>
                  <a:solidFill>
                    <a:srgbClr val="000000"/>
                  </a:solidFill>
                  <a:effectLst/>
                  <a:uLnTx/>
                  <a:uFillTx/>
                  <a:latin typeface="Arial" charset="0"/>
                  <a:ea typeface="ＭＳ Ｐゴシック" charset="0"/>
                </a:rPr>
                <a:t>4</a:t>
              </a:r>
              <a:endParaRPr kumimoji="0" lang="en-US" sz="2400" b="0" i="0" u="none" strike="noStrike" kern="0" cap="none" spc="0" normalizeH="0" baseline="0" noProof="0" dirty="0">
                <a:ln>
                  <a:noFill/>
                </a:ln>
                <a:solidFill>
                  <a:srgbClr val="000000"/>
                </a:solidFill>
                <a:effectLst/>
                <a:uLnTx/>
                <a:uFillTx/>
                <a:latin typeface="Arial" charset="0"/>
                <a:ea typeface="ＭＳ Ｐゴシック" charset="0"/>
              </a:endParaRPr>
            </a:p>
          </p:txBody>
        </p:sp>
        <p:grpSp>
          <p:nvGrpSpPr>
            <p:cNvPr id="8" name="Group 13">
              <a:extLst>
                <a:ext uri="{FF2B5EF4-FFF2-40B4-BE49-F238E27FC236}">
                  <a16:creationId xmlns:a16="http://schemas.microsoft.com/office/drawing/2014/main" id="{B610CF1F-E011-E317-77CE-FFE9AC1E1A1C}"/>
                </a:ext>
              </a:extLst>
            </p:cNvPr>
            <p:cNvGrpSpPr>
              <a:grpSpLocks/>
            </p:cNvGrpSpPr>
            <p:nvPr/>
          </p:nvGrpSpPr>
          <p:grpSpPr bwMode="auto">
            <a:xfrm>
              <a:off x="1299" y="2848"/>
              <a:ext cx="316" cy="266"/>
              <a:chOff x="1613" y="2011"/>
              <a:chExt cx="316" cy="266"/>
            </a:xfrm>
          </p:grpSpPr>
          <p:sp>
            <p:nvSpPr>
              <p:cNvPr id="60" name="Oval 14">
                <a:extLst>
                  <a:ext uri="{FF2B5EF4-FFF2-40B4-BE49-F238E27FC236}">
                    <a16:creationId xmlns:a16="http://schemas.microsoft.com/office/drawing/2014/main" id="{AD047468-3B9A-14FF-B0F5-187A4BA36665}"/>
                  </a:ext>
                </a:extLst>
              </p:cNvPr>
              <p:cNvSpPr>
                <a:spLocks noChangeArrowheads="1"/>
              </p:cNvSpPr>
              <p:nvPr/>
            </p:nvSpPr>
            <p:spPr bwMode="auto">
              <a:xfrm>
                <a:off x="1616" y="2138"/>
                <a:ext cx="313" cy="81"/>
              </a:xfrm>
              <a:prstGeom prst="ellipse">
                <a:avLst/>
              </a:prstGeom>
              <a:solidFill>
                <a:srgbClr val="CCCCFF"/>
              </a:solidFill>
              <a:ln w="12700">
                <a:solidFill>
                  <a:srgbClr val="000000"/>
                </a:solidFill>
                <a:round/>
                <a:headEnd/>
                <a:tailEnd/>
              </a:ln>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61" name="Line 15">
                <a:extLst>
                  <a:ext uri="{FF2B5EF4-FFF2-40B4-BE49-F238E27FC236}">
                    <a16:creationId xmlns:a16="http://schemas.microsoft.com/office/drawing/2014/main" id="{982A3AAD-CEF8-B3FC-3C18-308810ACD454}"/>
                  </a:ext>
                </a:extLst>
              </p:cNvPr>
              <p:cNvSpPr>
                <a:spLocks noChangeShapeType="1"/>
              </p:cNvSpPr>
              <p:nvPr/>
            </p:nvSpPr>
            <p:spPr bwMode="auto">
              <a:xfrm>
                <a:off x="1616" y="2131"/>
                <a:ext cx="0" cy="50"/>
              </a:xfrm>
              <a:prstGeom prst="line">
                <a:avLst/>
              </a:prstGeom>
              <a:noFill/>
              <a:ln w="12700">
                <a:solidFill>
                  <a:srgbClr val="000000"/>
                </a:solidFill>
                <a:round/>
                <a:headEnd/>
                <a:tailEnd/>
              </a:ln>
              <a:extLst>
                <a:ext uri="{909E8E84-426E-40dd-AFC4-6F175D3DCCD1}">
                  <a14:hiddenFill xmlns="" xmlns:a14="http://schemas.microsoft.com/office/drawing/2010/main">
                    <a:noFill/>
                  </a14:hiddenFill>
                </a:ext>
              </a:extLst>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62" name="Line 16">
                <a:extLst>
                  <a:ext uri="{FF2B5EF4-FFF2-40B4-BE49-F238E27FC236}">
                    <a16:creationId xmlns:a16="http://schemas.microsoft.com/office/drawing/2014/main" id="{E79B0AC3-FC8E-C019-6D38-D35FBF9CBE5C}"/>
                  </a:ext>
                </a:extLst>
              </p:cNvPr>
              <p:cNvSpPr>
                <a:spLocks noChangeShapeType="1"/>
              </p:cNvSpPr>
              <p:nvPr/>
            </p:nvSpPr>
            <p:spPr bwMode="auto">
              <a:xfrm>
                <a:off x="1929" y="2131"/>
                <a:ext cx="0" cy="50"/>
              </a:xfrm>
              <a:prstGeom prst="line">
                <a:avLst/>
              </a:prstGeom>
              <a:noFill/>
              <a:ln w="12700">
                <a:solidFill>
                  <a:srgbClr val="000000"/>
                </a:solidFill>
                <a:round/>
                <a:headEnd/>
                <a:tailEnd/>
              </a:ln>
              <a:extLst>
                <a:ext uri="{909E8E84-426E-40dd-AFC4-6F175D3DCCD1}">
                  <a14:hiddenFill xmlns="" xmlns:a14="http://schemas.microsoft.com/office/drawing/2010/main">
                    <a:noFill/>
                  </a14:hiddenFill>
                </a:ext>
              </a:extLst>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63" name="Rectangle 17">
                <a:extLst>
                  <a:ext uri="{FF2B5EF4-FFF2-40B4-BE49-F238E27FC236}">
                    <a16:creationId xmlns:a16="http://schemas.microsoft.com/office/drawing/2014/main" id="{5A29ACD4-5EAE-1E5D-3300-6F63FF4B70D3}"/>
                  </a:ext>
                </a:extLst>
              </p:cNvPr>
              <p:cNvSpPr>
                <a:spLocks noChangeArrowheads="1"/>
              </p:cNvSpPr>
              <p:nvPr/>
            </p:nvSpPr>
            <p:spPr bwMode="auto">
              <a:xfrm>
                <a:off x="1616" y="2131"/>
                <a:ext cx="310" cy="49"/>
              </a:xfrm>
              <a:prstGeom prst="rect">
                <a:avLst/>
              </a:prstGeom>
              <a:solidFill>
                <a:srgbClr val="CCCCFF"/>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wrap="none" anchor="ctr"/>
              <a:lstStyle/>
              <a:p>
                <a:pPr marL="0" marR="0" lvl="0" indent="0" algn="ctr" defTabSz="914400" eaLnBrk="0" fontAlgn="base" latinLnBrk="0" hangingPunct="0">
                  <a:lnSpc>
                    <a:spcPct val="100000"/>
                  </a:lnSpc>
                  <a:spcBef>
                    <a:spcPct val="0"/>
                  </a:spcBef>
                  <a:spcAft>
                    <a:spcPct val="0"/>
                  </a:spcAft>
                  <a:buClrTx/>
                  <a:buSzTx/>
                  <a:buFontTx/>
                  <a:buNone/>
                  <a:tabLst/>
                  <a:defRPr/>
                </a:pPr>
                <a:endParaRPr kumimoji="0" lang="en-US" sz="24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64" name="Oval 18">
                <a:extLst>
                  <a:ext uri="{FF2B5EF4-FFF2-40B4-BE49-F238E27FC236}">
                    <a16:creationId xmlns:a16="http://schemas.microsoft.com/office/drawing/2014/main" id="{A79859C0-DACE-CA14-3CC4-186089277141}"/>
                  </a:ext>
                </a:extLst>
              </p:cNvPr>
              <p:cNvSpPr>
                <a:spLocks noChangeArrowheads="1"/>
              </p:cNvSpPr>
              <p:nvPr/>
            </p:nvSpPr>
            <p:spPr bwMode="auto">
              <a:xfrm>
                <a:off x="1613" y="2072"/>
                <a:ext cx="313" cy="95"/>
              </a:xfrm>
              <a:prstGeom prst="ellipse">
                <a:avLst/>
              </a:prstGeom>
              <a:solidFill>
                <a:srgbClr val="CCCCFF"/>
              </a:solidFill>
              <a:ln w="12700">
                <a:solidFill>
                  <a:srgbClr val="000000"/>
                </a:solidFill>
                <a:round/>
                <a:headEnd/>
                <a:tailEnd/>
              </a:ln>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65" name="Rectangle 19">
                <a:extLst>
                  <a:ext uri="{FF2B5EF4-FFF2-40B4-BE49-F238E27FC236}">
                    <a16:creationId xmlns:a16="http://schemas.microsoft.com/office/drawing/2014/main" id="{1B296699-50D2-A9CA-FAEE-C62429F8AD86}"/>
                  </a:ext>
                </a:extLst>
              </p:cNvPr>
              <p:cNvSpPr>
                <a:spLocks noChangeArrowheads="1"/>
              </p:cNvSpPr>
              <p:nvPr/>
            </p:nvSpPr>
            <p:spPr bwMode="auto">
              <a:xfrm>
                <a:off x="1687" y="2100"/>
                <a:ext cx="141" cy="105"/>
              </a:xfrm>
              <a:prstGeom prst="rect">
                <a:avLst/>
              </a:prstGeom>
              <a:solidFill>
                <a:srgbClr val="CCCCFF"/>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66" name="Text Box 20">
                <a:extLst>
                  <a:ext uri="{FF2B5EF4-FFF2-40B4-BE49-F238E27FC236}">
                    <a16:creationId xmlns:a16="http://schemas.microsoft.com/office/drawing/2014/main" id="{8D77BD55-B493-D132-CECE-4E79273198F8}"/>
                  </a:ext>
                </a:extLst>
              </p:cNvPr>
              <p:cNvSpPr txBox="1">
                <a:spLocks noChangeArrowheads="1"/>
              </p:cNvSpPr>
              <p:nvPr/>
            </p:nvSpPr>
            <p:spPr bwMode="auto">
              <a:xfrm>
                <a:off x="1652" y="2011"/>
                <a:ext cx="215" cy="264"/>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en-US" sz="2000" b="0" i="0" u="none" strike="noStrike" kern="0" cap="none" spc="0" normalizeH="0" baseline="0" noProof="0" dirty="0">
                    <a:ln>
                      <a:noFill/>
                    </a:ln>
                    <a:solidFill>
                      <a:srgbClr val="000000"/>
                    </a:solidFill>
                    <a:effectLst/>
                    <a:uLnTx/>
                    <a:uFillTx/>
                    <a:latin typeface="Arial" charset="0"/>
                    <a:ea typeface="ＭＳ Ｐゴシック" charset="0"/>
                  </a:rPr>
                  <a:t>v</a:t>
                </a:r>
                <a:endParaRPr kumimoji="0" lang="en-US" sz="2400" b="0" i="0" u="none" strike="noStrike" kern="0" cap="none" spc="0" normalizeH="0" baseline="0" noProof="0" dirty="0">
                  <a:ln>
                    <a:noFill/>
                  </a:ln>
                  <a:solidFill>
                    <a:srgbClr val="000000"/>
                  </a:solidFill>
                  <a:effectLst/>
                  <a:uLnTx/>
                  <a:uFillTx/>
                  <a:latin typeface="Arial" charset="0"/>
                  <a:ea typeface="ＭＳ Ｐゴシック" charset="0"/>
                </a:endParaRPr>
              </a:p>
            </p:txBody>
          </p:sp>
        </p:grpSp>
        <p:grpSp>
          <p:nvGrpSpPr>
            <p:cNvPr id="9" name="Group 21">
              <a:extLst>
                <a:ext uri="{FF2B5EF4-FFF2-40B4-BE49-F238E27FC236}">
                  <a16:creationId xmlns:a16="http://schemas.microsoft.com/office/drawing/2014/main" id="{49FE2743-F615-B9B7-C218-8F5EE3BC9054}"/>
                </a:ext>
              </a:extLst>
            </p:cNvPr>
            <p:cNvGrpSpPr>
              <a:grpSpLocks/>
            </p:cNvGrpSpPr>
            <p:nvPr/>
          </p:nvGrpSpPr>
          <p:grpSpPr bwMode="auto">
            <a:xfrm>
              <a:off x="1295" y="856"/>
              <a:ext cx="316" cy="266"/>
              <a:chOff x="1613" y="2011"/>
              <a:chExt cx="316" cy="266"/>
            </a:xfrm>
          </p:grpSpPr>
          <p:sp>
            <p:nvSpPr>
              <p:cNvPr id="53" name="Oval 22">
                <a:extLst>
                  <a:ext uri="{FF2B5EF4-FFF2-40B4-BE49-F238E27FC236}">
                    <a16:creationId xmlns:a16="http://schemas.microsoft.com/office/drawing/2014/main" id="{8AA59EC9-E851-955C-BDF3-62402C01B7D9}"/>
                  </a:ext>
                </a:extLst>
              </p:cNvPr>
              <p:cNvSpPr>
                <a:spLocks noChangeArrowheads="1"/>
              </p:cNvSpPr>
              <p:nvPr/>
            </p:nvSpPr>
            <p:spPr bwMode="auto">
              <a:xfrm>
                <a:off x="1616" y="2138"/>
                <a:ext cx="313" cy="81"/>
              </a:xfrm>
              <a:prstGeom prst="ellipse">
                <a:avLst/>
              </a:prstGeom>
              <a:solidFill>
                <a:srgbClr val="CCCCFF"/>
              </a:solidFill>
              <a:ln w="12700">
                <a:solidFill>
                  <a:srgbClr val="000000"/>
                </a:solidFill>
                <a:round/>
                <a:headEnd/>
                <a:tailEnd/>
              </a:ln>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54" name="Line 23">
                <a:extLst>
                  <a:ext uri="{FF2B5EF4-FFF2-40B4-BE49-F238E27FC236}">
                    <a16:creationId xmlns:a16="http://schemas.microsoft.com/office/drawing/2014/main" id="{97DF388E-221F-D8E6-B05E-5596F946CA27}"/>
                  </a:ext>
                </a:extLst>
              </p:cNvPr>
              <p:cNvSpPr>
                <a:spLocks noChangeShapeType="1"/>
              </p:cNvSpPr>
              <p:nvPr/>
            </p:nvSpPr>
            <p:spPr bwMode="auto">
              <a:xfrm>
                <a:off x="1616" y="2131"/>
                <a:ext cx="0" cy="50"/>
              </a:xfrm>
              <a:prstGeom prst="line">
                <a:avLst/>
              </a:prstGeom>
              <a:noFill/>
              <a:ln w="12700">
                <a:solidFill>
                  <a:srgbClr val="000000"/>
                </a:solidFill>
                <a:round/>
                <a:headEnd/>
                <a:tailEnd/>
              </a:ln>
              <a:extLst>
                <a:ext uri="{909E8E84-426E-40dd-AFC4-6F175D3DCCD1}">
                  <a14:hiddenFill xmlns="" xmlns:a14="http://schemas.microsoft.com/office/drawing/2010/main">
                    <a:noFill/>
                  </a14:hiddenFill>
                </a:ext>
              </a:extLst>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55" name="Line 24">
                <a:extLst>
                  <a:ext uri="{FF2B5EF4-FFF2-40B4-BE49-F238E27FC236}">
                    <a16:creationId xmlns:a16="http://schemas.microsoft.com/office/drawing/2014/main" id="{5F1D4A4B-26FA-5B36-41B7-32E8F050FB33}"/>
                  </a:ext>
                </a:extLst>
              </p:cNvPr>
              <p:cNvSpPr>
                <a:spLocks noChangeShapeType="1"/>
              </p:cNvSpPr>
              <p:nvPr/>
            </p:nvSpPr>
            <p:spPr bwMode="auto">
              <a:xfrm>
                <a:off x="1929" y="2131"/>
                <a:ext cx="0" cy="50"/>
              </a:xfrm>
              <a:prstGeom prst="line">
                <a:avLst/>
              </a:prstGeom>
              <a:noFill/>
              <a:ln w="12700">
                <a:solidFill>
                  <a:srgbClr val="000000"/>
                </a:solidFill>
                <a:round/>
                <a:headEnd/>
                <a:tailEnd/>
              </a:ln>
              <a:extLst>
                <a:ext uri="{909E8E84-426E-40dd-AFC4-6F175D3DCCD1}">
                  <a14:hiddenFill xmlns="" xmlns:a14="http://schemas.microsoft.com/office/drawing/2010/main">
                    <a:noFill/>
                  </a14:hiddenFill>
                </a:ext>
              </a:extLst>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56" name="Rectangle 25">
                <a:extLst>
                  <a:ext uri="{FF2B5EF4-FFF2-40B4-BE49-F238E27FC236}">
                    <a16:creationId xmlns:a16="http://schemas.microsoft.com/office/drawing/2014/main" id="{ACE9C519-B3EA-F0F7-6AF3-D7951DD9C613}"/>
                  </a:ext>
                </a:extLst>
              </p:cNvPr>
              <p:cNvSpPr>
                <a:spLocks noChangeArrowheads="1"/>
              </p:cNvSpPr>
              <p:nvPr/>
            </p:nvSpPr>
            <p:spPr bwMode="auto">
              <a:xfrm>
                <a:off x="1616" y="2131"/>
                <a:ext cx="310" cy="49"/>
              </a:xfrm>
              <a:prstGeom prst="rect">
                <a:avLst/>
              </a:prstGeom>
              <a:solidFill>
                <a:srgbClr val="CCCCFF"/>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wrap="none" anchor="ctr"/>
              <a:lstStyle/>
              <a:p>
                <a:pPr marL="0" marR="0" lvl="0" indent="0" algn="ctr" defTabSz="914400" eaLnBrk="0" fontAlgn="base" latinLnBrk="0" hangingPunct="0">
                  <a:lnSpc>
                    <a:spcPct val="100000"/>
                  </a:lnSpc>
                  <a:spcBef>
                    <a:spcPct val="0"/>
                  </a:spcBef>
                  <a:spcAft>
                    <a:spcPct val="0"/>
                  </a:spcAft>
                  <a:buClrTx/>
                  <a:buSzTx/>
                  <a:buFontTx/>
                  <a:buNone/>
                  <a:tabLst/>
                  <a:defRPr/>
                </a:pPr>
                <a:endParaRPr kumimoji="0" lang="en-US" sz="24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57" name="Oval 26">
                <a:extLst>
                  <a:ext uri="{FF2B5EF4-FFF2-40B4-BE49-F238E27FC236}">
                    <a16:creationId xmlns:a16="http://schemas.microsoft.com/office/drawing/2014/main" id="{7CAA7B62-78BF-BA67-1F84-028EAC5AAAA4}"/>
                  </a:ext>
                </a:extLst>
              </p:cNvPr>
              <p:cNvSpPr>
                <a:spLocks noChangeArrowheads="1"/>
              </p:cNvSpPr>
              <p:nvPr/>
            </p:nvSpPr>
            <p:spPr bwMode="auto">
              <a:xfrm>
                <a:off x="1611" y="2072"/>
                <a:ext cx="313" cy="97"/>
              </a:xfrm>
              <a:prstGeom prst="ellipse">
                <a:avLst/>
              </a:prstGeom>
              <a:solidFill>
                <a:srgbClr val="CCCCFF"/>
              </a:solidFill>
              <a:ln w="12700">
                <a:solidFill>
                  <a:srgbClr val="000000"/>
                </a:solidFill>
                <a:round/>
                <a:headEnd/>
                <a:tailEnd/>
              </a:ln>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58" name="Rectangle 27">
                <a:extLst>
                  <a:ext uri="{FF2B5EF4-FFF2-40B4-BE49-F238E27FC236}">
                    <a16:creationId xmlns:a16="http://schemas.microsoft.com/office/drawing/2014/main" id="{79D9C316-769F-B078-9533-AA55B3B4F5B4}"/>
                  </a:ext>
                </a:extLst>
              </p:cNvPr>
              <p:cNvSpPr>
                <a:spLocks noChangeArrowheads="1"/>
              </p:cNvSpPr>
              <p:nvPr/>
            </p:nvSpPr>
            <p:spPr bwMode="auto">
              <a:xfrm>
                <a:off x="1687" y="2100"/>
                <a:ext cx="141" cy="103"/>
              </a:xfrm>
              <a:prstGeom prst="rect">
                <a:avLst/>
              </a:prstGeom>
              <a:solidFill>
                <a:srgbClr val="CCCCFF"/>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59" name="Text Box 28">
                <a:extLst>
                  <a:ext uri="{FF2B5EF4-FFF2-40B4-BE49-F238E27FC236}">
                    <a16:creationId xmlns:a16="http://schemas.microsoft.com/office/drawing/2014/main" id="{BC9ABB4B-E274-03E0-568D-40932AA426DE}"/>
                  </a:ext>
                </a:extLst>
              </p:cNvPr>
              <p:cNvSpPr txBox="1">
                <a:spLocks noChangeArrowheads="1"/>
              </p:cNvSpPr>
              <p:nvPr/>
            </p:nvSpPr>
            <p:spPr bwMode="auto">
              <a:xfrm>
                <a:off x="1652" y="2011"/>
                <a:ext cx="215" cy="266"/>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en-US" sz="2000" b="0" i="0" u="none" strike="noStrike" kern="0" cap="none" spc="0" normalizeH="0" baseline="0" noProof="0" dirty="0">
                    <a:ln>
                      <a:noFill/>
                    </a:ln>
                    <a:solidFill>
                      <a:srgbClr val="000000"/>
                    </a:solidFill>
                    <a:effectLst/>
                    <a:uLnTx/>
                    <a:uFillTx/>
                    <a:latin typeface="Arial" charset="0"/>
                    <a:ea typeface="ＭＳ Ｐゴシック" charset="0"/>
                  </a:rPr>
                  <a:t>x</a:t>
                </a:r>
                <a:endParaRPr kumimoji="0" lang="en-US" sz="2400" b="0" i="0" u="none" strike="noStrike" kern="0" cap="none" spc="0" normalizeH="0" baseline="0" noProof="0" dirty="0">
                  <a:ln>
                    <a:noFill/>
                  </a:ln>
                  <a:solidFill>
                    <a:srgbClr val="000000"/>
                  </a:solidFill>
                  <a:effectLst/>
                  <a:uLnTx/>
                  <a:uFillTx/>
                  <a:latin typeface="Arial" charset="0"/>
                  <a:ea typeface="ＭＳ Ｐゴシック" charset="0"/>
                </a:endParaRPr>
              </a:p>
            </p:txBody>
          </p:sp>
        </p:grpSp>
        <p:grpSp>
          <p:nvGrpSpPr>
            <p:cNvPr id="10" name="Group 29">
              <a:extLst>
                <a:ext uri="{FF2B5EF4-FFF2-40B4-BE49-F238E27FC236}">
                  <a16:creationId xmlns:a16="http://schemas.microsoft.com/office/drawing/2014/main" id="{061CBBA4-2F9A-A85A-1A30-2CB34E7DE929}"/>
                </a:ext>
              </a:extLst>
            </p:cNvPr>
            <p:cNvGrpSpPr>
              <a:grpSpLocks/>
            </p:cNvGrpSpPr>
            <p:nvPr/>
          </p:nvGrpSpPr>
          <p:grpSpPr bwMode="auto">
            <a:xfrm>
              <a:off x="415" y="2028"/>
              <a:ext cx="316" cy="267"/>
              <a:chOff x="1613" y="2011"/>
              <a:chExt cx="316" cy="267"/>
            </a:xfrm>
          </p:grpSpPr>
          <p:sp>
            <p:nvSpPr>
              <p:cNvPr id="46" name="Oval 30">
                <a:extLst>
                  <a:ext uri="{FF2B5EF4-FFF2-40B4-BE49-F238E27FC236}">
                    <a16:creationId xmlns:a16="http://schemas.microsoft.com/office/drawing/2014/main" id="{6088B6D9-915F-7727-BF1A-507D39D70939}"/>
                  </a:ext>
                </a:extLst>
              </p:cNvPr>
              <p:cNvSpPr>
                <a:spLocks noChangeArrowheads="1"/>
              </p:cNvSpPr>
              <p:nvPr/>
            </p:nvSpPr>
            <p:spPr bwMode="auto">
              <a:xfrm>
                <a:off x="1616" y="2138"/>
                <a:ext cx="313" cy="82"/>
              </a:xfrm>
              <a:prstGeom prst="ellipse">
                <a:avLst/>
              </a:prstGeom>
              <a:solidFill>
                <a:srgbClr val="CCCCFF"/>
              </a:solidFill>
              <a:ln w="12700">
                <a:solidFill>
                  <a:srgbClr val="000000"/>
                </a:solidFill>
                <a:round/>
                <a:headEnd/>
                <a:tailEnd/>
              </a:ln>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47" name="Line 31">
                <a:extLst>
                  <a:ext uri="{FF2B5EF4-FFF2-40B4-BE49-F238E27FC236}">
                    <a16:creationId xmlns:a16="http://schemas.microsoft.com/office/drawing/2014/main" id="{BF4FB7A9-B1F0-0D2C-CAAC-BE1C823601D6}"/>
                  </a:ext>
                </a:extLst>
              </p:cNvPr>
              <p:cNvSpPr>
                <a:spLocks noChangeShapeType="1"/>
              </p:cNvSpPr>
              <p:nvPr/>
            </p:nvSpPr>
            <p:spPr bwMode="auto">
              <a:xfrm>
                <a:off x="1616" y="2131"/>
                <a:ext cx="0" cy="50"/>
              </a:xfrm>
              <a:prstGeom prst="line">
                <a:avLst/>
              </a:prstGeom>
              <a:noFill/>
              <a:ln w="12700">
                <a:solidFill>
                  <a:srgbClr val="000000"/>
                </a:solidFill>
                <a:round/>
                <a:headEnd/>
                <a:tailEnd/>
              </a:ln>
              <a:extLst>
                <a:ext uri="{909E8E84-426E-40dd-AFC4-6F175D3DCCD1}">
                  <a14:hiddenFill xmlns="" xmlns:a14="http://schemas.microsoft.com/office/drawing/2010/main">
                    <a:noFill/>
                  </a14:hiddenFill>
                </a:ext>
              </a:extLst>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48" name="Line 32">
                <a:extLst>
                  <a:ext uri="{FF2B5EF4-FFF2-40B4-BE49-F238E27FC236}">
                    <a16:creationId xmlns:a16="http://schemas.microsoft.com/office/drawing/2014/main" id="{F632AF19-BCD4-3366-FA6A-FBAF0B598F0B}"/>
                  </a:ext>
                </a:extLst>
              </p:cNvPr>
              <p:cNvSpPr>
                <a:spLocks noChangeShapeType="1"/>
              </p:cNvSpPr>
              <p:nvPr/>
            </p:nvSpPr>
            <p:spPr bwMode="auto">
              <a:xfrm>
                <a:off x="1931" y="2131"/>
                <a:ext cx="0" cy="50"/>
              </a:xfrm>
              <a:prstGeom prst="line">
                <a:avLst/>
              </a:prstGeom>
              <a:noFill/>
              <a:ln w="12700">
                <a:solidFill>
                  <a:srgbClr val="000000"/>
                </a:solidFill>
                <a:round/>
                <a:headEnd/>
                <a:tailEnd/>
              </a:ln>
              <a:extLst>
                <a:ext uri="{909E8E84-426E-40dd-AFC4-6F175D3DCCD1}">
                  <a14:hiddenFill xmlns="" xmlns:a14="http://schemas.microsoft.com/office/drawing/2010/main">
                    <a:noFill/>
                  </a14:hiddenFill>
                </a:ext>
              </a:extLst>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49" name="Rectangle 33">
                <a:extLst>
                  <a:ext uri="{FF2B5EF4-FFF2-40B4-BE49-F238E27FC236}">
                    <a16:creationId xmlns:a16="http://schemas.microsoft.com/office/drawing/2014/main" id="{7CDFCFB5-5145-CB08-3CB0-786ECB9F7E53}"/>
                  </a:ext>
                </a:extLst>
              </p:cNvPr>
              <p:cNvSpPr>
                <a:spLocks noChangeArrowheads="1"/>
              </p:cNvSpPr>
              <p:nvPr/>
            </p:nvSpPr>
            <p:spPr bwMode="auto">
              <a:xfrm>
                <a:off x="1616" y="2131"/>
                <a:ext cx="310" cy="49"/>
              </a:xfrm>
              <a:prstGeom prst="rect">
                <a:avLst/>
              </a:prstGeom>
              <a:solidFill>
                <a:srgbClr val="CCCCFF"/>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wrap="none" anchor="ctr"/>
              <a:lstStyle/>
              <a:p>
                <a:pPr marL="0" marR="0" lvl="0" indent="0" algn="ctr" defTabSz="914400" eaLnBrk="0" fontAlgn="base" latinLnBrk="0" hangingPunct="0">
                  <a:lnSpc>
                    <a:spcPct val="100000"/>
                  </a:lnSpc>
                  <a:spcBef>
                    <a:spcPct val="0"/>
                  </a:spcBef>
                  <a:spcAft>
                    <a:spcPct val="0"/>
                  </a:spcAft>
                  <a:buClrTx/>
                  <a:buSzTx/>
                  <a:buFontTx/>
                  <a:buNone/>
                  <a:tabLst/>
                  <a:defRPr/>
                </a:pPr>
                <a:endParaRPr kumimoji="0" lang="en-US" sz="24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50" name="Oval 34">
                <a:extLst>
                  <a:ext uri="{FF2B5EF4-FFF2-40B4-BE49-F238E27FC236}">
                    <a16:creationId xmlns:a16="http://schemas.microsoft.com/office/drawing/2014/main" id="{83E9B4D3-4B7F-53C0-B2F0-1E142BCE7E30}"/>
                  </a:ext>
                </a:extLst>
              </p:cNvPr>
              <p:cNvSpPr>
                <a:spLocks noChangeArrowheads="1"/>
              </p:cNvSpPr>
              <p:nvPr/>
            </p:nvSpPr>
            <p:spPr bwMode="auto">
              <a:xfrm>
                <a:off x="1613" y="2072"/>
                <a:ext cx="313" cy="97"/>
              </a:xfrm>
              <a:prstGeom prst="ellipse">
                <a:avLst/>
              </a:prstGeom>
              <a:solidFill>
                <a:srgbClr val="CCCCFF"/>
              </a:solidFill>
              <a:ln w="12700">
                <a:solidFill>
                  <a:srgbClr val="000000"/>
                </a:solidFill>
                <a:round/>
                <a:headEnd/>
                <a:tailEnd/>
              </a:ln>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51" name="Rectangle 35">
                <a:extLst>
                  <a:ext uri="{FF2B5EF4-FFF2-40B4-BE49-F238E27FC236}">
                    <a16:creationId xmlns:a16="http://schemas.microsoft.com/office/drawing/2014/main" id="{59D9B2DC-611F-4518-97DE-6938661F7B2A}"/>
                  </a:ext>
                </a:extLst>
              </p:cNvPr>
              <p:cNvSpPr>
                <a:spLocks noChangeArrowheads="1"/>
              </p:cNvSpPr>
              <p:nvPr/>
            </p:nvSpPr>
            <p:spPr bwMode="auto">
              <a:xfrm>
                <a:off x="1687" y="2102"/>
                <a:ext cx="141" cy="103"/>
              </a:xfrm>
              <a:prstGeom prst="rect">
                <a:avLst/>
              </a:prstGeom>
              <a:solidFill>
                <a:srgbClr val="CCCCFF"/>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52" name="Text Box 36">
                <a:extLst>
                  <a:ext uri="{FF2B5EF4-FFF2-40B4-BE49-F238E27FC236}">
                    <a16:creationId xmlns:a16="http://schemas.microsoft.com/office/drawing/2014/main" id="{57E9E42E-C667-7E24-C683-B8B890B8D921}"/>
                  </a:ext>
                </a:extLst>
              </p:cNvPr>
              <p:cNvSpPr txBox="1">
                <a:spLocks noChangeArrowheads="1"/>
              </p:cNvSpPr>
              <p:nvPr/>
            </p:nvSpPr>
            <p:spPr bwMode="auto">
              <a:xfrm>
                <a:off x="1648" y="2011"/>
                <a:ext cx="226" cy="26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en-US" sz="2000" b="0" i="0" u="none" strike="noStrike" kern="0" cap="none" spc="0" normalizeH="0" baseline="0" noProof="0" dirty="0">
                    <a:ln>
                      <a:noFill/>
                    </a:ln>
                    <a:solidFill>
                      <a:srgbClr val="000000"/>
                    </a:solidFill>
                    <a:effectLst/>
                    <a:uLnTx/>
                    <a:uFillTx/>
                    <a:latin typeface="Arial" charset="0"/>
                    <a:ea typeface="ＭＳ Ｐゴシック" charset="0"/>
                  </a:rPr>
                  <a:t>u</a:t>
                </a:r>
                <a:endParaRPr kumimoji="0" lang="en-US" sz="2400" b="0" i="0" u="none" strike="noStrike" kern="0" cap="none" spc="0" normalizeH="0" baseline="0" noProof="0" dirty="0">
                  <a:ln>
                    <a:noFill/>
                  </a:ln>
                  <a:solidFill>
                    <a:srgbClr val="000000"/>
                  </a:solidFill>
                  <a:effectLst/>
                  <a:uLnTx/>
                  <a:uFillTx/>
                  <a:latin typeface="Arial" charset="0"/>
                  <a:ea typeface="ＭＳ Ｐゴシック" charset="0"/>
                </a:endParaRPr>
              </a:p>
            </p:txBody>
          </p:sp>
        </p:grpSp>
        <p:sp>
          <p:nvSpPr>
            <p:cNvPr id="11" name="Line 37">
              <a:extLst>
                <a:ext uri="{FF2B5EF4-FFF2-40B4-BE49-F238E27FC236}">
                  <a16:creationId xmlns:a16="http://schemas.microsoft.com/office/drawing/2014/main" id="{3D7F3AD9-683D-BEAE-C322-A8F30196F5F3}"/>
                </a:ext>
              </a:extLst>
            </p:cNvPr>
            <p:cNvSpPr>
              <a:spLocks noChangeShapeType="1"/>
            </p:cNvSpPr>
            <p:nvPr/>
          </p:nvSpPr>
          <p:spPr bwMode="auto">
            <a:xfrm>
              <a:off x="738" y="2156"/>
              <a:ext cx="632" cy="0"/>
            </a:xfrm>
            <a:prstGeom prst="line">
              <a:avLst/>
            </a:prstGeom>
            <a:noFill/>
            <a:ln w="9525">
              <a:solidFill>
                <a:srgbClr val="000000"/>
              </a:solidFill>
              <a:round/>
              <a:headEnd/>
              <a:tailEnd/>
            </a:ln>
            <a:extLst>
              <a:ext uri="{909E8E84-426E-40dd-AFC4-6F175D3DCCD1}">
                <a14:hiddenFill xmlns="" xmlns:a14="http://schemas.microsoft.com/office/drawing/2010/main">
                  <a:noFill/>
                </a14:hiddenFill>
              </a:ext>
            </a:extLst>
          </p:spPr>
          <p:txBody>
            <a:bodyP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12" name="Line 38">
              <a:extLst>
                <a:ext uri="{FF2B5EF4-FFF2-40B4-BE49-F238E27FC236}">
                  <a16:creationId xmlns:a16="http://schemas.microsoft.com/office/drawing/2014/main" id="{CF058301-0F00-504B-8185-F7A145094E21}"/>
                </a:ext>
              </a:extLst>
            </p:cNvPr>
            <p:cNvSpPr>
              <a:spLocks noChangeShapeType="1"/>
            </p:cNvSpPr>
            <p:nvPr/>
          </p:nvSpPr>
          <p:spPr bwMode="auto">
            <a:xfrm>
              <a:off x="1440" y="1082"/>
              <a:ext cx="0" cy="962"/>
            </a:xfrm>
            <a:prstGeom prst="line">
              <a:avLst/>
            </a:prstGeom>
            <a:noFill/>
            <a:ln w="9525">
              <a:solidFill>
                <a:srgbClr val="000000"/>
              </a:solidFill>
              <a:round/>
              <a:headEnd/>
              <a:tailEnd/>
            </a:ln>
            <a:extLst>
              <a:ext uri="{909E8E84-426E-40dd-AFC4-6F175D3DCCD1}">
                <a14:hiddenFill xmlns="" xmlns:a14="http://schemas.microsoft.com/office/drawing/2010/main">
                  <a:noFill/>
                </a14:hiddenFill>
              </a:ext>
            </a:extLst>
          </p:spPr>
          <p:txBody>
            <a:bodyP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13" name="Line 39">
              <a:extLst>
                <a:ext uri="{FF2B5EF4-FFF2-40B4-BE49-F238E27FC236}">
                  <a16:creationId xmlns:a16="http://schemas.microsoft.com/office/drawing/2014/main" id="{CA7C12A2-F01B-D006-599B-AED57CC3DCAB}"/>
                </a:ext>
              </a:extLst>
            </p:cNvPr>
            <p:cNvSpPr>
              <a:spLocks noChangeShapeType="1"/>
            </p:cNvSpPr>
            <p:nvPr/>
          </p:nvSpPr>
          <p:spPr bwMode="auto">
            <a:xfrm flipH="1">
              <a:off x="614" y="1021"/>
              <a:ext cx="674" cy="1080"/>
            </a:xfrm>
            <a:prstGeom prst="line">
              <a:avLst/>
            </a:prstGeom>
            <a:noFill/>
            <a:ln w="9525">
              <a:solidFill>
                <a:srgbClr val="000000"/>
              </a:solidFill>
              <a:round/>
              <a:headEnd/>
              <a:tailEnd/>
            </a:ln>
            <a:extLst>
              <a:ext uri="{909E8E84-426E-40dd-AFC4-6F175D3DCCD1}">
                <a14:hiddenFill xmlns="" xmlns:a14="http://schemas.microsoft.com/office/drawing/2010/main">
                  <a:noFill/>
                </a14:hiddenFill>
              </a:ext>
            </a:extLst>
          </p:spPr>
          <p:txBody>
            <a:bodyP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14" name="Text Box 40">
              <a:extLst>
                <a:ext uri="{FF2B5EF4-FFF2-40B4-BE49-F238E27FC236}">
                  <a16:creationId xmlns:a16="http://schemas.microsoft.com/office/drawing/2014/main" id="{23BF8883-42C7-528E-E871-91F578BB4875}"/>
                </a:ext>
              </a:extLst>
            </p:cNvPr>
            <p:cNvSpPr txBox="1">
              <a:spLocks noChangeArrowheads="1"/>
            </p:cNvSpPr>
            <p:nvPr/>
          </p:nvSpPr>
          <p:spPr bwMode="auto">
            <a:xfrm>
              <a:off x="772" y="1368"/>
              <a:ext cx="215" cy="24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en-US" sz="1800" b="0" i="0" u="none" strike="noStrike" kern="0" cap="none" spc="0" normalizeH="0" baseline="0" noProof="0" dirty="0">
                  <a:ln>
                    <a:noFill/>
                  </a:ln>
                  <a:solidFill>
                    <a:srgbClr val="000000"/>
                  </a:solidFill>
                  <a:effectLst/>
                  <a:uLnTx/>
                  <a:uFillTx/>
                  <a:latin typeface="Arial" charset="0"/>
                  <a:ea typeface="ＭＳ Ｐゴシック" charset="0"/>
                </a:rPr>
                <a:t>5</a:t>
              </a:r>
              <a:endParaRPr kumimoji="0" lang="en-US" sz="24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15" name="Line 41">
              <a:extLst>
                <a:ext uri="{FF2B5EF4-FFF2-40B4-BE49-F238E27FC236}">
                  <a16:creationId xmlns:a16="http://schemas.microsoft.com/office/drawing/2014/main" id="{4FC0259E-E66B-25EE-ABAC-02E84F28457D}"/>
                </a:ext>
              </a:extLst>
            </p:cNvPr>
            <p:cNvSpPr>
              <a:spLocks noChangeShapeType="1"/>
            </p:cNvSpPr>
            <p:nvPr/>
          </p:nvSpPr>
          <p:spPr bwMode="auto">
            <a:xfrm>
              <a:off x="1447" y="2206"/>
              <a:ext cx="9" cy="710"/>
            </a:xfrm>
            <a:prstGeom prst="line">
              <a:avLst/>
            </a:prstGeom>
            <a:noFill/>
            <a:ln w="9525">
              <a:solidFill>
                <a:srgbClr val="000000"/>
              </a:solidFill>
              <a:round/>
              <a:headEnd/>
              <a:tailEnd/>
            </a:ln>
            <a:extLst>
              <a:ext uri="{909E8E84-426E-40dd-AFC4-6F175D3DCCD1}">
                <a14:hiddenFill xmlns="" xmlns:a14="http://schemas.microsoft.com/office/drawing/2010/main">
                  <a:noFill/>
                </a14:hiddenFill>
              </a:ext>
            </a:extLst>
          </p:spPr>
          <p:txBody>
            <a:bodyP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16" name="Text Box 42">
              <a:extLst>
                <a:ext uri="{FF2B5EF4-FFF2-40B4-BE49-F238E27FC236}">
                  <a16:creationId xmlns:a16="http://schemas.microsoft.com/office/drawing/2014/main" id="{0BD59DBB-B01A-8823-DB0D-9E383102EEC4}"/>
                </a:ext>
              </a:extLst>
            </p:cNvPr>
            <p:cNvSpPr txBox="1">
              <a:spLocks noChangeArrowheads="1"/>
            </p:cNvSpPr>
            <p:nvPr/>
          </p:nvSpPr>
          <p:spPr bwMode="auto">
            <a:xfrm>
              <a:off x="1454" y="2407"/>
              <a:ext cx="215" cy="246"/>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en-US" sz="1800" b="0" i="0" u="none" strike="noStrike" kern="0" cap="none" spc="0" normalizeH="0" baseline="0" noProof="0" dirty="0">
                  <a:ln>
                    <a:noFill/>
                  </a:ln>
                  <a:solidFill>
                    <a:srgbClr val="000000"/>
                  </a:solidFill>
                  <a:effectLst/>
                  <a:uLnTx/>
                  <a:uFillTx/>
                  <a:latin typeface="Arial" charset="0"/>
                  <a:ea typeface="ＭＳ Ｐゴシック" charset="0"/>
                </a:rPr>
                <a:t>3</a:t>
              </a:r>
              <a:endParaRPr kumimoji="0" lang="en-US" sz="24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17" name="Freeform 43">
              <a:extLst>
                <a:ext uri="{FF2B5EF4-FFF2-40B4-BE49-F238E27FC236}">
                  <a16:creationId xmlns:a16="http://schemas.microsoft.com/office/drawing/2014/main" id="{D5A12408-D32A-E08A-3A7D-29FD34FCDB00}"/>
                </a:ext>
              </a:extLst>
            </p:cNvPr>
            <p:cNvSpPr>
              <a:spLocks/>
            </p:cNvSpPr>
            <p:nvPr/>
          </p:nvSpPr>
          <p:spPr bwMode="auto">
            <a:xfrm>
              <a:off x="601" y="2227"/>
              <a:ext cx="860" cy="799"/>
            </a:xfrm>
            <a:custGeom>
              <a:avLst/>
              <a:gdLst>
                <a:gd name="T0" fmla="*/ 0 w 857"/>
                <a:gd name="T1" fmla="*/ 0 h 1152"/>
                <a:gd name="T2" fmla="*/ 562 w 857"/>
                <a:gd name="T3" fmla="*/ 1152 h 1152"/>
                <a:gd name="T4" fmla="*/ 857 w 857"/>
                <a:gd name="T5" fmla="*/ 772 h 1152"/>
                <a:gd name="T6" fmla="*/ 0 60000 65536"/>
                <a:gd name="T7" fmla="*/ 0 60000 65536"/>
                <a:gd name="T8" fmla="*/ 0 60000 65536"/>
                <a:gd name="T9" fmla="*/ 0 w 857"/>
                <a:gd name="T10" fmla="*/ 0 h 1152"/>
                <a:gd name="T11" fmla="*/ 857 w 857"/>
                <a:gd name="T12" fmla="*/ 1152 h 1152"/>
                <a:gd name="connsiteX0" fmla="*/ 0 w 10000"/>
                <a:gd name="connsiteY0" fmla="*/ 0 h 6928"/>
                <a:gd name="connsiteX1" fmla="*/ 3770 w 10000"/>
                <a:gd name="connsiteY1" fmla="*/ 6300 h 6928"/>
                <a:gd name="connsiteX2" fmla="*/ 10000 w 10000"/>
                <a:gd name="connsiteY2" fmla="*/ 6701 h 6928"/>
                <a:gd name="connsiteX0" fmla="*/ 0 w 10000"/>
                <a:gd name="connsiteY0" fmla="*/ 0 h 9871"/>
                <a:gd name="connsiteX1" fmla="*/ 1802 w 10000"/>
                <a:gd name="connsiteY1" fmla="*/ 7634 h 9871"/>
                <a:gd name="connsiteX2" fmla="*/ 10000 w 10000"/>
                <a:gd name="connsiteY2" fmla="*/ 9672 h 9871"/>
                <a:gd name="connsiteX0" fmla="*/ 0 w 10000"/>
                <a:gd name="connsiteY0" fmla="*/ 0 h 10136"/>
                <a:gd name="connsiteX1" fmla="*/ 1802 w 10000"/>
                <a:gd name="connsiteY1" fmla="*/ 7734 h 10136"/>
                <a:gd name="connsiteX2" fmla="*/ 10000 w 10000"/>
                <a:gd name="connsiteY2" fmla="*/ 9798 h 10136"/>
                <a:gd name="connsiteX0" fmla="*/ 0 w 10000"/>
                <a:gd name="connsiteY0" fmla="*/ 0 h 10136"/>
                <a:gd name="connsiteX1" fmla="*/ 1802 w 10000"/>
                <a:gd name="connsiteY1" fmla="*/ 7734 h 10136"/>
                <a:gd name="connsiteX2" fmla="*/ 10000 w 10000"/>
                <a:gd name="connsiteY2" fmla="*/ 9798 h 10136"/>
                <a:gd name="connsiteX0" fmla="*/ 32 w 10032"/>
                <a:gd name="connsiteY0" fmla="*/ 0 h 10136"/>
                <a:gd name="connsiteX1" fmla="*/ 1834 w 10032"/>
                <a:gd name="connsiteY1" fmla="*/ 7734 h 10136"/>
                <a:gd name="connsiteX2" fmla="*/ 10032 w 10032"/>
                <a:gd name="connsiteY2" fmla="*/ 9798 h 10136"/>
              </a:gdLst>
              <a:ahLst/>
              <a:cxnLst>
                <a:cxn ang="0">
                  <a:pos x="connsiteX0" y="connsiteY0"/>
                </a:cxn>
                <a:cxn ang="0">
                  <a:pos x="connsiteX1" y="connsiteY1"/>
                </a:cxn>
                <a:cxn ang="0">
                  <a:pos x="connsiteX2" y="connsiteY2"/>
                </a:cxn>
              </a:cxnLst>
              <a:rect l="l" t="t" r="r" b="b"/>
              <a:pathLst>
                <a:path w="10032" h="10136">
                  <a:moveTo>
                    <a:pt x="32" y="0"/>
                  </a:moveTo>
                  <a:cubicBezTo>
                    <a:pt x="62" y="4573"/>
                    <a:pt x="-465" y="5047"/>
                    <a:pt x="1834" y="7734"/>
                  </a:cubicBezTo>
                  <a:cubicBezTo>
                    <a:pt x="4132" y="9414"/>
                    <a:pt x="9320" y="10802"/>
                    <a:pt x="10032" y="9798"/>
                  </a:cubicBezTo>
                </a:path>
              </a:pathLst>
            </a:custGeom>
            <a:noFill/>
            <a:ln w="9525">
              <a:solidFill>
                <a:srgbClr val="000000"/>
              </a:solidFill>
              <a:round/>
              <a:headEnd/>
              <a:tailEnd/>
            </a:ln>
            <a:extLst>
              <a:ext uri="{909E8E84-426E-40dd-AFC4-6F175D3DCCD1}">
                <a14:hiddenFill xmlns="" xmlns:a14="http://schemas.microsoft.com/office/drawing/2010/main">
                  <a:solidFill>
                    <a:srgbClr val="FFFFFF"/>
                  </a:solidFill>
                </a14:hiddenFill>
              </a:ext>
            </a:extLst>
          </p:spPr>
          <p:txBody>
            <a:bodyP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18" name="Text Box 44">
              <a:extLst>
                <a:ext uri="{FF2B5EF4-FFF2-40B4-BE49-F238E27FC236}">
                  <a16:creationId xmlns:a16="http://schemas.microsoft.com/office/drawing/2014/main" id="{12106AEC-C285-8EF1-0B3B-5058104647E6}"/>
                </a:ext>
              </a:extLst>
            </p:cNvPr>
            <p:cNvSpPr txBox="1">
              <a:spLocks noChangeArrowheads="1"/>
            </p:cNvSpPr>
            <p:nvPr/>
          </p:nvSpPr>
          <p:spPr bwMode="auto">
            <a:xfrm>
              <a:off x="768" y="2582"/>
              <a:ext cx="216" cy="246"/>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en-US" sz="1800" b="0" i="0" u="none" strike="noStrike" kern="0" cap="none" spc="0" normalizeH="0" baseline="0" noProof="0" dirty="0">
                  <a:ln>
                    <a:noFill/>
                  </a:ln>
                  <a:solidFill>
                    <a:srgbClr val="000000"/>
                  </a:solidFill>
                  <a:effectLst/>
                  <a:uLnTx/>
                  <a:uFillTx/>
                  <a:latin typeface="Arial" charset="0"/>
                  <a:ea typeface="ＭＳ Ｐゴシック" charset="0"/>
                </a:rPr>
                <a:t>7</a:t>
              </a:r>
              <a:endParaRPr kumimoji="0" lang="en-US" sz="24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19" name="Line 45">
              <a:extLst>
                <a:ext uri="{FF2B5EF4-FFF2-40B4-BE49-F238E27FC236}">
                  <a16:creationId xmlns:a16="http://schemas.microsoft.com/office/drawing/2014/main" id="{90AC6BD2-7BA4-863A-0D97-480AC28340BA}"/>
                </a:ext>
              </a:extLst>
            </p:cNvPr>
            <p:cNvSpPr>
              <a:spLocks noChangeShapeType="1"/>
            </p:cNvSpPr>
            <p:nvPr/>
          </p:nvSpPr>
          <p:spPr bwMode="auto">
            <a:xfrm flipH="1">
              <a:off x="1450" y="2158"/>
              <a:ext cx="998" cy="823"/>
            </a:xfrm>
            <a:prstGeom prst="line">
              <a:avLst/>
            </a:prstGeom>
            <a:noFill/>
            <a:ln w="9525">
              <a:solidFill>
                <a:srgbClr val="000000"/>
              </a:solidFill>
              <a:round/>
              <a:headEnd/>
              <a:tailEnd/>
            </a:ln>
            <a:extLst>
              <a:ext uri="{909E8E84-426E-40dd-AFC4-6F175D3DCCD1}">
                <a14:hiddenFill xmlns="" xmlns:a14="http://schemas.microsoft.com/office/drawing/2010/main">
                  <a:noFill/>
                </a14:hiddenFill>
              </a:ext>
            </a:extLst>
          </p:spPr>
          <p:txBody>
            <a:bodyP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20" name="Text Box 46">
              <a:extLst>
                <a:ext uri="{FF2B5EF4-FFF2-40B4-BE49-F238E27FC236}">
                  <a16:creationId xmlns:a16="http://schemas.microsoft.com/office/drawing/2014/main" id="{7CF569B3-CF7F-9A04-6FCF-0622ED069021}"/>
                </a:ext>
              </a:extLst>
            </p:cNvPr>
            <p:cNvSpPr txBox="1">
              <a:spLocks noChangeArrowheads="1"/>
            </p:cNvSpPr>
            <p:nvPr/>
          </p:nvSpPr>
          <p:spPr bwMode="auto">
            <a:xfrm>
              <a:off x="1896" y="2569"/>
              <a:ext cx="216" cy="246"/>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en-US" sz="1800" b="0" i="0" u="none" strike="noStrike" kern="0" cap="none" spc="0" normalizeH="0" baseline="0" noProof="0" dirty="0">
                  <a:ln>
                    <a:noFill/>
                  </a:ln>
                  <a:solidFill>
                    <a:srgbClr val="000000"/>
                  </a:solidFill>
                  <a:effectLst/>
                  <a:uLnTx/>
                  <a:uFillTx/>
                  <a:latin typeface="Arial" charset="0"/>
                  <a:ea typeface="ＭＳ Ｐゴシック" charset="0"/>
                </a:rPr>
                <a:t>4</a:t>
              </a:r>
              <a:endParaRPr kumimoji="0" lang="en-US" sz="24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21" name="Freeform 47">
              <a:extLst>
                <a:ext uri="{FF2B5EF4-FFF2-40B4-BE49-F238E27FC236}">
                  <a16:creationId xmlns:a16="http://schemas.microsoft.com/office/drawing/2014/main" id="{39793608-F9DF-1142-634D-2796FF61D5B5}"/>
                </a:ext>
              </a:extLst>
            </p:cNvPr>
            <p:cNvSpPr>
              <a:spLocks/>
            </p:cNvSpPr>
            <p:nvPr/>
          </p:nvSpPr>
          <p:spPr bwMode="auto">
            <a:xfrm>
              <a:off x="1477" y="1946"/>
              <a:ext cx="991" cy="484"/>
            </a:xfrm>
            <a:custGeom>
              <a:avLst/>
              <a:gdLst>
                <a:gd name="T0" fmla="*/ 0 w 991"/>
                <a:gd name="T1" fmla="*/ 168 h 484"/>
                <a:gd name="T2" fmla="*/ 204 w 991"/>
                <a:gd name="T3" fmla="*/ 484 h 484"/>
                <a:gd name="T4" fmla="*/ 302 w 991"/>
                <a:gd name="T5" fmla="*/ 7 h 484"/>
                <a:gd name="T6" fmla="*/ 379 w 991"/>
                <a:gd name="T7" fmla="*/ 442 h 484"/>
                <a:gd name="T8" fmla="*/ 534 w 991"/>
                <a:gd name="T9" fmla="*/ 21 h 484"/>
                <a:gd name="T10" fmla="*/ 611 w 991"/>
                <a:gd name="T11" fmla="*/ 351 h 484"/>
                <a:gd name="T12" fmla="*/ 660 w 991"/>
                <a:gd name="T13" fmla="*/ 77 h 484"/>
                <a:gd name="T14" fmla="*/ 991 w 991"/>
                <a:gd name="T15" fmla="*/ 218 h 484"/>
                <a:gd name="T16" fmla="*/ 0 60000 65536"/>
                <a:gd name="T17" fmla="*/ 0 60000 65536"/>
                <a:gd name="T18" fmla="*/ 0 60000 65536"/>
                <a:gd name="T19" fmla="*/ 0 60000 65536"/>
                <a:gd name="T20" fmla="*/ 0 60000 65536"/>
                <a:gd name="T21" fmla="*/ 0 60000 65536"/>
                <a:gd name="T22" fmla="*/ 0 60000 65536"/>
                <a:gd name="T23" fmla="*/ 0 60000 65536"/>
                <a:gd name="T24" fmla="*/ 0 w 991"/>
                <a:gd name="T25" fmla="*/ 0 h 484"/>
                <a:gd name="T26" fmla="*/ 991 w 991"/>
                <a:gd name="T27" fmla="*/ 484 h 484"/>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991" h="484">
                  <a:moveTo>
                    <a:pt x="0" y="168"/>
                  </a:moveTo>
                  <a:cubicBezTo>
                    <a:pt x="0" y="168"/>
                    <a:pt x="145" y="484"/>
                    <a:pt x="204" y="484"/>
                  </a:cubicBezTo>
                  <a:cubicBezTo>
                    <a:pt x="263" y="484"/>
                    <a:pt x="253" y="6"/>
                    <a:pt x="302" y="7"/>
                  </a:cubicBezTo>
                  <a:cubicBezTo>
                    <a:pt x="331" y="0"/>
                    <a:pt x="313" y="444"/>
                    <a:pt x="379" y="442"/>
                  </a:cubicBezTo>
                  <a:cubicBezTo>
                    <a:pt x="418" y="444"/>
                    <a:pt x="475" y="24"/>
                    <a:pt x="534" y="21"/>
                  </a:cubicBezTo>
                  <a:cubicBezTo>
                    <a:pt x="573" y="6"/>
                    <a:pt x="575" y="360"/>
                    <a:pt x="611" y="351"/>
                  </a:cubicBezTo>
                  <a:cubicBezTo>
                    <a:pt x="647" y="342"/>
                    <a:pt x="577" y="80"/>
                    <a:pt x="660" y="77"/>
                  </a:cubicBezTo>
                  <a:cubicBezTo>
                    <a:pt x="743" y="74"/>
                    <a:pt x="922" y="189"/>
                    <a:pt x="991" y="218"/>
                  </a:cubicBezTo>
                </a:path>
              </a:pathLst>
            </a:custGeom>
            <a:noFill/>
            <a:ln w="9525">
              <a:solidFill>
                <a:srgbClr val="000000"/>
              </a:solidFill>
              <a:round/>
              <a:headEnd/>
              <a:tailEnd/>
            </a:ln>
            <a:extLst>
              <a:ext uri="{909E8E84-426E-40dd-AFC4-6F175D3DCCD1}">
                <a14:hiddenFill xmlns="" xmlns:a14="http://schemas.microsoft.com/office/drawing/2010/main">
                  <a:solidFill>
                    <a:srgbClr val="FFFFFF"/>
                  </a:solidFill>
                </a14:hiddenFill>
              </a:ext>
            </a:extLst>
          </p:spPr>
          <p:txBody>
            <a:bodyP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endParaRPr>
            </a:p>
          </p:txBody>
        </p:sp>
        <p:grpSp>
          <p:nvGrpSpPr>
            <p:cNvPr id="22" name="Group 48">
              <a:extLst>
                <a:ext uri="{FF2B5EF4-FFF2-40B4-BE49-F238E27FC236}">
                  <a16:creationId xmlns:a16="http://schemas.microsoft.com/office/drawing/2014/main" id="{CBC579EC-485A-95E4-81D9-95C333674A27}"/>
                </a:ext>
              </a:extLst>
            </p:cNvPr>
            <p:cNvGrpSpPr>
              <a:grpSpLocks/>
            </p:cNvGrpSpPr>
            <p:nvPr/>
          </p:nvGrpSpPr>
          <p:grpSpPr bwMode="auto">
            <a:xfrm>
              <a:off x="2332" y="2021"/>
              <a:ext cx="316" cy="266"/>
              <a:chOff x="1613" y="2011"/>
              <a:chExt cx="316" cy="266"/>
            </a:xfrm>
          </p:grpSpPr>
          <p:sp>
            <p:nvSpPr>
              <p:cNvPr id="39" name="Oval 49">
                <a:extLst>
                  <a:ext uri="{FF2B5EF4-FFF2-40B4-BE49-F238E27FC236}">
                    <a16:creationId xmlns:a16="http://schemas.microsoft.com/office/drawing/2014/main" id="{811DE408-A1EC-97AE-2818-9F7B61AF7623}"/>
                  </a:ext>
                </a:extLst>
              </p:cNvPr>
              <p:cNvSpPr>
                <a:spLocks noChangeArrowheads="1"/>
              </p:cNvSpPr>
              <p:nvPr/>
            </p:nvSpPr>
            <p:spPr bwMode="auto">
              <a:xfrm>
                <a:off x="1616" y="2136"/>
                <a:ext cx="313" cy="82"/>
              </a:xfrm>
              <a:prstGeom prst="ellipse">
                <a:avLst/>
              </a:prstGeom>
              <a:solidFill>
                <a:srgbClr val="CCCCFF"/>
              </a:solidFill>
              <a:ln w="12700">
                <a:solidFill>
                  <a:srgbClr val="000000"/>
                </a:solidFill>
                <a:round/>
                <a:headEnd/>
                <a:tailEnd/>
              </a:ln>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40" name="Line 50">
                <a:extLst>
                  <a:ext uri="{FF2B5EF4-FFF2-40B4-BE49-F238E27FC236}">
                    <a16:creationId xmlns:a16="http://schemas.microsoft.com/office/drawing/2014/main" id="{0B27E2BE-EB20-8D3A-5599-2416ADDDAB49}"/>
                  </a:ext>
                </a:extLst>
              </p:cNvPr>
              <p:cNvSpPr>
                <a:spLocks noChangeShapeType="1"/>
              </p:cNvSpPr>
              <p:nvPr/>
            </p:nvSpPr>
            <p:spPr bwMode="auto">
              <a:xfrm>
                <a:off x="1616" y="2131"/>
                <a:ext cx="0" cy="50"/>
              </a:xfrm>
              <a:prstGeom prst="line">
                <a:avLst/>
              </a:prstGeom>
              <a:noFill/>
              <a:ln w="12700">
                <a:solidFill>
                  <a:srgbClr val="000000"/>
                </a:solidFill>
                <a:round/>
                <a:headEnd/>
                <a:tailEnd/>
              </a:ln>
              <a:extLst>
                <a:ext uri="{909E8E84-426E-40dd-AFC4-6F175D3DCCD1}">
                  <a14:hiddenFill xmlns="" xmlns:a14="http://schemas.microsoft.com/office/drawing/2010/main">
                    <a:noFill/>
                  </a14:hiddenFill>
                </a:ext>
              </a:extLst>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41" name="Line 51">
                <a:extLst>
                  <a:ext uri="{FF2B5EF4-FFF2-40B4-BE49-F238E27FC236}">
                    <a16:creationId xmlns:a16="http://schemas.microsoft.com/office/drawing/2014/main" id="{7A9304D1-A974-5922-3A33-A40442623D44}"/>
                  </a:ext>
                </a:extLst>
              </p:cNvPr>
              <p:cNvSpPr>
                <a:spLocks noChangeShapeType="1"/>
              </p:cNvSpPr>
              <p:nvPr/>
            </p:nvSpPr>
            <p:spPr bwMode="auto">
              <a:xfrm>
                <a:off x="1929" y="2131"/>
                <a:ext cx="0" cy="50"/>
              </a:xfrm>
              <a:prstGeom prst="line">
                <a:avLst/>
              </a:prstGeom>
              <a:noFill/>
              <a:ln w="12700">
                <a:solidFill>
                  <a:srgbClr val="000000"/>
                </a:solidFill>
                <a:round/>
                <a:headEnd/>
                <a:tailEnd/>
              </a:ln>
              <a:extLst>
                <a:ext uri="{909E8E84-426E-40dd-AFC4-6F175D3DCCD1}">
                  <a14:hiddenFill xmlns="" xmlns:a14="http://schemas.microsoft.com/office/drawing/2010/main">
                    <a:noFill/>
                  </a14:hiddenFill>
                </a:ext>
              </a:extLst>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42" name="Rectangle 52">
                <a:extLst>
                  <a:ext uri="{FF2B5EF4-FFF2-40B4-BE49-F238E27FC236}">
                    <a16:creationId xmlns:a16="http://schemas.microsoft.com/office/drawing/2014/main" id="{12625919-4B1A-1081-F919-A91295440D64}"/>
                  </a:ext>
                </a:extLst>
              </p:cNvPr>
              <p:cNvSpPr>
                <a:spLocks noChangeArrowheads="1"/>
              </p:cNvSpPr>
              <p:nvPr/>
            </p:nvSpPr>
            <p:spPr bwMode="auto">
              <a:xfrm>
                <a:off x="1616" y="2131"/>
                <a:ext cx="310" cy="49"/>
              </a:xfrm>
              <a:prstGeom prst="rect">
                <a:avLst/>
              </a:prstGeom>
              <a:solidFill>
                <a:srgbClr val="CCCCFF"/>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wrap="none" anchor="ctr"/>
              <a:lstStyle/>
              <a:p>
                <a:pPr marL="0" marR="0" lvl="0" indent="0" algn="ctr" defTabSz="914400" eaLnBrk="0" fontAlgn="base" latinLnBrk="0" hangingPunct="0">
                  <a:lnSpc>
                    <a:spcPct val="100000"/>
                  </a:lnSpc>
                  <a:spcBef>
                    <a:spcPct val="0"/>
                  </a:spcBef>
                  <a:spcAft>
                    <a:spcPct val="0"/>
                  </a:spcAft>
                  <a:buClrTx/>
                  <a:buSzTx/>
                  <a:buFontTx/>
                  <a:buNone/>
                  <a:tabLst/>
                  <a:defRPr/>
                </a:pPr>
                <a:endParaRPr kumimoji="0" lang="en-US" sz="24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43" name="Oval 53">
                <a:extLst>
                  <a:ext uri="{FF2B5EF4-FFF2-40B4-BE49-F238E27FC236}">
                    <a16:creationId xmlns:a16="http://schemas.microsoft.com/office/drawing/2014/main" id="{DF0CBF70-F219-C4B9-47AE-BA2E70BBA107}"/>
                  </a:ext>
                </a:extLst>
              </p:cNvPr>
              <p:cNvSpPr>
                <a:spLocks noChangeArrowheads="1"/>
              </p:cNvSpPr>
              <p:nvPr/>
            </p:nvSpPr>
            <p:spPr bwMode="auto">
              <a:xfrm>
                <a:off x="1613" y="2070"/>
                <a:ext cx="313" cy="97"/>
              </a:xfrm>
              <a:prstGeom prst="ellipse">
                <a:avLst/>
              </a:prstGeom>
              <a:solidFill>
                <a:srgbClr val="CCCCFF"/>
              </a:solidFill>
              <a:ln w="12700">
                <a:solidFill>
                  <a:srgbClr val="000000"/>
                </a:solidFill>
                <a:round/>
                <a:headEnd/>
                <a:tailEnd/>
              </a:ln>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44" name="Rectangle 54">
                <a:extLst>
                  <a:ext uri="{FF2B5EF4-FFF2-40B4-BE49-F238E27FC236}">
                    <a16:creationId xmlns:a16="http://schemas.microsoft.com/office/drawing/2014/main" id="{F03B8EF0-14E6-5A9D-17D6-BD26839E7EC1}"/>
                  </a:ext>
                </a:extLst>
              </p:cNvPr>
              <p:cNvSpPr>
                <a:spLocks noChangeArrowheads="1"/>
              </p:cNvSpPr>
              <p:nvPr/>
            </p:nvSpPr>
            <p:spPr bwMode="auto">
              <a:xfrm>
                <a:off x="1687" y="2100"/>
                <a:ext cx="141" cy="103"/>
              </a:xfrm>
              <a:prstGeom prst="rect">
                <a:avLst/>
              </a:prstGeom>
              <a:solidFill>
                <a:srgbClr val="CCCCFF"/>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45" name="Text Box 55">
                <a:extLst>
                  <a:ext uri="{FF2B5EF4-FFF2-40B4-BE49-F238E27FC236}">
                    <a16:creationId xmlns:a16="http://schemas.microsoft.com/office/drawing/2014/main" id="{19EE1D60-8779-A547-A8F6-C42043D51B12}"/>
                  </a:ext>
                </a:extLst>
              </p:cNvPr>
              <p:cNvSpPr txBox="1">
                <a:spLocks noChangeArrowheads="1"/>
              </p:cNvSpPr>
              <p:nvPr/>
            </p:nvSpPr>
            <p:spPr bwMode="auto">
              <a:xfrm>
                <a:off x="1652" y="2011"/>
                <a:ext cx="215" cy="266"/>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en-US" sz="2000" b="0" i="0" u="none" strike="noStrike" kern="0" cap="none" spc="0" normalizeH="0" baseline="0" noProof="0" dirty="0">
                    <a:ln>
                      <a:noFill/>
                    </a:ln>
                    <a:solidFill>
                      <a:srgbClr val="000000"/>
                    </a:solidFill>
                    <a:effectLst/>
                    <a:uLnTx/>
                    <a:uFillTx/>
                    <a:latin typeface="Arial" charset="0"/>
                    <a:ea typeface="ＭＳ Ｐゴシック" charset="0"/>
                  </a:rPr>
                  <a:t>y</a:t>
                </a:r>
                <a:endParaRPr kumimoji="0" lang="en-US" sz="2400" b="0" i="0" u="none" strike="noStrike" kern="0" cap="none" spc="0" normalizeH="0" baseline="0" noProof="0" dirty="0">
                  <a:ln>
                    <a:noFill/>
                  </a:ln>
                  <a:solidFill>
                    <a:srgbClr val="000000"/>
                  </a:solidFill>
                  <a:effectLst/>
                  <a:uLnTx/>
                  <a:uFillTx/>
                  <a:latin typeface="Arial" charset="0"/>
                  <a:ea typeface="ＭＳ Ｐゴシック" charset="0"/>
                </a:endParaRPr>
              </a:p>
            </p:txBody>
          </p:sp>
        </p:grpSp>
        <p:sp>
          <p:nvSpPr>
            <p:cNvPr id="23" name="Text Box 56">
              <a:extLst>
                <a:ext uri="{FF2B5EF4-FFF2-40B4-BE49-F238E27FC236}">
                  <a16:creationId xmlns:a16="http://schemas.microsoft.com/office/drawing/2014/main" id="{DA5D52B1-501C-B516-13EE-F6C5025A7248}"/>
                </a:ext>
              </a:extLst>
            </p:cNvPr>
            <p:cNvSpPr txBox="1">
              <a:spLocks noChangeArrowheads="1"/>
            </p:cNvSpPr>
            <p:nvPr/>
          </p:nvSpPr>
          <p:spPr bwMode="auto">
            <a:xfrm>
              <a:off x="1814" y="1721"/>
              <a:ext cx="216" cy="246"/>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en-US" sz="1800" b="0" i="0" u="none" strike="noStrike" kern="0" cap="none" spc="0" normalizeH="0" baseline="0" noProof="0" dirty="0">
                  <a:ln>
                    <a:noFill/>
                  </a:ln>
                  <a:solidFill>
                    <a:srgbClr val="000000"/>
                  </a:solidFill>
                  <a:effectLst/>
                  <a:uLnTx/>
                  <a:uFillTx/>
                  <a:latin typeface="Arial" charset="0"/>
                  <a:ea typeface="ＭＳ Ｐゴシック" charset="0"/>
                </a:rPr>
                <a:t>8</a:t>
              </a:r>
              <a:endParaRPr kumimoji="0" lang="en-US" sz="2400" b="0" i="0" u="none" strike="noStrike" kern="0" cap="none" spc="0" normalizeH="0" baseline="0" noProof="0" dirty="0">
                <a:ln>
                  <a:noFill/>
                </a:ln>
                <a:solidFill>
                  <a:srgbClr val="000000"/>
                </a:solidFill>
                <a:effectLst/>
                <a:uLnTx/>
                <a:uFillTx/>
                <a:latin typeface="Arial" charset="0"/>
                <a:ea typeface="ＭＳ Ｐゴシック" charset="0"/>
              </a:endParaRPr>
            </a:p>
          </p:txBody>
        </p:sp>
        <p:grpSp>
          <p:nvGrpSpPr>
            <p:cNvPr id="24" name="Group 57">
              <a:extLst>
                <a:ext uri="{FF2B5EF4-FFF2-40B4-BE49-F238E27FC236}">
                  <a16:creationId xmlns:a16="http://schemas.microsoft.com/office/drawing/2014/main" id="{E8C65140-8586-7E61-5D25-AF6B5AB2CBB9}"/>
                </a:ext>
              </a:extLst>
            </p:cNvPr>
            <p:cNvGrpSpPr>
              <a:grpSpLocks/>
            </p:cNvGrpSpPr>
            <p:nvPr/>
          </p:nvGrpSpPr>
          <p:grpSpPr bwMode="auto">
            <a:xfrm>
              <a:off x="3009" y="2002"/>
              <a:ext cx="316" cy="266"/>
              <a:chOff x="1613" y="2011"/>
              <a:chExt cx="316" cy="266"/>
            </a:xfrm>
          </p:grpSpPr>
          <p:sp>
            <p:nvSpPr>
              <p:cNvPr id="32" name="Oval 58">
                <a:extLst>
                  <a:ext uri="{FF2B5EF4-FFF2-40B4-BE49-F238E27FC236}">
                    <a16:creationId xmlns:a16="http://schemas.microsoft.com/office/drawing/2014/main" id="{1B1CB4D9-C690-23F5-F1D7-58A5492D185D}"/>
                  </a:ext>
                </a:extLst>
              </p:cNvPr>
              <p:cNvSpPr>
                <a:spLocks noChangeArrowheads="1"/>
              </p:cNvSpPr>
              <p:nvPr/>
            </p:nvSpPr>
            <p:spPr bwMode="auto">
              <a:xfrm>
                <a:off x="1616" y="2138"/>
                <a:ext cx="313" cy="81"/>
              </a:xfrm>
              <a:prstGeom prst="ellipse">
                <a:avLst/>
              </a:prstGeom>
              <a:solidFill>
                <a:srgbClr val="CCCCFF"/>
              </a:solidFill>
              <a:ln w="12700">
                <a:solidFill>
                  <a:srgbClr val="000000"/>
                </a:solidFill>
                <a:round/>
                <a:headEnd/>
                <a:tailEnd/>
              </a:ln>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33" name="Line 59">
                <a:extLst>
                  <a:ext uri="{FF2B5EF4-FFF2-40B4-BE49-F238E27FC236}">
                    <a16:creationId xmlns:a16="http://schemas.microsoft.com/office/drawing/2014/main" id="{2FF9DA31-3CB2-5F80-41EC-1DF1E19415C0}"/>
                  </a:ext>
                </a:extLst>
              </p:cNvPr>
              <p:cNvSpPr>
                <a:spLocks noChangeShapeType="1"/>
              </p:cNvSpPr>
              <p:nvPr/>
            </p:nvSpPr>
            <p:spPr bwMode="auto">
              <a:xfrm>
                <a:off x="1616" y="2131"/>
                <a:ext cx="0" cy="50"/>
              </a:xfrm>
              <a:prstGeom prst="line">
                <a:avLst/>
              </a:prstGeom>
              <a:noFill/>
              <a:ln w="12700">
                <a:solidFill>
                  <a:srgbClr val="000000"/>
                </a:solidFill>
                <a:round/>
                <a:headEnd/>
                <a:tailEnd/>
              </a:ln>
              <a:extLst>
                <a:ext uri="{909E8E84-426E-40dd-AFC4-6F175D3DCCD1}">
                  <a14:hiddenFill xmlns="" xmlns:a14="http://schemas.microsoft.com/office/drawing/2010/main">
                    <a:noFill/>
                  </a14:hiddenFill>
                </a:ext>
              </a:extLst>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34" name="Line 60">
                <a:extLst>
                  <a:ext uri="{FF2B5EF4-FFF2-40B4-BE49-F238E27FC236}">
                    <a16:creationId xmlns:a16="http://schemas.microsoft.com/office/drawing/2014/main" id="{FF6C2A4D-5638-ADB2-D9CB-ACE98C5AA67F}"/>
                  </a:ext>
                </a:extLst>
              </p:cNvPr>
              <p:cNvSpPr>
                <a:spLocks noChangeShapeType="1"/>
              </p:cNvSpPr>
              <p:nvPr/>
            </p:nvSpPr>
            <p:spPr bwMode="auto">
              <a:xfrm>
                <a:off x="1929" y="2131"/>
                <a:ext cx="0" cy="50"/>
              </a:xfrm>
              <a:prstGeom prst="line">
                <a:avLst/>
              </a:prstGeom>
              <a:noFill/>
              <a:ln w="12700">
                <a:solidFill>
                  <a:srgbClr val="000000"/>
                </a:solidFill>
                <a:round/>
                <a:headEnd/>
                <a:tailEnd/>
              </a:ln>
              <a:extLst>
                <a:ext uri="{909E8E84-426E-40dd-AFC4-6F175D3DCCD1}">
                  <a14:hiddenFill xmlns="" xmlns:a14="http://schemas.microsoft.com/office/drawing/2010/main">
                    <a:noFill/>
                  </a14:hiddenFill>
                </a:ext>
              </a:extLst>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35" name="Rectangle 61">
                <a:extLst>
                  <a:ext uri="{FF2B5EF4-FFF2-40B4-BE49-F238E27FC236}">
                    <a16:creationId xmlns:a16="http://schemas.microsoft.com/office/drawing/2014/main" id="{0709511B-267D-5DAF-D4D5-CCB899118C95}"/>
                  </a:ext>
                </a:extLst>
              </p:cNvPr>
              <p:cNvSpPr>
                <a:spLocks noChangeArrowheads="1"/>
              </p:cNvSpPr>
              <p:nvPr/>
            </p:nvSpPr>
            <p:spPr bwMode="auto">
              <a:xfrm>
                <a:off x="1616" y="2131"/>
                <a:ext cx="310" cy="49"/>
              </a:xfrm>
              <a:prstGeom prst="rect">
                <a:avLst/>
              </a:prstGeom>
              <a:solidFill>
                <a:srgbClr val="CCCCFF"/>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wrap="none" anchor="ctr"/>
              <a:lstStyle/>
              <a:p>
                <a:pPr marL="0" marR="0" lvl="0" indent="0" algn="ctr" defTabSz="914400" eaLnBrk="0" fontAlgn="base" latinLnBrk="0" hangingPunct="0">
                  <a:lnSpc>
                    <a:spcPct val="100000"/>
                  </a:lnSpc>
                  <a:spcBef>
                    <a:spcPct val="0"/>
                  </a:spcBef>
                  <a:spcAft>
                    <a:spcPct val="0"/>
                  </a:spcAft>
                  <a:buClrTx/>
                  <a:buSzTx/>
                  <a:buFontTx/>
                  <a:buNone/>
                  <a:tabLst/>
                  <a:defRPr/>
                </a:pPr>
                <a:endParaRPr kumimoji="0" lang="en-US" sz="24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36" name="Oval 62">
                <a:extLst>
                  <a:ext uri="{FF2B5EF4-FFF2-40B4-BE49-F238E27FC236}">
                    <a16:creationId xmlns:a16="http://schemas.microsoft.com/office/drawing/2014/main" id="{F47D1AB2-FD60-EB0A-77F3-F03BA7126EB9}"/>
                  </a:ext>
                </a:extLst>
              </p:cNvPr>
              <p:cNvSpPr>
                <a:spLocks noChangeArrowheads="1"/>
              </p:cNvSpPr>
              <p:nvPr/>
            </p:nvSpPr>
            <p:spPr bwMode="auto">
              <a:xfrm>
                <a:off x="1611" y="2072"/>
                <a:ext cx="313" cy="95"/>
              </a:xfrm>
              <a:prstGeom prst="ellipse">
                <a:avLst/>
              </a:prstGeom>
              <a:solidFill>
                <a:srgbClr val="CCCCFF"/>
              </a:solidFill>
              <a:ln w="12700">
                <a:solidFill>
                  <a:srgbClr val="000000"/>
                </a:solidFill>
                <a:round/>
                <a:headEnd/>
                <a:tailEnd/>
              </a:ln>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37" name="Rectangle 63">
                <a:extLst>
                  <a:ext uri="{FF2B5EF4-FFF2-40B4-BE49-F238E27FC236}">
                    <a16:creationId xmlns:a16="http://schemas.microsoft.com/office/drawing/2014/main" id="{9F012E42-ACEF-85FD-94F9-9B6CC7CD45CB}"/>
                  </a:ext>
                </a:extLst>
              </p:cNvPr>
              <p:cNvSpPr>
                <a:spLocks noChangeArrowheads="1"/>
              </p:cNvSpPr>
              <p:nvPr/>
            </p:nvSpPr>
            <p:spPr bwMode="auto">
              <a:xfrm>
                <a:off x="1687" y="2100"/>
                <a:ext cx="141" cy="105"/>
              </a:xfrm>
              <a:prstGeom prst="rect">
                <a:avLst/>
              </a:prstGeom>
              <a:solidFill>
                <a:srgbClr val="CCCCFF"/>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38" name="Text Box 64">
                <a:extLst>
                  <a:ext uri="{FF2B5EF4-FFF2-40B4-BE49-F238E27FC236}">
                    <a16:creationId xmlns:a16="http://schemas.microsoft.com/office/drawing/2014/main" id="{B1733E9C-86C2-D47F-8C60-AD9D6826E277}"/>
                  </a:ext>
                </a:extLst>
              </p:cNvPr>
              <p:cNvSpPr txBox="1">
                <a:spLocks noChangeArrowheads="1"/>
              </p:cNvSpPr>
              <p:nvPr/>
            </p:nvSpPr>
            <p:spPr bwMode="auto">
              <a:xfrm>
                <a:off x="1653" y="2011"/>
                <a:ext cx="215" cy="264"/>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en-US" sz="2000" b="0" i="0" u="none" strike="noStrike" kern="0" cap="none" spc="0" normalizeH="0" baseline="0" noProof="0" dirty="0">
                    <a:ln>
                      <a:noFill/>
                    </a:ln>
                    <a:solidFill>
                      <a:srgbClr val="000000"/>
                    </a:solidFill>
                    <a:effectLst/>
                    <a:uLnTx/>
                    <a:uFillTx/>
                    <a:latin typeface="Arial" charset="0"/>
                    <a:ea typeface="ＭＳ Ｐゴシック" charset="0"/>
                  </a:rPr>
                  <a:t>z</a:t>
                </a:r>
                <a:endParaRPr kumimoji="0" lang="en-US" sz="2400" b="0" i="0" u="none" strike="noStrike" kern="0" cap="none" spc="0" normalizeH="0" baseline="0" noProof="0" dirty="0">
                  <a:ln>
                    <a:noFill/>
                  </a:ln>
                  <a:solidFill>
                    <a:srgbClr val="000000"/>
                  </a:solidFill>
                  <a:effectLst/>
                  <a:uLnTx/>
                  <a:uFillTx/>
                  <a:latin typeface="Arial" charset="0"/>
                  <a:ea typeface="ＭＳ Ｐゴシック" charset="0"/>
                </a:endParaRPr>
              </a:p>
            </p:txBody>
          </p:sp>
        </p:grpSp>
        <p:sp>
          <p:nvSpPr>
            <p:cNvPr id="25" name="Line 65">
              <a:extLst>
                <a:ext uri="{FF2B5EF4-FFF2-40B4-BE49-F238E27FC236}">
                  <a16:creationId xmlns:a16="http://schemas.microsoft.com/office/drawing/2014/main" id="{C8FA8A9A-4E9F-43CD-5750-24D61000BE3D}"/>
                </a:ext>
              </a:extLst>
            </p:cNvPr>
            <p:cNvSpPr>
              <a:spLocks noChangeShapeType="1"/>
            </p:cNvSpPr>
            <p:nvPr/>
          </p:nvSpPr>
          <p:spPr bwMode="auto">
            <a:xfrm>
              <a:off x="2640" y="2149"/>
              <a:ext cx="352" cy="0"/>
            </a:xfrm>
            <a:prstGeom prst="line">
              <a:avLst/>
            </a:prstGeom>
            <a:noFill/>
            <a:ln w="9525">
              <a:solidFill>
                <a:srgbClr val="000000"/>
              </a:solidFill>
              <a:round/>
              <a:headEnd/>
              <a:tailEnd/>
            </a:ln>
            <a:extLst>
              <a:ext uri="{909E8E84-426E-40dd-AFC4-6F175D3DCCD1}">
                <a14:hiddenFill xmlns="" xmlns:a14="http://schemas.microsoft.com/office/drawing/2010/main">
                  <a:noFill/>
                </a14:hiddenFill>
              </a:ext>
            </a:extLst>
          </p:spPr>
          <p:txBody>
            <a:bodyP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26" name="Text Box 66">
              <a:extLst>
                <a:ext uri="{FF2B5EF4-FFF2-40B4-BE49-F238E27FC236}">
                  <a16:creationId xmlns:a16="http://schemas.microsoft.com/office/drawing/2014/main" id="{D32782B5-CEB5-B3FD-7B15-8A1989A3A2D9}"/>
                </a:ext>
              </a:extLst>
            </p:cNvPr>
            <p:cNvSpPr txBox="1">
              <a:spLocks noChangeArrowheads="1"/>
            </p:cNvSpPr>
            <p:nvPr/>
          </p:nvSpPr>
          <p:spPr bwMode="auto">
            <a:xfrm>
              <a:off x="2706" y="2149"/>
              <a:ext cx="215" cy="24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en-US" sz="1800" b="0" i="0" u="none" strike="noStrike" kern="0" cap="none" spc="0" normalizeH="0" baseline="0" noProof="0" dirty="0">
                  <a:ln>
                    <a:noFill/>
                  </a:ln>
                  <a:solidFill>
                    <a:srgbClr val="000000"/>
                  </a:solidFill>
                  <a:effectLst/>
                  <a:uLnTx/>
                  <a:uFillTx/>
                  <a:latin typeface="Arial" charset="0"/>
                  <a:ea typeface="ＭＳ Ｐゴシック" charset="0"/>
                </a:rPr>
                <a:t>2</a:t>
              </a:r>
              <a:endParaRPr kumimoji="0" lang="en-US" sz="24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27" name="Line 67">
              <a:extLst>
                <a:ext uri="{FF2B5EF4-FFF2-40B4-BE49-F238E27FC236}">
                  <a16:creationId xmlns:a16="http://schemas.microsoft.com/office/drawing/2014/main" id="{A03EE22C-6D7B-EDAB-227F-DEC97B07CFFF}"/>
                </a:ext>
              </a:extLst>
            </p:cNvPr>
            <p:cNvSpPr>
              <a:spLocks noChangeShapeType="1"/>
            </p:cNvSpPr>
            <p:nvPr/>
          </p:nvSpPr>
          <p:spPr bwMode="auto">
            <a:xfrm>
              <a:off x="1503" y="990"/>
              <a:ext cx="965" cy="1138"/>
            </a:xfrm>
            <a:prstGeom prst="line">
              <a:avLst/>
            </a:prstGeom>
            <a:noFill/>
            <a:ln w="9525">
              <a:solidFill>
                <a:srgbClr val="000000"/>
              </a:solidFill>
              <a:round/>
              <a:headEnd/>
              <a:tailEnd/>
            </a:ln>
            <a:extLst>
              <a:ext uri="{909E8E84-426E-40dd-AFC4-6F175D3DCCD1}">
                <a14:hiddenFill xmlns="" xmlns:a14="http://schemas.microsoft.com/office/drawing/2010/main">
                  <a:noFill/>
                </a14:hiddenFill>
              </a:ext>
            </a:extLst>
          </p:spPr>
          <p:txBody>
            <a:bodyP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28" name="Text Box 68">
              <a:extLst>
                <a:ext uri="{FF2B5EF4-FFF2-40B4-BE49-F238E27FC236}">
                  <a16:creationId xmlns:a16="http://schemas.microsoft.com/office/drawing/2014/main" id="{A256D8B1-FC4D-B266-31C5-6DFF02B82894}"/>
                </a:ext>
              </a:extLst>
            </p:cNvPr>
            <p:cNvSpPr txBox="1">
              <a:spLocks noChangeArrowheads="1"/>
            </p:cNvSpPr>
            <p:nvPr/>
          </p:nvSpPr>
          <p:spPr bwMode="auto">
            <a:xfrm>
              <a:off x="1919" y="1343"/>
              <a:ext cx="216" cy="246"/>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en-US" sz="1800" b="0" i="0" u="none" strike="noStrike" kern="0" cap="none" spc="0" normalizeH="0" baseline="0" noProof="0" dirty="0">
                  <a:ln>
                    <a:noFill/>
                  </a:ln>
                  <a:solidFill>
                    <a:srgbClr val="000000"/>
                  </a:solidFill>
                  <a:effectLst/>
                  <a:uLnTx/>
                  <a:uFillTx/>
                  <a:latin typeface="Arial" charset="0"/>
                  <a:ea typeface="ＭＳ Ｐゴシック" charset="0"/>
                </a:rPr>
                <a:t>7</a:t>
              </a:r>
              <a:endParaRPr kumimoji="0" lang="en-US" sz="24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29" name="Freeform 69">
              <a:extLst>
                <a:ext uri="{FF2B5EF4-FFF2-40B4-BE49-F238E27FC236}">
                  <a16:creationId xmlns:a16="http://schemas.microsoft.com/office/drawing/2014/main" id="{B6606D97-6833-7523-ECD0-5128724CD9E7}"/>
                </a:ext>
              </a:extLst>
            </p:cNvPr>
            <p:cNvSpPr>
              <a:spLocks/>
            </p:cNvSpPr>
            <p:nvPr/>
          </p:nvSpPr>
          <p:spPr bwMode="auto">
            <a:xfrm>
              <a:off x="1489" y="976"/>
              <a:ext cx="28" cy="14"/>
            </a:xfrm>
            <a:custGeom>
              <a:avLst/>
              <a:gdLst>
                <a:gd name="T0" fmla="*/ 0 w 28"/>
                <a:gd name="T1" fmla="*/ 14 h 14"/>
                <a:gd name="T2" fmla="*/ 28 w 28"/>
                <a:gd name="T3" fmla="*/ 0 h 14"/>
                <a:gd name="T4" fmla="*/ 0 w 28"/>
                <a:gd name="T5" fmla="*/ 14 h 14"/>
                <a:gd name="T6" fmla="*/ 0 60000 65536"/>
                <a:gd name="T7" fmla="*/ 0 60000 65536"/>
                <a:gd name="T8" fmla="*/ 0 60000 65536"/>
                <a:gd name="T9" fmla="*/ 0 w 28"/>
                <a:gd name="T10" fmla="*/ 0 h 14"/>
                <a:gd name="T11" fmla="*/ 28 w 28"/>
                <a:gd name="T12" fmla="*/ 14 h 14"/>
              </a:gdLst>
              <a:ahLst/>
              <a:cxnLst>
                <a:cxn ang="T6">
                  <a:pos x="T0" y="T1"/>
                </a:cxn>
                <a:cxn ang="T7">
                  <a:pos x="T2" y="T3"/>
                </a:cxn>
                <a:cxn ang="T8">
                  <a:pos x="T4" y="T5"/>
                </a:cxn>
              </a:cxnLst>
              <a:rect l="T9" t="T10" r="T11" b="T12"/>
              <a:pathLst>
                <a:path w="28" h="14">
                  <a:moveTo>
                    <a:pt x="0" y="14"/>
                  </a:moveTo>
                  <a:cubicBezTo>
                    <a:pt x="9" y="9"/>
                    <a:pt x="28" y="0"/>
                    <a:pt x="28" y="0"/>
                  </a:cubicBezTo>
                  <a:cubicBezTo>
                    <a:pt x="28" y="0"/>
                    <a:pt x="9" y="9"/>
                    <a:pt x="0" y="14"/>
                  </a:cubicBezTo>
                  <a:close/>
                </a:path>
              </a:pathLst>
            </a:custGeom>
            <a:solidFill>
              <a:srgbClr val="00CC99"/>
            </a:solidFill>
            <a:ln w="9525">
              <a:solidFill>
                <a:srgbClr val="000000"/>
              </a:solidFill>
              <a:round/>
              <a:headEnd/>
              <a:tailEnd/>
            </a:ln>
          </p:spPr>
          <p:txBody>
            <a:bodyP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30" name="Freeform 70">
              <a:extLst>
                <a:ext uri="{FF2B5EF4-FFF2-40B4-BE49-F238E27FC236}">
                  <a16:creationId xmlns:a16="http://schemas.microsoft.com/office/drawing/2014/main" id="{CEF30173-E051-504F-20AC-329A24DC3E82}"/>
                </a:ext>
              </a:extLst>
            </p:cNvPr>
            <p:cNvSpPr>
              <a:spLocks/>
            </p:cNvSpPr>
            <p:nvPr/>
          </p:nvSpPr>
          <p:spPr bwMode="auto">
            <a:xfrm>
              <a:off x="1623" y="999"/>
              <a:ext cx="1510" cy="1052"/>
            </a:xfrm>
            <a:custGeom>
              <a:avLst/>
              <a:gdLst>
                <a:gd name="T0" fmla="*/ 0 w 1510"/>
                <a:gd name="T1" fmla="*/ 5 h 1052"/>
                <a:gd name="T2" fmla="*/ 1102 w 1510"/>
                <a:gd name="T3" fmla="*/ 174 h 1052"/>
                <a:gd name="T4" fmla="*/ 1510 w 1510"/>
                <a:gd name="T5" fmla="*/ 1052 h 1052"/>
                <a:gd name="T6" fmla="*/ 0 60000 65536"/>
                <a:gd name="T7" fmla="*/ 0 60000 65536"/>
                <a:gd name="T8" fmla="*/ 0 60000 65536"/>
                <a:gd name="T9" fmla="*/ 0 w 1510"/>
                <a:gd name="T10" fmla="*/ 0 h 1052"/>
                <a:gd name="T11" fmla="*/ 1510 w 1510"/>
                <a:gd name="T12" fmla="*/ 1052 h 1052"/>
              </a:gdLst>
              <a:ahLst/>
              <a:cxnLst>
                <a:cxn ang="T6">
                  <a:pos x="T0" y="T1"/>
                </a:cxn>
                <a:cxn ang="T7">
                  <a:pos x="T2" y="T3"/>
                </a:cxn>
                <a:cxn ang="T8">
                  <a:pos x="T4" y="T5"/>
                </a:cxn>
              </a:cxnLst>
              <a:rect l="T9" t="T10" r="T11" b="T12"/>
              <a:pathLst>
                <a:path w="1510" h="1052">
                  <a:moveTo>
                    <a:pt x="0" y="5"/>
                  </a:moveTo>
                  <a:cubicBezTo>
                    <a:pt x="184" y="33"/>
                    <a:pt x="851" y="0"/>
                    <a:pt x="1102" y="174"/>
                  </a:cubicBezTo>
                  <a:cubicBezTo>
                    <a:pt x="1353" y="348"/>
                    <a:pt x="1425" y="869"/>
                    <a:pt x="1510" y="1052"/>
                  </a:cubicBezTo>
                </a:path>
              </a:pathLst>
            </a:custGeom>
            <a:noFill/>
            <a:ln w="9525">
              <a:solidFill>
                <a:srgbClr val="000000"/>
              </a:solidFill>
              <a:round/>
              <a:headEnd/>
              <a:tailEnd/>
            </a:ln>
            <a:extLst>
              <a:ext uri="{909E8E84-426E-40dd-AFC4-6F175D3DCCD1}">
                <a14:hiddenFill xmlns="" xmlns:a14="http://schemas.microsoft.com/office/drawing/2010/main">
                  <a:solidFill>
                    <a:srgbClr val="FFFFFF"/>
                  </a:solidFill>
                </a14:hiddenFill>
              </a:ext>
            </a:extLst>
          </p:spPr>
          <p:txBody>
            <a:bodyP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31" name="Text Box 71">
              <a:extLst>
                <a:ext uri="{FF2B5EF4-FFF2-40B4-BE49-F238E27FC236}">
                  <a16:creationId xmlns:a16="http://schemas.microsoft.com/office/drawing/2014/main" id="{2FA90C36-9A41-C5A0-D7E1-592D82FFF211}"/>
                </a:ext>
              </a:extLst>
            </p:cNvPr>
            <p:cNvSpPr txBox="1">
              <a:spLocks noChangeArrowheads="1"/>
            </p:cNvSpPr>
            <p:nvPr/>
          </p:nvSpPr>
          <p:spPr bwMode="auto">
            <a:xfrm>
              <a:off x="2680" y="1008"/>
              <a:ext cx="215" cy="246"/>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en-US" sz="1800" b="0" i="0" u="none" strike="noStrike" kern="0" cap="none" spc="0" normalizeH="0" baseline="0" noProof="0" dirty="0">
                  <a:ln>
                    <a:noFill/>
                  </a:ln>
                  <a:solidFill>
                    <a:srgbClr val="000000"/>
                  </a:solidFill>
                  <a:effectLst/>
                  <a:uLnTx/>
                  <a:uFillTx/>
                  <a:latin typeface="Arial" charset="0"/>
                  <a:ea typeface="ＭＳ Ｐゴシック" charset="0"/>
                </a:rPr>
                <a:t>9</a:t>
              </a:r>
              <a:endParaRPr kumimoji="0" lang="en-US" sz="2400" b="0" i="0" u="none" strike="noStrike" kern="0" cap="none" spc="0" normalizeH="0" baseline="0" noProof="0" dirty="0">
                <a:ln>
                  <a:noFill/>
                </a:ln>
                <a:solidFill>
                  <a:srgbClr val="000000"/>
                </a:solidFill>
                <a:effectLst/>
                <a:uLnTx/>
                <a:uFillTx/>
                <a:latin typeface="Arial" charset="0"/>
                <a:ea typeface="ＭＳ Ｐゴシック" charset="0"/>
              </a:endParaRPr>
            </a:p>
          </p:txBody>
        </p:sp>
      </p:grpSp>
      <p:sp>
        <p:nvSpPr>
          <p:cNvPr id="74" name="Text Box 73">
            <a:extLst>
              <a:ext uri="{FF2B5EF4-FFF2-40B4-BE49-F238E27FC236}">
                <a16:creationId xmlns:a16="http://schemas.microsoft.com/office/drawing/2014/main" id="{6C934A64-EA50-06B3-480C-A809BC3DC253}"/>
              </a:ext>
            </a:extLst>
          </p:cNvPr>
          <p:cNvSpPr txBox="1">
            <a:spLocks noChangeArrowheads="1"/>
          </p:cNvSpPr>
          <p:nvPr/>
        </p:nvSpPr>
        <p:spPr bwMode="auto">
          <a:xfrm>
            <a:off x="593232" y="1792545"/>
            <a:ext cx="817916" cy="83099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r" defTabSz="914400" eaLnBrk="0" fontAlgn="base" latinLnBrk="0" hangingPunct="0">
              <a:lnSpc>
                <a:spcPct val="100000"/>
              </a:lnSpc>
              <a:spcBef>
                <a:spcPct val="0"/>
              </a:spcBef>
              <a:spcAft>
                <a:spcPct val="0"/>
              </a:spcAft>
              <a:buClrTx/>
              <a:buSzTx/>
              <a:buFontTx/>
              <a:buNone/>
              <a:tabLst/>
              <a:defRPr/>
            </a:pPr>
            <a:r>
              <a:rPr kumimoji="0" lang="en-US" b="0" i="0" u="none" strike="noStrike" kern="0" cap="none" spc="0" normalizeH="0" baseline="0" noProof="0" dirty="0">
                <a:ln>
                  <a:noFill/>
                </a:ln>
                <a:solidFill>
                  <a:srgbClr val="000000"/>
                </a:solidFill>
                <a:effectLst/>
                <a:uLnTx/>
                <a:uFillTx/>
                <a:latin typeface="Arial" charset="0"/>
                <a:ea typeface="ＭＳ Ｐゴシック" charset="0"/>
              </a:rPr>
              <a:t>Step</a:t>
            </a:r>
          </a:p>
          <a:p>
            <a:pPr marL="0" marR="0" lvl="0" indent="0" algn="r" defTabSz="914400" eaLnBrk="0" fontAlgn="base" latinLnBrk="0" hangingPunct="0">
              <a:lnSpc>
                <a:spcPct val="100000"/>
              </a:lnSpc>
              <a:spcBef>
                <a:spcPct val="0"/>
              </a:spcBef>
              <a:spcAft>
                <a:spcPct val="0"/>
              </a:spcAft>
              <a:buClrTx/>
              <a:buSzTx/>
              <a:buFontTx/>
              <a:buNone/>
              <a:tabLst/>
              <a:defRPr/>
            </a:pPr>
            <a:endParaRPr kumimoji="0" lang="en-US"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75" name="Text Box 74">
            <a:extLst>
              <a:ext uri="{FF2B5EF4-FFF2-40B4-BE49-F238E27FC236}">
                <a16:creationId xmlns:a16="http://schemas.microsoft.com/office/drawing/2014/main" id="{79506502-013E-315B-685D-8CB592C461BD}"/>
              </a:ext>
            </a:extLst>
          </p:cNvPr>
          <p:cNvSpPr txBox="1">
            <a:spLocks noChangeArrowheads="1"/>
          </p:cNvSpPr>
          <p:nvPr/>
        </p:nvSpPr>
        <p:spPr bwMode="auto">
          <a:xfrm>
            <a:off x="1661579" y="1793419"/>
            <a:ext cx="466795" cy="46166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r" defTabSz="914400" eaLnBrk="0" fontAlgn="base" latinLnBrk="0" hangingPunct="0">
              <a:lnSpc>
                <a:spcPct val="100000"/>
              </a:lnSpc>
              <a:spcBef>
                <a:spcPct val="0"/>
              </a:spcBef>
              <a:spcAft>
                <a:spcPct val="0"/>
              </a:spcAft>
              <a:buClrTx/>
              <a:buSzTx/>
              <a:buFontTx/>
              <a:buNone/>
              <a:tabLst/>
              <a:defRPr/>
            </a:pPr>
            <a:r>
              <a:rPr kumimoji="0" lang="en-US" b="0" i="1" u="none" strike="noStrike" kern="0" cap="none" spc="0" normalizeH="0" baseline="0" noProof="0" dirty="0">
                <a:ln>
                  <a:noFill/>
                </a:ln>
                <a:solidFill>
                  <a:srgbClr val="000000"/>
                </a:solidFill>
                <a:effectLst/>
                <a:uLnTx/>
                <a:uFillTx/>
                <a:latin typeface="Arial" charset="0"/>
                <a:ea typeface="ＭＳ Ｐゴシック" charset="0"/>
              </a:rPr>
              <a:t>N</a:t>
            </a:r>
            <a:r>
              <a:rPr kumimoji="0" lang="en-US" b="0" i="1" u="none" strike="noStrike" kern="0" cap="none" spc="0" normalizeH="0" baseline="0" noProof="0" dirty="0">
                <a:ln>
                  <a:noFill/>
                </a:ln>
                <a:solidFill>
                  <a:srgbClr val="000000"/>
                </a:solidFill>
                <a:effectLst/>
                <a:uLnTx/>
                <a:uFillTx/>
                <a:latin typeface="Arial" charset="0"/>
                <a:ea typeface="ＭＳ Ｐゴシック" charset="0"/>
                <a:cs typeface="Arial" charset="0"/>
              </a:rPr>
              <a:t>'</a:t>
            </a:r>
          </a:p>
        </p:txBody>
      </p:sp>
      <p:sp>
        <p:nvSpPr>
          <p:cNvPr id="76" name="Text Box 75">
            <a:extLst>
              <a:ext uri="{FF2B5EF4-FFF2-40B4-BE49-F238E27FC236}">
                <a16:creationId xmlns:a16="http://schemas.microsoft.com/office/drawing/2014/main" id="{06E2160F-3D64-49FF-E0D1-19C05827C7D2}"/>
              </a:ext>
            </a:extLst>
          </p:cNvPr>
          <p:cNvSpPr txBox="1">
            <a:spLocks noChangeArrowheads="1"/>
          </p:cNvSpPr>
          <p:nvPr/>
        </p:nvSpPr>
        <p:spPr bwMode="auto">
          <a:xfrm>
            <a:off x="2373738" y="1644712"/>
            <a:ext cx="641522" cy="535531"/>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eaLnBrk="0" fontAlgn="base" latinLnBrk="0" hangingPunct="0">
              <a:lnSpc>
                <a:spcPct val="90000"/>
              </a:lnSpc>
              <a:spcBef>
                <a:spcPct val="0"/>
              </a:spcBef>
              <a:spcAft>
                <a:spcPct val="0"/>
              </a:spcAft>
              <a:buClrTx/>
              <a:buSzTx/>
              <a:buFontTx/>
              <a:buNone/>
              <a:tabLst/>
              <a:defRPr/>
            </a:pPr>
            <a:r>
              <a:rPr kumimoji="0" lang="en-US" sz="1600" b="0" i="1" u="none" strike="noStrike" kern="0" cap="none" spc="0" normalizeH="0" baseline="0" noProof="0" dirty="0">
                <a:ln>
                  <a:noFill/>
                </a:ln>
                <a:solidFill>
                  <a:srgbClr val="000000"/>
                </a:solidFill>
                <a:effectLst/>
                <a:uLnTx/>
                <a:uFillTx/>
                <a:latin typeface="Arial" panose="020B0604020202020204" pitchFamily="34" charset="0"/>
                <a:cs typeface="Arial" panose="020B0604020202020204" pitchFamily="34" charset="0"/>
              </a:rPr>
              <a:t>D(</a:t>
            </a:r>
            <a:r>
              <a:rPr kumimoji="0" lang="en-US" sz="1600" i="1" u="none" strike="noStrike" kern="0" cap="none" spc="0" normalizeH="0" baseline="0" noProof="0" dirty="0">
                <a:ln>
                  <a:noFill/>
                </a:ln>
                <a:effectLst/>
                <a:uLnTx/>
                <a:uFillTx/>
                <a:latin typeface="Arial" panose="020B0604020202020204" pitchFamily="34" charset="0"/>
                <a:cs typeface="Arial" panose="020B0604020202020204" pitchFamily="34" charset="0"/>
              </a:rPr>
              <a:t>v</a:t>
            </a:r>
            <a:r>
              <a:rPr kumimoji="0" lang="en-US" sz="1600" b="0" i="1" u="none" strike="noStrike" kern="0" cap="none" spc="0" normalizeH="0" baseline="0" noProof="0" dirty="0">
                <a:ln>
                  <a:noFill/>
                </a:ln>
                <a:solidFill>
                  <a:srgbClr val="000000"/>
                </a:solidFill>
                <a:effectLst/>
                <a:uLnTx/>
                <a:uFillTx/>
                <a:latin typeface="Arial" panose="020B0604020202020204" pitchFamily="34" charset="0"/>
                <a:cs typeface="Arial" panose="020B0604020202020204" pitchFamily="34" charset="0"/>
              </a:rPr>
              <a:t>),</a:t>
            </a:r>
          </a:p>
          <a:p>
            <a:pPr marL="0" marR="0" lvl="0" indent="0" algn="ctr" defTabSz="914400" eaLnBrk="0" fontAlgn="base" latinLnBrk="0" hangingPunct="0">
              <a:lnSpc>
                <a:spcPct val="90000"/>
              </a:lnSpc>
              <a:spcBef>
                <a:spcPct val="0"/>
              </a:spcBef>
              <a:spcAft>
                <a:spcPct val="0"/>
              </a:spcAft>
              <a:buClrTx/>
              <a:buSzTx/>
              <a:buFontTx/>
              <a:buNone/>
              <a:tabLst/>
              <a:defRPr/>
            </a:pPr>
            <a:r>
              <a:rPr kumimoji="0" lang="en-US" sz="1600" b="0" i="1" u="none" strike="noStrike" kern="0" cap="none" spc="0" normalizeH="0" baseline="0" noProof="0" dirty="0">
                <a:ln>
                  <a:noFill/>
                </a:ln>
                <a:solidFill>
                  <a:srgbClr val="000000"/>
                </a:solidFill>
                <a:effectLst/>
                <a:uLnTx/>
                <a:uFillTx/>
                <a:latin typeface="Arial" panose="020B0604020202020204" pitchFamily="34" charset="0"/>
                <a:cs typeface="Arial" panose="020B0604020202020204" pitchFamily="34" charset="0"/>
              </a:rPr>
              <a:t>p(v)</a:t>
            </a:r>
          </a:p>
        </p:txBody>
      </p:sp>
      <p:sp>
        <p:nvSpPr>
          <p:cNvPr id="77" name="Text Box 76">
            <a:extLst>
              <a:ext uri="{FF2B5EF4-FFF2-40B4-BE49-F238E27FC236}">
                <a16:creationId xmlns:a16="http://schemas.microsoft.com/office/drawing/2014/main" id="{30F1EB5D-56F7-039C-45E0-E8E167EF4E43}"/>
              </a:ext>
            </a:extLst>
          </p:cNvPr>
          <p:cNvSpPr txBox="1">
            <a:spLocks noChangeArrowheads="1"/>
          </p:cNvSpPr>
          <p:nvPr/>
        </p:nvSpPr>
        <p:spPr bwMode="auto">
          <a:xfrm>
            <a:off x="785268" y="2280100"/>
            <a:ext cx="327334" cy="40011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r" defTabSz="914400" eaLnBrk="0" fontAlgn="base" latinLnBrk="0" hangingPunct="0">
              <a:lnSpc>
                <a:spcPct val="100000"/>
              </a:lnSpc>
              <a:spcBef>
                <a:spcPct val="0"/>
              </a:spcBef>
              <a:spcAft>
                <a:spcPct val="0"/>
              </a:spcAft>
              <a:buClrTx/>
              <a:buSzTx/>
              <a:buFontTx/>
              <a:buNone/>
              <a:tabLst/>
              <a:defRPr/>
            </a:pPr>
            <a:r>
              <a:rPr kumimoji="0" lang="en-US" sz="2000" b="0" i="0" u="none" strike="noStrike" kern="0" cap="none" spc="0" normalizeH="0" baseline="0" noProof="0" dirty="0">
                <a:ln>
                  <a:noFill/>
                </a:ln>
                <a:solidFill>
                  <a:srgbClr val="000000"/>
                </a:solidFill>
                <a:effectLst/>
                <a:uLnTx/>
                <a:uFillTx/>
                <a:latin typeface="Arial" charset="0"/>
                <a:ea typeface="ＭＳ Ｐゴシック" charset="0"/>
              </a:rPr>
              <a:t>0</a:t>
            </a:r>
          </a:p>
        </p:txBody>
      </p:sp>
      <p:sp>
        <p:nvSpPr>
          <p:cNvPr id="83" name="Text Box 82">
            <a:extLst>
              <a:ext uri="{FF2B5EF4-FFF2-40B4-BE49-F238E27FC236}">
                <a16:creationId xmlns:a16="http://schemas.microsoft.com/office/drawing/2014/main" id="{21233D4F-1B2F-8085-83B0-9D6A62E90462}"/>
              </a:ext>
            </a:extLst>
          </p:cNvPr>
          <p:cNvSpPr txBox="1">
            <a:spLocks noChangeArrowheads="1"/>
          </p:cNvSpPr>
          <p:nvPr/>
        </p:nvSpPr>
        <p:spPr bwMode="auto">
          <a:xfrm>
            <a:off x="3207477" y="1647177"/>
            <a:ext cx="688010" cy="535531"/>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eaLnBrk="0" fontAlgn="base" latinLnBrk="0" hangingPunct="0">
              <a:lnSpc>
                <a:spcPct val="90000"/>
              </a:lnSpc>
              <a:spcBef>
                <a:spcPct val="0"/>
              </a:spcBef>
              <a:spcAft>
                <a:spcPct val="0"/>
              </a:spcAft>
              <a:buClrTx/>
              <a:buSzTx/>
              <a:buFontTx/>
              <a:buNone/>
              <a:tabLst/>
              <a:defRPr/>
            </a:pPr>
            <a:r>
              <a:rPr kumimoji="0" lang="en-US" sz="1600" b="0" i="1" u="none" strike="noStrike" kern="0" cap="none" spc="0" normalizeH="0" baseline="0" noProof="0" dirty="0">
                <a:ln>
                  <a:noFill/>
                </a:ln>
                <a:solidFill>
                  <a:srgbClr val="000000"/>
                </a:solidFill>
                <a:effectLst/>
                <a:uLnTx/>
                <a:uFillTx/>
                <a:latin typeface="Arial" panose="020B0604020202020204" pitchFamily="34" charset="0"/>
                <a:cs typeface="Arial" panose="020B0604020202020204" pitchFamily="34" charset="0"/>
              </a:rPr>
              <a:t>D(</a:t>
            </a:r>
            <a:r>
              <a:rPr kumimoji="0" lang="en-US" sz="1600" i="1" u="none" strike="noStrike" kern="0" cap="none" spc="0" normalizeH="0" baseline="0" noProof="0" dirty="0">
                <a:ln>
                  <a:noFill/>
                </a:ln>
                <a:effectLst/>
                <a:uLnTx/>
                <a:uFillTx/>
                <a:latin typeface="Arial" panose="020B0604020202020204" pitchFamily="34" charset="0"/>
                <a:cs typeface="Arial" panose="020B0604020202020204" pitchFamily="34" charset="0"/>
              </a:rPr>
              <a:t>w</a:t>
            </a:r>
            <a:r>
              <a:rPr kumimoji="0" lang="en-US" sz="1600" b="0" i="1" u="none" strike="noStrike" kern="0" cap="none" spc="0" normalizeH="0" baseline="0" noProof="0" dirty="0">
                <a:ln>
                  <a:noFill/>
                </a:ln>
                <a:solidFill>
                  <a:srgbClr val="000000"/>
                </a:solidFill>
                <a:effectLst/>
                <a:uLnTx/>
                <a:uFillTx/>
                <a:latin typeface="Arial" panose="020B0604020202020204" pitchFamily="34" charset="0"/>
                <a:cs typeface="Arial" panose="020B0604020202020204" pitchFamily="34" charset="0"/>
              </a:rPr>
              <a:t>),</a:t>
            </a:r>
          </a:p>
          <a:p>
            <a:pPr marL="0" marR="0" lvl="0" indent="0" algn="ctr" defTabSz="914400" eaLnBrk="0" fontAlgn="base" latinLnBrk="0" hangingPunct="0">
              <a:lnSpc>
                <a:spcPct val="90000"/>
              </a:lnSpc>
              <a:spcBef>
                <a:spcPct val="0"/>
              </a:spcBef>
              <a:spcAft>
                <a:spcPct val="0"/>
              </a:spcAft>
              <a:buClrTx/>
              <a:buSzTx/>
              <a:buFontTx/>
              <a:buNone/>
              <a:tabLst/>
              <a:defRPr/>
            </a:pPr>
            <a:r>
              <a:rPr kumimoji="0" lang="en-US" sz="1600" b="0" i="1" u="none" strike="noStrike" kern="0" cap="none" spc="0" normalizeH="0" baseline="0" noProof="0" dirty="0">
                <a:ln>
                  <a:noFill/>
                </a:ln>
                <a:solidFill>
                  <a:srgbClr val="000000"/>
                </a:solidFill>
                <a:effectLst/>
                <a:uLnTx/>
                <a:uFillTx/>
                <a:latin typeface="Arial" panose="020B0604020202020204" pitchFamily="34" charset="0"/>
                <a:cs typeface="Arial" panose="020B0604020202020204" pitchFamily="34" charset="0"/>
              </a:rPr>
              <a:t>p(w)</a:t>
            </a:r>
          </a:p>
        </p:txBody>
      </p:sp>
      <p:sp>
        <p:nvSpPr>
          <p:cNvPr id="84" name="Text Box 83">
            <a:extLst>
              <a:ext uri="{FF2B5EF4-FFF2-40B4-BE49-F238E27FC236}">
                <a16:creationId xmlns:a16="http://schemas.microsoft.com/office/drawing/2014/main" id="{4361A9C5-B343-81AF-9936-E94615D2C69C}"/>
              </a:ext>
            </a:extLst>
          </p:cNvPr>
          <p:cNvSpPr txBox="1">
            <a:spLocks noChangeArrowheads="1"/>
          </p:cNvSpPr>
          <p:nvPr/>
        </p:nvSpPr>
        <p:spPr bwMode="auto">
          <a:xfrm>
            <a:off x="4098638" y="1647176"/>
            <a:ext cx="641522" cy="535531"/>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eaLnBrk="0" fontAlgn="base" latinLnBrk="0" hangingPunct="0">
              <a:lnSpc>
                <a:spcPct val="90000"/>
              </a:lnSpc>
              <a:spcBef>
                <a:spcPct val="0"/>
              </a:spcBef>
              <a:spcAft>
                <a:spcPct val="0"/>
              </a:spcAft>
              <a:buClrTx/>
              <a:buSzTx/>
              <a:buFontTx/>
              <a:buNone/>
              <a:tabLst/>
              <a:defRPr/>
            </a:pPr>
            <a:r>
              <a:rPr kumimoji="0" lang="en-US" sz="1600" b="0" i="1" u="none" strike="noStrike" kern="0" cap="none" spc="0" normalizeH="0" baseline="0" noProof="0" dirty="0">
                <a:ln>
                  <a:noFill/>
                </a:ln>
                <a:solidFill>
                  <a:srgbClr val="000000"/>
                </a:solidFill>
                <a:effectLst/>
                <a:uLnTx/>
                <a:uFillTx/>
                <a:latin typeface="Arial" panose="020B0604020202020204" pitchFamily="34" charset="0"/>
                <a:cs typeface="Arial" panose="020B0604020202020204" pitchFamily="34" charset="0"/>
              </a:rPr>
              <a:t>D(</a:t>
            </a:r>
            <a:r>
              <a:rPr kumimoji="0" lang="en-US" sz="1600" i="1" u="none" strike="noStrike" kern="0" cap="none" spc="0" normalizeH="0" baseline="0" noProof="0" dirty="0">
                <a:ln>
                  <a:noFill/>
                </a:ln>
                <a:effectLst/>
                <a:uLnTx/>
                <a:uFillTx/>
                <a:latin typeface="Arial" panose="020B0604020202020204" pitchFamily="34" charset="0"/>
                <a:cs typeface="Arial" panose="020B0604020202020204" pitchFamily="34" charset="0"/>
              </a:rPr>
              <a:t>x</a:t>
            </a:r>
            <a:r>
              <a:rPr kumimoji="0" lang="en-US" sz="1600" b="0" i="1" u="none" strike="noStrike" kern="0" cap="none" spc="0" normalizeH="0" baseline="0" noProof="0" dirty="0">
                <a:ln>
                  <a:noFill/>
                </a:ln>
                <a:solidFill>
                  <a:srgbClr val="000000"/>
                </a:solidFill>
                <a:effectLst/>
                <a:uLnTx/>
                <a:uFillTx/>
                <a:latin typeface="Arial" panose="020B0604020202020204" pitchFamily="34" charset="0"/>
                <a:cs typeface="Arial" panose="020B0604020202020204" pitchFamily="34" charset="0"/>
              </a:rPr>
              <a:t>),</a:t>
            </a:r>
          </a:p>
          <a:p>
            <a:pPr marL="0" marR="0" lvl="0" indent="0" algn="ctr" defTabSz="914400" eaLnBrk="0" fontAlgn="base" latinLnBrk="0" hangingPunct="0">
              <a:lnSpc>
                <a:spcPct val="90000"/>
              </a:lnSpc>
              <a:spcBef>
                <a:spcPct val="0"/>
              </a:spcBef>
              <a:spcAft>
                <a:spcPct val="0"/>
              </a:spcAft>
              <a:buClrTx/>
              <a:buSzTx/>
              <a:buFontTx/>
              <a:buNone/>
              <a:tabLst/>
              <a:defRPr/>
            </a:pPr>
            <a:r>
              <a:rPr kumimoji="0" lang="en-US" sz="1600" b="0" i="1" u="none" strike="noStrike" kern="0" cap="none" spc="0" normalizeH="0" baseline="0" noProof="0" dirty="0">
                <a:ln>
                  <a:noFill/>
                </a:ln>
                <a:solidFill>
                  <a:srgbClr val="000000"/>
                </a:solidFill>
                <a:effectLst/>
                <a:uLnTx/>
                <a:uFillTx/>
                <a:latin typeface="Arial" panose="020B0604020202020204" pitchFamily="34" charset="0"/>
                <a:cs typeface="Arial" panose="020B0604020202020204" pitchFamily="34" charset="0"/>
              </a:rPr>
              <a:t>p(x)</a:t>
            </a:r>
          </a:p>
        </p:txBody>
      </p:sp>
      <p:sp>
        <p:nvSpPr>
          <p:cNvPr id="85" name="Text Box 84">
            <a:extLst>
              <a:ext uri="{FF2B5EF4-FFF2-40B4-BE49-F238E27FC236}">
                <a16:creationId xmlns:a16="http://schemas.microsoft.com/office/drawing/2014/main" id="{48A290D2-79E1-84B2-7B67-E00C0D383952}"/>
              </a:ext>
            </a:extLst>
          </p:cNvPr>
          <p:cNvSpPr txBox="1">
            <a:spLocks noChangeArrowheads="1"/>
          </p:cNvSpPr>
          <p:nvPr/>
        </p:nvSpPr>
        <p:spPr bwMode="auto">
          <a:xfrm>
            <a:off x="4934206" y="1652652"/>
            <a:ext cx="641522" cy="535531"/>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eaLnBrk="0" fontAlgn="base" latinLnBrk="0" hangingPunct="0">
              <a:lnSpc>
                <a:spcPct val="90000"/>
              </a:lnSpc>
              <a:spcBef>
                <a:spcPct val="0"/>
              </a:spcBef>
              <a:spcAft>
                <a:spcPct val="0"/>
              </a:spcAft>
              <a:buClrTx/>
              <a:buSzTx/>
              <a:buFontTx/>
              <a:buNone/>
              <a:tabLst/>
              <a:defRPr/>
            </a:pPr>
            <a:r>
              <a:rPr kumimoji="0" lang="en-US" sz="1600" b="0" i="1" u="none" strike="noStrike" kern="0" cap="none" spc="0" normalizeH="0" baseline="0" noProof="0" dirty="0">
                <a:ln>
                  <a:noFill/>
                </a:ln>
                <a:solidFill>
                  <a:srgbClr val="000000"/>
                </a:solidFill>
                <a:effectLst/>
                <a:uLnTx/>
                <a:uFillTx/>
                <a:latin typeface="Arial" panose="020B0604020202020204" pitchFamily="34" charset="0"/>
                <a:cs typeface="Arial" panose="020B0604020202020204" pitchFamily="34" charset="0"/>
              </a:rPr>
              <a:t>D(</a:t>
            </a:r>
            <a:r>
              <a:rPr kumimoji="0" lang="en-US" sz="1600" i="1" u="none" strike="noStrike" kern="0" cap="none" spc="0" normalizeH="0" baseline="0" noProof="0" dirty="0">
                <a:ln>
                  <a:noFill/>
                </a:ln>
                <a:effectLst/>
                <a:uLnTx/>
                <a:uFillTx/>
                <a:latin typeface="Arial" panose="020B0604020202020204" pitchFamily="34" charset="0"/>
                <a:cs typeface="Arial" panose="020B0604020202020204" pitchFamily="34" charset="0"/>
              </a:rPr>
              <a:t>y</a:t>
            </a:r>
            <a:r>
              <a:rPr kumimoji="0" lang="en-US" sz="1600" b="0" i="1" u="none" strike="noStrike" kern="0" cap="none" spc="0" normalizeH="0" baseline="0" noProof="0" dirty="0">
                <a:ln>
                  <a:noFill/>
                </a:ln>
                <a:solidFill>
                  <a:srgbClr val="000000"/>
                </a:solidFill>
                <a:effectLst/>
                <a:uLnTx/>
                <a:uFillTx/>
                <a:latin typeface="Arial" panose="020B0604020202020204" pitchFamily="34" charset="0"/>
                <a:cs typeface="Arial" panose="020B0604020202020204" pitchFamily="34" charset="0"/>
              </a:rPr>
              <a:t>),</a:t>
            </a:r>
          </a:p>
          <a:p>
            <a:pPr marL="0" marR="0" lvl="0" indent="0" algn="ctr" defTabSz="914400" eaLnBrk="0" fontAlgn="base" latinLnBrk="0" hangingPunct="0">
              <a:lnSpc>
                <a:spcPct val="90000"/>
              </a:lnSpc>
              <a:spcBef>
                <a:spcPct val="0"/>
              </a:spcBef>
              <a:spcAft>
                <a:spcPct val="0"/>
              </a:spcAft>
              <a:buClrTx/>
              <a:buSzTx/>
              <a:buFontTx/>
              <a:buNone/>
              <a:tabLst/>
              <a:defRPr/>
            </a:pPr>
            <a:r>
              <a:rPr kumimoji="0" lang="en-US" sz="1600" b="0" i="1" u="none" strike="noStrike" kern="0" cap="none" spc="0" normalizeH="0" baseline="0" noProof="0" dirty="0">
                <a:ln>
                  <a:noFill/>
                </a:ln>
                <a:solidFill>
                  <a:srgbClr val="000000"/>
                </a:solidFill>
                <a:effectLst/>
                <a:uLnTx/>
                <a:uFillTx/>
                <a:latin typeface="Arial" panose="020B0604020202020204" pitchFamily="34" charset="0"/>
                <a:cs typeface="Arial" panose="020B0604020202020204" pitchFamily="34" charset="0"/>
              </a:rPr>
              <a:t>p(y)</a:t>
            </a:r>
          </a:p>
        </p:txBody>
      </p:sp>
      <p:sp>
        <p:nvSpPr>
          <p:cNvPr id="86" name="Text Box 85">
            <a:extLst>
              <a:ext uri="{FF2B5EF4-FFF2-40B4-BE49-F238E27FC236}">
                <a16:creationId xmlns:a16="http://schemas.microsoft.com/office/drawing/2014/main" id="{283668EF-3DC2-ECB8-F610-F44CF6AEB04E}"/>
              </a:ext>
            </a:extLst>
          </p:cNvPr>
          <p:cNvSpPr txBox="1">
            <a:spLocks noChangeArrowheads="1"/>
          </p:cNvSpPr>
          <p:nvPr/>
        </p:nvSpPr>
        <p:spPr bwMode="auto">
          <a:xfrm>
            <a:off x="5771830" y="1651940"/>
            <a:ext cx="630302" cy="535531"/>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eaLnBrk="0" fontAlgn="base" latinLnBrk="0" hangingPunct="0">
              <a:lnSpc>
                <a:spcPct val="90000"/>
              </a:lnSpc>
              <a:spcBef>
                <a:spcPct val="0"/>
              </a:spcBef>
              <a:spcAft>
                <a:spcPct val="0"/>
              </a:spcAft>
              <a:buClrTx/>
              <a:buSzTx/>
              <a:buFontTx/>
              <a:buNone/>
              <a:tabLst/>
              <a:defRPr/>
            </a:pPr>
            <a:r>
              <a:rPr kumimoji="0" lang="en-US" sz="1600" b="0" i="1" u="none" strike="noStrike" kern="0" cap="none" spc="0" normalizeH="0" baseline="0" noProof="0" dirty="0">
                <a:ln>
                  <a:noFill/>
                </a:ln>
                <a:solidFill>
                  <a:srgbClr val="000000"/>
                </a:solidFill>
                <a:effectLst/>
                <a:uLnTx/>
                <a:uFillTx/>
                <a:latin typeface="Arial" panose="020B0604020202020204" pitchFamily="34" charset="0"/>
                <a:cs typeface="Arial" panose="020B0604020202020204" pitchFamily="34" charset="0"/>
              </a:rPr>
              <a:t>D(</a:t>
            </a:r>
            <a:r>
              <a:rPr kumimoji="0" lang="en-US" sz="1600" i="1" u="none" strike="noStrike" kern="0" cap="none" spc="0" normalizeH="0" baseline="0" noProof="0" dirty="0">
                <a:ln>
                  <a:noFill/>
                </a:ln>
                <a:effectLst/>
                <a:uLnTx/>
                <a:uFillTx/>
                <a:latin typeface="Arial" panose="020B0604020202020204" pitchFamily="34" charset="0"/>
                <a:cs typeface="Arial" panose="020B0604020202020204" pitchFamily="34" charset="0"/>
              </a:rPr>
              <a:t>z</a:t>
            </a:r>
            <a:r>
              <a:rPr kumimoji="0" lang="en-US" sz="1600" b="0" i="1" u="none" strike="noStrike" kern="0" cap="none" spc="0" normalizeH="0" baseline="0" noProof="0" dirty="0">
                <a:ln>
                  <a:noFill/>
                </a:ln>
                <a:solidFill>
                  <a:srgbClr val="000000"/>
                </a:solidFill>
                <a:effectLst/>
                <a:uLnTx/>
                <a:uFillTx/>
                <a:latin typeface="Arial" panose="020B0604020202020204" pitchFamily="34" charset="0"/>
                <a:cs typeface="Arial" panose="020B0604020202020204" pitchFamily="34" charset="0"/>
              </a:rPr>
              <a:t>),</a:t>
            </a:r>
          </a:p>
          <a:p>
            <a:pPr marL="0" marR="0" lvl="0" indent="0" algn="ctr" defTabSz="914400" eaLnBrk="0" fontAlgn="base" latinLnBrk="0" hangingPunct="0">
              <a:lnSpc>
                <a:spcPct val="90000"/>
              </a:lnSpc>
              <a:spcBef>
                <a:spcPct val="0"/>
              </a:spcBef>
              <a:spcAft>
                <a:spcPct val="0"/>
              </a:spcAft>
              <a:buClrTx/>
              <a:buSzTx/>
              <a:buFontTx/>
              <a:buNone/>
              <a:tabLst/>
              <a:defRPr/>
            </a:pPr>
            <a:r>
              <a:rPr kumimoji="0" lang="en-US" sz="1600" b="0" i="1" u="none" strike="noStrike" kern="0" cap="none" spc="0" normalizeH="0" baseline="0" noProof="0" dirty="0">
                <a:ln>
                  <a:noFill/>
                </a:ln>
                <a:solidFill>
                  <a:srgbClr val="000000"/>
                </a:solidFill>
                <a:effectLst/>
                <a:uLnTx/>
                <a:uFillTx/>
                <a:latin typeface="Arial" panose="020B0604020202020204" pitchFamily="34" charset="0"/>
                <a:cs typeface="Arial" panose="020B0604020202020204" pitchFamily="34" charset="0"/>
              </a:rPr>
              <a:t>p(z)</a:t>
            </a:r>
          </a:p>
        </p:txBody>
      </p:sp>
      <p:sp>
        <p:nvSpPr>
          <p:cNvPr id="87" name="Line 87">
            <a:extLst>
              <a:ext uri="{FF2B5EF4-FFF2-40B4-BE49-F238E27FC236}">
                <a16:creationId xmlns:a16="http://schemas.microsoft.com/office/drawing/2014/main" id="{7E6416AC-3FE6-6ADF-4803-C0891CE69016}"/>
              </a:ext>
            </a:extLst>
          </p:cNvPr>
          <p:cNvSpPr>
            <a:spLocks noChangeShapeType="1"/>
          </p:cNvSpPr>
          <p:nvPr/>
        </p:nvSpPr>
        <p:spPr bwMode="auto">
          <a:xfrm>
            <a:off x="939397" y="2690590"/>
            <a:ext cx="5150117" cy="0"/>
          </a:xfrm>
          <a:prstGeom prst="line">
            <a:avLst/>
          </a:prstGeom>
          <a:noFill/>
          <a:ln w="12700">
            <a:solidFill>
              <a:schemeClr val="bg1">
                <a:lumMod val="65000"/>
              </a:schemeClr>
            </a:solidFill>
            <a:round/>
            <a:headEnd/>
            <a:tailEnd/>
          </a:ln>
          <a:extLst>
            <a:ext uri="{909E8E84-426E-40dd-AFC4-6F175D3DCCD1}">
              <a14:hiddenFill xmlns="" xmlns:a14="http://schemas.microsoft.com/office/drawing/2010/main">
                <a:noFill/>
              </a14:hiddenFill>
            </a:ext>
          </a:extLst>
        </p:spPr>
        <p:txBody>
          <a:bodyPr wrap="none"/>
          <a:lstStyle/>
          <a:p>
            <a:pPr eaLnBrk="0" fontAlgn="base" hangingPunct="0">
              <a:spcBef>
                <a:spcPct val="0"/>
              </a:spcBef>
              <a:spcAft>
                <a:spcPct val="0"/>
              </a:spcAft>
            </a:pPr>
            <a:endParaRPr lang="en-US" sz="2000" dirty="0">
              <a:solidFill>
                <a:srgbClr val="000000"/>
              </a:solidFill>
              <a:latin typeface="Arial" charset="0"/>
              <a:ea typeface="ＭＳ Ｐゴシック" charset="0"/>
            </a:endParaRPr>
          </a:p>
        </p:txBody>
      </p:sp>
      <p:sp>
        <p:nvSpPr>
          <p:cNvPr id="88" name="Text Box 88">
            <a:extLst>
              <a:ext uri="{FF2B5EF4-FFF2-40B4-BE49-F238E27FC236}">
                <a16:creationId xmlns:a16="http://schemas.microsoft.com/office/drawing/2014/main" id="{47315074-8D33-EBE9-7B17-C47971176811}"/>
              </a:ext>
            </a:extLst>
          </p:cNvPr>
          <p:cNvSpPr txBox="1">
            <a:spLocks noChangeArrowheads="1"/>
          </p:cNvSpPr>
          <p:nvPr/>
        </p:nvSpPr>
        <p:spPr bwMode="auto">
          <a:xfrm>
            <a:off x="1766343" y="2270575"/>
            <a:ext cx="327334" cy="40011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r" defTabSz="914400" eaLnBrk="0" fontAlgn="base" latinLnBrk="0" hangingPunct="0">
              <a:lnSpc>
                <a:spcPct val="100000"/>
              </a:lnSpc>
              <a:spcBef>
                <a:spcPct val="0"/>
              </a:spcBef>
              <a:spcAft>
                <a:spcPct val="0"/>
              </a:spcAft>
              <a:buClrTx/>
              <a:buSzTx/>
              <a:buFontTx/>
              <a:buNone/>
              <a:tabLst/>
              <a:defRPr/>
            </a:pPr>
            <a:r>
              <a:rPr kumimoji="0" lang="en-US" sz="2000" b="0" i="0" u="none" strike="noStrike" kern="0" cap="none" spc="0" normalizeH="0" baseline="0" noProof="0" dirty="0">
                <a:ln>
                  <a:noFill/>
                </a:ln>
                <a:solidFill>
                  <a:srgbClr val="FF0000"/>
                </a:solidFill>
                <a:effectLst/>
                <a:uLnTx/>
                <a:uFillTx/>
                <a:latin typeface="Arial" charset="0"/>
                <a:ea typeface="ＭＳ Ｐゴシック" charset="0"/>
              </a:rPr>
              <a:t>u</a:t>
            </a:r>
          </a:p>
        </p:txBody>
      </p:sp>
      <p:sp>
        <p:nvSpPr>
          <p:cNvPr id="90" name="Line 90">
            <a:extLst>
              <a:ext uri="{FF2B5EF4-FFF2-40B4-BE49-F238E27FC236}">
                <a16:creationId xmlns:a16="http://schemas.microsoft.com/office/drawing/2014/main" id="{26638814-52E4-5657-4C67-38E8C4377362}"/>
              </a:ext>
            </a:extLst>
          </p:cNvPr>
          <p:cNvSpPr>
            <a:spLocks noChangeShapeType="1"/>
          </p:cNvSpPr>
          <p:nvPr/>
        </p:nvSpPr>
        <p:spPr bwMode="auto">
          <a:xfrm>
            <a:off x="871302" y="3618848"/>
            <a:ext cx="5224698" cy="0"/>
          </a:xfrm>
          <a:prstGeom prst="line">
            <a:avLst/>
          </a:prstGeom>
          <a:noFill/>
          <a:ln w="12700">
            <a:solidFill>
              <a:schemeClr val="bg1">
                <a:lumMod val="65000"/>
              </a:schemeClr>
            </a:solidFill>
            <a:round/>
            <a:headEnd/>
            <a:tailEnd/>
          </a:ln>
          <a:extLst>
            <a:ext uri="{909E8E84-426E-40dd-AFC4-6F175D3DCCD1}">
              <a14:hiddenFill xmlns="" xmlns:a14="http://schemas.microsoft.com/office/drawing/2010/main">
                <a:noFill/>
              </a14:hiddenFill>
            </a:ext>
          </a:extLst>
        </p:spPr>
        <p:txBody>
          <a:bodyPr wrap="none"/>
          <a:lstStyle/>
          <a:p>
            <a:pPr eaLnBrk="0" fontAlgn="base" hangingPunct="0">
              <a:spcBef>
                <a:spcPct val="0"/>
              </a:spcBef>
              <a:spcAft>
                <a:spcPct val="0"/>
              </a:spcAft>
            </a:pPr>
            <a:endParaRPr lang="en-US" sz="2000" dirty="0">
              <a:solidFill>
                <a:srgbClr val="000000"/>
              </a:solidFill>
              <a:latin typeface="Arial" charset="0"/>
              <a:ea typeface="ＭＳ Ｐゴシック" charset="0"/>
            </a:endParaRPr>
          </a:p>
        </p:txBody>
      </p:sp>
      <p:sp>
        <p:nvSpPr>
          <p:cNvPr id="91" name="Line 91">
            <a:extLst>
              <a:ext uri="{FF2B5EF4-FFF2-40B4-BE49-F238E27FC236}">
                <a16:creationId xmlns:a16="http://schemas.microsoft.com/office/drawing/2014/main" id="{BD82523E-CE30-B924-DFF4-A316B2D31CA6}"/>
              </a:ext>
            </a:extLst>
          </p:cNvPr>
          <p:cNvSpPr>
            <a:spLocks noChangeShapeType="1"/>
          </p:cNvSpPr>
          <p:nvPr/>
        </p:nvSpPr>
        <p:spPr bwMode="auto">
          <a:xfrm>
            <a:off x="818428" y="4551040"/>
            <a:ext cx="5277571" cy="0"/>
          </a:xfrm>
          <a:prstGeom prst="line">
            <a:avLst/>
          </a:prstGeom>
          <a:noFill/>
          <a:ln w="12700">
            <a:solidFill>
              <a:schemeClr val="bg1">
                <a:lumMod val="65000"/>
              </a:schemeClr>
            </a:solidFill>
            <a:round/>
            <a:headEnd/>
            <a:tailEnd/>
          </a:ln>
          <a:extLst>
            <a:ext uri="{909E8E84-426E-40dd-AFC4-6F175D3DCCD1}">
              <a14:hiddenFill xmlns="" xmlns:a14="http://schemas.microsoft.com/office/drawing/2010/main">
                <a:noFill/>
              </a14:hiddenFill>
            </a:ext>
          </a:extLst>
        </p:spPr>
        <p:txBody>
          <a:bodyPr wrap="none"/>
          <a:lstStyle/>
          <a:p>
            <a:pPr eaLnBrk="0" fontAlgn="base" hangingPunct="0">
              <a:spcBef>
                <a:spcPct val="0"/>
              </a:spcBef>
              <a:spcAft>
                <a:spcPct val="0"/>
              </a:spcAft>
            </a:pPr>
            <a:endParaRPr lang="en-US" sz="2000" dirty="0">
              <a:solidFill>
                <a:srgbClr val="000000"/>
              </a:solidFill>
              <a:latin typeface="Arial" charset="0"/>
              <a:ea typeface="ＭＳ Ｐゴシック" charset="0"/>
            </a:endParaRPr>
          </a:p>
        </p:txBody>
      </p:sp>
      <p:sp>
        <p:nvSpPr>
          <p:cNvPr id="92" name="Line 92">
            <a:extLst>
              <a:ext uri="{FF2B5EF4-FFF2-40B4-BE49-F238E27FC236}">
                <a16:creationId xmlns:a16="http://schemas.microsoft.com/office/drawing/2014/main" id="{833C81CE-3CA8-B15F-B826-DEDBEDAD6643}"/>
              </a:ext>
            </a:extLst>
          </p:cNvPr>
          <p:cNvSpPr>
            <a:spLocks noChangeShapeType="1"/>
          </p:cNvSpPr>
          <p:nvPr/>
        </p:nvSpPr>
        <p:spPr bwMode="auto">
          <a:xfrm>
            <a:off x="866540" y="4075166"/>
            <a:ext cx="5229460" cy="0"/>
          </a:xfrm>
          <a:prstGeom prst="line">
            <a:avLst/>
          </a:prstGeom>
          <a:noFill/>
          <a:ln w="12700">
            <a:solidFill>
              <a:schemeClr val="bg1">
                <a:lumMod val="65000"/>
              </a:schemeClr>
            </a:solidFill>
            <a:round/>
            <a:headEnd/>
            <a:tailEnd/>
          </a:ln>
          <a:extLst>
            <a:ext uri="{909E8E84-426E-40dd-AFC4-6F175D3DCCD1}">
              <a14:hiddenFill xmlns="" xmlns:a14="http://schemas.microsoft.com/office/drawing/2010/main">
                <a:noFill/>
              </a14:hiddenFill>
            </a:ext>
          </a:extLst>
        </p:spPr>
        <p:txBody>
          <a:bodyPr wrap="none"/>
          <a:lstStyle/>
          <a:p>
            <a:pPr eaLnBrk="0" fontAlgn="base" hangingPunct="0">
              <a:spcBef>
                <a:spcPct val="0"/>
              </a:spcBef>
              <a:spcAft>
                <a:spcPct val="0"/>
              </a:spcAft>
            </a:pPr>
            <a:endParaRPr lang="en-US" sz="2000" dirty="0">
              <a:solidFill>
                <a:srgbClr val="000000"/>
              </a:solidFill>
              <a:latin typeface="Arial" charset="0"/>
              <a:ea typeface="ＭＳ Ｐゴシック" charset="0"/>
            </a:endParaRPr>
          </a:p>
        </p:txBody>
      </p:sp>
      <p:sp>
        <p:nvSpPr>
          <p:cNvPr id="93" name="Line 93">
            <a:extLst>
              <a:ext uri="{FF2B5EF4-FFF2-40B4-BE49-F238E27FC236}">
                <a16:creationId xmlns:a16="http://schemas.microsoft.com/office/drawing/2014/main" id="{3482252D-435F-8B90-E460-112716CBED9C}"/>
              </a:ext>
            </a:extLst>
          </p:cNvPr>
          <p:cNvSpPr>
            <a:spLocks noChangeShapeType="1"/>
          </p:cNvSpPr>
          <p:nvPr/>
        </p:nvSpPr>
        <p:spPr bwMode="auto">
          <a:xfrm>
            <a:off x="866016" y="5009992"/>
            <a:ext cx="5229984" cy="0"/>
          </a:xfrm>
          <a:prstGeom prst="line">
            <a:avLst/>
          </a:prstGeom>
          <a:noFill/>
          <a:ln w="12700">
            <a:solidFill>
              <a:schemeClr val="bg1">
                <a:lumMod val="65000"/>
              </a:schemeClr>
            </a:solidFill>
            <a:round/>
            <a:headEnd/>
            <a:tailEnd/>
          </a:ln>
          <a:extLst>
            <a:ext uri="{909E8E84-426E-40dd-AFC4-6F175D3DCCD1}">
              <a14:hiddenFill xmlns="" xmlns:a14="http://schemas.microsoft.com/office/drawing/2010/main">
                <a:noFill/>
              </a14:hiddenFill>
            </a:ext>
          </a:extLst>
        </p:spPr>
        <p:txBody>
          <a:bodyPr wrap="none"/>
          <a:lstStyle/>
          <a:p>
            <a:pPr eaLnBrk="0" fontAlgn="base" hangingPunct="0">
              <a:spcBef>
                <a:spcPct val="0"/>
              </a:spcBef>
              <a:spcAft>
                <a:spcPct val="0"/>
              </a:spcAft>
            </a:pPr>
            <a:endParaRPr lang="en-US" sz="2000" dirty="0">
              <a:solidFill>
                <a:srgbClr val="000000"/>
              </a:solidFill>
              <a:latin typeface="Arial" charset="0"/>
              <a:ea typeface="ＭＳ Ｐゴシック" charset="0"/>
            </a:endParaRPr>
          </a:p>
        </p:txBody>
      </p:sp>
      <p:grpSp>
        <p:nvGrpSpPr>
          <p:cNvPr id="94" name="Group 94">
            <a:extLst>
              <a:ext uri="{FF2B5EF4-FFF2-40B4-BE49-F238E27FC236}">
                <a16:creationId xmlns:a16="http://schemas.microsoft.com/office/drawing/2014/main" id="{285A17DA-F694-DF19-3984-6F95F466996B}"/>
              </a:ext>
            </a:extLst>
          </p:cNvPr>
          <p:cNvGrpSpPr>
            <a:grpSpLocks/>
          </p:cNvGrpSpPr>
          <p:nvPr/>
        </p:nvGrpSpPr>
        <p:grpSpPr bwMode="auto">
          <a:xfrm>
            <a:off x="2400069" y="2268766"/>
            <a:ext cx="3937006" cy="409575"/>
            <a:chOff x="1329" y="1036"/>
            <a:chExt cx="2480" cy="258"/>
          </a:xfrm>
        </p:grpSpPr>
        <p:sp>
          <p:nvSpPr>
            <p:cNvPr id="95" name="Text Box 95">
              <a:extLst>
                <a:ext uri="{FF2B5EF4-FFF2-40B4-BE49-F238E27FC236}">
                  <a16:creationId xmlns:a16="http://schemas.microsoft.com/office/drawing/2014/main" id="{B7C5D0F9-ED30-8E48-C7EB-D6842A92CEBC}"/>
                </a:ext>
              </a:extLst>
            </p:cNvPr>
            <p:cNvSpPr txBox="1">
              <a:spLocks noChangeArrowheads="1"/>
            </p:cNvSpPr>
            <p:nvPr/>
          </p:nvSpPr>
          <p:spPr bwMode="auto">
            <a:xfrm>
              <a:off x="3509" y="1036"/>
              <a:ext cx="300" cy="25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r" defTabSz="914400" eaLnBrk="0" fontAlgn="base" latinLnBrk="0" hangingPunct="0">
                <a:lnSpc>
                  <a:spcPct val="100000"/>
                </a:lnSpc>
                <a:spcBef>
                  <a:spcPct val="0"/>
                </a:spcBef>
                <a:spcAft>
                  <a:spcPct val="0"/>
                </a:spcAft>
                <a:buClrTx/>
                <a:buSzTx/>
                <a:buFontTx/>
                <a:buNone/>
                <a:tabLst/>
                <a:defRPr/>
              </a:pPr>
              <a:r>
                <a:rPr kumimoji="0" lang="en-US" sz="2000" b="0" i="0" u="none" strike="noStrike" kern="0" cap="none" spc="0" normalizeH="0" baseline="0" noProof="0" dirty="0">
                  <a:ln>
                    <a:noFill/>
                  </a:ln>
                  <a:solidFill>
                    <a:srgbClr val="000000"/>
                  </a:solidFill>
                  <a:effectLst/>
                  <a:uLnTx/>
                  <a:uFillTx/>
                  <a:latin typeface="Comic Sans MS" charset="0"/>
                  <a:ea typeface="ＭＳ Ｐゴシック" charset="0"/>
                </a:rPr>
                <a:t>∞ </a:t>
              </a:r>
              <a:endParaRPr kumimoji="0" lang="en-US"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96" name="Text Box 96">
              <a:extLst>
                <a:ext uri="{FF2B5EF4-FFF2-40B4-BE49-F238E27FC236}">
                  <a16:creationId xmlns:a16="http://schemas.microsoft.com/office/drawing/2014/main" id="{C6A7BACD-B232-8A06-E7F7-B390B0791A17}"/>
                </a:ext>
              </a:extLst>
            </p:cNvPr>
            <p:cNvSpPr txBox="1">
              <a:spLocks noChangeArrowheads="1"/>
            </p:cNvSpPr>
            <p:nvPr/>
          </p:nvSpPr>
          <p:spPr bwMode="auto">
            <a:xfrm>
              <a:off x="2989" y="1042"/>
              <a:ext cx="300" cy="25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r" defTabSz="914400" eaLnBrk="0" fontAlgn="base" latinLnBrk="0" hangingPunct="0">
                <a:lnSpc>
                  <a:spcPct val="100000"/>
                </a:lnSpc>
                <a:spcBef>
                  <a:spcPct val="0"/>
                </a:spcBef>
                <a:spcAft>
                  <a:spcPct val="0"/>
                </a:spcAft>
                <a:buClrTx/>
                <a:buSzTx/>
                <a:buFontTx/>
                <a:buNone/>
                <a:tabLst/>
                <a:defRPr/>
              </a:pPr>
              <a:r>
                <a:rPr kumimoji="0" lang="en-US" sz="2000" b="0" i="0" u="none" strike="noStrike" kern="0" cap="none" spc="0" normalizeH="0" baseline="0" noProof="0" dirty="0">
                  <a:ln>
                    <a:noFill/>
                  </a:ln>
                  <a:solidFill>
                    <a:srgbClr val="000000"/>
                  </a:solidFill>
                  <a:effectLst/>
                  <a:uLnTx/>
                  <a:uFillTx/>
                  <a:latin typeface="Comic Sans MS" charset="0"/>
                  <a:ea typeface="ＭＳ Ｐゴシック" charset="0"/>
                </a:rPr>
                <a:t>∞ </a:t>
              </a:r>
              <a:endParaRPr kumimoji="0" lang="en-US"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97" name="Text Box 97">
              <a:extLst>
                <a:ext uri="{FF2B5EF4-FFF2-40B4-BE49-F238E27FC236}">
                  <a16:creationId xmlns:a16="http://schemas.microsoft.com/office/drawing/2014/main" id="{D7B7DFB8-E178-B9E2-12A2-9E67F543C839}"/>
                </a:ext>
              </a:extLst>
            </p:cNvPr>
            <p:cNvSpPr txBox="1">
              <a:spLocks noChangeArrowheads="1"/>
            </p:cNvSpPr>
            <p:nvPr/>
          </p:nvSpPr>
          <p:spPr bwMode="auto">
            <a:xfrm>
              <a:off x="1329" y="1038"/>
              <a:ext cx="340" cy="25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r" defTabSz="914400" eaLnBrk="0" fontAlgn="base" latinLnBrk="0" hangingPunct="0">
                <a:lnSpc>
                  <a:spcPct val="100000"/>
                </a:lnSpc>
                <a:spcBef>
                  <a:spcPct val="0"/>
                </a:spcBef>
                <a:spcAft>
                  <a:spcPct val="0"/>
                </a:spcAft>
                <a:buClrTx/>
                <a:buSzTx/>
                <a:buFontTx/>
                <a:buNone/>
                <a:tabLst/>
                <a:defRPr/>
              </a:pPr>
              <a:r>
                <a:rPr kumimoji="0" lang="en-US" sz="2000" b="0" i="0" u="none" strike="noStrike" kern="0" cap="none" spc="0" normalizeH="0" baseline="0" noProof="0" dirty="0">
                  <a:ln>
                    <a:noFill/>
                  </a:ln>
                  <a:solidFill>
                    <a:srgbClr val="000000"/>
                  </a:solidFill>
                  <a:effectLst/>
                  <a:uLnTx/>
                  <a:uFillTx/>
                  <a:latin typeface="Arial" charset="0"/>
                  <a:ea typeface="ＭＳ Ｐゴシック" charset="0"/>
                </a:rPr>
                <a:t>7,u</a:t>
              </a:r>
            </a:p>
          </p:txBody>
        </p:sp>
        <p:sp>
          <p:nvSpPr>
            <p:cNvPr id="98" name="Text Box 98">
              <a:extLst>
                <a:ext uri="{FF2B5EF4-FFF2-40B4-BE49-F238E27FC236}">
                  <a16:creationId xmlns:a16="http://schemas.microsoft.com/office/drawing/2014/main" id="{2F1238A5-1B1C-F81A-2D86-EBC1F17783A8}"/>
                </a:ext>
              </a:extLst>
            </p:cNvPr>
            <p:cNvSpPr txBox="1">
              <a:spLocks noChangeArrowheads="1"/>
            </p:cNvSpPr>
            <p:nvPr/>
          </p:nvSpPr>
          <p:spPr bwMode="auto">
            <a:xfrm>
              <a:off x="1855" y="1041"/>
              <a:ext cx="340" cy="25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r" defTabSz="914400" eaLnBrk="0" fontAlgn="base" latinLnBrk="0" hangingPunct="0">
                <a:lnSpc>
                  <a:spcPct val="100000"/>
                </a:lnSpc>
                <a:spcBef>
                  <a:spcPct val="0"/>
                </a:spcBef>
                <a:spcAft>
                  <a:spcPct val="0"/>
                </a:spcAft>
                <a:buClrTx/>
                <a:buSzTx/>
                <a:buFontTx/>
                <a:buNone/>
                <a:tabLst/>
                <a:defRPr/>
              </a:pPr>
              <a:r>
                <a:rPr kumimoji="0" lang="en-US" sz="2000" b="0" i="0" u="none" strike="noStrike" kern="0" cap="none" spc="0" normalizeH="0" baseline="0" noProof="0" dirty="0">
                  <a:ln>
                    <a:noFill/>
                  </a:ln>
                  <a:solidFill>
                    <a:srgbClr val="00B050"/>
                  </a:solidFill>
                  <a:effectLst/>
                  <a:uLnTx/>
                  <a:uFillTx/>
                  <a:latin typeface="Arial" charset="0"/>
                  <a:ea typeface="ＭＳ Ｐゴシック" charset="0"/>
                </a:rPr>
                <a:t>3,u</a:t>
              </a:r>
            </a:p>
          </p:txBody>
        </p:sp>
        <p:sp>
          <p:nvSpPr>
            <p:cNvPr id="99" name="Text Box 99">
              <a:extLst>
                <a:ext uri="{FF2B5EF4-FFF2-40B4-BE49-F238E27FC236}">
                  <a16:creationId xmlns:a16="http://schemas.microsoft.com/office/drawing/2014/main" id="{6D05E0EA-0E26-1CDE-E79E-92E6699D73FC}"/>
                </a:ext>
              </a:extLst>
            </p:cNvPr>
            <p:cNvSpPr txBox="1">
              <a:spLocks noChangeArrowheads="1"/>
            </p:cNvSpPr>
            <p:nvPr/>
          </p:nvSpPr>
          <p:spPr bwMode="auto">
            <a:xfrm>
              <a:off x="2407" y="1038"/>
              <a:ext cx="340" cy="25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r" defTabSz="914400" eaLnBrk="0" fontAlgn="base" latinLnBrk="0" hangingPunct="0">
                <a:lnSpc>
                  <a:spcPct val="100000"/>
                </a:lnSpc>
                <a:spcBef>
                  <a:spcPct val="0"/>
                </a:spcBef>
                <a:spcAft>
                  <a:spcPct val="0"/>
                </a:spcAft>
                <a:buClrTx/>
                <a:buSzTx/>
                <a:buFontTx/>
                <a:buNone/>
                <a:tabLst/>
                <a:defRPr/>
              </a:pPr>
              <a:r>
                <a:rPr kumimoji="0" lang="en-US" sz="2000" b="0" i="0" u="none" strike="noStrike" kern="0" cap="none" spc="0" normalizeH="0" baseline="0" noProof="0" dirty="0">
                  <a:ln>
                    <a:noFill/>
                  </a:ln>
                  <a:solidFill>
                    <a:srgbClr val="000000"/>
                  </a:solidFill>
                  <a:effectLst/>
                  <a:uLnTx/>
                  <a:uFillTx/>
                  <a:latin typeface="Arial" charset="0"/>
                  <a:ea typeface="ＭＳ Ｐゴシック" charset="0"/>
                </a:rPr>
                <a:t>5,u</a:t>
              </a:r>
            </a:p>
          </p:txBody>
        </p:sp>
      </p:grpSp>
      <p:cxnSp>
        <p:nvCxnSpPr>
          <p:cNvPr id="131" name="Straight Connector 130">
            <a:extLst>
              <a:ext uri="{FF2B5EF4-FFF2-40B4-BE49-F238E27FC236}">
                <a16:creationId xmlns:a16="http://schemas.microsoft.com/office/drawing/2014/main" id="{DBAF16F7-DA61-A9BE-1B51-575BFF35926B}"/>
              </a:ext>
            </a:extLst>
          </p:cNvPr>
          <p:cNvCxnSpPr/>
          <p:nvPr/>
        </p:nvCxnSpPr>
        <p:spPr>
          <a:xfrm>
            <a:off x="668005" y="2233984"/>
            <a:ext cx="5645188" cy="0"/>
          </a:xfrm>
          <a:prstGeom prst="line">
            <a:avLst/>
          </a:prstGeom>
          <a:ln w="25400">
            <a:solidFill>
              <a:srgbClr val="0000A8"/>
            </a:solidFill>
          </a:ln>
        </p:spPr>
        <p:style>
          <a:lnRef idx="1">
            <a:schemeClr val="accent1"/>
          </a:lnRef>
          <a:fillRef idx="0">
            <a:schemeClr val="accent1"/>
          </a:fillRef>
          <a:effectRef idx="0">
            <a:schemeClr val="accent1"/>
          </a:effectRef>
          <a:fontRef idx="minor">
            <a:schemeClr val="tx1"/>
          </a:fontRef>
        </p:style>
      </p:cxnSp>
      <p:sp>
        <p:nvSpPr>
          <p:cNvPr id="157" name="Line 89">
            <a:extLst>
              <a:ext uri="{FF2B5EF4-FFF2-40B4-BE49-F238E27FC236}">
                <a16:creationId xmlns:a16="http://schemas.microsoft.com/office/drawing/2014/main" id="{33A09BBA-DA33-B9D7-53CC-F6936A86EB9B}"/>
              </a:ext>
            </a:extLst>
          </p:cNvPr>
          <p:cNvSpPr>
            <a:spLocks noChangeShapeType="1"/>
          </p:cNvSpPr>
          <p:nvPr/>
        </p:nvSpPr>
        <p:spPr bwMode="auto">
          <a:xfrm>
            <a:off x="871302" y="3151241"/>
            <a:ext cx="5224698" cy="0"/>
          </a:xfrm>
          <a:prstGeom prst="line">
            <a:avLst/>
          </a:prstGeom>
          <a:noFill/>
          <a:ln w="12700">
            <a:solidFill>
              <a:schemeClr val="bg1">
                <a:lumMod val="65000"/>
              </a:schemeClr>
            </a:solidFill>
            <a:round/>
            <a:headEnd/>
            <a:tailEnd/>
          </a:ln>
          <a:extLst>
            <a:ext uri="{909E8E84-426E-40dd-AFC4-6F175D3DCCD1}">
              <a14:hiddenFill xmlns="" xmlns:a14="http://schemas.microsoft.com/office/drawing/2010/main">
                <a:noFill/>
              </a14:hiddenFill>
            </a:ext>
          </a:extLst>
        </p:spPr>
        <p:txBody>
          <a:bodyPr wrap="none"/>
          <a:lstStyle/>
          <a:p>
            <a:pPr eaLnBrk="0" fontAlgn="base" hangingPunct="0">
              <a:spcBef>
                <a:spcPct val="0"/>
              </a:spcBef>
              <a:spcAft>
                <a:spcPct val="0"/>
              </a:spcAft>
            </a:pPr>
            <a:endParaRPr lang="en-US" sz="2000" dirty="0">
              <a:solidFill>
                <a:srgbClr val="000000"/>
              </a:solidFill>
              <a:latin typeface="Arial" charset="0"/>
              <a:ea typeface="ＭＳ Ｐゴシック" charset="0"/>
            </a:endParaRPr>
          </a:p>
        </p:txBody>
      </p:sp>
      <p:sp>
        <p:nvSpPr>
          <p:cNvPr id="3" name="Text Box 76">
            <a:extLst>
              <a:ext uri="{FF2B5EF4-FFF2-40B4-BE49-F238E27FC236}">
                <a16:creationId xmlns:a16="http://schemas.microsoft.com/office/drawing/2014/main" id="{C79CBC77-CBA0-E9A4-A44B-17634A8FD8B2}"/>
              </a:ext>
            </a:extLst>
          </p:cNvPr>
          <p:cNvSpPr txBox="1">
            <a:spLocks noChangeArrowheads="1"/>
          </p:cNvSpPr>
          <p:nvPr/>
        </p:nvSpPr>
        <p:spPr bwMode="auto">
          <a:xfrm>
            <a:off x="807037" y="2769957"/>
            <a:ext cx="327334" cy="40011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r" defTabSz="914400" eaLnBrk="0" fontAlgn="base" latinLnBrk="0" hangingPunct="0">
              <a:lnSpc>
                <a:spcPct val="100000"/>
              </a:lnSpc>
              <a:spcBef>
                <a:spcPct val="0"/>
              </a:spcBef>
              <a:spcAft>
                <a:spcPct val="0"/>
              </a:spcAft>
              <a:buClrTx/>
              <a:buSzTx/>
              <a:buFontTx/>
              <a:buNone/>
              <a:tabLst/>
              <a:defRPr/>
            </a:pPr>
            <a:r>
              <a:rPr lang="en-US" sz="2000" kern="0" dirty="0">
                <a:solidFill>
                  <a:srgbClr val="000000"/>
                </a:solidFill>
              </a:rPr>
              <a:t>1</a:t>
            </a:r>
            <a:endParaRPr kumimoji="0" lang="en-US" sz="20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78" name="Text Box 88">
            <a:extLst>
              <a:ext uri="{FF2B5EF4-FFF2-40B4-BE49-F238E27FC236}">
                <a16:creationId xmlns:a16="http://schemas.microsoft.com/office/drawing/2014/main" id="{37855A98-1520-80F0-CBF7-5F43FC2C124D}"/>
              </a:ext>
            </a:extLst>
          </p:cNvPr>
          <p:cNvSpPr txBox="1">
            <a:spLocks noChangeArrowheads="1"/>
          </p:cNvSpPr>
          <p:nvPr/>
        </p:nvSpPr>
        <p:spPr bwMode="auto">
          <a:xfrm>
            <a:off x="1602164" y="2760432"/>
            <a:ext cx="513282" cy="40011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r" defTabSz="914400" eaLnBrk="0" fontAlgn="base" latinLnBrk="0" hangingPunct="0">
              <a:lnSpc>
                <a:spcPct val="100000"/>
              </a:lnSpc>
              <a:spcBef>
                <a:spcPct val="0"/>
              </a:spcBef>
              <a:spcAft>
                <a:spcPct val="0"/>
              </a:spcAft>
              <a:buClrTx/>
              <a:buSzTx/>
              <a:buFontTx/>
              <a:buNone/>
              <a:tabLst/>
              <a:defRPr/>
            </a:pPr>
            <a:r>
              <a:rPr kumimoji="0" lang="en-US" sz="2000" b="0" i="0" u="none" strike="noStrike" kern="0" cap="none" spc="0" normalizeH="0" baseline="0" noProof="0" dirty="0" err="1">
                <a:ln>
                  <a:noFill/>
                </a:ln>
                <a:solidFill>
                  <a:srgbClr val="FF0000"/>
                </a:solidFill>
                <a:effectLst/>
                <a:uLnTx/>
                <a:uFillTx/>
                <a:latin typeface="Arial" charset="0"/>
                <a:ea typeface="ＭＳ Ｐゴシック" charset="0"/>
              </a:rPr>
              <a:t>uw</a:t>
            </a:r>
            <a:endParaRPr kumimoji="0" lang="en-US" sz="2000" b="0" i="0" u="none" strike="noStrike" kern="0" cap="none" spc="0" normalizeH="0" baseline="0" noProof="0" dirty="0">
              <a:ln>
                <a:noFill/>
              </a:ln>
              <a:solidFill>
                <a:srgbClr val="FF0000"/>
              </a:solidFill>
              <a:effectLst/>
              <a:uLnTx/>
              <a:uFillTx/>
              <a:latin typeface="Arial" charset="0"/>
              <a:ea typeface="ＭＳ Ｐゴシック" charset="0"/>
            </a:endParaRPr>
          </a:p>
        </p:txBody>
      </p:sp>
      <p:grpSp>
        <p:nvGrpSpPr>
          <p:cNvPr id="79" name="Group 94">
            <a:extLst>
              <a:ext uri="{FF2B5EF4-FFF2-40B4-BE49-F238E27FC236}">
                <a16:creationId xmlns:a16="http://schemas.microsoft.com/office/drawing/2014/main" id="{0D333CC0-2D95-539B-30C2-DD46B8C4BE74}"/>
              </a:ext>
            </a:extLst>
          </p:cNvPr>
          <p:cNvGrpSpPr>
            <a:grpSpLocks/>
          </p:cNvGrpSpPr>
          <p:nvPr/>
        </p:nvGrpSpPr>
        <p:grpSpPr bwMode="auto">
          <a:xfrm>
            <a:off x="2377388" y="2758623"/>
            <a:ext cx="3981456" cy="409575"/>
            <a:chOff x="1301" y="1036"/>
            <a:chExt cx="2508" cy="258"/>
          </a:xfrm>
        </p:grpSpPr>
        <p:sp>
          <p:nvSpPr>
            <p:cNvPr id="80" name="Text Box 95">
              <a:extLst>
                <a:ext uri="{FF2B5EF4-FFF2-40B4-BE49-F238E27FC236}">
                  <a16:creationId xmlns:a16="http://schemas.microsoft.com/office/drawing/2014/main" id="{FB1E4727-4841-9801-54A3-F563A01F395D}"/>
                </a:ext>
              </a:extLst>
            </p:cNvPr>
            <p:cNvSpPr txBox="1">
              <a:spLocks noChangeArrowheads="1"/>
            </p:cNvSpPr>
            <p:nvPr/>
          </p:nvSpPr>
          <p:spPr bwMode="auto">
            <a:xfrm>
              <a:off x="3509" y="1036"/>
              <a:ext cx="300" cy="25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r" defTabSz="914400" eaLnBrk="0" fontAlgn="base" latinLnBrk="0" hangingPunct="0">
                <a:lnSpc>
                  <a:spcPct val="100000"/>
                </a:lnSpc>
                <a:spcBef>
                  <a:spcPct val="0"/>
                </a:spcBef>
                <a:spcAft>
                  <a:spcPct val="0"/>
                </a:spcAft>
                <a:buClrTx/>
                <a:buSzTx/>
                <a:buFontTx/>
                <a:buNone/>
                <a:tabLst/>
                <a:defRPr/>
              </a:pPr>
              <a:r>
                <a:rPr kumimoji="0" lang="en-US" sz="2000" b="0" i="0" u="none" strike="noStrike" kern="0" cap="none" spc="0" normalizeH="0" baseline="0" noProof="0" dirty="0">
                  <a:ln>
                    <a:noFill/>
                  </a:ln>
                  <a:solidFill>
                    <a:srgbClr val="000000"/>
                  </a:solidFill>
                  <a:effectLst/>
                  <a:uLnTx/>
                  <a:uFillTx/>
                  <a:latin typeface="Comic Sans MS" charset="0"/>
                  <a:ea typeface="ＭＳ Ｐゴシック" charset="0"/>
                </a:rPr>
                <a:t>∞ </a:t>
              </a:r>
              <a:endParaRPr kumimoji="0" lang="en-US"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81" name="Text Box 96">
              <a:extLst>
                <a:ext uri="{FF2B5EF4-FFF2-40B4-BE49-F238E27FC236}">
                  <a16:creationId xmlns:a16="http://schemas.microsoft.com/office/drawing/2014/main" id="{8617A08A-F11D-8A87-1732-72DF554BF923}"/>
                </a:ext>
              </a:extLst>
            </p:cNvPr>
            <p:cNvSpPr txBox="1">
              <a:spLocks noChangeArrowheads="1"/>
            </p:cNvSpPr>
            <p:nvPr/>
          </p:nvSpPr>
          <p:spPr bwMode="auto">
            <a:xfrm>
              <a:off x="2873" y="1042"/>
              <a:ext cx="416" cy="25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r" defTabSz="914400" eaLnBrk="0" fontAlgn="base" latinLnBrk="0" hangingPunct="0">
                <a:lnSpc>
                  <a:spcPct val="100000"/>
                </a:lnSpc>
                <a:spcBef>
                  <a:spcPct val="0"/>
                </a:spcBef>
                <a:spcAft>
                  <a:spcPct val="0"/>
                </a:spcAft>
                <a:buClrTx/>
                <a:buSzTx/>
                <a:buFontTx/>
                <a:buNone/>
                <a:tabLst/>
                <a:defRPr/>
              </a:pPr>
              <a:r>
                <a:rPr lang="en-US" sz="2000" kern="0" dirty="0">
                  <a:solidFill>
                    <a:srgbClr val="000000"/>
                  </a:solidFill>
                  <a:latin typeface="Comic Sans MS" charset="0"/>
                </a:rPr>
                <a:t>11,w</a:t>
              </a:r>
              <a:endParaRPr kumimoji="0" lang="en-US"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82" name="Text Box 97">
              <a:extLst>
                <a:ext uri="{FF2B5EF4-FFF2-40B4-BE49-F238E27FC236}">
                  <a16:creationId xmlns:a16="http://schemas.microsoft.com/office/drawing/2014/main" id="{5B6DD9E6-6DA9-FDDF-F964-5294E8CF8C61}"/>
                </a:ext>
              </a:extLst>
            </p:cNvPr>
            <p:cNvSpPr txBox="1">
              <a:spLocks noChangeArrowheads="1"/>
            </p:cNvSpPr>
            <p:nvPr/>
          </p:nvSpPr>
          <p:spPr bwMode="auto">
            <a:xfrm>
              <a:off x="1301" y="1038"/>
              <a:ext cx="368" cy="25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r" defTabSz="914400" eaLnBrk="0" fontAlgn="base" latinLnBrk="0" hangingPunct="0">
                <a:lnSpc>
                  <a:spcPct val="100000"/>
                </a:lnSpc>
                <a:spcBef>
                  <a:spcPct val="0"/>
                </a:spcBef>
                <a:spcAft>
                  <a:spcPct val="0"/>
                </a:spcAft>
                <a:buClrTx/>
                <a:buSzTx/>
                <a:buFontTx/>
                <a:buNone/>
                <a:tabLst/>
                <a:defRPr/>
              </a:pPr>
              <a:r>
                <a:rPr lang="en-US" sz="2000" kern="0" dirty="0">
                  <a:solidFill>
                    <a:srgbClr val="000000"/>
                  </a:solidFill>
                </a:rPr>
                <a:t>6</a:t>
              </a:r>
              <a:r>
                <a:rPr kumimoji="0" lang="en-US" sz="2000" b="0" i="0" u="none" strike="noStrike" kern="0" cap="none" spc="0" normalizeH="0" baseline="0" noProof="0" dirty="0">
                  <a:ln>
                    <a:noFill/>
                  </a:ln>
                  <a:solidFill>
                    <a:srgbClr val="000000"/>
                  </a:solidFill>
                  <a:effectLst/>
                  <a:uLnTx/>
                  <a:uFillTx/>
                  <a:latin typeface="Arial" charset="0"/>
                  <a:ea typeface="ＭＳ Ｐゴシック" charset="0"/>
                </a:rPr>
                <a:t>,</a:t>
              </a:r>
              <a:r>
                <a:rPr lang="en-US" sz="2000" kern="0" dirty="0">
                  <a:solidFill>
                    <a:srgbClr val="000000"/>
                  </a:solidFill>
                </a:rPr>
                <a:t>w</a:t>
              </a:r>
              <a:endParaRPr kumimoji="0" lang="en-US" sz="20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100" name="Text Box 99">
              <a:extLst>
                <a:ext uri="{FF2B5EF4-FFF2-40B4-BE49-F238E27FC236}">
                  <a16:creationId xmlns:a16="http://schemas.microsoft.com/office/drawing/2014/main" id="{3E14B8DE-8A52-32FE-0B87-8071981C947D}"/>
                </a:ext>
              </a:extLst>
            </p:cNvPr>
            <p:cNvSpPr txBox="1">
              <a:spLocks noChangeArrowheads="1"/>
            </p:cNvSpPr>
            <p:nvPr/>
          </p:nvSpPr>
          <p:spPr bwMode="auto">
            <a:xfrm>
              <a:off x="2407" y="1038"/>
              <a:ext cx="340" cy="25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r" defTabSz="914400" eaLnBrk="0" fontAlgn="base" latinLnBrk="0" hangingPunct="0">
                <a:lnSpc>
                  <a:spcPct val="100000"/>
                </a:lnSpc>
                <a:spcBef>
                  <a:spcPct val="0"/>
                </a:spcBef>
                <a:spcAft>
                  <a:spcPct val="0"/>
                </a:spcAft>
                <a:buClrTx/>
                <a:buSzTx/>
                <a:buFontTx/>
                <a:buNone/>
                <a:tabLst/>
                <a:defRPr/>
              </a:pPr>
              <a:r>
                <a:rPr kumimoji="0" lang="en-US" sz="2000" b="0" i="0" u="none" strike="noStrike" kern="0" cap="none" spc="0" normalizeH="0" baseline="0" noProof="0" dirty="0">
                  <a:ln>
                    <a:noFill/>
                  </a:ln>
                  <a:solidFill>
                    <a:srgbClr val="00B050"/>
                  </a:solidFill>
                  <a:effectLst/>
                  <a:uLnTx/>
                  <a:uFillTx/>
                  <a:latin typeface="Arial" charset="0"/>
                  <a:ea typeface="ＭＳ Ｐゴシック" charset="0"/>
                </a:rPr>
                <a:t>5,u</a:t>
              </a:r>
            </a:p>
          </p:txBody>
        </p:sp>
      </p:grpSp>
      <p:sp>
        <p:nvSpPr>
          <p:cNvPr id="89" name="Text Box 76">
            <a:extLst>
              <a:ext uri="{FF2B5EF4-FFF2-40B4-BE49-F238E27FC236}">
                <a16:creationId xmlns:a16="http://schemas.microsoft.com/office/drawing/2014/main" id="{D3BC3DCA-2095-3F48-84F3-C7597403D0A9}"/>
              </a:ext>
            </a:extLst>
          </p:cNvPr>
          <p:cNvSpPr txBox="1">
            <a:spLocks noChangeArrowheads="1"/>
          </p:cNvSpPr>
          <p:nvPr/>
        </p:nvSpPr>
        <p:spPr bwMode="auto">
          <a:xfrm>
            <a:off x="817923" y="3172728"/>
            <a:ext cx="327334" cy="40011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r" defTabSz="914400" eaLnBrk="0" fontAlgn="base" latinLnBrk="0" hangingPunct="0">
              <a:lnSpc>
                <a:spcPct val="100000"/>
              </a:lnSpc>
              <a:spcBef>
                <a:spcPct val="0"/>
              </a:spcBef>
              <a:spcAft>
                <a:spcPct val="0"/>
              </a:spcAft>
              <a:buClrTx/>
              <a:buSzTx/>
              <a:buFontTx/>
              <a:buNone/>
              <a:tabLst/>
              <a:defRPr/>
            </a:pPr>
            <a:r>
              <a:rPr kumimoji="0" lang="en-US" sz="2000" b="0" i="0" u="none" strike="noStrike" kern="0" cap="none" spc="0" normalizeH="0" baseline="0" noProof="0" dirty="0">
                <a:ln>
                  <a:noFill/>
                </a:ln>
                <a:solidFill>
                  <a:srgbClr val="000000"/>
                </a:solidFill>
                <a:effectLst/>
                <a:uLnTx/>
                <a:uFillTx/>
                <a:latin typeface="Arial" charset="0"/>
                <a:ea typeface="ＭＳ Ｐゴシック" charset="0"/>
              </a:rPr>
              <a:t>2</a:t>
            </a:r>
          </a:p>
        </p:txBody>
      </p:sp>
      <p:sp>
        <p:nvSpPr>
          <p:cNvPr id="101" name="Text Box 88">
            <a:extLst>
              <a:ext uri="{FF2B5EF4-FFF2-40B4-BE49-F238E27FC236}">
                <a16:creationId xmlns:a16="http://schemas.microsoft.com/office/drawing/2014/main" id="{086E9E00-CE2E-385B-0BDC-E8B6D60363B1}"/>
              </a:ext>
            </a:extLst>
          </p:cNvPr>
          <p:cNvSpPr txBox="1">
            <a:spLocks noChangeArrowheads="1"/>
          </p:cNvSpPr>
          <p:nvPr/>
        </p:nvSpPr>
        <p:spPr bwMode="auto">
          <a:xfrm>
            <a:off x="1484810" y="3163203"/>
            <a:ext cx="641522" cy="40011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r" defTabSz="914400" eaLnBrk="0" fontAlgn="base" latinLnBrk="0" hangingPunct="0">
              <a:lnSpc>
                <a:spcPct val="100000"/>
              </a:lnSpc>
              <a:spcBef>
                <a:spcPct val="0"/>
              </a:spcBef>
              <a:spcAft>
                <a:spcPct val="0"/>
              </a:spcAft>
              <a:buClrTx/>
              <a:buSzTx/>
              <a:buFontTx/>
              <a:buNone/>
              <a:tabLst/>
              <a:defRPr/>
            </a:pPr>
            <a:r>
              <a:rPr kumimoji="0" lang="en-US" sz="2000" b="0" i="0" u="none" strike="noStrike" kern="0" cap="none" spc="0" normalizeH="0" baseline="0" noProof="0" dirty="0" err="1">
                <a:ln>
                  <a:noFill/>
                </a:ln>
                <a:solidFill>
                  <a:srgbClr val="FF0000"/>
                </a:solidFill>
                <a:effectLst/>
                <a:uLnTx/>
                <a:uFillTx/>
                <a:latin typeface="Arial" charset="0"/>
                <a:ea typeface="ＭＳ Ｐゴシック" charset="0"/>
              </a:rPr>
              <a:t>uwx</a:t>
            </a:r>
            <a:endParaRPr kumimoji="0" lang="en-US" sz="2000" b="0" i="0" u="none" strike="noStrike" kern="0" cap="none" spc="0" normalizeH="0" baseline="0" noProof="0" dirty="0">
              <a:ln>
                <a:noFill/>
              </a:ln>
              <a:solidFill>
                <a:srgbClr val="FF0000"/>
              </a:solidFill>
              <a:effectLst/>
              <a:uLnTx/>
              <a:uFillTx/>
              <a:latin typeface="Arial" charset="0"/>
              <a:ea typeface="ＭＳ Ｐゴシック" charset="0"/>
            </a:endParaRPr>
          </a:p>
        </p:txBody>
      </p:sp>
      <p:grpSp>
        <p:nvGrpSpPr>
          <p:cNvPr id="102" name="Group 94">
            <a:extLst>
              <a:ext uri="{FF2B5EF4-FFF2-40B4-BE49-F238E27FC236}">
                <a16:creationId xmlns:a16="http://schemas.microsoft.com/office/drawing/2014/main" id="{B123078F-2439-8B93-0E9F-2E91BD054D81}"/>
              </a:ext>
            </a:extLst>
          </p:cNvPr>
          <p:cNvGrpSpPr>
            <a:grpSpLocks/>
          </p:cNvGrpSpPr>
          <p:nvPr/>
        </p:nvGrpSpPr>
        <p:grpSpPr bwMode="auto">
          <a:xfrm>
            <a:off x="2388274" y="3161394"/>
            <a:ext cx="3981456" cy="409575"/>
            <a:chOff x="1301" y="1036"/>
            <a:chExt cx="2508" cy="258"/>
          </a:xfrm>
        </p:grpSpPr>
        <p:sp>
          <p:nvSpPr>
            <p:cNvPr id="103" name="Text Box 95">
              <a:extLst>
                <a:ext uri="{FF2B5EF4-FFF2-40B4-BE49-F238E27FC236}">
                  <a16:creationId xmlns:a16="http://schemas.microsoft.com/office/drawing/2014/main" id="{502BB9D6-8AB8-98A9-A03C-BBE7BC64782F}"/>
                </a:ext>
              </a:extLst>
            </p:cNvPr>
            <p:cNvSpPr txBox="1">
              <a:spLocks noChangeArrowheads="1"/>
            </p:cNvSpPr>
            <p:nvPr/>
          </p:nvSpPr>
          <p:spPr bwMode="auto">
            <a:xfrm>
              <a:off x="3333" y="1036"/>
              <a:ext cx="476" cy="25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r" defTabSz="914400" eaLnBrk="0" fontAlgn="base" latinLnBrk="0" hangingPunct="0">
                <a:lnSpc>
                  <a:spcPct val="100000"/>
                </a:lnSpc>
                <a:spcBef>
                  <a:spcPct val="0"/>
                </a:spcBef>
                <a:spcAft>
                  <a:spcPct val="0"/>
                </a:spcAft>
                <a:buClrTx/>
                <a:buSzTx/>
                <a:buFontTx/>
                <a:buNone/>
                <a:tabLst/>
                <a:defRPr/>
              </a:pPr>
              <a:r>
                <a:rPr kumimoji="0" lang="en-US" sz="2000" b="0" i="0" u="none" strike="noStrike" kern="0" cap="none" spc="0" normalizeH="0" baseline="0" noProof="0" dirty="0">
                  <a:ln>
                    <a:noFill/>
                  </a:ln>
                  <a:solidFill>
                    <a:srgbClr val="000000"/>
                  </a:solidFill>
                  <a:effectLst/>
                  <a:uLnTx/>
                  <a:uFillTx/>
                  <a:latin typeface="Comic Sans MS" charset="0"/>
                  <a:ea typeface="ＭＳ Ｐゴシック" charset="0"/>
                </a:rPr>
                <a:t>14,x </a:t>
              </a:r>
              <a:endParaRPr kumimoji="0" lang="en-US"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104" name="Text Box 96">
              <a:extLst>
                <a:ext uri="{FF2B5EF4-FFF2-40B4-BE49-F238E27FC236}">
                  <a16:creationId xmlns:a16="http://schemas.microsoft.com/office/drawing/2014/main" id="{48C441D9-F1D5-EA04-3845-D6A146B2E7DD}"/>
                </a:ext>
              </a:extLst>
            </p:cNvPr>
            <p:cNvSpPr txBox="1">
              <a:spLocks noChangeArrowheads="1"/>
            </p:cNvSpPr>
            <p:nvPr/>
          </p:nvSpPr>
          <p:spPr bwMode="auto">
            <a:xfrm>
              <a:off x="2873" y="1042"/>
              <a:ext cx="416" cy="25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r" defTabSz="914400" eaLnBrk="0" fontAlgn="base" latinLnBrk="0" hangingPunct="0">
                <a:lnSpc>
                  <a:spcPct val="100000"/>
                </a:lnSpc>
                <a:spcBef>
                  <a:spcPct val="0"/>
                </a:spcBef>
                <a:spcAft>
                  <a:spcPct val="0"/>
                </a:spcAft>
                <a:buClrTx/>
                <a:buSzTx/>
                <a:buFontTx/>
                <a:buNone/>
                <a:tabLst/>
                <a:defRPr/>
              </a:pPr>
              <a:r>
                <a:rPr lang="en-US" sz="2000" kern="0" dirty="0">
                  <a:solidFill>
                    <a:srgbClr val="000000"/>
                  </a:solidFill>
                  <a:latin typeface="Comic Sans MS" charset="0"/>
                </a:rPr>
                <a:t>11,w</a:t>
              </a:r>
              <a:endParaRPr kumimoji="0" lang="en-US"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105" name="Text Box 97">
              <a:extLst>
                <a:ext uri="{FF2B5EF4-FFF2-40B4-BE49-F238E27FC236}">
                  <a16:creationId xmlns:a16="http://schemas.microsoft.com/office/drawing/2014/main" id="{EA8BC256-EA67-F255-724D-132501F73302}"/>
                </a:ext>
              </a:extLst>
            </p:cNvPr>
            <p:cNvSpPr txBox="1">
              <a:spLocks noChangeArrowheads="1"/>
            </p:cNvSpPr>
            <p:nvPr/>
          </p:nvSpPr>
          <p:spPr bwMode="auto">
            <a:xfrm>
              <a:off x="1301" y="1038"/>
              <a:ext cx="368" cy="25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r" defTabSz="914400" eaLnBrk="0" fontAlgn="base" latinLnBrk="0" hangingPunct="0">
                <a:lnSpc>
                  <a:spcPct val="100000"/>
                </a:lnSpc>
                <a:spcBef>
                  <a:spcPct val="0"/>
                </a:spcBef>
                <a:spcAft>
                  <a:spcPct val="0"/>
                </a:spcAft>
                <a:buClrTx/>
                <a:buSzTx/>
                <a:buFontTx/>
                <a:buNone/>
                <a:tabLst/>
                <a:defRPr/>
              </a:pPr>
              <a:r>
                <a:rPr lang="en-US" sz="2000" kern="0" dirty="0">
                  <a:solidFill>
                    <a:srgbClr val="00B050"/>
                  </a:solidFill>
                </a:rPr>
                <a:t>6</a:t>
              </a:r>
              <a:r>
                <a:rPr kumimoji="0" lang="en-US" sz="2000" b="0" i="0" u="none" strike="noStrike" kern="0" cap="none" spc="0" normalizeH="0" baseline="0" noProof="0" dirty="0">
                  <a:ln>
                    <a:noFill/>
                  </a:ln>
                  <a:solidFill>
                    <a:srgbClr val="00B050"/>
                  </a:solidFill>
                  <a:effectLst/>
                  <a:uLnTx/>
                  <a:uFillTx/>
                  <a:latin typeface="Arial" charset="0"/>
                  <a:ea typeface="ＭＳ Ｐゴシック" charset="0"/>
                </a:rPr>
                <a:t>,</a:t>
              </a:r>
              <a:r>
                <a:rPr lang="en-US" sz="2000" kern="0" dirty="0">
                  <a:solidFill>
                    <a:srgbClr val="00B050"/>
                  </a:solidFill>
                </a:rPr>
                <a:t>w</a:t>
              </a:r>
              <a:endParaRPr kumimoji="0" lang="en-US" sz="2000" b="0" i="0" u="none" strike="noStrike" kern="0" cap="none" spc="0" normalizeH="0" baseline="0" noProof="0" dirty="0">
                <a:ln>
                  <a:noFill/>
                </a:ln>
                <a:solidFill>
                  <a:srgbClr val="00B050"/>
                </a:solidFill>
                <a:effectLst/>
                <a:uLnTx/>
                <a:uFillTx/>
                <a:latin typeface="Arial" charset="0"/>
                <a:ea typeface="ＭＳ Ｐゴシック" charset="0"/>
              </a:endParaRPr>
            </a:p>
          </p:txBody>
        </p:sp>
      </p:grpSp>
      <p:sp>
        <p:nvSpPr>
          <p:cNvPr id="106" name="Text Box 76">
            <a:extLst>
              <a:ext uri="{FF2B5EF4-FFF2-40B4-BE49-F238E27FC236}">
                <a16:creationId xmlns:a16="http://schemas.microsoft.com/office/drawing/2014/main" id="{DFFD40BE-6D5A-9F92-1044-1525DE786559}"/>
              </a:ext>
            </a:extLst>
          </p:cNvPr>
          <p:cNvSpPr txBox="1">
            <a:spLocks noChangeArrowheads="1"/>
          </p:cNvSpPr>
          <p:nvPr/>
        </p:nvSpPr>
        <p:spPr bwMode="auto">
          <a:xfrm>
            <a:off x="817923" y="3597271"/>
            <a:ext cx="327334" cy="40011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r" defTabSz="914400" eaLnBrk="0" fontAlgn="base" latinLnBrk="0" hangingPunct="0">
              <a:lnSpc>
                <a:spcPct val="100000"/>
              </a:lnSpc>
              <a:spcBef>
                <a:spcPct val="0"/>
              </a:spcBef>
              <a:spcAft>
                <a:spcPct val="0"/>
              </a:spcAft>
              <a:buClrTx/>
              <a:buSzTx/>
              <a:buFontTx/>
              <a:buNone/>
              <a:tabLst/>
              <a:defRPr/>
            </a:pPr>
            <a:r>
              <a:rPr lang="en-US" sz="2000" kern="0" dirty="0">
                <a:solidFill>
                  <a:srgbClr val="000000"/>
                </a:solidFill>
              </a:rPr>
              <a:t>3</a:t>
            </a:r>
            <a:endParaRPr kumimoji="0" lang="en-US" sz="20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107" name="Text Box 88">
            <a:extLst>
              <a:ext uri="{FF2B5EF4-FFF2-40B4-BE49-F238E27FC236}">
                <a16:creationId xmlns:a16="http://schemas.microsoft.com/office/drawing/2014/main" id="{0221C9BB-CDAB-A5B1-E7B4-5B0DE594B8AA}"/>
              </a:ext>
            </a:extLst>
          </p:cNvPr>
          <p:cNvSpPr txBox="1">
            <a:spLocks noChangeArrowheads="1"/>
          </p:cNvSpPr>
          <p:nvPr/>
        </p:nvSpPr>
        <p:spPr bwMode="auto">
          <a:xfrm>
            <a:off x="1356569" y="3587746"/>
            <a:ext cx="769763" cy="40011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r" defTabSz="914400" eaLnBrk="0" fontAlgn="base" latinLnBrk="0" hangingPunct="0">
              <a:lnSpc>
                <a:spcPct val="100000"/>
              </a:lnSpc>
              <a:spcBef>
                <a:spcPct val="0"/>
              </a:spcBef>
              <a:spcAft>
                <a:spcPct val="0"/>
              </a:spcAft>
              <a:buClrTx/>
              <a:buSzTx/>
              <a:buFontTx/>
              <a:buNone/>
              <a:tabLst/>
              <a:defRPr/>
            </a:pPr>
            <a:r>
              <a:rPr kumimoji="0" lang="en-US" sz="2000" b="0" i="0" u="none" strike="noStrike" kern="0" cap="none" spc="0" normalizeH="0" baseline="0" noProof="0" dirty="0" err="1">
                <a:ln>
                  <a:noFill/>
                </a:ln>
                <a:solidFill>
                  <a:srgbClr val="FF0000"/>
                </a:solidFill>
                <a:effectLst/>
                <a:uLnTx/>
                <a:uFillTx/>
                <a:latin typeface="Arial" charset="0"/>
                <a:ea typeface="ＭＳ Ｐゴシック" charset="0"/>
              </a:rPr>
              <a:t>uwxv</a:t>
            </a:r>
            <a:endParaRPr kumimoji="0" lang="en-US" sz="2000" b="0" i="0" u="none" strike="noStrike" kern="0" cap="none" spc="0" normalizeH="0" baseline="0" noProof="0" dirty="0">
              <a:ln>
                <a:noFill/>
              </a:ln>
              <a:solidFill>
                <a:srgbClr val="FF0000"/>
              </a:solidFill>
              <a:effectLst/>
              <a:uLnTx/>
              <a:uFillTx/>
              <a:latin typeface="Arial" charset="0"/>
              <a:ea typeface="ＭＳ Ｐゴシック" charset="0"/>
            </a:endParaRPr>
          </a:p>
        </p:txBody>
      </p:sp>
      <p:grpSp>
        <p:nvGrpSpPr>
          <p:cNvPr id="108" name="Group 94">
            <a:extLst>
              <a:ext uri="{FF2B5EF4-FFF2-40B4-BE49-F238E27FC236}">
                <a16:creationId xmlns:a16="http://schemas.microsoft.com/office/drawing/2014/main" id="{C7AFB896-DAA9-D957-0D5F-5CABF1EE3D8D}"/>
              </a:ext>
            </a:extLst>
          </p:cNvPr>
          <p:cNvGrpSpPr>
            <a:grpSpLocks/>
          </p:cNvGrpSpPr>
          <p:nvPr/>
        </p:nvGrpSpPr>
        <p:grpSpPr bwMode="auto">
          <a:xfrm>
            <a:off x="4891766" y="3585937"/>
            <a:ext cx="1477965" cy="409575"/>
            <a:chOff x="2878" y="1036"/>
            <a:chExt cx="931" cy="258"/>
          </a:xfrm>
        </p:grpSpPr>
        <p:sp>
          <p:nvSpPr>
            <p:cNvPr id="109" name="Text Box 95">
              <a:extLst>
                <a:ext uri="{FF2B5EF4-FFF2-40B4-BE49-F238E27FC236}">
                  <a16:creationId xmlns:a16="http://schemas.microsoft.com/office/drawing/2014/main" id="{8394C734-402E-6867-4907-3E0610698840}"/>
                </a:ext>
              </a:extLst>
            </p:cNvPr>
            <p:cNvSpPr txBox="1">
              <a:spLocks noChangeArrowheads="1"/>
            </p:cNvSpPr>
            <p:nvPr/>
          </p:nvSpPr>
          <p:spPr bwMode="auto">
            <a:xfrm>
              <a:off x="3333" y="1036"/>
              <a:ext cx="476" cy="25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r" defTabSz="914400" eaLnBrk="0" fontAlgn="base" latinLnBrk="0" hangingPunct="0">
                <a:lnSpc>
                  <a:spcPct val="100000"/>
                </a:lnSpc>
                <a:spcBef>
                  <a:spcPct val="0"/>
                </a:spcBef>
                <a:spcAft>
                  <a:spcPct val="0"/>
                </a:spcAft>
                <a:buClrTx/>
                <a:buSzTx/>
                <a:buFontTx/>
                <a:buNone/>
                <a:tabLst/>
                <a:defRPr/>
              </a:pPr>
              <a:r>
                <a:rPr kumimoji="0" lang="en-US" sz="2000" b="0" i="0" u="none" strike="noStrike" kern="0" cap="none" spc="0" normalizeH="0" baseline="0" noProof="0" dirty="0">
                  <a:ln>
                    <a:noFill/>
                  </a:ln>
                  <a:solidFill>
                    <a:srgbClr val="000000"/>
                  </a:solidFill>
                  <a:effectLst/>
                  <a:uLnTx/>
                  <a:uFillTx/>
                  <a:latin typeface="Comic Sans MS" charset="0"/>
                  <a:ea typeface="ＭＳ Ｐゴシック" charset="0"/>
                </a:rPr>
                <a:t>14,x </a:t>
              </a:r>
              <a:endParaRPr kumimoji="0" lang="en-US"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110" name="Text Box 96">
              <a:extLst>
                <a:ext uri="{FF2B5EF4-FFF2-40B4-BE49-F238E27FC236}">
                  <a16:creationId xmlns:a16="http://schemas.microsoft.com/office/drawing/2014/main" id="{30A09738-0DCA-872A-0FF6-925ECCD84164}"/>
                </a:ext>
              </a:extLst>
            </p:cNvPr>
            <p:cNvSpPr txBox="1">
              <a:spLocks noChangeArrowheads="1"/>
            </p:cNvSpPr>
            <p:nvPr/>
          </p:nvSpPr>
          <p:spPr bwMode="auto">
            <a:xfrm>
              <a:off x="2878" y="1042"/>
              <a:ext cx="411" cy="25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r" defTabSz="914400" eaLnBrk="0" fontAlgn="base" latinLnBrk="0" hangingPunct="0">
                <a:lnSpc>
                  <a:spcPct val="100000"/>
                </a:lnSpc>
                <a:spcBef>
                  <a:spcPct val="0"/>
                </a:spcBef>
                <a:spcAft>
                  <a:spcPct val="0"/>
                </a:spcAft>
                <a:buClrTx/>
                <a:buSzTx/>
                <a:buFontTx/>
                <a:buNone/>
                <a:tabLst/>
                <a:defRPr/>
              </a:pPr>
              <a:r>
                <a:rPr lang="en-US" sz="2000" kern="0" dirty="0">
                  <a:solidFill>
                    <a:srgbClr val="00B050"/>
                  </a:solidFill>
                  <a:latin typeface="Comic Sans MS" charset="0"/>
                </a:rPr>
                <a:t>10,v</a:t>
              </a:r>
              <a:endParaRPr kumimoji="0" lang="en-US" b="0" i="0" u="none" strike="noStrike" kern="0" cap="none" spc="0" normalizeH="0" baseline="0" noProof="0" dirty="0">
                <a:ln>
                  <a:noFill/>
                </a:ln>
                <a:solidFill>
                  <a:srgbClr val="00B050"/>
                </a:solidFill>
                <a:effectLst/>
                <a:uLnTx/>
                <a:uFillTx/>
                <a:latin typeface="Arial" charset="0"/>
                <a:ea typeface="ＭＳ Ｐゴシック" charset="0"/>
              </a:endParaRPr>
            </a:p>
          </p:txBody>
        </p:sp>
      </p:grpSp>
      <p:sp>
        <p:nvSpPr>
          <p:cNvPr id="111" name="TextBox 74">
            <a:extLst>
              <a:ext uri="{FF2B5EF4-FFF2-40B4-BE49-F238E27FC236}">
                <a16:creationId xmlns:a16="http://schemas.microsoft.com/office/drawing/2014/main" id="{C6CE4510-62C4-6DB0-B645-BB47DA405A75}"/>
              </a:ext>
            </a:extLst>
          </p:cNvPr>
          <p:cNvSpPr txBox="1"/>
          <p:nvPr/>
        </p:nvSpPr>
        <p:spPr>
          <a:xfrm>
            <a:off x="73965" y="6477389"/>
            <a:ext cx="7276130" cy="369332"/>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IN" dirty="0"/>
              <a:t>Copyright © 2010-2025 J.F. Kurose, K.W. Ross</a:t>
            </a:r>
          </a:p>
        </p:txBody>
      </p:sp>
    </p:spTree>
    <p:extLst>
      <p:ext uri="{BB962C8B-B14F-4D97-AF65-F5344CB8AC3E}">
        <p14:creationId xmlns:p14="http://schemas.microsoft.com/office/powerpoint/2010/main" val="1935497671"/>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8621B54-6665-9E54-396E-8EE70F76923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41E650D-F51F-9F96-A764-DF84E9099860}"/>
              </a:ext>
            </a:extLst>
          </p:cNvPr>
          <p:cNvSpPr>
            <a:spLocks noGrp="1"/>
          </p:cNvSpPr>
          <p:nvPr>
            <p:ph type="title"/>
          </p:nvPr>
        </p:nvSpPr>
        <p:spPr/>
        <p:txBody>
          <a:bodyPr/>
          <a:lstStyle/>
          <a:p>
            <a:r>
              <a:rPr lang="en-IN" dirty="0"/>
              <a:t>Link-state routing (example)</a:t>
            </a:r>
          </a:p>
        </p:txBody>
      </p:sp>
      <p:grpSp>
        <p:nvGrpSpPr>
          <p:cNvPr id="4" name="Group 2">
            <a:extLst>
              <a:ext uri="{FF2B5EF4-FFF2-40B4-BE49-F238E27FC236}">
                <a16:creationId xmlns:a16="http://schemas.microsoft.com/office/drawing/2014/main" id="{3B4694BB-5EAC-3F13-3D71-A5DB21DA7534}"/>
              </a:ext>
            </a:extLst>
          </p:cNvPr>
          <p:cNvGrpSpPr>
            <a:grpSpLocks/>
          </p:cNvGrpSpPr>
          <p:nvPr/>
        </p:nvGrpSpPr>
        <p:grpSpPr bwMode="auto">
          <a:xfrm>
            <a:off x="7267328" y="1497821"/>
            <a:ext cx="4217987" cy="3364357"/>
            <a:chOff x="415" y="856"/>
            <a:chExt cx="2910" cy="2258"/>
          </a:xfrm>
        </p:grpSpPr>
        <p:grpSp>
          <p:nvGrpSpPr>
            <p:cNvPr id="5" name="Group 3">
              <a:extLst>
                <a:ext uri="{FF2B5EF4-FFF2-40B4-BE49-F238E27FC236}">
                  <a16:creationId xmlns:a16="http://schemas.microsoft.com/office/drawing/2014/main" id="{FE825BDD-E123-0545-1EA4-B9D568390BEE}"/>
                </a:ext>
              </a:extLst>
            </p:cNvPr>
            <p:cNvGrpSpPr>
              <a:grpSpLocks/>
            </p:cNvGrpSpPr>
            <p:nvPr/>
          </p:nvGrpSpPr>
          <p:grpSpPr bwMode="auto">
            <a:xfrm>
              <a:off x="1290" y="1997"/>
              <a:ext cx="316" cy="267"/>
              <a:chOff x="1613" y="2011"/>
              <a:chExt cx="316" cy="267"/>
            </a:xfrm>
          </p:grpSpPr>
          <p:sp>
            <p:nvSpPr>
              <p:cNvPr id="67" name="Oval 4">
                <a:extLst>
                  <a:ext uri="{FF2B5EF4-FFF2-40B4-BE49-F238E27FC236}">
                    <a16:creationId xmlns:a16="http://schemas.microsoft.com/office/drawing/2014/main" id="{B3BC8DC4-3C8E-5CE2-F7FB-9EF00B0E0DD6}"/>
                  </a:ext>
                </a:extLst>
              </p:cNvPr>
              <p:cNvSpPr>
                <a:spLocks noChangeArrowheads="1"/>
              </p:cNvSpPr>
              <p:nvPr/>
            </p:nvSpPr>
            <p:spPr bwMode="auto">
              <a:xfrm>
                <a:off x="1616" y="2138"/>
                <a:ext cx="311" cy="81"/>
              </a:xfrm>
              <a:prstGeom prst="ellipse">
                <a:avLst/>
              </a:prstGeom>
              <a:solidFill>
                <a:srgbClr val="CCCCFF"/>
              </a:solidFill>
              <a:ln w="12700">
                <a:solidFill>
                  <a:srgbClr val="000000"/>
                </a:solidFill>
                <a:round/>
                <a:headEnd/>
                <a:tailEnd/>
              </a:ln>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68" name="Line 5">
                <a:extLst>
                  <a:ext uri="{FF2B5EF4-FFF2-40B4-BE49-F238E27FC236}">
                    <a16:creationId xmlns:a16="http://schemas.microsoft.com/office/drawing/2014/main" id="{EFBC2CC5-936C-1523-8C26-3120E7C86BD6}"/>
                  </a:ext>
                </a:extLst>
              </p:cNvPr>
              <p:cNvSpPr>
                <a:spLocks noChangeShapeType="1"/>
              </p:cNvSpPr>
              <p:nvPr/>
            </p:nvSpPr>
            <p:spPr bwMode="auto">
              <a:xfrm>
                <a:off x="1616" y="2129"/>
                <a:ext cx="0" cy="50"/>
              </a:xfrm>
              <a:prstGeom prst="line">
                <a:avLst/>
              </a:prstGeom>
              <a:noFill/>
              <a:ln w="12700">
                <a:solidFill>
                  <a:srgbClr val="000000"/>
                </a:solidFill>
                <a:round/>
                <a:headEnd/>
                <a:tailEnd/>
              </a:ln>
              <a:extLst>
                <a:ext uri="{909E8E84-426E-40dd-AFC4-6F175D3DCCD1}">
                  <a14:hiddenFill xmlns="" xmlns:a14="http://schemas.microsoft.com/office/drawing/2010/main">
                    <a:noFill/>
                  </a14:hiddenFill>
                </a:ext>
              </a:extLst>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69" name="Line 6">
                <a:extLst>
                  <a:ext uri="{FF2B5EF4-FFF2-40B4-BE49-F238E27FC236}">
                    <a16:creationId xmlns:a16="http://schemas.microsoft.com/office/drawing/2014/main" id="{279D1F06-B9E5-61D0-335A-121B52ED10C4}"/>
                  </a:ext>
                </a:extLst>
              </p:cNvPr>
              <p:cNvSpPr>
                <a:spLocks noChangeShapeType="1"/>
              </p:cNvSpPr>
              <p:nvPr/>
            </p:nvSpPr>
            <p:spPr bwMode="auto">
              <a:xfrm>
                <a:off x="1929" y="2129"/>
                <a:ext cx="0" cy="50"/>
              </a:xfrm>
              <a:prstGeom prst="line">
                <a:avLst/>
              </a:prstGeom>
              <a:noFill/>
              <a:ln w="12700">
                <a:solidFill>
                  <a:srgbClr val="000000"/>
                </a:solidFill>
                <a:round/>
                <a:headEnd/>
                <a:tailEnd/>
              </a:ln>
              <a:extLst>
                <a:ext uri="{909E8E84-426E-40dd-AFC4-6F175D3DCCD1}">
                  <a14:hiddenFill xmlns="" xmlns:a14="http://schemas.microsoft.com/office/drawing/2010/main">
                    <a:noFill/>
                  </a14:hiddenFill>
                </a:ext>
              </a:extLst>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70" name="Rectangle 7">
                <a:extLst>
                  <a:ext uri="{FF2B5EF4-FFF2-40B4-BE49-F238E27FC236}">
                    <a16:creationId xmlns:a16="http://schemas.microsoft.com/office/drawing/2014/main" id="{2DF90997-70CA-7A44-B53C-6BA50FD715BD}"/>
                  </a:ext>
                </a:extLst>
              </p:cNvPr>
              <p:cNvSpPr>
                <a:spLocks noChangeArrowheads="1"/>
              </p:cNvSpPr>
              <p:nvPr/>
            </p:nvSpPr>
            <p:spPr bwMode="auto">
              <a:xfrm>
                <a:off x="1616" y="2129"/>
                <a:ext cx="308" cy="49"/>
              </a:xfrm>
              <a:prstGeom prst="rect">
                <a:avLst/>
              </a:prstGeom>
              <a:solidFill>
                <a:srgbClr val="CCCCFF"/>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wrap="none" anchor="ctr"/>
              <a:lstStyle/>
              <a:p>
                <a:pPr marL="0" marR="0" lvl="0" indent="0" algn="ctr" defTabSz="914400" eaLnBrk="0" fontAlgn="base" latinLnBrk="0" hangingPunct="0">
                  <a:lnSpc>
                    <a:spcPct val="100000"/>
                  </a:lnSpc>
                  <a:spcBef>
                    <a:spcPct val="0"/>
                  </a:spcBef>
                  <a:spcAft>
                    <a:spcPct val="0"/>
                  </a:spcAft>
                  <a:buClrTx/>
                  <a:buSzTx/>
                  <a:buFontTx/>
                  <a:buNone/>
                  <a:tabLst/>
                  <a:defRPr/>
                </a:pPr>
                <a:endParaRPr kumimoji="0" lang="en-US" sz="24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71" name="Oval 8">
                <a:extLst>
                  <a:ext uri="{FF2B5EF4-FFF2-40B4-BE49-F238E27FC236}">
                    <a16:creationId xmlns:a16="http://schemas.microsoft.com/office/drawing/2014/main" id="{68B2B886-20E6-984B-31B5-C7AF6E43EE4D}"/>
                  </a:ext>
                </a:extLst>
              </p:cNvPr>
              <p:cNvSpPr>
                <a:spLocks noChangeArrowheads="1"/>
              </p:cNvSpPr>
              <p:nvPr/>
            </p:nvSpPr>
            <p:spPr bwMode="auto">
              <a:xfrm>
                <a:off x="1613" y="2072"/>
                <a:ext cx="311" cy="95"/>
              </a:xfrm>
              <a:prstGeom prst="ellipse">
                <a:avLst/>
              </a:prstGeom>
              <a:solidFill>
                <a:srgbClr val="CCCCFF"/>
              </a:solidFill>
              <a:ln w="12700">
                <a:solidFill>
                  <a:srgbClr val="000000"/>
                </a:solidFill>
                <a:round/>
                <a:headEnd/>
                <a:tailEnd/>
              </a:ln>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72" name="Rectangle 9">
                <a:extLst>
                  <a:ext uri="{FF2B5EF4-FFF2-40B4-BE49-F238E27FC236}">
                    <a16:creationId xmlns:a16="http://schemas.microsoft.com/office/drawing/2014/main" id="{BA940A70-DBEC-6AF5-7A21-CA1B660C3467}"/>
                  </a:ext>
                </a:extLst>
              </p:cNvPr>
              <p:cNvSpPr>
                <a:spLocks noChangeArrowheads="1"/>
              </p:cNvSpPr>
              <p:nvPr/>
            </p:nvSpPr>
            <p:spPr bwMode="auto">
              <a:xfrm>
                <a:off x="1686" y="2100"/>
                <a:ext cx="140" cy="105"/>
              </a:xfrm>
              <a:prstGeom prst="rect">
                <a:avLst/>
              </a:prstGeom>
              <a:solidFill>
                <a:srgbClr val="CCCCFF"/>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73" name="Text Box 10">
                <a:extLst>
                  <a:ext uri="{FF2B5EF4-FFF2-40B4-BE49-F238E27FC236}">
                    <a16:creationId xmlns:a16="http://schemas.microsoft.com/office/drawing/2014/main" id="{CB1737FE-5506-6E6F-A1DF-A17B8CC7868C}"/>
                  </a:ext>
                </a:extLst>
              </p:cNvPr>
              <p:cNvSpPr txBox="1">
                <a:spLocks noChangeArrowheads="1"/>
              </p:cNvSpPr>
              <p:nvPr/>
            </p:nvSpPr>
            <p:spPr bwMode="auto">
              <a:xfrm>
                <a:off x="1633" y="2011"/>
                <a:ext cx="254" cy="26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en-US" sz="2000" b="0" i="0" u="none" strike="noStrike" kern="0" cap="none" spc="0" normalizeH="0" baseline="0" noProof="0" dirty="0">
                    <a:ln>
                      <a:noFill/>
                    </a:ln>
                    <a:solidFill>
                      <a:srgbClr val="000000"/>
                    </a:solidFill>
                    <a:effectLst/>
                    <a:uLnTx/>
                    <a:uFillTx/>
                    <a:latin typeface="Arial" charset="0"/>
                    <a:ea typeface="ＭＳ Ｐゴシック" charset="0"/>
                  </a:rPr>
                  <a:t>w</a:t>
                </a:r>
                <a:endParaRPr kumimoji="0" lang="en-US" sz="2400" b="0" i="0" u="none" strike="noStrike" kern="0" cap="none" spc="0" normalizeH="0" baseline="0" noProof="0" dirty="0">
                  <a:ln>
                    <a:noFill/>
                  </a:ln>
                  <a:solidFill>
                    <a:srgbClr val="000000"/>
                  </a:solidFill>
                  <a:effectLst/>
                  <a:uLnTx/>
                  <a:uFillTx/>
                  <a:latin typeface="Arial" charset="0"/>
                  <a:ea typeface="ＭＳ Ｐゴシック" charset="0"/>
                </a:endParaRPr>
              </a:p>
            </p:txBody>
          </p:sp>
        </p:grpSp>
        <p:sp>
          <p:nvSpPr>
            <p:cNvPr id="6" name="Text Box 11">
              <a:extLst>
                <a:ext uri="{FF2B5EF4-FFF2-40B4-BE49-F238E27FC236}">
                  <a16:creationId xmlns:a16="http://schemas.microsoft.com/office/drawing/2014/main" id="{914DCFA4-27E9-DFA3-CC56-15339ABD9319}"/>
                </a:ext>
              </a:extLst>
            </p:cNvPr>
            <p:cNvSpPr txBox="1">
              <a:spLocks noChangeArrowheads="1"/>
            </p:cNvSpPr>
            <p:nvPr/>
          </p:nvSpPr>
          <p:spPr bwMode="auto">
            <a:xfrm>
              <a:off x="925" y="1959"/>
              <a:ext cx="215" cy="246"/>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en-US" sz="1800" b="0" i="0" u="none" strike="noStrike" kern="0" cap="none" spc="0" normalizeH="0" baseline="0" noProof="0" dirty="0">
                  <a:ln>
                    <a:noFill/>
                  </a:ln>
                  <a:solidFill>
                    <a:srgbClr val="000000"/>
                  </a:solidFill>
                  <a:effectLst/>
                  <a:uLnTx/>
                  <a:uFillTx/>
                  <a:latin typeface="Arial" charset="0"/>
                  <a:ea typeface="ＭＳ Ｐゴシック" charset="0"/>
                </a:rPr>
                <a:t>3</a:t>
              </a:r>
              <a:endParaRPr kumimoji="0" lang="en-US" sz="24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7" name="Text Box 12">
              <a:extLst>
                <a:ext uri="{FF2B5EF4-FFF2-40B4-BE49-F238E27FC236}">
                  <a16:creationId xmlns:a16="http://schemas.microsoft.com/office/drawing/2014/main" id="{323821E1-76DD-912A-4C58-5EB00E126D5C}"/>
                </a:ext>
              </a:extLst>
            </p:cNvPr>
            <p:cNvSpPr txBox="1">
              <a:spLocks noChangeArrowheads="1"/>
            </p:cNvSpPr>
            <p:nvPr/>
          </p:nvSpPr>
          <p:spPr bwMode="auto">
            <a:xfrm>
              <a:off x="1430" y="1478"/>
              <a:ext cx="215" cy="246"/>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en-US" sz="1800" b="0" i="0" u="none" strike="noStrike" kern="0" cap="none" spc="0" normalizeH="0" baseline="0" noProof="0" dirty="0">
                  <a:ln>
                    <a:noFill/>
                  </a:ln>
                  <a:solidFill>
                    <a:srgbClr val="000000"/>
                  </a:solidFill>
                  <a:effectLst/>
                  <a:uLnTx/>
                  <a:uFillTx/>
                  <a:latin typeface="Arial" charset="0"/>
                  <a:ea typeface="ＭＳ Ｐゴシック" charset="0"/>
                </a:rPr>
                <a:t>4</a:t>
              </a:r>
              <a:endParaRPr kumimoji="0" lang="en-US" sz="2400" b="0" i="0" u="none" strike="noStrike" kern="0" cap="none" spc="0" normalizeH="0" baseline="0" noProof="0" dirty="0">
                <a:ln>
                  <a:noFill/>
                </a:ln>
                <a:solidFill>
                  <a:srgbClr val="000000"/>
                </a:solidFill>
                <a:effectLst/>
                <a:uLnTx/>
                <a:uFillTx/>
                <a:latin typeface="Arial" charset="0"/>
                <a:ea typeface="ＭＳ Ｐゴシック" charset="0"/>
              </a:endParaRPr>
            </a:p>
          </p:txBody>
        </p:sp>
        <p:grpSp>
          <p:nvGrpSpPr>
            <p:cNvPr id="8" name="Group 13">
              <a:extLst>
                <a:ext uri="{FF2B5EF4-FFF2-40B4-BE49-F238E27FC236}">
                  <a16:creationId xmlns:a16="http://schemas.microsoft.com/office/drawing/2014/main" id="{8484668B-8630-E0BB-C371-0CC2EC6D021D}"/>
                </a:ext>
              </a:extLst>
            </p:cNvPr>
            <p:cNvGrpSpPr>
              <a:grpSpLocks/>
            </p:cNvGrpSpPr>
            <p:nvPr/>
          </p:nvGrpSpPr>
          <p:grpSpPr bwMode="auto">
            <a:xfrm>
              <a:off x="1299" y="2848"/>
              <a:ext cx="316" cy="266"/>
              <a:chOff x="1613" y="2011"/>
              <a:chExt cx="316" cy="266"/>
            </a:xfrm>
          </p:grpSpPr>
          <p:sp>
            <p:nvSpPr>
              <p:cNvPr id="60" name="Oval 14">
                <a:extLst>
                  <a:ext uri="{FF2B5EF4-FFF2-40B4-BE49-F238E27FC236}">
                    <a16:creationId xmlns:a16="http://schemas.microsoft.com/office/drawing/2014/main" id="{6573F8DB-8834-DCE9-348E-1BD090A212F0}"/>
                  </a:ext>
                </a:extLst>
              </p:cNvPr>
              <p:cNvSpPr>
                <a:spLocks noChangeArrowheads="1"/>
              </p:cNvSpPr>
              <p:nvPr/>
            </p:nvSpPr>
            <p:spPr bwMode="auto">
              <a:xfrm>
                <a:off x="1616" y="2138"/>
                <a:ext cx="313" cy="81"/>
              </a:xfrm>
              <a:prstGeom prst="ellipse">
                <a:avLst/>
              </a:prstGeom>
              <a:solidFill>
                <a:srgbClr val="CCCCFF"/>
              </a:solidFill>
              <a:ln w="12700">
                <a:solidFill>
                  <a:srgbClr val="000000"/>
                </a:solidFill>
                <a:round/>
                <a:headEnd/>
                <a:tailEnd/>
              </a:ln>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61" name="Line 15">
                <a:extLst>
                  <a:ext uri="{FF2B5EF4-FFF2-40B4-BE49-F238E27FC236}">
                    <a16:creationId xmlns:a16="http://schemas.microsoft.com/office/drawing/2014/main" id="{919BAD3D-6682-928C-DAF5-9849B9529EA3}"/>
                  </a:ext>
                </a:extLst>
              </p:cNvPr>
              <p:cNvSpPr>
                <a:spLocks noChangeShapeType="1"/>
              </p:cNvSpPr>
              <p:nvPr/>
            </p:nvSpPr>
            <p:spPr bwMode="auto">
              <a:xfrm>
                <a:off x="1616" y="2131"/>
                <a:ext cx="0" cy="50"/>
              </a:xfrm>
              <a:prstGeom prst="line">
                <a:avLst/>
              </a:prstGeom>
              <a:noFill/>
              <a:ln w="12700">
                <a:solidFill>
                  <a:srgbClr val="000000"/>
                </a:solidFill>
                <a:round/>
                <a:headEnd/>
                <a:tailEnd/>
              </a:ln>
              <a:extLst>
                <a:ext uri="{909E8E84-426E-40dd-AFC4-6F175D3DCCD1}">
                  <a14:hiddenFill xmlns="" xmlns:a14="http://schemas.microsoft.com/office/drawing/2010/main">
                    <a:noFill/>
                  </a14:hiddenFill>
                </a:ext>
              </a:extLst>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62" name="Line 16">
                <a:extLst>
                  <a:ext uri="{FF2B5EF4-FFF2-40B4-BE49-F238E27FC236}">
                    <a16:creationId xmlns:a16="http://schemas.microsoft.com/office/drawing/2014/main" id="{76701B3F-2017-B6B2-1D34-51227350E229}"/>
                  </a:ext>
                </a:extLst>
              </p:cNvPr>
              <p:cNvSpPr>
                <a:spLocks noChangeShapeType="1"/>
              </p:cNvSpPr>
              <p:nvPr/>
            </p:nvSpPr>
            <p:spPr bwMode="auto">
              <a:xfrm>
                <a:off x="1929" y="2131"/>
                <a:ext cx="0" cy="50"/>
              </a:xfrm>
              <a:prstGeom prst="line">
                <a:avLst/>
              </a:prstGeom>
              <a:noFill/>
              <a:ln w="12700">
                <a:solidFill>
                  <a:srgbClr val="000000"/>
                </a:solidFill>
                <a:round/>
                <a:headEnd/>
                <a:tailEnd/>
              </a:ln>
              <a:extLst>
                <a:ext uri="{909E8E84-426E-40dd-AFC4-6F175D3DCCD1}">
                  <a14:hiddenFill xmlns="" xmlns:a14="http://schemas.microsoft.com/office/drawing/2010/main">
                    <a:noFill/>
                  </a14:hiddenFill>
                </a:ext>
              </a:extLst>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63" name="Rectangle 17">
                <a:extLst>
                  <a:ext uri="{FF2B5EF4-FFF2-40B4-BE49-F238E27FC236}">
                    <a16:creationId xmlns:a16="http://schemas.microsoft.com/office/drawing/2014/main" id="{3576E753-E31B-0997-9F66-021864196DA5}"/>
                  </a:ext>
                </a:extLst>
              </p:cNvPr>
              <p:cNvSpPr>
                <a:spLocks noChangeArrowheads="1"/>
              </p:cNvSpPr>
              <p:nvPr/>
            </p:nvSpPr>
            <p:spPr bwMode="auto">
              <a:xfrm>
                <a:off x="1616" y="2131"/>
                <a:ext cx="310" cy="49"/>
              </a:xfrm>
              <a:prstGeom prst="rect">
                <a:avLst/>
              </a:prstGeom>
              <a:solidFill>
                <a:srgbClr val="CCCCFF"/>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wrap="none" anchor="ctr"/>
              <a:lstStyle/>
              <a:p>
                <a:pPr marL="0" marR="0" lvl="0" indent="0" algn="ctr" defTabSz="914400" eaLnBrk="0" fontAlgn="base" latinLnBrk="0" hangingPunct="0">
                  <a:lnSpc>
                    <a:spcPct val="100000"/>
                  </a:lnSpc>
                  <a:spcBef>
                    <a:spcPct val="0"/>
                  </a:spcBef>
                  <a:spcAft>
                    <a:spcPct val="0"/>
                  </a:spcAft>
                  <a:buClrTx/>
                  <a:buSzTx/>
                  <a:buFontTx/>
                  <a:buNone/>
                  <a:tabLst/>
                  <a:defRPr/>
                </a:pPr>
                <a:endParaRPr kumimoji="0" lang="en-US" sz="24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64" name="Oval 18">
                <a:extLst>
                  <a:ext uri="{FF2B5EF4-FFF2-40B4-BE49-F238E27FC236}">
                    <a16:creationId xmlns:a16="http://schemas.microsoft.com/office/drawing/2014/main" id="{5E7B0B57-6AF0-DA75-C909-1A902A960617}"/>
                  </a:ext>
                </a:extLst>
              </p:cNvPr>
              <p:cNvSpPr>
                <a:spLocks noChangeArrowheads="1"/>
              </p:cNvSpPr>
              <p:nvPr/>
            </p:nvSpPr>
            <p:spPr bwMode="auto">
              <a:xfrm>
                <a:off x="1613" y="2072"/>
                <a:ext cx="313" cy="95"/>
              </a:xfrm>
              <a:prstGeom prst="ellipse">
                <a:avLst/>
              </a:prstGeom>
              <a:solidFill>
                <a:srgbClr val="CCCCFF"/>
              </a:solidFill>
              <a:ln w="12700">
                <a:solidFill>
                  <a:srgbClr val="000000"/>
                </a:solidFill>
                <a:round/>
                <a:headEnd/>
                <a:tailEnd/>
              </a:ln>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65" name="Rectangle 19">
                <a:extLst>
                  <a:ext uri="{FF2B5EF4-FFF2-40B4-BE49-F238E27FC236}">
                    <a16:creationId xmlns:a16="http://schemas.microsoft.com/office/drawing/2014/main" id="{278848EC-3F0D-2350-8BE3-67CFBCDA246B}"/>
                  </a:ext>
                </a:extLst>
              </p:cNvPr>
              <p:cNvSpPr>
                <a:spLocks noChangeArrowheads="1"/>
              </p:cNvSpPr>
              <p:nvPr/>
            </p:nvSpPr>
            <p:spPr bwMode="auto">
              <a:xfrm>
                <a:off x="1687" y="2100"/>
                <a:ext cx="141" cy="105"/>
              </a:xfrm>
              <a:prstGeom prst="rect">
                <a:avLst/>
              </a:prstGeom>
              <a:solidFill>
                <a:srgbClr val="CCCCFF"/>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66" name="Text Box 20">
                <a:extLst>
                  <a:ext uri="{FF2B5EF4-FFF2-40B4-BE49-F238E27FC236}">
                    <a16:creationId xmlns:a16="http://schemas.microsoft.com/office/drawing/2014/main" id="{F2095A71-3915-9E36-2320-176804DD6DD8}"/>
                  </a:ext>
                </a:extLst>
              </p:cNvPr>
              <p:cNvSpPr txBox="1">
                <a:spLocks noChangeArrowheads="1"/>
              </p:cNvSpPr>
              <p:nvPr/>
            </p:nvSpPr>
            <p:spPr bwMode="auto">
              <a:xfrm>
                <a:off x="1652" y="2011"/>
                <a:ext cx="215" cy="264"/>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en-US" sz="2000" b="0" i="0" u="none" strike="noStrike" kern="0" cap="none" spc="0" normalizeH="0" baseline="0" noProof="0" dirty="0">
                    <a:ln>
                      <a:noFill/>
                    </a:ln>
                    <a:solidFill>
                      <a:srgbClr val="000000"/>
                    </a:solidFill>
                    <a:effectLst/>
                    <a:uLnTx/>
                    <a:uFillTx/>
                    <a:latin typeface="Arial" charset="0"/>
                    <a:ea typeface="ＭＳ Ｐゴシック" charset="0"/>
                  </a:rPr>
                  <a:t>v</a:t>
                </a:r>
                <a:endParaRPr kumimoji="0" lang="en-US" sz="2400" b="0" i="0" u="none" strike="noStrike" kern="0" cap="none" spc="0" normalizeH="0" baseline="0" noProof="0" dirty="0">
                  <a:ln>
                    <a:noFill/>
                  </a:ln>
                  <a:solidFill>
                    <a:srgbClr val="000000"/>
                  </a:solidFill>
                  <a:effectLst/>
                  <a:uLnTx/>
                  <a:uFillTx/>
                  <a:latin typeface="Arial" charset="0"/>
                  <a:ea typeface="ＭＳ Ｐゴシック" charset="0"/>
                </a:endParaRPr>
              </a:p>
            </p:txBody>
          </p:sp>
        </p:grpSp>
        <p:grpSp>
          <p:nvGrpSpPr>
            <p:cNvPr id="9" name="Group 21">
              <a:extLst>
                <a:ext uri="{FF2B5EF4-FFF2-40B4-BE49-F238E27FC236}">
                  <a16:creationId xmlns:a16="http://schemas.microsoft.com/office/drawing/2014/main" id="{C3EE1DB9-9B39-BC2A-851D-C10259E8F224}"/>
                </a:ext>
              </a:extLst>
            </p:cNvPr>
            <p:cNvGrpSpPr>
              <a:grpSpLocks/>
            </p:cNvGrpSpPr>
            <p:nvPr/>
          </p:nvGrpSpPr>
          <p:grpSpPr bwMode="auto">
            <a:xfrm>
              <a:off x="1295" y="856"/>
              <a:ext cx="316" cy="266"/>
              <a:chOff x="1613" y="2011"/>
              <a:chExt cx="316" cy="266"/>
            </a:xfrm>
          </p:grpSpPr>
          <p:sp>
            <p:nvSpPr>
              <p:cNvPr id="53" name="Oval 22">
                <a:extLst>
                  <a:ext uri="{FF2B5EF4-FFF2-40B4-BE49-F238E27FC236}">
                    <a16:creationId xmlns:a16="http://schemas.microsoft.com/office/drawing/2014/main" id="{8B890281-FC57-1AB7-DEF7-02305BC4B465}"/>
                  </a:ext>
                </a:extLst>
              </p:cNvPr>
              <p:cNvSpPr>
                <a:spLocks noChangeArrowheads="1"/>
              </p:cNvSpPr>
              <p:nvPr/>
            </p:nvSpPr>
            <p:spPr bwMode="auto">
              <a:xfrm>
                <a:off x="1616" y="2138"/>
                <a:ext cx="313" cy="81"/>
              </a:xfrm>
              <a:prstGeom prst="ellipse">
                <a:avLst/>
              </a:prstGeom>
              <a:solidFill>
                <a:srgbClr val="CCCCFF"/>
              </a:solidFill>
              <a:ln w="12700">
                <a:solidFill>
                  <a:srgbClr val="000000"/>
                </a:solidFill>
                <a:round/>
                <a:headEnd/>
                <a:tailEnd/>
              </a:ln>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54" name="Line 23">
                <a:extLst>
                  <a:ext uri="{FF2B5EF4-FFF2-40B4-BE49-F238E27FC236}">
                    <a16:creationId xmlns:a16="http://schemas.microsoft.com/office/drawing/2014/main" id="{BF7B2ACA-6821-2A5D-D817-CFD2A0C90F65}"/>
                  </a:ext>
                </a:extLst>
              </p:cNvPr>
              <p:cNvSpPr>
                <a:spLocks noChangeShapeType="1"/>
              </p:cNvSpPr>
              <p:nvPr/>
            </p:nvSpPr>
            <p:spPr bwMode="auto">
              <a:xfrm>
                <a:off x="1616" y="2131"/>
                <a:ext cx="0" cy="50"/>
              </a:xfrm>
              <a:prstGeom prst="line">
                <a:avLst/>
              </a:prstGeom>
              <a:noFill/>
              <a:ln w="12700">
                <a:solidFill>
                  <a:srgbClr val="000000"/>
                </a:solidFill>
                <a:round/>
                <a:headEnd/>
                <a:tailEnd/>
              </a:ln>
              <a:extLst>
                <a:ext uri="{909E8E84-426E-40dd-AFC4-6F175D3DCCD1}">
                  <a14:hiddenFill xmlns="" xmlns:a14="http://schemas.microsoft.com/office/drawing/2010/main">
                    <a:noFill/>
                  </a14:hiddenFill>
                </a:ext>
              </a:extLst>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55" name="Line 24">
                <a:extLst>
                  <a:ext uri="{FF2B5EF4-FFF2-40B4-BE49-F238E27FC236}">
                    <a16:creationId xmlns:a16="http://schemas.microsoft.com/office/drawing/2014/main" id="{F1B5D29D-BF6A-A56C-90A4-5020898D9533}"/>
                  </a:ext>
                </a:extLst>
              </p:cNvPr>
              <p:cNvSpPr>
                <a:spLocks noChangeShapeType="1"/>
              </p:cNvSpPr>
              <p:nvPr/>
            </p:nvSpPr>
            <p:spPr bwMode="auto">
              <a:xfrm>
                <a:off x="1929" y="2131"/>
                <a:ext cx="0" cy="50"/>
              </a:xfrm>
              <a:prstGeom prst="line">
                <a:avLst/>
              </a:prstGeom>
              <a:noFill/>
              <a:ln w="12700">
                <a:solidFill>
                  <a:srgbClr val="000000"/>
                </a:solidFill>
                <a:round/>
                <a:headEnd/>
                <a:tailEnd/>
              </a:ln>
              <a:extLst>
                <a:ext uri="{909E8E84-426E-40dd-AFC4-6F175D3DCCD1}">
                  <a14:hiddenFill xmlns="" xmlns:a14="http://schemas.microsoft.com/office/drawing/2010/main">
                    <a:noFill/>
                  </a14:hiddenFill>
                </a:ext>
              </a:extLst>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56" name="Rectangle 25">
                <a:extLst>
                  <a:ext uri="{FF2B5EF4-FFF2-40B4-BE49-F238E27FC236}">
                    <a16:creationId xmlns:a16="http://schemas.microsoft.com/office/drawing/2014/main" id="{C3E354E1-F859-8BA1-5AF7-8321F8A135F6}"/>
                  </a:ext>
                </a:extLst>
              </p:cNvPr>
              <p:cNvSpPr>
                <a:spLocks noChangeArrowheads="1"/>
              </p:cNvSpPr>
              <p:nvPr/>
            </p:nvSpPr>
            <p:spPr bwMode="auto">
              <a:xfrm>
                <a:off x="1616" y="2131"/>
                <a:ext cx="310" cy="49"/>
              </a:xfrm>
              <a:prstGeom prst="rect">
                <a:avLst/>
              </a:prstGeom>
              <a:solidFill>
                <a:srgbClr val="CCCCFF"/>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wrap="none" anchor="ctr"/>
              <a:lstStyle/>
              <a:p>
                <a:pPr marL="0" marR="0" lvl="0" indent="0" algn="ctr" defTabSz="914400" eaLnBrk="0" fontAlgn="base" latinLnBrk="0" hangingPunct="0">
                  <a:lnSpc>
                    <a:spcPct val="100000"/>
                  </a:lnSpc>
                  <a:spcBef>
                    <a:spcPct val="0"/>
                  </a:spcBef>
                  <a:spcAft>
                    <a:spcPct val="0"/>
                  </a:spcAft>
                  <a:buClrTx/>
                  <a:buSzTx/>
                  <a:buFontTx/>
                  <a:buNone/>
                  <a:tabLst/>
                  <a:defRPr/>
                </a:pPr>
                <a:endParaRPr kumimoji="0" lang="en-US" sz="24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57" name="Oval 26">
                <a:extLst>
                  <a:ext uri="{FF2B5EF4-FFF2-40B4-BE49-F238E27FC236}">
                    <a16:creationId xmlns:a16="http://schemas.microsoft.com/office/drawing/2014/main" id="{62260F0B-335B-F171-18E4-D9EDA23C21D4}"/>
                  </a:ext>
                </a:extLst>
              </p:cNvPr>
              <p:cNvSpPr>
                <a:spLocks noChangeArrowheads="1"/>
              </p:cNvSpPr>
              <p:nvPr/>
            </p:nvSpPr>
            <p:spPr bwMode="auto">
              <a:xfrm>
                <a:off x="1611" y="2072"/>
                <a:ext cx="313" cy="97"/>
              </a:xfrm>
              <a:prstGeom prst="ellipse">
                <a:avLst/>
              </a:prstGeom>
              <a:solidFill>
                <a:srgbClr val="CCCCFF"/>
              </a:solidFill>
              <a:ln w="12700">
                <a:solidFill>
                  <a:srgbClr val="000000"/>
                </a:solidFill>
                <a:round/>
                <a:headEnd/>
                <a:tailEnd/>
              </a:ln>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58" name="Rectangle 27">
                <a:extLst>
                  <a:ext uri="{FF2B5EF4-FFF2-40B4-BE49-F238E27FC236}">
                    <a16:creationId xmlns:a16="http://schemas.microsoft.com/office/drawing/2014/main" id="{AA77BD81-1F59-C4A9-6658-A2892D52A6CC}"/>
                  </a:ext>
                </a:extLst>
              </p:cNvPr>
              <p:cNvSpPr>
                <a:spLocks noChangeArrowheads="1"/>
              </p:cNvSpPr>
              <p:nvPr/>
            </p:nvSpPr>
            <p:spPr bwMode="auto">
              <a:xfrm>
                <a:off x="1687" y="2100"/>
                <a:ext cx="141" cy="103"/>
              </a:xfrm>
              <a:prstGeom prst="rect">
                <a:avLst/>
              </a:prstGeom>
              <a:solidFill>
                <a:srgbClr val="CCCCFF"/>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59" name="Text Box 28">
                <a:extLst>
                  <a:ext uri="{FF2B5EF4-FFF2-40B4-BE49-F238E27FC236}">
                    <a16:creationId xmlns:a16="http://schemas.microsoft.com/office/drawing/2014/main" id="{C31D58AD-A535-35F9-9F94-66ACE51F649F}"/>
                  </a:ext>
                </a:extLst>
              </p:cNvPr>
              <p:cNvSpPr txBox="1">
                <a:spLocks noChangeArrowheads="1"/>
              </p:cNvSpPr>
              <p:nvPr/>
            </p:nvSpPr>
            <p:spPr bwMode="auto">
              <a:xfrm>
                <a:off x="1652" y="2011"/>
                <a:ext cx="215" cy="266"/>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en-US" sz="2000" b="0" i="0" u="none" strike="noStrike" kern="0" cap="none" spc="0" normalizeH="0" baseline="0" noProof="0" dirty="0">
                    <a:ln>
                      <a:noFill/>
                    </a:ln>
                    <a:solidFill>
                      <a:srgbClr val="000000"/>
                    </a:solidFill>
                    <a:effectLst/>
                    <a:uLnTx/>
                    <a:uFillTx/>
                    <a:latin typeface="Arial" charset="0"/>
                    <a:ea typeface="ＭＳ Ｐゴシック" charset="0"/>
                  </a:rPr>
                  <a:t>x</a:t>
                </a:r>
                <a:endParaRPr kumimoji="0" lang="en-US" sz="2400" b="0" i="0" u="none" strike="noStrike" kern="0" cap="none" spc="0" normalizeH="0" baseline="0" noProof="0" dirty="0">
                  <a:ln>
                    <a:noFill/>
                  </a:ln>
                  <a:solidFill>
                    <a:srgbClr val="000000"/>
                  </a:solidFill>
                  <a:effectLst/>
                  <a:uLnTx/>
                  <a:uFillTx/>
                  <a:latin typeface="Arial" charset="0"/>
                  <a:ea typeface="ＭＳ Ｐゴシック" charset="0"/>
                </a:endParaRPr>
              </a:p>
            </p:txBody>
          </p:sp>
        </p:grpSp>
        <p:grpSp>
          <p:nvGrpSpPr>
            <p:cNvPr id="10" name="Group 29">
              <a:extLst>
                <a:ext uri="{FF2B5EF4-FFF2-40B4-BE49-F238E27FC236}">
                  <a16:creationId xmlns:a16="http://schemas.microsoft.com/office/drawing/2014/main" id="{AB5DE586-27F2-EF8B-CAB5-6D8C81240B75}"/>
                </a:ext>
              </a:extLst>
            </p:cNvPr>
            <p:cNvGrpSpPr>
              <a:grpSpLocks/>
            </p:cNvGrpSpPr>
            <p:nvPr/>
          </p:nvGrpSpPr>
          <p:grpSpPr bwMode="auto">
            <a:xfrm>
              <a:off x="415" y="2028"/>
              <a:ext cx="316" cy="267"/>
              <a:chOff x="1613" y="2011"/>
              <a:chExt cx="316" cy="267"/>
            </a:xfrm>
          </p:grpSpPr>
          <p:sp>
            <p:nvSpPr>
              <p:cNvPr id="46" name="Oval 30">
                <a:extLst>
                  <a:ext uri="{FF2B5EF4-FFF2-40B4-BE49-F238E27FC236}">
                    <a16:creationId xmlns:a16="http://schemas.microsoft.com/office/drawing/2014/main" id="{AA1B3D4B-875D-C191-882A-CB9C49DDBE8A}"/>
                  </a:ext>
                </a:extLst>
              </p:cNvPr>
              <p:cNvSpPr>
                <a:spLocks noChangeArrowheads="1"/>
              </p:cNvSpPr>
              <p:nvPr/>
            </p:nvSpPr>
            <p:spPr bwMode="auto">
              <a:xfrm>
                <a:off x="1616" y="2138"/>
                <a:ext cx="313" cy="82"/>
              </a:xfrm>
              <a:prstGeom prst="ellipse">
                <a:avLst/>
              </a:prstGeom>
              <a:solidFill>
                <a:srgbClr val="CCCCFF"/>
              </a:solidFill>
              <a:ln w="12700">
                <a:solidFill>
                  <a:srgbClr val="000000"/>
                </a:solidFill>
                <a:round/>
                <a:headEnd/>
                <a:tailEnd/>
              </a:ln>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47" name="Line 31">
                <a:extLst>
                  <a:ext uri="{FF2B5EF4-FFF2-40B4-BE49-F238E27FC236}">
                    <a16:creationId xmlns:a16="http://schemas.microsoft.com/office/drawing/2014/main" id="{AF6C97EF-12EA-0CA8-01C6-D73E6620E9F6}"/>
                  </a:ext>
                </a:extLst>
              </p:cNvPr>
              <p:cNvSpPr>
                <a:spLocks noChangeShapeType="1"/>
              </p:cNvSpPr>
              <p:nvPr/>
            </p:nvSpPr>
            <p:spPr bwMode="auto">
              <a:xfrm>
                <a:off x="1616" y="2131"/>
                <a:ext cx="0" cy="50"/>
              </a:xfrm>
              <a:prstGeom prst="line">
                <a:avLst/>
              </a:prstGeom>
              <a:noFill/>
              <a:ln w="12700">
                <a:solidFill>
                  <a:srgbClr val="000000"/>
                </a:solidFill>
                <a:round/>
                <a:headEnd/>
                <a:tailEnd/>
              </a:ln>
              <a:extLst>
                <a:ext uri="{909E8E84-426E-40dd-AFC4-6F175D3DCCD1}">
                  <a14:hiddenFill xmlns="" xmlns:a14="http://schemas.microsoft.com/office/drawing/2010/main">
                    <a:noFill/>
                  </a14:hiddenFill>
                </a:ext>
              </a:extLst>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48" name="Line 32">
                <a:extLst>
                  <a:ext uri="{FF2B5EF4-FFF2-40B4-BE49-F238E27FC236}">
                    <a16:creationId xmlns:a16="http://schemas.microsoft.com/office/drawing/2014/main" id="{F266F42C-C460-AF03-0524-A6804B24B754}"/>
                  </a:ext>
                </a:extLst>
              </p:cNvPr>
              <p:cNvSpPr>
                <a:spLocks noChangeShapeType="1"/>
              </p:cNvSpPr>
              <p:nvPr/>
            </p:nvSpPr>
            <p:spPr bwMode="auto">
              <a:xfrm>
                <a:off x="1931" y="2131"/>
                <a:ext cx="0" cy="50"/>
              </a:xfrm>
              <a:prstGeom prst="line">
                <a:avLst/>
              </a:prstGeom>
              <a:noFill/>
              <a:ln w="12700">
                <a:solidFill>
                  <a:srgbClr val="000000"/>
                </a:solidFill>
                <a:round/>
                <a:headEnd/>
                <a:tailEnd/>
              </a:ln>
              <a:extLst>
                <a:ext uri="{909E8E84-426E-40dd-AFC4-6F175D3DCCD1}">
                  <a14:hiddenFill xmlns="" xmlns:a14="http://schemas.microsoft.com/office/drawing/2010/main">
                    <a:noFill/>
                  </a14:hiddenFill>
                </a:ext>
              </a:extLst>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49" name="Rectangle 33">
                <a:extLst>
                  <a:ext uri="{FF2B5EF4-FFF2-40B4-BE49-F238E27FC236}">
                    <a16:creationId xmlns:a16="http://schemas.microsoft.com/office/drawing/2014/main" id="{7B420402-35EA-5065-B199-B3736F53C006}"/>
                  </a:ext>
                </a:extLst>
              </p:cNvPr>
              <p:cNvSpPr>
                <a:spLocks noChangeArrowheads="1"/>
              </p:cNvSpPr>
              <p:nvPr/>
            </p:nvSpPr>
            <p:spPr bwMode="auto">
              <a:xfrm>
                <a:off x="1616" y="2131"/>
                <a:ext cx="310" cy="49"/>
              </a:xfrm>
              <a:prstGeom prst="rect">
                <a:avLst/>
              </a:prstGeom>
              <a:solidFill>
                <a:srgbClr val="CCCCFF"/>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wrap="none" anchor="ctr"/>
              <a:lstStyle/>
              <a:p>
                <a:pPr marL="0" marR="0" lvl="0" indent="0" algn="ctr" defTabSz="914400" eaLnBrk="0" fontAlgn="base" latinLnBrk="0" hangingPunct="0">
                  <a:lnSpc>
                    <a:spcPct val="100000"/>
                  </a:lnSpc>
                  <a:spcBef>
                    <a:spcPct val="0"/>
                  </a:spcBef>
                  <a:spcAft>
                    <a:spcPct val="0"/>
                  </a:spcAft>
                  <a:buClrTx/>
                  <a:buSzTx/>
                  <a:buFontTx/>
                  <a:buNone/>
                  <a:tabLst/>
                  <a:defRPr/>
                </a:pPr>
                <a:endParaRPr kumimoji="0" lang="en-US" sz="24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50" name="Oval 34">
                <a:extLst>
                  <a:ext uri="{FF2B5EF4-FFF2-40B4-BE49-F238E27FC236}">
                    <a16:creationId xmlns:a16="http://schemas.microsoft.com/office/drawing/2014/main" id="{F326ACC2-2934-3CBE-D8A3-AFF4E2E93675}"/>
                  </a:ext>
                </a:extLst>
              </p:cNvPr>
              <p:cNvSpPr>
                <a:spLocks noChangeArrowheads="1"/>
              </p:cNvSpPr>
              <p:nvPr/>
            </p:nvSpPr>
            <p:spPr bwMode="auto">
              <a:xfrm>
                <a:off x="1613" y="2072"/>
                <a:ext cx="313" cy="97"/>
              </a:xfrm>
              <a:prstGeom prst="ellipse">
                <a:avLst/>
              </a:prstGeom>
              <a:solidFill>
                <a:srgbClr val="CCCCFF"/>
              </a:solidFill>
              <a:ln w="12700">
                <a:solidFill>
                  <a:srgbClr val="000000"/>
                </a:solidFill>
                <a:round/>
                <a:headEnd/>
                <a:tailEnd/>
              </a:ln>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51" name="Rectangle 35">
                <a:extLst>
                  <a:ext uri="{FF2B5EF4-FFF2-40B4-BE49-F238E27FC236}">
                    <a16:creationId xmlns:a16="http://schemas.microsoft.com/office/drawing/2014/main" id="{D94F2CE4-AB11-1033-015B-0850D739A8EE}"/>
                  </a:ext>
                </a:extLst>
              </p:cNvPr>
              <p:cNvSpPr>
                <a:spLocks noChangeArrowheads="1"/>
              </p:cNvSpPr>
              <p:nvPr/>
            </p:nvSpPr>
            <p:spPr bwMode="auto">
              <a:xfrm>
                <a:off x="1687" y="2102"/>
                <a:ext cx="141" cy="103"/>
              </a:xfrm>
              <a:prstGeom prst="rect">
                <a:avLst/>
              </a:prstGeom>
              <a:solidFill>
                <a:srgbClr val="CCCCFF"/>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52" name="Text Box 36">
                <a:extLst>
                  <a:ext uri="{FF2B5EF4-FFF2-40B4-BE49-F238E27FC236}">
                    <a16:creationId xmlns:a16="http://schemas.microsoft.com/office/drawing/2014/main" id="{108A98A2-D145-434B-BBB4-5BEE3A733799}"/>
                  </a:ext>
                </a:extLst>
              </p:cNvPr>
              <p:cNvSpPr txBox="1">
                <a:spLocks noChangeArrowheads="1"/>
              </p:cNvSpPr>
              <p:nvPr/>
            </p:nvSpPr>
            <p:spPr bwMode="auto">
              <a:xfrm>
                <a:off x="1648" y="2011"/>
                <a:ext cx="226" cy="26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en-US" sz="2000" b="0" i="0" u="none" strike="noStrike" kern="0" cap="none" spc="0" normalizeH="0" baseline="0" noProof="0" dirty="0">
                    <a:ln>
                      <a:noFill/>
                    </a:ln>
                    <a:solidFill>
                      <a:srgbClr val="000000"/>
                    </a:solidFill>
                    <a:effectLst/>
                    <a:uLnTx/>
                    <a:uFillTx/>
                    <a:latin typeface="Arial" charset="0"/>
                    <a:ea typeface="ＭＳ Ｐゴシック" charset="0"/>
                  </a:rPr>
                  <a:t>u</a:t>
                </a:r>
                <a:endParaRPr kumimoji="0" lang="en-US" sz="2400" b="0" i="0" u="none" strike="noStrike" kern="0" cap="none" spc="0" normalizeH="0" baseline="0" noProof="0" dirty="0">
                  <a:ln>
                    <a:noFill/>
                  </a:ln>
                  <a:solidFill>
                    <a:srgbClr val="000000"/>
                  </a:solidFill>
                  <a:effectLst/>
                  <a:uLnTx/>
                  <a:uFillTx/>
                  <a:latin typeface="Arial" charset="0"/>
                  <a:ea typeface="ＭＳ Ｐゴシック" charset="0"/>
                </a:endParaRPr>
              </a:p>
            </p:txBody>
          </p:sp>
        </p:grpSp>
        <p:sp>
          <p:nvSpPr>
            <p:cNvPr id="11" name="Line 37">
              <a:extLst>
                <a:ext uri="{FF2B5EF4-FFF2-40B4-BE49-F238E27FC236}">
                  <a16:creationId xmlns:a16="http://schemas.microsoft.com/office/drawing/2014/main" id="{5AA50DA6-7933-C1C9-A87B-111CBE6B4B48}"/>
                </a:ext>
              </a:extLst>
            </p:cNvPr>
            <p:cNvSpPr>
              <a:spLocks noChangeShapeType="1"/>
            </p:cNvSpPr>
            <p:nvPr/>
          </p:nvSpPr>
          <p:spPr bwMode="auto">
            <a:xfrm>
              <a:off x="738" y="2156"/>
              <a:ext cx="632" cy="0"/>
            </a:xfrm>
            <a:prstGeom prst="line">
              <a:avLst/>
            </a:prstGeom>
            <a:noFill/>
            <a:ln w="9525">
              <a:solidFill>
                <a:srgbClr val="000000"/>
              </a:solidFill>
              <a:round/>
              <a:headEnd/>
              <a:tailEnd/>
            </a:ln>
            <a:extLst>
              <a:ext uri="{909E8E84-426E-40dd-AFC4-6F175D3DCCD1}">
                <a14:hiddenFill xmlns="" xmlns:a14="http://schemas.microsoft.com/office/drawing/2010/main">
                  <a:noFill/>
                </a14:hiddenFill>
              </a:ext>
            </a:extLst>
          </p:spPr>
          <p:txBody>
            <a:bodyP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12" name="Line 38">
              <a:extLst>
                <a:ext uri="{FF2B5EF4-FFF2-40B4-BE49-F238E27FC236}">
                  <a16:creationId xmlns:a16="http://schemas.microsoft.com/office/drawing/2014/main" id="{59924949-FF3F-53AB-9A93-209DCFE3B47C}"/>
                </a:ext>
              </a:extLst>
            </p:cNvPr>
            <p:cNvSpPr>
              <a:spLocks noChangeShapeType="1"/>
            </p:cNvSpPr>
            <p:nvPr/>
          </p:nvSpPr>
          <p:spPr bwMode="auto">
            <a:xfrm>
              <a:off x="1440" y="1082"/>
              <a:ext cx="0" cy="962"/>
            </a:xfrm>
            <a:prstGeom prst="line">
              <a:avLst/>
            </a:prstGeom>
            <a:noFill/>
            <a:ln w="9525">
              <a:solidFill>
                <a:srgbClr val="000000"/>
              </a:solidFill>
              <a:round/>
              <a:headEnd/>
              <a:tailEnd/>
            </a:ln>
            <a:extLst>
              <a:ext uri="{909E8E84-426E-40dd-AFC4-6F175D3DCCD1}">
                <a14:hiddenFill xmlns="" xmlns:a14="http://schemas.microsoft.com/office/drawing/2010/main">
                  <a:noFill/>
                </a14:hiddenFill>
              </a:ext>
            </a:extLst>
          </p:spPr>
          <p:txBody>
            <a:bodyP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13" name="Line 39">
              <a:extLst>
                <a:ext uri="{FF2B5EF4-FFF2-40B4-BE49-F238E27FC236}">
                  <a16:creationId xmlns:a16="http://schemas.microsoft.com/office/drawing/2014/main" id="{D634DB57-F8A2-1D79-9DAC-EFA7AE105F9D}"/>
                </a:ext>
              </a:extLst>
            </p:cNvPr>
            <p:cNvSpPr>
              <a:spLocks noChangeShapeType="1"/>
            </p:cNvSpPr>
            <p:nvPr/>
          </p:nvSpPr>
          <p:spPr bwMode="auto">
            <a:xfrm flipH="1">
              <a:off x="614" y="1021"/>
              <a:ext cx="674" cy="1080"/>
            </a:xfrm>
            <a:prstGeom prst="line">
              <a:avLst/>
            </a:prstGeom>
            <a:noFill/>
            <a:ln w="9525">
              <a:solidFill>
                <a:srgbClr val="000000"/>
              </a:solidFill>
              <a:round/>
              <a:headEnd/>
              <a:tailEnd/>
            </a:ln>
            <a:extLst>
              <a:ext uri="{909E8E84-426E-40dd-AFC4-6F175D3DCCD1}">
                <a14:hiddenFill xmlns="" xmlns:a14="http://schemas.microsoft.com/office/drawing/2010/main">
                  <a:noFill/>
                </a14:hiddenFill>
              </a:ext>
            </a:extLst>
          </p:spPr>
          <p:txBody>
            <a:bodyP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14" name="Text Box 40">
              <a:extLst>
                <a:ext uri="{FF2B5EF4-FFF2-40B4-BE49-F238E27FC236}">
                  <a16:creationId xmlns:a16="http://schemas.microsoft.com/office/drawing/2014/main" id="{F5D7E824-0B05-7285-9C6F-022C37E694D1}"/>
                </a:ext>
              </a:extLst>
            </p:cNvPr>
            <p:cNvSpPr txBox="1">
              <a:spLocks noChangeArrowheads="1"/>
            </p:cNvSpPr>
            <p:nvPr/>
          </p:nvSpPr>
          <p:spPr bwMode="auto">
            <a:xfrm>
              <a:off x="772" y="1368"/>
              <a:ext cx="215" cy="24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en-US" sz="1800" b="0" i="0" u="none" strike="noStrike" kern="0" cap="none" spc="0" normalizeH="0" baseline="0" noProof="0" dirty="0">
                  <a:ln>
                    <a:noFill/>
                  </a:ln>
                  <a:solidFill>
                    <a:srgbClr val="000000"/>
                  </a:solidFill>
                  <a:effectLst/>
                  <a:uLnTx/>
                  <a:uFillTx/>
                  <a:latin typeface="Arial" charset="0"/>
                  <a:ea typeface="ＭＳ Ｐゴシック" charset="0"/>
                </a:rPr>
                <a:t>5</a:t>
              </a:r>
              <a:endParaRPr kumimoji="0" lang="en-US" sz="24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15" name="Line 41">
              <a:extLst>
                <a:ext uri="{FF2B5EF4-FFF2-40B4-BE49-F238E27FC236}">
                  <a16:creationId xmlns:a16="http://schemas.microsoft.com/office/drawing/2014/main" id="{7F534AF0-0EC0-580F-3156-C6DEA6CF4595}"/>
                </a:ext>
              </a:extLst>
            </p:cNvPr>
            <p:cNvSpPr>
              <a:spLocks noChangeShapeType="1"/>
            </p:cNvSpPr>
            <p:nvPr/>
          </p:nvSpPr>
          <p:spPr bwMode="auto">
            <a:xfrm>
              <a:off x="1447" y="2206"/>
              <a:ext cx="9" cy="710"/>
            </a:xfrm>
            <a:prstGeom prst="line">
              <a:avLst/>
            </a:prstGeom>
            <a:noFill/>
            <a:ln w="9525">
              <a:solidFill>
                <a:srgbClr val="000000"/>
              </a:solidFill>
              <a:round/>
              <a:headEnd/>
              <a:tailEnd/>
            </a:ln>
            <a:extLst>
              <a:ext uri="{909E8E84-426E-40dd-AFC4-6F175D3DCCD1}">
                <a14:hiddenFill xmlns="" xmlns:a14="http://schemas.microsoft.com/office/drawing/2010/main">
                  <a:noFill/>
                </a14:hiddenFill>
              </a:ext>
            </a:extLst>
          </p:spPr>
          <p:txBody>
            <a:bodyP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16" name="Text Box 42">
              <a:extLst>
                <a:ext uri="{FF2B5EF4-FFF2-40B4-BE49-F238E27FC236}">
                  <a16:creationId xmlns:a16="http://schemas.microsoft.com/office/drawing/2014/main" id="{4559EA23-D3FD-629C-6405-C12E96BDC693}"/>
                </a:ext>
              </a:extLst>
            </p:cNvPr>
            <p:cNvSpPr txBox="1">
              <a:spLocks noChangeArrowheads="1"/>
            </p:cNvSpPr>
            <p:nvPr/>
          </p:nvSpPr>
          <p:spPr bwMode="auto">
            <a:xfrm>
              <a:off x="1454" y="2407"/>
              <a:ext cx="215" cy="246"/>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en-US" sz="1800" b="0" i="0" u="none" strike="noStrike" kern="0" cap="none" spc="0" normalizeH="0" baseline="0" noProof="0" dirty="0">
                  <a:ln>
                    <a:noFill/>
                  </a:ln>
                  <a:solidFill>
                    <a:srgbClr val="000000"/>
                  </a:solidFill>
                  <a:effectLst/>
                  <a:uLnTx/>
                  <a:uFillTx/>
                  <a:latin typeface="Arial" charset="0"/>
                  <a:ea typeface="ＭＳ Ｐゴシック" charset="0"/>
                </a:rPr>
                <a:t>3</a:t>
              </a:r>
              <a:endParaRPr kumimoji="0" lang="en-US" sz="24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17" name="Freeform 43">
              <a:extLst>
                <a:ext uri="{FF2B5EF4-FFF2-40B4-BE49-F238E27FC236}">
                  <a16:creationId xmlns:a16="http://schemas.microsoft.com/office/drawing/2014/main" id="{6875AFC0-A0D0-8B29-30FD-82EA52B5B446}"/>
                </a:ext>
              </a:extLst>
            </p:cNvPr>
            <p:cNvSpPr>
              <a:spLocks/>
            </p:cNvSpPr>
            <p:nvPr/>
          </p:nvSpPr>
          <p:spPr bwMode="auto">
            <a:xfrm>
              <a:off x="601" y="2227"/>
              <a:ext cx="860" cy="799"/>
            </a:xfrm>
            <a:custGeom>
              <a:avLst/>
              <a:gdLst>
                <a:gd name="T0" fmla="*/ 0 w 857"/>
                <a:gd name="T1" fmla="*/ 0 h 1152"/>
                <a:gd name="T2" fmla="*/ 562 w 857"/>
                <a:gd name="T3" fmla="*/ 1152 h 1152"/>
                <a:gd name="T4" fmla="*/ 857 w 857"/>
                <a:gd name="T5" fmla="*/ 772 h 1152"/>
                <a:gd name="T6" fmla="*/ 0 60000 65536"/>
                <a:gd name="T7" fmla="*/ 0 60000 65536"/>
                <a:gd name="T8" fmla="*/ 0 60000 65536"/>
                <a:gd name="T9" fmla="*/ 0 w 857"/>
                <a:gd name="T10" fmla="*/ 0 h 1152"/>
                <a:gd name="T11" fmla="*/ 857 w 857"/>
                <a:gd name="T12" fmla="*/ 1152 h 1152"/>
                <a:gd name="connsiteX0" fmla="*/ 0 w 10000"/>
                <a:gd name="connsiteY0" fmla="*/ 0 h 6928"/>
                <a:gd name="connsiteX1" fmla="*/ 3770 w 10000"/>
                <a:gd name="connsiteY1" fmla="*/ 6300 h 6928"/>
                <a:gd name="connsiteX2" fmla="*/ 10000 w 10000"/>
                <a:gd name="connsiteY2" fmla="*/ 6701 h 6928"/>
                <a:gd name="connsiteX0" fmla="*/ 0 w 10000"/>
                <a:gd name="connsiteY0" fmla="*/ 0 h 9871"/>
                <a:gd name="connsiteX1" fmla="*/ 1802 w 10000"/>
                <a:gd name="connsiteY1" fmla="*/ 7634 h 9871"/>
                <a:gd name="connsiteX2" fmla="*/ 10000 w 10000"/>
                <a:gd name="connsiteY2" fmla="*/ 9672 h 9871"/>
                <a:gd name="connsiteX0" fmla="*/ 0 w 10000"/>
                <a:gd name="connsiteY0" fmla="*/ 0 h 10136"/>
                <a:gd name="connsiteX1" fmla="*/ 1802 w 10000"/>
                <a:gd name="connsiteY1" fmla="*/ 7734 h 10136"/>
                <a:gd name="connsiteX2" fmla="*/ 10000 w 10000"/>
                <a:gd name="connsiteY2" fmla="*/ 9798 h 10136"/>
                <a:gd name="connsiteX0" fmla="*/ 0 w 10000"/>
                <a:gd name="connsiteY0" fmla="*/ 0 h 10136"/>
                <a:gd name="connsiteX1" fmla="*/ 1802 w 10000"/>
                <a:gd name="connsiteY1" fmla="*/ 7734 h 10136"/>
                <a:gd name="connsiteX2" fmla="*/ 10000 w 10000"/>
                <a:gd name="connsiteY2" fmla="*/ 9798 h 10136"/>
                <a:gd name="connsiteX0" fmla="*/ 32 w 10032"/>
                <a:gd name="connsiteY0" fmla="*/ 0 h 10136"/>
                <a:gd name="connsiteX1" fmla="*/ 1834 w 10032"/>
                <a:gd name="connsiteY1" fmla="*/ 7734 h 10136"/>
                <a:gd name="connsiteX2" fmla="*/ 10032 w 10032"/>
                <a:gd name="connsiteY2" fmla="*/ 9798 h 10136"/>
              </a:gdLst>
              <a:ahLst/>
              <a:cxnLst>
                <a:cxn ang="0">
                  <a:pos x="connsiteX0" y="connsiteY0"/>
                </a:cxn>
                <a:cxn ang="0">
                  <a:pos x="connsiteX1" y="connsiteY1"/>
                </a:cxn>
                <a:cxn ang="0">
                  <a:pos x="connsiteX2" y="connsiteY2"/>
                </a:cxn>
              </a:cxnLst>
              <a:rect l="l" t="t" r="r" b="b"/>
              <a:pathLst>
                <a:path w="10032" h="10136">
                  <a:moveTo>
                    <a:pt x="32" y="0"/>
                  </a:moveTo>
                  <a:cubicBezTo>
                    <a:pt x="62" y="4573"/>
                    <a:pt x="-465" y="5047"/>
                    <a:pt x="1834" y="7734"/>
                  </a:cubicBezTo>
                  <a:cubicBezTo>
                    <a:pt x="4132" y="9414"/>
                    <a:pt x="9320" y="10802"/>
                    <a:pt x="10032" y="9798"/>
                  </a:cubicBezTo>
                </a:path>
              </a:pathLst>
            </a:custGeom>
            <a:noFill/>
            <a:ln w="9525">
              <a:solidFill>
                <a:srgbClr val="000000"/>
              </a:solidFill>
              <a:round/>
              <a:headEnd/>
              <a:tailEnd/>
            </a:ln>
            <a:extLst>
              <a:ext uri="{909E8E84-426E-40dd-AFC4-6F175D3DCCD1}">
                <a14:hiddenFill xmlns="" xmlns:a14="http://schemas.microsoft.com/office/drawing/2010/main">
                  <a:solidFill>
                    <a:srgbClr val="FFFFFF"/>
                  </a:solidFill>
                </a14:hiddenFill>
              </a:ext>
            </a:extLst>
          </p:spPr>
          <p:txBody>
            <a:bodyP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18" name="Text Box 44">
              <a:extLst>
                <a:ext uri="{FF2B5EF4-FFF2-40B4-BE49-F238E27FC236}">
                  <a16:creationId xmlns:a16="http://schemas.microsoft.com/office/drawing/2014/main" id="{8CCF206E-3C6C-98F2-F4F8-15A9C3D3213C}"/>
                </a:ext>
              </a:extLst>
            </p:cNvPr>
            <p:cNvSpPr txBox="1">
              <a:spLocks noChangeArrowheads="1"/>
            </p:cNvSpPr>
            <p:nvPr/>
          </p:nvSpPr>
          <p:spPr bwMode="auto">
            <a:xfrm>
              <a:off x="768" y="2582"/>
              <a:ext cx="216" cy="246"/>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en-US" sz="1800" b="0" i="0" u="none" strike="noStrike" kern="0" cap="none" spc="0" normalizeH="0" baseline="0" noProof="0" dirty="0">
                  <a:ln>
                    <a:noFill/>
                  </a:ln>
                  <a:solidFill>
                    <a:srgbClr val="000000"/>
                  </a:solidFill>
                  <a:effectLst/>
                  <a:uLnTx/>
                  <a:uFillTx/>
                  <a:latin typeface="Arial" charset="0"/>
                  <a:ea typeface="ＭＳ Ｐゴシック" charset="0"/>
                </a:rPr>
                <a:t>7</a:t>
              </a:r>
              <a:endParaRPr kumimoji="0" lang="en-US" sz="24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19" name="Line 45">
              <a:extLst>
                <a:ext uri="{FF2B5EF4-FFF2-40B4-BE49-F238E27FC236}">
                  <a16:creationId xmlns:a16="http://schemas.microsoft.com/office/drawing/2014/main" id="{5F0694B7-4433-9FC2-8C22-EBA308060591}"/>
                </a:ext>
              </a:extLst>
            </p:cNvPr>
            <p:cNvSpPr>
              <a:spLocks noChangeShapeType="1"/>
            </p:cNvSpPr>
            <p:nvPr/>
          </p:nvSpPr>
          <p:spPr bwMode="auto">
            <a:xfrm flipH="1">
              <a:off x="1450" y="2158"/>
              <a:ext cx="998" cy="823"/>
            </a:xfrm>
            <a:prstGeom prst="line">
              <a:avLst/>
            </a:prstGeom>
            <a:noFill/>
            <a:ln w="9525">
              <a:solidFill>
                <a:srgbClr val="000000"/>
              </a:solidFill>
              <a:round/>
              <a:headEnd/>
              <a:tailEnd/>
            </a:ln>
            <a:extLst>
              <a:ext uri="{909E8E84-426E-40dd-AFC4-6F175D3DCCD1}">
                <a14:hiddenFill xmlns="" xmlns:a14="http://schemas.microsoft.com/office/drawing/2010/main">
                  <a:noFill/>
                </a14:hiddenFill>
              </a:ext>
            </a:extLst>
          </p:spPr>
          <p:txBody>
            <a:bodyP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20" name="Text Box 46">
              <a:extLst>
                <a:ext uri="{FF2B5EF4-FFF2-40B4-BE49-F238E27FC236}">
                  <a16:creationId xmlns:a16="http://schemas.microsoft.com/office/drawing/2014/main" id="{69DB261F-B8D7-8B86-7D19-87C9CF652A9C}"/>
                </a:ext>
              </a:extLst>
            </p:cNvPr>
            <p:cNvSpPr txBox="1">
              <a:spLocks noChangeArrowheads="1"/>
            </p:cNvSpPr>
            <p:nvPr/>
          </p:nvSpPr>
          <p:spPr bwMode="auto">
            <a:xfrm>
              <a:off x="1896" y="2569"/>
              <a:ext cx="216" cy="246"/>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en-US" sz="1800" b="0" i="0" u="none" strike="noStrike" kern="0" cap="none" spc="0" normalizeH="0" baseline="0" noProof="0" dirty="0">
                  <a:ln>
                    <a:noFill/>
                  </a:ln>
                  <a:solidFill>
                    <a:srgbClr val="000000"/>
                  </a:solidFill>
                  <a:effectLst/>
                  <a:uLnTx/>
                  <a:uFillTx/>
                  <a:latin typeface="Arial" charset="0"/>
                  <a:ea typeface="ＭＳ Ｐゴシック" charset="0"/>
                </a:rPr>
                <a:t>4</a:t>
              </a:r>
              <a:endParaRPr kumimoji="0" lang="en-US" sz="24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21" name="Freeform 47">
              <a:extLst>
                <a:ext uri="{FF2B5EF4-FFF2-40B4-BE49-F238E27FC236}">
                  <a16:creationId xmlns:a16="http://schemas.microsoft.com/office/drawing/2014/main" id="{67BE4747-167C-285A-377C-49CC659B17E6}"/>
                </a:ext>
              </a:extLst>
            </p:cNvPr>
            <p:cNvSpPr>
              <a:spLocks/>
            </p:cNvSpPr>
            <p:nvPr/>
          </p:nvSpPr>
          <p:spPr bwMode="auto">
            <a:xfrm>
              <a:off x="1477" y="1946"/>
              <a:ext cx="991" cy="484"/>
            </a:xfrm>
            <a:custGeom>
              <a:avLst/>
              <a:gdLst>
                <a:gd name="T0" fmla="*/ 0 w 991"/>
                <a:gd name="T1" fmla="*/ 168 h 484"/>
                <a:gd name="T2" fmla="*/ 204 w 991"/>
                <a:gd name="T3" fmla="*/ 484 h 484"/>
                <a:gd name="T4" fmla="*/ 302 w 991"/>
                <a:gd name="T5" fmla="*/ 7 h 484"/>
                <a:gd name="T6" fmla="*/ 379 w 991"/>
                <a:gd name="T7" fmla="*/ 442 h 484"/>
                <a:gd name="T8" fmla="*/ 534 w 991"/>
                <a:gd name="T9" fmla="*/ 21 h 484"/>
                <a:gd name="T10" fmla="*/ 611 w 991"/>
                <a:gd name="T11" fmla="*/ 351 h 484"/>
                <a:gd name="T12" fmla="*/ 660 w 991"/>
                <a:gd name="T13" fmla="*/ 77 h 484"/>
                <a:gd name="T14" fmla="*/ 991 w 991"/>
                <a:gd name="T15" fmla="*/ 218 h 484"/>
                <a:gd name="T16" fmla="*/ 0 60000 65536"/>
                <a:gd name="T17" fmla="*/ 0 60000 65536"/>
                <a:gd name="T18" fmla="*/ 0 60000 65536"/>
                <a:gd name="T19" fmla="*/ 0 60000 65536"/>
                <a:gd name="T20" fmla="*/ 0 60000 65536"/>
                <a:gd name="T21" fmla="*/ 0 60000 65536"/>
                <a:gd name="T22" fmla="*/ 0 60000 65536"/>
                <a:gd name="T23" fmla="*/ 0 60000 65536"/>
                <a:gd name="T24" fmla="*/ 0 w 991"/>
                <a:gd name="T25" fmla="*/ 0 h 484"/>
                <a:gd name="T26" fmla="*/ 991 w 991"/>
                <a:gd name="T27" fmla="*/ 484 h 484"/>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991" h="484">
                  <a:moveTo>
                    <a:pt x="0" y="168"/>
                  </a:moveTo>
                  <a:cubicBezTo>
                    <a:pt x="0" y="168"/>
                    <a:pt x="145" y="484"/>
                    <a:pt x="204" y="484"/>
                  </a:cubicBezTo>
                  <a:cubicBezTo>
                    <a:pt x="263" y="484"/>
                    <a:pt x="253" y="6"/>
                    <a:pt x="302" y="7"/>
                  </a:cubicBezTo>
                  <a:cubicBezTo>
                    <a:pt x="331" y="0"/>
                    <a:pt x="313" y="444"/>
                    <a:pt x="379" y="442"/>
                  </a:cubicBezTo>
                  <a:cubicBezTo>
                    <a:pt x="418" y="444"/>
                    <a:pt x="475" y="24"/>
                    <a:pt x="534" y="21"/>
                  </a:cubicBezTo>
                  <a:cubicBezTo>
                    <a:pt x="573" y="6"/>
                    <a:pt x="575" y="360"/>
                    <a:pt x="611" y="351"/>
                  </a:cubicBezTo>
                  <a:cubicBezTo>
                    <a:pt x="647" y="342"/>
                    <a:pt x="577" y="80"/>
                    <a:pt x="660" y="77"/>
                  </a:cubicBezTo>
                  <a:cubicBezTo>
                    <a:pt x="743" y="74"/>
                    <a:pt x="922" y="189"/>
                    <a:pt x="991" y="218"/>
                  </a:cubicBezTo>
                </a:path>
              </a:pathLst>
            </a:custGeom>
            <a:noFill/>
            <a:ln w="9525">
              <a:solidFill>
                <a:srgbClr val="000000"/>
              </a:solidFill>
              <a:round/>
              <a:headEnd/>
              <a:tailEnd/>
            </a:ln>
            <a:extLst>
              <a:ext uri="{909E8E84-426E-40dd-AFC4-6F175D3DCCD1}">
                <a14:hiddenFill xmlns="" xmlns:a14="http://schemas.microsoft.com/office/drawing/2010/main">
                  <a:solidFill>
                    <a:srgbClr val="FFFFFF"/>
                  </a:solidFill>
                </a14:hiddenFill>
              </a:ext>
            </a:extLst>
          </p:spPr>
          <p:txBody>
            <a:bodyP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endParaRPr>
            </a:p>
          </p:txBody>
        </p:sp>
        <p:grpSp>
          <p:nvGrpSpPr>
            <p:cNvPr id="22" name="Group 48">
              <a:extLst>
                <a:ext uri="{FF2B5EF4-FFF2-40B4-BE49-F238E27FC236}">
                  <a16:creationId xmlns:a16="http://schemas.microsoft.com/office/drawing/2014/main" id="{374C73B5-08A3-4D10-25E4-D50C2D8FED50}"/>
                </a:ext>
              </a:extLst>
            </p:cNvPr>
            <p:cNvGrpSpPr>
              <a:grpSpLocks/>
            </p:cNvGrpSpPr>
            <p:nvPr/>
          </p:nvGrpSpPr>
          <p:grpSpPr bwMode="auto">
            <a:xfrm>
              <a:off x="2332" y="2021"/>
              <a:ext cx="316" cy="266"/>
              <a:chOff x="1613" y="2011"/>
              <a:chExt cx="316" cy="266"/>
            </a:xfrm>
          </p:grpSpPr>
          <p:sp>
            <p:nvSpPr>
              <p:cNvPr id="39" name="Oval 49">
                <a:extLst>
                  <a:ext uri="{FF2B5EF4-FFF2-40B4-BE49-F238E27FC236}">
                    <a16:creationId xmlns:a16="http://schemas.microsoft.com/office/drawing/2014/main" id="{5AB70ADD-48B5-7693-C87D-2CF16FBD0E8F}"/>
                  </a:ext>
                </a:extLst>
              </p:cNvPr>
              <p:cNvSpPr>
                <a:spLocks noChangeArrowheads="1"/>
              </p:cNvSpPr>
              <p:nvPr/>
            </p:nvSpPr>
            <p:spPr bwMode="auto">
              <a:xfrm>
                <a:off x="1616" y="2136"/>
                <a:ext cx="313" cy="82"/>
              </a:xfrm>
              <a:prstGeom prst="ellipse">
                <a:avLst/>
              </a:prstGeom>
              <a:solidFill>
                <a:srgbClr val="CCCCFF"/>
              </a:solidFill>
              <a:ln w="12700">
                <a:solidFill>
                  <a:srgbClr val="000000"/>
                </a:solidFill>
                <a:round/>
                <a:headEnd/>
                <a:tailEnd/>
              </a:ln>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40" name="Line 50">
                <a:extLst>
                  <a:ext uri="{FF2B5EF4-FFF2-40B4-BE49-F238E27FC236}">
                    <a16:creationId xmlns:a16="http://schemas.microsoft.com/office/drawing/2014/main" id="{EE761D03-F5A3-6499-749A-9276E4BD3A7B}"/>
                  </a:ext>
                </a:extLst>
              </p:cNvPr>
              <p:cNvSpPr>
                <a:spLocks noChangeShapeType="1"/>
              </p:cNvSpPr>
              <p:nvPr/>
            </p:nvSpPr>
            <p:spPr bwMode="auto">
              <a:xfrm>
                <a:off x="1616" y="2131"/>
                <a:ext cx="0" cy="50"/>
              </a:xfrm>
              <a:prstGeom prst="line">
                <a:avLst/>
              </a:prstGeom>
              <a:noFill/>
              <a:ln w="12700">
                <a:solidFill>
                  <a:srgbClr val="000000"/>
                </a:solidFill>
                <a:round/>
                <a:headEnd/>
                <a:tailEnd/>
              </a:ln>
              <a:extLst>
                <a:ext uri="{909E8E84-426E-40dd-AFC4-6F175D3DCCD1}">
                  <a14:hiddenFill xmlns="" xmlns:a14="http://schemas.microsoft.com/office/drawing/2010/main">
                    <a:noFill/>
                  </a14:hiddenFill>
                </a:ext>
              </a:extLst>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41" name="Line 51">
                <a:extLst>
                  <a:ext uri="{FF2B5EF4-FFF2-40B4-BE49-F238E27FC236}">
                    <a16:creationId xmlns:a16="http://schemas.microsoft.com/office/drawing/2014/main" id="{A69ADDAF-14E7-EC74-5ED5-D5349EB6AD8A}"/>
                  </a:ext>
                </a:extLst>
              </p:cNvPr>
              <p:cNvSpPr>
                <a:spLocks noChangeShapeType="1"/>
              </p:cNvSpPr>
              <p:nvPr/>
            </p:nvSpPr>
            <p:spPr bwMode="auto">
              <a:xfrm>
                <a:off x="1929" y="2131"/>
                <a:ext cx="0" cy="50"/>
              </a:xfrm>
              <a:prstGeom prst="line">
                <a:avLst/>
              </a:prstGeom>
              <a:noFill/>
              <a:ln w="12700">
                <a:solidFill>
                  <a:srgbClr val="000000"/>
                </a:solidFill>
                <a:round/>
                <a:headEnd/>
                <a:tailEnd/>
              </a:ln>
              <a:extLst>
                <a:ext uri="{909E8E84-426E-40dd-AFC4-6F175D3DCCD1}">
                  <a14:hiddenFill xmlns="" xmlns:a14="http://schemas.microsoft.com/office/drawing/2010/main">
                    <a:noFill/>
                  </a14:hiddenFill>
                </a:ext>
              </a:extLst>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42" name="Rectangle 52">
                <a:extLst>
                  <a:ext uri="{FF2B5EF4-FFF2-40B4-BE49-F238E27FC236}">
                    <a16:creationId xmlns:a16="http://schemas.microsoft.com/office/drawing/2014/main" id="{AB2B4FC2-28EC-B05F-21FC-F5FE1916CA84}"/>
                  </a:ext>
                </a:extLst>
              </p:cNvPr>
              <p:cNvSpPr>
                <a:spLocks noChangeArrowheads="1"/>
              </p:cNvSpPr>
              <p:nvPr/>
            </p:nvSpPr>
            <p:spPr bwMode="auto">
              <a:xfrm>
                <a:off x="1616" y="2131"/>
                <a:ext cx="310" cy="49"/>
              </a:xfrm>
              <a:prstGeom prst="rect">
                <a:avLst/>
              </a:prstGeom>
              <a:solidFill>
                <a:srgbClr val="CCCCFF"/>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wrap="none" anchor="ctr"/>
              <a:lstStyle/>
              <a:p>
                <a:pPr marL="0" marR="0" lvl="0" indent="0" algn="ctr" defTabSz="914400" eaLnBrk="0" fontAlgn="base" latinLnBrk="0" hangingPunct="0">
                  <a:lnSpc>
                    <a:spcPct val="100000"/>
                  </a:lnSpc>
                  <a:spcBef>
                    <a:spcPct val="0"/>
                  </a:spcBef>
                  <a:spcAft>
                    <a:spcPct val="0"/>
                  </a:spcAft>
                  <a:buClrTx/>
                  <a:buSzTx/>
                  <a:buFontTx/>
                  <a:buNone/>
                  <a:tabLst/>
                  <a:defRPr/>
                </a:pPr>
                <a:endParaRPr kumimoji="0" lang="en-US" sz="24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43" name="Oval 53">
                <a:extLst>
                  <a:ext uri="{FF2B5EF4-FFF2-40B4-BE49-F238E27FC236}">
                    <a16:creationId xmlns:a16="http://schemas.microsoft.com/office/drawing/2014/main" id="{C2C08920-9241-3554-8D6D-7C9C2A3CD0D6}"/>
                  </a:ext>
                </a:extLst>
              </p:cNvPr>
              <p:cNvSpPr>
                <a:spLocks noChangeArrowheads="1"/>
              </p:cNvSpPr>
              <p:nvPr/>
            </p:nvSpPr>
            <p:spPr bwMode="auto">
              <a:xfrm>
                <a:off x="1613" y="2070"/>
                <a:ext cx="313" cy="97"/>
              </a:xfrm>
              <a:prstGeom prst="ellipse">
                <a:avLst/>
              </a:prstGeom>
              <a:solidFill>
                <a:srgbClr val="CCCCFF"/>
              </a:solidFill>
              <a:ln w="12700">
                <a:solidFill>
                  <a:srgbClr val="000000"/>
                </a:solidFill>
                <a:round/>
                <a:headEnd/>
                <a:tailEnd/>
              </a:ln>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44" name="Rectangle 54">
                <a:extLst>
                  <a:ext uri="{FF2B5EF4-FFF2-40B4-BE49-F238E27FC236}">
                    <a16:creationId xmlns:a16="http://schemas.microsoft.com/office/drawing/2014/main" id="{E235EF8C-8BC0-403F-884E-163BA102D2A4}"/>
                  </a:ext>
                </a:extLst>
              </p:cNvPr>
              <p:cNvSpPr>
                <a:spLocks noChangeArrowheads="1"/>
              </p:cNvSpPr>
              <p:nvPr/>
            </p:nvSpPr>
            <p:spPr bwMode="auto">
              <a:xfrm>
                <a:off x="1687" y="2100"/>
                <a:ext cx="141" cy="103"/>
              </a:xfrm>
              <a:prstGeom prst="rect">
                <a:avLst/>
              </a:prstGeom>
              <a:solidFill>
                <a:srgbClr val="CCCCFF"/>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45" name="Text Box 55">
                <a:extLst>
                  <a:ext uri="{FF2B5EF4-FFF2-40B4-BE49-F238E27FC236}">
                    <a16:creationId xmlns:a16="http://schemas.microsoft.com/office/drawing/2014/main" id="{403A267A-0829-9B3B-4F39-32206E9DB034}"/>
                  </a:ext>
                </a:extLst>
              </p:cNvPr>
              <p:cNvSpPr txBox="1">
                <a:spLocks noChangeArrowheads="1"/>
              </p:cNvSpPr>
              <p:nvPr/>
            </p:nvSpPr>
            <p:spPr bwMode="auto">
              <a:xfrm>
                <a:off x="1652" y="2011"/>
                <a:ext cx="215" cy="266"/>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en-US" sz="2000" b="0" i="0" u="none" strike="noStrike" kern="0" cap="none" spc="0" normalizeH="0" baseline="0" noProof="0" dirty="0">
                    <a:ln>
                      <a:noFill/>
                    </a:ln>
                    <a:solidFill>
                      <a:srgbClr val="000000"/>
                    </a:solidFill>
                    <a:effectLst/>
                    <a:uLnTx/>
                    <a:uFillTx/>
                    <a:latin typeface="Arial" charset="0"/>
                    <a:ea typeface="ＭＳ Ｐゴシック" charset="0"/>
                  </a:rPr>
                  <a:t>y</a:t>
                </a:r>
                <a:endParaRPr kumimoji="0" lang="en-US" sz="2400" b="0" i="0" u="none" strike="noStrike" kern="0" cap="none" spc="0" normalizeH="0" baseline="0" noProof="0" dirty="0">
                  <a:ln>
                    <a:noFill/>
                  </a:ln>
                  <a:solidFill>
                    <a:srgbClr val="000000"/>
                  </a:solidFill>
                  <a:effectLst/>
                  <a:uLnTx/>
                  <a:uFillTx/>
                  <a:latin typeface="Arial" charset="0"/>
                  <a:ea typeface="ＭＳ Ｐゴシック" charset="0"/>
                </a:endParaRPr>
              </a:p>
            </p:txBody>
          </p:sp>
        </p:grpSp>
        <p:sp>
          <p:nvSpPr>
            <p:cNvPr id="23" name="Text Box 56">
              <a:extLst>
                <a:ext uri="{FF2B5EF4-FFF2-40B4-BE49-F238E27FC236}">
                  <a16:creationId xmlns:a16="http://schemas.microsoft.com/office/drawing/2014/main" id="{BE5B0DD9-FB0A-9D47-D598-2ECD2006C1B1}"/>
                </a:ext>
              </a:extLst>
            </p:cNvPr>
            <p:cNvSpPr txBox="1">
              <a:spLocks noChangeArrowheads="1"/>
            </p:cNvSpPr>
            <p:nvPr/>
          </p:nvSpPr>
          <p:spPr bwMode="auto">
            <a:xfrm>
              <a:off x="1814" y="1721"/>
              <a:ext cx="216" cy="246"/>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en-US" sz="1800" b="0" i="0" u="none" strike="noStrike" kern="0" cap="none" spc="0" normalizeH="0" baseline="0" noProof="0" dirty="0">
                  <a:ln>
                    <a:noFill/>
                  </a:ln>
                  <a:solidFill>
                    <a:srgbClr val="000000"/>
                  </a:solidFill>
                  <a:effectLst/>
                  <a:uLnTx/>
                  <a:uFillTx/>
                  <a:latin typeface="Arial" charset="0"/>
                  <a:ea typeface="ＭＳ Ｐゴシック" charset="0"/>
                </a:rPr>
                <a:t>8</a:t>
              </a:r>
              <a:endParaRPr kumimoji="0" lang="en-US" sz="2400" b="0" i="0" u="none" strike="noStrike" kern="0" cap="none" spc="0" normalizeH="0" baseline="0" noProof="0" dirty="0">
                <a:ln>
                  <a:noFill/>
                </a:ln>
                <a:solidFill>
                  <a:srgbClr val="000000"/>
                </a:solidFill>
                <a:effectLst/>
                <a:uLnTx/>
                <a:uFillTx/>
                <a:latin typeface="Arial" charset="0"/>
                <a:ea typeface="ＭＳ Ｐゴシック" charset="0"/>
              </a:endParaRPr>
            </a:p>
          </p:txBody>
        </p:sp>
        <p:grpSp>
          <p:nvGrpSpPr>
            <p:cNvPr id="24" name="Group 57">
              <a:extLst>
                <a:ext uri="{FF2B5EF4-FFF2-40B4-BE49-F238E27FC236}">
                  <a16:creationId xmlns:a16="http://schemas.microsoft.com/office/drawing/2014/main" id="{036760A0-7FE6-AD3B-20FC-EF8D2A2E3319}"/>
                </a:ext>
              </a:extLst>
            </p:cNvPr>
            <p:cNvGrpSpPr>
              <a:grpSpLocks/>
            </p:cNvGrpSpPr>
            <p:nvPr/>
          </p:nvGrpSpPr>
          <p:grpSpPr bwMode="auto">
            <a:xfrm>
              <a:off x="3009" y="2002"/>
              <a:ext cx="316" cy="266"/>
              <a:chOff x="1613" y="2011"/>
              <a:chExt cx="316" cy="266"/>
            </a:xfrm>
          </p:grpSpPr>
          <p:sp>
            <p:nvSpPr>
              <p:cNvPr id="32" name="Oval 58">
                <a:extLst>
                  <a:ext uri="{FF2B5EF4-FFF2-40B4-BE49-F238E27FC236}">
                    <a16:creationId xmlns:a16="http://schemas.microsoft.com/office/drawing/2014/main" id="{49CB765A-D0A7-0DDB-4D9A-FD608EDF868D}"/>
                  </a:ext>
                </a:extLst>
              </p:cNvPr>
              <p:cNvSpPr>
                <a:spLocks noChangeArrowheads="1"/>
              </p:cNvSpPr>
              <p:nvPr/>
            </p:nvSpPr>
            <p:spPr bwMode="auto">
              <a:xfrm>
                <a:off x="1616" y="2138"/>
                <a:ext cx="313" cy="81"/>
              </a:xfrm>
              <a:prstGeom prst="ellipse">
                <a:avLst/>
              </a:prstGeom>
              <a:solidFill>
                <a:srgbClr val="CCCCFF"/>
              </a:solidFill>
              <a:ln w="12700">
                <a:solidFill>
                  <a:srgbClr val="000000"/>
                </a:solidFill>
                <a:round/>
                <a:headEnd/>
                <a:tailEnd/>
              </a:ln>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33" name="Line 59">
                <a:extLst>
                  <a:ext uri="{FF2B5EF4-FFF2-40B4-BE49-F238E27FC236}">
                    <a16:creationId xmlns:a16="http://schemas.microsoft.com/office/drawing/2014/main" id="{8A95F73A-D175-FC05-D460-2DA96A8BC714}"/>
                  </a:ext>
                </a:extLst>
              </p:cNvPr>
              <p:cNvSpPr>
                <a:spLocks noChangeShapeType="1"/>
              </p:cNvSpPr>
              <p:nvPr/>
            </p:nvSpPr>
            <p:spPr bwMode="auto">
              <a:xfrm>
                <a:off x="1616" y="2131"/>
                <a:ext cx="0" cy="50"/>
              </a:xfrm>
              <a:prstGeom prst="line">
                <a:avLst/>
              </a:prstGeom>
              <a:noFill/>
              <a:ln w="12700">
                <a:solidFill>
                  <a:srgbClr val="000000"/>
                </a:solidFill>
                <a:round/>
                <a:headEnd/>
                <a:tailEnd/>
              </a:ln>
              <a:extLst>
                <a:ext uri="{909E8E84-426E-40dd-AFC4-6F175D3DCCD1}">
                  <a14:hiddenFill xmlns="" xmlns:a14="http://schemas.microsoft.com/office/drawing/2010/main">
                    <a:noFill/>
                  </a14:hiddenFill>
                </a:ext>
              </a:extLst>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34" name="Line 60">
                <a:extLst>
                  <a:ext uri="{FF2B5EF4-FFF2-40B4-BE49-F238E27FC236}">
                    <a16:creationId xmlns:a16="http://schemas.microsoft.com/office/drawing/2014/main" id="{7CB9B1DA-342E-13C3-BA60-3BDD64D472F5}"/>
                  </a:ext>
                </a:extLst>
              </p:cNvPr>
              <p:cNvSpPr>
                <a:spLocks noChangeShapeType="1"/>
              </p:cNvSpPr>
              <p:nvPr/>
            </p:nvSpPr>
            <p:spPr bwMode="auto">
              <a:xfrm>
                <a:off x="1929" y="2131"/>
                <a:ext cx="0" cy="50"/>
              </a:xfrm>
              <a:prstGeom prst="line">
                <a:avLst/>
              </a:prstGeom>
              <a:noFill/>
              <a:ln w="12700">
                <a:solidFill>
                  <a:srgbClr val="000000"/>
                </a:solidFill>
                <a:round/>
                <a:headEnd/>
                <a:tailEnd/>
              </a:ln>
              <a:extLst>
                <a:ext uri="{909E8E84-426E-40dd-AFC4-6F175D3DCCD1}">
                  <a14:hiddenFill xmlns="" xmlns:a14="http://schemas.microsoft.com/office/drawing/2010/main">
                    <a:noFill/>
                  </a14:hiddenFill>
                </a:ext>
              </a:extLst>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35" name="Rectangle 61">
                <a:extLst>
                  <a:ext uri="{FF2B5EF4-FFF2-40B4-BE49-F238E27FC236}">
                    <a16:creationId xmlns:a16="http://schemas.microsoft.com/office/drawing/2014/main" id="{9B99CD1B-ACE7-E539-2E6D-2F79B7511347}"/>
                  </a:ext>
                </a:extLst>
              </p:cNvPr>
              <p:cNvSpPr>
                <a:spLocks noChangeArrowheads="1"/>
              </p:cNvSpPr>
              <p:nvPr/>
            </p:nvSpPr>
            <p:spPr bwMode="auto">
              <a:xfrm>
                <a:off x="1616" y="2131"/>
                <a:ext cx="310" cy="49"/>
              </a:xfrm>
              <a:prstGeom prst="rect">
                <a:avLst/>
              </a:prstGeom>
              <a:solidFill>
                <a:srgbClr val="CCCCFF"/>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wrap="none" anchor="ctr"/>
              <a:lstStyle/>
              <a:p>
                <a:pPr marL="0" marR="0" lvl="0" indent="0" algn="ctr" defTabSz="914400" eaLnBrk="0" fontAlgn="base" latinLnBrk="0" hangingPunct="0">
                  <a:lnSpc>
                    <a:spcPct val="100000"/>
                  </a:lnSpc>
                  <a:spcBef>
                    <a:spcPct val="0"/>
                  </a:spcBef>
                  <a:spcAft>
                    <a:spcPct val="0"/>
                  </a:spcAft>
                  <a:buClrTx/>
                  <a:buSzTx/>
                  <a:buFontTx/>
                  <a:buNone/>
                  <a:tabLst/>
                  <a:defRPr/>
                </a:pPr>
                <a:endParaRPr kumimoji="0" lang="en-US" sz="24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36" name="Oval 62">
                <a:extLst>
                  <a:ext uri="{FF2B5EF4-FFF2-40B4-BE49-F238E27FC236}">
                    <a16:creationId xmlns:a16="http://schemas.microsoft.com/office/drawing/2014/main" id="{B4C200DE-E420-EB47-8325-8E9018B3ED05}"/>
                  </a:ext>
                </a:extLst>
              </p:cNvPr>
              <p:cNvSpPr>
                <a:spLocks noChangeArrowheads="1"/>
              </p:cNvSpPr>
              <p:nvPr/>
            </p:nvSpPr>
            <p:spPr bwMode="auto">
              <a:xfrm>
                <a:off x="1611" y="2072"/>
                <a:ext cx="313" cy="95"/>
              </a:xfrm>
              <a:prstGeom prst="ellipse">
                <a:avLst/>
              </a:prstGeom>
              <a:solidFill>
                <a:srgbClr val="CCCCFF"/>
              </a:solidFill>
              <a:ln w="12700">
                <a:solidFill>
                  <a:srgbClr val="000000"/>
                </a:solidFill>
                <a:round/>
                <a:headEnd/>
                <a:tailEnd/>
              </a:ln>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37" name="Rectangle 63">
                <a:extLst>
                  <a:ext uri="{FF2B5EF4-FFF2-40B4-BE49-F238E27FC236}">
                    <a16:creationId xmlns:a16="http://schemas.microsoft.com/office/drawing/2014/main" id="{A2C03EF9-FC76-7195-D6E4-C0D851E2A3CC}"/>
                  </a:ext>
                </a:extLst>
              </p:cNvPr>
              <p:cNvSpPr>
                <a:spLocks noChangeArrowheads="1"/>
              </p:cNvSpPr>
              <p:nvPr/>
            </p:nvSpPr>
            <p:spPr bwMode="auto">
              <a:xfrm>
                <a:off x="1687" y="2100"/>
                <a:ext cx="141" cy="105"/>
              </a:xfrm>
              <a:prstGeom prst="rect">
                <a:avLst/>
              </a:prstGeom>
              <a:solidFill>
                <a:srgbClr val="CCCCFF"/>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38" name="Text Box 64">
                <a:extLst>
                  <a:ext uri="{FF2B5EF4-FFF2-40B4-BE49-F238E27FC236}">
                    <a16:creationId xmlns:a16="http://schemas.microsoft.com/office/drawing/2014/main" id="{ED48C6F6-362D-C298-17C5-7CAC02CDC575}"/>
                  </a:ext>
                </a:extLst>
              </p:cNvPr>
              <p:cNvSpPr txBox="1">
                <a:spLocks noChangeArrowheads="1"/>
              </p:cNvSpPr>
              <p:nvPr/>
            </p:nvSpPr>
            <p:spPr bwMode="auto">
              <a:xfrm>
                <a:off x="1653" y="2011"/>
                <a:ext cx="215" cy="264"/>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en-US" sz="2000" b="0" i="0" u="none" strike="noStrike" kern="0" cap="none" spc="0" normalizeH="0" baseline="0" noProof="0" dirty="0">
                    <a:ln>
                      <a:noFill/>
                    </a:ln>
                    <a:solidFill>
                      <a:srgbClr val="000000"/>
                    </a:solidFill>
                    <a:effectLst/>
                    <a:uLnTx/>
                    <a:uFillTx/>
                    <a:latin typeface="Arial" charset="0"/>
                    <a:ea typeface="ＭＳ Ｐゴシック" charset="0"/>
                  </a:rPr>
                  <a:t>z</a:t>
                </a:r>
                <a:endParaRPr kumimoji="0" lang="en-US" sz="2400" b="0" i="0" u="none" strike="noStrike" kern="0" cap="none" spc="0" normalizeH="0" baseline="0" noProof="0" dirty="0">
                  <a:ln>
                    <a:noFill/>
                  </a:ln>
                  <a:solidFill>
                    <a:srgbClr val="000000"/>
                  </a:solidFill>
                  <a:effectLst/>
                  <a:uLnTx/>
                  <a:uFillTx/>
                  <a:latin typeface="Arial" charset="0"/>
                  <a:ea typeface="ＭＳ Ｐゴシック" charset="0"/>
                </a:endParaRPr>
              </a:p>
            </p:txBody>
          </p:sp>
        </p:grpSp>
        <p:sp>
          <p:nvSpPr>
            <p:cNvPr id="25" name="Line 65">
              <a:extLst>
                <a:ext uri="{FF2B5EF4-FFF2-40B4-BE49-F238E27FC236}">
                  <a16:creationId xmlns:a16="http://schemas.microsoft.com/office/drawing/2014/main" id="{D7C421D8-3296-F571-3C70-B8934D5F663B}"/>
                </a:ext>
              </a:extLst>
            </p:cNvPr>
            <p:cNvSpPr>
              <a:spLocks noChangeShapeType="1"/>
            </p:cNvSpPr>
            <p:nvPr/>
          </p:nvSpPr>
          <p:spPr bwMode="auto">
            <a:xfrm>
              <a:off x="2640" y="2149"/>
              <a:ext cx="352" cy="0"/>
            </a:xfrm>
            <a:prstGeom prst="line">
              <a:avLst/>
            </a:prstGeom>
            <a:noFill/>
            <a:ln w="9525">
              <a:solidFill>
                <a:srgbClr val="000000"/>
              </a:solidFill>
              <a:round/>
              <a:headEnd/>
              <a:tailEnd/>
            </a:ln>
            <a:extLst>
              <a:ext uri="{909E8E84-426E-40dd-AFC4-6F175D3DCCD1}">
                <a14:hiddenFill xmlns="" xmlns:a14="http://schemas.microsoft.com/office/drawing/2010/main">
                  <a:noFill/>
                </a14:hiddenFill>
              </a:ext>
            </a:extLst>
          </p:spPr>
          <p:txBody>
            <a:bodyP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26" name="Text Box 66">
              <a:extLst>
                <a:ext uri="{FF2B5EF4-FFF2-40B4-BE49-F238E27FC236}">
                  <a16:creationId xmlns:a16="http://schemas.microsoft.com/office/drawing/2014/main" id="{23455CE7-5694-CC12-390D-D8C390578753}"/>
                </a:ext>
              </a:extLst>
            </p:cNvPr>
            <p:cNvSpPr txBox="1">
              <a:spLocks noChangeArrowheads="1"/>
            </p:cNvSpPr>
            <p:nvPr/>
          </p:nvSpPr>
          <p:spPr bwMode="auto">
            <a:xfrm>
              <a:off x="2706" y="2149"/>
              <a:ext cx="215" cy="24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en-US" sz="1800" b="0" i="0" u="none" strike="noStrike" kern="0" cap="none" spc="0" normalizeH="0" baseline="0" noProof="0" dirty="0">
                  <a:ln>
                    <a:noFill/>
                  </a:ln>
                  <a:solidFill>
                    <a:srgbClr val="000000"/>
                  </a:solidFill>
                  <a:effectLst/>
                  <a:uLnTx/>
                  <a:uFillTx/>
                  <a:latin typeface="Arial" charset="0"/>
                  <a:ea typeface="ＭＳ Ｐゴシック" charset="0"/>
                </a:rPr>
                <a:t>2</a:t>
              </a:r>
              <a:endParaRPr kumimoji="0" lang="en-US" sz="24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27" name="Line 67">
              <a:extLst>
                <a:ext uri="{FF2B5EF4-FFF2-40B4-BE49-F238E27FC236}">
                  <a16:creationId xmlns:a16="http://schemas.microsoft.com/office/drawing/2014/main" id="{527C5034-6C91-FE34-AB8F-833407D93718}"/>
                </a:ext>
              </a:extLst>
            </p:cNvPr>
            <p:cNvSpPr>
              <a:spLocks noChangeShapeType="1"/>
            </p:cNvSpPr>
            <p:nvPr/>
          </p:nvSpPr>
          <p:spPr bwMode="auto">
            <a:xfrm>
              <a:off x="1503" y="990"/>
              <a:ext cx="965" cy="1138"/>
            </a:xfrm>
            <a:prstGeom prst="line">
              <a:avLst/>
            </a:prstGeom>
            <a:noFill/>
            <a:ln w="9525">
              <a:solidFill>
                <a:srgbClr val="000000"/>
              </a:solidFill>
              <a:round/>
              <a:headEnd/>
              <a:tailEnd/>
            </a:ln>
            <a:extLst>
              <a:ext uri="{909E8E84-426E-40dd-AFC4-6F175D3DCCD1}">
                <a14:hiddenFill xmlns="" xmlns:a14="http://schemas.microsoft.com/office/drawing/2010/main">
                  <a:noFill/>
                </a14:hiddenFill>
              </a:ext>
            </a:extLst>
          </p:spPr>
          <p:txBody>
            <a:bodyP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28" name="Text Box 68">
              <a:extLst>
                <a:ext uri="{FF2B5EF4-FFF2-40B4-BE49-F238E27FC236}">
                  <a16:creationId xmlns:a16="http://schemas.microsoft.com/office/drawing/2014/main" id="{4334C3AA-9F52-563F-D7CE-43F71CAA22FB}"/>
                </a:ext>
              </a:extLst>
            </p:cNvPr>
            <p:cNvSpPr txBox="1">
              <a:spLocks noChangeArrowheads="1"/>
            </p:cNvSpPr>
            <p:nvPr/>
          </p:nvSpPr>
          <p:spPr bwMode="auto">
            <a:xfrm>
              <a:off x="1919" y="1343"/>
              <a:ext cx="216" cy="246"/>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en-US" sz="1800" b="0" i="0" u="none" strike="noStrike" kern="0" cap="none" spc="0" normalizeH="0" baseline="0" noProof="0" dirty="0">
                  <a:ln>
                    <a:noFill/>
                  </a:ln>
                  <a:solidFill>
                    <a:srgbClr val="000000"/>
                  </a:solidFill>
                  <a:effectLst/>
                  <a:uLnTx/>
                  <a:uFillTx/>
                  <a:latin typeface="Arial" charset="0"/>
                  <a:ea typeface="ＭＳ Ｐゴシック" charset="0"/>
                </a:rPr>
                <a:t>7</a:t>
              </a:r>
              <a:endParaRPr kumimoji="0" lang="en-US" sz="24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29" name="Freeform 69">
              <a:extLst>
                <a:ext uri="{FF2B5EF4-FFF2-40B4-BE49-F238E27FC236}">
                  <a16:creationId xmlns:a16="http://schemas.microsoft.com/office/drawing/2014/main" id="{395E34C4-6C24-030D-BDA3-738C963B7937}"/>
                </a:ext>
              </a:extLst>
            </p:cNvPr>
            <p:cNvSpPr>
              <a:spLocks/>
            </p:cNvSpPr>
            <p:nvPr/>
          </p:nvSpPr>
          <p:spPr bwMode="auto">
            <a:xfrm>
              <a:off x="1489" y="976"/>
              <a:ext cx="28" cy="14"/>
            </a:xfrm>
            <a:custGeom>
              <a:avLst/>
              <a:gdLst>
                <a:gd name="T0" fmla="*/ 0 w 28"/>
                <a:gd name="T1" fmla="*/ 14 h 14"/>
                <a:gd name="T2" fmla="*/ 28 w 28"/>
                <a:gd name="T3" fmla="*/ 0 h 14"/>
                <a:gd name="T4" fmla="*/ 0 w 28"/>
                <a:gd name="T5" fmla="*/ 14 h 14"/>
                <a:gd name="T6" fmla="*/ 0 60000 65536"/>
                <a:gd name="T7" fmla="*/ 0 60000 65536"/>
                <a:gd name="T8" fmla="*/ 0 60000 65536"/>
                <a:gd name="T9" fmla="*/ 0 w 28"/>
                <a:gd name="T10" fmla="*/ 0 h 14"/>
                <a:gd name="T11" fmla="*/ 28 w 28"/>
                <a:gd name="T12" fmla="*/ 14 h 14"/>
              </a:gdLst>
              <a:ahLst/>
              <a:cxnLst>
                <a:cxn ang="T6">
                  <a:pos x="T0" y="T1"/>
                </a:cxn>
                <a:cxn ang="T7">
                  <a:pos x="T2" y="T3"/>
                </a:cxn>
                <a:cxn ang="T8">
                  <a:pos x="T4" y="T5"/>
                </a:cxn>
              </a:cxnLst>
              <a:rect l="T9" t="T10" r="T11" b="T12"/>
              <a:pathLst>
                <a:path w="28" h="14">
                  <a:moveTo>
                    <a:pt x="0" y="14"/>
                  </a:moveTo>
                  <a:cubicBezTo>
                    <a:pt x="9" y="9"/>
                    <a:pt x="28" y="0"/>
                    <a:pt x="28" y="0"/>
                  </a:cubicBezTo>
                  <a:cubicBezTo>
                    <a:pt x="28" y="0"/>
                    <a:pt x="9" y="9"/>
                    <a:pt x="0" y="14"/>
                  </a:cubicBezTo>
                  <a:close/>
                </a:path>
              </a:pathLst>
            </a:custGeom>
            <a:solidFill>
              <a:srgbClr val="00CC99"/>
            </a:solidFill>
            <a:ln w="9525">
              <a:solidFill>
                <a:srgbClr val="000000"/>
              </a:solidFill>
              <a:round/>
              <a:headEnd/>
              <a:tailEnd/>
            </a:ln>
          </p:spPr>
          <p:txBody>
            <a:bodyP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30" name="Freeform 70">
              <a:extLst>
                <a:ext uri="{FF2B5EF4-FFF2-40B4-BE49-F238E27FC236}">
                  <a16:creationId xmlns:a16="http://schemas.microsoft.com/office/drawing/2014/main" id="{CD005D8B-097C-217E-0324-FB00234B2B15}"/>
                </a:ext>
              </a:extLst>
            </p:cNvPr>
            <p:cNvSpPr>
              <a:spLocks/>
            </p:cNvSpPr>
            <p:nvPr/>
          </p:nvSpPr>
          <p:spPr bwMode="auto">
            <a:xfrm>
              <a:off x="1623" y="999"/>
              <a:ext cx="1510" cy="1052"/>
            </a:xfrm>
            <a:custGeom>
              <a:avLst/>
              <a:gdLst>
                <a:gd name="T0" fmla="*/ 0 w 1510"/>
                <a:gd name="T1" fmla="*/ 5 h 1052"/>
                <a:gd name="T2" fmla="*/ 1102 w 1510"/>
                <a:gd name="T3" fmla="*/ 174 h 1052"/>
                <a:gd name="T4" fmla="*/ 1510 w 1510"/>
                <a:gd name="T5" fmla="*/ 1052 h 1052"/>
                <a:gd name="T6" fmla="*/ 0 60000 65536"/>
                <a:gd name="T7" fmla="*/ 0 60000 65536"/>
                <a:gd name="T8" fmla="*/ 0 60000 65536"/>
                <a:gd name="T9" fmla="*/ 0 w 1510"/>
                <a:gd name="T10" fmla="*/ 0 h 1052"/>
                <a:gd name="T11" fmla="*/ 1510 w 1510"/>
                <a:gd name="T12" fmla="*/ 1052 h 1052"/>
              </a:gdLst>
              <a:ahLst/>
              <a:cxnLst>
                <a:cxn ang="T6">
                  <a:pos x="T0" y="T1"/>
                </a:cxn>
                <a:cxn ang="T7">
                  <a:pos x="T2" y="T3"/>
                </a:cxn>
                <a:cxn ang="T8">
                  <a:pos x="T4" y="T5"/>
                </a:cxn>
              </a:cxnLst>
              <a:rect l="T9" t="T10" r="T11" b="T12"/>
              <a:pathLst>
                <a:path w="1510" h="1052">
                  <a:moveTo>
                    <a:pt x="0" y="5"/>
                  </a:moveTo>
                  <a:cubicBezTo>
                    <a:pt x="184" y="33"/>
                    <a:pt x="851" y="0"/>
                    <a:pt x="1102" y="174"/>
                  </a:cubicBezTo>
                  <a:cubicBezTo>
                    <a:pt x="1353" y="348"/>
                    <a:pt x="1425" y="869"/>
                    <a:pt x="1510" y="1052"/>
                  </a:cubicBezTo>
                </a:path>
              </a:pathLst>
            </a:custGeom>
            <a:noFill/>
            <a:ln w="9525">
              <a:solidFill>
                <a:srgbClr val="000000"/>
              </a:solidFill>
              <a:round/>
              <a:headEnd/>
              <a:tailEnd/>
            </a:ln>
            <a:extLst>
              <a:ext uri="{909E8E84-426E-40dd-AFC4-6F175D3DCCD1}">
                <a14:hiddenFill xmlns="" xmlns:a14="http://schemas.microsoft.com/office/drawing/2010/main">
                  <a:solidFill>
                    <a:srgbClr val="FFFFFF"/>
                  </a:solidFill>
                </a14:hiddenFill>
              </a:ext>
            </a:extLst>
          </p:spPr>
          <p:txBody>
            <a:bodyP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31" name="Text Box 71">
              <a:extLst>
                <a:ext uri="{FF2B5EF4-FFF2-40B4-BE49-F238E27FC236}">
                  <a16:creationId xmlns:a16="http://schemas.microsoft.com/office/drawing/2014/main" id="{56F69CA4-D2CE-A4F9-7D97-55CF6AB39175}"/>
                </a:ext>
              </a:extLst>
            </p:cNvPr>
            <p:cNvSpPr txBox="1">
              <a:spLocks noChangeArrowheads="1"/>
            </p:cNvSpPr>
            <p:nvPr/>
          </p:nvSpPr>
          <p:spPr bwMode="auto">
            <a:xfrm>
              <a:off x="2680" y="1008"/>
              <a:ext cx="215" cy="246"/>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en-US" sz="1800" b="0" i="0" u="none" strike="noStrike" kern="0" cap="none" spc="0" normalizeH="0" baseline="0" noProof="0" dirty="0">
                  <a:ln>
                    <a:noFill/>
                  </a:ln>
                  <a:solidFill>
                    <a:srgbClr val="000000"/>
                  </a:solidFill>
                  <a:effectLst/>
                  <a:uLnTx/>
                  <a:uFillTx/>
                  <a:latin typeface="Arial" charset="0"/>
                  <a:ea typeface="ＭＳ Ｐゴシック" charset="0"/>
                </a:rPr>
                <a:t>9</a:t>
              </a:r>
              <a:endParaRPr kumimoji="0" lang="en-US" sz="2400" b="0" i="0" u="none" strike="noStrike" kern="0" cap="none" spc="0" normalizeH="0" baseline="0" noProof="0" dirty="0">
                <a:ln>
                  <a:noFill/>
                </a:ln>
                <a:solidFill>
                  <a:srgbClr val="000000"/>
                </a:solidFill>
                <a:effectLst/>
                <a:uLnTx/>
                <a:uFillTx/>
                <a:latin typeface="Arial" charset="0"/>
                <a:ea typeface="ＭＳ Ｐゴシック" charset="0"/>
              </a:endParaRPr>
            </a:p>
          </p:txBody>
        </p:sp>
      </p:grpSp>
      <p:sp>
        <p:nvSpPr>
          <p:cNvPr id="74" name="Text Box 73">
            <a:extLst>
              <a:ext uri="{FF2B5EF4-FFF2-40B4-BE49-F238E27FC236}">
                <a16:creationId xmlns:a16="http://schemas.microsoft.com/office/drawing/2014/main" id="{E1645273-89B7-0E51-9E3B-C1C04BE36F1A}"/>
              </a:ext>
            </a:extLst>
          </p:cNvPr>
          <p:cNvSpPr txBox="1">
            <a:spLocks noChangeArrowheads="1"/>
          </p:cNvSpPr>
          <p:nvPr/>
        </p:nvSpPr>
        <p:spPr bwMode="auto">
          <a:xfrm>
            <a:off x="593232" y="1792545"/>
            <a:ext cx="817916" cy="83099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r" defTabSz="914400" eaLnBrk="0" fontAlgn="base" latinLnBrk="0" hangingPunct="0">
              <a:lnSpc>
                <a:spcPct val="100000"/>
              </a:lnSpc>
              <a:spcBef>
                <a:spcPct val="0"/>
              </a:spcBef>
              <a:spcAft>
                <a:spcPct val="0"/>
              </a:spcAft>
              <a:buClrTx/>
              <a:buSzTx/>
              <a:buFontTx/>
              <a:buNone/>
              <a:tabLst/>
              <a:defRPr/>
            </a:pPr>
            <a:r>
              <a:rPr kumimoji="0" lang="en-US" b="0" i="0" u="none" strike="noStrike" kern="0" cap="none" spc="0" normalizeH="0" baseline="0" noProof="0" dirty="0">
                <a:ln>
                  <a:noFill/>
                </a:ln>
                <a:solidFill>
                  <a:srgbClr val="000000"/>
                </a:solidFill>
                <a:effectLst/>
                <a:uLnTx/>
                <a:uFillTx/>
                <a:latin typeface="Arial" charset="0"/>
                <a:ea typeface="ＭＳ Ｐゴシック" charset="0"/>
              </a:rPr>
              <a:t>Step</a:t>
            </a:r>
          </a:p>
          <a:p>
            <a:pPr marL="0" marR="0" lvl="0" indent="0" algn="r" defTabSz="914400" eaLnBrk="0" fontAlgn="base" latinLnBrk="0" hangingPunct="0">
              <a:lnSpc>
                <a:spcPct val="100000"/>
              </a:lnSpc>
              <a:spcBef>
                <a:spcPct val="0"/>
              </a:spcBef>
              <a:spcAft>
                <a:spcPct val="0"/>
              </a:spcAft>
              <a:buClrTx/>
              <a:buSzTx/>
              <a:buFontTx/>
              <a:buNone/>
              <a:tabLst/>
              <a:defRPr/>
            </a:pPr>
            <a:endParaRPr kumimoji="0" lang="en-US"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75" name="Text Box 74">
            <a:extLst>
              <a:ext uri="{FF2B5EF4-FFF2-40B4-BE49-F238E27FC236}">
                <a16:creationId xmlns:a16="http://schemas.microsoft.com/office/drawing/2014/main" id="{ADB8C1F9-897F-74C6-E76A-8908694832B8}"/>
              </a:ext>
            </a:extLst>
          </p:cNvPr>
          <p:cNvSpPr txBox="1">
            <a:spLocks noChangeArrowheads="1"/>
          </p:cNvSpPr>
          <p:nvPr/>
        </p:nvSpPr>
        <p:spPr bwMode="auto">
          <a:xfrm>
            <a:off x="1661579" y="1793419"/>
            <a:ext cx="466795" cy="46166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r" defTabSz="914400" eaLnBrk="0" fontAlgn="base" latinLnBrk="0" hangingPunct="0">
              <a:lnSpc>
                <a:spcPct val="100000"/>
              </a:lnSpc>
              <a:spcBef>
                <a:spcPct val="0"/>
              </a:spcBef>
              <a:spcAft>
                <a:spcPct val="0"/>
              </a:spcAft>
              <a:buClrTx/>
              <a:buSzTx/>
              <a:buFontTx/>
              <a:buNone/>
              <a:tabLst/>
              <a:defRPr/>
            </a:pPr>
            <a:r>
              <a:rPr kumimoji="0" lang="en-US" b="0" i="1" u="none" strike="noStrike" kern="0" cap="none" spc="0" normalizeH="0" baseline="0" noProof="0" dirty="0">
                <a:ln>
                  <a:noFill/>
                </a:ln>
                <a:solidFill>
                  <a:srgbClr val="000000"/>
                </a:solidFill>
                <a:effectLst/>
                <a:uLnTx/>
                <a:uFillTx/>
                <a:latin typeface="Arial" charset="0"/>
                <a:ea typeface="ＭＳ Ｐゴシック" charset="0"/>
              </a:rPr>
              <a:t>N</a:t>
            </a:r>
            <a:r>
              <a:rPr kumimoji="0" lang="en-US" b="0" i="1" u="none" strike="noStrike" kern="0" cap="none" spc="0" normalizeH="0" baseline="0" noProof="0" dirty="0">
                <a:ln>
                  <a:noFill/>
                </a:ln>
                <a:solidFill>
                  <a:srgbClr val="000000"/>
                </a:solidFill>
                <a:effectLst/>
                <a:uLnTx/>
                <a:uFillTx/>
                <a:latin typeface="Arial" charset="0"/>
                <a:ea typeface="ＭＳ Ｐゴシック" charset="0"/>
                <a:cs typeface="Arial" charset="0"/>
              </a:rPr>
              <a:t>'</a:t>
            </a:r>
          </a:p>
        </p:txBody>
      </p:sp>
      <p:sp>
        <p:nvSpPr>
          <p:cNvPr id="76" name="Text Box 75">
            <a:extLst>
              <a:ext uri="{FF2B5EF4-FFF2-40B4-BE49-F238E27FC236}">
                <a16:creationId xmlns:a16="http://schemas.microsoft.com/office/drawing/2014/main" id="{6970DAA1-2062-66A4-A590-371E5DA0D2F5}"/>
              </a:ext>
            </a:extLst>
          </p:cNvPr>
          <p:cNvSpPr txBox="1">
            <a:spLocks noChangeArrowheads="1"/>
          </p:cNvSpPr>
          <p:nvPr/>
        </p:nvSpPr>
        <p:spPr bwMode="auto">
          <a:xfrm>
            <a:off x="2373738" y="1644712"/>
            <a:ext cx="641522" cy="535531"/>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eaLnBrk="0" fontAlgn="base" latinLnBrk="0" hangingPunct="0">
              <a:lnSpc>
                <a:spcPct val="90000"/>
              </a:lnSpc>
              <a:spcBef>
                <a:spcPct val="0"/>
              </a:spcBef>
              <a:spcAft>
                <a:spcPct val="0"/>
              </a:spcAft>
              <a:buClrTx/>
              <a:buSzTx/>
              <a:buFontTx/>
              <a:buNone/>
              <a:tabLst/>
              <a:defRPr/>
            </a:pPr>
            <a:r>
              <a:rPr kumimoji="0" lang="en-US" sz="1600" b="0" i="1" u="none" strike="noStrike" kern="0" cap="none" spc="0" normalizeH="0" baseline="0" noProof="0" dirty="0">
                <a:ln>
                  <a:noFill/>
                </a:ln>
                <a:solidFill>
                  <a:srgbClr val="000000"/>
                </a:solidFill>
                <a:effectLst/>
                <a:uLnTx/>
                <a:uFillTx/>
                <a:latin typeface="Arial" panose="020B0604020202020204" pitchFamily="34" charset="0"/>
                <a:cs typeface="Arial" panose="020B0604020202020204" pitchFamily="34" charset="0"/>
              </a:rPr>
              <a:t>D(</a:t>
            </a:r>
            <a:r>
              <a:rPr kumimoji="0" lang="en-US" sz="1600" i="1" u="none" strike="noStrike" kern="0" cap="none" spc="0" normalizeH="0" baseline="0" noProof="0" dirty="0">
                <a:ln>
                  <a:noFill/>
                </a:ln>
                <a:effectLst/>
                <a:uLnTx/>
                <a:uFillTx/>
                <a:latin typeface="Arial" panose="020B0604020202020204" pitchFamily="34" charset="0"/>
                <a:cs typeface="Arial" panose="020B0604020202020204" pitchFamily="34" charset="0"/>
              </a:rPr>
              <a:t>v</a:t>
            </a:r>
            <a:r>
              <a:rPr kumimoji="0" lang="en-US" sz="1600" b="0" i="1" u="none" strike="noStrike" kern="0" cap="none" spc="0" normalizeH="0" baseline="0" noProof="0" dirty="0">
                <a:ln>
                  <a:noFill/>
                </a:ln>
                <a:solidFill>
                  <a:srgbClr val="000000"/>
                </a:solidFill>
                <a:effectLst/>
                <a:uLnTx/>
                <a:uFillTx/>
                <a:latin typeface="Arial" panose="020B0604020202020204" pitchFamily="34" charset="0"/>
                <a:cs typeface="Arial" panose="020B0604020202020204" pitchFamily="34" charset="0"/>
              </a:rPr>
              <a:t>),</a:t>
            </a:r>
          </a:p>
          <a:p>
            <a:pPr marL="0" marR="0" lvl="0" indent="0" algn="ctr" defTabSz="914400" eaLnBrk="0" fontAlgn="base" latinLnBrk="0" hangingPunct="0">
              <a:lnSpc>
                <a:spcPct val="90000"/>
              </a:lnSpc>
              <a:spcBef>
                <a:spcPct val="0"/>
              </a:spcBef>
              <a:spcAft>
                <a:spcPct val="0"/>
              </a:spcAft>
              <a:buClrTx/>
              <a:buSzTx/>
              <a:buFontTx/>
              <a:buNone/>
              <a:tabLst/>
              <a:defRPr/>
            </a:pPr>
            <a:r>
              <a:rPr kumimoji="0" lang="en-US" sz="1600" b="0" i="1" u="none" strike="noStrike" kern="0" cap="none" spc="0" normalizeH="0" baseline="0" noProof="0" dirty="0">
                <a:ln>
                  <a:noFill/>
                </a:ln>
                <a:solidFill>
                  <a:srgbClr val="000000"/>
                </a:solidFill>
                <a:effectLst/>
                <a:uLnTx/>
                <a:uFillTx/>
                <a:latin typeface="Arial" panose="020B0604020202020204" pitchFamily="34" charset="0"/>
                <a:cs typeface="Arial" panose="020B0604020202020204" pitchFamily="34" charset="0"/>
              </a:rPr>
              <a:t>p(v)</a:t>
            </a:r>
          </a:p>
        </p:txBody>
      </p:sp>
      <p:sp>
        <p:nvSpPr>
          <p:cNvPr id="77" name="Text Box 76">
            <a:extLst>
              <a:ext uri="{FF2B5EF4-FFF2-40B4-BE49-F238E27FC236}">
                <a16:creationId xmlns:a16="http://schemas.microsoft.com/office/drawing/2014/main" id="{951A2F99-70DB-F606-B4C3-68A156ACF97C}"/>
              </a:ext>
            </a:extLst>
          </p:cNvPr>
          <p:cNvSpPr txBox="1">
            <a:spLocks noChangeArrowheads="1"/>
          </p:cNvSpPr>
          <p:nvPr/>
        </p:nvSpPr>
        <p:spPr bwMode="auto">
          <a:xfrm>
            <a:off x="785268" y="2280100"/>
            <a:ext cx="327334" cy="40011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r" defTabSz="914400" eaLnBrk="0" fontAlgn="base" latinLnBrk="0" hangingPunct="0">
              <a:lnSpc>
                <a:spcPct val="100000"/>
              </a:lnSpc>
              <a:spcBef>
                <a:spcPct val="0"/>
              </a:spcBef>
              <a:spcAft>
                <a:spcPct val="0"/>
              </a:spcAft>
              <a:buClrTx/>
              <a:buSzTx/>
              <a:buFontTx/>
              <a:buNone/>
              <a:tabLst/>
              <a:defRPr/>
            </a:pPr>
            <a:r>
              <a:rPr kumimoji="0" lang="en-US" sz="2000" b="0" i="0" u="none" strike="noStrike" kern="0" cap="none" spc="0" normalizeH="0" baseline="0" noProof="0" dirty="0">
                <a:ln>
                  <a:noFill/>
                </a:ln>
                <a:solidFill>
                  <a:srgbClr val="000000"/>
                </a:solidFill>
                <a:effectLst/>
                <a:uLnTx/>
                <a:uFillTx/>
                <a:latin typeface="Arial" charset="0"/>
                <a:ea typeface="ＭＳ Ｐゴシック" charset="0"/>
              </a:rPr>
              <a:t>0</a:t>
            </a:r>
          </a:p>
        </p:txBody>
      </p:sp>
      <p:sp>
        <p:nvSpPr>
          <p:cNvPr id="83" name="Text Box 82">
            <a:extLst>
              <a:ext uri="{FF2B5EF4-FFF2-40B4-BE49-F238E27FC236}">
                <a16:creationId xmlns:a16="http://schemas.microsoft.com/office/drawing/2014/main" id="{3F40475C-FA34-48EA-9BFD-ED595A13937D}"/>
              </a:ext>
            </a:extLst>
          </p:cNvPr>
          <p:cNvSpPr txBox="1">
            <a:spLocks noChangeArrowheads="1"/>
          </p:cNvSpPr>
          <p:nvPr/>
        </p:nvSpPr>
        <p:spPr bwMode="auto">
          <a:xfrm>
            <a:off x="3207477" y="1647177"/>
            <a:ext cx="688010" cy="535531"/>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eaLnBrk="0" fontAlgn="base" latinLnBrk="0" hangingPunct="0">
              <a:lnSpc>
                <a:spcPct val="90000"/>
              </a:lnSpc>
              <a:spcBef>
                <a:spcPct val="0"/>
              </a:spcBef>
              <a:spcAft>
                <a:spcPct val="0"/>
              </a:spcAft>
              <a:buClrTx/>
              <a:buSzTx/>
              <a:buFontTx/>
              <a:buNone/>
              <a:tabLst/>
              <a:defRPr/>
            </a:pPr>
            <a:r>
              <a:rPr kumimoji="0" lang="en-US" sz="1600" b="0" i="1" u="none" strike="noStrike" kern="0" cap="none" spc="0" normalizeH="0" baseline="0" noProof="0" dirty="0">
                <a:ln>
                  <a:noFill/>
                </a:ln>
                <a:solidFill>
                  <a:srgbClr val="000000"/>
                </a:solidFill>
                <a:effectLst/>
                <a:uLnTx/>
                <a:uFillTx/>
                <a:latin typeface="Arial" panose="020B0604020202020204" pitchFamily="34" charset="0"/>
                <a:cs typeface="Arial" panose="020B0604020202020204" pitchFamily="34" charset="0"/>
              </a:rPr>
              <a:t>D(</a:t>
            </a:r>
            <a:r>
              <a:rPr kumimoji="0" lang="en-US" sz="1600" i="1" u="none" strike="noStrike" kern="0" cap="none" spc="0" normalizeH="0" baseline="0" noProof="0" dirty="0">
                <a:ln>
                  <a:noFill/>
                </a:ln>
                <a:effectLst/>
                <a:uLnTx/>
                <a:uFillTx/>
                <a:latin typeface="Arial" panose="020B0604020202020204" pitchFamily="34" charset="0"/>
                <a:cs typeface="Arial" panose="020B0604020202020204" pitchFamily="34" charset="0"/>
              </a:rPr>
              <a:t>w</a:t>
            </a:r>
            <a:r>
              <a:rPr kumimoji="0" lang="en-US" sz="1600" b="0" i="1" u="none" strike="noStrike" kern="0" cap="none" spc="0" normalizeH="0" baseline="0" noProof="0" dirty="0">
                <a:ln>
                  <a:noFill/>
                </a:ln>
                <a:solidFill>
                  <a:srgbClr val="000000"/>
                </a:solidFill>
                <a:effectLst/>
                <a:uLnTx/>
                <a:uFillTx/>
                <a:latin typeface="Arial" panose="020B0604020202020204" pitchFamily="34" charset="0"/>
                <a:cs typeface="Arial" panose="020B0604020202020204" pitchFamily="34" charset="0"/>
              </a:rPr>
              <a:t>),</a:t>
            </a:r>
          </a:p>
          <a:p>
            <a:pPr marL="0" marR="0" lvl="0" indent="0" algn="ctr" defTabSz="914400" eaLnBrk="0" fontAlgn="base" latinLnBrk="0" hangingPunct="0">
              <a:lnSpc>
                <a:spcPct val="90000"/>
              </a:lnSpc>
              <a:spcBef>
                <a:spcPct val="0"/>
              </a:spcBef>
              <a:spcAft>
                <a:spcPct val="0"/>
              </a:spcAft>
              <a:buClrTx/>
              <a:buSzTx/>
              <a:buFontTx/>
              <a:buNone/>
              <a:tabLst/>
              <a:defRPr/>
            </a:pPr>
            <a:r>
              <a:rPr kumimoji="0" lang="en-US" sz="1600" b="0" i="1" u="none" strike="noStrike" kern="0" cap="none" spc="0" normalizeH="0" baseline="0" noProof="0" dirty="0">
                <a:ln>
                  <a:noFill/>
                </a:ln>
                <a:solidFill>
                  <a:srgbClr val="000000"/>
                </a:solidFill>
                <a:effectLst/>
                <a:uLnTx/>
                <a:uFillTx/>
                <a:latin typeface="Arial" panose="020B0604020202020204" pitchFamily="34" charset="0"/>
                <a:cs typeface="Arial" panose="020B0604020202020204" pitchFamily="34" charset="0"/>
              </a:rPr>
              <a:t>p(w)</a:t>
            </a:r>
          </a:p>
        </p:txBody>
      </p:sp>
      <p:sp>
        <p:nvSpPr>
          <p:cNvPr id="84" name="Text Box 83">
            <a:extLst>
              <a:ext uri="{FF2B5EF4-FFF2-40B4-BE49-F238E27FC236}">
                <a16:creationId xmlns:a16="http://schemas.microsoft.com/office/drawing/2014/main" id="{3F12024B-2B2E-EB46-5B4F-57D730F39E0E}"/>
              </a:ext>
            </a:extLst>
          </p:cNvPr>
          <p:cNvSpPr txBox="1">
            <a:spLocks noChangeArrowheads="1"/>
          </p:cNvSpPr>
          <p:nvPr/>
        </p:nvSpPr>
        <p:spPr bwMode="auto">
          <a:xfrm>
            <a:off x="4098638" y="1647176"/>
            <a:ext cx="641522" cy="535531"/>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eaLnBrk="0" fontAlgn="base" latinLnBrk="0" hangingPunct="0">
              <a:lnSpc>
                <a:spcPct val="90000"/>
              </a:lnSpc>
              <a:spcBef>
                <a:spcPct val="0"/>
              </a:spcBef>
              <a:spcAft>
                <a:spcPct val="0"/>
              </a:spcAft>
              <a:buClrTx/>
              <a:buSzTx/>
              <a:buFontTx/>
              <a:buNone/>
              <a:tabLst/>
              <a:defRPr/>
            </a:pPr>
            <a:r>
              <a:rPr kumimoji="0" lang="en-US" sz="1600" b="0" i="1" u="none" strike="noStrike" kern="0" cap="none" spc="0" normalizeH="0" baseline="0" noProof="0" dirty="0">
                <a:ln>
                  <a:noFill/>
                </a:ln>
                <a:solidFill>
                  <a:srgbClr val="000000"/>
                </a:solidFill>
                <a:effectLst/>
                <a:uLnTx/>
                <a:uFillTx/>
                <a:latin typeface="Arial" panose="020B0604020202020204" pitchFamily="34" charset="0"/>
                <a:cs typeface="Arial" panose="020B0604020202020204" pitchFamily="34" charset="0"/>
              </a:rPr>
              <a:t>D(</a:t>
            </a:r>
            <a:r>
              <a:rPr kumimoji="0" lang="en-US" sz="1600" i="1" u="none" strike="noStrike" kern="0" cap="none" spc="0" normalizeH="0" baseline="0" noProof="0" dirty="0">
                <a:ln>
                  <a:noFill/>
                </a:ln>
                <a:effectLst/>
                <a:uLnTx/>
                <a:uFillTx/>
                <a:latin typeface="Arial" panose="020B0604020202020204" pitchFamily="34" charset="0"/>
                <a:cs typeface="Arial" panose="020B0604020202020204" pitchFamily="34" charset="0"/>
              </a:rPr>
              <a:t>x</a:t>
            </a:r>
            <a:r>
              <a:rPr kumimoji="0" lang="en-US" sz="1600" b="0" i="1" u="none" strike="noStrike" kern="0" cap="none" spc="0" normalizeH="0" baseline="0" noProof="0" dirty="0">
                <a:ln>
                  <a:noFill/>
                </a:ln>
                <a:solidFill>
                  <a:srgbClr val="000000"/>
                </a:solidFill>
                <a:effectLst/>
                <a:uLnTx/>
                <a:uFillTx/>
                <a:latin typeface="Arial" panose="020B0604020202020204" pitchFamily="34" charset="0"/>
                <a:cs typeface="Arial" panose="020B0604020202020204" pitchFamily="34" charset="0"/>
              </a:rPr>
              <a:t>),</a:t>
            </a:r>
          </a:p>
          <a:p>
            <a:pPr marL="0" marR="0" lvl="0" indent="0" algn="ctr" defTabSz="914400" eaLnBrk="0" fontAlgn="base" latinLnBrk="0" hangingPunct="0">
              <a:lnSpc>
                <a:spcPct val="90000"/>
              </a:lnSpc>
              <a:spcBef>
                <a:spcPct val="0"/>
              </a:spcBef>
              <a:spcAft>
                <a:spcPct val="0"/>
              </a:spcAft>
              <a:buClrTx/>
              <a:buSzTx/>
              <a:buFontTx/>
              <a:buNone/>
              <a:tabLst/>
              <a:defRPr/>
            </a:pPr>
            <a:r>
              <a:rPr kumimoji="0" lang="en-US" sz="1600" b="0" i="1" u="none" strike="noStrike" kern="0" cap="none" spc="0" normalizeH="0" baseline="0" noProof="0" dirty="0">
                <a:ln>
                  <a:noFill/>
                </a:ln>
                <a:solidFill>
                  <a:srgbClr val="000000"/>
                </a:solidFill>
                <a:effectLst/>
                <a:uLnTx/>
                <a:uFillTx/>
                <a:latin typeface="Arial" panose="020B0604020202020204" pitchFamily="34" charset="0"/>
                <a:cs typeface="Arial" panose="020B0604020202020204" pitchFamily="34" charset="0"/>
              </a:rPr>
              <a:t>p(x)</a:t>
            </a:r>
          </a:p>
        </p:txBody>
      </p:sp>
      <p:sp>
        <p:nvSpPr>
          <p:cNvPr id="85" name="Text Box 84">
            <a:extLst>
              <a:ext uri="{FF2B5EF4-FFF2-40B4-BE49-F238E27FC236}">
                <a16:creationId xmlns:a16="http://schemas.microsoft.com/office/drawing/2014/main" id="{69B4BAEB-6C12-45E8-0F64-BB298BF12D39}"/>
              </a:ext>
            </a:extLst>
          </p:cNvPr>
          <p:cNvSpPr txBox="1">
            <a:spLocks noChangeArrowheads="1"/>
          </p:cNvSpPr>
          <p:nvPr/>
        </p:nvSpPr>
        <p:spPr bwMode="auto">
          <a:xfrm>
            <a:off x="4934206" y="1652652"/>
            <a:ext cx="641522" cy="535531"/>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eaLnBrk="0" fontAlgn="base" latinLnBrk="0" hangingPunct="0">
              <a:lnSpc>
                <a:spcPct val="90000"/>
              </a:lnSpc>
              <a:spcBef>
                <a:spcPct val="0"/>
              </a:spcBef>
              <a:spcAft>
                <a:spcPct val="0"/>
              </a:spcAft>
              <a:buClrTx/>
              <a:buSzTx/>
              <a:buFontTx/>
              <a:buNone/>
              <a:tabLst/>
              <a:defRPr/>
            </a:pPr>
            <a:r>
              <a:rPr kumimoji="0" lang="en-US" sz="1600" b="0" i="1" u="none" strike="noStrike" kern="0" cap="none" spc="0" normalizeH="0" baseline="0" noProof="0" dirty="0">
                <a:ln>
                  <a:noFill/>
                </a:ln>
                <a:solidFill>
                  <a:srgbClr val="000000"/>
                </a:solidFill>
                <a:effectLst/>
                <a:uLnTx/>
                <a:uFillTx/>
                <a:latin typeface="Arial" panose="020B0604020202020204" pitchFamily="34" charset="0"/>
                <a:cs typeface="Arial" panose="020B0604020202020204" pitchFamily="34" charset="0"/>
              </a:rPr>
              <a:t>D(</a:t>
            </a:r>
            <a:r>
              <a:rPr kumimoji="0" lang="en-US" sz="1600" i="1" u="none" strike="noStrike" kern="0" cap="none" spc="0" normalizeH="0" baseline="0" noProof="0" dirty="0">
                <a:ln>
                  <a:noFill/>
                </a:ln>
                <a:effectLst/>
                <a:uLnTx/>
                <a:uFillTx/>
                <a:latin typeface="Arial" panose="020B0604020202020204" pitchFamily="34" charset="0"/>
                <a:cs typeface="Arial" panose="020B0604020202020204" pitchFamily="34" charset="0"/>
              </a:rPr>
              <a:t>y</a:t>
            </a:r>
            <a:r>
              <a:rPr kumimoji="0" lang="en-US" sz="1600" b="0" i="1" u="none" strike="noStrike" kern="0" cap="none" spc="0" normalizeH="0" baseline="0" noProof="0" dirty="0">
                <a:ln>
                  <a:noFill/>
                </a:ln>
                <a:solidFill>
                  <a:srgbClr val="000000"/>
                </a:solidFill>
                <a:effectLst/>
                <a:uLnTx/>
                <a:uFillTx/>
                <a:latin typeface="Arial" panose="020B0604020202020204" pitchFamily="34" charset="0"/>
                <a:cs typeface="Arial" panose="020B0604020202020204" pitchFamily="34" charset="0"/>
              </a:rPr>
              <a:t>),</a:t>
            </a:r>
          </a:p>
          <a:p>
            <a:pPr marL="0" marR="0" lvl="0" indent="0" algn="ctr" defTabSz="914400" eaLnBrk="0" fontAlgn="base" latinLnBrk="0" hangingPunct="0">
              <a:lnSpc>
                <a:spcPct val="90000"/>
              </a:lnSpc>
              <a:spcBef>
                <a:spcPct val="0"/>
              </a:spcBef>
              <a:spcAft>
                <a:spcPct val="0"/>
              </a:spcAft>
              <a:buClrTx/>
              <a:buSzTx/>
              <a:buFontTx/>
              <a:buNone/>
              <a:tabLst/>
              <a:defRPr/>
            </a:pPr>
            <a:r>
              <a:rPr kumimoji="0" lang="en-US" sz="1600" b="0" i="1" u="none" strike="noStrike" kern="0" cap="none" spc="0" normalizeH="0" baseline="0" noProof="0" dirty="0">
                <a:ln>
                  <a:noFill/>
                </a:ln>
                <a:solidFill>
                  <a:srgbClr val="000000"/>
                </a:solidFill>
                <a:effectLst/>
                <a:uLnTx/>
                <a:uFillTx/>
                <a:latin typeface="Arial" panose="020B0604020202020204" pitchFamily="34" charset="0"/>
                <a:cs typeface="Arial" panose="020B0604020202020204" pitchFamily="34" charset="0"/>
              </a:rPr>
              <a:t>p(y)</a:t>
            </a:r>
          </a:p>
        </p:txBody>
      </p:sp>
      <p:sp>
        <p:nvSpPr>
          <p:cNvPr id="86" name="Text Box 85">
            <a:extLst>
              <a:ext uri="{FF2B5EF4-FFF2-40B4-BE49-F238E27FC236}">
                <a16:creationId xmlns:a16="http://schemas.microsoft.com/office/drawing/2014/main" id="{F4990DC8-8350-EF24-3DC8-796F5E4C7406}"/>
              </a:ext>
            </a:extLst>
          </p:cNvPr>
          <p:cNvSpPr txBox="1">
            <a:spLocks noChangeArrowheads="1"/>
          </p:cNvSpPr>
          <p:nvPr/>
        </p:nvSpPr>
        <p:spPr bwMode="auto">
          <a:xfrm>
            <a:off x="5771830" y="1651940"/>
            <a:ext cx="630302" cy="535531"/>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eaLnBrk="0" fontAlgn="base" latinLnBrk="0" hangingPunct="0">
              <a:lnSpc>
                <a:spcPct val="90000"/>
              </a:lnSpc>
              <a:spcBef>
                <a:spcPct val="0"/>
              </a:spcBef>
              <a:spcAft>
                <a:spcPct val="0"/>
              </a:spcAft>
              <a:buClrTx/>
              <a:buSzTx/>
              <a:buFontTx/>
              <a:buNone/>
              <a:tabLst/>
              <a:defRPr/>
            </a:pPr>
            <a:r>
              <a:rPr kumimoji="0" lang="en-US" sz="1600" b="0" i="1" u="none" strike="noStrike" kern="0" cap="none" spc="0" normalizeH="0" baseline="0" noProof="0" dirty="0">
                <a:ln>
                  <a:noFill/>
                </a:ln>
                <a:solidFill>
                  <a:srgbClr val="000000"/>
                </a:solidFill>
                <a:effectLst/>
                <a:uLnTx/>
                <a:uFillTx/>
                <a:latin typeface="Arial" panose="020B0604020202020204" pitchFamily="34" charset="0"/>
                <a:cs typeface="Arial" panose="020B0604020202020204" pitchFamily="34" charset="0"/>
              </a:rPr>
              <a:t>D(</a:t>
            </a:r>
            <a:r>
              <a:rPr kumimoji="0" lang="en-US" sz="1600" i="1" u="none" strike="noStrike" kern="0" cap="none" spc="0" normalizeH="0" baseline="0" noProof="0" dirty="0">
                <a:ln>
                  <a:noFill/>
                </a:ln>
                <a:effectLst/>
                <a:uLnTx/>
                <a:uFillTx/>
                <a:latin typeface="Arial" panose="020B0604020202020204" pitchFamily="34" charset="0"/>
                <a:cs typeface="Arial" panose="020B0604020202020204" pitchFamily="34" charset="0"/>
              </a:rPr>
              <a:t>z</a:t>
            </a:r>
            <a:r>
              <a:rPr kumimoji="0" lang="en-US" sz="1600" b="0" i="1" u="none" strike="noStrike" kern="0" cap="none" spc="0" normalizeH="0" baseline="0" noProof="0" dirty="0">
                <a:ln>
                  <a:noFill/>
                </a:ln>
                <a:solidFill>
                  <a:srgbClr val="000000"/>
                </a:solidFill>
                <a:effectLst/>
                <a:uLnTx/>
                <a:uFillTx/>
                <a:latin typeface="Arial" panose="020B0604020202020204" pitchFamily="34" charset="0"/>
                <a:cs typeface="Arial" panose="020B0604020202020204" pitchFamily="34" charset="0"/>
              </a:rPr>
              <a:t>),</a:t>
            </a:r>
          </a:p>
          <a:p>
            <a:pPr marL="0" marR="0" lvl="0" indent="0" algn="ctr" defTabSz="914400" eaLnBrk="0" fontAlgn="base" latinLnBrk="0" hangingPunct="0">
              <a:lnSpc>
                <a:spcPct val="90000"/>
              </a:lnSpc>
              <a:spcBef>
                <a:spcPct val="0"/>
              </a:spcBef>
              <a:spcAft>
                <a:spcPct val="0"/>
              </a:spcAft>
              <a:buClrTx/>
              <a:buSzTx/>
              <a:buFontTx/>
              <a:buNone/>
              <a:tabLst/>
              <a:defRPr/>
            </a:pPr>
            <a:r>
              <a:rPr kumimoji="0" lang="en-US" sz="1600" b="0" i="1" u="none" strike="noStrike" kern="0" cap="none" spc="0" normalizeH="0" baseline="0" noProof="0" dirty="0">
                <a:ln>
                  <a:noFill/>
                </a:ln>
                <a:solidFill>
                  <a:srgbClr val="000000"/>
                </a:solidFill>
                <a:effectLst/>
                <a:uLnTx/>
                <a:uFillTx/>
                <a:latin typeface="Arial" panose="020B0604020202020204" pitchFamily="34" charset="0"/>
                <a:cs typeface="Arial" panose="020B0604020202020204" pitchFamily="34" charset="0"/>
              </a:rPr>
              <a:t>p(z)</a:t>
            </a:r>
          </a:p>
        </p:txBody>
      </p:sp>
      <p:sp>
        <p:nvSpPr>
          <p:cNvPr id="87" name="Line 87">
            <a:extLst>
              <a:ext uri="{FF2B5EF4-FFF2-40B4-BE49-F238E27FC236}">
                <a16:creationId xmlns:a16="http://schemas.microsoft.com/office/drawing/2014/main" id="{F3287A66-6041-3A79-E5C5-E76225891BBE}"/>
              </a:ext>
            </a:extLst>
          </p:cNvPr>
          <p:cNvSpPr>
            <a:spLocks noChangeShapeType="1"/>
          </p:cNvSpPr>
          <p:nvPr/>
        </p:nvSpPr>
        <p:spPr bwMode="auto">
          <a:xfrm>
            <a:off x="939397" y="2690590"/>
            <a:ext cx="5150117" cy="0"/>
          </a:xfrm>
          <a:prstGeom prst="line">
            <a:avLst/>
          </a:prstGeom>
          <a:noFill/>
          <a:ln w="12700">
            <a:solidFill>
              <a:schemeClr val="bg1">
                <a:lumMod val="65000"/>
              </a:schemeClr>
            </a:solidFill>
            <a:round/>
            <a:headEnd/>
            <a:tailEnd/>
          </a:ln>
          <a:extLst>
            <a:ext uri="{909E8E84-426E-40dd-AFC4-6F175D3DCCD1}">
              <a14:hiddenFill xmlns="" xmlns:a14="http://schemas.microsoft.com/office/drawing/2010/main">
                <a:noFill/>
              </a14:hiddenFill>
            </a:ext>
          </a:extLst>
        </p:spPr>
        <p:txBody>
          <a:bodyPr wrap="none"/>
          <a:lstStyle/>
          <a:p>
            <a:pPr eaLnBrk="0" fontAlgn="base" hangingPunct="0">
              <a:spcBef>
                <a:spcPct val="0"/>
              </a:spcBef>
              <a:spcAft>
                <a:spcPct val="0"/>
              </a:spcAft>
            </a:pPr>
            <a:endParaRPr lang="en-US" sz="2000" dirty="0">
              <a:solidFill>
                <a:srgbClr val="000000"/>
              </a:solidFill>
              <a:latin typeface="Arial" charset="0"/>
              <a:ea typeface="ＭＳ Ｐゴシック" charset="0"/>
            </a:endParaRPr>
          </a:p>
        </p:txBody>
      </p:sp>
      <p:sp>
        <p:nvSpPr>
          <p:cNvPr id="88" name="Text Box 88">
            <a:extLst>
              <a:ext uri="{FF2B5EF4-FFF2-40B4-BE49-F238E27FC236}">
                <a16:creationId xmlns:a16="http://schemas.microsoft.com/office/drawing/2014/main" id="{4BFA3B01-4F1C-136D-4136-A40C46443D6B}"/>
              </a:ext>
            </a:extLst>
          </p:cNvPr>
          <p:cNvSpPr txBox="1">
            <a:spLocks noChangeArrowheads="1"/>
          </p:cNvSpPr>
          <p:nvPr/>
        </p:nvSpPr>
        <p:spPr bwMode="auto">
          <a:xfrm>
            <a:off x="1766343" y="2270575"/>
            <a:ext cx="327334" cy="40011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r" defTabSz="914400" eaLnBrk="0" fontAlgn="base" latinLnBrk="0" hangingPunct="0">
              <a:lnSpc>
                <a:spcPct val="100000"/>
              </a:lnSpc>
              <a:spcBef>
                <a:spcPct val="0"/>
              </a:spcBef>
              <a:spcAft>
                <a:spcPct val="0"/>
              </a:spcAft>
              <a:buClrTx/>
              <a:buSzTx/>
              <a:buFontTx/>
              <a:buNone/>
              <a:tabLst/>
              <a:defRPr/>
            </a:pPr>
            <a:r>
              <a:rPr kumimoji="0" lang="en-US" sz="2000" b="0" i="0" u="none" strike="noStrike" kern="0" cap="none" spc="0" normalizeH="0" baseline="0" noProof="0" dirty="0">
                <a:ln>
                  <a:noFill/>
                </a:ln>
                <a:solidFill>
                  <a:srgbClr val="FF0000"/>
                </a:solidFill>
                <a:effectLst/>
                <a:uLnTx/>
                <a:uFillTx/>
                <a:latin typeface="Arial" charset="0"/>
                <a:ea typeface="ＭＳ Ｐゴシック" charset="0"/>
              </a:rPr>
              <a:t>u</a:t>
            </a:r>
          </a:p>
        </p:txBody>
      </p:sp>
      <p:sp>
        <p:nvSpPr>
          <p:cNvPr id="90" name="Line 90">
            <a:extLst>
              <a:ext uri="{FF2B5EF4-FFF2-40B4-BE49-F238E27FC236}">
                <a16:creationId xmlns:a16="http://schemas.microsoft.com/office/drawing/2014/main" id="{352ED8EE-79A4-87B4-D50C-409502CD8963}"/>
              </a:ext>
            </a:extLst>
          </p:cNvPr>
          <p:cNvSpPr>
            <a:spLocks noChangeShapeType="1"/>
          </p:cNvSpPr>
          <p:nvPr/>
        </p:nvSpPr>
        <p:spPr bwMode="auto">
          <a:xfrm>
            <a:off x="871302" y="3618848"/>
            <a:ext cx="5224698" cy="0"/>
          </a:xfrm>
          <a:prstGeom prst="line">
            <a:avLst/>
          </a:prstGeom>
          <a:noFill/>
          <a:ln w="12700">
            <a:solidFill>
              <a:schemeClr val="bg1">
                <a:lumMod val="65000"/>
              </a:schemeClr>
            </a:solidFill>
            <a:round/>
            <a:headEnd/>
            <a:tailEnd/>
          </a:ln>
          <a:extLst>
            <a:ext uri="{909E8E84-426E-40dd-AFC4-6F175D3DCCD1}">
              <a14:hiddenFill xmlns="" xmlns:a14="http://schemas.microsoft.com/office/drawing/2010/main">
                <a:noFill/>
              </a14:hiddenFill>
            </a:ext>
          </a:extLst>
        </p:spPr>
        <p:txBody>
          <a:bodyPr wrap="none"/>
          <a:lstStyle/>
          <a:p>
            <a:pPr eaLnBrk="0" fontAlgn="base" hangingPunct="0">
              <a:spcBef>
                <a:spcPct val="0"/>
              </a:spcBef>
              <a:spcAft>
                <a:spcPct val="0"/>
              </a:spcAft>
            </a:pPr>
            <a:endParaRPr lang="en-US" sz="2000" dirty="0">
              <a:solidFill>
                <a:srgbClr val="000000"/>
              </a:solidFill>
              <a:latin typeface="Arial" charset="0"/>
              <a:ea typeface="ＭＳ Ｐゴシック" charset="0"/>
            </a:endParaRPr>
          </a:p>
        </p:txBody>
      </p:sp>
      <p:sp>
        <p:nvSpPr>
          <p:cNvPr id="91" name="Line 91">
            <a:extLst>
              <a:ext uri="{FF2B5EF4-FFF2-40B4-BE49-F238E27FC236}">
                <a16:creationId xmlns:a16="http://schemas.microsoft.com/office/drawing/2014/main" id="{B71C57EC-E20D-1237-8837-3382AE961967}"/>
              </a:ext>
            </a:extLst>
          </p:cNvPr>
          <p:cNvSpPr>
            <a:spLocks noChangeShapeType="1"/>
          </p:cNvSpPr>
          <p:nvPr/>
        </p:nvSpPr>
        <p:spPr bwMode="auto">
          <a:xfrm>
            <a:off x="818428" y="4551040"/>
            <a:ext cx="5277571" cy="0"/>
          </a:xfrm>
          <a:prstGeom prst="line">
            <a:avLst/>
          </a:prstGeom>
          <a:noFill/>
          <a:ln w="12700">
            <a:solidFill>
              <a:schemeClr val="bg1">
                <a:lumMod val="65000"/>
              </a:schemeClr>
            </a:solidFill>
            <a:round/>
            <a:headEnd/>
            <a:tailEnd/>
          </a:ln>
          <a:extLst>
            <a:ext uri="{909E8E84-426E-40dd-AFC4-6F175D3DCCD1}">
              <a14:hiddenFill xmlns="" xmlns:a14="http://schemas.microsoft.com/office/drawing/2010/main">
                <a:noFill/>
              </a14:hiddenFill>
            </a:ext>
          </a:extLst>
        </p:spPr>
        <p:txBody>
          <a:bodyPr wrap="none"/>
          <a:lstStyle/>
          <a:p>
            <a:pPr eaLnBrk="0" fontAlgn="base" hangingPunct="0">
              <a:spcBef>
                <a:spcPct val="0"/>
              </a:spcBef>
              <a:spcAft>
                <a:spcPct val="0"/>
              </a:spcAft>
            </a:pPr>
            <a:endParaRPr lang="en-US" sz="2000" dirty="0">
              <a:solidFill>
                <a:srgbClr val="000000"/>
              </a:solidFill>
              <a:latin typeface="Arial" charset="0"/>
              <a:ea typeface="ＭＳ Ｐゴシック" charset="0"/>
            </a:endParaRPr>
          </a:p>
        </p:txBody>
      </p:sp>
      <p:sp>
        <p:nvSpPr>
          <p:cNvPr id="92" name="Line 92">
            <a:extLst>
              <a:ext uri="{FF2B5EF4-FFF2-40B4-BE49-F238E27FC236}">
                <a16:creationId xmlns:a16="http://schemas.microsoft.com/office/drawing/2014/main" id="{AF58A7C9-56FA-5900-19D3-4BC0AD2E59ED}"/>
              </a:ext>
            </a:extLst>
          </p:cNvPr>
          <p:cNvSpPr>
            <a:spLocks noChangeShapeType="1"/>
          </p:cNvSpPr>
          <p:nvPr/>
        </p:nvSpPr>
        <p:spPr bwMode="auto">
          <a:xfrm>
            <a:off x="866540" y="4075166"/>
            <a:ext cx="5229460" cy="0"/>
          </a:xfrm>
          <a:prstGeom prst="line">
            <a:avLst/>
          </a:prstGeom>
          <a:noFill/>
          <a:ln w="12700">
            <a:solidFill>
              <a:schemeClr val="bg1">
                <a:lumMod val="65000"/>
              </a:schemeClr>
            </a:solidFill>
            <a:round/>
            <a:headEnd/>
            <a:tailEnd/>
          </a:ln>
          <a:extLst>
            <a:ext uri="{909E8E84-426E-40dd-AFC4-6F175D3DCCD1}">
              <a14:hiddenFill xmlns="" xmlns:a14="http://schemas.microsoft.com/office/drawing/2010/main">
                <a:noFill/>
              </a14:hiddenFill>
            </a:ext>
          </a:extLst>
        </p:spPr>
        <p:txBody>
          <a:bodyPr wrap="none"/>
          <a:lstStyle/>
          <a:p>
            <a:pPr eaLnBrk="0" fontAlgn="base" hangingPunct="0">
              <a:spcBef>
                <a:spcPct val="0"/>
              </a:spcBef>
              <a:spcAft>
                <a:spcPct val="0"/>
              </a:spcAft>
            </a:pPr>
            <a:endParaRPr lang="en-US" sz="2000" dirty="0">
              <a:solidFill>
                <a:srgbClr val="000000"/>
              </a:solidFill>
              <a:latin typeface="Arial" charset="0"/>
              <a:ea typeface="ＭＳ Ｐゴシック" charset="0"/>
            </a:endParaRPr>
          </a:p>
        </p:txBody>
      </p:sp>
      <p:sp>
        <p:nvSpPr>
          <p:cNvPr id="93" name="Line 93">
            <a:extLst>
              <a:ext uri="{FF2B5EF4-FFF2-40B4-BE49-F238E27FC236}">
                <a16:creationId xmlns:a16="http://schemas.microsoft.com/office/drawing/2014/main" id="{5E9FCA2B-A33C-A598-59B7-829DD4D99AF9}"/>
              </a:ext>
            </a:extLst>
          </p:cNvPr>
          <p:cNvSpPr>
            <a:spLocks noChangeShapeType="1"/>
          </p:cNvSpPr>
          <p:nvPr/>
        </p:nvSpPr>
        <p:spPr bwMode="auto">
          <a:xfrm>
            <a:off x="866016" y="5009992"/>
            <a:ext cx="5229984" cy="0"/>
          </a:xfrm>
          <a:prstGeom prst="line">
            <a:avLst/>
          </a:prstGeom>
          <a:noFill/>
          <a:ln w="12700">
            <a:solidFill>
              <a:schemeClr val="bg1">
                <a:lumMod val="65000"/>
              </a:schemeClr>
            </a:solidFill>
            <a:round/>
            <a:headEnd/>
            <a:tailEnd/>
          </a:ln>
          <a:extLst>
            <a:ext uri="{909E8E84-426E-40dd-AFC4-6F175D3DCCD1}">
              <a14:hiddenFill xmlns="" xmlns:a14="http://schemas.microsoft.com/office/drawing/2010/main">
                <a:noFill/>
              </a14:hiddenFill>
            </a:ext>
          </a:extLst>
        </p:spPr>
        <p:txBody>
          <a:bodyPr wrap="none"/>
          <a:lstStyle/>
          <a:p>
            <a:pPr eaLnBrk="0" fontAlgn="base" hangingPunct="0">
              <a:spcBef>
                <a:spcPct val="0"/>
              </a:spcBef>
              <a:spcAft>
                <a:spcPct val="0"/>
              </a:spcAft>
            </a:pPr>
            <a:endParaRPr lang="en-US" sz="2000" dirty="0">
              <a:solidFill>
                <a:srgbClr val="000000"/>
              </a:solidFill>
              <a:latin typeface="Arial" charset="0"/>
              <a:ea typeface="ＭＳ Ｐゴシック" charset="0"/>
            </a:endParaRPr>
          </a:p>
        </p:txBody>
      </p:sp>
      <p:grpSp>
        <p:nvGrpSpPr>
          <p:cNvPr id="94" name="Group 94">
            <a:extLst>
              <a:ext uri="{FF2B5EF4-FFF2-40B4-BE49-F238E27FC236}">
                <a16:creationId xmlns:a16="http://schemas.microsoft.com/office/drawing/2014/main" id="{02434815-458B-2E43-2C35-B27A8EA01C0A}"/>
              </a:ext>
            </a:extLst>
          </p:cNvPr>
          <p:cNvGrpSpPr>
            <a:grpSpLocks/>
          </p:cNvGrpSpPr>
          <p:nvPr/>
        </p:nvGrpSpPr>
        <p:grpSpPr bwMode="auto">
          <a:xfrm>
            <a:off x="2400069" y="2268766"/>
            <a:ext cx="3937006" cy="409575"/>
            <a:chOff x="1329" y="1036"/>
            <a:chExt cx="2480" cy="258"/>
          </a:xfrm>
        </p:grpSpPr>
        <p:sp>
          <p:nvSpPr>
            <p:cNvPr id="95" name="Text Box 95">
              <a:extLst>
                <a:ext uri="{FF2B5EF4-FFF2-40B4-BE49-F238E27FC236}">
                  <a16:creationId xmlns:a16="http://schemas.microsoft.com/office/drawing/2014/main" id="{F3E1A4E0-8E99-3729-4EAA-5B07D4C3D405}"/>
                </a:ext>
              </a:extLst>
            </p:cNvPr>
            <p:cNvSpPr txBox="1">
              <a:spLocks noChangeArrowheads="1"/>
            </p:cNvSpPr>
            <p:nvPr/>
          </p:nvSpPr>
          <p:spPr bwMode="auto">
            <a:xfrm>
              <a:off x="3509" y="1036"/>
              <a:ext cx="300" cy="25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r" defTabSz="914400" eaLnBrk="0" fontAlgn="base" latinLnBrk="0" hangingPunct="0">
                <a:lnSpc>
                  <a:spcPct val="100000"/>
                </a:lnSpc>
                <a:spcBef>
                  <a:spcPct val="0"/>
                </a:spcBef>
                <a:spcAft>
                  <a:spcPct val="0"/>
                </a:spcAft>
                <a:buClrTx/>
                <a:buSzTx/>
                <a:buFontTx/>
                <a:buNone/>
                <a:tabLst/>
                <a:defRPr/>
              </a:pPr>
              <a:r>
                <a:rPr kumimoji="0" lang="en-US" sz="2000" b="0" i="0" u="none" strike="noStrike" kern="0" cap="none" spc="0" normalizeH="0" baseline="0" noProof="0" dirty="0">
                  <a:ln>
                    <a:noFill/>
                  </a:ln>
                  <a:solidFill>
                    <a:srgbClr val="000000"/>
                  </a:solidFill>
                  <a:effectLst/>
                  <a:uLnTx/>
                  <a:uFillTx/>
                  <a:latin typeface="Comic Sans MS" charset="0"/>
                  <a:ea typeface="ＭＳ Ｐゴシック" charset="0"/>
                </a:rPr>
                <a:t>∞ </a:t>
              </a:r>
              <a:endParaRPr kumimoji="0" lang="en-US"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96" name="Text Box 96">
              <a:extLst>
                <a:ext uri="{FF2B5EF4-FFF2-40B4-BE49-F238E27FC236}">
                  <a16:creationId xmlns:a16="http://schemas.microsoft.com/office/drawing/2014/main" id="{5E41F438-ACEE-A976-4DB9-FBBD6DCC42F4}"/>
                </a:ext>
              </a:extLst>
            </p:cNvPr>
            <p:cNvSpPr txBox="1">
              <a:spLocks noChangeArrowheads="1"/>
            </p:cNvSpPr>
            <p:nvPr/>
          </p:nvSpPr>
          <p:spPr bwMode="auto">
            <a:xfrm>
              <a:off x="2989" y="1042"/>
              <a:ext cx="300" cy="25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r" defTabSz="914400" eaLnBrk="0" fontAlgn="base" latinLnBrk="0" hangingPunct="0">
                <a:lnSpc>
                  <a:spcPct val="100000"/>
                </a:lnSpc>
                <a:spcBef>
                  <a:spcPct val="0"/>
                </a:spcBef>
                <a:spcAft>
                  <a:spcPct val="0"/>
                </a:spcAft>
                <a:buClrTx/>
                <a:buSzTx/>
                <a:buFontTx/>
                <a:buNone/>
                <a:tabLst/>
                <a:defRPr/>
              </a:pPr>
              <a:r>
                <a:rPr kumimoji="0" lang="en-US" sz="2000" b="0" i="0" u="none" strike="noStrike" kern="0" cap="none" spc="0" normalizeH="0" baseline="0" noProof="0" dirty="0">
                  <a:ln>
                    <a:noFill/>
                  </a:ln>
                  <a:solidFill>
                    <a:srgbClr val="000000"/>
                  </a:solidFill>
                  <a:effectLst/>
                  <a:uLnTx/>
                  <a:uFillTx/>
                  <a:latin typeface="Comic Sans MS" charset="0"/>
                  <a:ea typeface="ＭＳ Ｐゴシック" charset="0"/>
                </a:rPr>
                <a:t>∞ </a:t>
              </a:r>
              <a:endParaRPr kumimoji="0" lang="en-US"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97" name="Text Box 97">
              <a:extLst>
                <a:ext uri="{FF2B5EF4-FFF2-40B4-BE49-F238E27FC236}">
                  <a16:creationId xmlns:a16="http://schemas.microsoft.com/office/drawing/2014/main" id="{A5EF9A96-F245-21C6-5F49-D96A6711EE9C}"/>
                </a:ext>
              </a:extLst>
            </p:cNvPr>
            <p:cNvSpPr txBox="1">
              <a:spLocks noChangeArrowheads="1"/>
            </p:cNvSpPr>
            <p:nvPr/>
          </p:nvSpPr>
          <p:spPr bwMode="auto">
            <a:xfrm>
              <a:off x="1329" y="1038"/>
              <a:ext cx="340" cy="25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r" defTabSz="914400" eaLnBrk="0" fontAlgn="base" latinLnBrk="0" hangingPunct="0">
                <a:lnSpc>
                  <a:spcPct val="100000"/>
                </a:lnSpc>
                <a:spcBef>
                  <a:spcPct val="0"/>
                </a:spcBef>
                <a:spcAft>
                  <a:spcPct val="0"/>
                </a:spcAft>
                <a:buClrTx/>
                <a:buSzTx/>
                <a:buFontTx/>
                <a:buNone/>
                <a:tabLst/>
                <a:defRPr/>
              </a:pPr>
              <a:r>
                <a:rPr kumimoji="0" lang="en-US" sz="2000" b="0" i="0" u="none" strike="noStrike" kern="0" cap="none" spc="0" normalizeH="0" baseline="0" noProof="0" dirty="0">
                  <a:ln>
                    <a:noFill/>
                  </a:ln>
                  <a:solidFill>
                    <a:srgbClr val="000000"/>
                  </a:solidFill>
                  <a:effectLst/>
                  <a:uLnTx/>
                  <a:uFillTx/>
                  <a:latin typeface="Arial" charset="0"/>
                  <a:ea typeface="ＭＳ Ｐゴシック" charset="0"/>
                </a:rPr>
                <a:t>7,u</a:t>
              </a:r>
            </a:p>
          </p:txBody>
        </p:sp>
        <p:sp>
          <p:nvSpPr>
            <p:cNvPr id="98" name="Text Box 98">
              <a:extLst>
                <a:ext uri="{FF2B5EF4-FFF2-40B4-BE49-F238E27FC236}">
                  <a16:creationId xmlns:a16="http://schemas.microsoft.com/office/drawing/2014/main" id="{9854EA41-C606-7C30-7ED4-9B655A142527}"/>
                </a:ext>
              </a:extLst>
            </p:cNvPr>
            <p:cNvSpPr txBox="1">
              <a:spLocks noChangeArrowheads="1"/>
            </p:cNvSpPr>
            <p:nvPr/>
          </p:nvSpPr>
          <p:spPr bwMode="auto">
            <a:xfrm>
              <a:off x="1855" y="1041"/>
              <a:ext cx="340" cy="25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r" defTabSz="914400" eaLnBrk="0" fontAlgn="base" latinLnBrk="0" hangingPunct="0">
                <a:lnSpc>
                  <a:spcPct val="100000"/>
                </a:lnSpc>
                <a:spcBef>
                  <a:spcPct val="0"/>
                </a:spcBef>
                <a:spcAft>
                  <a:spcPct val="0"/>
                </a:spcAft>
                <a:buClrTx/>
                <a:buSzTx/>
                <a:buFontTx/>
                <a:buNone/>
                <a:tabLst/>
                <a:defRPr/>
              </a:pPr>
              <a:r>
                <a:rPr kumimoji="0" lang="en-US" sz="2000" b="0" i="0" u="none" strike="noStrike" kern="0" cap="none" spc="0" normalizeH="0" baseline="0" noProof="0" dirty="0">
                  <a:ln>
                    <a:noFill/>
                  </a:ln>
                  <a:solidFill>
                    <a:srgbClr val="00B050"/>
                  </a:solidFill>
                  <a:effectLst/>
                  <a:uLnTx/>
                  <a:uFillTx/>
                  <a:latin typeface="Arial" charset="0"/>
                  <a:ea typeface="ＭＳ Ｐゴシック" charset="0"/>
                </a:rPr>
                <a:t>3,u</a:t>
              </a:r>
            </a:p>
          </p:txBody>
        </p:sp>
        <p:sp>
          <p:nvSpPr>
            <p:cNvPr id="99" name="Text Box 99">
              <a:extLst>
                <a:ext uri="{FF2B5EF4-FFF2-40B4-BE49-F238E27FC236}">
                  <a16:creationId xmlns:a16="http://schemas.microsoft.com/office/drawing/2014/main" id="{7AA25433-B0BA-DB71-6AE8-CD652AA5328A}"/>
                </a:ext>
              </a:extLst>
            </p:cNvPr>
            <p:cNvSpPr txBox="1">
              <a:spLocks noChangeArrowheads="1"/>
            </p:cNvSpPr>
            <p:nvPr/>
          </p:nvSpPr>
          <p:spPr bwMode="auto">
            <a:xfrm>
              <a:off x="2407" y="1038"/>
              <a:ext cx="340" cy="25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r" defTabSz="914400" eaLnBrk="0" fontAlgn="base" latinLnBrk="0" hangingPunct="0">
                <a:lnSpc>
                  <a:spcPct val="100000"/>
                </a:lnSpc>
                <a:spcBef>
                  <a:spcPct val="0"/>
                </a:spcBef>
                <a:spcAft>
                  <a:spcPct val="0"/>
                </a:spcAft>
                <a:buClrTx/>
                <a:buSzTx/>
                <a:buFontTx/>
                <a:buNone/>
                <a:tabLst/>
                <a:defRPr/>
              </a:pPr>
              <a:r>
                <a:rPr kumimoji="0" lang="en-US" sz="2000" b="0" i="0" u="none" strike="noStrike" kern="0" cap="none" spc="0" normalizeH="0" baseline="0" noProof="0" dirty="0">
                  <a:ln>
                    <a:noFill/>
                  </a:ln>
                  <a:solidFill>
                    <a:srgbClr val="000000"/>
                  </a:solidFill>
                  <a:effectLst/>
                  <a:uLnTx/>
                  <a:uFillTx/>
                  <a:latin typeface="Arial" charset="0"/>
                  <a:ea typeface="ＭＳ Ｐゴシック" charset="0"/>
                </a:rPr>
                <a:t>5,u</a:t>
              </a:r>
            </a:p>
          </p:txBody>
        </p:sp>
      </p:grpSp>
      <p:cxnSp>
        <p:nvCxnSpPr>
          <p:cNvPr id="131" name="Straight Connector 130">
            <a:extLst>
              <a:ext uri="{FF2B5EF4-FFF2-40B4-BE49-F238E27FC236}">
                <a16:creationId xmlns:a16="http://schemas.microsoft.com/office/drawing/2014/main" id="{2345B422-DF5A-F008-6088-895BE8D2E2D9}"/>
              </a:ext>
            </a:extLst>
          </p:cNvPr>
          <p:cNvCxnSpPr/>
          <p:nvPr/>
        </p:nvCxnSpPr>
        <p:spPr>
          <a:xfrm>
            <a:off x="668005" y="2233984"/>
            <a:ext cx="5645188" cy="0"/>
          </a:xfrm>
          <a:prstGeom prst="line">
            <a:avLst/>
          </a:prstGeom>
          <a:ln w="25400">
            <a:solidFill>
              <a:srgbClr val="0000A8"/>
            </a:solidFill>
          </a:ln>
        </p:spPr>
        <p:style>
          <a:lnRef idx="1">
            <a:schemeClr val="accent1"/>
          </a:lnRef>
          <a:fillRef idx="0">
            <a:schemeClr val="accent1"/>
          </a:fillRef>
          <a:effectRef idx="0">
            <a:schemeClr val="accent1"/>
          </a:effectRef>
          <a:fontRef idx="minor">
            <a:schemeClr val="tx1"/>
          </a:fontRef>
        </p:style>
      </p:cxnSp>
      <p:sp>
        <p:nvSpPr>
          <p:cNvPr id="157" name="Line 89">
            <a:extLst>
              <a:ext uri="{FF2B5EF4-FFF2-40B4-BE49-F238E27FC236}">
                <a16:creationId xmlns:a16="http://schemas.microsoft.com/office/drawing/2014/main" id="{116B441A-9EEE-2A97-A3E3-F1C2C428EDB6}"/>
              </a:ext>
            </a:extLst>
          </p:cNvPr>
          <p:cNvSpPr>
            <a:spLocks noChangeShapeType="1"/>
          </p:cNvSpPr>
          <p:nvPr/>
        </p:nvSpPr>
        <p:spPr bwMode="auto">
          <a:xfrm>
            <a:off x="871302" y="3151241"/>
            <a:ext cx="5224698" cy="0"/>
          </a:xfrm>
          <a:prstGeom prst="line">
            <a:avLst/>
          </a:prstGeom>
          <a:noFill/>
          <a:ln w="12700">
            <a:solidFill>
              <a:schemeClr val="bg1">
                <a:lumMod val="65000"/>
              </a:schemeClr>
            </a:solidFill>
            <a:round/>
            <a:headEnd/>
            <a:tailEnd/>
          </a:ln>
          <a:extLst>
            <a:ext uri="{909E8E84-426E-40dd-AFC4-6F175D3DCCD1}">
              <a14:hiddenFill xmlns="" xmlns:a14="http://schemas.microsoft.com/office/drawing/2010/main">
                <a:noFill/>
              </a14:hiddenFill>
            </a:ext>
          </a:extLst>
        </p:spPr>
        <p:txBody>
          <a:bodyPr wrap="none"/>
          <a:lstStyle/>
          <a:p>
            <a:pPr eaLnBrk="0" fontAlgn="base" hangingPunct="0">
              <a:spcBef>
                <a:spcPct val="0"/>
              </a:spcBef>
              <a:spcAft>
                <a:spcPct val="0"/>
              </a:spcAft>
            </a:pPr>
            <a:endParaRPr lang="en-US" sz="2000" dirty="0">
              <a:solidFill>
                <a:srgbClr val="000000"/>
              </a:solidFill>
              <a:latin typeface="Arial" charset="0"/>
              <a:ea typeface="ＭＳ Ｐゴシック" charset="0"/>
            </a:endParaRPr>
          </a:p>
        </p:txBody>
      </p:sp>
      <p:sp>
        <p:nvSpPr>
          <p:cNvPr id="3" name="Text Box 76">
            <a:extLst>
              <a:ext uri="{FF2B5EF4-FFF2-40B4-BE49-F238E27FC236}">
                <a16:creationId xmlns:a16="http://schemas.microsoft.com/office/drawing/2014/main" id="{F94A81CF-9576-3225-01AB-A3CF94D74F6E}"/>
              </a:ext>
            </a:extLst>
          </p:cNvPr>
          <p:cNvSpPr txBox="1">
            <a:spLocks noChangeArrowheads="1"/>
          </p:cNvSpPr>
          <p:nvPr/>
        </p:nvSpPr>
        <p:spPr bwMode="auto">
          <a:xfrm>
            <a:off x="807037" y="2769957"/>
            <a:ext cx="327334" cy="40011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r" defTabSz="914400" eaLnBrk="0" fontAlgn="base" latinLnBrk="0" hangingPunct="0">
              <a:lnSpc>
                <a:spcPct val="100000"/>
              </a:lnSpc>
              <a:spcBef>
                <a:spcPct val="0"/>
              </a:spcBef>
              <a:spcAft>
                <a:spcPct val="0"/>
              </a:spcAft>
              <a:buClrTx/>
              <a:buSzTx/>
              <a:buFontTx/>
              <a:buNone/>
              <a:tabLst/>
              <a:defRPr/>
            </a:pPr>
            <a:r>
              <a:rPr lang="en-US" sz="2000" kern="0" dirty="0">
                <a:solidFill>
                  <a:srgbClr val="000000"/>
                </a:solidFill>
              </a:rPr>
              <a:t>1</a:t>
            </a:r>
            <a:endParaRPr kumimoji="0" lang="en-US" sz="20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78" name="Text Box 88">
            <a:extLst>
              <a:ext uri="{FF2B5EF4-FFF2-40B4-BE49-F238E27FC236}">
                <a16:creationId xmlns:a16="http://schemas.microsoft.com/office/drawing/2014/main" id="{846B3116-7C5F-165B-FB92-BC2B37A5B73C}"/>
              </a:ext>
            </a:extLst>
          </p:cNvPr>
          <p:cNvSpPr txBox="1">
            <a:spLocks noChangeArrowheads="1"/>
          </p:cNvSpPr>
          <p:nvPr/>
        </p:nvSpPr>
        <p:spPr bwMode="auto">
          <a:xfrm>
            <a:off x="1602164" y="2760432"/>
            <a:ext cx="513282" cy="40011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r" defTabSz="914400" eaLnBrk="0" fontAlgn="base" latinLnBrk="0" hangingPunct="0">
              <a:lnSpc>
                <a:spcPct val="100000"/>
              </a:lnSpc>
              <a:spcBef>
                <a:spcPct val="0"/>
              </a:spcBef>
              <a:spcAft>
                <a:spcPct val="0"/>
              </a:spcAft>
              <a:buClrTx/>
              <a:buSzTx/>
              <a:buFontTx/>
              <a:buNone/>
              <a:tabLst/>
              <a:defRPr/>
            </a:pPr>
            <a:r>
              <a:rPr kumimoji="0" lang="en-US" sz="2000" b="0" i="0" u="none" strike="noStrike" kern="0" cap="none" spc="0" normalizeH="0" baseline="0" noProof="0" dirty="0" err="1">
                <a:ln>
                  <a:noFill/>
                </a:ln>
                <a:solidFill>
                  <a:srgbClr val="FF0000"/>
                </a:solidFill>
                <a:effectLst/>
                <a:uLnTx/>
                <a:uFillTx/>
                <a:latin typeface="Arial" charset="0"/>
                <a:ea typeface="ＭＳ Ｐゴシック" charset="0"/>
              </a:rPr>
              <a:t>uw</a:t>
            </a:r>
            <a:endParaRPr kumimoji="0" lang="en-US" sz="2000" b="0" i="0" u="none" strike="noStrike" kern="0" cap="none" spc="0" normalizeH="0" baseline="0" noProof="0" dirty="0">
              <a:ln>
                <a:noFill/>
              </a:ln>
              <a:solidFill>
                <a:srgbClr val="FF0000"/>
              </a:solidFill>
              <a:effectLst/>
              <a:uLnTx/>
              <a:uFillTx/>
              <a:latin typeface="Arial" charset="0"/>
              <a:ea typeface="ＭＳ Ｐゴシック" charset="0"/>
            </a:endParaRPr>
          </a:p>
        </p:txBody>
      </p:sp>
      <p:grpSp>
        <p:nvGrpSpPr>
          <p:cNvPr id="79" name="Group 94">
            <a:extLst>
              <a:ext uri="{FF2B5EF4-FFF2-40B4-BE49-F238E27FC236}">
                <a16:creationId xmlns:a16="http://schemas.microsoft.com/office/drawing/2014/main" id="{4372B7B2-1D5B-D053-B613-919CD7F2439B}"/>
              </a:ext>
            </a:extLst>
          </p:cNvPr>
          <p:cNvGrpSpPr>
            <a:grpSpLocks/>
          </p:cNvGrpSpPr>
          <p:nvPr/>
        </p:nvGrpSpPr>
        <p:grpSpPr bwMode="auto">
          <a:xfrm>
            <a:off x="2377388" y="2758623"/>
            <a:ext cx="3981456" cy="409575"/>
            <a:chOff x="1301" y="1036"/>
            <a:chExt cx="2508" cy="258"/>
          </a:xfrm>
        </p:grpSpPr>
        <p:sp>
          <p:nvSpPr>
            <p:cNvPr id="80" name="Text Box 95">
              <a:extLst>
                <a:ext uri="{FF2B5EF4-FFF2-40B4-BE49-F238E27FC236}">
                  <a16:creationId xmlns:a16="http://schemas.microsoft.com/office/drawing/2014/main" id="{3BDB39D3-78D3-CF93-2FAC-0B7BF035F85D}"/>
                </a:ext>
              </a:extLst>
            </p:cNvPr>
            <p:cNvSpPr txBox="1">
              <a:spLocks noChangeArrowheads="1"/>
            </p:cNvSpPr>
            <p:nvPr/>
          </p:nvSpPr>
          <p:spPr bwMode="auto">
            <a:xfrm>
              <a:off x="3509" y="1036"/>
              <a:ext cx="300" cy="25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r" defTabSz="914400" eaLnBrk="0" fontAlgn="base" latinLnBrk="0" hangingPunct="0">
                <a:lnSpc>
                  <a:spcPct val="100000"/>
                </a:lnSpc>
                <a:spcBef>
                  <a:spcPct val="0"/>
                </a:spcBef>
                <a:spcAft>
                  <a:spcPct val="0"/>
                </a:spcAft>
                <a:buClrTx/>
                <a:buSzTx/>
                <a:buFontTx/>
                <a:buNone/>
                <a:tabLst/>
                <a:defRPr/>
              </a:pPr>
              <a:r>
                <a:rPr kumimoji="0" lang="en-US" sz="2000" b="0" i="0" u="none" strike="noStrike" kern="0" cap="none" spc="0" normalizeH="0" baseline="0" noProof="0" dirty="0">
                  <a:ln>
                    <a:noFill/>
                  </a:ln>
                  <a:solidFill>
                    <a:srgbClr val="000000"/>
                  </a:solidFill>
                  <a:effectLst/>
                  <a:uLnTx/>
                  <a:uFillTx/>
                  <a:latin typeface="Comic Sans MS" charset="0"/>
                  <a:ea typeface="ＭＳ Ｐゴシック" charset="0"/>
                </a:rPr>
                <a:t>∞ </a:t>
              </a:r>
              <a:endParaRPr kumimoji="0" lang="en-US"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81" name="Text Box 96">
              <a:extLst>
                <a:ext uri="{FF2B5EF4-FFF2-40B4-BE49-F238E27FC236}">
                  <a16:creationId xmlns:a16="http://schemas.microsoft.com/office/drawing/2014/main" id="{2A6AD395-DF79-29E8-7DBB-58AEAB358C26}"/>
                </a:ext>
              </a:extLst>
            </p:cNvPr>
            <p:cNvSpPr txBox="1">
              <a:spLocks noChangeArrowheads="1"/>
            </p:cNvSpPr>
            <p:nvPr/>
          </p:nvSpPr>
          <p:spPr bwMode="auto">
            <a:xfrm>
              <a:off x="2873" y="1042"/>
              <a:ext cx="416" cy="25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r" defTabSz="914400" eaLnBrk="0" fontAlgn="base" latinLnBrk="0" hangingPunct="0">
                <a:lnSpc>
                  <a:spcPct val="100000"/>
                </a:lnSpc>
                <a:spcBef>
                  <a:spcPct val="0"/>
                </a:spcBef>
                <a:spcAft>
                  <a:spcPct val="0"/>
                </a:spcAft>
                <a:buClrTx/>
                <a:buSzTx/>
                <a:buFontTx/>
                <a:buNone/>
                <a:tabLst/>
                <a:defRPr/>
              </a:pPr>
              <a:r>
                <a:rPr lang="en-US" sz="2000" kern="0" dirty="0">
                  <a:solidFill>
                    <a:srgbClr val="000000"/>
                  </a:solidFill>
                  <a:latin typeface="Comic Sans MS" charset="0"/>
                </a:rPr>
                <a:t>11,w</a:t>
              </a:r>
              <a:endParaRPr kumimoji="0" lang="en-US"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82" name="Text Box 97">
              <a:extLst>
                <a:ext uri="{FF2B5EF4-FFF2-40B4-BE49-F238E27FC236}">
                  <a16:creationId xmlns:a16="http://schemas.microsoft.com/office/drawing/2014/main" id="{7D63B1C3-4969-65BD-E1B9-CF044B070A58}"/>
                </a:ext>
              </a:extLst>
            </p:cNvPr>
            <p:cNvSpPr txBox="1">
              <a:spLocks noChangeArrowheads="1"/>
            </p:cNvSpPr>
            <p:nvPr/>
          </p:nvSpPr>
          <p:spPr bwMode="auto">
            <a:xfrm>
              <a:off x="1301" y="1038"/>
              <a:ext cx="368" cy="25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r" defTabSz="914400" eaLnBrk="0" fontAlgn="base" latinLnBrk="0" hangingPunct="0">
                <a:lnSpc>
                  <a:spcPct val="100000"/>
                </a:lnSpc>
                <a:spcBef>
                  <a:spcPct val="0"/>
                </a:spcBef>
                <a:spcAft>
                  <a:spcPct val="0"/>
                </a:spcAft>
                <a:buClrTx/>
                <a:buSzTx/>
                <a:buFontTx/>
                <a:buNone/>
                <a:tabLst/>
                <a:defRPr/>
              </a:pPr>
              <a:r>
                <a:rPr lang="en-US" sz="2000" kern="0" dirty="0">
                  <a:solidFill>
                    <a:srgbClr val="000000"/>
                  </a:solidFill>
                </a:rPr>
                <a:t>6</a:t>
              </a:r>
              <a:r>
                <a:rPr kumimoji="0" lang="en-US" sz="2000" b="0" i="0" u="none" strike="noStrike" kern="0" cap="none" spc="0" normalizeH="0" baseline="0" noProof="0" dirty="0">
                  <a:ln>
                    <a:noFill/>
                  </a:ln>
                  <a:solidFill>
                    <a:srgbClr val="000000"/>
                  </a:solidFill>
                  <a:effectLst/>
                  <a:uLnTx/>
                  <a:uFillTx/>
                  <a:latin typeface="Arial" charset="0"/>
                  <a:ea typeface="ＭＳ Ｐゴシック" charset="0"/>
                </a:rPr>
                <a:t>,</a:t>
              </a:r>
              <a:r>
                <a:rPr lang="en-US" sz="2000" kern="0" dirty="0">
                  <a:solidFill>
                    <a:srgbClr val="000000"/>
                  </a:solidFill>
                </a:rPr>
                <a:t>w</a:t>
              </a:r>
              <a:endParaRPr kumimoji="0" lang="en-US" sz="20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100" name="Text Box 99">
              <a:extLst>
                <a:ext uri="{FF2B5EF4-FFF2-40B4-BE49-F238E27FC236}">
                  <a16:creationId xmlns:a16="http://schemas.microsoft.com/office/drawing/2014/main" id="{509987B1-FBF5-EEF5-A82B-5072F304BD16}"/>
                </a:ext>
              </a:extLst>
            </p:cNvPr>
            <p:cNvSpPr txBox="1">
              <a:spLocks noChangeArrowheads="1"/>
            </p:cNvSpPr>
            <p:nvPr/>
          </p:nvSpPr>
          <p:spPr bwMode="auto">
            <a:xfrm>
              <a:off x="2407" y="1038"/>
              <a:ext cx="340" cy="25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r" defTabSz="914400" eaLnBrk="0" fontAlgn="base" latinLnBrk="0" hangingPunct="0">
                <a:lnSpc>
                  <a:spcPct val="100000"/>
                </a:lnSpc>
                <a:spcBef>
                  <a:spcPct val="0"/>
                </a:spcBef>
                <a:spcAft>
                  <a:spcPct val="0"/>
                </a:spcAft>
                <a:buClrTx/>
                <a:buSzTx/>
                <a:buFontTx/>
                <a:buNone/>
                <a:tabLst/>
                <a:defRPr/>
              </a:pPr>
              <a:r>
                <a:rPr kumimoji="0" lang="en-US" sz="2000" b="0" i="0" u="none" strike="noStrike" kern="0" cap="none" spc="0" normalizeH="0" baseline="0" noProof="0" dirty="0">
                  <a:ln>
                    <a:noFill/>
                  </a:ln>
                  <a:solidFill>
                    <a:srgbClr val="00B050"/>
                  </a:solidFill>
                  <a:effectLst/>
                  <a:uLnTx/>
                  <a:uFillTx/>
                  <a:latin typeface="Arial" charset="0"/>
                  <a:ea typeface="ＭＳ Ｐゴシック" charset="0"/>
                </a:rPr>
                <a:t>5,u</a:t>
              </a:r>
            </a:p>
          </p:txBody>
        </p:sp>
      </p:grpSp>
      <p:sp>
        <p:nvSpPr>
          <p:cNvPr id="89" name="Text Box 76">
            <a:extLst>
              <a:ext uri="{FF2B5EF4-FFF2-40B4-BE49-F238E27FC236}">
                <a16:creationId xmlns:a16="http://schemas.microsoft.com/office/drawing/2014/main" id="{B6D27EFA-1CAE-A862-993C-04557338F442}"/>
              </a:ext>
            </a:extLst>
          </p:cNvPr>
          <p:cNvSpPr txBox="1">
            <a:spLocks noChangeArrowheads="1"/>
          </p:cNvSpPr>
          <p:nvPr/>
        </p:nvSpPr>
        <p:spPr bwMode="auto">
          <a:xfrm>
            <a:off x="817923" y="3172728"/>
            <a:ext cx="327334" cy="40011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r" defTabSz="914400" eaLnBrk="0" fontAlgn="base" latinLnBrk="0" hangingPunct="0">
              <a:lnSpc>
                <a:spcPct val="100000"/>
              </a:lnSpc>
              <a:spcBef>
                <a:spcPct val="0"/>
              </a:spcBef>
              <a:spcAft>
                <a:spcPct val="0"/>
              </a:spcAft>
              <a:buClrTx/>
              <a:buSzTx/>
              <a:buFontTx/>
              <a:buNone/>
              <a:tabLst/>
              <a:defRPr/>
            </a:pPr>
            <a:r>
              <a:rPr kumimoji="0" lang="en-US" sz="2000" b="0" i="0" u="none" strike="noStrike" kern="0" cap="none" spc="0" normalizeH="0" baseline="0" noProof="0" dirty="0">
                <a:ln>
                  <a:noFill/>
                </a:ln>
                <a:solidFill>
                  <a:srgbClr val="000000"/>
                </a:solidFill>
                <a:effectLst/>
                <a:uLnTx/>
                <a:uFillTx/>
                <a:latin typeface="Arial" charset="0"/>
                <a:ea typeface="ＭＳ Ｐゴシック" charset="0"/>
              </a:rPr>
              <a:t>2</a:t>
            </a:r>
          </a:p>
        </p:txBody>
      </p:sp>
      <p:sp>
        <p:nvSpPr>
          <p:cNvPr id="101" name="Text Box 88">
            <a:extLst>
              <a:ext uri="{FF2B5EF4-FFF2-40B4-BE49-F238E27FC236}">
                <a16:creationId xmlns:a16="http://schemas.microsoft.com/office/drawing/2014/main" id="{3A56C063-10EA-C6C4-299C-00521792D3BE}"/>
              </a:ext>
            </a:extLst>
          </p:cNvPr>
          <p:cNvSpPr txBox="1">
            <a:spLocks noChangeArrowheads="1"/>
          </p:cNvSpPr>
          <p:nvPr/>
        </p:nvSpPr>
        <p:spPr bwMode="auto">
          <a:xfrm>
            <a:off x="1484810" y="3163203"/>
            <a:ext cx="641522" cy="40011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r" defTabSz="914400" eaLnBrk="0" fontAlgn="base" latinLnBrk="0" hangingPunct="0">
              <a:lnSpc>
                <a:spcPct val="100000"/>
              </a:lnSpc>
              <a:spcBef>
                <a:spcPct val="0"/>
              </a:spcBef>
              <a:spcAft>
                <a:spcPct val="0"/>
              </a:spcAft>
              <a:buClrTx/>
              <a:buSzTx/>
              <a:buFontTx/>
              <a:buNone/>
              <a:tabLst/>
              <a:defRPr/>
            </a:pPr>
            <a:r>
              <a:rPr kumimoji="0" lang="en-US" sz="2000" b="0" i="0" u="none" strike="noStrike" kern="0" cap="none" spc="0" normalizeH="0" baseline="0" noProof="0" dirty="0" err="1">
                <a:ln>
                  <a:noFill/>
                </a:ln>
                <a:solidFill>
                  <a:srgbClr val="FF0000"/>
                </a:solidFill>
                <a:effectLst/>
                <a:uLnTx/>
                <a:uFillTx/>
                <a:latin typeface="Arial" charset="0"/>
                <a:ea typeface="ＭＳ Ｐゴシック" charset="0"/>
              </a:rPr>
              <a:t>uwx</a:t>
            </a:r>
            <a:endParaRPr kumimoji="0" lang="en-US" sz="2000" b="0" i="0" u="none" strike="noStrike" kern="0" cap="none" spc="0" normalizeH="0" baseline="0" noProof="0" dirty="0">
              <a:ln>
                <a:noFill/>
              </a:ln>
              <a:solidFill>
                <a:srgbClr val="FF0000"/>
              </a:solidFill>
              <a:effectLst/>
              <a:uLnTx/>
              <a:uFillTx/>
              <a:latin typeface="Arial" charset="0"/>
              <a:ea typeface="ＭＳ Ｐゴシック" charset="0"/>
            </a:endParaRPr>
          </a:p>
        </p:txBody>
      </p:sp>
      <p:grpSp>
        <p:nvGrpSpPr>
          <p:cNvPr id="102" name="Group 94">
            <a:extLst>
              <a:ext uri="{FF2B5EF4-FFF2-40B4-BE49-F238E27FC236}">
                <a16:creationId xmlns:a16="http://schemas.microsoft.com/office/drawing/2014/main" id="{48FB8436-F6D4-0246-1E4A-49A741203254}"/>
              </a:ext>
            </a:extLst>
          </p:cNvPr>
          <p:cNvGrpSpPr>
            <a:grpSpLocks/>
          </p:cNvGrpSpPr>
          <p:nvPr/>
        </p:nvGrpSpPr>
        <p:grpSpPr bwMode="auto">
          <a:xfrm>
            <a:off x="2388274" y="3161394"/>
            <a:ext cx="3981456" cy="409575"/>
            <a:chOff x="1301" y="1036"/>
            <a:chExt cx="2508" cy="258"/>
          </a:xfrm>
        </p:grpSpPr>
        <p:sp>
          <p:nvSpPr>
            <p:cNvPr id="103" name="Text Box 95">
              <a:extLst>
                <a:ext uri="{FF2B5EF4-FFF2-40B4-BE49-F238E27FC236}">
                  <a16:creationId xmlns:a16="http://schemas.microsoft.com/office/drawing/2014/main" id="{5C131840-1C6E-7CAB-5859-85FA2FC185C6}"/>
                </a:ext>
              </a:extLst>
            </p:cNvPr>
            <p:cNvSpPr txBox="1">
              <a:spLocks noChangeArrowheads="1"/>
            </p:cNvSpPr>
            <p:nvPr/>
          </p:nvSpPr>
          <p:spPr bwMode="auto">
            <a:xfrm>
              <a:off x="3333" y="1036"/>
              <a:ext cx="476" cy="25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r" defTabSz="914400" eaLnBrk="0" fontAlgn="base" latinLnBrk="0" hangingPunct="0">
                <a:lnSpc>
                  <a:spcPct val="100000"/>
                </a:lnSpc>
                <a:spcBef>
                  <a:spcPct val="0"/>
                </a:spcBef>
                <a:spcAft>
                  <a:spcPct val="0"/>
                </a:spcAft>
                <a:buClrTx/>
                <a:buSzTx/>
                <a:buFontTx/>
                <a:buNone/>
                <a:tabLst/>
                <a:defRPr/>
              </a:pPr>
              <a:r>
                <a:rPr kumimoji="0" lang="en-US" sz="2000" b="0" i="0" u="none" strike="noStrike" kern="0" cap="none" spc="0" normalizeH="0" baseline="0" noProof="0" dirty="0">
                  <a:ln>
                    <a:noFill/>
                  </a:ln>
                  <a:solidFill>
                    <a:srgbClr val="000000"/>
                  </a:solidFill>
                  <a:effectLst/>
                  <a:uLnTx/>
                  <a:uFillTx/>
                  <a:latin typeface="Comic Sans MS" charset="0"/>
                  <a:ea typeface="ＭＳ Ｐゴシック" charset="0"/>
                </a:rPr>
                <a:t>14,x </a:t>
              </a:r>
              <a:endParaRPr kumimoji="0" lang="en-US"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104" name="Text Box 96">
              <a:extLst>
                <a:ext uri="{FF2B5EF4-FFF2-40B4-BE49-F238E27FC236}">
                  <a16:creationId xmlns:a16="http://schemas.microsoft.com/office/drawing/2014/main" id="{B7F5D420-4CC4-AD16-B7EF-15589310BA3B}"/>
                </a:ext>
              </a:extLst>
            </p:cNvPr>
            <p:cNvSpPr txBox="1">
              <a:spLocks noChangeArrowheads="1"/>
            </p:cNvSpPr>
            <p:nvPr/>
          </p:nvSpPr>
          <p:spPr bwMode="auto">
            <a:xfrm>
              <a:off x="2873" y="1042"/>
              <a:ext cx="416" cy="25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r" defTabSz="914400" eaLnBrk="0" fontAlgn="base" latinLnBrk="0" hangingPunct="0">
                <a:lnSpc>
                  <a:spcPct val="100000"/>
                </a:lnSpc>
                <a:spcBef>
                  <a:spcPct val="0"/>
                </a:spcBef>
                <a:spcAft>
                  <a:spcPct val="0"/>
                </a:spcAft>
                <a:buClrTx/>
                <a:buSzTx/>
                <a:buFontTx/>
                <a:buNone/>
                <a:tabLst/>
                <a:defRPr/>
              </a:pPr>
              <a:r>
                <a:rPr lang="en-US" sz="2000" kern="0" dirty="0">
                  <a:solidFill>
                    <a:srgbClr val="000000"/>
                  </a:solidFill>
                  <a:latin typeface="Comic Sans MS" charset="0"/>
                </a:rPr>
                <a:t>11,w</a:t>
              </a:r>
              <a:endParaRPr kumimoji="0" lang="en-US"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105" name="Text Box 97">
              <a:extLst>
                <a:ext uri="{FF2B5EF4-FFF2-40B4-BE49-F238E27FC236}">
                  <a16:creationId xmlns:a16="http://schemas.microsoft.com/office/drawing/2014/main" id="{C1A08DE9-CECE-2ACF-08A0-3873C2950B31}"/>
                </a:ext>
              </a:extLst>
            </p:cNvPr>
            <p:cNvSpPr txBox="1">
              <a:spLocks noChangeArrowheads="1"/>
            </p:cNvSpPr>
            <p:nvPr/>
          </p:nvSpPr>
          <p:spPr bwMode="auto">
            <a:xfrm>
              <a:off x="1301" y="1038"/>
              <a:ext cx="368" cy="25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r" defTabSz="914400" eaLnBrk="0" fontAlgn="base" latinLnBrk="0" hangingPunct="0">
                <a:lnSpc>
                  <a:spcPct val="100000"/>
                </a:lnSpc>
                <a:spcBef>
                  <a:spcPct val="0"/>
                </a:spcBef>
                <a:spcAft>
                  <a:spcPct val="0"/>
                </a:spcAft>
                <a:buClrTx/>
                <a:buSzTx/>
                <a:buFontTx/>
                <a:buNone/>
                <a:tabLst/>
                <a:defRPr/>
              </a:pPr>
              <a:r>
                <a:rPr lang="en-US" sz="2000" kern="0" dirty="0">
                  <a:solidFill>
                    <a:srgbClr val="00B050"/>
                  </a:solidFill>
                </a:rPr>
                <a:t>6</a:t>
              </a:r>
              <a:r>
                <a:rPr kumimoji="0" lang="en-US" sz="2000" b="0" i="0" u="none" strike="noStrike" kern="0" cap="none" spc="0" normalizeH="0" baseline="0" noProof="0" dirty="0">
                  <a:ln>
                    <a:noFill/>
                  </a:ln>
                  <a:solidFill>
                    <a:srgbClr val="00B050"/>
                  </a:solidFill>
                  <a:effectLst/>
                  <a:uLnTx/>
                  <a:uFillTx/>
                  <a:latin typeface="Arial" charset="0"/>
                  <a:ea typeface="ＭＳ Ｐゴシック" charset="0"/>
                </a:rPr>
                <a:t>,</a:t>
              </a:r>
              <a:r>
                <a:rPr lang="en-US" sz="2000" kern="0" dirty="0">
                  <a:solidFill>
                    <a:srgbClr val="00B050"/>
                  </a:solidFill>
                </a:rPr>
                <a:t>w</a:t>
              </a:r>
              <a:endParaRPr kumimoji="0" lang="en-US" sz="2000" b="0" i="0" u="none" strike="noStrike" kern="0" cap="none" spc="0" normalizeH="0" baseline="0" noProof="0" dirty="0">
                <a:ln>
                  <a:noFill/>
                </a:ln>
                <a:solidFill>
                  <a:srgbClr val="00B050"/>
                </a:solidFill>
                <a:effectLst/>
                <a:uLnTx/>
                <a:uFillTx/>
                <a:latin typeface="Arial" charset="0"/>
                <a:ea typeface="ＭＳ Ｐゴシック" charset="0"/>
              </a:endParaRPr>
            </a:p>
          </p:txBody>
        </p:sp>
      </p:grpSp>
      <p:sp>
        <p:nvSpPr>
          <p:cNvPr id="106" name="Text Box 76">
            <a:extLst>
              <a:ext uri="{FF2B5EF4-FFF2-40B4-BE49-F238E27FC236}">
                <a16:creationId xmlns:a16="http://schemas.microsoft.com/office/drawing/2014/main" id="{D15582E5-9E8E-C5BC-4F2E-A88A0240B2A0}"/>
              </a:ext>
            </a:extLst>
          </p:cNvPr>
          <p:cNvSpPr txBox="1">
            <a:spLocks noChangeArrowheads="1"/>
          </p:cNvSpPr>
          <p:nvPr/>
        </p:nvSpPr>
        <p:spPr bwMode="auto">
          <a:xfrm>
            <a:off x="817923" y="3597271"/>
            <a:ext cx="327334" cy="40011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r" defTabSz="914400" eaLnBrk="0" fontAlgn="base" latinLnBrk="0" hangingPunct="0">
              <a:lnSpc>
                <a:spcPct val="100000"/>
              </a:lnSpc>
              <a:spcBef>
                <a:spcPct val="0"/>
              </a:spcBef>
              <a:spcAft>
                <a:spcPct val="0"/>
              </a:spcAft>
              <a:buClrTx/>
              <a:buSzTx/>
              <a:buFontTx/>
              <a:buNone/>
              <a:tabLst/>
              <a:defRPr/>
            </a:pPr>
            <a:r>
              <a:rPr lang="en-US" sz="2000" kern="0" dirty="0">
                <a:solidFill>
                  <a:srgbClr val="000000"/>
                </a:solidFill>
              </a:rPr>
              <a:t>3</a:t>
            </a:r>
            <a:endParaRPr kumimoji="0" lang="en-US" sz="20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107" name="Text Box 88">
            <a:extLst>
              <a:ext uri="{FF2B5EF4-FFF2-40B4-BE49-F238E27FC236}">
                <a16:creationId xmlns:a16="http://schemas.microsoft.com/office/drawing/2014/main" id="{9A8BCD27-CA7A-89EF-9A0B-032D22A7E3D6}"/>
              </a:ext>
            </a:extLst>
          </p:cNvPr>
          <p:cNvSpPr txBox="1">
            <a:spLocks noChangeArrowheads="1"/>
          </p:cNvSpPr>
          <p:nvPr/>
        </p:nvSpPr>
        <p:spPr bwMode="auto">
          <a:xfrm>
            <a:off x="1356569" y="3587746"/>
            <a:ext cx="769763" cy="40011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r" defTabSz="914400" eaLnBrk="0" fontAlgn="base" latinLnBrk="0" hangingPunct="0">
              <a:lnSpc>
                <a:spcPct val="100000"/>
              </a:lnSpc>
              <a:spcBef>
                <a:spcPct val="0"/>
              </a:spcBef>
              <a:spcAft>
                <a:spcPct val="0"/>
              </a:spcAft>
              <a:buClrTx/>
              <a:buSzTx/>
              <a:buFontTx/>
              <a:buNone/>
              <a:tabLst/>
              <a:defRPr/>
            </a:pPr>
            <a:r>
              <a:rPr kumimoji="0" lang="en-US" sz="2000" b="0" i="0" u="none" strike="noStrike" kern="0" cap="none" spc="0" normalizeH="0" baseline="0" noProof="0" dirty="0" err="1">
                <a:ln>
                  <a:noFill/>
                </a:ln>
                <a:solidFill>
                  <a:srgbClr val="FF0000"/>
                </a:solidFill>
                <a:effectLst/>
                <a:uLnTx/>
                <a:uFillTx/>
                <a:latin typeface="Arial" charset="0"/>
                <a:ea typeface="ＭＳ Ｐゴシック" charset="0"/>
              </a:rPr>
              <a:t>uwxv</a:t>
            </a:r>
            <a:endParaRPr kumimoji="0" lang="en-US" sz="2000" b="0" i="0" u="none" strike="noStrike" kern="0" cap="none" spc="0" normalizeH="0" baseline="0" noProof="0" dirty="0">
              <a:ln>
                <a:noFill/>
              </a:ln>
              <a:solidFill>
                <a:srgbClr val="FF0000"/>
              </a:solidFill>
              <a:effectLst/>
              <a:uLnTx/>
              <a:uFillTx/>
              <a:latin typeface="Arial" charset="0"/>
              <a:ea typeface="ＭＳ Ｐゴシック" charset="0"/>
            </a:endParaRPr>
          </a:p>
        </p:txBody>
      </p:sp>
      <p:grpSp>
        <p:nvGrpSpPr>
          <p:cNvPr id="108" name="Group 94">
            <a:extLst>
              <a:ext uri="{FF2B5EF4-FFF2-40B4-BE49-F238E27FC236}">
                <a16:creationId xmlns:a16="http://schemas.microsoft.com/office/drawing/2014/main" id="{002BACCB-1BE4-BEF1-2F7A-DA4F02F1A1AF}"/>
              </a:ext>
            </a:extLst>
          </p:cNvPr>
          <p:cNvGrpSpPr>
            <a:grpSpLocks/>
          </p:cNvGrpSpPr>
          <p:nvPr/>
        </p:nvGrpSpPr>
        <p:grpSpPr bwMode="auto">
          <a:xfrm>
            <a:off x="4891766" y="3585937"/>
            <a:ext cx="1477965" cy="409575"/>
            <a:chOff x="2878" y="1036"/>
            <a:chExt cx="931" cy="258"/>
          </a:xfrm>
        </p:grpSpPr>
        <p:sp>
          <p:nvSpPr>
            <p:cNvPr id="109" name="Text Box 95">
              <a:extLst>
                <a:ext uri="{FF2B5EF4-FFF2-40B4-BE49-F238E27FC236}">
                  <a16:creationId xmlns:a16="http://schemas.microsoft.com/office/drawing/2014/main" id="{F6785322-2123-B1AF-C4BA-0B99D5CCD773}"/>
                </a:ext>
              </a:extLst>
            </p:cNvPr>
            <p:cNvSpPr txBox="1">
              <a:spLocks noChangeArrowheads="1"/>
            </p:cNvSpPr>
            <p:nvPr/>
          </p:nvSpPr>
          <p:spPr bwMode="auto">
            <a:xfrm>
              <a:off x="3333" y="1036"/>
              <a:ext cx="476" cy="25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r" defTabSz="914400" eaLnBrk="0" fontAlgn="base" latinLnBrk="0" hangingPunct="0">
                <a:lnSpc>
                  <a:spcPct val="100000"/>
                </a:lnSpc>
                <a:spcBef>
                  <a:spcPct val="0"/>
                </a:spcBef>
                <a:spcAft>
                  <a:spcPct val="0"/>
                </a:spcAft>
                <a:buClrTx/>
                <a:buSzTx/>
                <a:buFontTx/>
                <a:buNone/>
                <a:tabLst/>
                <a:defRPr/>
              </a:pPr>
              <a:r>
                <a:rPr kumimoji="0" lang="en-US" sz="2000" b="0" i="0" u="none" strike="noStrike" kern="0" cap="none" spc="0" normalizeH="0" baseline="0" noProof="0" dirty="0">
                  <a:ln>
                    <a:noFill/>
                  </a:ln>
                  <a:solidFill>
                    <a:srgbClr val="000000"/>
                  </a:solidFill>
                  <a:effectLst/>
                  <a:uLnTx/>
                  <a:uFillTx/>
                  <a:latin typeface="Comic Sans MS" charset="0"/>
                  <a:ea typeface="ＭＳ Ｐゴシック" charset="0"/>
                </a:rPr>
                <a:t>14,x </a:t>
              </a:r>
              <a:endParaRPr kumimoji="0" lang="en-US"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110" name="Text Box 96">
              <a:extLst>
                <a:ext uri="{FF2B5EF4-FFF2-40B4-BE49-F238E27FC236}">
                  <a16:creationId xmlns:a16="http://schemas.microsoft.com/office/drawing/2014/main" id="{58CE2A11-2C26-3C35-446E-EAC488A2FD67}"/>
                </a:ext>
              </a:extLst>
            </p:cNvPr>
            <p:cNvSpPr txBox="1">
              <a:spLocks noChangeArrowheads="1"/>
            </p:cNvSpPr>
            <p:nvPr/>
          </p:nvSpPr>
          <p:spPr bwMode="auto">
            <a:xfrm>
              <a:off x="2878" y="1042"/>
              <a:ext cx="411" cy="25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r" defTabSz="914400" eaLnBrk="0" fontAlgn="base" latinLnBrk="0" hangingPunct="0">
                <a:lnSpc>
                  <a:spcPct val="100000"/>
                </a:lnSpc>
                <a:spcBef>
                  <a:spcPct val="0"/>
                </a:spcBef>
                <a:spcAft>
                  <a:spcPct val="0"/>
                </a:spcAft>
                <a:buClrTx/>
                <a:buSzTx/>
                <a:buFontTx/>
                <a:buNone/>
                <a:tabLst/>
                <a:defRPr/>
              </a:pPr>
              <a:r>
                <a:rPr lang="en-US" sz="2000" kern="0" dirty="0">
                  <a:solidFill>
                    <a:srgbClr val="00B050"/>
                  </a:solidFill>
                  <a:latin typeface="Comic Sans MS" charset="0"/>
                </a:rPr>
                <a:t>10,v</a:t>
              </a:r>
              <a:endParaRPr kumimoji="0" lang="en-US" b="0" i="0" u="none" strike="noStrike" kern="0" cap="none" spc="0" normalizeH="0" baseline="0" noProof="0" dirty="0">
                <a:ln>
                  <a:noFill/>
                </a:ln>
                <a:solidFill>
                  <a:srgbClr val="00B050"/>
                </a:solidFill>
                <a:effectLst/>
                <a:uLnTx/>
                <a:uFillTx/>
                <a:latin typeface="Arial" charset="0"/>
                <a:ea typeface="ＭＳ Ｐゴシック" charset="0"/>
              </a:endParaRPr>
            </a:p>
          </p:txBody>
        </p:sp>
      </p:grpSp>
      <p:sp>
        <p:nvSpPr>
          <p:cNvPr id="111" name="Text Box 76">
            <a:extLst>
              <a:ext uri="{FF2B5EF4-FFF2-40B4-BE49-F238E27FC236}">
                <a16:creationId xmlns:a16="http://schemas.microsoft.com/office/drawing/2014/main" id="{BED18993-8ABC-20F1-49EE-94DCD24DBD64}"/>
              </a:ext>
            </a:extLst>
          </p:cNvPr>
          <p:cNvSpPr txBox="1">
            <a:spLocks noChangeArrowheads="1"/>
          </p:cNvSpPr>
          <p:nvPr/>
        </p:nvSpPr>
        <p:spPr bwMode="auto">
          <a:xfrm>
            <a:off x="817922" y="4076243"/>
            <a:ext cx="327334" cy="40011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r" defTabSz="914400" eaLnBrk="0" fontAlgn="base" latinLnBrk="0" hangingPunct="0">
              <a:lnSpc>
                <a:spcPct val="100000"/>
              </a:lnSpc>
              <a:spcBef>
                <a:spcPct val="0"/>
              </a:spcBef>
              <a:spcAft>
                <a:spcPct val="0"/>
              </a:spcAft>
              <a:buClrTx/>
              <a:buSzTx/>
              <a:buFontTx/>
              <a:buNone/>
              <a:tabLst/>
              <a:defRPr/>
            </a:pPr>
            <a:r>
              <a:rPr kumimoji="0" lang="en-US" sz="2000" b="0" i="0" u="none" strike="noStrike" kern="0" cap="none" spc="0" normalizeH="0" baseline="0" noProof="0" dirty="0">
                <a:ln>
                  <a:noFill/>
                </a:ln>
                <a:solidFill>
                  <a:srgbClr val="000000"/>
                </a:solidFill>
                <a:effectLst/>
                <a:uLnTx/>
                <a:uFillTx/>
                <a:latin typeface="Arial" charset="0"/>
                <a:ea typeface="ＭＳ Ｐゴシック" charset="0"/>
              </a:rPr>
              <a:t>4</a:t>
            </a:r>
          </a:p>
        </p:txBody>
      </p:sp>
      <p:sp>
        <p:nvSpPr>
          <p:cNvPr id="112" name="Text Box 88">
            <a:extLst>
              <a:ext uri="{FF2B5EF4-FFF2-40B4-BE49-F238E27FC236}">
                <a16:creationId xmlns:a16="http://schemas.microsoft.com/office/drawing/2014/main" id="{8F809A71-06C3-3723-743E-13B39CA3AAE1}"/>
              </a:ext>
            </a:extLst>
          </p:cNvPr>
          <p:cNvSpPr txBox="1">
            <a:spLocks noChangeArrowheads="1"/>
          </p:cNvSpPr>
          <p:nvPr/>
        </p:nvSpPr>
        <p:spPr bwMode="auto">
          <a:xfrm>
            <a:off x="1228328" y="4066718"/>
            <a:ext cx="898003" cy="40011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r" defTabSz="914400" eaLnBrk="0" fontAlgn="base" latinLnBrk="0" hangingPunct="0">
              <a:lnSpc>
                <a:spcPct val="100000"/>
              </a:lnSpc>
              <a:spcBef>
                <a:spcPct val="0"/>
              </a:spcBef>
              <a:spcAft>
                <a:spcPct val="0"/>
              </a:spcAft>
              <a:buClrTx/>
              <a:buSzTx/>
              <a:buFontTx/>
              <a:buNone/>
              <a:tabLst/>
              <a:defRPr/>
            </a:pPr>
            <a:r>
              <a:rPr kumimoji="0" lang="en-US" sz="2000" b="0" i="0" u="none" strike="noStrike" kern="0" cap="none" spc="0" normalizeH="0" baseline="0" noProof="0" dirty="0" err="1">
                <a:ln>
                  <a:noFill/>
                </a:ln>
                <a:solidFill>
                  <a:srgbClr val="FF0000"/>
                </a:solidFill>
                <a:effectLst/>
                <a:uLnTx/>
                <a:uFillTx/>
                <a:latin typeface="Arial" charset="0"/>
                <a:ea typeface="ＭＳ Ｐゴシック" charset="0"/>
              </a:rPr>
              <a:t>uwxvy</a:t>
            </a:r>
            <a:endParaRPr kumimoji="0" lang="en-US" sz="2000" b="0" i="0" u="none" strike="noStrike" kern="0" cap="none" spc="0" normalizeH="0" baseline="0" noProof="0" dirty="0">
              <a:ln>
                <a:noFill/>
              </a:ln>
              <a:solidFill>
                <a:srgbClr val="FF0000"/>
              </a:solidFill>
              <a:effectLst/>
              <a:uLnTx/>
              <a:uFillTx/>
              <a:latin typeface="Arial" charset="0"/>
              <a:ea typeface="ＭＳ Ｐゴシック" charset="0"/>
            </a:endParaRPr>
          </a:p>
        </p:txBody>
      </p:sp>
      <p:sp>
        <p:nvSpPr>
          <p:cNvPr id="114" name="Text Box 95">
            <a:extLst>
              <a:ext uri="{FF2B5EF4-FFF2-40B4-BE49-F238E27FC236}">
                <a16:creationId xmlns:a16="http://schemas.microsoft.com/office/drawing/2014/main" id="{CC064AAE-3335-5B75-2C33-E20A342B63C6}"/>
              </a:ext>
            </a:extLst>
          </p:cNvPr>
          <p:cNvSpPr txBox="1">
            <a:spLocks noChangeArrowheads="1"/>
          </p:cNvSpPr>
          <p:nvPr/>
        </p:nvSpPr>
        <p:spPr bwMode="auto">
          <a:xfrm>
            <a:off x="5632028" y="4064909"/>
            <a:ext cx="737702" cy="40011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r" defTabSz="914400" eaLnBrk="0" fontAlgn="base" latinLnBrk="0" hangingPunct="0">
              <a:lnSpc>
                <a:spcPct val="100000"/>
              </a:lnSpc>
              <a:spcBef>
                <a:spcPct val="0"/>
              </a:spcBef>
              <a:spcAft>
                <a:spcPct val="0"/>
              </a:spcAft>
              <a:buClrTx/>
              <a:buSzTx/>
              <a:buFontTx/>
              <a:buNone/>
              <a:tabLst/>
              <a:defRPr/>
            </a:pPr>
            <a:r>
              <a:rPr kumimoji="0" lang="en-US" sz="2000" b="0" i="0" u="none" strike="noStrike" kern="0" cap="none" spc="0" normalizeH="0" baseline="0" noProof="0" dirty="0">
                <a:ln>
                  <a:noFill/>
                </a:ln>
                <a:solidFill>
                  <a:srgbClr val="00B050"/>
                </a:solidFill>
                <a:effectLst/>
                <a:uLnTx/>
                <a:uFillTx/>
                <a:latin typeface="Comic Sans MS" charset="0"/>
                <a:ea typeface="ＭＳ Ｐゴシック" charset="0"/>
              </a:rPr>
              <a:t>12,</a:t>
            </a:r>
            <a:r>
              <a:rPr lang="en-US" sz="2000" kern="0" dirty="0">
                <a:solidFill>
                  <a:srgbClr val="00B050"/>
                </a:solidFill>
                <a:latin typeface="Comic Sans MS" charset="0"/>
              </a:rPr>
              <a:t>y</a:t>
            </a:r>
            <a:r>
              <a:rPr kumimoji="0" lang="en-US" sz="2000" b="0" i="0" u="none" strike="noStrike" kern="0" cap="none" spc="0" normalizeH="0" baseline="0" noProof="0" dirty="0">
                <a:ln>
                  <a:noFill/>
                </a:ln>
                <a:solidFill>
                  <a:srgbClr val="00B050"/>
                </a:solidFill>
                <a:effectLst/>
                <a:uLnTx/>
                <a:uFillTx/>
                <a:latin typeface="Comic Sans MS" charset="0"/>
                <a:ea typeface="ＭＳ Ｐゴシック" charset="0"/>
              </a:rPr>
              <a:t> </a:t>
            </a:r>
            <a:endParaRPr kumimoji="0" lang="en-US" b="0" i="0" u="none" strike="noStrike" kern="0" cap="none" spc="0" normalizeH="0" baseline="0" noProof="0" dirty="0">
              <a:ln>
                <a:noFill/>
              </a:ln>
              <a:solidFill>
                <a:srgbClr val="00B050"/>
              </a:solidFill>
              <a:effectLst/>
              <a:uLnTx/>
              <a:uFillTx/>
              <a:latin typeface="Arial" charset="0"/>
              <a:ea typeface="ＭＳ Ｐゴシック" charset="0"/>
            </a:endParaRPr>
          </a:p>
        </p:txBody>
      </p:sp>
      <p:sp>
        <p:nvSpPr>
          <p:cNvPr id="113" name="TextBox 74">
            <a:extLst>
              <a:ext uri="{FF2B5EF4-FFF2-40B4-BE49-F238E27FC236}">
                <a16:creationId xmlns:a16="http://schemas.microsoft.com/office/drawing/2014/main" id="{2A71D600-DE6B-F4E8-9510-7DB709363B88}"/>
              </a:ext>
            </a:extLst>
          </p:cNvPr>
          <p:cNvSpPr txBox="1"/>
          <p:nvPr/>
        </p:nvSpPr>
        <p:spPr>
          <a:xfrm>
            <a:off x="73965" y="6477389"/>
            <a:ext cx="7276130" cy="369332"/>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IN" dirty="0"/>
              <a:t>Copyright © 2010-2025 J.F. Kurose, K.W. Ross</a:t>
            </a:r>
          </a:p>
        </p:txBody>
      </p:sp>
    </p:spTree>
    <p:extLst>
      <p:ext uri="{BB962C8B-B14F-4D97-AF65-F5344CB8AC3E}">
        <p14:creationId xmlns:p14="http://schemas.microsoft.com/office/powerpoint/2010/main" val="3687483994"/>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2E161C2-A080-663B-4F99-EE0B24743B7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B3B0040-1B06-1E73-F442-A5B041778FB4}"/>
              </a:ext>
            </a:extLst>
          </p:cNvPr>
          <p:cNvSpPr>
            <a:spLocks noGrp="1"/>
          </p:cNvSpPr>
          <p:nvPr>
            <p:ph type="title"/>
          </p:nvPr>
        </p:nvSpPr>
        <p:spPr/>
        <p:txBody>
          <a:bodyPr/>
          <a:lstStyle/>
          <a:p>
            <a:r>
              <a:rPr lang="en-IN" dirty="0"/>
              <a:t>Link-state routing (example)</a:t>
            </a:r>
          </a:p>
        </p:txBody>
      </p:sp>
      <p:grpSp>
        <p:nvGrpSpPr>
          <p:cNvPr id="4" name="Group 2">
            <a:extLst>
              <a:ext uri="{FF2B5EF4-FFF2-40B4-BE49-F238E27FC236}">
                <a16:creationId xmlns:a16="http://schemas.microsoft.com/office/drawing/2014/main" id="{62D14C39-5F23-1A8B-53FE-9EFCB5A33206}"/>
              </a:ext>
            </a:extLst>
          </p:cNvPr>
          <p:cNvGrpSpPr>
            <a:grpSpLocks/>
          </p:cNvGrpSpPr>
          <p:nvPr/>
        </p:nvGrpSpPr>
        <p:grpSpPr bwMode="auto">
          <a:xfrm>
            <a:off x="7267328" y="1497821"/>
            <a:ext cx="4217987" cy="3364357"/>
            <a:chOff x="415" y="856"/>
            <a:chExt cx="2910" cy="2258"/>
          </a:xfrm>
        </p:grpSpPr>
        <p:grpSp>
          <p:nvGrpSpPr>
            <p:cNvPr id="5" name="Group 3">
              <a:extLst>
                <a:ext uri="{FF2B5EF4-FFF2-40B4-BE49-F238E27FC236}">
                  <a16:creationId xmlns:a16="http://schemas.microsoft.com/office/drawing/2014/main" id="{9BB08C6B-E205-3261-A9A9-7CA59F814FF0}"/>
                </a:ext>
              </a:extLst>
            </p:cNvPr>
            <p:cNvGrpSpPr>
              <a:grpSpLocks/>
            </p:cNvGrpSpPr>
            <p:nvPr/>
          </p:nvGrpSpPr>
          <p:grpSpPr bwMode="auto">
            <a:xfrm>
              <a:off x="1290" y="1997"/>
              <a:ext cx="316" cy="267"/>
              <a:chOff x="1613" y="2011"/>
              <a:chExt cx="316" cy="267"/>
            </a:xfrm>
          </p:grpSpPr>
          <p:sp>
            <p:nvSpPr>
              <p:cNvPr id="67" name="Oval 4">
                <a:extLst>
                  <a:ext uri="{FF2B5EF4-FFF2-40B4-BE49-F238E27FC236}">
                    <a16:creationId xmlns:a16="http://schemas.microsoft.com/office/drawing/2014/main" id="{8A47DA50-7AD2-05E1-941C-B9B15144287B}"/>
                  </a:ext>
                </a:extLst>
              </p:cNvPr>
              <p:cNvSpPr>
                <a:spLocks noChangeArrowheads="1"/>
              </p:cNvSpPr>
              <p:nvPr/>
            </p:nvSpPr>
            <p:spPr bwMode="auto">
              <a:xfrm>
                <a:off x="1616" y="2138"/>
                <a:ext cx="311" cy="81"/>
              </a:xfrm>
              <a:prstGeom prst="ellipse">
                <a:avLst/>
              </a:prstGeom>
              <a:solidFill>
                <a:srgbClr val="CCCCFF"/>
              </a:solidFill>
              <a:ln w="12700">
                <a:solidFill>
                  <a:srgbClr val="000000"/>
                </a:solidFill>
                <a:round/>
                <a:headEnd/>
                <a:tailEnd/>
              </a:ln>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68" name="Line 5">
                <a:extLst>
                  <a:ext uri="{FF2B5EF4-FFF2-40B4-BE49-F238E27FC236}">
                    <a16:creationId xmlns:a16="http://schemas.microsoft.com/office/drawing/2014/main" id="{EC8AC1D3-6C15-52D6-8DFB-E87B9AFCF141}"/>
                  </a:ext>
                </a:extLst>
              </p:cNvPr>
              <p:cNvSpPr>
                <a:spLocks noChangeShapeType="1"/>
              </p:cNvSpPr>
              <p:nvPr/>
            </p:nvSpPr>
            <p:spPr bwMode="auto">
              <a:xfrm>
                <a:off x="1616" y="2129"/>
                <a:ext cx="0" cy="50"/>
              </a:xfrm>
              <a:prstGeom prst="line">
                <a:avLst/>
              </a:prstGeom>
              <a:noFill/>
              <a:ln w="12700">
                <a:solidFill>
                  <a:srgbClr val="000000"/>
                </a:solidFill>
                <a:round/>
                <a:headEnd/>
                <a:tailEnd/>
              </a:ln>
              <a:extLst>
                <a:ext uri="{909E8E84-426E-40dd-AFC4-6F175D3DCCD1}">
                  <a14:hiddenFill xmlns="" xmlns:a14="http://schemas.microsoft.com/office/drawing/2010/main">
                    <a:noFill/>
                  </a14:hiddenFill>
                </a:ext>
              </a:extLst>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69" name="Line 6">
                <a:extLst>
                  <a:ext uri="{FF2B5EF4-FFF2-40B4-BE49-F238E27FC236}">
                    <a16:creationId xmlns:a16="http://schemas.microsoft.com/office/drawing/2014/main" id="{A32F2709-72E3-DF77-FA22-222A8C432451}"/>
                  </a:ext>
                </a:extLst>
              </p:cNvPr>
              <p:cNvSpPr>
                <a:spLocks noChangeShapeType="1"/>
              </p:cNvSpPr>
              <p:nvPr/>
            </p:nvSpPr>
            <p:spPr bwMode="auto">
              <a:xfrm>
                <a:off x="1929" y="2129"/>
                <a:ext cx="0" cy="50"/>
              </a:xfrm>
              <a:prstGeom prst="line">
                <a:avLst/>
              </a:prstGeom>
              <a:noFill/>
              <a:ln w="12700">
                <a:solidFill>
                  <a:srgbClr val="000000"/>
                </a:solidFill>
                <a:round/>
                <a:headEnd/>
                <a:tailEnd/>
              </a:ln>
              <a:extLst>
                <a:ext uri="{909E8E84-426E-40dd-AFC4-6F175D3DCCD1}">
                  <a14:hiddenFill xmlns="" xmlns:a14="http://schemas.microsoft.com/office/drawing/2010/main">
                    <a:noFill/>
                  </a14:hiddenFill>
                </a:ext>
              </a:extLst>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70" name="Rectangle 7">
                <a:extLst>
                  <a:ext uri="{FF2B5EF4-FFF2-40B4-BE49-F238E27FC236}">
                    <a16:creationId xmlns:a16="http://schemas.microsoft.com/office/drawing/2014/main" id="{E7CD9AFE-AAC2-DF09-AB7C-B6850E69F124}"/>
                  </a:ext>
                </a:extLst>
              </p:cNvPr>
              <p:cNvSpPr>
                <a:spLocks noChangeArrowheads="1"/>
              </p:cNvSpPr>
              <p:nvPr/>
            </p:nvSpPr>
            <p:spPr bwMode="auto">
              <a:xfrm>
                <a:off x="1616" y="2129"/>
                <a:ext cx="308" cy="49"/>
              </a:xfrm>
              <a:prstGeom prst="rect">
                <a:avLst/>
              </a:prstGeom>
              <a:solidFill>
                <a:srgbClr val="CCCCFF"/>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wrap="none" anchor="ctr"/>
              <a:lstStyle/>
              <a:p>
                <a:pPr marL="0" marR="0" lvl="0" indent="0" algn="ctr" defTabSz="914400" eaLnBrk="0" fontAlgn="base" latinLnBrk="0" hangingPunct="0">
                  <a:lnSpc>
                    <a:spcPct val="100000"/>
                  </a:lnSpc>
                  <a:spcBef>
                    <a:spcPct val="0"/>
                  </a:spcBef>
                  <a:spcAft>
                    <a:spcPct val="0"/>
                  </a:spcAft>
                  <a:buClrTx/>
                  <a:buSzTx/>
                  <a:buFontTx/>
                  <a:buNone/>
                  <a:tabLst/>
                  <a:defRPr/>
                </a:pPr>
                <a:endParaRPr kumimoji="0" lang="en-US" sz="24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71" name="Oval 8">
                <a:extLst>
                  <a:ext uri="{FF2B5EF4-FFF2-40B4-BE49-F238E27FC236}">
                    <a16:creationId xmlns:a16="http://schemas.microsoft.com/office/drawing/2014/main" id="{1E6CE1D1-E409-A592-9325-B01BA78F8006}"/>
                  </a:ext>
                </a:extLst>
              </p:cNvPr>
              <p:cNvSpPr>
                <a:spLocks noChangeArrowheads="1"/>
              </p:cNvSpPr>
              <p:nvPr/>
            </p:nvSpPr>
            <p:spPr bwMode="auto">
              <a:xfrm>
                <a:off x="1613" y="2072"/>
                <a:ext cx="311" cy="95"/>
              </a:xfrm>
              <a:prstGeom prst="ellipse">
                <a:avLst/>
              </a:prstGeom>
              <a:solidFill>
                <a:srgbClr val="CCCCFF"/>
              </a:solidFill>
              <a:ln w="12700">
                <a:solidFill>
                  <a:srgbClr val="000000"/>
                </a:solidFill>
                <a:round/>
                <a:headEnd/>
                <a:tailEnd/>
              </a:ln>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72" name="Rectangle 9">
                <a:extLst>
                  <a:ext uri="{FF2B5EF4-FFF2-40B4-BE49-F238E27FC236}">
                    <a16:creationId xmlns:a16="http://schemas.microsoft.com/office/drawing/2014/main" id="{D44873E7-A8D1-8E27-AB13-18D03D38E196}"/>
                  </a:ext>
                </a:extLst>
              </p:cNvPr>
              <p:cNvSpPr>
                <a:spLocks noChangeArrowheads="1"/>
              </p:cNvSpPr>
              <p:nvPr/>
            </p:nvSpPr>
            <p:spPr bwMode="auto">
              <a:xfrm>
                <a:off x="1686" y="2100"/>
                <a:ext cx="140" cy="105"/>
              </a:xfrm>
              <a:prstGeom prst="rect">
                <a:avLst/>
              </a:prstGeom>
              <a:solidFill>
                <a:srgbClr val="CCCCFF"/>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73" name="Text Box 10">
                <a:extLst>
                  <a:ext uri="{FF2B5EF4-FFF2-40B4-BE49-F238E27FC236}">
                    <a16:creationId xmlns:a16="http://schemas.microsoft.com/office/drawing/2014/main" id="{0281634F-FA3C-E4B4-BF35-F9E82942564C}"/>
                  </a:ext>
                </a:extLst>
              </p:cNvPr>
              <p:cNvSpPr txBox="1">
                <a:spLocks noChangeArrowheads="1"/>
              </p:cNvSpPr>
              <p:nvPr/>
            </p:nvSpPr>
            <p:spPr bwMode="auto">
              <a:xfrm>
                <a:off x="1633" y="2011"/>
                <a:ext cx="254" cy="26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en-US" sz="2000" b="0" i="0" u="none" strike="noStrike" kern="0" cap="none" spc="0" normalizeH="0" baseline="0" noProof="0" dirty="0">
                    <a:ln>
                      <a:noFill/>
                    </a:ln>
                    <a:solidFill>
                      <a:srgbClr val="000000"/>
                    </a:solidFill>
                    <a:effectLst/>
                    <a:uLnTx/>
                    <a:uFillTx/>
                    <a:latin typeface="Arial" charset="0"/>
                    <a:ea typeface="ＭＳ Ｐゴシック" charset="0"/>
                  </a:rPr>
                  <a:t>w</a:t>
                </a:r>
                <a:endParaRPr kumimoji="0" lang="en-US" sz="2400" b="0" i="0" u="none" strike="noStrike" kern="0" cap="none" spc="0" normalizeH="0" baseline="0" noProof="0" dirty="0">
                  <a:ln>
                    <a:noFill/>
                  </a:ln>
                  <a:solidFill>
                    <a:srgbClr val="000000"/>
                  </a:solidFill>
                  <a:effectLst/>
                  <a:uLnTx/>
                  <a:uFillTx/>
                  <a:latin typeface="Arial" charset="0"/>
                  <a:ea typeface="ＭＳ Ｐゴシック" charset="0"/>
                </a:endParaRPr>
              </a:p>
            </p:txBody>
          </p:sp>
        </p:grpSp>
        <p:sp>
          <p:nvSpPr>
            <p:cNvPr id="6" name="Text Box 11">
              <a:extLst>
                <a:ext uri="{FF2B5EF4-FFF2-40B4-BE49-F238E27FC236}">
                  <a16:creationId xmlns:a16="http://schemas.microsoft.com/office/drawing/2014/main" id="{0C08B5DF-5073-A9BF-455E-442B010FC20D}"/>
                </a:ext>
              </a:extLst>
            </p:cNvPr>
            <p:cNvSpPr txBox="1">
              <a:spLocks noChangeArrowheads="1"/>
            </p:cNvSpPr>
            <p:nvPr/>
          </p:nvSpPr>
          <p:spPr bwMode="auto">
            <a:xfrm>
              <a:off x="925" y="1959"/>
              <a:ext cx="215" cy="246"/>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en-US" sz="1800" b="0" i="0" u="none" strike="noStrike" kern="0" cap="none" spc="0" normalizeH="0" baseline="0" noProof="0" dirty="0">
                  <a:ln>
                    <a:noFill/>
                  </a:ln>
                  <a:solidFill>
                    <a:srgbClr val="000000"/>
                  </a:solidFill>
                  <a:effectLst/>
                  <a:uLnTx/>
                  <a:uFillTx/>
                  <a:latin typeface="Arial" charset="0"/>
                  <a:ea typeface="ＭＳ Ｐゴシック" charset="0"/>
                </a:rPr>
                <a:t>3</a:t>
              </a:r>
              <a:endParaRPr kumimoji="0" lang="en-US" sz="24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7" name="Text Box 12">
              <a:extLst>
                <a:ext uri="{FF2B5EF4-FFF2-40B4-BE49-F238E27FC236}">
                  <a16:creationId xmlns:a16="http://schemas.microsoft.com/office/drawing/2014/main" id="{91A1EC80-881F-EECC-1FD4-29CF22A634DF}"/>
                </a:ext>
              </a:extLst>
            </p:cNvPr>
            <p:cNvSpPr txBox="1">
              <a:spLocks noChangeArrowheads="1"/>
            </p:cNvSpPr>
            <p:nvPr/>
          </p:nvSpPr>
          <p:spPr bwMode="auto">
            <a:xfrm>
              <a:off x="1430" y="1478"/>
              <a:ext cx="215" cy="246"/>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en-US" sz="1800" b="0" i="0" u="none" strike="noStrike" kern="0" cap="none" spc="0" normalizeH="0" baseline="0" noProof="0" dirty="0">
                  <a:ln>
                    <a:noFill/>
                  </a:ln>
                  <a:solidFill>
                    <a:srgbClr val="000000"/>
                  </a:solidFill>
                  <a:effectLst/>
                  <a:uLnTx/>
                  <a:uFillTx/>
                  <a:latin typeface="Arial" charset="0"/>
                  <a:ea typeface="ＭＳ Ｐゴシック" charset="0"/>
                </a:rPr>
                <a:t>4</a:t>
              </a:r>
              <a:endParaRPr kumimoji="0" lang="en-US" sz="2400" b="0" i="0" u="none" strike="noStrike" kern="0" cap="none" spc="0" normalizeH="0" baseline="0" noProof="0" dirty="0">
                <a:ln>
                  <a:noFill/>
                </a:ln>
                <a:solidFill>
                  <a:srgbClr val="000000"/>
                </a:solidFill>
                <a:effectLst/>
                <a:uLnTx/>
                <a:uFillTx/>
                <a:latin typeface="Arial" charset="0"/>
                <a:ea typeface="ＭＳ Ｐゴシック" charset="0"/>
              </a:endParaRPr>
            </a:p>
          </p:txBody>
        </p:sp>
        <p:grpSp>
          <p:nvGrpSpPr>
            <p:cNvPr id="8" name="Group 13">
              <a:extLst>
                <a:ext uri="{FF2B5EF4-FFF2-40B4-BE49-F238E27FC236}">
                  <a16:creationId xmlns:a16="http://schemas.microsoft.com/office/drawing/2014/main" id="{9786DF3B-B636-7366-1C90-60571EF495D4}"/>
                </a:ext>
              </a:extLst>
            </p:cNvPr>
            <p:cNvGrpSpPr>
              <a:grpSpLocks/>
            </p:cNvGrpSpPr>
            <p:nvPr/>
          </p:nvGrpSpPr>
          <p:grpSpPr bwMode="auto">
            <a:xfrm>
              <a:off x="1299" y="2848"/>
              <a:ext cx="316" cy="266"/>
              <a:chOff x="1613" y="2011"/>
              <a:chExt cx="316" cy="266"/>
            </a:xfrm>
          </p:grpSpPr>
          <p:sp>
            <p:nvSpPr>
              <p:cNvPr id="60" name="Oval 14">
                <a:extLst>
                  <a:ext uri="{FF2B5EF4-FFF2-40B4-BE49-F238E27FC236}">
                    <a16:creationId xmlns:a16="http://schemas.microsoft.com/office/drawing/2014/main" id="{06BCB38D-8E04-E6E5-4EC7-C69712207B58}"/>
                  </a:ext>
                </a:extLst>
              </p:cNvPr>
              <p:cNvSpPr>
                <a:spLocks noChangeArrowheads="1"/>
              </p:cNvSpPr>
              <p:nvPr/>
            </p:nvSpPr>
            <p:spPr bwMode="auto">
              <a:xfrm>
                <a:off x="1616" y="2138"/>
                <a:ext cx="313" cy="81"/>
              </a:xfrm>
              <a:prstGeom prst="ellipse">
                <a:avLst/>
              </a:prstGeom>
              <a:solidFill>
                <a:srgbClr val="CCCCFF"/>
              </a:solidFill>
              <a:ln w="12700">
                <a:solidFill>
                  <a:srgbClr val="000000"/>
                </a:solidFill>
                <a:round/>
                <a:headEnd/>
                <a:tailEnd/>
              </a:ln>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61" name="Line 15">
                <a:extLst>
                  <a:ext uri="{FF2B5EF4-FFF2-40B4-BE49-F238E27FC236}">
                    <a16:creationId xmlns:a16="http://schemas.microsoft.com/office/drawing/2014/main" id="{CE9B17EF-0BAD-3315-6776-C0901861E590}"/>
                  </a:ext>
                </a:extLst>
              </p:cNvPr>
              <p:cNvSpPr>
                <a:spLocks noChangeShapeType="1"/>
              </p:cNvSpPr>
              <p:nvPr/>
            </p:nvSpPr>
            <p:spPr bwMode="auto">
              <a:xfrm>
                <a:off x="1616" y="2131"/>
                <a:ext cx="0" cy="50"/>
              </a:xfrm>
              <a:prstGeom prst="line">
                <a:avLst/>
              </a:prstGeom>
              <a:noFill/>
              <a:ln w="12700">
                <a:solidFill>
                  <a:srgbClr val="000000"/>
                </a:solidFill>
                <a:round/>
                <a:headEnd/>
                <a:tailEnd/>
              </a:ln>
              <a:extLst>
                <a:ext uri="{909E8E84-426E-40dd-AFC4-6F175D3DCCD1}">
                  <a14:hiddenFill xmlns="" xmlns:a14="http://schemas.microsoft.com/office/drawing/2010/main">
                    <a:noFill/>
                  </a14:hiddenFill>
                </a:ext>
              </a:extLst>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62" name="Line 16">
                <a:extLst>
                  <a:ext uri="{FF2B5EF4-FFF2-40B4-BE49-F238E27FC236}">
                    <a16:creationId xmlns:a16="http://schemas.microsoft.com/office/drawing/2014/main" id="{3C72AE73-EC92-24F5-6453-BD25B43E936C}"/>
                  </a:ext>
                </a:extLst>
              </p:cNvPr>
              <p:cNvSpPr>
                <a:spLocks noChangeShapeType="1"/>
              </p:cNvSpPr>
              <p:nvPr/>
            </p:nvSpPr>
            <p:spPr bwMode="auto">
              <a:xfrm>
                <a:off x="1929" y="2131"/>
                <a:ext cx="0" cy="50"/>
              </a:xfrm>
              <a:prstGeom prst="line">
                <a:avLst/>
              </a:prstGeom>
              <a:noFill/>
              <a:ln w="12700">
                <a:solidFill>
                  <a:srgbClr val="000000"/>
                </a:solidFill>
                <a:round/>
                <a:headEnd/>
                <a:tailEnd/>
              </a:ln>
              <a:extLst>
                <a:ext uri="{909E8E84-426E-40dd-AFC4-6F175D3DCCD1}">
                  <a14:hiddenFill xmlns="" xmlns:a14="http://schemas.microsoft.com/office/drawing/2010/main">
                    <a:noFill/>
                  </a14:hiddenFill>
                </a:ext>
              </a:extLst>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63" name="Rectangle 17">
                <a:extLst>
                  <a:ext uri="{FF2B5EF4-FFF2-40B4-BE49-F238E27FC236}">
                    <a16:creationId xmlns:a16="http://schemas.microsoft.com/office/drawing/2014/main" id="{0710B8B2-4A1B-3E00-AA95-979F80E21AE9}"/>
                  </a:ext>
                </a:extLst>
              </p:cNvPr>
              <p:cNvSpPr>
                <a:spLocks noChangeArrowheads="1"/>
              </p:cNvSpPr>
              <p:nvPr/>
            </p:nvSpPr>
            <p:spPr bwMode="auto">
              <a:xfrm>
                <a:off x="1616" y="2131"/>
                <a:ext cx="310" cy="49"/>
              </a:xfrm>
              <a:prstGeom prst="rect">
                <a:avLst/>
              </a:prstGeom>
              <a:solidFill>
                <a:srgbClr val="CCCCFF"/>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wrap="none" anchor="ctr"/>
              <a:lstStyle/>
              <a:p>
                <a:pPr marL="0" marR="0" lvl="0" indent="0" algn="ctr" defTabSz="914400" eaLnBrk="0" fontAlgn="base" latinLnBrk="0" hangingPunct="0">
                  <a:lnSpc>
                    <a:spcPct val="100000"/>
                  </a:lnSpc>
                  <a:spcBef>
                    <a:spcPct val="0"/>
                  </a:spcBef>
                  <a:spcAft>
                    <a:spcPct val="0"/>
                  </a:spcAft>
                  <a:buClrTx/>
                  <a:buSzTx/>
                  <a:buFontTx/>
                  <a:buNone/>
                  <a:tabLst/>
                  <a:defRPr/>
                </a:pPr>
                <a:endParaRPr kumimoji="0" lang="en-US" sz="24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64" name="Oval 18">
                <a:extLst>
                  <a:ext uri="{FF2B5EF4-FFF2-40B4-BE49-F238E27FC236}">
                    <a16:creationId xmlns:a16="http://schemas.microsoft.com/office/drawing/2014/main" id="{2263041C-F65C-CB29-77C6-9864163494AB}"/>
                  </a:ext>
                </a:extLst>
              </p:cNvPr>
              <p:cNvSpPr>
                <a:spLocks noChangeArrowheads="1"/>
              </p:cNvSpPr>
              <p:nvPr/>
            </p:nvSpPr>
            <p:spPr bwMode="auto">
              <a:xfrm>
                <a:off x="1613" y="2072"/>
                <a:ext cx="313" cy="95"/>
              </a:xfrm>
              <a:prstGeom prst="ellipse">
                <a:avLst/>
              </a:prstGeom>
              <a:solidFill>
                <a:srgbClr val="CCCCFF"/>
              </a:solidFill>
              <a:ln w="12700">
                <a:solidFill>
                  <a:srgbClr val="000000"/>
                </a:solidFill>
                <a:round/>
                <a:headEnd/>
                <a:tailEnd/>
              </a:ln>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65" name="Rectangle 19">
                <a:extLst>
                  <a:ext uri="{FF2B5EF4-FFF2-40B4-BE49-F238E27FC236}">
                    <a16:creationId xmlns:a16="http://schemas.microsoft.com/office/drawing/2014/main" id="{A7C2CEBD-6D52-B4C4-60FA-22F3B87D956E}"/>
                  </a:ext>
                </a:extLst>
              </p:cNvPr>
              <p:cNvSpPr>
                <a:spLocks noChangeArrowheads="1"/>
              </p:cNvSpPr>
              <p:nvPr/>
            </p:nvSpPr>
            <p:spPr bwMode="auto">
              <a:xfrm>
                <a:off x="1687" y="2100"/>
                <a:ext cx="141" cy="105"/>
              </a:xfrm>
              <a:prstGeom prst="rect">
                <a:avLst/>
              </a:prstGeom>
              <a:solidFill>
                <a:srgbClr val="CCCCFF"/>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66" name="Text Box 20">
                <a:extLst>
                  <a:ext uri="{FF2B5EF4-FFF2-40B4-BE49-F238E27FC236}">
                    <a16:creationId xmlns:a16="http://schemas.microsoft.com/office/drawing/2014/main" id="{D4B43494-A6FE-31D3-ADC4-0749EF57D14B}"/>
                  </a:ext>
                </a:extLst>
              </p:cNvPr>
              <p:cNvSpPr txBox="1">
                <a:spLocks noChangeArrowheads="1"/>
              </p:cNvSpPr>
              <p:nvPr/>
            </p:nvSpPr>
            <p:spPr bwMode="auto">
              <a:xfrm>
                <a:off x="1652" y="2011"/>
                <a:ext cx="215" cy="264"/>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en-US" sz="2000" b="0" i="0" u="none" strike="noStrike" kern="0" cap="none" spc="0" normalizeH="0" baseline="0" noProof="0" dirty="0">
                    <a:ln>
                      <a:noFill/>
                    </a:ln>
                    <a:solidFill>
                      <a:srgbClr val="000000"/>
                    </a:solidFill>
                    <a:effectLst/>
                    <a:uLnTx/>
                    <a:uFillTx/>
                    <a:latin typeface="Arial" charset="0"/>
                    <a:ea typeface="ＭＳ Ｐゴシック" charset="0"/>
                  </a:rPr>
                  <a:t>v</a:t>
                </a:r>
                <a:endParaRPr kumimoji="0" lang="en-US" sz="2400" b="0" i="0" u="none" strike="noStrike" kern="0" cap="none" spc="0" normalizeH="0" baseline="0" noProof="0" dirty="0">
                  <a:ln>
                    <a:noFill/>
                  </a:ln>
                  <a:solidFill>
                    <a:srgbClr val="000000"/>
                  </a:solidFill>
                  <a:effectLst/>
                  <a:uLnTx/>
                  <a:uFillTx/>
                  <a:latin typeface="Arial" charset="0"/>
                  <a:ea typeface="ＭＳ Ｐゴシック" charset="0"/>
                </a:endParaRPr>
              </a:p>
            </p:txBody>
          </p:sp>
        </p:grpSp>
        <p:grpSp>
          <p:nvGrpSpPr>
            <p:cNvPr id="9" name="Group 21">
              <a:extLst>
                <a:ext uri="{FF2B5EF4-FFF2-40B4-BE49-F238E27FC236}">
                  <a16:creationId xmlns:a16="http://schemas.microsoft.com/office/drawing/2014/main" id="{500ECB67-0EE3-895A-E077-2776AFA13AE1}"/>
                </a:ext>
              </a:extLst>
            </p:cNvPr>
            <p:cNvGrpSpPr>
              <a:grpSpLocks/>
            </p:cNvGrpSpPr>
            <p:nvPr/>
          </p:nvGrpSpPr>
          <p:grpSpPr bwMode="auto">
            <a:xfrm>
              <a:off x="1295" y="856"/>
              <a:ext cx="316" cy="266"/>
              <a:chOff x="1613" y="2011"/>
              <a:chExt cx="316" cy="266"/>
            </a:xfrm>
          </p:grpSpPr>
          <p:sp>
            <p:nvSpPr>
              <p:cNvPr id="53" name="Oval 22">
                <a:extLst>
                  <a:ext uri="{FF2B5EF4-FFF2-40B4-BE49-F238E27FC236}">
                    <a16:creationId xmlns:a16="http://schemas.microsoft.com/office/drawing/2014/main" id="{616D7019-A1EB-CC7B-1C80-07767CDD06A5}"/>
                  </a:ext>
                </a:extLst>
              </p:cNvPr>
              <p:cNvSpPr>
                <a:spLocks noChangeArrowheads="1"/>
              </p:cNvSpPr>
              <p:nvPr/>
            </p:nvSpPr>
            <p:spPr bwMode="auto">
              <a:xfrm>
                <a:off x="1616" y="2138"/>
                <a:ext cx="313" cy="81"/>
              </a:xfrm>
              <a:prstGeom prst="ellipse">
                <a:avLst/>
              </a:prstGeom>
              <a:solidFill>
                <a:srgbClr val="CCCCFF"/>
              </a:solidFill>
              <a:ln w="12700">
                <a:solidFill>
                  <a:srgbClr val="000000"/>
                </a:solidFill>
                <a:round/>
                <a:headEnd/>
                <a:tailEnd/>
              </a:ln>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54" name="Line 23">
                <a:extLst>
                  <a:ext uri="{FF2B5EF4-FFF2-40B4-BE49-F238E27FC236}">
                    <a16:creationId xmlns:a16="http://schemas.microsoft.com/office/drawing/2014/main" id="{892E24C3-0BDE-2F13-3A61-FF06CBB16957}"/>
                  </a:ext>
                </a:extLst>
              </p:cNvPr>
              <p:cNvSpPr>
                <a:spLocks noChangeShapeType="1"/>
              </p:cNvSpPr>
              <p:nvPr/>
            </p:nvSpPr>
            <p:spPr bwMode="auto">
              <a:xfrm>
                <a:off x="1616" y="2131"/>
                <a:ext cx="0" cy="50"/>
              </a:xfrm>
              <a:prstGeom prst="line">
                <a:avLst/>
              </a:prstGeom>
              <a:noFill/>
              <a:ln w="12700">
                <a:solidFill>
                  <a:srgbClr val="000000"/>
                </a:solidFill>
                <a:round/>
                <a:headEnd/>
                <a:tailEnd/>
              </a:ln>
              <a:extLst>
                <a:ext uri="{909E8E84-426E-40dd-AFC4-6F175D3DCCD1}">
                  <a14:hiddenFill xmlns="" xmlns:a14="http://schemas.microsoft.com/office/drawing/2010/main">
                    <a:noFill/>
                  </a14:hiddenFill>
                </a:ext>
              </a:extLst>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55" name="Line 24">
                <a:extLst>
                  <a:ext uri="{FF2B5EF4-FFF2-40B4-BE49-F238E27FC236}">
                    <a16:creationId xmlns:a16="http://schemas.microsoft.com/office/drawing/2014/main" id="{19F5530C-FB49-3E38-D4C0-A8BD9752FA0A}"/>
                  </a:ext>
                </a:extLst>
              </p:cNvPr>
              <p:cNvSpPr>
                <a:spLocks noChangeShapeType="1"/>
              </p:cNvSpPr>
              <p:nvPr/>
            </p:nvSpPr>
            <p:spPr bwMode="auto">
              <a:xfrm>
                <a:off x="1929" y="2131"/>
                <a:ext cx="0" cy="50"/>
              </a:xfrm>
              <a:prstGeom prst="line">
                <a:avLst/>
              </a:prstGeom>
              <a:noFill/>
              <a:ln w="12700">
                <a:solidFill>
                  <a:srgbClr val="000000"/>
                </a:solidFill>
                <a:round/>
                <a:headEnd/>
                <a:tailEnd/>
              </a:ln>
              <a:extLst>
                <a:ext uri="{909E8E84-426E-40dd-AFC4-6F175D3DCCD1}">
                  <a14:hiddenFill xmlns="" xmlns:a14="http://schemas.microsoft.com/office/drawing/2010/main">
                    <a:noFill/>
                  </a14:hiddenFill>
                </a:ext>
              </a:extLst>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56" name="Rectangle 25">
                <a:extLst>
                  <a:ext uri="{FF2B5EF4-FFF2-40B4-BE49-F238E27FC236}">
                    <a16:creationId xmlns:a16="http://schemas.microsoft.com/office/drawing/2014/main" id="{F9635AA4-4FD7-0749-7C1D-70700A0982B8}"/>
                  </a:ext>
                </a:extLst>
              </p:cNvPr>
              <p:cNvSpPr>
                <a:spLocks noChangeArrowheads="1"/>
              </p:cNvSpPr>
              <p:nvPr/>
            </p:nvSpPr>
            <p:spPr bwMode="auto">
              <a:xfrm>
                <a:off x="1616" y="2131"/>
                <a:ext cx="310" cy="49"/>
              </a:xfrm>
              <a:prstGeom prst="rect">
                <a:avLst/>
              </a:prstGeom>
              <a:solidFill>
                <a:srgbClr val="CCCCFF"/>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wrap="none" anchor="ctr"/>
              <a:lstStyle/>
              <a:p>
                <a:pPr marL="0" marR="0" lvl="0" indent="0" algn="ctr" defTabSz="914400" eaLnBrk="0" fontAlgn="base" latinLnBrk="0" hangingPunct="0">
                  <a:lnSpc>
                    <a:spcPct val="100000"/>
                  </a:lnSpc>
                  <a:spcBef>
                    <a:spcPct val="0"/>
                  </a:spcBef>
                  <a:spcAft>
                    <a:spcPct val="0"/>
                  </a:spcAft>
                  <a:buClrTx/>
                  <a:buSzTx/>
                  <a:buFontTx/>
                  <a:buNone/>
                  <a:tabLst/>
                  <a:defRPr/>
                </a:pPr>
                <a:endParaRPr kumimoji="0" lang="en-US" sz="24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57" name="Oval 26">
                <a:extLst>
                  <a:ext uri="{FF2B5EF4-FFF2-40B4-BE49-F238E27FC236}">
                    <a16:creationId xmlns:a16="http://schemas.microsoft.com/office/drawing/2014/main" id="{80C188F2-91D9-67E0-4CAF-5A2A8C18DC13}"/>
                  </a:ext>
                </a:extLst>
              </p:cNvPr>
              <p:cNvSpPr>
                <a:spLocks noChangeArrowheads="1"/>
              </p:cNvSpPr>
              <p:nvPr/>
            </p:nvSpPr>
            <p:spPr bwMode="auto">
              <a:xfrm>
                <a:off x="1611" y="2072"/>
                <a:ext cx="313" cy="97"/>
              </a:xfrm>
              <a:prstGeom prst="ellipse">
                <a:avLst/>
              </a:prstGeom>
              <a:solidFill>
                <a:srgbClr val="CCCCFF"/>
              </a:solidFill>
              <a:ln w="12700">
                <a:solidFill>
                  <a:srgbClr val="000000"/>
                </a:solidFill>
                <a:round/>
                <a:headEnd/>
                <a:tailEnd/>
              </a:ln>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58" name="Rectangle 27">
                <a:extLst>
                  <a:ext uri="{FF2B5EF4-FFF2-40B4-BE49-F238E27FC236}">
                    <a16:creationId xmlns:a16="http://schemas.microsoft.com/office/drawing/2014/main" id="{AA02488C-8101-07CD-4EBA-0AECD9E63439}"/>
                  </a:ext>
                </a:extLst>
              </p:cNvPr>
              <p:cNvSpPr>
                <a:spLocks noChangeArrowheads="1"/>
              </p:cNvSpPr>
              <p:nvPr/>
            </p:nvSpPr>
            <p:spPr bwMode="auto">
              <a:xfrm>
                <a:off x="1687" y="2100"/>
                <a:ext cx="141" cy="103"/>
              </a:xfrm>
              <a:prstGeom prst="rect">
                <a:avLst/>
              </a:prstGeom>
              <a:solidFill>
                <a:srgbClr val="CCCCFF"/>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59" name="Text Box 28">
                <a:extLst>
                  <a:ext uri="{FF2B5EF4-FFF2-40B4-BE49-F238E27FC236}">
                    <a16:creationId xmlns:a16="http://schemas.microsoft.com/office/drawing/2014/main" id="{5772CB31-F39C-6381-D6E3-D67AA3587F27}"/>
                  </a:ext>
                </a:extLst>
              </p:cNvPr>
              <p:cNvSpPr txBox="1">
                <a:spLocks noChangeArrowheads="1"/>
              </p:cNvSpPr>
              <p:nvPr/>
            </p:nvSpPr>
            <p:spPr bwMode="auto">
              <a:xfrm>
                <a:off x="1652" y="2011"/>
                <a:ext cx="215" cy="266"/>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en-US" sz="2000" b="0" i="0" u="none" strike="noStrike" kern="0" cap="none" spc="0" normalizeH="0" baseline="0" noProof="0" dirty="0">
                    <a:ln>
                      <a:noFill/>
                    </a:ln>
                    <a:solidFill>
                      <a:srgbClr val="000000"/>
                    </a:solidFill>
                    <a:effectLst/>
                    <a:uLnTx/>
                    <a:uFillTx/>
                    <a:latin typeface="Arial" charset="0"/>
                    <a:ea typeface="ＭＳ Ｐゴシック" charset="0"/>
                  </a:rPr>
                  <a:t>x</a:t>
                </a:r>
                <a:endParaRPr kumimoji="0" lang="en-US" sz="2400" b="0" i="0" u="none" strike="noStrike" kern="0" cap="none" spc="0" normalizeH="0" baseline="0" noProof="0" dirty="0">
                  <a:ln>
                    <a:noFill/>
                  </a:ln>
                  <a:solidFill>
                    <a:srgbClr val="000000"/>
                  </a:solidFill>
                  <a:effectLst/>
                  <a:uLnTx/>
                  <a:uFillTx/>
                  <a:latin typeface="Arial" charset="0"/>
                  <a:ea typeface="ＭＳ Ｐゴシック" charset="0"/>
                </a:endParaRPr>
              </a:p>
            </p:txBody>
          </p:sp>
        </p:grpSp>
        <p:grpSp>
          <p:nvGrpSpPr>
            <p:cNvPr id="10" name="Group 29">
              <a:extLst>
                <a:ext uri="{FF2B5EF4-FFF2-40B4-BE49-F238E27FC236}">
                  <a16:creationId xmlns:a16="http://schemas.microsoft.com/office/drawing/2014/main" id="{B32D8B84-C3A2-81C3-F21D-8144F4512D6D}"/>
                </a:ext>
              </a:extLst>
            </p:cNvPr>
            <p:cNvGrpSpPr>
              <a:grpSpLocks/>
            </p:cNvGrpSpPr>
            <p:nvPr/>
          </p:nvGrpSpPr>
          <p:grpSpPr bwMode="auto">
            <a:xfrm>
              <a:off x="415" y="2028"/>
              <a:ext cx="316" cy="267"/>
              <a:chOff x="1613" y="2011"/>
              <a:chExt cx="316" cy="267"/>
            </a:xfrm>
          </p:grpSpPr>
          <p:sp>
            <p:nvSpPr>
              <p:cNvPr id="46" name="Oval 30">
                <a:extLst>
                  <a:ext uri="{FF2B5EF4-FFF2-40B4-BE49-F238E27FC236}">
                    <a16:creationId xmlns:a16="http://schemas.microsoft.com/office/drawing/2014/main" id="{E58FCF49-78F5-1357-1E3E-1032892069B0}"/>
                  </a:ext>
                </a:extLst>
              </p:cNvPr>
              <p:cNvSpPr>
                <a:spLocks noChangeArrowheads="1"/>
              </p:cNvSpPr>
              <p:nvPr/>
            </p:nvSpPr>
            <p:spPr bwMode="auto">
              <a:xfrm>
                <a:off x="1616" y="2138"/>
                <a:ext cx="313" cy="82"/>
              </a:xfrm>
              <a:prstGeom prst="ellipse">
                <a:avLst/>
              </a:prstGeom>
              <a:solidFill>
                <a:srgbClr val="CCCCFF"/>
              </a:solidFill>
              <a:ln w="12700">
                <a:solidFill>
                  <a:srgbClr val="000000"/>
                </a:solidFill>
                <a:round/>
                <a:headEnd/>
                <a:tailEnd/>
              </a:ln>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47" name="Line 31">
                <a:extLst>
                  <a:ext uri="{FF2B5EF4-FFF2-40B4-BE49-F238E27FC236}">
                    <a16:creationId xmlns:a16="http://schemas.microsoft.com/office/drawing/2014/main" id="{BCEF1499-A144-3760-D44C-CE14DDC294D5}"/>
                  </a:ext>
                </a:extLst>
              </p:cNvPr>
              <p:cNvSpPr>
                <a:spLocks noChangeShapeType="1"/>
              </p:cNvSpPr>
              <p:nvPr/>
            </p:nvSpPr>
            <p:spPr bwMode="auto">
              <a:xfrm>
                <a:off x="1616" y="2131"/>
                <a:ext cx="0" cy="50"/>
              </a:xfrm>
              <a:prstGeom prst="line">
                <a:avLst/>
              </a:prstGeom>
              <a:noFill/>
              <a:ln w="12700">
                <a:solidFill>
                  <a:srgbClr val="000000"/>
                </a:solidFill>
                <a:round/>
                <a:headEnd/>
                <a:tailEnd/>
              </a:ln>
              <a:extLst>
                <a:ext uri="{909E8E84-426E-40dd-AFC4-6F175D3DCCD1}">
                  <a14:hiddenFill xmlns="" xmlns:a14="http://schemas.microsoft.com/office/drawing/2010/main">
                    <a:noFill/>
                  </a14:hiddenFill>
                </a:ext>
              </a:extLst>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48" name="Line 32">
                <a:extLst>
                  <a:ext uri="{FF2B5EF4-FFF2-40B4-BE49-F238E27FC236}">
                    <a16:creationId xmlns:a16="http://schemas.microsoft.com/office/drawing/2014/main" id="{87ADA54F-D721-920B-3D59-AC526CA911C1}"/>
                  </a:ext>
                </a:extLst>
              </p:cNvPr>
              <p:cNvSpPr>
                <a:spLocks noChangeShapeType="1"/>
              </p:cNvSpPr>
              <p:nvPr/>
            </p:nvSpPr>
            <p:spPr bwMode="auto">
              <a:xfrm>
                <a:off x="1931" y="2131"/>
                <a:ext cx="0" cy="50"/>
              </a:xfrm>
              <a:prstGeom prst="line">
                <a:avLst/>
              </a:prstGeom>
              <a:noFill/>
              <a:ln w="12700">
                <a:solidFill>
                  <a:srgbClr val="000000"/>
                </a:solidFill>
                <a:round/>
                <a:headEnd/>
                <a:tailEnd/>
              </a:ln>
              <a:extLst>
                <a:ext uri="{909E8E84-426E-40dd-AFC4-6F175D3DCCD1}">
                  <a14:hiddenFill xmlns="" xmlns:a14="http://schemas.microsoft.com/office/drawing/2010/main">
                    <a:noFill/>
                  </a14:hiddenFill>
                </a:ext>
              </a:extLst>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49" name="Rectangle 33">
                <a:extLst>
                  <a:ext uri="{FF2B5EF4-FFF2-40B4-BE49-F238E27FC236}">
                    <a16:creationId xmlns:a16="http://schemas.microsoft.com/office/drawing/2014/main" id="{32A9B60E-BDF9-D00F-CF05-58C81E14E74A}"/>
                  </a:ext>
                </a:extLst>
              </p:cNvPr>
              <p:cNvSpPr>
                <a:spLocks noChangeArrowheads="1"/>
              </p:cNvSpPr>
              <p:nvPr/>
            </p:nvSpPr>
            <p:spPr bwMode="auto">
              <a:xfrm>
                <a:off x="1616" y="2131"/>
                <a:ext cx="310" cy="49"/>
              </a:xfrm>
              <a:prstGeom prst="rect">
                <a:avLst/>
              </a:prstGeom>
              <a:solidFill>
                <a:srgbClr val="CCCCFF"/>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wrap="none" anchor="ctr"/>
              <a:lstStyle/>
              <a:p>
                <a:pPr marL="0" marR="0" lvl="0" indent="0" algn="ctr" defTabSz="914400" eaLnBrk="0" fontAlgn="base" latinLnBrk="0" hangingPunct="0">
                  <a:lnSpc>
                    <a:spcPct val="100000"/>
                  </a:lnSpc>
                  <a:spcBef>
                    <a:spcPct val="0"/>
                  </a:spcBef>
                  <a:spcAft>
                    <a:spcPct val="0"/>
                  </a:spcAft>
                  <a:buClrTx/>
                  <a:buSzTx/>
                  <a:buFontTx/>
                  <a:buNone/>
                  <a:tabLst/>
                  <a:defRPr/>
                </a:pPr>
                <a:endParaRPr kumimoji="0" lang="en-US" sz="24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50" name="Oval 34">
                <a:extLst>
                  <a:ext uri="{FF2B5EF4-FFF2-40B4-BE49-F238E27FC236}">
                    <a16:creationId xmlns:a16="http://schemas.microsoft.com/office/drawing/2014/main" id="{378ED9D1-2439-61DF-7617-55A558D67E7B}"/>
                  </a:ext>
                </a:extLst>
              </p:cNvPr>
              <p:cNvSpPr>
                <a:spLocks noChangeArrowheads="1"/>
              </p:cNvSpPr>
              <p:nvPr/>
            </p:nvSpPr>
            <p:spPr bwMode="auto">
              <a:xfrm>
                <a:off x="1613" y="2072"/>
                <a:ext cx="313" cy="97"/>
              </a:xfrm>
              <a:prstGeom prst="ellipse">
                <a:avLst/>
              </a:prstGeom>
              <a:solidFill>
                <a:srgbClr val="CCCCFF"/>
              </a:solidFill>
              <a:ln w="12700">
                <a:solidFill>
                  <a:srgbClr val="000000"/>
                </a:solidFill>
                <a:round/>
                <a:headEnd/>
                <a:tailEnd/>
              </a:ln>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51" name="Rectangle 35">
                <a:extLst>
                  <a:ext uri="{FF2B5EF4-FFF2-40B4-BE49-F238E27FC236}">
                    <a16:creationId xmlns:a16="http://schemas.microsoft.com/office/drawing/2014/main" id="{1896CAE2-9A87-90D1-8499-1A7A4E360AE6}"/>
                  </a:ext>
                </a:extLst>
              </p:cNvPr>
              <p:cNvSpPr>
                <a:spLocks noChangeArrowheads="1"/>
              </p:cNvSpPr>
              <p:nvPr/>
            </p:nvSpPr>
            <p:spPr bwMode="auto">
              <a:xfrm>
                <a:off x="1687" y="2102"/>
                <a:ext cx="141" cy="103"/>
              </a:xfrm>
              <a:prstGeom prst="rect">
                <a:avLst/>
              </a:prstGeom>
              <a:solidFill>
                <a:srgbClr val="CCCCFF"/>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52" name="Text Box 36">
                <a:extLst>
                  <a:ext uri="{FF2B5EF4-FFF2-40B4-BE49-F238E27FC236}">
                    <a16:creationId xmlns:a16="http://schemas.microsoft.com/office/drawing/2014/main" id="{B7CD401B-073D-ED1F-64D7-F7FDA4CA24B2}"/>
                  </a:ext>
                </a:extLst>
              </p:cNvPr>
              <p:cNvSpPr txBox="1">
                <a:spLocks noChangeArrowheads="1"/>
              </p:cNvSpPr>
              <p:nvPr/>
            </p:nvSpPr>
            <p:spPr bwMode="auto">
              <a:xfrm>
                <a:off x="1648" y="2011"/>
                <a:ext cx="226" cy="26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en-US" sz="2000" b="0" i="0" u="none" strike="noStrike" kern="0" cap="none" spc="0" normalizeH="0" baseline="0" noProof="0" dirty="0">
                    <a:ln>
                      <a:noFill/>
                    </a:ln>
                    <a:solidFill>
                      <a:srgbClr val="000000"/>
                    </a:solidFill>
                    <a:effectLst/>
                    <a:uLnTx/>
                    <a:uFillTx/>
                    <a:latin typeface="Arial" charset="0"/>
                    <a:ea typeface="ＭＳ Ｐゴシック" charset="0"/>
                  </a:rPr>
                  <a:t>u</a:t>
                </a:r>
                <a:endParaRPr kumimoji="0" lang="en-US" sz="2400" b="0" i="0" u="none" strike="noStrike" kern="0" cap="none" spc="0" normalizeH="0" baseline="0" noProof="0" dirty="0">
                  <a:ln>
                    <a:noFill/>
                  </a:ln>
                  <a:solidFill>
                    <a:srgbClr val="000000"/>
                  </a:solidFill>
                  <a:effectLst/>
                  <a:uLnTx/>
                  <a:uFillTx/>
                  <a:latin typeface="Arial" charset="0"/>
                  <a:ea typeface="ＭＳ Ｐゴシック" charset="0"/>
                </a:endParaRPr>
              </a:p>
            </p:txBody>
          </p:sp>
        </p:grpSp>
        <p:sp>
          <p:nvSpPr>
            <p:cNvPr id="11" name="Line 37">
              <a:extLst>
                <a:ext uri="{FF2B5EF4-FFF2-40B4-BE49-F238E27FC236}">
                  <a16:creationId xmlns:a16="http://schemas.microsoft.com/office/drawing/2014/main" id="{8578B01C-EBC4-7BB6-1EC0-B249D3F3826B}"/>
                </a:ext>
              </a:extLst>
            </p:cNvPr>
            <p:cNvSpPr>
              <a:spLocks noChangeShapeType="1"/>
            </p:cNvSpPr>
            <p:nvPr/>
          </p:nvSpPr>
          <p:spPr bwMode="auto">
            <a:xfrm>
              <a:off x="738" y="2156"/>
              <a:ext cx="632" cy="0"/>
            </a:xfrm>
            <a:prstGeom prst="line">
              <a:avLst/>
            </a:prstGeom>
            <a:noFill/>
            <a:ln w="9525">
              <a:solidFill>
                <a:srgbClr val="000000"/>
              </a:solidFill>
              <a:round/>
              <a:headEnd/>
              <a:tailEnd/>
            </a:ln>
            <a:extLst>
              <a:ext uri="{909E8E84-426E-40dd-AFC4-6F175D3DCCD1}">
                <a14:hiddenFill xmlns="" xmlns:a14="http://schemas.microsoft.com/office/drawing/2010/main">
                  <a:noFill/>
                </a14:hiddenFill>
              </a:ext>
            </a:extLst>
          </p:spPr>
          <p:txBody>
            <a:bodyP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12" name="Line 38">
              <a:extLst>
                <a:ext uri="{FF2B5EF4-FFF2-40B4-BE49-F238E27FC236}">
                  <a16:creationId xmlns:a16="http://schemas.microsoft.com/office/drawing/2014/main" id="{9FB68710-921C-5325-425A-C7302B94BB93}"/>
                </a:ext>
              </a:extLst>
            </p:cNvPr>
            <p:cNvSpPr>
              <a:spLocks noChangeShapeType="1"/>
            </p:cNvSpPr>
            <p:nvPr/>
          </p:nvSpPr>
          <p:spPr bwMode="auto">
            <a:xfrm>
              <a:off x="1440" y="1082"/>
              <a:ext cx="0" cy="962"/>
            </a:xfrm>
            <a:prstGeom prst="line">
              <a:avLst/>
            </a:prstGeom>
            <a:noFill/>
            <a:ln w="9525">
              <a:solidFill>
                <a:srgbClr val="000000"/>
              </a:solidFill>
              <a:round/>
              <a:headEnd/>
              <a:tailEnd/>
            </a:ln>
            <a:extLst>
              <a:ext uri="{909E8E84-426E-40dd-AFC4-6F175D3DCCD1}">
                <a14:hiddenFill xmlns="" xmlns:a14="http://schemas.microsoft.com/office/drawing/2010/main">
                  <a:noFill/>
                </a14:hiddenFill>
              </a:ext>
            </a:extLst>
          </p:spPr>
          <p:txBody>
            <a:bodyP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13" name="Line 39">
              <a:extLst>
                <a:ext uri="{FF2B5EF4-FFF2-40B4-BE49-F238E27FC236}">
                  <a16:creationId xmlns:a16="http://schemas.microsoft.com/office/drawing/2014/main" id="{5CCE18AC-619A-E6D6-AAFD-C8F6CE0D7C8B}"/>
                </a:ext>
              </a:extLst>
            </p:cNvPr>
            <p:cNvSpPr>
              <a:spLocks noChangeShapeType="1"/>
            </p:cNvSpPr>
            <p:nvPr/>
          </p:nvSpPr>
          <p:spPr bwMode="auto">
            <a:xfrm flipH="1">
              <a:off x="614" y="1021"/>
              <a:ext cx="674" cy="1080"/>
            </a:xfrm>
            <a:prstGeom prst="line">
              <a:avLst/>
            </a:prstGeom>
            <a:noFill/>
            <a:ln w="9525">
              <a:solidFill>
                <a:srgbClr val="000000"/>
              </a:solidFill>
              <a:round/>
              <a:headEnd/>
              <a:tailEnd/>
            </a:ln>
            <a:extLst>
              <a:ext uri="{909E8E84-426E-40dd-AFC4-6F175D3DCCD1}">
                <a14:hiddenFill xmlns="" xmlns:a14="http://schemas.microsoft.com/office/drawing/2010/main">
                  <a:noFill/>
                </a14:hiddenFill>
              </a:ext>
            </a:extLst>
          </p:spPr>
          <p:txBody>
            <a:bodyP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14" name="Text Box 40">
              <a:extLst>
                <a:ext uri="{FF2B5EF4-FFF2-40B4-BE49-F238E27FC236}">
                  <a16:creationId xmlns:a16="http://schemas.microsoft.com/office/drawing/2014/main" id="{77BD1FCA-92E0-4D1B-B16C-FC0E5EA96802}"/>
                </a:ext>
              </a:extLst>
            </p:cNvPr>
            <p:cNvSpPr txBox="1">
              <a:spLocks noChangeArrowheads="1"/>
            </p:cNvSpPr>
            <p:nvPr/>
          </p:nvSpPr>
          <p:spPr bwMode="auto">
            <a:xfrm>
              <a:off x="772" y="1368"/>
              <a:ext cx="215" cy="24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en-US" sz="1800" b="0" i="0" u="none" strike="noStrike" kern="0" cap="none" spc="0" normalizeH="0" baseline="0" noProof="0" dirty="0">
                  <a:ln>
                    <a:noFill/>
                  </a:ln>
                  <a:solidFill>
                    <a:srgbClr val="000000"/>
                  </a:solidFill>
                  <a:effectLst/>
                  <a:uLnTx/>
                  <a:uFillTx/>
                  <a:latin typeface="Arial" charset="0"/>
                  <a:ea typeface="ＭＳ Ｐゴシック" charset="0"/>
                </a:rPr>
                <a:t>5</a:t>
              </a:r>
              <a:endParaRPr kumimoji="0" lang="en-US" sz="24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15" name="Line 41">
              <a:extLst>
                <a:ext uri="{FF2B5EF4-FFF2-40B4-BE49-F238E27FC236}">
                  <a16:creationId xmlns:a16="http://schemas.microsoft.com/office/drawing/2014/main" id="{98BB2B1A-F2DF-40DC-354D-BA22BB9639E6}"/>
                </a:ext>
              </a:extLst>
            </p:cNvPr>
            <p:cNvSpPr>
              <a:spLocks noChangeShapeType="1"/>
            </p:cNvSpPr>
            <p:nvPr/>
          </p:nvSpPr>
          <p:spPr bwMode="auto">
            <a:xfrm>
              <a:off x="1447" y="2206"/>
              <a:ext cx="9" cy="710"/>
            </a:xfrm>
            <a:prstGeom prst="line">
              <a:avLst/>
            </a:prstGeom>
            <a:noFill/>
            <a:ln w="9525">
              <a:solidFill>
                <a:srgbClr val="000000"/>
              </a:solidFill>
              <a:round/>
              <a:headEnd/>
              <a:tailEnd/>
            </a:ln>
            <a:extLst>
              <a:ext uri="{909E8E84-426E-40dd-AFC4-6F175D3DCCD1}">
                <a14:hiddenFill xmlns="" xmlns:a14="http://schemas.microsoft.com/office/drawing/2010/main">
                  <a:noFill/>
                </a14:hiddenFill>
              </a:ext>
            </a:extLst>
          </p:spPr>
          <p:txBody>
            <a:bodyP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16" name="Text Box 42">
              <a:extLst>
                <a:ext uri="{FF2B5EF4-FFF2-40B4-BE49-F238E27FC236}">
                  <a16:creationId xmlns:a16="http://schemas.microsoft.com/office/drawing/2014/main" id="{911C5CF3-753A-7F74-117C-7F598BA49F19}"/>
                </a:ext>
              </a:extLst>
            </p:cNvPr>
            <p:cNvSpPr txBox="1">
              <a:spLocks noChangeArrowheads="1"/>
            </p:cNvSpPr>
            <p:nvPr/>
          </p:nvSpPr>
          <p:spPr bwMode="auto">
            <a:xfrm>
              <a:off x="1454" y="2407"/>
              <a:ext cx="215" cy="246"/>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en-US" sz="1800" b="0" i="0" u="none" strike="noStrike" kern="0" cap="none" spc="0" normalizeH="0" baseline="0" noProof="0" dirty="0">
                  <a:ln>
                    <a:noFill/>
                  </a:ln>
                  <a:solidFill>
                    <a:srgbClr val="000000"/>
                  </a:solidFill>
                  <a:effectLst/>
                  <a:uLnTx/>
                  <a:uFillTx/>
                  <a:latin typeface="Arial" charset="0"/>
                  <a:ea typeface="ＭＳ Ｐゴシック" charset="0"/>
                </a:rPr>
                <a:t>3</a:t>
              </a:r>
              <a:endParaRPr kumimoji="0" lang="en-US" sz="24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17" name="Freeform 43">
              <a:extLst>
                <a:ext uri="{FF2B5EF4-FFF2-40B4-BE49-F238E27FC236}">
                  <a16:creationId xmlns:a16="http://schemas.microsoft.com/office/drawing/2014/main" id="{9FC20B58-9B1A-9077-A729-65142557EB12}"/>
                </a:ext>
              </a:extLst>
            </p:cNvPr>
            <p:cNvSpPr>
              <a:spLocks/>
            </p:cNvSpPr>
            <p:nvPr/>
          </p:nvSpPr>
          <p:spPr bwMode="auto">
            <a:xfrm>
              <a:off x="601" y="2227"/>
              <a:ext cx="860" cy="799"/>
            </a:xfrm>
            <a:custGeom>
              <a:avLst/>
              <a:gdLst>
                <a:gd name="T0" fmla="*/ 0 w 857"/>
                <a:gd name="T1" fmla="*/ 0 h 1152"/>
                <a:gd name="T2" fmla="*/ 562 w 857"/>
                <a:gd name="T3" fmla="*/ 1152 h 1152"/>
                <a:gd name="T4" fmla="*/ 857 w 857"/>
                <a:gd name="T5" fmla="*/ 772 h 1152"/>
                <a:gd name="T6" fmla="*/ 0 60000 65536"/>
                <a:gd name="T7" fmla="*/ 0 60000 65536"/>
                <a:gd name="T8" fmla="*/ 0 60000 65536"/>
                <a:gd name="T9" fmla="*/ 0 w 857"/>
                <a:gd name="T10" fmla="*/ 0 h 1152"/>
                <a:gd name="T11" fmla="*/ 857 w 857"/>
                <a:gd name="T12" fmla="*/ 1152 h 1152"/>
                <a:gd name="connsiteX0" fmla="*/ 0 w 10000"/>
                <a:gd name="connsiteY0" fmla="*/ 0 h 6928"/>
                <a:gd name="connsiteX1" fmla="*/ 3770 w 10000"/>
                <a:gd name="connsiteY1" fmla="*/ 6300 h 6928"/>
                <a:gd name="connsiteX2" fmla="*/ 10000 w 10000"/>
                <a:gd name="connsiteY2" fmla="*/ 6701 h 6928"/>
                <a:gd name="connsiteX0" fmla="*/ 0 w 10000"/>
                <a:gd name="connsiteY0" fmla="*/ 0 h 9871"/>
                <a:gd name="connsiteX1" fmla="*/ 1802 w 10000"/>
                <a:gd name="connsiteY1" fmla="*/ 7634 h 9871"/>
                <a:gd name="connsiteX2" fmla="*/ 10000 w 10000"/>
                <a:gd name="connsiteY2" fmla="*/ 9672 h 9871"/>
                <a:gd name="connsiteX0" fmla="*/ 0 w 10000"/>
                <a:gd name="connsiteY0" fmla="*/ 0 h 10136"/>
                <a:gd name="connsiteX1" fmla="*/ 1802 w 10000"/>
                <a:gd name="connsiteY1" fmla="*/ 7734 h 10136"/>
                <a:gd name="connsiteX2" fmla="*/ 10000 w 10000"/>
                <a:gd name="connsiteY2" fmla="*/ 9798 h 10136"/>
                <a:gd name="connsiteX0" fmla="*/ 0 w 10000"/>
                <a:gd name="connsiteY0" fmla="*/ 0 h 10136"/>
                <a:gd name="connsiteX1" fmla="*/ 1802 w 10000"/>
                <a:gd name="connsiteY1" fmla="*/ 7734 h 10136"/>
                <a:gd name="connsiteX2" fmla="*/ 10000 w 10000"/>
                <a:gd name="connsiteY2" fmla="*/ 9798 h 10136"/>
                <a:gd name="connsiteX0" fmla="*/ 32 w 10032"/>
                <a:gd name="connsiteY0" fmla="*/ 0 h 10136"/>
                <a:gd name="connsiteX1" fmla="*/ 1834 w 10032"/>
                <a:gd name="connsiteY1" fmla="*/ 7734 h 10136"/>
                <a:gd name="connsiteX2" fmla="*/ 10032 w 10032"/>
                <a:gd name="connsiteY2" fmla="*/ 9798 h 10136"/>
              </a:gdLst>
              <a:ahLst/>
              <a:cxnLst>
                <a:cxn ang="0">
                  <a:pos x="connsiteX0" y="connsiteY0"/>
                </a:cxn>
                <a:cxn ang="0">
                  <a:pos x="connsiteX1" y="connsiteY1"/>
                </a:cxn>
                <a:cxn ang="0">
                  <a:pos x="connsiteX2" y="connsiteY2"/>
                </a:cxn>
              </a:cxnLst>
              <a:rect l="l" t="t" r="r" b="b"/>
              <a:pathLst>
                <a:path w="10032" h="10136">
                  <a:moveTo>
                    <a:pt x="32" y="0"/>
                  </a:moveTo>
                  <a:cubicBezTo>
                    <a:pt x="62" y="4573"/>
                    <a:pt x="-465" y="5047"/>
                    <a:pt x="1834" y="7734"/>
                  </a:cubicBezTo>
                  <a:cubicBezTo>
                    <a:pt x="4132" y="9414"/>
                    <a:pt x="9320" y="10802"/>
                    <a:pt x="10032" y="9798"/>
                  </a:cubicBezTo>
                </a:path>
              </a:pathLst>
            </a:custGeom>
            <a:noFill/>
            <a:ln w="9525">
              <a:solidFill>
                <a:srgbClr val="000000"/>
              </a:solidFill>
              <a:round/>
              <a:headEnd/>
              <a:tailEnd/>
            </a:ln>
            <a:extLst>
              <a:ext uri="{909E8E84-426E-40dd-AFC4-6F175D3DCCD1}">
                <a14:hiddenFill xmlns="" xmlns:a14="http://schemas.microsoft.com/office/drawing/2010/main">
                  <a:solidFill>
                    <a:srgbClr val="FFFFFF"/>
                  </a:solidFill>
                </a14:hiddenFill>
              </a:ext>
            </a:extLst>
          </p:spPr>
          <p:txBody>
            <a:bodyP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18" name="Text Box 44">
              <a:extLst>
                <a:ext uri="{FF2B5EF4-FFF2-40B4-BE49-F238E27FC236}">
                  <a16:creationId xmlns:a16="http://schemas.microsoft.com/office/drawing/2014/main" id="{1FBB70A9-91FF-310B-E59A-5AFEDA763D88}"/>
                </a:ext>
              </a:extLst>
            </p:cNvPr>
            <p:cNvSpPr txBox="1">
              <a:spLocks noChangeArrowheads="1"/>
            </p:cNvSpPr>
            <p:nvPr/>
          </p:nvSpPr>
          <p:spPr bwMode="auto">
            <a:xfrm>
              <a:off x="768" y="2582"/>
              <a:ext cx="216" cy="246"/>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en-US" sz="1800" b="0" i="0" u="none" strike="noStrike" kern="0" cap="none" spc="0" normalizeH="0" baseline="0" noProof="0" dirty="0">
                  <a:ln>
                    <a:noFill/>
                  </a:ln>
                  <a:solidFill>
                    <a:srgbClr val="000000"/>
                  </a:solidFill>
                  <a:effectLst/>
                  <a:uLnTx/>
                  <a:uFillTx/>
                  <a:latin typeface="Arial" charset="0"/>
                  <a:ea typeface="ＭＳ Ｐゴシック" charset="0"/>
                </a:rPr>
                <a:t>7</a:t>
              </a:r>
              <a:endParaRPr kumimoji="0" lang="en-US" sz="24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19" name="Line 45">
              <a:extLst>
                <a:ext uri="{FF2B5EF4-FFF2-40B4-BE49-F238E27FC236}">
                  <a16:creationId xmlns:a16="http://schemas.microsoft.com/office/drawing/2014/main" id="{D713602F-02E6-AC95-2441-0DC7D6313B82}"/>
                </a:ext>
              </a:extLst>
            </p:cNvPr>
            <p:cNvSpPr>
              <a:spLocks noChangeShapeType="1"/>
            </p:cNvSpPr>
            <p:nvPr/>
          </p:nvSpPr>
          <p:spPr bwMode="auto">
            <a:xfrm flipH="1">
              <a:off x="1450" y="2158"/>
              <a:ext cx="998" cy="823"/>
            </a:xfrm>
            <a:prstGeom prst="line">
              <a:avLst/>
            </a:prstGeom>
            <a:noFill/>
            <a:ln w="9525">
              <a:solidFill>
                <a:srgbClr val="000000"/>
              </a:solidFill>
              <a:round/>
              <a:headEnd/>
              <a:tailEnd/>
            </a:ln>
            <a:extLst>
              <a:ext uri="{909E8E84-426E-40dd-AFC4-6F175D3DCCD1}">
                <a14:hiddenFill xmlns="" xmlns:a14="http://schemas.microsoft.com/office/drawing/2010/main">
                  <a:noFill/>
                </a14:hiddenFill>
              </a:ext>
            </a:extLst>
          </p:spPr>
          <p:txBody>
            <a:bodyP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20" name="Text Box 46">
              <a:extLst>
                <a:ext uri="{FF2B5EF4-FFF2-40B4-BE49-F238E27FC236}">
                  <a16:creationId xmlns:a16="http://schemas.microsoft.com/office/drawing/2014/main" id="{5E2AAF9A-1AAA-C9D9-AD2B-5CD4333A6298}"/>
                </a:ext>
              </a:extLst>
            </p:cNvPr>
            <p:cNvSpPr txBox="1">
              <a:spLocks noChangeArrowheads="1"/>
            </p:cNvSpPr>
            <p:nvPr/>
          </p:nvSpPr>
          <p:spPr bwMode="auto">
            <a:xfrm>
              <a:off x="1896" y="2569"/>
              <a:ext cx="216" cy="246"/>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en-US" sz="1800" b="0" i="0" u="none" strike="noStrike" kern="0" cap="none" spc="0" normalizeH="0" baseline="0" noProof="0" dirty="0">
                  <a:ln>
                    <a:noFill/>
                  </a:ln>
                  <a:solidFill>
                    <a:srgbClr val="000000"/>
                  </a:solidFill>
                  <a:effectLst/>
                  <a:uLnTx/>
                  <a:uFillTx/>
                  <a:latin typeface="Arial" charset="0"/>
                  <a:ea typeface="ＭＳ Ｐゴシック" charset="0"/>
                </a:rPr>
                <a:t>4</a:t>
              </a:r>
              <a:endParaRPr kumimoji="0" lang="en-US" sz="24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21" name="Freeform 47">
              <a:extLst>
                <a:ext uri="{FF2B5EF4-FFF2-40B4-BE49-F238E27FC236}">
                  <a16:creationId xmlns:a16="http://schemas.microsoft.com/office/drawing/2014/main" id="{26C3B9A9-7539-7901-50EF-82BE97620B7A}"/>
                </a:ext>
              </a:extLst>
            </p:cNvPr>
            <p:cNvSpPr>
              <a:spLocks/>
            </p:cNvSpPr>
            <p:nvPr/>
          </p:nvSpPr>
          <p:spPr bwMode="auto">
            <a:xfrm>
              <a:off x="1477" y="1946"/>
              <a:ext cx="991" cy="484"/>
            </a:xfrm>
            <a:custGeom>
              <a:avLst/>
              <a:gdLst>
                <a:gd name="T0" fmla="*/ 0 w 991"/>
                <a:gd name="T1" fmla="*/ 168 h 484"/>
                <a:gd name="T2" fmla="*/ 204 w 991"/>
                <a:gd name="T3" fmla="*/ 484 h 484"/>
                <a:gd name="T4" fmla="*/ 302 w 991"/>
                <a:gd name="T5" fmla="*/ 7 h 484"/>
                <a:gd name="T6" fmla="*/ 379 w 991"/>
                <a:gd name="T7" fmla="*/ 442 h 484"/>
                <a:gd name="T8" fmla="*/ 534 w 991"/>
                <a:gd name="T9" fmla="*/ 21 h 484"/>
                <a:gd name="T10" fmla="*/ 611 w 991"/>
                <a:gd name="T11" fmla="*/ 351 h 484"/>
                <a:gd name="T12" fmla="*/ 660 w 991"/>
                <a:gd name="T13" fmla="*/ 77 h 484"/>
                <a:gd name="T14" fmla="*/ 991 w 991"/>
                <a:gd name="T15" fmla="*/ 218 h 484"/>
                <a:gd name="T16" fmla="*/ 0 60000 65536"/>
                <a:gd name="T17" fmla="*/ 0 60000 65536"/>
                <a:gd name="T18" fmla="*/ 0 60000 65536"/>
                <a:gd name="T19" fmla="*/ 0 60000 65536"/>
                <a:gd name="T20" fmla="*/ 0 60000 65536"/>
                <a:gd name="T21" fmla="*/ 0 60000 65536"/>
                <a:gd name="T22" fmla="*/ 0 60000 65536"/>
                <a:gd name="T23" fmla="*/ 0 60000 65536"/>
                <a:gd name="T24" fmla="*/ 0 w 991"/>
                <a:gd name="T25" fmla="*/ 0 h 484"/>
                <a:gd name="T26" fmla="*/ 991 w 991"/>
                <a:gd name="T27" fmla="*/ 484 h 484"/>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991" h="484">
                  <a:moveTo>
                    <a:pt x="0" y="168"/>
                  </a:moveTo>
                  <a:cubicBezTo>
                    <a:pt x="0" y="168"/>
                    <a:pt x="145" y="484"/>
                    <a:pt x="204" y="484"/>
                  </a:cubicBezTo>
                  <a:cubicBezTo>
                    <a:pt x="263" y="484"/>
                    <a:pt x="253" y="6"/>
                    <a:pt x="302" y="7"/>
                  </a:cubicBezTo>
                  <a:cubicBezTo>
                    <a:pt x="331" y="0"/>
                    <a:pt x="313" y="444"/>
                    <a:pt x="379" y="442"/>
                  </a:cubicBezTo>
                  <a:cubicBezTo>
                    <a:pt x="418" y="444"/>
                    <a:pt x="475" y="24"/>
                    <a:pt x="534" y="21"/>
                  </a:cubicBezTo>
                  <a:cubicBezTo>
                    <a:pt x="573" y="6"/>
                    <a:pt x="575" y="360"/>
                    <a:pt x="611" y="351"/>
                  </a:cubicBezTo>
                  <a:cubicBezTo>
                    <a:pt x="647" y="342"/>
                    <a:pt x="577" y="80"/>
                    <a:pt x="660" y="77"/>
                  </a:cubicBezTo>
                  <a:cubicBezTo>
                    <a:pt x="743" y="74"/>
                    <a:pt x="922" y="189"/>
                    <a:pt x="991" y="218"/>
                  </a:cubicBezTo>
                </a:path>
              </a:pathLst>
            </a:custGeom>
            <a:noFill/>
            <a:ln w="9525">
              <a:solidFill>
                <a:srgbClr val="000000"/>
              </a:solidFill>
              <a:round/>
              <a:headEnd/>
              <a:tailEnd/>
            </a:ln>
            <a:extLst>
              <a:ext uri="{909E8E84-426E-40dd-AFC4-6F175D3DCCD1}">
                <a14:hiddenFill xmlns="" xmlns:a14="http://schemas.microsoft.com/office/drawing/2010/main">
                  <a:solidFill>
                    <a:srgbClr val="FFFFFF"/>
                  </a:solidFill>
                </a14:hiddenFill>
              </a:ext>
            </a:extLst>
          </p:spPr>
          <p:txBody>
            <a:bodyP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endParaRPr>
            </a:p>
          </p:txBody>
        </p:sp>
        <p:grpSp>
          <p:nvGrpSpPr>
            <p:cNvPr id="22" name="Group 48">
              <a:extLst>
                <a:ext uri="{FF2B5EF4-FFF2-40B4-BE49-F238E27FC236}">
                  <a16:creationId xmlns:a16="http://schemas.microsoft.com/office/drawing/2014/main" id="{529FE44F-44B5-597D-5B31-629BFF9E611E}"/>
                </a:ext>
              </a:extLst>
            </p:cNvPr>
            <p:cNvGrpSpPr>
              <a:grpSpLocks/>
            </p:cNvGrpSpPr>
            <p:nvPr/>
          </p:nvGrpSpPr>
          <p:grpSpPr bwMode="auto">
            <a:xfrm>
              <a:off x="2332" y="2021"/>
              <a:ext cx="316" cy="266"/>
              <a:chOff x="1613" y="2011"/>
              <a:chExt cx="316" cy="266"/>
            </a:xfrm>
          </p:grpSpPr>
          <p:sp>
            <p:nvSpPr>
              <p:cNvPr id="39" name="Oval 49">
                <a:extLst>
                  <a:ext uri="{FF2B5EF4-FFF2-40B4-BE49-F238E27FC236}">
                    <a16:creationId xmlns:a16="http://schemas.microsoft.com/office/drawing/2014/main" id="{490706CD-79D4-2258-99DE-8C6F5BFAB10D}"/>
                  </a:ext>
                </a:extLst>
              </p:cNvPr>
              <p:cNvSpPr>
                <a:spLocks noChangeArrowheads="1"/>
              </p:cNvSpPr>
              <p:nvPr/>
            </p:nvSpPr>
            <p:spPr bwMode="auto">
              <a:xfrm>
                <a:off x="1616" y="2136"/>
                <a:ext cx="313" cy="82"/>
              </a:xfrm>
              <a:prstGeom prst="ellipse">
                <a:avLst/>
              </a:prstGeom>
              <a:solidFill>
                <a:srgbClr val="CCCCFF"/>
              </a:solidFill>
              <a:ln w="12700">
                <a:solidFill>
                  <a:srgbClr val="000000"/>
                </a:solidFill>
                <a:round/>
                <a:headEnd/>
                <a:tailEnd/>
              </a:ln>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40" name="Line 50">
                <a:extLst>
                  <a:ext uri="{FF2B5EF4-FFF2-40B4-BE49-F238E27FC236}">
                    <a16:creationId xmlns:a16="http://schemas.microsoft.com/office/drawing/2014/main" id="{BD99360B-066E-1A55-17FD-D2C34E701C64}"/>
                  </a:ext>
                </a:extLst>
              </p:cNvPr>
              <p:cNvSpPr>
                <a:spLocks noChangeShapeType="1"/>
              </p:cNvSpPr>
              <p:nvPr/>
            </p:nvSpPr>
            <p:spPr bwMode="auto">
              <a:xfrm>
                <a:off x="1616" y="2131"/>
                <a:ext cx="0" cy="50"/>
              </a:xfrm>
              <a:prstGeom prst="line">
                <a:avLst/>
              </a:prstGeom>
              <a:noFill/>
              <a:ln w="12700">
                <a:solidFill>
                  <a:srgbClr val="000000"/>
                </a:solidFill>
                <a:round/>
                <a:headEnd/>
                <a:tailEnd/>
              </a:ln>
              <a:extLst>
                <a:ext uri="{909E8E84-426E-40dd-AFC4-6F175D3DCCD1}">
                  <a14:hiddenFill xmlns="" xmlns:a14="http://schemas.microsoft.com/office/drawing/2010/main">
                    <a:noFill/>
                  </a14:hiddenFill>
                </a:ext>
              </a:extLst>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41" name="Line 51">
                <a:extLst>
                  <a:ext uri="{FF2B5EF4-FFF2-40B4-BE49-F238E27FC236}">
                    <a16:creationId xmlns:a16="http://schemas.microsoft.com/office/drawing/2014/main" id="{C2B11DD7-3976-17F9-B390-B8C34151E4E6}"/>
                  </a:ext>
                </a:extLst>
              </p:cNvPr>
              <p:cNvSpPr>
                <a:spLocks noChangeShapeType="1"/>
              </p:cNvSpPr>
              <p:nvPr/>
            </p:nvSpPr>
            <p:spPr bwMode="auto">
              <a:xfrm>
                <a:off x="1929" y="2131"/>
                <a:ext cx="0" cy="50"/>
              </a:xfrm>
              <a:prstGeom prst="line">
                <a:avLst/>
              </a:prstGeom>
              <a:noFill/>
              <a:ln w="12700">
                <a:solidFill>
                  <a:srgbClr val="000000"/>
                </a:solidFill>
                <a:round/>
                <a:headEnd/>
                <a:tailEnd/>
              </a:ln>
              <a:extLst>
                <a:ext uri="{909E8E84-426E-40dd-AFC4-6F175D3DCCD1}">
                  <a14:hiddenFill xmlns="" xmlns:a14="http://schemas.microsoft.com/office/drawing/2010/main">
                    <a:noFill/>
                  </a14:hiddenFill>
                </a:ext>
              </a:extLst>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42" name="Rectangle 52">
                <a:extLst>
                  <a:ext uri="{FF2B5EF4-FFF2-40B4-BE49-F238E27FC236}">
                    <a16:creationId xmlns:a16="http://schemas.microsoft.com/office/drawing/2014/main" id="{8D7015FB-39D3-5F05-9DB4-063CED0CFBA9}"/>
                  </a:ext>
                </a:extLst>
              </p:cNvPr>
              <p:cNvSpPr>
                <a:spLocks noChangeArrowheads="1"/>
              </p:cNvSpPr>
              <p:nvPr/>
            </p:nvSpPr>
            <p:spPr bwMode="auto">
              <a:xfrm>
                <a:off x="1616" y="2131"/>
                <a:ext cx="310" cy="49"/>
              </a:xfrm>
              <a:prstGeom prst="rect">
                <a:avLst/>
              </a:prstGeom>
              <a:solidFill>
                <a:srgbClr val="CCCCFF"/>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wrap="none" anchor="ctr"/>
              <a:lstStyle/>
              <a:p>
                <a:pPr marL="0" marR="0" lvl="0" indent="0" algn="ctr" defTabSz="914400" eaLnBrk="0" fontAlgn="base" latinLnBrk="0" hangingPunct="0">
                  <a:lnSpc>
                    <a:spcPct val="100000"/>
                  </a:lnSpc>
                  <a:spcBef>
                    <a:spcPct val="0"/>
                  </a:spcBef>
                  <a:spcAft>
                    <a:spcPct val="0"/>
                  </a:spcAft>
                  <a:buClrTx/>
                  <a:buSzTx/>
                  <a:buFontTx/>
                  <a:buNone/>
                  <a:tabLst/>
                  <a:defRPr/>
                </a:pPr>
                <a:endParaRPr kumimoji="0" lang="en-US" sz="24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43" name="Oval 53">
                <a:extLst>
                  <a:ext uri="{FF2B5EF4-FFF2-40B4-BE49-F238E27FC236}">
                    <a16:creationId xmlns:a16="http://schemas.microsoft.com/office/drawing/2014/main" id="{D636DAAB-7A34-25C6-B410-7A0A3FA65476}"/>
                  </a:ext>
                </a:extLst>
              </p:cNvPr>
              <p:cNvSpPr>
                <a:spLocks noChangeArrowheads="1"/>
              </p:cNvSpPr>
              <p:nvPr/>
            </p:nvSpPr>
            <p:spPr bwMode="auto">
              <a:xfrm>
                <a:off x="1613" y="2070"/>
                <a:ext cx="313" cy="97"/>
              </a:xfrm>
              <a:prstGeom prst="ellipse">
                <a:avLst/>
              </a:prstGeom>
              <a:solidFill>
                <a:srgbClr val="CCCCFF"/>
              </a:solidFill>
              <a:ln w="12700">
                <a:solidFill>
                  <a:srgbClr val="000000"/>
                </a:solidFill>
                <a:round/>
                <a:headEnd/>
                <a:tailEnd/>
              </a:ln>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44" name="Rectangle 54">
                <a:extLst>
                  <a:ext uri="{FF2B5EF4-FFF2-40B4-BE49-F238E27FC236}">
                    <a16:creationId xmlns:a16="http://schemas.microsoft.com/office/drawing/2014/main" id="{2C6DC6F8-0EBE-C5C1-B01A-370251E22AA4}"/>
                  </a:ext>
                </a:extLst>
              </p:cNvPr>
              <p:cNvSpPr>
                <a:spLocks noChangeArrowheads="1"/>
              </p:cNvSpPr>
              <p:nvPr/>
            </p:nvSpPr>
            <p:spPr bwMode="auto">
              <a:xfrm>
                <a:off x="1687" y="2100"/>
                <a:ext cx="141" cy="103"/>
              </a:xfrm>
              <a:prstGeom prst="rect">
                <a:avLst/>
              </a:prstGeom>
              <a:solidFill>
                <a:srgbClr val="CCCCFF"/>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45" name="Text Box 55">
                <a:extLst>
                  <a:ext uri="{FF2B5EF4-FFF2-40B4-BE49-F238E27FC236}">
                    <a16:creationId xmlns:a16="http://schemas.microsoft.com/office/drawing/2014/main" id="{B8A282E3-C5AB-6CA7-C06F-7AA66F1173DA}"/>
                  </a:ext>
                </a:extLst>
              </p:cNvPr>
              <p:cNvSpPr txBox="1">
                <a:spLocks noChangeArrowheads="1"/>
              </p:cNvSpPr>
              <p:nvPr/>
            </p:nvSpPr>
            <p:spPr bwMode="auto">
              <a:xfrm>
                <a:off x="1652" y="2011"/>
                <a:ext cx="215" cy="266"/>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en-US" sz="2000" b="0" i="0" u="none" strike="noStrike" kern="0" cap="none" spc="0" normalizeH="0" baseline="0" noProof="0" dirty="0">
                    <a:ln>
                      <a:noFill/>
                    </a:ln>
                    <a:solidFill>
                      <a:srgbClr val="000000"/>
                    </a:solidFill>
                    <a:effectLst/>
                    <a:uLnTx/>
                    <a:uFillTx/>
                    <a:latin typeface="Arial" charset="0"/>
                    <a:ea typeface="ＭＳ Ｐゴシック" charset="0"/>
                  </a:rPr>
                  <a:t>y</a:t>
                </a:r>
                <a:endParaRPr kumimoji="0" lang="en-US" sz="2400" b="0" i="0" u="none" strike="noStrike" kern="0" cap="none" spc="0" normalizeH="0" baseline="0" noProof="0" dirty="0">
                  <a:ln>
                    <a:noFill/>
                  </a:ln>
                  <a:solidFill>
                    <a:srgbClr val="000000"/>
                  </a:solidFill>
                  <a:effectLst/>
                  <a:uLnTx/>
                  <a:uFillTx/>
                  <a:latin typeface="Arial" charset="0"/>
                  <a:ea typeface="ＭＳ Ｐゴシック" charset="0"/>
                </a:endParaRPr>
              </a:p>
            </p:txBody>
          </p:sp>
        </p:grpSp>
        <p:sp>
          <p:nvSpPr>
            <p:cNvPr id="23" name="Text Box 56">
              <a:extLst>
                <a:ext uri="{FF2B5EF4-FFF2-40B4-BE49-F238E27FC236}">
                  <a16:creationId xmlns:a16="http://schemas.microsoft.com/office/drawing/2014/main" id="{60FFA526-D6FA-2753-CE73-C5A1D26BC628}"/>
                </a:ext>
              </a:extLst>
            </p:cNvPr>
            <p:cNvSpPr txBox="1">
              <a:spLocks noChangeArrowheads="1"/>
            </p:cNvSpPr>
            <p:nvPr/>
          </p:nvSpPr>
          <p:spPr bwMode="auto">
            <a:xfrm>
              <a:off x="1814" y="1721"/>
              <a:ext cx="216" cy="246"/>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en-US" sz="1800" b="0" i="0" u="none" strike="noStrike" kern="0" cap="none" spc="0" normalizeH="0" baseline="0" noProof="0" dirty="0">
                  <a:ln>
                    <a:noFill/>
                  </a:ln>
                  <a:solidFill>
                    <a:srgbClr val="000000"/>
                  </a:solidFill>
                  <a:effectLst/>
                  <a:uLnTx/>
                  <a:uFillTx/>
                  <a:latin typeface="Arial" charset="0"/>
                  <a:ea typeface="ＭＳ Ｐゴシック" charset="0"/>
                </a:rPr>
                <a:t>8</a:t>
              </a:r>
              <a:endParaRPr kumimoji="0" lang="en-US" sz="2400" b="0" i="0" u="none" strike="noStrike" kern="0" cap="none" spc="0" normalizeH="0" baseline="0" noProof="0" dirty="0">
                <a:ln>
                  <a:noFill/>
                </a:ln>
                <a:solidFill>
                  <a:srgbClr val="000000"/>
                </a:solidFill>
                <a:effectLst/>
                <a:uLnTx/>
                <a:uFillTx/>
                <a:latin typeface="Arial" charset="0"/>
                <a:ea typeface="ＭＳ Ｐゴシック" charset="0"/>
              </a:endParaRPr>
            </a:p>
          </p:txBody>
        </p:sp>
        <p:grpSp>
          <p:nvGrpSpPr>
            <p:cNvPr id="24" name="Group 57">
              <a:extLst>
                <a:ext uri="{FF2B5EF4-FFF2-40B4-BE49-F238E27FC236}">
                  <a16:creationId xmlns:a16="http://schemas.microsoft.com/office/drawing/2014/main" id="{AC64081A-38CB-51DF-854E-0561C289EE1D}"/>
                </a:ext>
              </a:extLst>
            </p:cNvPr>
            <p:cNvGrpSpPr>
              <a:grpSpLocks/>
            </p:cNvGrpSpPr>
            <p:nvPr/>
          </p:nvGrpSpPr>
          <p:grpSpPr bwMode="auto">
            <a:xfrm>
              <a:off x="3009" y="2002"/>
              <a:ext cx="316" cy="266"/>
              <a:chOff x="1613" y="2011"/>
              <a:chExt cx="316" cy="266"/>
            </a:xfrm>
          </p:grpSpPr>
          <p:sp>
            <p:nvSpPr>
              <p:cNvPr id="32" name="Oval 58">
                <a:extLst>
                  <a:ext uri="{FF2B5EF4-FFF2-40B4-BE49-F238E27FC236}">
                    <a16:creationId xmlns:a16="http://schemas.microsoft.com/office/drawing/2014/main" id="{116BA4AD-06CA-89E1-1DBC-E81A04127DBA}"/>
                  </a:ext>
                </a:extLst>
              </p:cNvPr>
              <p:cNvSpPr>
                <a:spLocks noChangeArrowheads="1"/>
              </p:cNvSpPr>
              <p:nvPr/>
            </p:nvSpPr>
            <p:spPr bwMode="auto">
              <a:xfrm>
                <a:off x="1616" y="2138"/>
                <a:ext cx="313" cy="81"/>
              </a:xfrm>
              <a:prstGeom prst="ellipse">
                <a:avLst/>
              </a:prstGeom>
              <a:solidFill>
                <a:srgbClr val="CCCCFF"/>
              </a:solidFill>
              <a:ln w="12700">
                <a:solidFill>
                  <a:srgbClr val="000000"/>
                </a:solidFill>
                <a:round/>
                <a:headEnd/>
                <a:tailEnd/>
              </a:ln>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33" name="Line 59">
                <a:extLst>
                  <a:ext uri="{FF2B5EF4-FFF2-40B4-BE49-F238E27FC236}">
                    <a16:creationId xmlns:a16="http://schemas.microsoft.com/office/drawing/2014/main" id="{0A2495B2-4EFD-E3EF-8E69-285B93716D13}"/>
                  </a:ext>
                </a:extLst>
              </p:cNvPr>
              <p:cNvSpPr>
                <a:spLocks noChangeShapeType="1"/>
              </p:cNvSpPr>
              <p:nvPr/>
            </p:nvSpPr>
            <p:spPr bwMode="auto">
              <a:xfrm>
                <a:off x="1616" y="2131"/>
                <a:ext cx="0" cy="50"/>
              </a:xfrm>
              <a:prstGeom prst="line">
                <a:avLst/>
              </a:prstGeom>
              <a:noFill/>
              <a:ln w="12700">
                <a:solidFill>
                  <a:srgbClr val="000000"/>
                </a:solidFill>
                <a:round/>
                <a:headEnd/>
                <a:tailEnd/>
              </a:ln>
              <a:extLst>
                <a:ext uri="{909E8E84-426E-40dd-AFC4-6F175D3DCCD1}">
                  <a14:hiddenFill xmlns="" xmlns:a14="http://schemas.microsoft.com/office/drawing/2010/main">
                    <a:noFill/>
                  </a14:hiddenFill>
                </a:ext>
              </a:extLst>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34" name="Line 60">
                <a:extLst>
                  <a:ext uri="{FF2B5EF4-FFF2-40B4-BE49-F238E27FC236}">
                    <a16:creationId xmlns:a16="http://schemas.microsoft.com/office/drawing/2014/main" id="{71F7F4BA-A35D-FE02-9288-727DC25AB8FC}"/>
                  </a:ext>
                </a:extLst>
              </p:cNvPr>
              <p:cNvSpPr>
                <a:spLocks noChangeShapeType="1"/>
              </p:cNvSpPr>
              <p:nvPr/>
            </p:nvSpPr>
            <p:spPr bwMode="auto">
              <a:xfrm>
                <a:off x="1929" y="2131"/>
                <a:ext cx="0" cy="50"/>
              </a:xfrm>
              <a:prstGeom prst="line">
                <a:avLst/>
              </a:prstGeom>
              <a:noFill/>
              <a:ln w="12700">
                <a:solidFill>
                  <a:srgbClr val="000000"/>
                </a:solidFill>
                <a:round/>
                <a:headEnd/>
                <a:tailEnd/>
              </a:ln>
              <a:extLst>
                <a:ext uri="{909E8E84-426E-40dd-AFC4-6F175D3DCCD1}">
                  <a14:hiddenFill xmlns="" xmlns:a14="http://schemas.microsoft.com/office/drawing/2010/main">
                    <a:noFill/>
                  </a14:hiddenFill>
                </a:ext>
              </a:extLst>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35" name="Rectangle 61">
                <a:extLst>
                  <a:ext uri="{FF2B5EF4-FFF2-40B4-BE49-F238E27FC236}">
                    <a16:creationId xmlns:a16="http://schemas.microsoft.com/office/drawing/2014/main" id="{21D7DAC0-021A-1C0B-0898-FD2C248F4665}"/>
                  </a:ext>
                </a:extLst>
              </p:cNvPr>
              <p:cNvSpPr>
                <a:spLocks noChangeArrowheads="1"/>
              </p:cNvSpPr>
              <p:nvPr/>
            </p:nvSpPr>
            <p:spPr bwMode="auto">
              <a:xfrm>
                <a:off x="1616" y="2131"/>
                <a:ext cx="310" cy="49"/>
              </a:xfrm>
              <a:prstGeom prst="rect">
                <a:avLst/>
              </a:prstGeom>
              <a:solidFill>
                <a:srgbClr val="CCCCFF"/>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wrap="none" anchor="ctr"/>
              <a:lstStyle/>
              <a:p>
                <a:pPr marL="0" marR="0" lvl="0" indent="0" algn="ctr" defTabSz="914400" eaLnBrk="0" fontAlgn="base" latinLnBrk="0" hangingPunct="0">
                  <a:lnSpc>
                    <a:spcPct val="100000"/>
                  </a:lnSpc>
                  <a:spcBef>
                    <a:spcPct val="0"/>
                  </a:spcBef>
                  <a:spcAft>
                    <a:spcPct val="0"/>
                  </a:spcAft>
                  <a:buClrTx/>
                  <a:buSzTx/>
                  <a:buFontTx/>
                  <a:buNone/>
                  <a:tabLst/>
                  <a:defRPr/>
                </a:pPr>
                <a:endParaRPr kumimoji="0" lang="en-US" sz="24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36" name="Oval 62">
                <a:extLst>
                  <a:ext uri="{FF2B5EF4-FFF2-40B4-BE49-F238E27FC236}">
                    <a16:creationId xmlns:a16="http://schemas.microsoft.com/office/drawing/2014/main" id="{0532A843-C387-D3F1-A917-56BFDFEE8480}"/>
                  </a:ext>
                </a:extLst>
              </p:cNvPr>
              <p:cNvSpPr>
                <a:spLocks noChangeArrowheads="1"/>
              </p:cNvSpPr>
              <p:nvPr/>
            </p:nvSpPr>
            <p:spPr bwMode="auto">
              <a:xfrm>
                <a:off x="1611" y="2072"/>
                <a:ext cx="313" cy="95"/>
              </a:xfrm>
              <a:prstGeom prst="ellipse">
                <a:avLst/>
              </a:prstGeom>
              <a:solidFill>
                <a:srgbClr val="CCCCFF"/>
              </a:solidFill>
              <a:ln w="12700">
                <a:solidFill>
                  <a:srgbClr val="000000"/>
                </a:solidFill>
                <a:round/>
                <a:headEnd/>
                <a:tailEnd/>
              </a:ln>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37" name="Rectangle 63">
                <a:extLst>
                  <a:ext uri="{FF2B5EF4-FFF2-40B4-BE49-F238E27FC236}">
                    <a16:creationId xmlns:a16="http://schemas.microsoft.com/office/drawing/2014/main" id="{F457E188-676D-92F6-4C68-6491C045D223}"/>
                  </a:ext>
                </a:extLst>
              </p:cNvPr>
              <p:cNvSpPr>
                <a:spLocks noChangeArrowheads="1"/>
              </p:cNvSpPr>
              <p:nvPr/>
            </p:nvSpPr>
            <p:spPr bwMode="auto">
              <a:xfrm>
                <a:off x="1687" y="2100"/>
                <a:ext cx="141" cy="105"/>
              </a:xfrm>
              <a:prstGeom prst="rect">
                <a:avLst/>
              </a:prstGeom>
              <a:solidFill>
                <a:srgbClr val="CCCCFF"/>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38" name="Text Box 64">
                <a:extLst>
                  <a:ext uri="{FF2B5EF4-FFF2-40B4-BE49-F238E27FC236}">
                    <a16:creationId xmlns:a16="http://schemas.microsoft.com/office/drawing/2014/main" id="{D6BA6767-94D2-4D74-2E59-6054A9B4B4EE}"/>
                  </a:ext>
                </a:extLst>
              </p:cNvPr>
              <p:cNvSpPr txBox="1">
                <a:spLocks noChangeArrowheads="1"/>
              </p:cNvSpPr>
              <p:nvPr/>
            </p:nvSpPr>
            <p:spPr bwMode="auto">
              <a:xfrm>
                <a:off x="1653" y="2011"/>
                <a:ext cx="215" cy="264"/>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en-US" sz="2000" b="0" i="0" u="none" strike="noStrike" kern="0" cap="none" spc="0" normalizeH="0" baseline="0" noProof="0" dirty="0">
                    <a:ln>
                      <a:noFill/>
                    </a:ln>
                    <a:solidFill>
                      <a:srgbClr val="000000"/>
                    </a:solidFill>
                    <a:effectLst/>
                    <a:uLnTx/>
                    <a:uFillTx/>
                    <a:latin typeface="Arial" charset="0"/>
                    <a:ea typeface="ＭＳ Ｐゴシック" charset="0"/>
                  </a:rPr>
                  <a:t>z</a:t>
                </a:r>
                <a:endParaRPr kumimoji="0" lang="en-US" sz="2400" b="0" i="0" u="none" strike="noStrike" kern="0" cap="none" spc="0" normalizeH="0" baseline="0" noProof="0" dirty="0">
                  <a:ln>
                    <a:noFill/>
                  </a:ln>
                  <a:solidFill>
                    <a:srgbClr val="000000"/>
                  </a:solidFill>
                  <a:effectLst/>
                  <a:uLnTx/>
                  <a:uFillTx/>
                  <a:latin typeface="Arial" charset="0"/>
                  <a:ea typeface="ＭＳ Ｐゴシック" charset="0"/>
                </a:endParaRPr>
              </a:p>
            </p:txBody>
          </p:sp>
        </p:grpSp>
        <p:sp>
          <p:nvSpPr>
            <p:cNvPr id="25" name="Line 65">
              <a:extLst>
                <a:ext uri="{FF2B5EF4-FFF2-40B4-BE49-F238E27FC236}">
                  <a16:creationId xmlns:a16="http://schemas.microsoft.com/office/drawing/2014/main" id="{D77DEA77-1426-3EBA-8DD9-53A5B4E7E84A}"/>
                </a:ext>
              </a:extLst>
            </p:cNvPr>
            <p:cNvSpPr>
              <a:spLocks noChangeShapeType="1"/>
            </p:cNvSpPr>
            <p:nvPr/>
          </p:nvSpPr>
          <p:spPr bwMode="auto">
            <a:xfrm>
              <a:off x="2640" y="2149"/>
              <a:ext cx="352" cy="0"/>
            </a:xfrm>
            <a:prstGeom prst="line">
              <a:avLst/>
            </a:prstGeom>
            <a:noFill/>
            <a:ln w="9525">
              <a:solidFill>
                <a:srgbClr val="000000"/>
              </a:solidFill>
              <a:round/>
              <a:headEnd/>
              <a:tailEnd/>
            </a:ln>
            <a:extLst>
              <a:ext uri="{909E8E84-426E-40dd-AFC4-6F175D3DCCD1}">
                <a14:hiddenFill xmlns="" xmlns:a14="http://schemas.microsoft.com/office/drawing/2010/main">
                  <a:noFill/>
                </a14:hiddenFill>
              </a:ext>
            </a:extLst>
          </p:spPr>
          <p:txBody>
            <a:bodyP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26" name="Text Box 66">
              <a:extLst>
                <a:ext uri="{FF2B5EF4-FFF2-40B4-BE49-F238E27FC236}">
                  <a16:creationId xmlns:a16="http://schemas.microsoft.com/office/drawing/2014/main" id="{B27B2850-32C6-5348-EA3B-8D2A4FC2D058}"/>
                </a:ext>
              </a:extLst>
            </p:cNvPr>
            <p:cNvSpPr txBox="1">
              <a:spLocks noChangeArrowheads="1"/>
            </p:cNvSpPr>
            <p:nvPr/>
          </p:nvSpPr>
          <p:spPr bwMode="auto">
            <a:xfrm>
              <a:off x="2706" y="2149"/>
              <a:ext cx="215" cy="24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en-US" sz="1800" b="0" i="0" u="none" strike="noStrike" kern="0" cap="none" spc="0" normalizeH="0" baseline="0" noProof="0" dirty="0">
                  <a:ln>
                    <a:noFill/>
                  </a:ln>
                  <a:solidFill>
                    <a:srgbClr val="000000"/>
                  </a:solidFill>
                  <a:effectLst/>
                  <a:uLnTx/>
                  <a:uFillTx/>
                  <a:latin typeface="Arial" charset="0"/>
                  <a:ea typeface="ＭＳ Ｐゴシック" charset="0"/>
                </a:rPr>
                <a:t>2</a:t>
              </a:r>
              <a:endParaRPr kumimoji="0" lang="en-US" sz="24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27" name="Line 67">
              <a:extLst>
                <a:ext uri="{FF2B5EF4-FFF2-40B4-BE49-F238E27FC236}">
                  <a16:creationId xmlns:a16="http://schemas.microsoft.com/office/drawing/2014/main" id="{D30239F6-652F-A3B3-C0E2-00104D74C20C}"/>
                </a:ext>
              </a:extLst>
            </p:cNvPr>
            <p:cNvSpPr>
              <a:spLocks noChangeShapeType="1"/>
            </p:cNvSpPr>
            <p:nvPr/>
          </p:nvSpPr>
          <p:spPr bwMode="auto">
            <a:xfrm>
              <a:off x="1503" y="990"/>
              <a:ext cx="965" cy="1138"/>
            </a:xfrm>
            <a:prstGeom prst="line">
              <a:avLst/>
            </a:prstGeom>
            <a:noFill/>
            <a:ln w="9525">
              <a:solidFill>
                <a:srgbClr val="000000"/>
              </a:solidFill>
              <a:round/>
              <a:headEnd/>
              <a:tailEnd/>
            </a:ln>
            <a:extLst>
              <a:ext uri="{909E8E84-426E-40dd-AFC4-6F175D3DCCD1}">
                <a14:hiddenFill xmlns="" xmlns:a14="http://schemas.microsoft.com/office/drawing/2010/main">
                  <a:noFill/>
                </a14:hiddenFill>
              </a:ext>
            </a:extLst>
          </p:spPr>
          <p:txBody>
            <a:bodyP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28" name="Text Box 68">
              <a:extLst>
                <a:ext uri="{FF2B5EF4-FFF2-40B4-BE49-F238E27FC236}">
                  <a16:creationId xmlns:a16="http://schemas.microsoft.com/office/drawing/2014/main" id="{63E4A702-32B1-C646-BE44-BF7CBF219FC7}"/>
                </a:ext>
              </a:extLst>
            </p:cNvPr>
            <p:cNvSpPr txBox="1">
              <a:spLocks noChangeArrowheads="1"/>
            </p:cNvSpPr>
            <p:nvPr/>
          </p:nvSpPr>
          <p:spPr bwMode="auto">
            <a:xfrm>
              <a:off x="1919" y="1343"/>
              <a:ext cx="216" cy="246"/>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en-US" sz="1800" b="0" i="0" u="none" strike="noStrike" kern="0" cap="none" spc="0" normalizeH="0" baseline="0" noProof="0" dirty="0">
                  <a:ln>
                    <a:noFill/>
                  </a:ln>
                  <a:solidFill>
                    <a:srgbClr val="000000"/>
                  </a:solidFill>
                  <a:effectLst/>
                  <a:uLnTx/>
                  <a:uFillTx/>
                  <a:latin typeface="Arial" charset="0"/>
                  <a:ea typeface="ＭＳ Ｐゴシック" charset="0"/>
                </a:rPr>
                <a:t>7</a:t>
              </a:r>
              <a:endParaRPr kumimoji="0" lang="en-US" sz="24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29" name="Freeform 69">
              <a:extLst>
                <a:ext uri="{FF2B5EF4-FFF2-40B4-BE49-F238E27FC236}">
                  <a16:creationId xmlns:a16="http://schemas.microsoft.com/office/drawing/2014/main" id="{CDA98A1F-4144-8305-E62C-0B1655923721}"/>
                </a:ext>
              </a:extLst>
            </p:cNvPr>
            <p:cNvSpPr>
              <a:spLocks/>
            </p:cNvSpPr>
            <p:nvPr/>
          </p:nvSpPr>
          <p:spPr bwMode="auto">
            <a:xfrm>
              <a:off x="1489" y="976"/>
              <a:ext cx="28" cy="14"/>
            </a:xfrm>
            <a:custGeom>
              <a:avLst/>
              <a:gdLst>
                <a:gd name="T0" fmla="*/ 0 w 28"/>
                <a:gd name="T1" fmla="*/ 14 h 14"/>
                <a:gd name="T2" fmla="*/ 28 w 28"/>
                <a:gd name="T3" fmla="*/ 0 h 14"/>
                <a:gd name="T4" fmla="*/ 0 w 28"/>
                <a:gd name="T5" fmla="*/ 14 h 14"/>
                <a:gd name="T6" fmla="*/ 0 60000 65536"/>
                <a:gd name="T7" fmla="*/ 0 60000 65536"/>
                <a:gd name="T8" fmla="*/ 0 60000 65536"/>
                <a:gd name="T9" fmla="*/ 0 w 28"/>
                <a:gd name="T10" fmla="*/ 0 h 14"/>
                <a:gd name="T11" fmla="*/ 28 w 28"/>
                <a:gd name="T12" fmla="*/ 14 h 14"/>
              </a:gdLst>
              <a:ahLst/>
              <a:cxnLst>
                <a:cxn ang="T6">
                  <a:pos x="T0" y="T1"/>
                </a:cxn>
                <a:cxn ang="T7">
                  <a:pos x="T2" y="T3"/>
                </a:cxn>
                <a:cxn ang="T8">
                  <a:pos x="T4" y="T5"/>
                </a:cxn>
              </a:cxnLst>
              <a:rect l="T9" t="T10" r="T11" b="T12"/>
              <a:pathLst>
                <a:path w="28" h="14">
                  <a:moveTo>
                    <a:pt x="0" y="14"/>
                  </a:moveTo>
                  <a:cubicBezTo>
                    <a:pt x="9" y="9"/>
                    <a:pt x="28" y="0"/>
                    <a:pt x="28" y="0"/>
                  </a:cubicBezTo>
                  <a:cubicBezTo>
                    <a:pt x="28" y="0"/>
                    <a:pt x="9" y="9"/>
                    <a:pt x="0" y="14"/>
                  </a:cubicBezTo>
                  <a:close/>
                </a:path>
              </a:pathLst>
            </a:custGeom>
            <a:solidFill>
              <a:srgbClr val="00CC99"/>
            </a:solidFill>
            <a:ln w="9525">
              <a:solidFill>
                <a:srgbClr val="000000"/>
              </a:solidFill>
              <a:round/>
              <a:headEnd/>
              <a:tailEnd/>
            </a:ln>
          </p:spPr>
          <p:txBody>
            <a:bodyP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30" name="Freeform 70">
              <a:extLst>
                <a:ext uri="{FF2B5EF4-FFF2-40B4-BE49-F238E27FC236}">
                  <a16:creationId xmlns:a16="http://schemas.microsoft.com/office/drawing/2014/main" id="{9635DD37-7293-F9E4-C4AF-733F5BDB3B9A}"/>
                </a:ext>
              </a:extLst>
            </p:cNvPr>
            <p:cNvSpPr>
              <a:spLocks/>
            </p:cNvSpPr>
            <p:nvPr/>
          </p:nvSpPr>
          <p:spPr bwMode="auto">
            <a:xfrm>
              <a:off x="1623" y="999"/>
              <a:ext cx="1510" cy="1052"/>
            </a:xfrm>
            <a:custGeom>
              <a:avLst/>
              <a:gdLst>
                <a:gd name="T0" fmla="*/ 0 w 1510"/>
                <a:gd name="T1" fmla="*/ 5 h 1052"/>
                <a:gd name="T2" fmla="*/ 1102 w 1510"/>
                <a:gd name="T3" fmla="*/ 174 h 1052"/>
                <a:gd name="T4" fmla="*/ 1510 w 1510"/>
                <a:gd name="T5" fmla="*/ 1052 h 1052"/>
                <a:gd name="T6" fmla="*/ 0 60000 65536"/>
                <a:gd name="T7" fmla="*/ 0 60000 65536"/>
                <a:gd name="T8" fmla="*/ 0 60000 65536"/>
                <a:gd name="T9" fmla="*/ 0 w 1510"/>
                <a:gd name="T10" fmla="*/ 0 h 1052"/>
                <a:gd name="T11" fmla="*/ 1510 w 1510"/>
                <a:gd name="T12" fmla="*/ 1052 h 1052"/>
              </a:gdLst>
              <a:ahLst/>
              <a:cxnLst>
                <a:cxn ang="T6">
                  <a:pos x="T0" y="T1"/>
                </a:cxn>
                <a:cxn ang="T7">
                  <a:pos x="T2" y="T3"/>
                </a:cxn>
                <a:cxn ang="T8">
                  <a:pos x="T4" y="T5"/>
                </a:cxn>
              </a:cxnLst>
              <a:rect l="T9" t="T10" r="T11" b="T12"/>
              <a:pathLst>
                <a:path w="1510" h="1052">
                  <a:moveTo>
                    <a:pt x="0" y="5"/>
                  </a:moveTo>
                  <a:cubicBezTo>
                    <a:pt x="184" y="33"/>
                    <a:pt x="851" y="0"/>
                    <a:pt x="1102" y="174"/>
                  </a:cubicBezTo>
                  <a:cubicBezTo>
                    <a:pt x="1353" y="348"/>
                    <a:pt x="1425" y="869"/>
                    <a:pt x="1510" y="1052"/>
                  </a:cubicBezTo>
                </a:path>
              </a:pathLst>
            </a:custGeom>
            <a:noFill/>
            <a:ln w="9525">
              <a:solidFill>
                <a:srgbClr val="000000"/>
              </a:solidFill>
              <a:round/>
              <a:headEnd/>
              <a:tailEnd/>
            </a:ln>
            <a:extLst>
              <a:ext uri="{909E8E84-426E-40dd-AFC4-6F175D3DCCD1}">
                <a14:hiddenFill xmlns="" xmlns:a14="http://schemas.microsoft.com/office/drawing/2010/main">
                  <a:solidFill>
                    <a:srgbClr val="FFFFFF"/>
                  </a:solidFill>
                </a14:hiddenFill>
              </a:ext>
            </a:extLst>
          </p:spPr>
          <p:txBody>
            <a:bodyP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31" name="Text Box 71">
              <a:extLst>
                <a:ext uri="{FF2B5EF4-FFF2-40B4-BE49-F238E27FC236}">
                  <a16:creationId xmlns:a16="http://schemas.microsoft.com/office/drawing/2014/main" id="{E2E0CB22-BC05-1DCA-DC00-02CD3EE3DBD6}"/>
                </a:ext>
              </a:extLst>
            </p:cNvPr>
            <p:cNvSpPr txBox="1">
              <a:spLocks noChangeArrowheads="1"/>
            </p:cNvSpPr>
            <p:nvPr/>
          </p:nvSpPr>
          <p:spPr bwMode="auto">
            <a:xfrm>
              <a:off x="2680" y="1008"/>
              <a:ext cx="215" cy="246"/>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en-US" sz="1800" b="0" i="0" u="none" strike="noStrike" kern="0" cap="none" spc="0" normalizeH="0" baseline="0" noProof="0" dirty="0">
                  <a:ln>
                    <a:noFill/>
                  </a:ln>
                  <a:solidFill>
                    <a:srgbClr val="000000"/>
                  </a:solidFill>
                  <a:effectLst/>
                  <a:uLnTx/>
                  <a:uFillTx/>
                  <a:latin typeface="Arial" charset="0"/>
                  <a:ea typeface="ＭＳ Ｐゴシック" charset="0"/>
                </a:rPr>
                <a:t>9</a:t>
              </a:r>
              <a:endParaRPr kumimoji="0" lang="en-US" sz="2400" b="0" i="0" u="none" strike="noStrike" kern="0" cap="none" spc="0" normalizeH="0" baseline="0" noProof="0" dirty="0">
                <a:ln>
                  <a:noFill/>
                </a:ln>
                <a:solidFill>
                  <a:srgbClr val="000000"/>
                </a:solidFill>
                <a:effectLst/>
                <a:uLnTx/>
                <a:uFillTx/>
                <a:latin typeface="Arial" charset="0"/>
                <a:ea typeface="ＭＳ Ｐゴシック" charset="0"/>
              </a:endParaRPr>
            </a:p>
          </p:txBody>
        </p:sp>
      </p:grpSp>
      <p:sp>
        <p:nvSpPr>
          <p:cNvPr id="74" name="Text Box 73">
            <a:extLst>
              <a:ext uri="{FF2B5EF4-FFF2-40B4-BE49-F238E27FC236}">
                <a16:creationId xmlns:a16="http://schemas.microsoft.com/office/drawing/2014/main" id="{519F8A9F-C642-0756-405B-C1A6AAC9E050}"/>
              </a:ext>
            </a:extLst>
          </p:cNvPr>
          <p:cNvSpPr txBox="1">
            <a:spLocks noChangeArrowheads="1"/>
          </p:cNvSpPr>
          <p:nvPr/>
        </p:nvSpPr>
        <p:spPr bwMode="auto">
          <a:xfrm>
            <a:off x="593232" y="1792545"/>
            <a:ext cx="817916" cy="83099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r" defTabSz="914400" eaLnBrk="0" fontAlgn="base" latinLnBrk="0" hangingPunct="0">
              <a:lnSpc>
                <a:spcPct val="100000"/>
              </a:lnSpc>
              <a:spcBef>
                <a:spcPct val="0"/>
              </a:spcBef>
              <a:spcAft>
                <a:spcPct val="0"/>
              </a:spcAft>
              <a:buClrTx/>
              <a:buSzTx/>
              <a:buFontTx/>
              <a:buNone/>
              <a:tabLst/>
              <a:defRPr/>
            </a:pPr>
            <a:r>
              <a:rPr kumimoji="0" lang="en-US" b="0" i="0" u="none" strike="noStrike" kern="0" cap="none" spc="0" normalizeH="0" baseline="0" noProof="0" dirty="0">
                <a:ln>
                  <a:noFill/>
                </a:ln>
                <a:solidFill>
                  <a:srgbClr val="000000"/>
                </a:solidFill>
                <a:effectLst/>
                <a:uLnTx/>
                <a:uFillTx/>
                <a:latin typeface="Arial" charset="0"/>
                <a:ea typeface="ＭＳ Ｐゴシック" charset="0"/>
              </a:rPr>
              <a:t>Step</a:t>
            </a:r>
          </a:p>
          <a:p>
            <a:pPr marL="0" marR="0" lvl="0" indent="0" algn="r" defTabSz="914400" eaLnBrk="0" fontAlgn="base" latinLnBrk="0" hangingPunct="0">
              <a:lnSpc>
                <a:spcPct val="100000"/>
              </a:lnSpc>
              <a:spcBef>
                <a:spcPct val="0"/>
              </a:spcBef>
              <a:spcAft>
                <a:spcPct val="0"/>
              </a:spcAft>
              <a:buClrTx/>
              <a:buSzTx/>
              <a:buFontTx/>
              <a:buNone/>
              <a:tabLst/>
              <a:defRPr/>
            </a:pPr>
            <a:endParaRPr kumimoji="0" lang="en-US"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75" name="Text Box 74">
            <a:extLst>
              <a:ext uri="{FF2B5EF4-FFF2-40B4-BE49-F238E27FC236}">
                <a16:creationId xmlns:a16="http://schemas.microsoft.com/office/drawing/2014/main" id="{BFABA678-3349-2183-E6C1-02D6F6366F10}"/>
              </a:ext>
            </a:extLst>
          </p:cNvPr>
          <p:cNvSpPr txBox="1">
            <a:spLocks noChangeArrowheads="1"/>
          </p:cNvSpPr>
          <p:nvPr/>
        </p:nvSpPr>
        <p:spPr bwMode="auto">
          <a:xfrm>
            <a:off x="1661579" y="1793419"/>
            <a:ext cx="466795" cy="46166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r" defTabSz="914400" eaLnBrk="0" fontAlgn="base" latinLnBrk="0" hangingPunct="0">
              <a:lnSpc>
                <a:spcPct val="100000"/>
              </a:lnSpc>
              <a:spcBef>
                <a:spcPct val="0"/>
              </a:spcBef>
              <a:spcAft>
                <a:spcPct val="0"/>
              </a:spcAft>
              <a:buClrTx/>
              <a:buSzTx/>
              <a:buFontTx/>
              <a:buNone/>
              <a:tabLst/>
              <a:defRPr/>
            </a:pPr>
            <a:r>
              <a:rPr kumimoji="0" lang="en-US" b="0" i="1" u="none" strike="noStrike" kern="0" cap="none" spc="0" normalizeH="0" baseline="0" noProof="0" dirty="0">
                <a:ln>
                  <a:noFill/>
                </a:ln>
                <a:solidFill>
                  <a:srgbClr val="000000"/>
                </a:solidFill>
                <a:effectLst/>
                <a:uLnTx/>
                <a:uFillTx/>
                <a:latin typeface="Arial" charset="0"/>
                <a:ea typeface="ＭＳ Ｐゴシック" charset="0"/>
              </a:rPr>
              <a:t>N</a:t>
            </a:r>
            <a:r>
              <a:rPr kumimoji="0" lang="en-US" b="0" i="1" u="none" strike="noStrike" kern="0" cap="none" spc="0" normalizeH="0" baseline="0" noProof="0" dirty="0">
                <a:ln>
                  <a:noFill/>
                </a:ln>
                <a:solidFill>
                  <a:srgbClr val="000000"/>
                </a:solidFill>
                <a:effectLst/>
                <a:uLnTx/>
                <a:uFillTx/>
                <a:latin typeface="Arial" charset="0"/>
                <a:ea typeface="ＭＳ Ｐゴシック" charset="0"/>
                <a:cs typeface="Arial" charset="0"/>
              </a:rPr>
              <a:t>'</a:t>
            </a:r>
          </a:p>
        </p:txBody>
      </p:sp>
      <p:sp>
        <p:nvSpPr>
          <p:cNvPr id="76" name="Text Box 75">
            <a:extLst>
              <a:ext uri="{FF2B5EF4-FFF2-40B4-BE49-F238E27FC236}">
                <a16:creationId xmlns:a16="http://schemas.microsoft.com/office/drawing/2014/main" id="{1BDDBD72-2C25-BBC0-6F1A-6491A51A254D}"/>
              </a:ext>
            </a:extLst>
          </p:cNvPr>
          <p:cNvSpPr txBox="1">
            <a:spLocks noChangeArrowheads="1"/>
          </p:cNvSpPr>
          <p:nvPr/>
        </p:nvSpPr>
        <p:spPr bwMode="auto">
          <a:xfrm>
            <a:off x="2373738" y="1644712"/>
            <a:ext cx="641522" cy="535531"/>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eaLnBrk="0" fontAlgn="base" latinLnBrk="0" hangingPunct="0">
              <a:lnSpc>
                <a:spcPct val="90000"/>
              </a:lnSpc>
              <a:spcBef>
                <a:spcPct val="0"/>
              </a:spcBef>
              <a:spcAft>
                <a:spcPct val="0"/>
              </a:spcAft>
              <a:buClrTx/>
              <a:buSzTx/>
              <a:buFontTx/>
              <a:buNone/>
              <a:tabLst/>
              <a:defRPr/>
            </a:pPr>
            <a:r>
              <a:rPr kumimoji="0" lang="en-US" sz="1600" b="0" i="1" u="none" strike="noStrike" kern="0" cap="none" spc="0" normalizeH="0" baseline="0" noProof="0" dirty="0">
                <a:ln>
                  <a:noFill/>
                </a:ln>
                <a:solidFill>
                  <a:srgbClr val="000000"/>
                </a:solidFill>
                <a:effectLst/>
                <a:uLnTx/>
                <a:uFillTx/>
                <a:latin typeface="Arial" panose="020B0604020202020204" pitchFamily="34" charset="0"/>
                <a:cs typeface="Arial" panose="020B0604020202020204" pitchFamily="34" charset="0"/>
              </a:rPr>
              <a:t>D(</a:t>
            </a:r>
            <a:r>
              <a:rPr kumimoji="0" lang="en-US" sz="1600" i="1" u="none" strike="noStrike" kern="0" cap="none" spc="0" normalizeH="0" baseline="0" noProof="0" dirty="0">
                <a:ln>
                  <a:noFill/>
                </a:ln>
                <a:effectLst/>
                <a:uLnTx/>
                <a:uFillTx/>
                <a:latin typeface="Arial" panose="020B0604020202020204" pitchFamily="34" charset="0"/>
                <a:cs typeface="Arial" panose="020B0604020202020204" pitchFamily="34" charset="0"/>
              </a:rPr>
              <a:t>v</a:t>
            </a:r>
            <a:r>
              <a:rPr kumimoji="0" lang="en-US" sz="1600" b="0" i="1" u="none" strike="noStrike" kern="0" cap="none" spc="0" normalizeH="0" baseline="0" noProof="0" dirty="0">
                <a:ln>
                  <a:noFill/>
                </a:ln>
                <a:solidFill>
                  <a:srgbClr val="000000"/>
                </a:solidFill>
                <a:effectLst/>
                <a:uLnTx/>
                <a:uFillTx/>
                <a:latin typeface="Arial" panose="020B0604020202020204" pitchFamily="34" charset="0"/>
                <a:cs typeface="Arial" panose="020B0604020202020204" pitchFamily="34" charset="0"/>
              </a:rPr>
              <a:t>),</a:t>
            </a:r>
          </a:p>
          <a:p>
            <a:pPr marL="0" marR="0" lvl="0" indent="0" algn="ctr" defTabSz="914400" eaLnBrk="0" fontAlgn="base" latinLnBrk="0" hangingPunct="0">
              <a:lnSpc>
                <a:spcPct val="90000"/>
              </a:lnSpc>
              <a:spcBef>
                <a:spcPct val="0"/>
              </a:spcBef>
              <a:spcAft>
                <a:spcPct val="0"/>
              </a:spcAft>
              <a:buClrTx/>
              <a:buSzTx/>
              <a:buFontTx/>
              <a:buNone/>
              <a:tabLst/>
              <a:defRPr/>
            </a:pPr>
            <a:r>
              <a:rPr kumimoji="0" lang="en-US" sz="1600" b="0" i="1" u="none" strike="noStrike" kern="0" cap="none" spc="0" normalizeH="0" baseline="0" noProof="0" dirty="0">
                <a:ln>
                  <a:noFill/>
                </a:ln>
                <a:solidFill>
                  <a:srgbClr val="000000"/>
                </a:solidFill>
                <a:effectLst/>
                <a:uLnTx/>
                <a:uFillTx/>
                <a:latin typeface="Arial" panose="020B0604020202020204" pitchFamily="34" charset="0"/>
                <a:cs typeface="Arial" panose="020B0604020202020204" pitchFamily="34" charset="0"/>
              </a:rPr>
              <a:t>p(v)</a:t>
            </a:r>
          </a:p>
        </p:txBody>
      </p:sp>
      <p:sp>
        <p:nvSpPr>
          <p:cNvPr id="77" name="Text Box 76">
            <a:extLst>
              <a:ext uri="{FF2B5EF4-FFF2-40B4-BE49-F238E27FC236}">
                <a16:creationId xmlns:a16="http://schemas.microsoft.com/office/drawing/2014/main" id="{6C657D44-1408-7971-95DE-597263F30178}"/>
              </a:ext>
            </a:extLst>
          </p:cNvPr>
          <p:cNvSpPr txBox="1">
            <a:spLocks noChangeArrowheads="1"/>
          </p:cNvSpPr>
          <p:nvPr/>
        </p:nvSpPr>
        <p:spPr bwMode="auto">
          <a:xfrm>
            <a:off x="785268" y="2280100"/>
            <a:ext cx="327334" cy="40011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r" defTabSz="914400" eaLnBrk="0" fontAlgn="base" latinLnBrk="0" hangingPunct="0">
              <a:lnSpc>
                <a:spcPct val="100000"/>
              </a:lnSpc>
              <a:spcBef>
                <a:spcPct val="0"/>
              </a:spcBef>
              <a:spcAft>
                <a:spcPct val="0"/>
              </a:spcAft>
              <a:buClrTx/>
              <a:buSzTx/>
              <a:buFontTx/>
              <a:buNone/>
              <a:tabLst/>
              <a:defRPr/>
            </a:pPr>
            <a:r>
              <a:rPr kumimoji="0" lang="en-US" sz="2000" b="0" i="0" u="none" strike="noStrike" kern="0" cap="none" spc="0" normalizeH="0" baseline="0" noProof="0" dirty="0">
                <a:ln>
                  <a:noFill/>
                </a:ln>
                <a:solidFill>
                  <a:srgbClr val="000000"/>
                </a:solidFill>
                <a:effectLst/>
                <a:uLnTx/>
                <a:uFillTx/>
                <a:latin typeface="Arial" charset="0"/>
                <a:ea typeface="ＭＳ Ｐゴシック" charset="0"/>
              </a:rPr>
              <a:t>0</a:t>
            </a:r>
          </a:p>
        </p:txBody>
      </p:sp>
      <p:sp>
        <p:nvSpPr>
          <p:cNvPr id="83" name="Text Box 82">
            <a:extLst>
              <a:ext uri="{FF2B5EF4-FFF2-40B4-BE49-F238E27FC236}">
                <a16:creationId xmlns:a16="http://schemas.microsoft.com/office/drawing/2014/main" id="{06768E67-7943-16A6-09FB-2B9FB9B24961}"/>
              </a:ext>
            </a:extLst>
          </p:cNvPr>
          <p:cNvSpPr txBox="1">
            <a:spLocks noChangeArrowheads="1"/>
          </p:cNvSpPr>
          <p:nvPr/>
        </p:nvSpPr>
        <p:spPr bwMode="auto">
          <a:xfrm>
            <a:off x="3207477" y="1647177"/>
            <a:ext cx="688010" cy="535531"/>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eaLnBrk="0" fontAlgn="base" latinLnBrk="0" hangingPunct="0">
              <a:lnSpc>
                <a:spcPct val="90000"/>
              </a:lnSpc>
              <a:spcBef>
                <a:spcPct val="0"/>
              </a:spcBef>
              <a:spcAft>
                <a:spcPct val="0"/>
              </a:spcAft>
              <a:buClrTx/>
              <a:buSzTx/>
              <a:buFontTx/>
              <a:buNone/>
              <a:tabLst/>
              <a:defRPr/>
            </a:pPr>
            <a:r>
              <a:rPr kumimoji="0" lang="en-US" sz="1600" b="0" i="1" u="none" strike="noStrike" kern="0" cap="none" spc="0" normalizeH="0" baseline="0" noProof="0" dirty="0">
                <a:ln>
                  <a:noFill/>
                </a:ln>
                <a:solidFill>
                  <a:srgbClr val="000000"/>
                </a:solidFill>
                <a:effectLst/>
                <a:uLnTx/>
                <a:uFillTx/>
                <a:latin typeface="Arial" panose="020B0604020202020204" pitchFamily="34" charset="0"/>
                <a:cs typeface="Arial" panose="020B0604020202020204" pitchFamily="34" charset="0"/>
              </a:rPr>
              <a:t>D(</a:t>
            </a:r>
            <a:r>
              <a:rPr kumimoji="0" lang="en-US" sz="1600" i="1" u="none" strike="noStrike" kern="0" cap="none" spc="0" normalizeH="0" baseline="0" noProof="0" dirty="0">
                <a:ln>
                  <a:noFill/>
                </a:ln>
                <a:effectLst/>
                <a:uLnTx/>
                <a:uFillTx/>
                <a:latin typeface="Arial" panose="020B0604020202020204" pitchFamily="34" charset="0"/>
                <a:cs typeface="Arial" panose="020B0604020202020204" pitchFamily="34" charset="0"/>
              </a:rPr>
              <a:t>w</a:t>
            </a:r>
            <a:r>
              <a:rPr kumimoji="0" lang="en-US" sz="1600" b="0" i="1" u="none" strike="noStrike" kern="0" cap="none" spc="0" normalizeH="0" baseline="0" noProof="0" dirty="0">
                <a:ln>
                  <a:noFill/>
                </a:ln>
                <a:solidFill>
                  <a:srgbClr val="000000"/>
                </a:solidFill>
                <a:effectLst/>
                <a:uLnTx/>
                <a:uFillTx/>
                <a:latin typeface="Arial" panose="020B0604020202020204" pitchFamily="34" charset="0"/>
                <a:cs typeface="Arial" panose="020B0604020202020204" pitchFamily="34" charset="0"/>
              </a:rPr>
              <a:t>),</a:t>
            </a:r>
          </a:p>
          <a:p>
            <a:pPr marL="0" marR="0" lvl="0" indent="0" algn="ctr" defTabSz="914400" eaLnBrk="0" fontAlgn="base" latinLnBrk="0" hangingPunct="0">
              <a:lnSpc>
                <a:spcPct val="90000"/>
              </a:lnSpc>
              <a:spcBef>
                <a:spcPct val="0"/>
              </a:spcBef>
              <a:spcAft>
                <a:spcPct val="0"/>
              </a:spcAft>
              <a:buClrTx/>
              <a:buSzTx/>
              <a:buFontTx/>
              <a:buNone/>
              <a:tabLst/>
              <a:defRPr/>
            </a:pPr>
            <a:r>
              <a:rPr kumimoji="0" lang="en-US" sz="1600" b="0" i="1" u="none" strike="noStrike" kern="0" cap="none" spc="0" normalizeH="0" baseline="0" noProof="0" dirty="0">
                <a:ln>
                  <a:noFill/>
                </a:ln>
                <a:solidFill>
                  <a:srgbClr val="000000"/>
                </a:solidFill>
                <a:effectLst/>
                <a:uLnTx/>
                <a:uFillTx/>
                <a:latin typeface="Arial" panose="020B0604020202020204" pitchFamily="34" charset="0"/>
                <a:cs typeface="Arial" panose="020B0604020202020204" pitchFamily="34" charset="0"/>
              </a:rPr>
              <a:t>p(w)</a:t>
            </a:r>
          </a:p>
        </p:txBody>
      </p:sp>
      <p:sp>
        <p:nvSpPr>
          <p:cNvPr id="84" name="Text Box 83">
            <a:extLst>
              <a:ext uri="{FF2B5EF4-FFF2-40B4-BE49-F238E27FC236}">
                <a16:creationId xmlns:a16="http://schemas.microsoft.com/office/drawing/2014/main" id="{1E2D9B32-353C-5723-06C1-4D76AC651B02}"/>
              </a:ext>
            </a:extLst>
          </p:cNvPr>
          <p:cNvSpPr txBox="1">
            <a:spLocks noChangeArrowheads="1"/>
          </p:cNvSpPr>
          <p:nvPr/>
        </p:nvSpPr>
        <p:spPr bwMode="auto">
          <a:xfrm>
            <a:off x="4098638" y="1647176"/>
            <a:ext cx="641522" cy="535531"/>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eaLnBrk="0" fontAlgn="base" latinLnBrk="0" hangingPunct="0">
              <a:lnSpc>
                <a:spcPct val="90000"/>
              </a:lnSpc>
              <a:spcBef>
                <a:spcPct val="0"/>
              </a:spcBef>
              <a:spcAft>
                <a:spcPct val="0"/>
              </a:spcAft>
              <a:buClrTx/>
              <a:buSzTx/>
              <a:buFontTx/>
              <a:buNone/>
              <a:tabLst/>
              <a:defRPr/>
            </a:pPr>
            <a:r>
              <a:rPr kumimoji="0" lang="en-US" sz="1600" b="0" i="1" u="none" strike="noStrike" kern="0" cap="none" spc="0" normalizeH="0" baseline="0" noProof="0" dirty="0">
                <a:ln>
                  <a:noFill/>
                </a:ln>
                <a:solidFill>
                  <a:srgbClr val="000000"/>
                </a:solidFill>
                <a:effectLst/>
                <a:uLnTx/>
                <a:uFillTx/>
                <a:latin typeface="Arial" panose="020B0604020202020204" pitchFamily="34" charset="0"/>
                <a:cs typeface="Arial" panose="020B0604020202020204" pitchFamily="34" charset="0"/>
              </a:rPr>
              <a:t>D(</a:t>
            </a:r>
            <a:r>
              <a:rPr kumimoji="0" lang="en-US" sz="1600" i="1" u="none" strike="noStrike" kern="0" cap="none" spc="0" normalizeH="0" baseline="0" noProof="0" dirty="0">
                <a:ln>
                  <a:noFill/>
                </a:ln>
                <a:effectLst/>
                <a:uLnTx/>
                <a:uFillTx/>
                <a:latin typeface="Arial" panose="020B0604020202020204" pitchFamily="34" charset="0"/>
                <a:cs typeface="Arial" panose="020B0604020202020204" pitchFamily="34" charset="0"/>
              </a:rPr>
              <a:t>x</a:t>
            </a:r>
            <a:r>
              <a:rPr kumimoji="0" lang="en-US" sz="1600" b="0" i="1" u="none" strike="noStrike" kern="0" cap="none" spc="0" normalizeH="0" baseline="0" noProof="0" dirty="0">
                <a:ln>
                  <a:noFill/>
                </a:ln>
                <a:solidFill>
                  <a:srgbClr val="000000"/>
                </a:solidFill>
                <a:effectLst/>
                <a:uLnTx/>
                <a:uFillTx/>
                <a:latin typeface="Arial" panose="020B0604020202020204" pitchFamily="34" charset="0"/>
                <a:cs typeface="Arial" panose="020B0604020202020204" pitchFamily="34" charset="0"/>
              </a:rPr>
              <a:t>),</a:t>
            </a:r>
          </a:p>
          <a:p>
            <a:pPr marL="0" marR="0" lvl="0" indent="0" algn="ctr" defTabSz="914400" eaLnBrk="0" fontAlgn="base" latinLnBrk="0" hangingPunct="0">
              <a:lnSpc>
                <a:spcPct val="90000"/>
              </a:lnSpc>
              <a:spcBef>
                <a:spcPct val="0"/>
              </a:spcBef>
              <a:spcAft>
                <a:spcPct val="0"/>
              </a:spcAft>
              <a:buClrTx/>
              <a:buSzTx/>
              <a:buFontTx/>
              <a:buNone/>
              <a:tabLst/>
              <a:defRPr/>
            </a:pPr>
            <a:r>
              <a:rPr kumimoji="0" lang="en-US" sz="1600" b="0" i="1" u="none" strike="noStrike" kern="0" cap="none" spc="0" normalizeH="0" baseline="0" noProof="0" dirty="0">
                <a:ln>
                  <a:noFill/>
                </a:ln>
                <a:solidFill>
                  <a:srgbClr val="000000"/>
                </a:solidFill>
                <a:effectLst/>
                <a:uLnTx/>
                <a:uFillTx/>
                <a:latin typeface="Arial" panose="020B0604020202020204" pitchFamily="34" charset="0"/>
                <a:cs typeface="Arial" panose="020B0604020202020204" pitchFamily="34" charset="0"/>
              </a:rPr>
              <a:t>p(x)</a:t>
            </a:r>
          </a:p>
        </p:txBody>
      </p:sp>
      <p:sp>
        <p:nvSpPr>
          <p:cNvPr id="85" name="Text Box 84">
            <a:extLst>
              <a:ext uri="{FF2B5EF4-FFF2-40B4-BE49-F238E27FC236}">
                <a16:creationId xmlns:a16="http://schemas.microsoft.com/office/drawing/2014/main" id="{0654EF79-9DD9-FDF9-25BC-76D2399E5548}"/>
              </a:ext>
            </a:extLst>
          </p:cNvPr>
          <p:cNvSpPr txBox="1">
            <a:spLocks noChangeArrowheads="1"/>
          </p:cNvSpPr>
          <p:nvPr/>
        </p:nvSpPr>
        <p:spPr bwMode="auto">
          <a:xfrm>
            <a:off x="4934206" y="1652652"/>
            <a:ext cx="641522" cy="535531"/>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eaLnBrk="0" fontAlgn="base" latinLnBrk="0" hangingPunct="0">
              <a:lnSpc>
                <a:spcPct val="90000"/>
              </a:lnSpc>
              <a:spcBef>
                <a:spcPct val="0"/>
              </a:spcBef>
              <a:spcAft>
                <a:spcPct val="0"/>
              </a:spcAft>
              <a:buClrTx/>
              <a:buSzTx/>
              <a:buFontTx/>
              <a:buNone/>
              <a:tabLst/>
              <a:defRPr/>
            </a:pPr>
            <a:r>
              <a:rPr kumimoji="0" lang="en-US" sz="1600" b="0" i="1" u="none" strike="noStrike" kern="0" cap="none" spc="0" normalizeH="0" baseline="0" noProof="0" dirty="0">
                <a:ln>
                  <a:noFill/>
                </a:ln>
                <a:solidFill>
                  <a:srgbClr val="000000"/>
                </a:solidFill>
                <a:effectLst/>
                <a:uLnTx/>
                <a:uFillTx/>
                <a:latin typeface="Arial" panose="020B0604020202020204" pitchFamily="34" charset="0"/>
                <a:cs typeface="Arial" panose="020B0604020202020204" pitchFamily="34" charset="0"/>
              </a:rPr>
              <a:t>D(</a:t>
            </a:r>
            <a:r>
              <a:rPr kumimoji="0" lang="en-US" sz="1600" i="1" u="none" strike="noStrike" kern="0" cap="none" spc="0" normalizeH="0" baseline="0" noProof="0" dirty="0">
                <a:ln>
                  <a:noFill/>
                </a:ln>
                <a:effectLst/>
                <a:uLnTx/>
                <a:uFillTx/>
                <a:latin typeface="Arial" panose="020B0604020202020204" pitchFamily="34" charset="0"/>
                <a:cs typeface="Arial" panose="020B0604020202020204" pitchFamily="34" charset="0"/>
              </a:rPr>
              <a:t>y</a:t>
            </a:r>
            <a:r>
              <a:rPr kumimoji="0" lang="en-US" sz="1600" b="0" i="1" u="none" strike="noStrike" kern="0" cap="none" spc="0" normalizeH="0" baseline="0" noProof="0" dirty="0">
                <a:ln>
                  <a:noFill/>
                </a:ln>
                <a:solidFill>
                  <a:srgbClr val="000000"/>
                </a:solidFill>
                <a:effectLst/>
                <a:uLnTx/>
                <a:uFillTx/>
                <a:latin typeface="Arial" panose="020B0604020202020204" pitchFamily="34" charset="0"/>
                <a:cs typeface="Arial" panose="020B0604020202020204" pitchFamily="34" charset="0"/>
              </a:rPr>
              <a:t>),</a:t>
            </a:r>
          </a:p>
          <a:p>
            <a:pPr marL="0" marR="0" lvl="0" indent="0" algn="ctr" defTabSz="914400" eaLnBrk="0" fontAlgn="base" latinLnBrk="0" hangingPunct="0">
              <a:lnSpc>
                <a:spcPct val="90000"/>
              </a:lnSpc>
              <a:spcBef>
                <a:spcPct val="0"/>
              </a:spcBef>
              <a:spcAft>
                <a:spcPct val="0"/>
              </a:spcAft>
              <a:buClrTx/>
              <a:buSzTx/>
              <a:buFontTx/>
              <a:buNone/>
              <a:tabLst/>
              <a:defRPr/>
            </a:pPr>
            <a:r>
              <a:rPr kumimoji="0" lang="en-US" sz="1600" b="0" i="1" u="none" strike="noStrike" kern="0" cap="none" spc="0" normalizeH="0" baseline="0" noProof="0" dirty="0">
                <a:ln>
                  <a:noFill/>
                </a:ln>
                <a:solidFill>
                  <a:srgbClr val="000000"/>
                </a:solidFill>
                <a:effectLst/>
                <a:uLnTx/>
                <a:uFillTx/>
                <a:latin typeface="Arial" panose="020B0604020202020204" pitchFamily="34" charset="0"/>
                <a:cs typeface="Arial" panose="020B0604020202020204" pitchFamily="34" charset="0"/>
              </a:rPr>
              <a:t>p(y)</a:t>
            </a:r>
          </a:p>
        </p:txBody>
      </p:sp>
      <p:sp>
        <p:nvSpPr>
          <p:cNvPr id="86" name="Text Box 85">
            <a:extLst>
              <a:ext uri="{FF2B5EF4-FFF2-40B4-BE49-F238E27FC236}">
                <a16:creationId xmlns:a16="http://schemas.microsoft.com/office/drawing/2014/main" id="{5591CDBE-A4C0-9348-FCAE-A59EFF9E64F7}"/>
              </a:ext>
            </a:extLst>
          </p:cNvPr>
          <p:cNvSpPr txBox="1">
            <a:spLocks noChangeArrowheads="1"/>
          </p:cNvSpPr>
          <p:nvPr/>
        </p:nvSpPr>
        <p:spPr bwMode="auto">
          <a:xfrm>
            <a:off x="5771830" y="1651940"/>
            <a:ext cx="630302" cy="535531"/>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eaLnBrk="0" fontAlgn="base" latinLnBrk="0" hangingPunct="0">
              <a:lnSpc>
                <a:spcPct val="90000"/>
              </a:lnSpc>
              <a:spcBef>
                <a:spcPct val="0"/>
              </a:spcBef>
              <a:spcAft>
                <a:spcPct val="0"/>
              </a:spcAft>
              <a:buClrTx/>
              <a:buSzTx/>
              <a:buFontTx/>
              <a:buNone/>
              <a:tabLst/>
              <a:defRPr/>
            </a:pPr>
            <a:r>
              <a:rPr kumimoji="0" lang="en-US" sz="1600" b="0" i="1" u="none" strike="noStrike" kern="0" cap="none" spc="0" normalizeH="0" baseline="0" noProof="0" dirty="0">
                <a:ln>
                  <a:noFill/>
                </a:ln>
                <a:solidFill>
                  <a:srgbClr val="000000"/>
                </a:solidFill>
                <a:effectLst/>
                <a:uLnTx/>
                <a:uFillTx/>
                <a:latin typeface="Arial" panose="020B0604020202020204" pitchFamily="34" charset="0"/>
                <a:cs typeface="Arial" panose="020B0604020202020204" pitchFamily="34" charset="0"/>
              </a:rPr>
              <a:t>D(</a:t>
            </a:r>
            <a:r>
              <a:rPr kumimoji="0" lang="en-US" sz="1600" i="1" u="none" strike="noStrike" kern="0" cap="none" spc="0" normalizeH="0" baseline="0" noProof="0" dirty="0">
                <a:ln>
                  <a:noFill/>
                </a:ln>
                <a:effectLst/>
                <a:uLnTx/>
                <a:uFillTx/>
                <a:latin typeface="Arial" panose="020B0604020202020204" pitchFamily="34" charset="0"/>
                <a:cs typeface="Arial" panose="020B0604020202020204" pitchFamily="34" charset="0"/>
              </a:rPr>
              <a:t>z</a:t>
            </a:r>
            <a:r>
              <a:rPr kumimoji="0" lang="en-US" sz="1600" b="0" i="1" u="none" strike="noStrike" kern="0" cap="none" spc="0" normalizeH="0" baseline="0" noProof="0" dirty="0">
                <a:ln>
                  <a:noFill/>
                </a:ln>
                <a:solidFill>
                  <a:srgbClr val="000000"/>
                </a:solidFill>
                <a:effectLst/>
                <a:uLnTx/>
                <a:uFillTx/>
                <a:latin typeface="Arial" panose="020B0604020202020204" pitchFamily="34" charset="0"/>
                <a:cs typeface="Arial" panose="020B0604020202020204" pitchFamily="34" charset="0"/>
              </a:rPr>
              <a:t>),</a:t>
            </a:r>
          </a:p>
          <a:p>
            <a:pPr marL="0" marR="0" lvl="0" indent="0" algn="ctr" defTabSz="914400" eaLnBrk="0" fontAlgn="base" latinLnBrk="0" hangingPunct="0">
              <a:lnSpc>
                <a:spcPct val="90000"/>
              </a:lnSpc>
              <a:spcBef>
                <a:spcPct val="0"/>
              </a:spcBef>
              <a:spcAft>
                <a:spcPct val="0"/>
              </a:spcAft>
              <a:buClrTx/>
              <a:buSzTx/>
              <a:buFontTx/>
              <a:buNone/>
              <a:tabLst/>
              <a:defRPr/>
            </a:pPr>
            <a:r>
              <a:rPr kumimoji="0" lang="en-US" sz="1600" b="0" i="1" u="none" strike="noStrike" kern="0" cap="none" spc="0" normalizeH="0" baseline="0" noProof="0" dirty="0">
                <a:ln>
                  <a:noFill/>
                </a:ln>
                <a:solidFill>
                  <a:srgbClr val="000000"/>
                </a:solidFill>
                <a:effectLst/>
                <a:uLnTx/>
                <a:uFillTx/>
                <a:latin typeface="Arial" panose="020B0604020202020204" pitchFamily="34" charset="0"/>
                <a:cs typeface="Arial" panose="020B0604020202020204" pitchFamily="34" charset="0"/>
              </a:rPr>
              <a:t>p(z)</a:t>
            </a:r>
          </a:p>
        </p:txBody>
      </p:sp>
      <p:sp>
        <p:nvSpPr>
          <p:cNvPr id="87" name="Line 87">
            <a:extLst>
              <a:ext uri="{FF2B5EF4-FFF2-40B4-BE49-F238E27FC236}">
                <a16:creationId xmlns:a16="http://schemas.microsoft.com/office/drawing/2014/main" id="{C56AD989-C5FB-5BC6-447B-3FC18371086B}"/>
              </a:ext>
            </a:extLst>
          </p:cNvPr>
          <p:cNvSpPr>
            <a:spLocks noChangeShapeType="1"/>
          </p:cNvSpPr>
          <p:nvPr/>
        </p:nvSpPr>
        <p:spPr bwMode="auto">
          <a:xfrm>
            <a:off x="939397" y="2690590"/>
            <a:ext cx="5150117" cy="0"/>
          </a:xfrm>
          <a:prstGeom prst="line">
            <a:avLst/>
          </a:prstGeom>
          <a:noFill/>
          <a:ln w="12700">
            <a:solidFill>
              <a:schemeClr val="bg1">
                <a:lumMod val="65000"/>
              </a:schemeClr>
            </a:solidFill>
            <a:round/>
            <a:headEnd/>
            <a:tailEnd/>
          </a:ln>
          <a:extLst>
            <a:ext uri="{909E8E84-426E-40dd-AFC4-6F175D3DCCD1}">
              <a14:hiddenFill xmlns="" xmlns:a14="http://schemas.microsoft.com/office/drawing/2010/main">
                <a:noFill/>
              </a14:hiddenFill>
            </a:ext>
          </a:extLst>
        </p:spPr>
        <p:txBody>
          <a:bodyPr wrap="none"/>
          <a:lstStyle/>
          <a:p>
            <a:pPr eaLnBrk="0" fontAlgn="base" hangingPunct="0">
              <a:spcBef>
                <a:spcPct val="0"/>
              </a:spcBef>
              <a:spcAft>
                <a:spcPct val="0"/>
              </a:spcAft>
            </a:pPr>
            <a:endParaRPr lang="en-US" sz="2000" dirty="0">
              <a:solidFill>
                <a:srgbClr val="000000"/>
              </a:solidFill>
              <a:latin typeface="Arial" charset="0"/>
              <a:ea typeface="ＭＳ Ｐゴシック" charset="0"/>
            </a:endParaRPr>
          </a:p>
        </p:txBody>
      </p:sp>
      <p:sp>
        <p:nvSpPr>
          <p:cNvPr id="88" name="Text Box 88">
            <a:extLst>
              <a:ext uri="{FF2B5EF4-FFF2-40B4-BE49-F238E27FC236}">
                <a16:creationId xmlns:a16="http://schemas.microsoft.com/office/drawing/2014/main" id="{27FECC46-B693-BFE6-A1EB-98E5CE4DC617}"/>
              </a:ext>
            </a:extLst>
          </p:cNvPr>
          <p:cNvSpPr txBox="1">
            <a:spLocks noChangeArrowheads="1"/>
          </p:cNvSpPr>
          <p:nvPr/>
        </p:nvSpPr>
        <p:spPr bwMode="auto">
          <a:xfrm>
            <a:off x="1766343" y="2270575"/>
            <a:ext cx="327334" cy="40011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r" defTabSz="914400" eaLnBrk="0" fontAlgn="base" latinLnBrk="0" hangingPunct="0">
              <a:lnSpc>
                <a:spcPct val="100000"/>
              </a:lnSpc>
              <a:spcBef>
                <a:spcPct val="0"/>
              </a:spcBef>
              <a:spcAft>
                <a:spcPct val="0"/>
              </a:spcAft>
              <a:buClrTx/>
              <a:buSzTx/>
              <a:buFontTx/>
              <a:buNone/>
              <a:tabLst/>
              <a:defRPr/>
            </a:pPr>
            <a:r>
              <a:rPr kumimoji="0" lang="en-US" sz="2000" b="0" i="0" u="none" strike="noStrike" kern="0" cap="none" spc="0" normalizeH="0" baseline="0" noProof="0" dirty="0">
                <a:ln>
                  <a:noFill/>
                </a:ln>
                <a:solidFill>
                  <a:srgbClr val="FF0000"/>
                </a:solidFill>
                <a:effectLst/>
                <a:uLnTx/>
                <a:uFillTx/>
                <a:latin typeface="Arial" charset="0"/>
                <a:ea typeface="ＭＳ Ｐゴシック" charset="0"/>
              </a:rPr>
              <a:t>u</a:t>
            </a:r>
          </a:p>
        </p:txBody>
      </p:sp>
      <p:sp>
        <p:nvSpPr>
          <p:cNvPr id="90" name="Line 90">
            <a:extLst>
              <a:ext uri="{FF2B5EF4-FFF2-40B4-BE49-F238E27FC236}">
                <a16:creationId xmlns:a16="http://schemas.microsoft.com/office/drawing/2014/main" id="{1D8FF29B-42E6-2776-75EE-AD912DCD5A36}"/>
              </a:ext>
            </a:extLst>
          </p:cNvPr>
          <p:cNvSpPr>
            <a:spLocks noChangeShapeType="1"/>
          </p:cNvSpPr>
          <p:nvPr/>
        </p:nvSpPr>
        <p:spPr bwMode="auto">
          <a:xfrm>
            <a:off x="871302" y="3618848"/>
            <a:ext cx="5224698" cy="0"/>
          </a:xfrm>
          <a:prstGeom prst="line">
            <a:avLst/>
          </a:prstGeom>
          <a:noFill/>
          <a:ln w="12700">
            <a:solidFill>
              <a:schemeClr val="bg1">
                <a:lumMod val="65000"/>
              </a:schemeClr>
            </a:solidFill>
            <a:round/>
            <a:headEnd/>
            <a:tailEnd/>
          </a:ln>
          <a:extLst>
            <a:ext uri="{909E8E84-426E-40dd-AFC4-6F175D3DCCD1}">
              <a14:hiddenFill xmlns="" xmlns:a14="http://schemas.microsoft.com/office/drawing/2010/main">
                <a:noFill/>
              </a14:hiddenFill>
            </a:ext>
          </a:extLst>
        </p:spPr>
        <p:txBody>
          <a:bodyPr wrap="none"/>
          <a:lstStyle/>
          <a:p>
            <a:pPr eaLnBrk="0" fontAlgn="base" hangingPunct="0">
              <a:spcBef>
                <a:spcPct val="0"/>
              </a:spcBef>
              <a:spcAft>
                <a:spcPct val="0"/>
              </a:spcAft>
            </a:pPr>
            <a:endParaRPr lang="en-US" sz="2000" dirty="0">
              <a:solidFill>
                <a:srgbClr val="000000"/>
              </a:solidFill>
              <a:latin typeface="Arial" charset="0"/>
              <a:ea typeface="ＭＳ Ｐゴシック" charset="0"/>
            </a:endParaRPr>
          </a:p>
        </p:txBody>
      </p:sp>
      <p:sp>
        <p:nvSpPr>
          <p:cNvPr id="91" name="Line 91">
            <a:extLst>
              <a:ext uri="{FF2B5EF4-FFF2-40B4-BE49-F238E27FC236}">
                <a16:creationId xmlns:a16="http://schemas.microsoft.com/office/drawing/2014/main" id="{37271CA1-2227-F60E-34FB-43AB447D930B}"/>
              </a:ext>
            </a:extLst>
          </p:cNvPr>
          <p:cNvSpPr>
            <a:spLocks noChangeShapeType="1"/>
          </p:cNvSpPr>
          <p:nvPr/>
        </p:nvSpPr>
        <p:spPr bwMode="auto">
          <a:xfrm>
            <a:off x="818428" y="4551040"/>
            <a:ext cx="5277571" cy="0"/>
          </a:xfrm>
          <a:prstGeom prst="line">
            <a:avLst/>
          </a:prstGeom>
          <a:noFill/>
          <a:ln w="12700">
            <a:solidFill>
              <a:schemeClr val="bg1">
                <a:lumMod val="65000"/>
              </a:schemeClr>
            </a:solidFill>
            <a:round/>
            <a:headEnd/>
            <a:tailEnd/>
          </a:ln>
          <a:extLst>
            <a:ext uri="{909E8E84-426E-40dd-AFC4-6F175D3DCCD1}">
              <a14:hiddenFill xmlns="" xmlns:a14="http://schemas.microsoft.com/office/drawing/2010/main">
                <a:noFill/>
              </a14:hiddenFill>
            </a:ext>
          </a:extLst>
        </p:spPr>
        <p:txBody>
          <a:bodyPr wrap="none"/>
          <a:lstStyle/>
          <a:p>
            <a:pPr eaLnBrk="0" fontAlgn="base" hangingPunct="0">
              <a:spcBef>
                <a:spcPct val="0"/>
              </a:spcBef>
              <a:spcAft>
                <a:spcPct val="0"/>
              </a:spcAft>
            </a:pPr>
            <a:endParaRPr lang="en-US" sz="2000" dirty="0">
              <a:solidFill>
                <a:srgbClr val="000000"/>
              </a:solidFill>
              <a:latin typeface="Arial" charset="0"/>
              <a:ea typeface="ＭＳ Ｐゴシック" charset="0"/>
            </a:endParaRPr>
          </a:p>
        </p:txBody>
      </p:sp>
      <p:sp>
        <p:nvSpPr>
          <p:cNvPr id="92" name="Line 92">
            <a:extLst>
              <a:ext uri="{FF2B5EF4-FFF2-40B4-BE49-F238E27FC236}">
                <a16:creationId xmlns:a16="http://schemas.microsoft.com/office/drawing/2014/main" id="{A3740FE2-5A22-2FE1-AA41-89CAB7B6861D}"/>
              </a:ext>
            </a:extLst>
          </p:cNvPr>
          <p:cNvSpPr>
            <a:spLocks noChangeShapeType="1"/>
          </p:cNvSpPr>
          <p:nvPr/>
        </p:nvSpPr>
        <p:spPr bwMode="auto">
          <a:xfrm>
            <a:off x="866540" y="4075166"/>
            <a:ext cx="5229460" cy="0"/>
          </a:xfrm>
          <a:prstGeom prst="line">
            <a:avLst/>
          </a:prstGeom>
          <a:noFill/>
          <a:ln w="12700">
            <a:solidFill>
              <a:schemeClr val="bg1">
                <a:lumMod val="65000"/>
              </a:schemeClr>
            </a:solidFill>
            <a:round/>
            <a:headEnd/>
            <a:tailEnd/>
          </a:ln>
          <a:extLst>
            <a:ext uri="{909E8E84-426E-40dd-AFC4-6F175D3DCCD1}">
              <a14:hiddenFill xmlns="" xmlns:a14="http://schemas.microsoft.com/office/drawing/2010/main">
                <a:noFill/>
              </a14:hiddenFill>
            </a:ext>
          </a:extLst>
        </p:spPr>
        <p:txBody>
          <a:bodyPr wrap="none"/>
          <a:lstStyle/>
          <a:p>
            <a:pPr eaLnBrk="0" fontAlgn="base" hangingPunct="0">
              <a:spcBef>
                <a:spcPct val="0"/>
              </a:spcBef>
              <a:spcAft>
                <a:spcPct val="0"/>
              </a:spcAft>
            </a:pPr>
            <a:endParaRPr lang="en-US" sz="2000" dirty="0">
              <a:solidFill>
                <a:srgbClr val="000000"/>
              </a:solidFill>
              <a:latin typeface="Arial" charset="0"/>
              <a:ea typeface="ＭＳ Ｐゴシック" charset="0"/>
            </a:endParaRPr>
          </a:p>
        </p:txBody>
      </p:sp>
      <p:sp>
        <p:nvSpPr>
          <p:cNvPr id="93" name="Line 93">
            <a:extLst>
              <a:ext uri="{FF2B5EF4-FFF2-40B4-BE49-F238E27FC236}">
                <a16:creationId xmlns:a16="http://schemas.microsoft.com/office/drawing/2014/main" id="{6B2C6202-E232-0721-D657-6C57298E6277}"/>
              </a:ext>
            </a:extLst>
          </p:cNvPr>
          <p:cNvSpPr>
            <a:spLocks noChangeShapeType="1"/>
          </p:cNvSpPr>
          <p:nvPr/>
        </p:nvSpPr>
        <p:spPr bwMode="auto">
          <a:xfrm>
            <a:off x="866016" y="5009992"/>
            <a:ext cx="5229984" cy="0"/>
          </a:xfrm>
          <a:prstGeom prst="line">
            <a:avLst/>
          </a:prstGeom>
          <a:noFill/>
          <a:ln w="12700">
            <a:solidFill>
              <a:schemeClr val="bg1">
                <a:lumMod val="65000"/>
              </a:schemeClr>
            </a:solidFill>
            <a:round/>
            <a:headEnd/>
            <a:tailEnd/>
          </a:ln>
          <a:extLst>
            <a:ext uri="{909E8E84-426E-40dd-AFC4-6F175D3DCCD1}">
              <a14:hiddenFill xmlns="" xmlns:a14="http://schemas.microsoft.com/office/drawing/2010/main">
                <a:noFill/>
              </a14:hiddenFill>
            </a:ext>
          </a:extLst>
        </p:spPr>
        <p:txBody>
          <a:bodyPr wrap="none"/>
          <a:lstStyle/>
          <a:p>
            <a:pPr eaLnBrk="0" fontAlgn="base" hangingPunct="0">
              <a:spcBef>
                <a:spcPct val="0"/>
              </a:spcBef>
              <a:spcAft>
                <a:spcPct val="0"/>
              </a:spcAft>
            </a:pPr>
            <a:endParaRPr lang="en-US" sz="2000" dirty="0">
              <a:solidFill>
                <a:srgbClr val="000000"/>
              </a:solidFill>
              <a:latin typeface="Arial" charset="0"/>
              <a:ea typeface="ＭＳ Ｐゴシック" charset="0"/>
            </a:endParaRPr>
          </a:p>
        </p:txBody>
      </p:sp>
      <p:grpSp>
        <p:nvGrpSpPr>
          <p:cNvPr id="94" name="Group 94">
            <a:extLst>
              <a:ext uri="{FF2B5EF4-FFF2-40B4-BE49-F238E27FC236}">
                <a16:creationId xmlns:a16="http://schemas.microsoft.com/office/drawing/2014/main" id="{287F264C-BC6D-2A71-24B4-0E09F2FA218D}"/>
              </a:ext>
            </a:extLst>
          </p:cNvPr>
          <p:cNvGrpSpPr>
            <a:grpSpLocks/>
          </p:cNvGrpSpPr>
          <p:nvPr/>
        </p:nvGrpSpPr>
        <p:grpSpPr bwMode="auto">
          <a:xfrm>
            <a:off x="2400069" y="2268766"/>
            <a:ext cx="3937006" cy="409575"/>
            <a:chOff x="1329" y="1036"/>
            <a:chExt cx="2480" cy="258"/>
          </a:xfrm>
        </p:grpSpPr>
        <p:sp>
          <p:nvSpPr>
            <p:cNvPr id="95" name="Text Box 95">
              <a:extLst>
                <a:ext uri="{FF2B5EF4-FFF2-40B4-BE49-F238E27FC236}">
                  <a16:creationId xmlns:a16="http://schemas.microsoft.com/office/drawing/2014/main" id="{DF757A1C-3329-3036-0D98-613D01244A14}"/>
                </a:ext>
              </a:extLst>
            </p:cNvPr>
            <p:cNvSpPr txBox="1">
              <a:spLocks noChangeArrowheads="1"/>
            </p:cNvSpPr>
            <p:nvPr/>
          </p:nvSpPr>
          <p:spPr bwMode="auto">
            <a:xfrm>
              <a:off x="3509" y="1036"/>
              <a:ext cx="300" cy="25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r" defTabSz="914400" eaLnBrk="0" fontAlgn="base" latinLnBrk="0" hangingPunct="0">
                <a:lnSpc>
                  <a:spcPct val="100000"/>
                </a:lnSpc>
                <a:spcBef>
                  <a:spcPct val="0"/>
                </a:spcBef>
                <a:spcAft>
                  <a:spcPct val="0"/>
                </a:spcAft>
                <a:buClrTx/>
                <a:buSzTx/>
                <a:buFontTx/>
                <a:buNone/>
                <a:tabLst/>
                <a:defRPr/>
              </a:pPr>
              <a:r>
                <a:rPr kumimoji="0" lang="en-US" sz="2000" b="0" i="0" u="none" strike="noStrike" kern="0" cap="none" spc="0" normalizeH="0" baseline="0" noProof="0" dirty="0">
                  <a:ln>
                    <a:noFill/>
                  </a:ln>
                  <a:solidFill>
                    <a:srgbClr val="000000"/>
                  </a:solidFill>
                  <a:effectLst/>
                  <a:uLnTx/>
                  <a:uFillTx/>
                  <a:latin typeface="Comic Sans MS" charset="0"/>
                  <a:ea typeface="ＭＳ Ｐゴシック" charset="0"/>
                </a:rPr>
                <a:t>∞ </a:t>
              </a:r>
              <a:endParaRPr kumimoji="0" lang="en-US"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96" name="Text Box 96">
              <a:extLst>
                <a:ext uri="{FF2B5EF4-FFF2-40B4-BE49-F238E27FC236}">
                  <a16:creationId xmlns:a16="http://schemas.microsoft.com/office/drawing/2014/main" id="{72EEDC38-76B3-D0F9-7468-EDE57D120A99}"/>
                </a:ext>
              </a:extLst>
            </p:cNvPr>
            <p:cNvSpPr txBox="1">
              <a:spLocks noChangeArrowheads="1"/>
            </p:cNvSpPr>
            <p:nvPr/>
          </p:nvSpPr>
          <p:spPr bwMode="auto">
            <a:xfrm>
              <a:off x="2989" y="1042"/>
              <a:ext cx="300" cy="25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r" defTabSz="914400" eaLnBrk="0" fontAlgn="base" latinLnBrk="0" hangingPunct="0">
                <a:lnSpc>
                  <a:spcPct val="100000"/>
                </a:lnSpc>
                <a:spcBef>
                  <a:spcPct val="0"/>
                </a:spcBef>
                <a:spcAft>
                  <a:spcPct val="0"/>
                </a:spcAft>
                <a:buClrTx/>
                <a:buSzTx/>
                <a:buFontTx/>
                <a:buNone/>
                <a:tabLst/>
                <a:defRPr/>
              </a:pPr>
              <a:r>
                <a:rPr kumimoji="0" lang="en-US" sz="2000" b="0" i="0" u="none" strike="noStrike" kern="0" cap="none" spc="0" normalizeH="0" baseline="0" noProof="0" dirty="0">
                  <a:ln>
                    <a:noFill/>
                  </a:ln>
                  <a:solidFill>
                    <a:srgbClr val="000000"/>
                  </a:solidFill>
                  <a:effectLst/>
                  <a:uLnTx/>
                  <a:uFillTx/>
                  <a:latin typeface="Comic Sans MS" charset="0"/>
                  <a:ea typeface="ＭＳ Ｐゴシック" charset="0"/>
                </a:rPr>
                <a:t>∞ </a:t>
              </a:r>
              <a:endParaRPr kumimoji="0" lang="en-US"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97" name="Text Box 97">
              <a:extLst>
                <a:ext uri="{FF2B5EF4-FFF2-40B4-BE49-F238E27FC236}">
                  <a16:creationId xmlns:a16="http://schemas.microsoft.com/office/drawing/2014/main" id="{30EF11FF-75B6-B119-DD93-CC73E3A17B21}"/>
                </a:ext>
              </a:extLst>
            </p:cNvPr>
            <p:cNvSpPr txBox="1">
              <a:spLocks noChangeArrowheads="1"/>
            </p:cNvSpPr>
            <p:nvPr/>
          </p:nvSpPr>
          <p:spPr bwMode="auto">
            <a:xfrm>
              <a:off x="1329" y="1038"/>
              <a:ext cx="340" cy="25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r" defTabSz="914400" eaLnBrk="0" fontAlgn="base" latinLnBrk="0" hangingPunct="0">
                <a:lnSpc>
                  <a:spcPct val="100000"/>
                </a:lnSpc>
                <a:spcBef>
                  <a:spcPct val="0"/>
                </a:spcBef>
                <a:spcAft>
                  <a:spcPct val="0"/>
                </a:spcAft>
                <a:buClrTx/>
                <a:buSzTx/>
                <a:buFontTx/>
                <a:buNone/>
                <a:tabLst/>
                <a:defRPr/>
              </a:pPr>
              <a:r>
                <a:rPr kumimoji="0" lang="en-US" sz="2000" b="0" i="0" u="none" strike="noStrike" kern="0" cap="none" spc="0" normalizeH="0" baseline="0" noProof="0" dirty="0">
                  <a:ln>
                    <a:noFill/>
                  </a:ln>
                  <a:solidFill>
                    <a:srgbClr val="000000"/>
                  </a:solidFill>
                  <a:effectLst/>
                  <a:uLnTx/>
                  <a:uFillTx/>
                  <a:latin typeface="Arial" charset="0"/>
                  <a:ea typeface="ＭＳ Ｐゴシック" charset="0"/>
                </a:rPr>
                <a:t>7,u</a:t>
              </a:r>
            </a:p>
          </p:txBody>
        </p:sp>
        <p:sp>
          <p:nvSpPr>
            <p:cNvPr id="98" name="Text Box 98">
              <a:extLst>
                <a:ext uri="{FF2B5EF4-FFF2-40B4-BE49-F238E27FC236}">
                  <a16:creationId xmlns:a16="http://schemas.microsoft.com/office/drawing/2014/main" id="{1FB0A194-5216-86AB-432D-545DF5AA11A6}"/>
                </a:ext>
              </a:extLst>
            </p:cNvPr>
            <p:cNvSpPr txBox="1">
              <a:spLocks noChangeArrowheads="1"/>
            </p:cNvSpPr>
            <p:nvPr/>
          </p:nvSpPr>
          <p:spPr bwMode="auto">
            <a:xfrm>
              <a:off x="1855" y="1041"/>
              <a:ext cx="340" cy="25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r" defTabSz="914400" eaLnBrk="0" fontAlgn="base" latinLnBrk="0" hangingPunct="0">
                <a:lnSpc>
                  <a:spcPct val="100000"/>
                </a:lnSpc>
                <a:spcBef>
                  <a:spcPct val="0"/>
                </a:spcBef>
                <a:spcAft>
                  <a:spcPct val="0"/>
                </a:spcAft>
                <a:buClrTx/>
                <a:buSzTx/>
                <a:buFontTx/>
                <a:buNone/>
                <a:tabLst/>
                <a:defRPr/>
              </a:pPr>
              <a:r>
                <a:rPr kumimoji="0" lang="en-US" sz="2000" b="0" i="0" u="none" strike="noStrike" kern="0" cap="none" spc="0" normalizeH="0" baseline="0" noProof="0" dirty="0">
                  <a:ln>
                    <a:noFill/>
                  </a:ln>
                  <a:solidFill>
                    <a:srgbClr val="00B050"/>
                  </a:solidFill>
                  <a:effectLst/>
                  <a:uLnTx/>
                  <a:uFillTx/>
                  <a:latin typeface="Arial" charset="0"/>
                  <a:ea typeface="ＭＳ Ｐゴシック" charset="0"/>
                </a:rPr>
                <a:t>3,u</a:t>
              </a:r>
            </a:p>
          </p:txBody>
        </p:sp>
        <p:sp>
          <p:nvSpPr>
            <p:cNvPr id="99" name="Text Box 99">
              <a:extLst>
                <a:ext uri="{FF2B5EF4-FFF2-40B4-BE49-F238E27FC236}">
                  <a16:creationId xmlns:a16="http://schemas.microsoft.com/office/drawing/2014/main" id="{38E04DB8-C609-E3C2-E3B1-F68D7DB89C96}"/>
                </a:ext>
              </a:extLst>
            </p:cNvPr>
            <p:cNvSpPr txBox="1">
              <a:spLocks noChangeArrowheads="1"/>
            </p:cNvSpPr>
            <p:nvPr/>
          </p:nvSpPr>
          <p:spPr bwMode="auto">
            <a:xfrm>
              <a:off x="2407" y="1038"/>
              <a:ext cx="340" cy="25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r" defTabSz="914400" eaLnBrk="0" fontAlgn="base" latinLnBrk="0" hangingPunct="0">
                <a:lnSpc>
                  <a:spcPct val="100000"/>
                </a:lnSpc>
                <a:spcBef>
                  <a:spcPct val="0"/>
                </a:spcBef>
                <a:spcAft>
                  <a:spcPct val="0"/>
                </a:spcAft>
                <a:buClrTx/>
                <a:buSzTx/>
                <a:buFontTx/>
                <a:buNone/>
                <a:tabLst/>
                <a:defRPr/>
              </a:pPr>
              <a:r>
                <a:rPr kumimoji="0" lang="en-US" sz="2000" b="0" i="0" u="none" strike="noStrike" kern="0" cap="none" spc="0" normalizeH="0" baseline="0" noProof="0" dirty="0">
                  <a:ln>
                    <a:noFill/>
                  </a:ln>
                  <a:solidFill>
                    <a:srgbClr val="000000"/>
                  </a:solidFill>
                  <a:effectLst/>
                  <a:uLnTx/>
                  <a:uFillTx/>
                  <a:latin typeface="Arial" charset="0"/>
                  <a:ea typeface="ＭＳ Ｐゴシック" charset="0"/>
                </a:rPr>
                <a:t>5,u</a:t>
              </a:r>
            </a:p>
          </p:txBody>
        </p:sp>
      </p:grpSp>
      <p:cxnSp>
        <p:nvCxnSpPr>
          <p:cNvPr id="131" name="Straight Connector 130">
            <a:extLst>
              <a:ext uri="{FF2B5EF4-FFF2-40B4-BE49-F238E27FC236}">
                <a16:creationId xmlns:a16="http://schemas.microsoft.com/office/drawing/2014/main" id="{3914041A-50A6-7263-F2FD-BEDBC5E73916}"/>
              </a:ext>
            </a:extLst>
          </p:cNvPr>
          <p:cNvCxnSpPr/>
          <p:nvPr/>
        </p:nvCxnSpPr>
        <p:spPr>
          <a:xfrm>
            <a:off x="668005" y="2233984"/>
            <a:ext cx="5645188" cy="0"/>
          </a:xfrm>
          <a:prstGeom prst="line">
            <a:avLst/>
          </a:prstGeom>
          <a:ln w="25400">
            <a:solidFill>
              <a:srgbClr val="0000A8"/>
            </a:solidFill>
          </a:ln>
        </p:spPr>
        <p:style>
          <a:lnRef idx="1">
            <a:schemeClr val="accent1"/>
          </a:lnRef>
          <a:fillRef idx="0">
            <a:schemeClr val="accent1"/>
          </a:fillRef>
          <a:effectRef idx="0">
            <a:schemeClr val="accent1"/>
          </a:effectRef>
          <a:fontRef idx="minor">
            <a:schemeClr val="tx1"/>
          </a:fontRef>
        </p:style>
      </p:cxnSp>
      <p:sp>
        <p:nvSpPr>
          <p:cNvPr id="157" name="Line 89">
            <a:extLst>
              <a:ext uri="{FF2B5EF4-FFF2-40B4-BE49-F238E27FC236}">
                <a16:creationId xmlns:a16="http://schemas.microsoft.com/office/drawing/2014/main" id="{619FAF2D-E673-AB16-B544-5FE13764D8A8}"/>
              </a:ext>
            </a:extLst>
          </p:cNvPr>
          <p:cNvSpPr>
            <a:spLocks noChangeShapeType="1"/>
          </p:cNvSpPr>
          <p:nvPr/>
        </p:nvSpPr>
        <p:spPr bwMode="auto">
          <a:xfrm>
            <a:off x="871302" y="3151241"/>
            <a:ext cx="5224698" cy="0"/>
          </a:xfrm>
          <a:prstGeom prst="line">
            <a:avLst/>
          </a:prstGeom>
          <a:noFill/>
          <a:ln w="12700">
            <a:solidFill>
              <a:schemeClr val="bg1">
                <a:lumMod val="65000"/>
              </a:schemeClr>
            </a:solidFill>
            <a:round/>
            <a:headEnd/>
            <a:tailEnd/>
          </a:ln>
          <a:extLst>
            <a:ext uri="{909E8E84-426E-40dd-AFC4-6F175D3DCCD1}">
              <a14:hiddenFill xmlns="" xmlns:a14="http://schemas.microsoft.com/office/drawing/2010/main">
                <a:noFill/>
              </a14:hiddenFill>
            </a:ext>
          </a:extLst>
        </p:spPr>
        <p:txBody>
          <a:bodyPr wrap="none"/>
          <a:lstStyle/>
          <a:p>
            <a:pPr eaLnBrk="0" fontAlgn="base" hangingPunct="0">
              <a:spcBef>
                <a:spcPct val="0"/>
              </a:spcBef>
              <a:spcAft>
                <a:spcPct val="0"/>
              </a:spcAft>
            </a:pPr>
            <a:endParaRPr lang="en-US" sz="2000" dirty="0">
              <a:solidFill>
                <a:srgbClr val="000000"/>
              </a:solidFill>
              <a:latin typeface="Arial" charset="0"/>
              <a:ea typeface="ＭＳ Ｐゴシック" charset="0"/>
            </a:endParaRPr>
          </a:p>
        </p:txBody>
      </p:sp>
      <p:sp>
        <p:nvSpPr>
          <p:cNvPr id="3" name="Text Box 76">
            <a:extLst>
              <a:ext uri="{FF2B5EF4-FFF2-40B4-BE49-F238E27FC236}">
                <a16:creationId xmlns:a16="http://schemas.microsoft.com/office/drawing/2014/main" id="{F57ABA54-55D3-9A22-EDBE-07A7E8FD52C1}"/>
              </a:ext>
            </a:extLst>
          </p:cNvPr>
          <p:cNvSpPr txBox="1">
            <a:spLocks noChangeArrowheads="1"/>
          </p:cNvSpPr>
          <p:nvPr/>
        </p:nvSpPr>
        <p:spPr bwMode="auto">
          <a:xfrm>
            <a:off x="807037" y="2769957"/>
            <a:ext cx="327334" cy="40011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r" defTabSz="914400" eaLnBrk="0" fontAlgn="base" latinLnBrk="0" hangingPunct="0">
              <a:lnSpc>
                <a:spcPct val="100000"/>
              </a:lnSpc>
              <a:spcBef>
                <a:spcPct val="0"/>
              </a:spcBef>
              <a:spcAft>
                <a:spcPct val="0"/>
              </a:spcAft>
              <a:buClrTx/>
              <a:buSzTx/>
              <a:buFontTx/>
              <a:buNone/>
              <a:tabLst/>
              <a:defRPr/>
            </a:pPr>
            <a:r>
              <a:rPr lang="en-US" sz="2000" kern="0" dirty="0">
                <a:solidFill>
                  <a:srgbClr val="000000"/>
                </a:solidFill>
              </a:rPr>
              <a:t>1</a:t>
            </a:r>
            <a:endParaRPr kumimoji="0" lang="en-US" sz="20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78" name="Text Box 88">
            <a:extLst>
              <a:ext uri="{FF2B5EF4-FFF2-40B4-BE49-F238E27FC236}">
                <a16:creationId xmlns:a16="http://schemas.microsoft.com/office/drawing/2014/main" id="{85B3B80D-F74E-1518-D789-5DF6B5036181}"/>
              </a:ext>
            </a:extLst>
          </p:cNvPr>
          <p:cNvSpPr txBox="1">
            <a:spLocks noChangeArrowheads="1"/>
          </p:cNvSpPr>
          <p:nvPr/>
        </p:nvSpPr>
        <p:spPr bwMode="auto">
          <a:xfrm>
            <a:off x="1602164" y="2760432"/>
            <a:ext cx="513282" cy="40011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r" defTabSz="914400" eaLnBrk="0" fontAlgn="base" latinLnBrk="0" hangingPunct="0">
              <a:lnSpc>
                <a:spcPct val="100000"/>
              </a:lnSpc>
              <a:spcBef>
                <a:spcPct val="0"/>
              </a:spcBef>
              <a:spcAft>
                <a:spcPct val="0"/>
              </a:spcAft>
              <a:buClrTx/>
              <a:buSzTx/>
              <a:buFontTx/>
              <a:buNone/>
              <a:tabLst/>
              <a:defRPr/>
            </a:pPr>
            <a:r>
              <a:rPr kumimoji="0" lang="en-US" sz="2000" b="0" i="0" u="none" strike="noStrike" kern="0" cap="none" spc="0" normalizeH="0" baseline="0" noProof="0" dirty="0" err="1">
                <a:ln>
                  <a:noFill/>
                </a:ln>
                <a:solidFill>
                  <a:srgbClr val="FF0000"/>
                </a:solidFill>
                <a:effectLst/>
                <a:uLnTx/>
                <a:uFillTx/>
                <a:latin typeface="Arial" charset="0"/>
                <a:ea typeface="ＭＳ Ｐゴシック" charset="0"/>
              </a:rPr>
              <a:t>uw</a:t>
            </a:r>
            <a:endParaRPr kumimoji="0" lang="en-US" sz="2000" b="0" i="0" u="none" strike="noStrike" kern="0" cap="none" spc="0" normalizeH="0" baseline="0" noProof="0" dirty="0">
              <a:ln>
                <a:noFill/>
              </a:ln>
              <a:solidFill>
                <a:srgbClr val="FF0000"/>
              </a:solidFill>
              <a:effectLst/>
              <a:uLnTx/>
              <a:uFillTx/>
              <a:latin typeface="Arial" charset="0"/>
              <a:ea typeface="ＭＳ Ｐゴシック" charset="0"/>
            </a:endParaRPr>
          </a:p>
        </p:txBody>
      </p:sp>
      <p:grpSp>
        <p:nvGrpSpPr>
          <p:cNvPr id="79" name="Group 94">
            <a:extLst>
              <a:ext uri="{FF2B5EF4-FFF2-40B4-BE49-F238E27FC236}">
                <a16:creationId xmlns:a16="http://schemas.microsoft.com/office/drawing/2014/main" id="{16457BC9-487A-BC52-65A9-20A4D5777AF4}"/>
              </a:ext>
            </a:extLst>
          </p:cNvPr>
          <p:cNvGrpSpPr>
            <a:grpSpLocks/>
          </p:cNvGrpSpPr>
          <p:nvPr/>
        </p:nvGrpSpPr>
        <p:grpSpPr bwMode="auto">
          <a:xfrm>
            <a:off x="2377388" y="2758623"/>
            <a:ext cx="3981456" cy="409575"/>
            <a:chOff x="1301" y="1036"/>
            <a:chExt cx="2508" cy="258"/>
          </a:xfrm>
        </p:grpSpPr>
        <p:sp>
          <p:nvSpPr>
            <p:cNvPr id="80" name="Text Box 95">
              <a:extLst>
                <a:ext uri="{FF2B5EF4-FFF2-40B4-BE49-F238E27FC236}">
                  <a16:creationId xmlns:a16="http://schemas.microsoft.com/office/drawing/2014/main" id="{E7F5096A-BBD3-181D-8FDF-DD10436253DA}"/>
                </a:ext>
              </a:extLst>
            </p:cNvPr>
            <p:cNvSpPr txBox="1">
              <a:spLocks noChangeArrowheads="1"/>
            </p:cNvSpPr>
            <p:nvPr/>
          </p:nvSpPr>
          <p:spPr bwMode="auto">
            <a:xfrm>
              <a:off x="3509" y="1036"/>
              <a:ext cx="300" cy="25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r" defTabSz="914400" eaLnBrk="0" fontAlgn="base" latinLnBrk="0" hangingPunct="0">
                <a:lnSpc>
                  <a:spcPct val="100000"/>
                </a:lnSpc>
                <a:spcBef>
                  <a:spcPct val="0"/>
                </a:spcBef>
                <a:spcAft>
                  <a:spcPct val="0"/>
                </a:spcAft>
                <a:buClrTx/>
                <a:buSzTx/>
                <a:buFontTx/>
                <a:buNone/>
                <a:tabLst/>
                <a:defRPr/>
              </a:pPr>
              <a:r>
                <a:rPr kumimoji="0" lang="en-US" sz="2000" b="0" i="0" u="none" strike="noStrike" kern="0" cap="none" spc="0" normalizeH="0" baseline="0" noProof="0" dirty="0">
                  <a:ln>
                    <a:noFill/>
                  </a:ln>
                  <a:solidFill>
                    <a:srgbClr val="000000"/>
                  </a:solidFill>
                  <a:effectLst/>
                  <a:uLnTx/>
                  <a:uFillTx/>
                  <a:latin typeface="Comic Sans MS" charset="0"/>
                  <a:ea typeface="ＭＳ Ｐゴシック" charset="0"/>
                </a:rPr>
                <a:t>∞ </a:t>
              </a:r>
              <a:endParaRPr kumimoji="0" lang="en-US"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81" name="Text Box 96">
              <a:extLst>
                <a:ext uri="{FF2B5EF4-FFF2-40B4-BE49-F238E27FC236}">
                  <a16:creationId xmlns:a16="http://schemas.microsoft.com/office/drawing/2014/main" id="{A720D697-221E-337E-FD3C-2B5D2A239DE9}"/>
                </a:ext>
              </a:extLst>
            </p:cNvPr>
            <p:cNvSpPr txBox="1">
              <a:spLocks noChangeArrowheads="1"/>
            </p:cNvSpPr>
            <p:nvPr/>
          </p:nvSpPr>
          <p:spPr bwMode="auto">
            <a:xfrm>
              <a:off x="2873" y="1042"/>
              <a:ext cx="416" cy="25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r" defTabSz="914400" eaLnBrk="0" fontAlgn="base" latinLnBrk="0" hangingPunct="0">
                <a:lnSpc>
                  <a:spcPct val="100000"/>
                </a:lnSpc>
                <a:spcBef>
                  <a:spcPct val="0"/>
                </a:spcBef>
                <a:spcAft>
                  <a:spcPct val="0"/>
                </a:spcAft>
                <a:buClrTx/>
                <a:buSzTx/>
                <a:buFontTx/>
                <a:buNone/>
                <a:tabLst/>
                <a:defRPr/>
              </a:pPr>
              <a:r>
                <a:rPr lang="en-US" sz="2000" kern="0" dirty="0">
                  <a:solidFill>
                    <a:srgbClr val="000000"/>
                  </a:solidFill>
                  <a:latin typeface="Comic Sans MS" charset="0"/>
                </a:rPr>
                <a:t>11,w</a:t>
              </a:r>
              <a:endParaRPr kumimoji="0" lang="en-US"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82" name="Text Box 97">
              <a:extLst>
                <a:ext uri="{FF2B5EF4-FFF2-40B4-BE49-F238E27FC236}">
                  <a16:creationId xmlns:a16="http://schemas.microsoft.com/office/drawing/2014/main" id="{C8D7E28A-3B2A-E17A-3F94-E6D439F89281}"/>
                </a:ext>
              </a:extLst>
            </p:cNvPr>
            <p:cNvSpPr txBox="1">
              <a:spLocks noChangeArrowheads="1"/>
            </p:cNvSpPr>
            <p:nvPr/>
          </p:nvSpPr>
          <p:spPr bwMode="auto">
            <a:xfrm>
              <a:off x="1301" y="1038"/>
              <a:ext cx="368" cy="25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r" defTabSz="914400" eaLnBrk="0" fontAlgn="base" latinLnBrk="0" hangingPunct="0">
                <a:lnSpc>
                  <a:spcPct val="100000"/>
                </a:lnSpc>
                <a:spcBef>
                  <a:spcPct val="0"/>
                </a:spcBef>
                <a:spcAft>
                  <a:spcPct val="0"/>
                </a:spcAft>
                <a:buClrTx/>
                <a:buSzTx/>
                <a:buFontTx/>
                <a:buNone/>
                <a:tabLst/>
                <a:defRPr/>
              </a:pPr>
              <a:r>
                <a:rPr lang="en-US" sz="2000" kern="0" dirty="0">
                  <a:solidFill>
                    <a:srgbClr val="000000"/>
                  </a:solidFill>
                </a:rPr>
                <a:t>6</a:t>
              </a:r>
              <a:r>
                <a:rPr kumimoji="0" lang="en-US" sz="2000" b="0" i="0" u="none" strike="noStrike" kern="0" cap="none" spc="0" normalizeH="0" baseline="0" noProof="0" dirty="0">
                  <a:ln>
                    <a:noFill/>
                  </a:ln>
                  <a:solidFill>
                    <a:srgbClr val="000000"/>
                  </a:solidFill>
                  <a:effectLst/>
                  <a:uLnTx/>
                  <a:uFillTx/>
                  <a:latin typeface="Arial" charset="0"/>
                  <a:ea typeface="ＭＳ Ｐゴシック" charset="0"/>
                </a:rPr>
                <a:t>,</a:t>
              </a:r>
              <a:r>
                <a:rPr lang="en-US" sz="2000" kern="0" dirty="0">
                  <a:solidFill>
                    <a:srgbClr val="000000"/>
                  </a:solidFill>
                </a:rPr>
                <a:t>w</a:t>
              </a:r>
              <a:endParaRPr kumimoji="0" lang="en-US" sz="20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100" name="Text Box 99">
              <a:extLst>
                <a:ext uri="{FF2B5EF4-FFF2-40B4-BE49-F238E27FC236}">
                  <a16:creationId xmlns:a16="http://schemas.microsoft.com/office/drawing/2014/main" id="{28BDBBC9-5940-12AD-45B2-A9F6421ED02E}"/>
                </a:ext>
              </a:extLst>
            </p:cNvPr>
            <p:cNvSpPr txBox="1">
              <a:spLocks noChangeArrowheads="1"/>
            </p:cNvSpPr>
            <p:nvPr/>
          </p:nvSpPr>
          <p:spPr bwMode="auto">
            <a:xfrm>
              <a:off x="2407" y="1038"/>
              <a:ext cx="340" cy="25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r" defTabSz="914400" eaLnBrk="0" fontAlgn="base" latinLnBrk="0" hangingPunct="0">
                <a:lnSpc>
                  <a:spcPct val="100000"/>
                </a:lnSpc>
                <a:spcBef>
                  <a:spcPct val="0"/>
                </a:spcBef>
                <a:spcAft>
                  <a:spcPct val="0"/>
                </a:spcAft>
                <a:buClrTx/>
                <a:buSzTx/>
                <a:buFontTx/>
                <a:buNone/>
                <a:tabLst/>
                <a:defRPr/>
              </a:pPr>
              <a:r>
                <a:rPr kumimoji="0" lang="en-US" sz="2000" b="0" i="0" u="none" strike="noStrike" kern="0" cap="none" spc="0" normalizeH="0" baseline="0" noProof="0" dirty="0">
                  <a:ln>
                    <a:noFill/>
                  </a:ln>
                  <a:solidFill>
                    <a:srgbClr val="00B050"/>
                  </a:solidFill>
                  <a:effectLst/>
                  <a:uLnTx/>
                  <a:uFillTx/>
                  <a:latin typeface="Arial" charset="0"/>
                  <a:ea typeface="ＭＳ Ｐゴシック" charset="0"/>
                </a:rPr>
                <a:t>5,u</a:t>
              </a:r>
            </a:p>
          </p:txBody>
        </p:sp>
      </p:grpSp>
      <p:sp>
        <p:nvSpPr>
          <p:cNvPr id="89" name="Text Box 76">
            <a:extLst>
              <a:ext uri="{FF2B5EF4-FFF2-40B4-BE49-F238E27FC236}">
                <a16:creationId xmlns:a16="http://schemas.microsoft.com/office/drawing/2014/main" id="{C201ED7A-8FD9-CCE1-8D74-999455330ECF}"/>
              </a:ext>
            </a:extLst>
          </p:cNvPr>
          <p:cNvSpPr txBox="1">
            <a:spLocks noChangeArrowheads="1"/>
          </p:cNvSpPr>
          <p:nvPr/>
        </p:nvSpPr>
        <p:spPr bwMode="auto">
          <a:xfrm>
            <a:off x="817923" y="3172728"/>
            <a:ext cx="327334" cy="40011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r" defTabSz="914400" eaLnBrk="0" fontAlgn="base" latinLnBrk="0" hangingPunct="0">
              <a:lnSpc>
                <a:spcPct val="100000"/>
              </a:lnSpc>
              <a:spcBef>
                <a:spcPct val="0"/>
              </a:spcBef>
              <a:spcAft>
                <a:spcPct val="0"/>
              </a:spcAft>
              <a:buClrTx/>
              <a:buSzTx/>
              <a:buFontTx/>
              <a:buNone/>
              <a:tabLst/>
              <a:defRPr/>
            </a:pPr>
            <a:r>
              <a:rPr kumimoji="0" lang="en-US" sz="2000" b="0" i="0" u="none" strike="noStrike" kern="0" cap="none" spc="0" normalizeH="0" baseline="0" noProof="0" dirty="0">
                <a:ln>
                  <a:noFill/>
                </a:ln>
                <a:solidFill>
                  <a:srgbClr val="000000"/>
                </a:solidFill>
                <a:effectLst/>
                <a:uLnTx/>
                <a:uFillTx/>
                <a:latin typeface="Arial" charset="0"/>
                <a:ea typeface="ＭＳ Ｐゴシック" charset="0"/>
              </a:rPr>
              <a:t>2</a:t>
            </a:r>
          </a:p>
        </p:txBody>
      </p:sp>
      <p:sp>
        <p:nvSpPr>
          <p:cNvPr id="101" name="Text Box 88">
            <a:extLst>
              <a:ext uri="{FF2B5EF4-FFF2-40B4-BE49-F238E27FC236}">
                <a16:creationId xmlns:a16="http://schemas.microsoft.com/office/drawing/2014/main" id="{D3E7ECDF-CEAA-575B-B4E4-7E73C914177C}"/>
              </a:ext>
            </a:extLst>
          </p:cNvPr>
          <p:cNvSpPr txBox="1">
            <a:spLocks noChangeArrowheads="1"/>
          </p:cNvSpPr>
          <p:nvPr/>
        </p:nvSpPr>
        <p:spPr bwMode="auto">
          <a:xfrm>
            <a:off x="1484810" y="3163203"/>
            <a:ext cx="641522" cy="40011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r" defTabSz="914400" eaLnBrk="0" fontAlgn="base" latinLnBrk="0" hangingPunct="0">
              <a:lnSpc>
                <a:spcPct val="100000"/>
              </a:lnSpc>
              <a:spcBef>
                <a:spcPct val="0"/>
              </a:spcBef>
              <a:spcAft>
                <a:spcPct val="0"/>
              </a:spcAft>
              <a:buClrTx/>
              <a:buSzTx/>
              <a:buFontTx/>
              <a:buNone/>
              <a:tabLst/>
              <a:defRPr/>
            </a:pPr>
            <a:r>
              <a:rPr kumimoji="0" lang="en-US" sz="2000" b="0" i="0" u="none" strike="noStrike" kern="0" cap="none" spc="0" normalizeH="0" baseline="0" noProof="0" dirty="0" err="1">
                <a:ln>
                  <a:noFill/>
                </a:ln>
                <a:solidFill>
                  <a:srgbClr val="FF0000"/>
                </a:solidFill>
                <a:effectLst/>
                <a:uLnTx/>
                <a:uFillTx/>
                <a:latin typeface="Arial" charset="0"/>
                <a:ea typeface="ＭＳ Ｐゴシック" charset="0"/>
              </a:rPr>
              <a:t>uwx</a:t>
            </a:r>
            <a:endParaRPr kumimoji="0" lang="en-US" sz="2000" b="0" i="0" u="none" strike="noStrike" kern="0" cap="none" spc="0" normalizeH="0" baseline="0" noProof="0" dirty="0">
              <a:ln>
                <a:noFill/>
              </a:ln>
              <a:solidFill>
                <a:srgbClr val="FF0000"/>
              </a:solidFill>
              <a:effectLst/>
              <a:uLnTx/>
              <a:uFillTx/>
              <a:latin typeface="Arial" charset="0"/>
              <a:ea typeface="ＭＳ Ｐゴシック" charset="0"/>
            </a:endParaRPr>
          </a:p>
        </p:txBody>
      </p:sp>
      <p:grpSp>
        <p:nvGrpSpPr>
          <p:cNvPr id="102" name="Group 94">
            <a:extLst>
              <a:ext uri="{FF2B5EF4-FFF2-40B4-BE49-F238E27FC236}">
                <a16:creationId xmlns:a16="http://schemas.microsoft.com/office/drawing/2014/main" id="{7F6987A4-8A0A-2096-6C7B-456B1C7EF111}"/>
              </a:ext>
            </a:extLst>
          </p:cNvPr>
          <p:cNvGrpSpPr>
            <a:grpSpLocks/>
          </p:cNvGrpSpPr>
          <p:nvPr/>
        </p:nvGrpSpPr>
        <p:grpSpPr bwMode="auto">
          <a:xfrm>
            <a:off x="2388274" y="3161394"/>
            <a:ext cx="3981456" cy="409575"/>
            <a:chOff x="1301" y="1036"/>
            <a:chExt cx="2508" cy="258"/>
          </a:xfrm>
        </p:grpSpPr>
        <p:sp>
          <p:nvSpPr>
            <p:cNvPr id="103" name="Text Box 95">
              <a:extLst>
                <a:ext uri="{FF2B5EF4-FFF2-40B4-BE49-F238E27FC236}">
                  <a16:creationId xmlns:a16="http://schemas.microsoft.com/office/drawing/2014/main" id="{3E4462B7-A0B6-6E57-6861-66F5B04FB802}"/>
                </a:ext>
              </a:extLst>
            </p:cNvPr>
            <p:cNvSpPr txBox="1">
              <a:spLocks noChangeArrowheads="1"/>
            </p:cNvSpPr>
            <p:nvPr/>
          </p:nvSpPr>
          <p:spPr bwMode="auto">
            <a:xfrm>
              <a:off x="3333" y="1036"/>
              <a:ext cx="476" cy="25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r" defTabSz="914400" eaLnBrk="0" fontAlgn="base" latinLnBrk="0" hangingPunct="0">
                <a:lnSpc>
                  <a:spcPct val="100000"/>
                </a:lnSpc>
                <a:spcBef>
                  <a:spcPct val="0"/>
                </a:spcBef>
                <a:spcAft>
                  <a:spcPct val="0"/>
                </a:spcAft>
                <a:buClrTx/>
                <a:buSzTx/>
                <a:buFontTx/>
                <a:buNone/>
                <a:tabLst/>
                <a:defRPr/>
              </a:pPr>
              <a:r>
                <a:rPr kumimoji="0" lang="en-US" sz="2000" b="0" i="0" u="none" strike="noStrike" kern="0" cap="none" spc="0" normalizeH="0" baseline="0" noProof="0" dirty="0">
                  <a:ln>
                    <a:noFill/>
                  </a:ln>
                  <a:solidFill>
                    <a:srgbClr val="000000"/>
                  </a:solidFill>
                  <a:effectLst/>
                  <a:uLnTx/>
                  <a:uFillTx/>
                  <a:latin typeface="Comic Sans MS" charset="0"/>
                  <a:ea typeface="ＭＳ Ｐゴシック" charset="0"/>
                </a:rPr>
                <a:t>14,x </a:t>
              </a:r>
              <a:endParaRPr kumimoji="0" lang="en-US"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104" name="Text Box 96">
              <a:extLst>
                <a:ext uri="{FF2B5EF4-FFF2-40B4-BE49-F238E27FC236}">
                  <a16:creationId xmlns:a16="http://schemas.microsoft.com/office/drawing/2014/main" id="{19704544-CCB2-6E09-4823-FB9D8692E04E}"/>
                </a:ext>
              </a:extLst>
            </p:cNvPr>
            <p:cNvSpPr txBox="1">
              <a:spLocks noChangeArrowheads="1"/>
            </p:cNvSpPr>
            <p:nvPr/>
          </p:nvSpPr>
          <p:spPr bwMode="auto">
            <a:xfrm>
              <a:off x="2873" y="1042"/>
              <a:ext cx="416" cy="25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r" defTabSz="914400" eaLnBrk="0" fontAlgn="base" latinLnBrk="0" hangingPunct="0">
                <a:lnSpc>
                  <a:spcPct val="100000"/>
                </a:lnSpc>
                <a:spcBef>
                  <a:spcPct val="0"/>
                </a:spcBef>
                <a:spcAft>
                  <a:spcPct val="0"/>
                </a:spcAft>
                <a:buClrTx/>
                <a:buSzTx/>
                <a:buFontTx/>
                <a:buNone/>
                <a:tabLst/>
                <a:defRPr/>
              </a:pPr>
              <a:r>
                <a:rPr lang="en-US" sz="2000" kern="0" dirty="0">
                  <a:solidFill>
                    <a:srgbClr val="000000"/>
                  </a:solidFill>
                  <a:latin typeface="Comic Sans MS" charset="0"/>
                </a:rPr>
                <a:t>11,w</a:t>
              </a:r>
              <a:endParaRPr kumimoji="0" lang="en-US"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105" name="Text Box 97">
              <a:extLst>
                <a:ext uri="{FF2B5EF4-FFF2-40B4-BE49-F238E27FC236}">
                  <a16:creationId xmlns:a16="http://schemas.microsoft.com/office/drawing/2014/main" id="{C0D22223-4FB9-A1E1-F6AE-7593A1E3CD63}"/>
                </a:ext>
              </a:extLst>
            </p:cNvPr>
            <p:cNvSpPr txBox="1">
              <a:spLocks noChangeArrowheads="1"/>
            </p:cNvSpPr>
            <p:nvPr/>
          </p:nvSpPr>
          <p:spPr bwMode="auto">
            <a:xfrm>
              <a:off x="1301" y="1038"/>
              <a:ext cx="368" cy="25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r" defTabSz="914400" eaLnBrk="0" fontAlgn="base" latinLnBrk="0" hangingPunct="0">
                <a:lnSpc>
                  <a:spcPct val="100000"/>
                </a:lnSpc>
                <a:spcBef>
                  <a:spcPct val="0"/>
                </a:spcBef>
                <a:spcAft>
                  <a:spcPct val="0"/>
                </a:spcAft>
                <a:buClrTx/>
                <a:buSzTx/>
                <a:buFontTx/>
                <a:buNone/>
                <a:tabLst/>
                <a:defRPr/>
              </a:pPr>
              <a:r>
                <a:rPr lang="en-US" sz="2000" kern="0" dirty="0">
                  <a:solidFill>
                    <a:srgbClr val="00B050"/>
                  </a:solidFill>
                </a:rPr>
                <a:t>6</a:t>
              </a:r>
              <a:r>
                <a:rPr kumimoji="0" lang="en-US" sz="2000" b="0" i="0" u="none" strike="noStrike" kern="0" cap="none" spc="0" normalizeH="0" baseline="0" noProof="0" dirty="0">
                  <a:ln>
                    <a:noFill/>
                  </a:ln>
                  <a:solidFill>
                    <a:srgbClr val="00B050"/>
                  </a:solidFill>
                  <a:effectLst/>
                  <a:uLnTx/>
                  <a:uFillTx/>
                  <a:latin typeface="Arial" charset="0"/>
                  <a:ea typeface="ＭＳ Ｐゴシック" charset="0"/>
                </a:rPr>
                <a:t>,</a:t>
              </a:r>
              <a:r>
                <a:rPr lang="en-US" sz="2000" kern="0" dirty="0">
                  <a:solidFill>
                    <a:srgbClr val="00B050"/>
                  </a:solidFill>
                </a:rPr>
                <a:t>w</a:t>
              </a:r>
              <a:endParaRPr kumimoji="0" lang="en-US" sz="2000" b="0" i="0" u="none" strike="noStrike" kern="0" cap="none" spc="0" normalizeH="0" baseline="0" noProof="0" dirty="0">
                <a:ln>
                  <a:noFill/>
                </a:ln>
                <a:solidFill>
                  <a:srgbClr val="00B050"/>
                </a:solidFill>
                <a:effectLst/>
                <a:uLnTx/>
                <a:uFillTx/>
                <a:latin typeface="Arial" charset="0"/>
                <a:ea typeface="ＭＳ Ｐゴシック" charset="0"/>
              </a:endParaRPr>
            </a:p>
          </p:txBody>
        </p:sp>
      </p:grpSp>
      <p:sp>
        <p:nvSpPr>
          <p:cNvPr id="106" name="Text Box 76">
            <a:extLst>
              <a:ext uri="{FF2B5EF4-FFF2-40B4-BE49-F238E27FC236}">
                <a16:creationId xmlns:a16="http://schemas.microsoft.com/office/drawing/2014/main" id="{84205404-DA3E-6030-4149-E9785F0E84F0}"/>
              </a:ext>
            </a:extLst>
          </p:cNvPr>
          <p:cNvSpPr txBox="1">
            <a:spLocks noChangeArrowheads="1"/>
          </p:cNvSpPr>
          <p:nvPr/>
        </p:nvSpPr>
        <p:spPr bwMode="auto">
          <a:xfrm>
            <a:off x="817923" y="3597271"/>
            <a:ext cx="327334" cy="40011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r" defTabSz="914400" eaLnBrk="0" fontAlgn="base" latinLnBrk="0" hangingPunct="0">
              <a:lnSpc>
                <a:spcPct val="100000"/>
              </a:lnSpc>
              <a:spcBef>
                <a:spcPct val="0"/>
              </a:spcBef>
              <a:spcAft>
                <a:spcPct val="0"/>
              </a:spcAft>
              <a:buClrTx/>
              <a:buSzTx/>
              <a:buFontTx/>
              <a:buNone/>
              <a:tabLst/>
              <a:defRPr/>
            </a:pPr>
            <a:r>
              <a:rPr lang="en-US" sz="2000" kern="0" dirty="0">
                <a:solidFill>
                  <a:srgbClr val="000000"/>
                </a:solidFill>
              </a:rPr>
              <a:t>3</a:t>
            </a:r>
            <a:endParaRPr kumimoji="0" lang="en-US" sz="20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107" name="Text Box 88">
            <a:extLst>
              <a:ext uri="{FF2B5EF4-FFF2-40B4-BE49-F238E27FC236}">
                <a16:creationId xmlns:a16="http://schemas.microsoft.com/office/drawing/2014/main" id="{EBC91AEE-69F3-74FF-FF38-2FB9C3B52E86}"/>
              </a:ext>
            </a:extLst>
          </p:cNvPr>
          <p:cNvSpPr txBox="1">
            <a:spLocks noChangeArrowheads="1"/>
          </p:cNvSpPr>
          <p:nvPr/>
        </p:nvSpPr>
        <p:spPr bwMode="auto">
          <a:xfrm>
            <a:off x="1356569" y="3587746"/>
            <a:ext cx="769763" cy="40011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r" defTabSz="914400" eaLnBrk="0" fontAlgn="base" latinLnBrk="0" hangingPunct="0">
              <a:lnSpc>
                <a:spcPct val="100000"/>
              </a:lnSpc>
              <a:spcBef>
                <a:spcPct val="0"/>
              </a:spcBef>
              <a:spcAft>
                <a:spcPct val="0"/>
              </a:spcAft>
              <a:buClrTx/>
              <a:buSzTx/>
              <a:buFontTx/>
              <a:buNone/>
              <a:tabLst/>
              <a:defRPr/>
            </a:pPr>
            <a:r>
              <a:rPr kumimoji="0" lang="en-US" sz="2000" b="0" i="0" u="none" strike="noStrike" kern="0" cap="none" spc="0" normalizeH="0" baseline="0" noProof="0" dirty="0" err="1">
                <a:ln>
                  <a:noFill/>
                </a:ln>
                <a:solidFill>
                  <a:srgbClr val="FF0000"/>
                </a:solidFill>
                <a:effectLst/>
                <a:uLnTx/>
                <a:uFillTx/>
                <a:latin typeface="Arial" charset="0"/>
                <a:ea typeface="ＭＳ Ｐゴシック" charset="0"/>
              </a:rPr>
              <a:t>uwxv</a:t>
            </a:r>
            <a:endParaRPr kumimoji="0" lang="en-US" sz="2000" b="0" i="0" u="none" strike="noStrike" kern="0" cap="none" spc="0" normalizeH="0" baseline="0" noProof="0" dirty="0">
              <a:ln>
                <a:noFill/>
              </a:ln>
              <a:solidFill>
                <a:srgbClr val="FF0000"/>
              </a:solidFill>
              <a:effectLst/>
              <a:uLnTx/>
              <a:uFillTx/>
              <a:latin typeface="Arial" charset="0"/>
              <a:ea typeface="ＭＳ Ｐゴシック" charset="0"/>
            </a:endParaRPr>
          </a:p>
        </p:txBody>
      </p:sp>
      <p:grpSp>
        <p:nvGrpSpPr>
          <p:cNvPr id="108" name="Group 94">
            <a:extLst>
              <a:ext uri="{FF2B5EF4-FFF2-40B4-BE49-F238E27FC236}">
                <a16:creationId xmlns:a16="http://schemas.microsoft.com/office/drawing/2014/main" id="{619F1DBD-3B5A-6EB6-574A-55C4F00AE04F}"/>
              </a:ext>
            </a:extLst>
          </p:cNvPr>
          <p:cNvGrpSpPr>
            <a:grpSpLocks/>
          </p:cNvGrpSpPr>
          <p:nvPr/>
        </p:nvGrpSpPr>
        <p:grpSpPr bwMode="auto">
          <a:xfrm>
            <a:off x="4891766" y="3585937"/>
            <a:ext cx="1477965" cy="409575"/>
            <a:chOff x="2878" y="1036"/>
            <a:chExt cx="931" cy="258"/>
          </a:xfrm>
        </p:grpSpPr>
        <p:sp>
          <p:nvSpPr>
            <p:cNvPr id="109" name="Text Box 95">
              <a:extLst>
                <a:ext uri="{FF2B5EF4-FFF2-40B4-BE49-F238E27FC236}">
                  <a16:creationId xmlns:a16="http://schemas.microsoft.com/office/drawing/2014/main" id="{877E9A4D-17F3-FC44-19FB-216E292531BD}"/>
                </a:ext>
              </a:extLst>
            </p:cNvPr>
            <p:cNvSpPr txBox="1">
              <a:spLocks noChangeArrowheads="1"/>
            </p:cNvSpPr>
            <p:nvPr/>
          </p:nvSpPr>
          <p:spPr bwMode="auto">
            <a:xfrm>
              <a:off x="3333" y="1036"/>
              <a:ext cx="476" cy="25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r" defTabSz="914400" eaLnBrk="0" fontAlgn="base" latinLnBrk="0" hangingPunct="0">
                <a:lnSpc>
                  <a:spcPct val="100000"/>
                </a:lnSpc>
                <a:spcBef>
                  <a:spcPct val="0"/>
                </a:spcBef>
                <a:spcAft>
                  <a:spcPct val="0"/>
                </a:spcAft>
                <a:buClrTx/>
                <a:buSzTx/>
                <a:buFontTx/>
                <a:buNone/>
                <a:tabLst/>
                <a:defRPr/>
              </a:pPr>
              <a:r>
                <a:rPr kumimoji="0" lang="en-US" sz="2000" b="0" i="0" u="none" strike="noStrike" kern="0" cap="none" spc="0" normalizeH="0" baseline="0" noProof="0" dirty="0">
                  <a:ln>
                    <a:noFill/>
                  </a:ln>
                  <a:solidFill>
                    <a:srgbClr val="000000"/>
                  </a:solidFill>
                  <a:effectLst/>
                  <a:uLnTx/>
                  <a:uFillTx/>
                  <a:latin typeface="Comic Sans MS" charset="0"/>
                  <a:ea typeface="ＭＳ Ｐゴシック" charset="0"/>
                </a:rPr>
                <a:t>14,x </a:t>
              </a:r>
              <a:endParaRPr kumimoji="0" lang="en-US"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110" name="Text Box 96">
              <a:extLst>
                <a:ext uri="{FF2B5EF4-FFF2-40B4-BE49-F238E27FC236}">
                  <a16:creationId xmlns:a16="http://schemas.microsoft.com/office/drawing/2014/main" id="{B8C013C1-24E6-D32F-5597-400F99885745}"/>
                </a:ext>
              </a:extLst>
            </p:cNvPr>
            <p:cNvSpPr txBox="1">
              <a:spLocks noChangeArrowheads="1"/>
            </p:cNvSpPr>
            <p:nvPr/>
          </p:nvSpPr>
          <p:spPr bwMode="auto">
            <a:xfrm>
              <a:off x="2878" y="1042"/>
              <a:ext cx="411" cy="25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r" defTabSz="914400" eaLnBrk="0" fontAlgn="base" latinLnBrk="0" hangingPunct="0">
                <a:lnSpc>
                  <a:spcPct val="100000"/>
                </a:lnSpc>
                <a:spcBef>
                  <a:spcPct val="0"/>
                </a:spcBef>
                <a:spcAft>
                  <a:spcPct val="0"/>
                </a:spcAft>
                <a:buClrTx/>
                <a:buSzTx/>
                <a:buFontTx/>
                <a:buNone/>
                <a:tabLst/>
                <a:defRPr/>
              </a:pPr>
              <a:r>
                <a:rPr lang="en-US" sz="2000" kern="0" dirty="0">
                  <a:solidFill>
                    <a:srgbClr val="00B050"/>
                  </a:solidFill>
                  <a:latin typeface="Comic Sans MS" charset="0"/>
                </a:rPr>
                <a:t>10,v</a:t>
              </a:r>
              <a:endParaRPr kumimoji="0" lang="en-US" b="0" i="0" u="none" strike="noStrike" kern="0" cap="none" spc="0" normalizeH="0" baseline="0" noProof="0" dirty="0">
                <a:ln>
                  <a:noFill/>
                </a:ln>
                <a:solidFill>
                  <a:srgbClr val="00B050"/>
                </a:solidFill>
                <a:effectLst/>
                <a:uLnTx/>
                <a:uFillTx/>
                <a:latin typeface="Arial" charset="0"/>
                <a:ea typeface="ＭＳ Ｐゴシック" charset="0"/>
              </a:endParaRPr>
            </a:p>
          </p:txBody>
        </p:sp>
      </p:grpSp>
      <p:sp>
        <p:nvSpPr>
          <p:cNvPr id="111" name="Text Box 76">
            <a:extLst>
              <a:ext uri="{FF2B5EF4-FFF2-40B4-BE49-F238E27FC236}">
                <a16:creationId xmlns:a16="http://schemas.microsoft.com/office/drawing/2014/main" id="{C8E018F9-C7B3-D6FB-2AC3-0F665FF23776}"/>
              </a:ext>
            </a:extLst>
          </p:cNvPr>
          <p:cNvSpPr txBox="1">
            <a:spLocks noChangeArrowheads="1"/>
          </p:cNvSpPr>
          <p:nvPr/>
        </p:nvSpPr>
        <p:spPr bwMode="auto">
          <a:xfrm>
            <a:off x="817922" y="4076243"/>
            <a:ext cx="327334" cy="40011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r" defTabSz="914400" eaLnBrk="0" fontAlgn="base" latinLnBrk="0" hangingPunct="0">
              <a:lnSpc>
                <a:spcPct val="100000"/>
              </a:lnSpc>
              <a:spcBef>
                <a:spcPct val="0"/>
              </a:spcBef>
              <a:spcAft>
                <a:spcPct val="0"/>
              </a:spcAft>
              <a:buClrTx/>
              <a:buSzTx/>
              <a:buFontTx/>
              <a:buNone/>
              <a:tabLst/>
              <a:defRPr/>
            </a:pPr>
            <a:r>
              <a:rPr kumimoji="0" lang="en-US" sz="2000" b="0" i="0" u="none" strike="noStrike" kern="0" cap="none" spc="0" normalizeH="0" baseline="0" noProof="0" dirty="0">
                <a:ln>
                  <a:noFill/>
                </a:ln>
                <a:solidFill>
                  <a:srgbClr val="000000"/>
                </a:solidFill>
                <a:effectLst/>
                <a:uLnTx/>
                <a:uFillTx/>
                <a:latin typeface="Arial" charset="0"/>
                <a:ea typeface="ＭＳ Ｐゴシック" charset="0"/>
              </a:rPr>
              <a:t>4</a:t>
            </a:r>
          </a:p>
        </p:txBody>
      </p:sp>
      <p:sp>
        <p:nvSpPr>
          <p:cNvPr id="112" name="Text Box 88">
            <a:extLst>
              <a:ext uri="{FF2B5EF4-FFF2-40B4-BE49-F238E27FC236}">
                <a16:creationId xmlns:a16="http://schemas.microsoft.com/office/drawing/2014/main" id="{8DF5C63E-352C-40D4-AFC7-51D2A218AFFE}"/>
              </a:ext>
            </a:extLst>
          </p:cNvPr>
          <p:cNvSpPr txBox="1">
            <a:spLocks noChangeArrowheads="1"/>
          </p:cNvSpPr>
          <p:nvPr/>
        </p:nvSpPr>
        <p:spPr bwMode="auto">
          <a:xfrm>
            <a:off x="1228328" y="4066718"/>
            <a:ext cx="898003" cy="40011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r" defTabSz="914400" eaLnBrk="0" fontAlgn="base" latinLnBrk="0" hangingPunct="0">
              <a:lnSpc>
                <a:spcPct val="100000"/>
              </a:lnSpc>
              <a:spcBef>
                <a:spcPct val="0"/>
              </a:spcBef>
              <a:spcAft>
                <a:spcPct val="0"/>
              </a:spcAft>
              <a:buClrTx/>
              <a:buSzTx/>
              <a:buFontTx/>
              <a:buNone/>
              <a:tabLst/>
              <a:defRPr/>
            </a:pPr>
            <a:r>
              <a:rPr kumimoji="0" lang="en-US" sz="2000" b="0" i="0" u="none" strike="noStrike" kern="0" cap="none" spc="0" normalizeH="0" baseline="0" noProof="0" dirty="0" err="1">
                <a:ln>
                  <a:noFill/>
                </a:ln>
                <a:solidFill>
                  <a:srgbClr val="FF0000"/>
                </a:solidFill>
                <a:effectLst/>
                <a:uLnTx/>
                <a:uFillTx/>
                <a:latin typeface="Arial" charset="0"/>
                <a:ea typeface="ＭＳ Ｐゴシック" charset="0"/>
              </a:rPr>
              <a:t>uwxvy</a:t>
            </a:r>
            <a:endParaRPr kumimoji="0" lang="en-US" sz="2000" b="0" i="0" u="none" strike="noStrike" kern="0" cap="none" spc="0" normalizeH="0" baseline="0" noProof="0" dirty="0">
              <a:ln>
                <a:noFill/>
              </a:ln>
              <a:solidFill>
                <a:srgbClr val="FF0000"/>
              </a:solidFill>
              <a:effectLst/>
              <a:uLnTx/>
              <a:uFillTx/>
              <a:latin typeface="Arial" charset="0"/>
              <a:ea typeface="ＭＳ Ｐゴシック" charset="0"/>
            </a:endParaRPr>
          </a:p>
        </p:txBody>
      </p:sp>
      <p:sp>
        <p:nvSpPr>
          <p:cNvPr id="114" name="Text Box 95">
            <a:extLst>
              <a:ext uri="{FF2B5EF4-FFF2-40B4-BE49-F238E27FC236}">
                <a16:creationId xmlns:a16="http://schemas.microsoft.com/office/drawing/2014/main" id="{41DCD8BD-D890-1BC7-82FA-9F3B9EFB558A}"/>
              </a:ext>
            </a:extLst>
          </p:cNvPr>
          <p:cNvSpPr txBox="1">
            <a:spLocks noChangeArrowheads="1"/>
          </p:cNvSpPr>
          <p:nvPr/>
        </p:nvSpPr>
        <p:spPr bwMode="auto">
          <a:xfrm>
            <a:off x="5632028" y="4064909"/>
            <a:ext cx="737702" cy="40011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r" defTabSz="914400" eaLnBrk="0" fontAlgn="base" latinLnBrk="0" hangingPunct="0">
              <a:lnSpc>
                <a:spcPct val="100000"/>
              </a:lnSpc>
              <a:spcBef>
                <a:spcPct val="0"/>
              </a:spcBef>
              <a:spcAft>
                <a:spcPct val="0"/>
              </a:spcAft>
              <a:buClrTx/>
              <a:buSzTx/>
              <a:buFontTx/>
              <a:buNone/>
              <a:tabLst/>
              <a:defRPr/>
            </a:pPr>
            <a:r>
              <a:rPr kumimoji="0" lang="en-US" sz="2000" b="0" i="0" u="none" strike="noStrike" kern="0" cap="none" spc="0" normalizeH="0" baseline="0" noProof="0" dirty="0">
                <a:ln>
                  <a:noFill/>
                </a:ln>
                <a:solidFill>
                  <a:srgbClr val="00B050"/>
                </a:solidFill>
                <a:effectLst/>
                <a:uLnTx/>
                <a:uFillTx/>
                <a:latin typeface="Comic Sans MS" charset="0"/>
                <a:ea typeface="ＭＳ Ｐゴシック" charset="0"/>
              </a:rPr>
              <a:t>12,</a:t>
            </a:r>
            <a:r>
              <a:rPr lang="en-US" sz="2000" kern="0" dirty="0">
                <a:solidFill>
                  <a:srgbClr val="00B050"/>
                </a:solidFill>
                <a:latin typeface="Comic Sans MS" charset="0"/>
              </a:rPr>
              <a:t>y</a:t>
            </a:r>
            <a:r>
              <a:rPr kumimoji="0" lang="en-US" sz="2000" b="0" i="0" u="none" strike="noStrike" kern="0" cap="none" spc="0" normalizeH="0" baseline="0" noProof="0" dirty="0">
                <a:ln>
                  <a:noFill/>
                </a:ln>
                <a:solidFill>
                  <a:srgbClr val="00B050"/>
                </a:solidFill>
                <a:effectLst/>
                <a:uLnTx/>
                <a:uFillTx/>
                <a:latin typeface="Comic Sans MS" charset="0"/>
                <a:ea typeface="ＭＳ Ｐゴシック" charset="0"/>
              </a:rPr>
              <a:t> </a:t>
            </a:r>
            <a:endParaRPr kumimoji="0" lang="en-US" b="0" i="0" u="none" strike="noStrike" kern="0" cap="none" spc="0" normalizeH="0" baseline="0" noProof="0" dirty="0">
              <a:ln>
                <a:noFill/>
              </a:ln>
              <a:solidFill>
                <a:srgbClr val="00B050"/>
              </a:solidFill>
              <a:effectLst/>
              <a:uLnTx/>
              <a:uFillTx/>
              <a:latin typeface="Arial" charset="0"/>
              <a:ea typeface="ＭＳ Ｐゴシック" charset="0"/>
            </a:endParaRPr>
          </a:p>
        </p:txBody>
      </p:sp>
      <p:sp>
        <p:nvSpPr>
          <p:cNvPr id="113" name="Text Box 76">
            <a:extLst>
              <a:ext uri="{FF2B5EF4-FFF2-40B4-BE49-F238E27FC236}">
                <a16:creationId xmlns:a16="http://schemas.microsoft.com/office/drawing/2014/main" id="{EB4E901A-7005-827D-05EE-939646FB1FE0}"/>
              </a:ext>
            </a:extLst>
          </p:cNvPr>
          <p:cNvSpPr txBox="1">
            <a:spLocks noChangeArrowheads="1"/>
          </p:cNvSpPr>
          <p:nvPr/>
        </p:nvSpPr>
        <p:spPr bwMode="auto">
          <a:xfrm>
            <a:off x="817921" y="4522557"/>
            <a:ext cx="327334" cy="40011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r" defTabSz="914400" eaLnBrk="0" fontAlgn="base" latinLnBrk="0" hangingPunct="0">
              <a:lnSpc>
                <a:spcPct val="100000"/>
              </a:lnSpc>
              <a:spcBef>
                <a:spcPct val="0"/>
              </a:spcBef>
              <a:spcAft>
                <a:spcPct val="0"/>
              </a:spcAft>
              <a:buClrTx/>
              <a:buSzTx/>
              <a:buFontTx/>
              <a:buNone/>
              <a:tabLst/>
              <a:defRPr/>
            </a:pPr>
            <a:r>
              <a:rPr kumimoji="0" lang="en-US" sz="2000" b="0" i="0" u="none" strike="noStrike" kern="0" cap="none" spc="0" normalizeH="0" baseline="0" noProof="0" dirty="0">
                <a:ln>
                  <a:noFill/>
                </a:ln>
                <a:solidFill>
                  <a:srgbClr val="000000"/>
                </a:solidFill>
                <a:effectLst/>
                <a:uLnTx/>
                <a:uFillTx/>
                <a:latin typeface="Arial" charset="0"/>
                <a:ea typeface="ＭＳ Ｐゴシック" charset="0"/>
              </a:rPr>
              <a:t>4</a:t>
            </a:r>
          </a:p>
        </p:txBody>
      </p:sp>
      <p:sp>
        <p:nvSpPr>
          <p:cNvPr id="115" name="Text Box 88">
            <a:extLst>
              <a:ext uri="{FF2B5EF4-FFF2-40B4-BE49-F238E27FC236}">
                <a16:creationId xmlns:a16="http://schemas.microsoft.com/office/drawing/2014/main" id="{B3AD65F9-4869-E2B1-DE3D-E511F73901B9}"/>
              </a:ext>
            </a:extLst>
          </p:cNvPr>
          <p:cNvSpPr txBox="1">
            <a:spLocks noChangeArrowheads="1"/>
          </p:cNvSpPr>
          <p:nvPr/>
        </p:nvSpPr>
        <p:spPr bwMode="auto">
          <a:xfrm>
            <a:off x="1100087" y="4513032"/>
            <a:ext cx="1026243" cy="40011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r" defTabSz="914400" eaLnBrk="0" fontAlgn="base" latinLnBrk="0" hangingPunct="0">
              <a:lnSpc>
                <a:spcPct val="100000"/>
              </a:lnSpc>
              <a:spcBef>
                <a:spcPct val="0"/>
              </a:spcBef>
              <a:spcAft>
                <a:spcPct val="0"/>
              </a:spcAft>
              <a:buClrTx/>
              <a:buSzTx/>
              <a:buFontTx/>
              <a:buNone/>
              <a:tabLst/>
              <a:defRPr/>
            </a:pPr>
            <a:r>
              <a:rPr kumimoji="0" lang="en-US" sz="2000" b="0" i="0" u="none" strike="noStrike" kern="0" cap="none" spc="0" normalizeH="0" baseline="0" noProof="0" dirty="0" err="1">
                <a:ln>
                  <a:noFill/>
                </a:ln>
                <a:solidFill>
                  <a:srgbClr val="FF0000"/>
                </a:solidFill>
                <a:effectLst/>
                <a:uLnTx/>
                <a:uFillTx/>
                <a:latin typeface="Arial" charset="0"/>
                <a:ea typeface="ＭＳ Ｐゴシック" charset="0"/>
              </a:rPr>
              <a:t>uwxvyz</a:t>
            </a:r>
            <a:endParaRPr kumimoji="0" lang="en-US" sz="2000" b="0" i="0" u="none" strike="noStrike" kern="0" cap="none" spc="0" normalizeH="0" baseline="0" noProof="0" dirty="0">
              <a:ln>
                <a:noFill/>
              </a:ln>
              <a:solidFill>
                <a:srgbClr val="FF0000"/>
              </a:solidFill>
              <a:effectLst/>
              <a:uLnTx/>
              <a:uFillTx/>
              <a:latin typeface="Arial" charset="0"/>
              <a:ea typeface="ＭＳ Ｐゴシック" charset="0"/>
            </a:endParaRPr>
          </a:p>
        </p:txBody>
      </p:sp>
      <mc:AlternateContent xmlns:mc="http://schemas.openxmlformats.org/markup-compatibility/2006" xmlns:p14="http://schemas.microsoft.com/office/powerpoint/2010/main">
        <mc:Choice Requires="p14">
          <p:contentPart p14:bwMode="auto" r:id="rId2">
            <p14:nvContentPartPr>
              <p14:cNvPr id="116" name="Ink 115">
                <a:extLst>
                  <a:ext uri="{FF2B5EF4-FFF2-40B4-BE49-F238E27FC236}">
                    <a16:creationId xmlns:a16="http://schemas.microsoft.com/office/drawing/2014/main" id="{1D0B4D9C-1BBE-D39F-F2AD-53D7970EA1FA}"/>
                  </a:ext>
                </a:extLst>
              </p14:cNvPr>
              <p14:cNvContentPartPr/>
              <p14:nvPr/>
            </p14:nvContentPartPr>
            <p14:xfrm>
              <a:off x="2492280" y="2655360"/>
              <a:ext cx="1166040" cy="974520"/>
            </p14:xfrm>
          </p:contentPart>
        </mc:Choice>
        <mc:Fallback xmlns="">
          <p:pic>
            <p:nvPicPr>
              <p:cNvPr id="116" name="Ink 115">
                <a:extLst>
                  <a:ext uri="{FF2B5EF4-FFF2-40B4-BE49-F238E27FC236}">
                    <a16:creationId xmlns:a16="http://schemas.microsoft.com/office/drawing/2014/main" id="{1D0B4D9C-1BBE-D39F-F2AD-53D7970EA1FA}"/>
                  </a:ext>
                </a:extLst>
              </p:cNvPr>
              <p:cNvPicPr/>
              <p:nvPr/>
            </p:nvPicPr>
            <p:blipFill>
              <a:blip r:embed="rId3"/>
              <a:stretch>
                <a:fillRect/>
              </a:stretch>
            </p:blipFill>
            <p:spPr>
              <a:xfrm>
                <a:off x="2482920" y="2646000"/>
                <a:ext cx="1184760" cy="993240"/>
              </a:xfrm>
              <a:prstGeom prst="rect">
                <a:avLst/>
              </a:prstGeom>
            </p:spPr>
          </p:pic>
        </mc:Fallback>
      </mc:AlternateContent>
      <p:sp>
        <p:nvSpPr>
          <p:cNvPr id="117" name="TextBox 74">
            <a:extLst>
              <a:ext uri="{FF2B5EF4-FFF2-40B4-BE49-F238E27FC236}">
                <a16:creationId xmlns:a16="http://schemas.microsoft.com/office/drawing/2014/main" id="{BA77DC20-B81E-4564-47FC-6061836E55B0}"/>
              </a:ext>
            </a:extLst>
          </p:cNvPr>
          <p:cNvSpPr txBox="1"/>
          <p:nvPr/>
        </p:nvSpPr>
        <p:spPr>
          <a:xfrm>
            <a:off x="73965" y="6477389"/>
            <a:ext cx="7276130" cy="369332"/>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IN" dirty="0"/>
              <a:t>Copyright © 2010-2025 J.F. Kurose, K.W. Ross</a:t>
            </a:r>
          </a:p>
        </p:txBody>
      </p:sp>
    </p:spTree>
    <p:extLst>
      <p:ext uri="{BB962C8B-B14F-4D97-AF65-F5344CB8AC3E}">
        <p14:creationId xmlns:p14="http://schemas.microsoft.com/office/powerpoint/2010/main" val="1233895899"/>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DB60C0B-5780-F201-707D-CB8B79F4074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0F79EF6-BCA3-5946-1932-81CCDA2BFBF1}"/>
              </a:ext>
            </a:extLst>
          </p:cNvPr>
          <p:cNvSpPr>
            <a:spLocks noGrp="1"/>
          </p:cNvSpPr>
          <p:nvPr>
            <p:ph type="title"/>
          </p:nvPr>
        </p:nvSpPr>
        <p:spPr/>
        <p:txBody>
          <a:bodyPr/>
          <a:lstStyle/>
          <a:p>
            <a:r>
              <a:rPr lang="en-IN" dirty="0"/>
              <a:t>Oscillations</a:t>
            </a:r>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8C41582C-7EDE-39FE-3E42-9828858531EB}"/>
                  </a:ext>
                </a:extLst>
              </p:cNvPr>
              <p:cNvSpPr>
                <a:spLocks noGrp="1"/>
              </p:cNvSpPr>
              <p:nvPr>
                <p:ph idx="1"/>
              </p:nvPr>
            </p:nvSpPr>
            <p:spPr/>
            <p:txBody>
              <a:bodyPr/>
              <a:lstStyle/>
              <a:p>
                <a:r>
                  <a:rPr lang="en-IN" dirty="0"/>
                  <a:t>Let’s use the load on a link as its cost. Edge labels are the current load. Nodes </a:t>
                </a:r>
                <a14:m>
                  <m:oMath xmlns:m="http://schemas.openxmlformats.org/officeDocument/2006/math">
                    <m:r>
                      <a:rPr lang="en-IN" b="0" i="1" smtClean="0">
                        <a:latin typeface="Cambria Math" panose="02040503050406030204" pitchFamily="18" charset="0"/>
                      </a:rPr>
                      <m:t>𝑐</m:t>
                    </m:r>
                  </m:oMath>
                </a14:m>
                <a:r>
                  <a:rPr lang="en-IN" dirty="0"/>
                  <a:t>, </a:t>
                </a:r>
                <a14:m>
                  <m:oMath xmlns:m="http://schemas.openxmlformats.org/officeDocument/2006/math">
                    <m:r>
                      <a:rPr lang="en-IN" b="0" i="1" smtClean="0">
                        <a:latin typeface="Cambria Math" panose="02040503050406030204" pitchFamily="18" charset="0"/>
                      </a:rPr>
                      <m:t>𝑏</m:t>
                    </m:r>
                  </m:oMath>
                </a14:m>
                <a:r>
                  <a:rPr lang="en-IN" dirty="0"/>
                  <a:t>, and </a:t>
                </a:r>
                <a14:m>
                  <m:oMath xmlns:m="http://schemas.openxmlformats.org/officeDocument/2006/math">
                    <m:r>
                      <a:rPr lang="en-IN" b="0" i="1" smtClean="0">
                        <a:latin typeface="Cambria Math" panose="02040503050406030204" pitchFamily="18" charset="0"/>
                      </a:rPr>
                      <m:t>𝑑</m:t>
                    </m:r>
                  </m:oMath>
                </a14:m>
                <a:r>
                  <a:rPr lang="en-IN" dirty="0"/>
                  <a:t> are sending data at a constant rate of </a:t>
                </a:r>
                <a14:m>
                  <m:oMath xmlns:m="http://schemas.openxmlformats.org/officeDocument/2006/math">
                    <m:r>
                      <a:rPr lang="en-IN" b="0" i="1" smtClean="0">
                        <a:latin typeface="Cambria Math" panose="02040503050406030204" pitchFamily="18" charset="0"/>
                      </a:rPr>
                      <m:t>𝑒</m:t>
                    </m:r>
                  </m:oMath>
                </a14:m>
                <a:r>
                  <a:rPr lang="en-IN" dirty="0"/>
                  <a:t>, 1, 1 Mbps to </a:t>
                </a:r>
                <a14:m>
                  <m:oMath xmlns:m="http://schemas.openxmlformats.org/officeDocument/2006/math">
                    <m:r>
                      <a:rPr lang="en-IN" b="0" i="1" smtClean="0">
                        <a:latin typeface="Cambria Math" panose="02040503050406030204" pitchFamily="18" charset="0"/>
                      </a:rPr>
                      <m:t>𝑎</m:t>
                    </m:r>
                  </m:oMath>
                </a14:m>
                <a:r>
                  <a:rPr lang="en-IN" dirty="0"/>
                  <a:t>.</a:t>
                </a:r>
              </a:p>
            </p:txBody>
          </p:sp>
        </mc:Choice>
        <mc:Fallback xmlns="">
          <p:sp>
            <p:nvSpPr>
              <p:cNvPr id="3" name="Content Placeholder 2">
                <a:extLst>
                  <a:ext uri="{FF2B5EF4-FFF2-40B4-BE49-F238E27FC236}">
                    <a16:creationId xmlns:a16="http://schemas.microsoft.com/office/drawing/2014/main" id="{8C41582C-7EDE-39FE-3E42-9828858531EB}"/>
                  </a:ext>
                </a:extLst>
              </p:cNvPr>
              <p:cNvSpPr>
                <a:spLocks noGrp="1" noRot="1" noChangeAspect="1" noMove="1" noResize="1" noEditPoints="1" noAdjustHandles="1" noChangeArrowheads="1" noChangeShapeType="1" noTextEdit="1"/>
              </p:cNvSpPr>
              <p:nvPr>
                <p:ph idx="1"/>
              </p:nvPr>
            </p:nvSpPr>
            <p:spPr>
              <a:blipFill>
                <a:blip r:embed="rId2"/>
                <a:stretch>
                  <a:fillRect l="-1043" t="-2241"/>
                </a:stretch>
              </a:blipFill>
            </p:spPr>
            <p:txBody>
              <a:bodyPr/>
              <a:lstStyle/>
              <a:p>
                <a:r>
                  <a:rPr lang="en-IN">
                    <a:noFill/>
                  </a:rPr>
                  <a:t> </a:t>
                </a:r>
              </a:p>
            </p:txBody>
          </p:sp>
        </mc:Fallback>
      </mc:AlternateContent>
      <p:sp>
        <p:nvSpPr>
          <p:cNvPr id="4" name="Freeform 5">
            <a:extLst>
              <a:ext uri="{FF2B5EF4-FFF2-40B4-BE49-F238E27FC236}">
                <a16:creationId xmlns:a16="http://schemas.microsoft.com/office/drawing/2014/main" id="{67D07C5F-0268-80D1-5616-55D26BE9474D}"/>
              </a:ext>
            </a:extLst>
          </p:cNvPr>
          <p:cNvSpPr>
            <a:spLocks/>
          </p:cNvSpPr>
          <p:nvPr/>
        </p:nvSpPr>
        <p:spPr bwMode="auto">
          <a:xfrm>
            <a:off x="435928" y="3502025"/>
            <a:ext cx="1971675" cy="1355725"/>
          </a:xfrm>
          <a:custGeom>
            <a:avLst/>
            <a:gdLst>
              <a:gd name="T0" fmla="*/ 2147483647 w 1242"/>
              <a:gd name="T1" fmla="*/ 2147483647 h 854"/>
              <a:gd name="T2" fmla="*/ 2147483647 w 1242"/>
              <a:gd name="T3" fmla="*/ 2147483647 h 854"/>
              <a:gd name="T4" fmla="*/ 2147483647 w 1242"/>
              <a:gd name="T5" fmla="*/ 2147483647 h 854"/>
              <a:gd name="T6" fmla="*/ 2147483647 w 1242"/>
              <a:gd name="T7" fmla="*/ 2147483647 h 854"/>
              <a:gd name="T8" fmla="*/ 2147483647 w 1242"/>
              <a:gd name="T9" fmla="*/ 2147483647 h 854"/>
              <a:gd name="T10" fmla="*/ 2147483647 w 1242"/>
              <a:gd name="T11" fmla="*/ 2147483647 h 854"/>
              <a:gd name="T12" fmla="*/ 2147483647 w 1242"/>
              <a:gd name="T13" fmla="*/ 2147483647 h 854"/>
              <a:gd name="T14" fmla="*/ 2147483647 w 1242"/>
              <a:gd name="T15" fmla="*/ 2147483647 h 854"/>
              <a:gd name="T16" fmla="*/ 2147483647 w 1242"/>
              <a:gd name="T17" fmla="*/ 2147483647 h 854"/>
              <a:gd name="T18" fmla="*/ 2147483647 w 1242"/>
              <a:gd name="T19" fmla="*/ 2147483647 h 854"/>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1242"/>
              <a:gd name="T31" fmla="*/ 0 h 854"/>
              <a:gd name="T32" fmla="*/ 1242 w 1242"/>
              <a:gd name="T33" fmla="*/ 854 h 854"/>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1242" h="854">
                <a:moveTo>
                  <a:pt x="1" y="381"/>
                </a:moveTo>
                <a:cubicBezTo>
                  <a:pt x="0" y="296"/>
                  <a:pt x="88" y="222"/>
                  <a:pt x="169" y="162"/>
                </a:cubicBezTo>
                <a:cubicBezTo>
                  <a:pt x="250" y="102"/>
                  <a:pt x="378" y="40"/>
                  <a:pt x="487" y="18"/>
                </a:cubicBezTo>
                <a:cubicBezTo>
                  <a:pt x="616" y="6"/>
                  <a:pt x="685" y="0"/>
                  <a:pt x="823" y="30"/>
                </a:cubicBezTo>
                <a:cubicBezTo>
                  <a:pt x="961" y="60"/>
                  <a:pt x="1121" y="165"/>
                  <a:pt x="1183" y="261"/>
                </a:cubicBezTo>
                <a:cubicBezTo>
                  <a:pt x="1242" y="357"/>
                  <a:pt x="1219" y="523"/>
                  <a:pt x="1177" y="609"/>
                </a:cubicBezTo>
                <a:cubicBezTo>
                  <a:pt x="1135" y="695"/>
                  <a:pt x="1049" y="742"/>
                  <a:pt x="928" y="780"/>
                </a:cubicBezTo>
                <a:cubicBezTo>
                  <a:pt x="807" y="818"/>
                  <a:pt x="573" y="854"/>
                  <a:pt x="448" y="837"/>
                </a:cubicBezTo>
                <a:cubicBezTo>
                  <a:pt x="323" y="820"/>
                  <a:pt x="252" y="751"/>
                  <a:pt x="178" y="675"/>
                </a:cubicBezTo>
                <a:cubicBezTo>
                  <a:pt x="104" y="599"/>
                  <a:pt x="2" y="466"/>
                  <a:pt x="1" y="381"/>
                </a:cubicBezTo>
                <a:close/>
              </a:path>
            </a:pathLst>
          </a:custGeom>
          <a:solidFill>
            <a:srgbClr val="9CE0FA"/>
          </a:solidFill>
          <a:ln>
            <a:noFill/>
          </a:ln>
          <a:extLst>
            <a:ext uri="{91240B29-F687-4f45-9708-019B960494DF}">
              <a14:hiddenLine xmlns="" xmlns:a14="http://schemas.microsoft.com/office/drawing/2010/main" w="9525">
                <a:solidFill>
                  <a:srgbClr val="000000"/>
                </a:solidFill>
                <a:round/>
                <a:headEnd/>
                <a:tailEnd/>
              </a14:hiddenLine>
            </a:ext>
          </a:extLst>
        </p:spPr>
        <p:txBody>
          <a:bodyPr wrap="none" anchor="ctr"/>
          <a:lstStyle/>
          <a:p>
            <a:pPr eaLnBrk="0" fontAlgn="base" hangingPunct="0">
              <a:spcBef>
                <a:spcPct val="0"/>
              </a:spcBef>
              <a:spcAft>
                <a:spcPct val="0"/>
              </a:spcAft>
            </a:pPr>
            <a:endParaRPr lang="en-US" dirty="0">
              <a:solidFill>
                <a:srgbClr val="000000"/>
              </a:solidFill>
              <a:ea typeface="ＭＳ Ｐゴシック" charset="0"/>
            </a:endParaRPr>
          </a:p>
        </p:txBody>
      </p:sp>
      <p:sp>
        <p:nvSpPr>
          <p:cNvPr id="5" name="Freeform 6">
            <a:extLst>
              <a:ext uri="{FF2B5EF4-FFF2-40B4-BE49-F238E27FC236}">
                <a16:creationId xmlns:a16="http://schemas.microsoft.com/office/drawing/2014/main" id="{903E331A-BDE0-E875-0F1A-B3CF7E433CCF}"/>
              </a:ext>
            </a:extLst>
          </p:cNvPr>
          <p:cNvSpPr>
            <a:spLocks/>
          </p:cNvSpPr>
          <p:nvPr/>
        </p:nvSpPr>
        <p:spPr bwMode="auto">
          <a:xfrm>
            <a:off x="837565" y="3840162"/>
            <a:ext cx="390525" cy="209550"/>
          </a:xfrm>
          <a:custGeom>
            <a:avLst/>
            <a:gdLst>
              <a:gd name="T0" fmla="*/ 0 w 342"/>
              <a:gd name="T1" fmla="*/ 2147483647 h 186"/>
              <a:gd name="T2" fmla="*/ 2147483647 w 342"/>
              <a:gd name="T3" fmla="*/ 0 h 186"/>
              <a:gd name="T4" fmla="*/ 0 60000 65536"/>
              <a:gd name="T5" fmla="*/ 0 60000 65536"/>
              <a:gd name="T6" fmla="*/ 0 w 342"/>
              <a:gd name="T7" fmla="*/ 0 h 186"/>
              <a:gd name="T8" fmla="*/ 342 w 342"/>
              <a:gd name="T9" fmla="*/ 186 h 186"/>
            </a:gdLst>
            <a:ahLst/>
            <a:cxnLst>
              <a:cxn ang="T4">
                <a:pos x="T0" y="T1"/>
              </a:cxn>
              <a:cxn ang="T5">
                <a:pos x="T2" y="T3"/>
              </a:cxn>
            </a:cxnLst>
            <a:rect l="T6" t="T7" r="T8" b="T9"/>
            <a:pathLst>
              <a:path w="342" h="186">
                <a:moveTo>
                  <a:pt x="0" y="186"/>
                </a:moveTo>
                <a:lnTo>
                  <a:pt x="342" y="0"/>
                </a:lnTo>
              </a:path>
            </a:pathLst>
          </a:custGeom>
          <a:noFill/>
          <a:ln w="12700">
            <a:solidFill>
              <a:srgbClr val="000000"/>
            </a:solidFill>
            <a:round/>
            <a:headEnd type="none" w="med" len="med"/>
            <a:tailEnd type="triangle" w="med" len="med"/>
          </a:ln>
          <a:extLst>
            <a:ext uri="{909E8E84-426E-40dd-AFC4-6F175D3DCCD1}">
              <a14:hiddenFill xmlns="" xmlns:a14="http://schemas.microsoft.com/office/drawing/2010/main">
                <a:solidFill>
                  <a:srgbClr val="FFFFFF"/>
                </a:solidFill>
              </a14:hiddenFill>
            </a:ext>
          </a:extLst>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ea typeface="ＭＳ Ｐゴシック" charset="0"/>
            </a:endParaRPr>
          </a:p>
        </p:txBody>
      </p:sp>
      <p:grpSp>
        <p:nvGrpSpPr>
          <p:cNvPr id="6" name="Group 7">
            <a:extLst>
              <a:ext uri="{FF2B5EF4-FFF2-40B4-BE49-F238E27FC236}">
                <a16:creationId xmlns:a16="http://schemas.microsoft.com/office/drawing/2014/main" id="{6B251893-30B7-575C-4A64-1282EBFAB54B}"/>
              </a:ext>
            </a:extLst>
          </p:cNvPr>
          <p:cNvGrpSpPr>
            <a:grpSpLocks/>
          </p:cNvGrpSpPr>
          <p:nvPr/>
        </p:nvGrpSpPr>
        <p:grpSpPr bwMode="auto">
          <a:xfrm>
            <a:off x="1143953" y="3522662"/>
            <a:ext cx="501650" cy="400050"/>
            <a:chOff x="1747" y="3190"/>
            <a:chExt cx="316" cy="252"/>
          </a:xfrm>
        </p:grpSpPr>
        <p:sp>
          <p:nvSpPr>
            <p:cNvPr id="7" name="Oval 8">
              <a:extLst>
                <a:ext uri="{FF2B5EF4-FFF2-40B4-BE49-F238E27FC236}">
                  <a16:creationId xmlns:a16="http://schemas.microsoft.com/office/drawing/2014/main" id="{82F38522-2683-9234-A1A6-96358072B7DC}"/>
                </a:ext>
              </a:extLst>
            </p:cNvPr>
            <p:cNvSpPr>
              <a:spLocks noChangeArrowheads="1"/>
            </p:cNvSpPr>
            <p:nvPr/>
          </p:nvSpPr>
          <p:spPr bwMode="auto">
            <a:xfrm>
              <a:off x="1750" y="3308"/>
              <a:ext cx="313" cy="81"/>
            </a:xfrm>
            <a:prstGeom prst="ellipse">
              <a:avLst/>
            </a:prstGeom>
            <a:solidFill>
              <a:srgbClr val="CCCCFF"/>
            </a:solidFill>
            <a:ln w="12700">
              <a:solidFill>
                <a:srgbClr val="000000"/>
              </a:solidFill>
              <a:round/>
              <a:headEnd/>
              <a:tailEnd/>
            </a:ln>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ea typeface="ＭＳ Ｐゴシック" charset="0"/>
              </a:endParaRPr>
            </a:p>
          </p:txBody>
        </p:sp>
        <p:sp>
          <p:nvSpPr>
            <p:cNvPr id="8" name="Line 9">
              <a:extLst>
                <a:ext uri="{FF2B5EF4-FFF2-40B4-BE49-F238E27FC236}">
                  <a16:creationId xmlns:a16="http://schemas.microsoft.com/office/drawing/2014/main" id="{B1E3CA36-8AB6-7B0A-B810-90457B25F345}"/>
                </a:ext>
              </a:extLst>
            </p:cNvPr>
            <p:cNvSpPr>
              <a:spLocks noChangeShapeType="1"/>
            </p:cNvSpPr>
            <p:nvPr/>
          </p:nvSpPr>
          <p:spPr bwMode="auto">
            <a:xfrm>
              <a:off x="1750" y="3301"/>
              <a:ext cx="0" cy="50"/>
            </a:xfrm>
            <a:prstGeom prst="line">
              <a:avLst/>
            </a:prstGeom>
            <a:noFill/>
            <a:ln w="12700">
              <a:solidFill>
                <a:srgbClr val="000000"/>
              </a:solidFill>
              <a:round/>
              <a:headEnd/>
              <a:tailEnd/>
            </a:ln>
            <a:extLst>
              <a:ext uri="{909E8E84-426E-40dd-AFC4-6F175D3DCCD1}">
                <a14:hiddenFill xmlns="" xmlns:a14="http://schemas.microsoft.com/office/drawing/2010/main">
                  <a:noFill/>
                </a14:hiddenFill>
              </a:ext>
            </a:extLst>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ea typeface="ＭＳ Ｐゴシック" charset="0"/>
              </a:endParaRPr>
            </a:p>
          </p:txBody>
        </p:sp>
        <p:sp>
          <p:nvSpPr>
            <p:cNvPr id="9" name="Line 10">
              <a:extLst>
                <a:ext uri="{FF2B5EF4-FFF2-40B4-BE49-F238E27FC236}">
                  <a16:creationId xmlns:a16="http://schemas.microsoft.com/office/drawing/2014/main" id="{CC68B586-5242-33CA-926E-545A2B401DB1}"/>
                </a:ext>
              </a:extLst>
            </p:cNvPr>
            <p:cNvSpPr>
              <a:spLocks noChangeShapeType="1"/>
            </p:cNvSpPr>
            <p:nvPr/>
          </p:nvSpPr>
          <p:spPr bwMode="auto">
            <a:xfrm>
              <a:off x="2063" y="3301"/>
              <a:ext cx="0" cy="50"/>
            </a:xfrm>
            <a:prstGeom prst="line">
              <a:avLst/>
            </a:prstGeom>
            <a:noFill/>
            <a:ln w="12700">
              <a:solidFill>
                <a:srgbClr val="000000"/>
              </a:solidFill>
              <a:round/>
              <a:headEnd/>
              <a:tailEnd/>
            </a:ln>
            <a:extLst>
              <a:ext uri="{909E8E84-426E-40dd-AFC4-6F175D3DCCD1}">
                <a14:hiddenFill xmlns="" xmlns:a14="http://schemas.microsoft.com/office/drawing/2010/main">
                  <a:noFill/>
                </a14:hiddenFill>
              </a:ext>
            </a:extLst>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ea typeface="ＭＳ Ｐゴシック" charset="0"/>
              </a:endParaRPr>
            </a:p>
          </p:txBody>
        </p:sp>
        <p:sp>
          <p:nvSpPr>
            <p:cNvPr id="10" name="Rectangle 11">
              <a:extLst>
                <a:ext uri="{FF2B5EF4-FFF2-40B4-BE49-F238E27FC236}">
                  <a16:creationId xmlns:a16="http://schemas.microsoft.com/office/drawing/2014/main" id="{FF33F657-36A4-0A93-AD0E-0371F41C3B1B}"/>
                </a:ext>
              </a:extLst>
            </p:cNvPr>
            <p:cNvSpPr>
              <a:spLocks noChangeArrowheads="1"/>
            </p:cNvSpPr>
            <p:nvPr/>
          </p:nvSpPr>
          <p:spPr bwMode="auto">
            <a:xfrm>
              <a:off x="1750" y="3301"/>
              <a:ext cx="310" cy="49"/>
            </a:xfrm>
            <a:prstGeom prst="rect">
              <a:avLst/>
            </a:prstGeom>
            <a:solidFill>
              <a:srgbClr val="CCCCFF"/>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wrap="none" anchor="ctr"/>
            <a:lstStyle/>
            <a:p>
              <a:pPr marL="0" marR="0" lvl="0" indent="0" algn="ctr" defTabSz="914400" eaLnBrk="0" fontAlgn="base" latinLnBrk="0" hangingPunct="0">
                <a:lnSpc>
                  <a:spcPct val="100000"/>
                </a:lnSpc>
                <a:spcBef>
                  <a:spcPct val="0"/>
                </a:spcBef>
                <a:spcAft>
                  <a:spcPct val="0"/>
                </a:spcAft>
                <a:buClrTx/>
                <a:buSzTx/>
                <a:buFontTx/>
                <a:buNone/>
                <a:tabLst/>
                <a:defRPr/>
              </a:pPr>
              <a:endParaRPr kumimoji="0" lang="en-US" sz="2400" b="0" i="0" u="none" strike="noStrike" kern="0" cap="none" spc="0" normalizeH="0" baseline="0" noProof="0" dirty="0">
                <a:ln>
                  <a:noFill/>
                </a:ln>
                <a:solidFill>
                  <a:srgbClr val="000000"/>
                </a:solidFill>
                <a:effectLst/>
                <a:uLnTx/>
                <a:uFillTx/>
                <a:ea typeface="ＭＳ Ｐゴシック" charset="0"/>
              </a:endParaRPr>
            </a:p>
          </p:txBody>
        </p:sp>
        <p:sp>
          <p:nvSpPr>
            <p:cNvPr id="11" name="Oval 12">
              <a:extLst>
                <a:ext uri="{FF2B5EF4-FFF2-40B4-BE49-F238E27FC236}">
                  <a16:creationId xmlns:a16="http://schemas.microsoft.com/office/drawing/2014/main" id="{619ECC94-B787-7D9B-54A7-5412D4386F91}"/>
                </a:ext>
              </a:extLst>
            </p:cNvPr>
            <p:cNvSpPr>
              <a:spLocks noChangeArrowheads="1"/>
            </p:cNvSpPr>
            <p:nvPr/>
          </p:nvSpPr>
          <p:spPr bwMode="auto">
            <a:xfrm>
              <a:off x="1747" y="3242"/>
              <a:ext cx="313" cy="95"/>
            </a:xfrm>
            <a:prstGeom prst="ellipse">
              <a:avLst/>
            </a:prstGeom>
            <a:solidFill>
              <a:srgbClr val="CCCCFF"/>
            </a:solidFill>
            <a:ln w="12700">
              <a:solidFill>
                <a:srgbClr val="000000"/>
              </a:solidFill>
              <a:round/>
              <a:headEnd/>
              <a:tailEnd/>
            </a:ln>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ea typeface="ＭＳ Ｐゴシック" charset="0"/>
              </a:endParaRPr>
            </a:p>
          </p:txBody>
        </p:sp>
        <p:grpSp>
          <p:nvGrpSpPr>
            <p:cNvPr id="12" name="Group 13">
              <a:extLst>
                <a:ext uri="{FF2B5EF4-FFF2-40B4-BE49-F238E27FC236}">
                  <a16:creationId xmlns:a16="http://schemas.microsoft.com/office/drawing/2014/main" id="{8395923F-ACFF-CA7E-EB63-D170DB3D65C9}"/>
                </a:ext>
              </a:extLst>
            </p:cNvPr>
            <p:cNvGrpSpPr>
              <a:grpSpLocks/>
            </p:cNvGrpSpPr>
            <p:nvPr/>
          </p:nvGrpSpPr>
          <p:grpSpPr bwMode="auto">
            <a:xfrm>
              <a:off x="1799" y="3190"/>
              <a:ext cx="194" cy="252"/>
              <a:chOff x="2960" y="2425"/>
              <a:chExt cx="197" cy="252"/>
            </a:xfrm>
          </p:grpSpPr>
          <p:sp>
            <p:nvSpPr>
              <p:cNvPr id="13" name="Rectangle 14">
                <a:extLst>
                  <a:ext uri="{FF2B5EF4-FFF2-40B4-BE49-F238E27FC236}">
                    <a16:creationId xmlns:a16="http://schemas.microsoft.com/office/drawing/2014/main" id="{DC008555-E078-6C1D-D5C7-569CBDDC9CB7}"/>
                  </a:ext>
                </a:extLst>
              </p:cNvPr>
              <p:cNvSpPr>
                <a:spLocks noChangeArrowheads="1"/>
              </p:cNvSpPr>
              <p:nvPr/>
            </p:nvSpPr>
            <p:spPr bwMode="auto">
              <a:xfrm>
                <a:off x="2982" y="2490"/>
                <a:ext cx="144" cy="132"/>
              </a:xfrm>
              <a:prstGeom prst="rect">
                <a:avLst/>
              </a:prstGeom>
              <a:solidFill>
                <a:srgbClr val="CCCCFF"/>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ea typeface="ＭＳ Ｐゴシック" charset="0"/>
                </a:endParaRPr>
              </a:p>
            </p:txBody>
          </p:sp>
          <p:sp>
            <p:nvSpPr>
              <p:cNvPr id="14" name="Text Box 15">
                <a:extLst>
                  <a:ext uri="{FF2B5EF4-FFF2-40B4-BE49-F238E27FC236}">
                    <a16:creationId xmlns:a16="http://schemas.microsoft.com/office/drawing/2014/main" id="{6AF59580-175E-0751-B86E-6391060053DF}"/>
                  </a:ext>
                </a:extLst>
              </p:cNvPr>
              <p:cNvSpPr txBox="1">
                <a:spLocks noChangeArrowheads="1"/>
              </p:cNvSpPr>
              <p:nvPr/>
            </p:nvSpPr>
            <p:spPr bwMode="auto">
              <a:xfrm>
                <a:off x="2960" y="2425"/>
                <a:ext cx="197" cy="25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en-US" sz="2000" b="0" i="0" u="none" strike="noStrike" kern="0" cap="none" spc="0" normalizeH="0" baseline="0" noProof="0" dirty="0">
                    <a:ln>
                      <a:noFill/>
                    </a:ln>
                    <a:solidFill>
                      <a:srgbClr val="000000"/>
                    </a:solidFill>
                    <a:effectLst/>
                    <a:uLnTx/>
                    <a:uFillTx/>
                    <a:latin typeface="+mn-lt"/>
                    <a:ea typeface="ＭＳ Ｐゴシック" charset="0"/>
                  </a:rPr>
                  <a:t>a</a:t>
                </a:r>
                <a:endParaRPr kumimoji="0" lang="en-US" sz="2400" b="0" i="0" u="none" strike="noStrike" kern="0" cap="none" spc="0" normalizeH="0" baseline="0" noProof="0" dirty="0">
                  <a:ln>
                    <a:noFill/>
                  </a:ln>
                  <a:solidFill>
                    <a:srgbClr val="000000"/>
                  </a:solidFill>
                  <a:effectLst/>
                  <a:uLnTx/>
                  <a:uFillTx/>
                  <a:latin typeface="+mn-lt"/>
                  <a:ea typeface="ＭＳ Ｐゴシック" charset="0"/>
                </a:endParaRPr>
              </a:p>
            </p:txBody>
          </p:sp>
        </p:grpSp>
      </p:grpSp>
      <p:grpSp>
        <p:nvGrpSpPr>
          <p:cNvPr id="15" name="Group 16">
            <a:extLst>
              <a:ext uri="{FF2B5EF4-FFF2-40B4-BE49-F238E27FC236}">
                <a16:creationId xmlns:a16="http://schemas.microsoft.com/office/drawing/2014/main" id="{0AFB96F6-10D8-F89E-6A9C-D7CFA8276FC6}"/>
              </a:ext>
            </a:extLst>
          </p:cNvPr>
          <p:cNvGrpSpPr>
            <a:grpSpLocks/>
          </p:cNvGrpSpPr>
          <p:nvPr/>
        </p:nvGrpSpPr>
        <p:grpSpPr bwMode="auto">
          <a:xfrm>
            <a:off x="496253" y="3927475"/>
            <a:ext cx="501650" cy="400050"/>
            <a:chOff x="2221" y="3571"/>
            <a:chExt cx="316" cy="252"/>
          </a:xfrm>
        </p:grpSpPr>
        <p:sp>
          <p:nvSpPr>
            <p:cNvPr id="16" name="Oval 17">
              <a:extLst>
                <a:ext uri="{FF2B5EF4-FFF2-40B4-BE49-F238E27FC236}">
                  <a16:creationId xmlns:a16="http://schemas.microsoft.com/office/drawing/2014/main" id="{F0AA9569-D29C-F669-005C-685173F06909}"/>
                </a:ext>
              </a:extLst>
            </p:cNvPr>
            <p:cNvSpPr>
              <a:spLocks noChangeArrowheads="1"/>
            </p:cNvSpPr>
            <p:nvPr/>
          </p:nvSpPr>
          <p:spPr bwMode="auto">
            <a:xfrm>
              <a:off x="2224" y="3695"/>
              <a:ext cx="313" cy="81"/>
            </a:xfrm>
            <a:prstGeom prst="ellipse">
              <a:avLst/>
            </a:prstGeom>
            <a:solidFill>
              <a:srgbClr val="CCCCFF"/>
            </a:solidFill>
            <a:ln w="12700">
              <a:solidFill>
                <a:srgbClr val="000000"/>
              </a:solidFill>
              <a:round/>
              <a:headEnd/>
              <a:tailEnd/>
            </a:ln>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ea typeface="ＭＳ Ｐゴシック" charset="0"/>
              </a:endParaRPr>
            </a:p>
          </p:txBody>
        </p:sp>
        <p:sp>
          <p:nvSpPr>
            <p:cNvPr id="17" name="Line 18">
              <a:extLst>
                <a:ext uri="{FF2B5EF4-FFF2-40B4-BE49-F238E27FC236}">
                  <a16:creationId xmlns:a16="http://schemas.microsoft.com/office/drawing/2014/main" id="{EDEA3869-0E46-068B-A367-040E31239047}"/>
                </a:ext>
              </a:extLst>
            </p:cNvPr>
            <p:cNvSpPr>
              <a:spLocks noChangeShapeType="1"/>
            </p:cNvSpPr>
            <p:nvPr/>
          </p:nvSpPr>
          <p:spPr bwMode="auto">
            <a:xfrm>
              <a:off x="2224" y="3688"/>
              <a:ext cx="0" cy="50"/>
            </a:xfrm>
            <a:prstGeom prst="line">
              <a:avLst/>
            </a:prstGeom>
            <a:noFill/>
            <a:ln w="12700">
              <a:solidFill>
                <a:srgbClr val="000000"/>
              </a:solidFill>
              <a:round/>
              <a:headEnd/>
              <a:tailEnd/>
            </a:ln>
            <a:extLst>
              <a:ext uri="{909E8E84-426E-40dd-AFC4-6F175D3DCCD1}">
                <a14:hiddenFill xmlns="" xmlns:a14="http://schemas.microsoft.com/office/drawing/2010/main">
                  <a:noFill/>
                </a14:hiddenFill>
              </a:ext>
            </a:extLst>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ea typeface="ＭＳ Ｐゴシック" charset="0"/>
              </a:endParaRPr>
            </a:p>
          </p:txBody>
        </p:sp>
        <p:sp>
          <p:nvSpPr>
            <p:cNvPr id="18" name="Line 19">
              <a:extLst>
                <a:ext uri="{FF2B5EF4-FFF2-40B4-BE49-F238E27FC236}">
                  <a16:creationId xmlns:a16="http://schemas.microsoft.com/office/drawing/2014/main" id="{1B8375E4-812A-BC85-DC47-BD397F3F174A}"/>
                </a:ext>
              </a:extLst>
            </p:cNvPr>
            <p:cNvSpPr>
              <a:spLocks noChangeShapeType="1"/>
            </p:cNvSpPr>
            <p:nvPr/>
          </p:nvSpPr>
          <p:spPr bwMode="auto">
            <a:xfrm>
              <a:off x="2537" y="3688"/>
              <a:ext cx="0" cy="50"/>
            </a:xfrm>
            <a:prstGeom prst="line">
              <a:avLst/>
            </a:prstGeom>
            <a:noFill/>
            <a:ln w="12700">
              <a:solidFill>
                <a:srgbClr val="000000"/>
              </a:solidFill>
              <a:round/>
              <a:headEnd/>
              <a:tailEnd/>
            </a:ln>
            <a:extLst>
              <a:ext uri="{909E8E84-426E-40dd-AFC4-6F175D3DCCD1}">
                <a14:hiddenFill xmlns="" xmlns:a14="http://schemas.microsoft.com/office/drawing/2010/main">
                  <a:noFill/>
                </a14:hiddenFill>
              </a:ext>
            </a:extLst>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ea typeface="ＭＳ Ｐゴシック" charset="0"/>
              </a:endParaRPr>
            </a:p>
          </p:txBody>
        </p:sp>
        <p:sp>
          <p:nvSpPr>
            <p:cNvPr id="19" name="Rectangle 20">
              <a:extLst>
                <a:ext uri="{FF2B5EF4-FFF2-40B4-BE49-F238E27FC236}">
                  <a16:creationId xmlns:a16="http://schemas.microsoft.com/office/drawing/2014/main" id="{DE14D876-9154-5BA6-E9B3-E35C931A4675}"/>
                </a:ext>
              </a:extLst>
            </p:cNvPr>
            <p:cNvSpPr>
              <a:spLocks noChangeArrowheads="1"/>
            </p:cNvSpPr>
            <p:nvPr/>
          </p:nvSpPr>
          <p:spPr bwMode="auto">
            <a:xfrm>
              <a:off x="2224" y="3688"/>
              <a:ext cx="310" cy="49"/>
            </a:xfrm>
            <a:prstGeom prst="rect">
              <a:avLst/>
            </a:prstGeom>
            <a:solidFill>
              <a:srgbClr val="CCCCFF"/>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wrap="none" anchor="ctr"/>
            <a:lstStyle/>
            <a:p>
              <a:pPr marL="0" marR="0" lvl="0" indent="0" algn="ctr" defTabSz="914400" eaLnBrk="0" fontAlgn="base" latinLnBrk="0" hangingPunct="0">
                <a:lnSpc>
                  <a:spcPct val="100000"/>
                </a:lnSpc>
                <a:spcBef>
                  <a:spcPct val="0"/>
                </a:spcBef>
                <a:spcAft>
                  <a:spcPct val="0"/>
                </a:spcAft>
                <a:buClrTx/>
                <a:buSzTx/>
                <a:buFontTx/>
                <a:buNone/>
                <a:tabLst/>
                <a:defRPr/>
              </a:pPr>
              <a:endParaRPr kumimoji="0" lang="en-US" sz="2400" b="0" i="0" u="none" strike="noStrike" kern="0" cap="none" spc="0" normalizeH="0" baseline="0" noProof="0" dirty="0">
                <a:ln>
                  <a:noFill/>
                </a:ln>
                <a:solidFill>
                  <a:srgbClr val="000000"/>
                </a:solidFill>
                <a:effectLst/>
                <a:uLnTx/>
                <a:uFillTx/>
                <a:ea typeface="ＭＳ Ｐゴシック" charset="0"/>
              </a:endParaRPr>
            </a:p>
          </p:txBody>
        </p:sp>
        <p:sp>
          <p:nvSpPr>
            <p:cNvPr id="20" name="Oval 21">
              <a:extLst>
                <a:ext uri="{FF2B5EF4-FFF2-40B4-BE49-F238E27FC236}">
                  <a16:creationId xmlns:a16="http://schemas.microsoft.com/office/drawing/2014/main" id="{05C8F25B-2750-8744-27B8-C4356CD7889E}"/>
                </a:ext>
              </a:extLst>
            </p:cNvPr>
            <p:cNvSpPr>
              <a:spLocks noChangeArrowheads="1"/>
            </p:cNvSpPr>
            <p:nvPr/>
          </p:nvSpPr>
          <p:spPr bwMode="auto">
            <a:xfrm>
              <a:off x="2221" y="3629"/>
              <a:ext cx="313" cy="95"/>
            </a:xfrm>
            <a:prstGeom prst="ellipse">
              <a:avLst/>
            </a:prstGeom>
            <a:solidFill>
              <a:srgbClr val="CCCCFF"/>
            </a:solidFill>
            <a:ln w="12700">
              <a:solidFill>
                <a:srgbClr val="000000"/>
              </a:solidFill>
              <a:round/>
              <a:headEnd/>
              <a:tailEnd/>
            </a:ln>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ea typeface="ＭＳ Ｐゴシック" charset="0"/>
              </a:endParaRPr>
            </a:p>
          </p:txBody>
        </p:sp>
        <p:grpSp>
          <p:nvGrpSpPr>
            <p:cNvPr id="21" name="Group 22">
              <a:extLst>
                <a:ext uri="{FF2B5EF4-FFF2-40B4-BE49-F238E27FC236}">
                  <a16:creationId xmlns:a16="http://schemas.microsoft.com/office/drawing/2014/main" id="{2C794752-68D8-DA5D-ABB6-19D4EF247B0B}"/>
                </a:ext>
              </a:extLst>
            </p:cNvPr>
            <p:cNvGrpSpPr>
              <a:grpSpLocks/>
            </p:cNvGrpSpPr>
            <p:nvPr/>
          </p:nvGrpSpPr>
          <p:grpSpPr bwMode="auto">
            <a:xfrm>
              <a:off x="2283" y="3571"/>
              <a:ext cx="206" cy="252"/>
              <a:chOff x="2954" y="2425"/>
              <a:chExt cx="209" cy="252"/>
            </a:xfrm>
          </p:grpSpPr>
          <p:sp>
            <p:nvSpPr>
              <p:cNvPr id="22" name="Rectangle 23">
                <a:extLst>
                  <a:ext uri="{FF2B5EF4-FFF2-40B4-BE49-F238E27FC236}">
                    <a16:creationId xmlns:a16="http://schemas.microsoft.com/office/drawing/2014/main" id="{9614DFC7-FAF7-593A-CD17-443E1DD5BE96}"/>
                  </a:ext>
                </a:extLst>
              </p:cNvPr>
              <p:cNvSpPr>
                <a:spLocks noChangeArrowheads="1"/>
              </p:cNvSpPr>
              <p:nvPr/>
            </p:nvSpPr>
            <p:spPr bwMode="auto">
              <a:xfrm>
                <a:off x="2982" y="2490"/>
                <a:ext cx="146" cy="132"/>
              </a:xfrm>
              <a:prstGeom prst="rect">
                <a:avLst/>
              </a:prstGeom>
              <a:solidFill>
                <a:srgbClr val="CCCCFF"/>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ea typeface="ＭＳ Ｐゴシック" charset="0"/>
                </a:endParaRPr>
              </a:p>
            </p:txBody>
          </p:sp>
          <p:sp>
            <p:nvSpPr>
              <p:cNvPr id="23" name="Text Box 24">
                <a:extLst>
                  <a:ext uri="{FF2B5EF4-FFF2-40B4-BE49-F238E27FC236}">
                    <a16:creationId xmlns:a16="http://schemas.microsoft.com/office/drawing/2014/main" id="{4A8FF0D7-F4EB-1092-2D2F-61A796878DE3}"/>
                  </a:ext>
                </a:extLst>
              </p:cNvPr>
              <p:cNvSpPr txBox="1">
                <a:spLocks noChangeArrowheads="1"/>
              </p:cNvSpPr>
              <p:nvPr/>
            </p:nvSpPr>
            <p:spPr bwMode="auto">
              <a:xfrm>
                <a:off x="2954" y="2425"/>
                <a:ext cx="209" cy="25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en-US" sz="2000" b="0" i="0" u="none" strike="noStrike" kern="0" cap="none" spc="0" normalizeH="0" baseline="0" noProof="0" dirty="0">
                    <a:ln>
                      <a:noFill/>
                    </a:ln>
                    <a:solidFill>
                      <a:srgbClr val="000000"/>
                    </a:solidFill>
                    <a:effectLst/>
                    <a:uLnTx/>
                    <a:uFillTx/>
                    <a:latin typeface="+mn-lt"/>
                    <a:ea typeface="ＭＳ Ｐゴシック" charset="0"/>
                  </a:rPr>
                  <a:t>d</a:t>
                </a:r>
                <a:endParaRPr kumimoji="0" lang="en-US" sz="2400" b="0" i="0" u="none" strike="noStrike" kern="0" cap="none" spc="0" normalizeH="0" baseline="0" noProof="0" dirty="0">
                  <a:ln>
                    <a:noFill/>
                  </a:ln>
                  <a:solidFill>
                    <a:srgbClr val="000000"/>
                  </a:solidFill>
                  <a:effectLst/>
                  <a:uLnTx/>
                  <a:uFillTx/>
                  <a:latin typeface="+mn-lt"/>
                  <a:ea typeface="ＭＳ Ｐゴシック" charset="0"/>
                </a:endParaRPr>
              </a:p>
            </p:txBody>
          </p:sp>
        </p:grpSp>
      </p:grpSp>
      <p:grpSp>
        <p:nvGrpSpPr>
          <p:cNvPr id="24" name="Group 25">
            <a:extLst>
              <a:ext uri="{FF2B5EF4-FFF2-40B4-BE49-F238E27FC236}">
                <a16:creationId xmlns:a16="http://schemas.microsoft.com/office/drawing/2014/main" id="{FE889A40-3CE8-56D9-A0C1-C7CE9FD9DC85}"/>
              </a:ext>
            </a:extLst>
          </p:cNvPr>
          <p:cNvGrpSpPr>
            <a:grpSpLocks/>
          </p:cNvGrpSpPr>
          <p:nvPr/>
        </p:nvGrpSpPr>
        <p:grpSpPr bwMode="auto">
          <a:xfrm>
            <a:off x="1131253" y="4389437"/>
            <a:ext cx="500062" cy="400050"/>
            <a:chOff x="2903" y="2884"/>
            <a:chExt cx="315" cy="252"/>
          </a:xfrm>
        </p:grpSpPr>
        <p:grpSp>
          <p:nvGrpSpPr>
            <p:cNvPr id="25" name="Group 26">
              <a:extLst>
                <a:ext uri="{FF2B5EF4-FFF2-40B4-BE49-F238E27FC236}">
                  <a16:creationId xmlns:a16="http://schemas.microsoft.com/office/drawing/2014/main" id="{4D1C4CE3-0766-C7D0-55D6-703A727F8C6A}"/>
                </a:ext>
              </a:extLst>
            </p:cNvPr>
            <p:cNvGrpSpPr>
              <a:grpSpLocks/>
            </p:cNvGrpSpPr>
            <p:nvPr/>
          </p:nvGrpSpPr>
          <p:grpSpPr bwMode="auto">
            <a:xfrm>
              <a:off x="2903" y="2938"/>
              <a:ext cx="315" cy="144"/>
              <a:chOff x="2903" y="2938"/>
              <a:chExt cx="315" cy="144"/>
            </a:xfrm>
          </p:grpSpPr>
          <p:sp>
            <p:nvSpPr>
              <p:cNvPr id="29" name="Oval 27">
                <a:extLst>
                  <a:ext uri="{FF2B5EF4-FFF2-40B4-BE49-F238E27FC236}">
                    <a16:creationId xmlns:a16="http://schemas.microsoft.com/office/drawing/2014/main" id="{7BE38C96-58B2-3EE9-3DDB-DB45034BB1A0}"/>
                  </a:ext>
                </a:extLst>
              </p:cNvPr>
              <p:cNvSpPr>
                <a:spLocks noChangeArrowheads="1"/>
              </p:cNvSpPr>
              <p:nvPr/>
            </p:nvSpPr>
            <p:spPr bwMode="auto">
              <a:xfrm>
                <a:off x="2903" y="3001"/>
                <a:ext cx="312" cy="81"/>
              </a:xfrm>
              <a:prstGeom prst="ellipse">
                <a:avLst/>
              </a:prstGeom>
              <a:solidFill>
                <a:srgbClr val="CCCCFF"/>
              </a:solidFill>
              <a:ln w="12700">
                <a:solidFill>
                  <a:srgbClr val="000000"/>
                </a:solidFill>
                <a:round/>
                <a:headEnd/>
                <a:tailEnd/>
              </a:ln>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ea typeface="ＭＳ Ｐゴシック" charset="0"/>
                </a:endParaRPr>
              </a:p>
            </p:txBody>
          </p:sp>
          <p:sp>
            <p:nvSpPr>
              <p:cNvPr id="30" name="Line 28">
                <a:extLst>
                  <a:ext uri="{FF2B5EF4-FFF2-40B4-BE49-F238E27FC236}">
                    <a16:creationId xmlns:a16="http://schemas.microsoft.com/office/drawing/2014/main" id="{40D6287E-2AA6-B340-8F8F-610CB49D877C}"/>
                  </a:ext>
                </a:extLst>
              </p:cNvPr>
              <p:cNvSpPr>
                <a:spLocks noChangeShapeType="1"/>
              </p:cNvSpPr>
              <p:nvPr/>
            </p:nvSpPr>
            <p:spPr bwMode="auto">
              <a:xfrm>
                <a:off x="2903" y="2994"/>
                <a:ext cx="0" cy="50"/>
              </a:xfrm>
              <a:prstGeom prst="line">
                <a:avLst/>
              </a:prstGeom>
              <a:noFill/>
              <a:ln w="12700">
                <a:solidFill>
                  <a:srgbClr val="000000"/>
                </a:solidFill>
                <a:round/>
                <a:headEnd/>
                <a:tailEnd/>
              </a:ln>
              <a:extLst>
                <a:ext uri="{909E8E84-426E-40dd-AFC4-6F175D3DCCD1}">
                  <a14:hiddenFill xmlns="" xmlns:a14="http://schemas.microsoft.com/office/drawing/2010/main">
                    <a:noFill/>
                  </a14:hiddenFill>
                </a:ext>
              </a:extLst>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ea typeface="ＭＳ Ｐゴシック" charset="0"/>
                </a:endParaRPr>
              </a:p>
            </p:txBody>
          </p:sp>
          <p:sp>
            <p:nvSpPr>
              <p:cNvPr id="31" name="Line 29">
                <a:extLst>
                  <a:ext uri="{FF2B5EF4-FFF2-40B4-BE49-F238E27FC236}">
                    <a16:creationId xmlns:a16="http://schemas.microsoft.com/office/drawing/2014/main" id="{2723E210-E3DC-395A-E32B-43D541118A05}"/>
                  </a:ext>
                </a:extLst>
              </p:cNvPr>
              <p:cNvSpPr>
                <a:spLocks noChangeShapeType="1"/>
              </p:cNvSpPr>
              <p:nvPr/>
            </p:nvSpPr>
            <p:spPr bwMode="auto">
              <a:xfrm>
                <a:off x="3215" y="2994"/>
                <a:ext cx="0" cy="50"/>
              </a:xfrm>
              <a:prstGeom prst="line">
                <a:avLst/>
              </a:prstGeom>
              <a:noFill/>
              <a:ln w="12700">
                <a:solidFill>
                  <a:srgbClr val="000000"/>
                </a:solidFill>
                <a:round/>
                <a:headEnd/>
                <a:tailEnd/>
              </a:ln>
              <a:extLst>
                <a:ext uri="{909E8E84-426E-40dd-AFC4-6F175D3DCCD1}">
                  <a14:hiddenFill xmlns="" xmlns:a14="http://schemas.microsoft.com/office/drawing/2010/main">
                    <a:noFill/>
                  </a14:hiddenFill>
                </a:ext>
              </a:extLst>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ea typeface="ＭＳ Ｐゴシック" charset="0"/>
                </a:endParaRPr>
              </a:p>
            </p:txBody>
          </p:sp>
          <p:sp>
            <p:nvSpPr>
              <p:cNvPr id="32" name="Rectangle 30">
                <a:extLst>
                  <a:ext uri="{FF2B5EF4-FFF2-40B4-BE49-F238E27FC236}">
                    <a16:creationId xmlns:a16="http://schemas.microsoft.com/office/drawing/2014/main" id="{4090C499-5269-6A64-30A5-5CB3DB0108D5}"/>
                  </a:ext>
                </a:extLst>
              </p:cNvPr>
              <p:cNvSpPr>
                <a:spLocks noChangeArrowheads="1"/>
              </p:cNvSpPr>
              <p:nvPr/>
            </p:nvSpPr>
            <p:spPr bwMode="auto">
              <a:xfrm>
                <a:off x="2903" y="2994"/>
                <a:ext cx="309" cy="49"/>
              </a:xfrm>
              <a:prstGeom prst="rect">
                <a:avLst/>
              </a:prstGeom>
              <a:solidFill>
                <a:srgbClr val="CCCCFF"/>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wrap="none" anchor="ctr"/>
              <a:lstStyle/>
              <a:p>
                <a:pPr marL="0" marR="0" lvl="0" indent="0" algn="ctr" defTabSz="914400" eaLnBrk="0" fontAlgn="base" latinLnBrk="0" hangingPunct="0">
                  <a:lnSpc>
                    <a:spcPct val="100000"/>
                  </a:lnSpc>
                  <a:spcBef>
                    <a:spcPct val="0"/>
                  </a:spcBef>
                  <a:spcAft>
                    <a:spcPct val="0"/>
                  </a:spcAft>
                  <a:buClrTx/>
                  <a:buSzTx/>
                  <a:buFontTx/>
                  <a:buNone/>
                  <a:tabLst/>
                  <a:defRPr/>
                </a:pPr>
                <a:endParaRPr kumimoji="0" lang="en-US" sz="2400" b="0" i="0" u="none" strike="noStrike" kern="0" cap="none" spc="0" normalizeH="0" baseline="0" noProof="0" dirty="0">
                  <a:ln>
                    <a:noFill/>
                  </a:ln>
                  <a:solidFill>
                    <a:srgbClr val="000000"/>
                  </a:solidFill>
                  <a:effectLst/>
                  <a:uLnTx/>
                  <a:uFillTx/>
                  <a:ea typeface="ＭＳ Ｐゴシック" charset="0"/>
                </a:endParaRPr>
              </a:p>
            </p:txBody>
          </p:sp>
          <p:sp>
            <p:nvSpPr>
              <p:cNvPr id="33" name="Oval 31">
                <a:extLst>
                  <a:ext uri="{FF2B5EF4-FFF2-40B4-BE49-F238E27FC236}">
                    <a16:creationId xmlns:a16="http://schemas.microsoft.com/office/drawing/2014/main" id="{5ADC1E27-F464-9D7A-3B1A-14BB7A97A02E}"/>
                  </a:ext>
                </a:extLst>
              </p:cNvPr>
              <p:cNvSpPr>
                <a:spLocks noChangeArrowheads="1"/>
              </p:cNvSpPr>
              <p:nvPr/>
            </p:nvSpPr>
            <p:spPr bwMode="auto">
              <a:xfrm>
                <a:off x="2906" y="2938"/>
                <a:ext cx="312" cy="95"/>
              </a:xfrm>
              <a:prstGeom prst="ellipse">
                <a:avLst/>
              </a:prstGeom>
              <a:solidFill>
                <a:srgbClr val="CCCCFF"/>
              </a:solidFill>
              <a:ln w="12700">
                <a:solidFill>
                  <a:srgbClr val="000000"/>
                </a:solidFill>
                <a:round/>
                <a:headEnd/>
                <a:tailEnd/>
              </a:ln>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ea typeface="ＭＳ Ｐゴシック" charset="0"/>
                </a:endParaRPr>
              </a:p>
            </p:txBody>
          </p:sp>
        </p:grpSp>
        <p:grpSp>
          <p:nvGrpSpPr>
            <p:cNvPr id="26" name="Group 32">
              <a:extLst>
                <a:ext uri="{FF2B5EF4-FFF2-40B4-BE49-F238E27FC236}">
                  <a16:creationId xmlns:a16="http://schemas.microsoft.com/office/drawing/2014/main" id="{6719F771-76B2-CB13-ECE1-786E3FB55E7E}"/>
                </a:ext>
              </a:extLst>
            </p:cNvPr>
            <p:cNvGrpSpPr>
              <a:grpSpLocks/>
            </p:cNvGrpSpPr>
            <p:nvPr/>
          </p:nvGrpSpPr>
          <p:grpSpPr bwMode="auto">
            <a:xfrm>
              <a:off x="2963" y="2884"/>
              <a:ext cx="185" cy="252"/>
              <a:chOff x="2964" y="2425"/>
              <a:chExt cx="188" cy="252"/>
            </a:xfrm>
          </p:grpSpPr>
          <p:sp>
            <p:nvSpPr>
              <p:cNvPr id="27" name="Rectangle 33">
                <a:extLst>
                  <a:ext uri="{FF2B5EF4-FFF2-40B4-BE49-F238E27FC236}">
                    <a16:creationId xmlns:a16="http://schemas.microsoft.com/office/drawing/2014/main" id="{6FA45DF0-120A-1F8E-28EE-777415BA827F}"/>
                  </a:ext>
                </a:extLst>
              </p:cNvPr>
              <p:cNvSpPr>
                <a:spLocks noChangeArrowheads="1"/>
              </p:cNvSpPr>
              <p:nvPr/>
            </p:nvSpPr>
            <p:spPr bwMode="auto">
              <a:xfrm>
                <a:off x="2982" y="2490"/>
                <a:ext cx="146" cy="132"/>
              </a:xfrm>
              <a:prstGeom prst="rect">
                <a:avLst/>
              </a:prstGeom>
              <a:solidFill>
                <a:srgbClr val="CCCCFF"/>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ea typeface="ＭＳ Ｐゴシック" charset="0"/>
                </a:endParaRPr>
              </a:p>
            </p:txBody>
          </p:sp>
          <p:sp>
            <p:nvSpPr>
              <p:cNvPr id="28" name="Text Box 34">
                <a:extLst>
                  <a:ext uri="{FF2B5EF4-FFF2-40B4-BE49-F238E27FC236}">
                    <a16:creationId xmlns:a16="http://schemas.microsoft.com/office/drawing/2014/main" id="{9358068B-742A-2A4C-E020-F1932ED11665}"/>
                  </a:ext>
                </a:extLst>
              </p:cNvPr>
              <p:cNvSpPr txBox="1">
                <a:spLocks noChangeArrowheads="1"/>
              </p:cNvSpPr>
              <p:nvPr/>
            </p:nvSpPr>
            <p:spPr bwMode="auto">
              <a:xfrm>
                <a:off x="2964" y="2425"/>
                <a:ext cx="188" cy="25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en-US" sz="2000" b="0" i="0" u="none" strike="noStrike" kern="0" cap="none" spc="0" normalizeH="0" baseline="0" noProof="0" dirty="0">
                    <a:ln>
                      <a:noFill/>
                    </a:ln>
                    <a:solidFill>
                      <a:srgbClr val="000000"/>
                    </a:solidFill>
                    <a:effectLst/>
                    <a:uLnTx/>
                    <a:uFillTx/>
                    <a:latin typeface="+mn-lt"/>
                    <a:ea typeface="ＭＳ Ｐゴシック" charset="0"/>
                  </a:rPr>
                  <a:t>c</a:t>
                </a:r>
                <a:endParaRPr kumimoji="0" lang="en-US" sz="2400" b="0" i="0" u="none" strike="noStrike" kern="0" cap="none" spc="0" normalizeH="0" baseline="0" noProof="0" dirty="0">
                  <a:ln>
                    <a:noFill/>
                  </a:ln>
                  <a:solidFill>
                    <a:srgbClr val="000000"/>
                  </a:solidFill>
                  <a:effectLst/>
                  <a:uLnTx/>
                  <a:uFillTx/>
                  <a:latin typeface="+mn-lt"/>
                  <a:ea typeface="ＭＳ Ｐゴシック" charset="0"/>
                </a:endParaRPr>
              </a:p>
            </p:txBody>
          </p:sp>
        </p:grpSp>
      </p:grpSp>
      <p:grpSp>
        <p:nvGrpSpPr>
          <p:cNvPr id="34" name="Group 35">
            <a:extLst>
              <a:ext uri="{FF2B5EF4-FFF2-40B4-BE49-F238E27FC236}">
                <a16:creationId xmlns:a16="http://schemas.microsoft.com/office/drawing/2014/main" id="{BF5D915D-40AC-54DF-CA09-EA9FFD338187}"/>
              </a:ext>
            </a:extLst>
          </p:cNvPr>
          <p:cNvGrpSpPr>
            <a:grpSpLocks/>
          </p:cNvGrpSpPr>
          <p:nvPr/>
        </p:nvGrpSpPr>
        <p:grpSpPr bwMode="auto">
          <a:xfrm>
            <a:off x="1785303" y="3941762"/>
            <a:ext cx="501650" cy="400050"/>
            <a:chOff x="2217" y="2884"/>
            <a:chExt cx="316" cy="252"/>
          </a:xfrm>
        </p:grpSpPr>
        <p:sp>
          <p:nvSpPr>
            <p:cNvPr id="35" name="Oval 36">
              <a:extLst>
                <a:ext uri="{FF2B5EF4-FFF2-40B4-BE49-F238E27FC236}">
                  <a16:creationId xmlns:a16="http://schemas.microsoft.com/office/drawing/2014/main" id="{934AFF07-A3D2-6FCA-FD2E-6126C6D2286B}"/>
                </a:ext>
              </a:extLst>
            </p:cNvPr>
            <p:cNvSpPr>
              <a:spLocks noChangeArrowheads="1"/>
            </p:cNvSpPr>
            <p:nvPr/>
          </p:nvSpPr>
          <p:spPr bwMode="auto">
            <a:xfrm>
              <a:off x="2220" y="3005"/>
              <a:ext cx="313" cy="81"/>
            </a:xfrm>
            <a:prstGeom prst="ellipse">
              <a:avLst/>
            </a:prstGeom>
            <a:solidFill>
              <a:srgbClr val="CCCCFF"/>
            </a:solidFill>
            <a:ln w="12700">
              <a:solidFill>
                <a:srgbClr val="000000"/>
              </a:solidFill>
              <a:round/>
              <a:headEnd/>
              <a:tailEnd/>
            </a:ln>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ea typeface="ＭＳ Ｐゴシック" charset="0"/>
              </a:endParaRPr>
            </a:p>
          </p:txBody>
        </p:sp>
        <p:sp>
          <p:nvSpPr>
            <p:cNvPr id="36" name="Line 37">
              <a:extLst>
                <a:ext uri="{FF2B5EF4-FFF2-40B4-BE49-F238E27FC236}">
                  <a16:creationId xmlns:a16="http://schemas.microsoft.com/office/drawing/2014/main" id="{64BAEB98-3E8E-E63A-755B-F6762788717E}"/>
                </a:ext>
              </a:extLst>
            </p:cNvPr>
            <p:cNvSpPr>
              <a:spLocks noChangeShapeType="1"/>
            </p:cNvSpPr>
            <p:nvPr/>
          </p:nvSpPr>
          <p:spPr bwMode="auto">
            <a:xfrm>
              <a:off x="2220" y="2998"/>
              <a:ext cx="0" cy="50"/>
            </a:xfrm>
            <a:prstGeom prst="line">
              <a:avLst/>
            </a:prstGeom>
            <a:noFill/>
            <a:ln w="12700">
              <a:solidFill>
                <a:srgbClr val="000000"/>
              </a:solidFill>
              <a:round/>
              <a:headEnd/>
              <a:tailEnd/>
            </a:ln>
            <a:extLst>
              <a:ext uri="{909E8E84-426E-40dd-AFC4-6F175D3DCCD1}">
                <a14:hiddenFill xmlns="" xmlns:a14="http://schemas.microsoft.com/office/drawing/2010/main">
                  <a:noFill/>
                </a14:hiddenFill>
              </a:ext>
            </a:extLst>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ea typeface="ＭＳ Ｐゴシック" charset="0"/>
              </a:endParaRPr>
            </a:p>
          </p:txBody>
        </p:sp>
        <p:sp>
          <p:nvSpPr>
            <p:cNvPr id="37" name="Line 38">
              <a:extLst>
                <a:ext uri="{FF2B5EF4-FFF2-40B4-BE49-F238E27FC236}">
                  <a16:creationId xmlns:a16="http://schemas.microsoft.com/office/drawing/2014/main" id="{86984881-51DF-E517-F564-F42887B50BC1}"/>
                </a:ext>
              </a:extLst>
            </p:cNvPr>
            <p:cNvSpPr>
              <a:spLocks noChangeShapeType="1"/>
            </p:cNvSpPr>
            <p:nvPr/>
          </p:nvSpPr>
          <p:spPr bwMode="auto">
            <a:xfrm>
              <a:off x="2533" y="2998"/>
              <a:ext cx="0" cy="50"/>
            </a:xfrm>
            <a:prstGeom prst="line">
              <a:avLst/>
            </a:prstGeom>
            <a:noFill/>
            <a:ln w="12700">
              <a:solidFill>
                <a:srgbClr val="000000"/>
              </a:solidFill>
              <a:round/>
              <a:headEnd/>
              <a:tailEnd/>
            </a:ln>
            <a:extLst>
              <a:ext uri="{909E8E84-426E-40dd-AFC4-6F175D3DCCD1}">
                <a14:hiddenFill xmlns="" xmlns:a14="http://schemas.microsoft.com/office/drawing/2010/main">
                  <a:noFill/>
                </a14:hiddenFill>
              </a:ext>
            </a:extLst>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ea typeface="ＭＳ Ｐゴシック" charset="0"/>
              </a:endParaRPr>
            </a:p>
          </p:txBody>
        </p:sp>
        <p:sp>
          <p:nvSpPr>
            <p:cNvPr id="38" name="Rectangle 39">
              <a:extLst>
                <a:ext uri="{FF2B5EF4-FFF2-40B4-BE49-F238E27FC236}">
                  <a16:creationId xmlns:a16="http://schemas.microsoft.com/office/drawing/2014/main" id="{95ECC944-A267-99E7-429C-7405C728C3F0}"/>
                </a:ext>
              </a:extLst>
            </p:cNvPr>
            <p:cNvSpPr>
              <a:spLocks noChangeArrowheads="1"/>
            </p:cNvSpPr>
            <p:nvPr/>
          </p:nvSpPr>
          <p:spPr bwMode="auto">
            <a:xfrm>
              <a:off x="2220" y="2998"/>
              <a:ext cx="310" cy="49"/>
            </a:xfrm>
            <a:prstGeom prst="rect">
              <a:avLst/>
            </a:prstGeom>
            <a:solidFill>
              <a:srgbClr val="CCCCFF"/>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wrap="none" anchor="ctr"/>
            <a:lstStyle/>
            <a:p>
              <a:pPr marL="0" marR="0" lvl="0" indent="0" algn="ctr" defTabSz="914400" eaLnBrk="0" fontAlgn="base" latinLnBrk="0" hangingPunct="0">
                <a:lnSpc>
                  <a:spcPct val="100000"/>
                </a:lnSpc>
                <a:spcBef>
                  <a:spcPct val="0"/>
                </a:spcBef>
                <a:spcAft>
                  <a:spcPct val="0"/>
                </a:spcAft>
                <a:buClrTx/>
                <a:buSzTx/>
                <a:buFontTx/>
                <a:buNone/>
                <a:tabLst/>
                <a:defRPr/>
              </a:pPr>
              <a:endParaRPr kumimoji="0" lang="en-US" sz="2400" b="0" i="0" u="none" strike="noStrike" kern="0" cap="none" spc="0" normalizeH="0" baseline="0" noProof="0" dirty="0">
                <a:ln>
                  <a:noFill/>
                </a:ln>
                <a:solidFill>
                  <a:srgbClr val="000000"/>
                </a:solidFill>
                <a:effectLst/>
                <a:uLnTx/>
                <a:uFillTx/>
                <a:ea typeface="ＭＳ Ｐゴシック" charset="0"/>
              </a:endParaRPr>
            </a:p>
          </p:txBody>
        </p:sp>
        <p:sp>
          <p:nvSpPr>
            <p:cNvPr id="39" name="Oval 40">
              <a:extLst>
                <a:ext uri="{FF2B5EF4-FFF2-40B4-BE49-F238E27FC236}">
                  <a16:creationId xmlns:a16="http://schemas.microsoft.com/office/drawing/2014/main" id="{A356AA9D-0E90-04BF-8E3C-476DFE29E0B4}"/>
                </a:ext>
              </a:extLst>
            </p:cNvPr>
            <p:cNvSpPr>
              <a:spLocks noChangeArrowheads="1"/>
            </p:cNvSpPr>
            <p:nvPr/>
          </p:nvSpPr>
          <p:spPr bwMode="auto">
            <a:xfrm>
              <a:off x="2217" y="2939"/>
              <a:ext cx="313" cy="95"/>
            </a:xfrm>
            <a:prstGeom prst="ellipse">
              <a:avLst/>
            </a:prstGeom>
            <a:solidFill>
              <a:srgbClr val="CCCCFF"/>
            </a:solidFill>
            <a:ln w="12700">
              <a:solidFill>
                <a:srgbClr val="000000"/>
              </a:solidFill>
              <a:round/>
              <a:headEnd/>
              <a:tailEnd/>
            </a:ln>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ea typeface="ＭＳ Ｐゴシック" charset="0"/>
              </a:endParaRPr>
            </a:p>
          </p:txBody>
        </p:sp>
        <p:grpSp>
          <p:nvGrpSpPr>
            <p:cNvPr id="40" name="Group 41">
              <a:extLst>
                <a:ext uri="{FF2B5EF4-FFF2-40B4-BE49-F238E27FC236}">
                  <a16:creationId xmlns:a16="http://schemas.microsoft.com/office/drawing/2014/main" id="{97FC6C78-597B-FBD4-0734-7F8950F4A773}"/>
                </a:ext>
              </a:extLst>
            </p:cNvPr>
            <p:cNvGrpSpPr>
              <a:grpSpLocks/>
            </p:cNvGrpSpPr>
            <p:nvPr/>
          </p:nvGrpSpPr>
          <p:grpSpPr bwMode="auto">
            <a:xfrm>
              <a:off x="2276" y="2884"/>
              <a:ext cx="206" cy="252"/>
              <a:chOff x="2954" y="2425"/>
              <a:chExt cx="209" cy="252"/>
            </a:xfrm>
          </p:grpSpPr>
          <p:sp>
            <p:nvSpPr>
              <p:cNvPr id="41" name="Rectangle 42">
                <a:extLst>
                  <a:ext uri="{FF2B5EF4-FFF2-40B4-BE49-F238E27FC236}">
                    <a16:creationId xmlns:a16="http://schemas.microsoft.com/office/drawing/2014/main" id="{56A9EB5C-BF05-5DEC-4D98-89D7F27B664A}"/>
                  </a:ext>
                </a:extLst>
              </p:cNvPr>
              <p:cNvSpPr>
                <a:spLocks noChangeArrowheads="1"/>
              </p:cNvSpPr>
              <p:nvPr/>
            </p:nvSpPr>
            <p:spPr bwMode="auto">
              <a:xfrm>
                <a:off x="2982" y="2490"/>
                <a:ext cx="144" cy="132"/>
              </a:xfrm>
              <a:prstGeom prst="rect">
                <a:avLst/>
              </a:prstGeom>
              <a:solidFill>
                <a:srgbClr val="CCCCFF"/>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ea typeface="ＭＳ Ｐゴシック" charset="0"/>
                </a:endParaRPr>
              </a:p>
            </p:txBody>
          </p:sp>
          <p:sp>
            <p:nvSpPr>
              <p:cNvPr id="42" name="Text Box 43">
                <a:extLst>
                  <a:ext uri="{FF2B5EF4-FFF2-40B4-BE49-F238E27FC236}">
                    <a16:creationId xmlns:a16="http://schemas.microsoft.com/office/drawing/2014/main" id="{E54125A0-81FA-A121-7A9A-8795E8F59A33}"/>
                  </a:ext>
                </a:extLst>
              </p:cNvPr>
              <p:cNvSpPr txBox="1">
                <a:spLocks noChangeArrowheads="1"/>
              </p:cNvSpPr>
              <p:nvPr/>
            </p:nvSpPr>
            <p:spPr bwMode="auto">
              <a:xfrm>
                <a:off x="2954" y="2425"/>
                <a:ext cx="209" cy="25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en-US" sz="2000" b="0" i="0" u="none" strike="noStrike" kern="0" cap="none" spc="0" normalizeH="0" baseline="0" noProof="0" dirty="0">
                    <a:ln>
                      <a:noFill/>
                    </a:ln>
                    <a:solidFill>
                      <a:srgbClr val="000000"/>
                    </a:solidFill>
                    <a:effectLst/>
                    <a:uLnTx/>
                    <a:uFillTx/>
                    <a:latin typeface="+mn-lt"/>
                    <a:ea typeface="ＭＳ Ｐゴシック" charset="0"/>
                  </a:rPr>
                  <a:t>b</a:t>
                </a:r>
                <a:endParaRPr kumimoji="0" lang="en-US" sz="2400" b="0" i="0" u="none" strike="noStrike" kern="0" cap="none" spc="0" normalizeH="0" baseline="0" noProof="0" dirty="0">
                  <a:ln>
                    <a:noFill/>
                  </a:ln>
                  <a:solidFill>
                    <a:srgbClr val="000000"/>
                  </a:solidFill>
                  <a:effectLst/>
                  <a:uLnTx/>
                  <a:uFillTx/>
                  <a:latin typeface="+mn-lt"/>
                  <a:ea typeface="ＭＳ Ｐゴシック" charset="0"/>
                </a:endParaRPr>
              </a:p>
            </p:txBody>
          </p:sp>
        </p:grpSp>
      </p:grpSp>
      <p:sp>
        <p:nvSpPr>
          <p:cNvPr id="43" name="Text Box 44">
            <a:extLst>
              <a:ext uri="{FF2B5EF4-FFF2-40B4-BE49-F238E27FC236}">
                <a16:creationId xmlns:a16="http://schemas.microsoft.com/office/drawing/2014/main" id="{E5BB54EC-DDE6-F7D1-2757-332B6E8A3631}"/>
              </a:ext>
            </a:extLst>
          </p:cNvPr>
          <p:cNvSpPr txBox="1">
            <a:spLocks noChangeArrowheads="1"/>
          </p:cNvSpPr>
          <p:nvPr/>
        </p:nvSpPr>
        <p:spPr bwMode="auto">
          <a:xfrm>
            <a:off x="839153" y="3694112"/>
            <a:ext cx="282575" cy="3048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en-US" sz="1400" b="0" i="0" u="none" strike="noStrike" kern="0" cap="none" spc="0" normalizeH="0" baseline="0" noProof="0" dirty="0">
                <a:ln>
                  <a:noFill/>
                </a:ln>
                <a:solidFill>
                  <a:srgbClr val="000000"/>
                </a:solidFill>
                <a:effectLst/>
                <a:uLnTx/>
                <a:uFillTx/>
                <a:latin typeface="+mn-lt"/>
                <a:ea typeface="ＭＳ Ｐゴシック" charset="0"/>
              </a:rPr>
              <a:t>1</a:t>
            </a:r>
          </a:p>
        </p:txBody>
      </p:sp>
      <p:sp>
        <p:nvSpPr>
          <p:cNvPr id="44" name="Freeform 45">
            <a:extLst>
              <a:ext uri="{FF2B5EF4-FFF2-40B4-BE49-F238E27FC236}">
                <a16:creationId xmlns:a16="http://schemas.microsoft.com/office/drawing/2014/main" id="{A8232042-0A0D-DD3A-17FB-D3C648159504}"/>
              </a:ext>
            </a:extLst>
          </p:cNvPr>
          <p:cNvSpPr>
            <a:spLocks/>
          </p:cNvSpPr>
          <p:nvPr/>
        </p:nvSpPr>
        <p:spPr bwMode="auto">
          <a:xfrm flipH="1">
            <a:off x="1523365" y="3840162"/>
            <a:ext cx="338138" cy="204788"/>
          </a:xfrm>
          <a:custGeom>
            <a:avLst/>
            <a:gdLst>
              <a:gd name="T0" fmla="*/ 0 w 342"/>
              <a:gd name="T1" fmla="*/ 2147483647 h 186"/>
              <a:gd name="T2" fmla="*/ 2147483647 w 342"/>
              <a:gd name="T3" fmla="*/ 0 h 186"/>
              <a:gd name="T4" fmla="*/ 0 60000 65536"/>
              <a:gd name="T5" fmla="*/ 0 60000 65536"/>
              <a:gd name="T6" fmla="*/ 0 w 342"/>
              <a:gd name="T7" fmla="*/ 0 h 186"/>
              <a:gd name="T8" fmla="*/ 342 w 342"/>
              <a:gd name="T9" fmla="*/ 186 h 186"/>
            </a:gdLst>
            <a:ahLst/>
            <a:cxnLst>
              <a:cxn ang="T4">
                <a:pos x="T0" y="T1"/>
              </a:cxn>
              <a:cxn ang="T5">
                <a:pos x="T2" y="T3"/>
              </a:cxn>
            </a:cxnLst>
            <a:rect l="T6" t="T7" r="T8" b="T9"/>
            <a:pathLst>
              <a:path w="342" h="186">
                <a:moveTo>
                  <a:pt x="0" y="186"/>
                </a:moveTo>
                <a:lnTo>
                  <a:pt x="342" y="0"/>
                </a:lnTo>
              </a:path>
            </a:pathLst>
          </a:custGeom>
          <a:noFill/>
          <a:ln w="12700">
            <a:solidFill>
              <a:srgbClr val="000000"/>
            </a:solidFill>
            <a:round/>
            <a:headEnd type="none" w="med" len="med"/>
            <a:tailEnd type="triangle" w="med" len="med"/>
          </a:ln>
          <a:extLst>
            <a:ext uri="{909E8E84-426E-40dd-AFC4-6F175D3DCCD1}">
              <a14:hiddenFill xmlns="" xmlns:a14="http://schemas.microsoft.com/office/drawing/2010/main">
                <a:solidFill>
                  <a:srgbClr val="FFFFFF"/>
                </a:solidFill>
              </a14:hiddenFill>
            </a:ext>
          </a:extLst>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ea typeface="ＭＳ Ｐゴシック" charset="0"/>
            </a:endParaRPr>
          </a:p>
        </p:txBody>
      </p:sp>
      <p:sp>
        <p:nvSpPr>
          <p:cNvPr id="45" name="Freeform 46">
            <a:extLst>
              <a:ext uri="{FF2B5EF4-FFF2-40B4-BE49-F238E27FC236}">
                <a16:creationId xmlns:a16="http://schemas.microsoft.com/office/drawing/2014/main" id="{E5601E80-6AA4-29D8-8DCA-128610A5B351}"/>
              </a:ext>
            </a:extLst>
          </p:cNvPr>
          <p:cNvSpPr>
            <a:spLocks/>
          </p:cNvSpPr>
          <p:nvPr/>
        </p:nvSpPr>
        <p:spPr bwMode="auto">
          <a:xfrm flipH="1" flipV="1">
            <a:off x="1537653" y="4254500"/>
            <a:ext cx="314325" cy="228600"/>
          </a:xfrm>
          <a:custGeom>
            <a:avLst/>
            <a:gdLst>
              <a:gd name="T0" fmla="*/ 0 w 342"/>
              <a:gd name="T1" fmla="*/ 2147483647 h 186"/>
              <a:gd name="T2" fmla="*/ 2147483647 w 342"/>
              <a:gd name="T3" fmla="*/ 0 h 186"/>
              <a:gd name="T4" fmla="*/ 0 60000 65536"/>
              <a:gd name="T5" fmla="*/ 0 60000 65536"/>
              <a:gd name="T6" fmla="*/ 0 w 342"/>
              <a:gd name="T7" fmla="*/ 0 h 186"/>
              <a:gd name="T8" fmla="*/ 342 w 342"/>
              <a:gd name="T9" fmla="*/ 186 h 186"/>
            </a:gdLst>
            <a:ahLst/>
            <a:cxnLst>
              <a:cxn ang="T4">
                <a:pos x="T0" y="T1"/>
              </a:cxn>
              <a:cxn ang="T5">
                <a:pos x="T2" y="T3"/>
              </a:cxn>
            </a:cxnLst>
            <a:rect l="T6" t="T7" r="T8" b="T9"/>
            <a:pathLst>
              <a:path w="342" h="186">
                <a:moveTo>
                  <a:pt x="0" y="186"/>
                </a:moveTo>
                <a:lnTo>
                  <a:pt x="342" y="0"/>
                </a:lnTo>
              </a:path>
            </a:pathLst>
          </a:custGeom>
          <a:noFill/>
          <a:ln w="12700">
            <a:solidFill>
              <a:srgbClr val="000000"/>
            </a:solidFill>
            <a:round/>
            <a:headEnd type="triangle" w="med" len="med"/>
            <a:tailEnd type="none" w="med" len="med"/>
          </a:ln>
          <a:extLst>
            <a:ext uri="{909E8E84-426E-40dd-AFC4-6F175D3DCCD1}">
              <a14:hiddenFill xmlns="" xmlns:a14="http://schemas.microsoft.com/office/drawing/2010/main">
                <a:solidFill>
                  <a:srgbClr val="FFFFFF"/>
                </a:solidFill>
              </a14:hiddenFill>
            </a:ext>
          </a:extLst>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ea typeface="ＭＳ Ｐゴシック" charset="0"/>
            </a:endParaRPr>
          </a:p>
        </p:txBody>
      </p:sp>
      <p:sp>
        <p:nvSpPr>
          <p:cNvPr id="46" name="Freeform 47">
            <a:extLst>
              <a:ext uri="{FF2B5EF4-FFF2-40B4-BE49-F238E27FC236}">
                <a16:creationId xmlns:a16="http://schemas.microsoft.com/office/drawing/2014/main" id="{56E6CDF3-34F4-5DA6-8306-C2BF71A64180}"/>
              </a:ext>
            </a:extLst>
          </p:cNvPr>
          <p:cNvSpPr>
            <a:spLocks/>
          </p:cNvSpPr>
          <p:nvPr/>
        </p:nvSpPr>
        <p:spPr bwMode="auto">
          <a:xfrm flipV="1">
            <a:off x="899478" y="4244975"/>
            <a:ext cx="323850" cy="247650"/>
          </a:xfrm>
          <a:custGeom>
            <a:avLst/>
            <a:gdLst>
              <a:gd name="T0" fmla="*/ 0 w 342"/>
              <a:gd name="T1" fmla="*/ 2147483647 h 186"/>
              <a:gd name="T2" fmla="*/ 2147483647 w 342"/>
              <a:gd name="T3" fmla="*/ 0 h 186"/>
              <a:gd name="T4" fmla="*/ 0 60000 65536"/>
              <a:gd name="T5" fmla="*/ 0 60000 65536"/>
              <a:gd name="T6" fmla="*/ 0 w 342"/>
              <a:gd name="T7" fmla="*/ 0 h 186"/>
              <a:gd name="T8" fmla="*/ 342 w 342"/>
              <a:gd name="T9" fmla="*/ 186 h 186"/>
            </a:gdLst>
            <a:ahLst/>
            <a:cxnLst>
              <a:cxn ang="T4">
                <a:pos x="T0" y="T1"/>
              </a:cxn>
              <a:cxn ang="T5">
                <a:pos x="T2" y="T3"/>
              </a:cxn>
            </a:cxnLst>
            <a:rect l="T6" t="T7" r="T8" b="T9"/>
            <a:pathLst>
              <a:path w="342" h="186">
                <a:moveTo>
                  <a:pt x="0" y="186"/>
                </a:moveTo>
                <a:lnTo>
                  <a:pt x="342" y="0"/>
                </a:lnTo>
              </a:path>
            </a:pathLst>
          </a:custGeom>
          <a:noFill/>
          <a:ln w="12700">
            <a:solidFill>
              <a:srgbClr val="000000"/>
            </a:solidFill>
            <a:round/>
            <a:headEnd type="none" w="med" len="med"/>
            <a:tailEnd type="triangle" w="med" len="med"/>
          </a:ln>
          <a:extLst>
            <a:ext uri="{909E8E84-426E-40dd-AFC4-6F175D3DCCD1}">
              <a14:hiddenFill xmlns="" xmlns:a14="http://schemas.microsoft.com/office/drawing/2010/main">
                <a:solidFill>
                  <a:srgbClr val="FFFFFF"/>
                </a:solidFill>
              </a14:hiddenFill>
            </a:ext>
          </a:extLst>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ea typeface="ＭＳ Ｐゴシック" charset="0"/>
            </a:endParaRPr>
          </a:p>
        </p:txBody>
      </p:sp>
      <p:sp>
        <p:nvSpPr>
          <p:cNvPr id="47" name="Text Box 48">
            <a:extLst>
              <a:ext uri="{FF2B5EF4-FFF2-40B4-BE49-F238E27FC236}">
                <a16:creationId xmlns:a16="http://schemas.microsoft.com/office/drawing/2014/main" id="{02749DC1-A48E-167A-227B-8558504062F3}"/>
              </a:ext>
            </a:extLst>
          </p:cNvPr>
          <p:cNvSpPr txBox="1">
            <a:spLocks noChangeArrowheads="1"/>
          </p:cNvSpPr>
          <p:nvPr/>
        </p:nvSpPr>
        <p:spPr bwMode="auto">
          <a:xfrm>
            <a:off x="1682134" y="3703637"/>
            <a:ext cx="455574" cy="30777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en-US" sz="1400" b="0" i="0" u="none" strike="noStrike" kern="0" cap="none" spc="0" normalizeH="0" baseline="0" noProof="0" dirty="0">
                <a:ln>
                  <a:noFill/>
                </a:ln>
                <a:solidFill>
                  <a:srgbClr val="000000"/>
                </a:solidFill>
                <a:effectLst/>
                <a:uLnTx/>
                <a:uFillTx/>
                <a:latin typeface="+mn-lt"/>
                <a:ea typeface="ＭＳ Ｐゴシック" charset="0"/>
              </a:rPr>
              <a:t>1+e</a:t>
            </a:r>
          </a:p>
        </p:txBody>
      </p:sp>
      <p:sp>
        <p:nvSpPr>
          <p:cNvPr id="48" name="Text Box 49">
            <a:extLst>
              <a:ext uri="{FF2B5EF4-FFF2-40B4-BE49-F238E27FC236}">
                <a16:creationId xmlns:a16="http://schemas.microsoft.com/office/drawing/2014/main" id="{48D9C637-7A29-3143-04D3-C8A1312AF771}"/>
              </a:ext>
            </a:extLst>
          </p:cNvPr>
          <p:cNvSpPr txBox="1">
            <a:spLocks noChangeArrowheads="1"/>
          </p:cNvSpPr>
          <p:nvPr/>
        </p:nvSpPr>
        <p:spPr bwMode="auto">
          <a:xfrm>
            <a:off x="1674178" y="4294187"/>
            <a:ext cx="282575" cy="3048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en-US" sz="1400" b="0" i="0" u="none" strike="noStrike" kern="0" cap="none" spc="0" normalizeH="0" baseline="0" noProof="0" dirty="0">
                <a:ln>
                  <a:noFill/>
                </a:ln>
                <a:solidFill>
                  <a:srgbClr val="000000"/>
                </a:solidFill>
                <a:effectLst/>
                <a:uLnTx/>
                <a:uFillTx/>
                <a:latin typeface="+mn-lt"/>
                <a:ea typeface="ＭＳ Ｐゴシック" charset="0"/>
              </a:rPr>
              <a:t>e</a:t>
            </a:r>
          </a:p>
        </p:txBody>
      </p:sp>
      <p:sp>
        <p:nvSpPr>
          <p:cNvPr id="49" name="Text Box 50">
            <a:extLst>
              <a:ext uri="{FF2B5EF4-FFF2-40B4-BE49-F238E27FC236}">
                <a16:creationId xmlns:a16="http://schemas.microsoft.com/office/drawing/2014/main" id="{36F20557-66F0-3216-4128-C12F2A65D58E}"/>
              </a:ext>
            </a:extLst>
          </p:cNvPr>
          <p:cNvSpPr txBox="1">
            <a:spLocks noChangeArrowheads="1"/>
          </p:cNvSpPr>
          <p:nvPr/>
        </p:nvSpPr>
        <p:spPr bwMode="auto">
          <a:xfrm>
            <a:off x="802640" y="4318000"/>
            <a:ext cx="282575" cy="3048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en-US" sz="1400" b="0" i="0" u="none" strike="noStrike" kern="0" cap="none" spc="0" normalizeH="0" baseline="0" noProof="0" dirty="0">
                <a:ln>
                  <a:noFill/>
                </a:ln>
                <a:solidFill>
                  <a:srgbClr val="000000"/>
                </a:solidFill>
                <a:effectLst/>
                <a:uLnTx/>
                <a:uFillTx/>
                <a:latin typeface="+mn-lt"/>
                <a:ea typeface="ＭＳ Ｐゴシック" charset="0"/>
              </a:rPr>
              <a:t>0</a:t>
            </a:r>
          </a:p>
        </p:txBody>
      </p:sp>
      <p:sp>
        <p:nvSpPr>
          <p:cNvPr id="50" name="Line 51">
            <a:extLst>
              <a:ext uri="{FF2B5EF4-FFF2-40B4-BE49-F238E27FC236}">
                <a16:creationId xmlns:a16="http://schemas.microsoft.com/office/drawing/2014/main" id="{54F07E25-C746-ACF9-1C1E-6FCA9B149B24}"/>
              </a:ext>
            </a:extLst>
          </p:cNvPr>
          <p:cNvSpPr>
            <a:spLocks noChangeShapeType="1"/>
          </p:cNvSpPr>
          <p:nvPr/>
        </p:nvSpPr>
        <p:spPr bwMode="auto">
          <a:xfrm flipV="1">
            <a:off x="1370965" y="4711700"/>
            <a:ext cx="0" cy="400050"/>
          </a:xfrm>
          <a:prstGeom prst="line">
            <a:avLst/>
          </a:prstGeom>
          <a:noFill/>
          <a:ln w="19050">
            <a:solidFill>
              <a:srgbClr val="FF0000"/>
            </a:solidFill>
            <a:round/>
            <a:headEnd/>
            <a:tailEnd type="triangle" w="med" len="med"/>
          </a:ln>
          <a:extLst>
            <a:ext uri="{909E8E84-426E-40dd-AFC4-6F175D3DCCD1}">
              <a14:hiddenFill xmlns="" xmlns:a14="http://schemas.microsoft.com/office/drawing/2010/main">
                <a:noFill/>
              </a14:hiddenFill>
            </a:ext>
          </a:extLst>
        </p:spPr>
        <p:txBody>
          <a:bodyPr wrap="none" anchor="ctr"/>
          <a:lstStyle/>
          <a:p>
            <a:pPr eaLnBrk="0" fontAlgn="base" hangingPunct="0">
              <a:spcBef>
                <a:spcPct val="0"/>
              </a:spcBef>
              <a:spcAft>
                <a:spcPct val="0"/>
              </a:spcAft>
            </a:pPr>
            <a:endParaRPr lang="en-US" dirty="0">
              <a:solidFill>
                <a:srgbClr val="000000"/>
              </a:solidFill>
              <a:ea typeface="ＭＳ Ｐゴシック" charset="0"/>
            </a:endParaRPr>
          </a:p>
        </p:txBody>
      </p:sp>
      <p:sp>
        <p:nvSpPr>
          <p:cNvPr id="51" name="Line 53">
            <a:extLst>
              <a:ext uri="{FF2B5EF4-FFF2-40B4-BE49-F238E27FC236}">
                <a16:creationId xmlns:a16="http://schemas.microsoft.com/office/drawing/2014/main" id="{7C2A989A-53AC-7B6F-2CE9-5410E34738A6}"/>
              </a:ext>
            </a:extLst>
          </p:cNvPr>
          <p:cNvSpPr>
            <a:spLocks noChangeShapeType="1"/>
          </p:cNvSpPr>
          <p:nvPr/>
        </p:nvSpPr>
        <p:spPr bwMode="auto">
          <a:xfrm flipH="1" flipV="1">
            <a:off x="551815" y="4244975"/>
            <a:ext cx="4763" cy="338137"/>
          </a:xfrm>
          <a:prstGeom prst="line">
            <a:avLst/>
          </a:prstGeom>
          <a:noFill/>
          <a:ln w="19050">
            <a:solidFill>
              <a:srgbClr val="FF0000"/>
            </a:solidFill>
            <a:round/>
            <a:headEnd/>
            <a:tailEnd type="triangle" w="med" len="med"/>
          </a:ln>
          <a:extLst>
            <a:ext uri="{909E8E84-426E-40dd-AFC4-6F175D3DCCD1}">
              <a14:hiddenFill xmlns="" xmlns:a14="http://schemas.microsoft.com/office/drawing/2010/main">
                <a:noFill/>
              </a14:hiddenFill>
            </a:ext>
          </a:extLst>
        </p:spPr>
        <p:txBody>
          <a:bodyPr wrap="none" anchor="ctr"/>
          <a:lstStyle/>
          <a:p>
            <a:pPr eaLnBrk="0" fontAlgn="base" hangingPunct="0">
              <a:spcBef>
                <a:spcPct val="0"/>
              </a:spcBef>
              <a:spcAft>
                <a:spcPct val="0"/>
              </a:spcAft>
            </a:pPr>
            <a:endParaRPr lang="en-US" dirty="0">
              <a:solidFill>
                <a:srgbClr val="000000"/>
              </a:solidFill>
              <a:ea typeface="ＭＳ Ｐゴシック" charset="0"/>
            </a:endParaRPr>
          </a:p>
        </p:txBody>
      </p:sp>
      <p:sp>
        <p:nvSpPr>
          <p:cNvPr id="52" name="Line 55">
            <a:extLst>
              <a:ext uri="{FF2B5EF4-FFF2-40B4-BE49-F238E27FC236}">
                <a16:creationId xmlns:a16="http://schemas.microsoft.com/office/drawing/2014/main" id="{50AB6648-5001-E638-36FD-EC8C847E7558}"/>
              </a:ext>
            </a:extLst>
          </p:cNvPr>
          <p:cNvSpPr>
            <a:spLocks noChangeShapeType="1"/>
          </p:cNvSpPr>
          <p:nvPr/>
        </p:nvSpPr>
        <p:spPr bwMode="auto">
          <a:xfrm flipV="1">
            <a:off x="2071053" y="4278312"/>
            <a:ext cx="0" cy="428625"/>
          </a:xfrm>
          <a:prstGeom prst="line">
            <a:avLst/>
          </a:prstGeom>
          <a:noFill/>
          <a:ln w="19050">
            <a:solidFill>
              <a:srgbClr val="FF0000"/>
            </a:solidFill>
            <a:round/>
            <a:headEnd/>
            <a:tailEnd type="triangle" w="med" len="med"/>
          </a:ln>
          <a:extLst>
            <a:ext uri="{909E8E84-426E-40dd-AFC4-6F175D3DCCD1}">
              <a14:hiddenFill xmlns="" xmlns:a14="http://schemas.microsoft.com/office/drawing/2010/main">
                <a:noFill/>
              </a14:hiddenFill>
            </a:ext>
          </a:extLst>
        </p:spPr>
        <p:txBody>
          <a:bodyPr wrap="none" anchor="ctr"/>
          <a:lstStyle/>
          <a:p>
            <a:pPr eaLnBrk="0" fontAlgn="base" hangingPunct="0">
              <a:spcBef>
                <a:spcPct val="0"/>
              </a:spcBef>
              <a:spcAft>
                <a:spcPct val="0"/>
              </a:spcAft>
            </a:pPr>
            <a:endParaRPr lang="en-US" dirty="0">
              <a:solidFill>
                <a:srgbClr val="000000"/>
              </a:solidFill>
              <a:ea typeface="ＭＳ Ｐゴシック" charset="0"/>
            </a:endParaRPr>
          </a:p>
        </p:txBody>
      </p:sp>
      <p:grpSp>
        <p:nvGrpSpPr>
          <p:cNvPr id="53" name="Group 52">
            <a:extLst>
              <a:ext uri="{FF2B5EF4-FFF2-40B4-BE49-F238E27FC236}">
                <a16:creationId xmlns:a16="http://schemas.microsoft.com/office/drawing/2014/main" id="{DA5FA25F-8326-BA09-322A-C1BDA50EE201}"/>
              </a:ext>
            </a:extLst>
          </p:cNvPr>
          <p:cNvGrpSpPr/>
          <p:nvPr/>
        </p:nvGrpSpPr>
        <p:grpSpPr>
          <a:xfrm>
            <a:off x="297498" y="4320540"/>
            <a:ext cx="2047875" cy="894715"/>
            <a:chOff x="297498" y="4320540"/>
            <a:chExt cx="2047875" cy="894715"/>
          </a:xfrm>
        </p:grpSpPr>
        <p:sp>
          <p:nvSpPr>
            <p:cNvPr id="54" name="Text Box 52">
              <a:extLst>
                <a:ext uri="{FF2B5EF4-FFF2-40B4-BE49-F238E27FC236}">
                  <a16:creationId xmlns:a16="http://schemas.microsoft.com/office/drawing/2014/main" id="{1AB7581A-80C2-E6A2-A7E0-6B32AB364D53}"/>
                </a:ext>
              </a:extLst>
            </p:cNvPr>
            <p:cNvSpPr txBox="1">
              <a:spLocks noChangeArrowheads="1"/>
            </p:cNvSpPr>
            <p:nvPr/>
          </p:nvSpPr>
          <p:spPr bwMode="auto">
            <a:xfrm>
              <a:off x="1116330" y="4848542"/>
              <a:ext cx="311150" cy="36671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en-US" sz="1800" b="0" i="0" u="none" strike="noStrike" kern="0" cap="none" spc="0" normalizeH="0" baseline="0" noProof="0" dirty="0">
                  <a:ln>
                    <a:noFill/>
                  </a:ln>
                  <a:solidFill>
                    <a:srgbClr val="FF0000"/>
                  </a:solidFill>
                  <a:effectLst/>
                  <a:uLnTx/>
                  <a:uFillTx/>
                  <a:latin typeface="+mn-lt"/>
                  <a:ea typeface="ＭＳ Ｐゴシック" charset="0"/>
                </a:rPr>
                <a:t>e</a:t>
              </a:r>
              <a:endParaRPr kumimoji="0" lang="en-US" sz="2400" b="0" i="0" u="none" strike="noStrike" kern="0" cap="none" spc="0" normalizeH="0" baseline="0" noProof="0" dirty="0">
                <a:ln>
                  <a:noFill/>
                </a:ln>
                <a:solidFill>
                  <a:srgbClr val="000000"/>
                </a:solidFill>
                <a:effectLst/>
                <a:uLnTx/>
                <a:uFillTx/>
                <a:latin typeface="+mn-lt"/>
                <a:ea typeface="ＭＳ Ｐゴシック" charset="0"/>
              </a:endParaRPr>
            </a:p>
          </p:txBody>
        </p:sp>
        <p:sp>
          <p:nvSpPr>
            <p:cNvPr id="55" name="Text Box 54">
              <a:extLst>
                <a:ext uri="{FF2B5EF4-FFF2-40B4-BE49-F238E27FC236}">
                  <a16:creationId xmlns:a16="http://schemas.microsoft.com/office/drawing/2014/main" id="{3691D206-8E75-1B71-2FD0-C67747938997}"/>
                </a:ext>
              </a:extLst>
            </p:cNvPr>
            <p:cNvSpPr txBox="1">
              <a:spLocks noChangeArrowheads="1"/>
            </p:cNvSpPr>
            <p:nvPr/>
          </p:nvSpPr>
          <p:spPr bwMode="auto">
            <a:xfrm>
              <a:off x="297498" y="4320540"/>
              <a:ext cx="311150" cy="36671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en-US" sz="1800" b="0" i="0" u="none" strike="noStrike" kern="0" cap="none" spc="0" normalizeH="0" baseline="0" noProof="0" dirty="0">
                  <a:ln>
                    <a:noFill/>
                  </a:ln>
                  <a:solidFill>
                    <a:srgbClr val="FF0000"/>
                  </a:solidFill>
                  <a:effectLst/>
                  <a:uLnTx/>
                  <a:uFillTx/>
                  <a:latin typeface="+mn-lt"/>
                  <a:ea typeface="ＭＳ Ｐゴシック" charset="0"/>
                </a:rPr>
                <a:t>1</a:t>
              </a:r>
              <a:endParaRPr kumimoji="0" lang="en-US" sz="2400" b="0" i="0" u="none" strike="noStrike" kern="0" cap="none" spc="0" normalizeH="0" baseline="0" noProof="0" dirty="0">
                <a:ln>
                  <a:noFill/>
                </a:ln>
                <a:solidFill>
                  <a:srgbClr val="000000"/>
                </a:solidFill>
                <a:effectLst/>
                <a:uLnTx/>
                <a:uFillTx/>
                <a:latin typeface="+mn-lt"/>
                <a:ea typeface="ＭＳ Ｐゴシック" charset="0"/>
              </a:endParaRPr>
            </a:p>
          </p:txBody>
        </p:sp>
        <p:sp>
          <p:nvSpPr>
            <p:cNvPr id="56" name="Text Box 56">
              <a:extLst>
                <a:ext uri="{FF2B5EF4-FFF2-40B4-BE49-F238E27FC236}">
                  <a16:creationId xmlns:a16="http://schemas.microsoft.com/office/drawing/2014/main" id="{30E19D8A-C4F5-79A4-66EC-17B8679CC877}"/>
                </a:ext>
              </a:extLst>
            </p:cNvPr>
            <p:cNvSpPr txBox="1">
              <a:spLocks noChangeArrowheads="1"/>
            </p:cNvSpPr>
            <p:nvPr/>
          </p:nvSpPr>
          <p:spPr bwMode="auto">
            <a:xfrm>
              <a:off x="2034223" y="4465955"/>
              <a:ext cx="311150" cy="36671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en-US" sz="1800" b="0" i="0" u="none" strike="noStrike" kern="0" cap="none" spc="0" normalizeH="0" baseline="0" noProof="0" dirty="0">
                  <a:ln>
                    <a:noFill/>
                  </a:ln>
                  <a:solidFill>
                    <a:srgbClr val="FF0000"/>
                  </a:solidFill>
                  <a:effectLst/>
                  <a:uLnTx/>
                  <a:uFillTx/>
                  <a:latin typeface="+mn-lt"/>
                  <a:ea typeface="ＭＳ Ｐゴシック" charset="0"/>
                </a:rPr>
                <a:t>1</a:t>
              </a:r>
              <a:endParaRPr kumimoji="0" lang="en-US" sz="2400" b="0" i="0" u="none" strike="noStrike" kern="0" cap="none" spc="0" normalizeH="0" baseline="0" noProof="0" dirty="0">
                <a:ln>
                  <a:noFill/>
                </a:ln>
                <a:solidFill>
                  <a:srgbClr val="000000"/>
                </a:solidFill>
                <a:effectLst/>
                <a:uLnTx/>
                <a:uFillTx/>
                <a:latin typeface="+mn-lt"/>
                <a:ea typeface="ＭＳ Ｐゴシック" charset="0"/>
              </a:endParaRPr>
            </a:p>
          </p:txBody>
        </p:sp>
      </p:grpSp>
      <p:sp>
        <p:nvSpPr>
          <p:cNvPr id="57" name="Freeform 57">
            <a:extLst>
              <a:ext uri="{FF2B5EF4-FFF2-40B4-BE49-F238E27FC236}">
                <a16:creationId xmlns:a16="http://schemas.microsoft.com/office/drawing/2014/main" id="{267CA2F5-139E-1101-8CF4-2A92BB2029E4}"/>
              </a:ext>
            </a:extLst>
          </p:cNvPr>
          <p:cNvSpPr>
            <a:spLocks/>
          </p:cNvSpPr>
          <p:nvPr/>
        </p:nvSpPr>
        <p:spPr bwMode="auto">
          <a:xfrm flipH="1" flipV="1">
            <a:off x="1442403" y="4211637"/>
            <a:ext cx="314325" cy="228600"/>
          </a:xfrm>
          <a:custGeom>
            <a:avLst/>
            <a:gdLst>
              <a:gd name="T0" fmla="*/ 0 w 342"/>
              <a:gd name="T1" fmla="*/ 2147483647 h 186"/>
              <a:gd name="T2" fmla="*/ 2147483647 w 342"/>
              <a:gd name="T3" fmla="*/ 0 h 186"/>
              <a:gd name="T4" fmla="*/ 0 60000 65536"/>
              <a:gd name="T5" fmla="*/ 0 60000 65536"/>
              <a:gd name="T6" fmla="*/ 0 w 342"/>
              <a:gd name="T7" fmla="*/ 0 h 186"/>
              <a:gd name="T8" fmla="*/ 342 w 342"/>
              <a:gd name="T9" fmla="*/ 186 h 186"/>
            </a:gdLst>
            <a:ahLst/>
            <a:cxnLst>
              <a:cxn ang="T4">
                <a:pos x="T0" y="T1"/>
              </a:cxn>
              <a:cxn ang="T5">
                <a:pos x="T2" y="T3"/>
              </a:cxn>
            </a:cxnLst>
            <a:rect l="T6" t="T7" r="T8" b="T9"/>
            <a:pathLst>
              <a:path w="342" h="186">
                <a:moveTo>
                  <a:pt x="0" y="186"/>
                </a:moveTo>
                <a:lnTo>
                  <a:pt x="342" y="0"/>
                </a:lnTo>
              </a:path>
            </a:pathLst>
          </a:custGeom>
          <a:noFill/>
          <a:ln w="12700">
            <a:solidFill>
              <a:srgbClr val="000000"/>
            </a:solidFill>
            <a:round/>
            <a:headEnd type="none" w="med" len="med"/>
            <a:tailEnd type="triangle" w="med" len="med"/>
          </a:ln>
          <a:extLst>
            <a:ext uri="{909E8E84-426E-40dd-AFC4-6F175D3DCCD1}">
              <a14:hiddenFill xmlns="" xmlns:a14="http://schemas.microsoft.com/office/drawing/2010/main">
                <a:solidFill>
                  <a:srgbClr val="FFFFFF"/>
                </a:solidFill>
              </a14:hiddenFill>
            </a:ext>
          </a:extLst>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ea typeface="ＭＳ Ｐゴシック" charset="0"/>
            </a:endParaRPr>
          </a:p>
        </p:txBody>
      </p:sp>
      <p:sp>
        <p:nvSpPr>
          <p:cNvPr id="58" name="Freeform 58">
            <a:extLst>
              <a:ext uri="{FF2B5EF4-FFF2-40B4-BE49-F238E27FC236}">
                <a16:creationId xmlns:a16="http://schemas.microsoft.com/office/drawing/2014/main" id="{947511BE-3C56-2B31-BD79-50D7909D19AE}"/>
              </a:ext>
            </a:extLst>
          </p:cNvPr>
          <p:cNvSpPr>
            <a:spLocks/>
          </p:cNvSpPr>
          <p:nvPr/>
        </p:nvSpPr>
        <p:spPr bwMode="auto">
          <a:xfrm flipH="1">
            <a:off x="989965" y="4221162"/>
            <a:ext cx="304800" cy="219075"/>
          </a:xfrm>
          <a:custGeom>
            <a:avLst/>
            <a:gdLst>
              <a:gd name="T0" fmla="*/ 0 w 342"/>
              <a:gd name="T1" fmla="*/ 2147483647 h 186"/>
              <a:gd name="T2" fmla="*/ 2147483647 w 342"/>
              <a:gd name="T3" fmla="*/ 0 h 186"/>
              <a:gd name="T4" fmla="*/ 0 60000 65536"/>
              <a:gd name="T5" fmla="*/ 0 60000 65536"/>
              <a:gd name="T6" fmla="*/ 0 w 342"/>
              <a:gd name="T7" fmla="*/ 0 h 186"/>
              <a:gd name="T8" fmla="*/ 342 w 342"/>
              <a:gd name="T9" fmla="*/ 186 h 186"/>
            </a:gdLst>
            <a:ahLst/>
            <a:cxnLst>
              <a:cxn ang="T4">
                <a:pos x="T0" y="T1"/>
              </a:cxn>
              <a:cxn ang="T5">
                <a:pos x="T2" y="T3"/>
              </a:cxn>
            </a:cxnLst>
            <a:rect l="T6" t="T7" r="T8" b="T9"/>
            <a:pathLst>
              <a:path w="342" h="186">
                <a:moveTo>
                  <a:pt x="0" y="186"/>
                </a:moveTo>
                <a:lnTo>
                  <a:pt x="342" y="0"/>
                </a:lnTo>
              </a:path>
            </a:pathLst>
          </a:custGeom>
          <a:noFill/>
          <a:ln w="12700">
            <a:solidFill>
              <a:srgbClr val="000000"/>
            </a:solidFill>
            <a:round/>
            <a:headEnd type="none" w="med" len="med"/>
            <a:tailEnd type="triangle" w="med" len="med"/>
          </a:ln>
          <a:extLst>
            <a:ext uri="{909E8E84-426E-40dd-AFC4-6F175D3DCCD1}">
              <a14:hiddenFill xmlns="" xmlns:a14="http://schemas.microsoft.com/office/drawing/2010/main">
                <a:solidFill>
                  <a:srgbClr val="FFFFFF"/>
                </a:solidFill>
              </a14:hiddenFill>
            </a:ext>
          </a:extLst>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ea typeface="ＭＳ Ｐゴシック" charset="0"/>
            </a:endParaRPr>
          </a:p>
        </p:txBody>
      </p:sp>
      <p:sp>
        <p:nvSpPr>
          <p:cNvPr id="59" name="Text Box 59">
            <a:extLst>
              <a:ext uri="{FF2B5EF4-FFF2-40B4-BE49-F238E27FC236}">
                <a16:creationId xmlns:a16="http://schemas.microsoft.com/office/drawing/2014/main" id="{A46066A9-C11D-4EB9-488F-7E8A0FE5B462}"/>
              </a:ext>
            </a:extLst>
          </p:cNvPr>
          <p:cNvSpPr txBox="1">
            <a:spLocks noChangeArrowheads="1"/>
          </p:cNvSpPr>
          <p:nvPr/>
        </p:nvSpPr>
        <p:spPr bwMode="auto">
          <a:xfrm>
            <a:off x="1088390" y="4098925"/>
            <a:ext cx="282575" cy="3048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en-US" sz="1400" b="0" i="0" u="none" strike="noStrike" kern="0" cap="none" spc="0" normalizeH="0" baseline="0" noProof="0" dirty="0">
                <a:ln>
                  <a:noFill/>
                </a:ln>
                <a:solidFill>
                  <a:srgbClr val="000000"/>
                </a:solidFill>
                <a:effectLst/>
                <a:uLnTx/>
                <a:uFillTx/>
                <a:latin typeface="+mn-lt"/>
                <a:ea typeface="ＭＳ Ｐゴシック" charset="0"/>
              </a:rPr>
              <a:t>0</a:t>
            </a:r>
          </a:p>
        </p:txBody>
      </p:sp>
      <p:sp>
        <p:nvSpPr>
          <p:cNvPr id="60" name="Text Box 60">
            <a:extLst>
              <a:ext uri="{FF2B5EF4-FFF2-40B4-BE49-F238E27FC236}">
                <a16:creationId xmlns:a16="http://schemas.microsoft.com/office/drawing/2014/main" id="{6E1CF5FB-05E8-7853-35A8-B3843D141505}"/>
              </a:ext>
            </a:extLst>
          </p:cNvPr>
          <p:cNvSpPr txBox="1">
            <a:spLocks noChangeArrowheads="1"/>
          </p:cNvSpPr>
          <p:nvPr/>
        </p:nvSpPr>
        <p:spPr bwMode="auto">
          <a:xfrm>
            <a:off x="1431290" y="4090987"/>
            <a:ext cx="282575" cy="3048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en-US" sz="1400" b="0" i="0" u="none" strike="noStrike" kern="0" cap="none" spc="0" normalizeH="0" baseline="0" noProof="0" dirty="0">
                <a:ln>
                  <a:noFill/>
                </a:ln>
                <a:solidFill>
                  <a:srgbClr val="000000"/>
                </a:solidFill>
                <a:effectLst/>
                <a:uLnTx/>
                <a:uFillTx/>
                <a:latin typeface="+mn-lt"/>
                <a:ea typeface="ＭＳ Ｐゴシック" charset="0"/>
              </a:rPr>
              <a:t>0</a:t>
            </a:r>
          </a:p>
        </p:txBody>
      </p:sp>
      <p:sp>
        <p:nvSpPr>
          <p:cNvPr id="61" name="Text Box 211">
            <a:extLst>
              <a:ext uri="{FF2B5EF4-FFF2-40B4-BE49-F238E27FC236}">
                <a16:creationId xmlns:a16="http://schemas.microsoft.com/office/drawing/2014/main" id="{CBA0F9A2-8E4E-E477-B7D0-AE920B7DA59F}"/>
              </a:ext>
            </a:extLst>
          </p:cNvPr>
          <p:cNvSpPr txBox="1">
            <a:spLocks noChangeArrowheads="1"/>
          </p:cNvSpPr>
          <p:nvPr/>
        </p:nvSpPr>
        <p:spPr bwMode="auto">
          <a:xfrm>
            <a:off x="1009650" y="5560695"/>
            <a:ext cx="949325" cy="39687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en-US" sz="2000" b="0" i="0" u="none" strike="noStrike" kern="0" cap="none" spc="0" normalizeH="0" baseline="0" noProof="0" dirty="0">
                <a:ln>
                  <a:noFill/>
                </a:ln>
                <a:solidFill>
                  <a:srgbClr val="000099"/>
                </a:solidFill>
                <a:effectLst/>
                <a:uLnTx/>
                <a:uFillTx/>
                <a:latin typeface="Arial" charset="0"/>
                <a:ea typeface="ＭＳ Ｐゴシック" charset="0"/>
              </a:rPr>
              <a:t>initially</a:t>
            </a:r>
            <a:endParaRPr kumimoji="0" lang="en-US" sz="2400" b="0" i="0" u="none" strike="noStrike" kern="0" cap="none" spc="0" normalizeH="0" baseline="0" noProof="0" dirty="0">
              <a:ln>
                <a:noFill/>
              </a:ln>
              <a:solidFill>
                <a:srgbClr val="000099"/>
              </a:solidFill>
              <a:effectLst/>
              <a:uLnTx/>
              <a:uFillTx/>
              <a:latin typeface="Arial" charset="0"/>
              <a:ea typeface="ＭＳ Ｐゴシック" charset="0"/>
            </a:endParaRPr>
          </a:p>
        </p:txBody>
      </p:sp>
      <p:sp>
        <p:nvSpPr>
          <p:cNvPr id="62" name="TextBox 61">
            <a:extLst>
              <a:ext uri="{FF2B5EF4-FFF2-40B4-BE49-F238E27FC236}">
                <a16:creationId xmlns:a16="http://schemas.microsoft.com/office/drawing/2014/main" id="{8396E84D-AC10-507D-50B2-9F6DBCC380E0}"/>
              </a:ext>
            </a:extLst>
          </p:cNvPr>
          <p:cNvSpPr txBox="1"/>
          <p:nvPr/>
        </p:nvSpPr>
        <p:spPr>
          <a:xfrm>
            <a:off x="7249886" y="3429000"/>
            <a:ext cx="3793398" cy="1200329"/>
          </a:xfrm>
          <a:prstGeom prst="rect">
            <a:avLst/>
          </a:prstGeom>
          <a:noFill/>
        </p:spPr>
        <p:txBody>
          <a:bodyPr wrap="square" rtlCol="0">
            <a:spAutoFit/>
          </a:bodyPr>
          <a:lstStyle/>
          <a:p>
            <a:r>
              <a:rPr lang="en-IN" dirty="0">
                <a:latin typeface="Consolas" panose="020B0609020204030204" pitchFamily="49" charset="0"/>
              </a:rPr>
              <a:t>What will be the shortest paths if we run the link-state routing protocol at this point?</a:t>
            </a:r>
          </a:p>
        </p:txBody>
      </p:sp>
      <mc:AlternateContent xmlns:mc="http://schemas.openxmlformats.org/markup-compatibility/2006" xmlns:p14="http://schemas.microsoft.com/office/powerpoint/2010/main">
        <mc:Choice Requires="p14">
          <p:contentPart p14:bwMode="auto" r:id="rId3">
            <p14:nvContentPartPr>
              <p14:cNvPr id="63" name="Ink 62">
                <a:extLst>
                  <a:ext uri="{FF2B5EF4-FFF2-40B4-BE49-F238E27FC236}">
                    <a16:creationId xmlns:a16="http://schemas.microsoft.com/office/drawing/2014/main" id="{51D53766-0644-BE88-9F3D-FDA082D047B8}"/>
                  </a:ext>
                </a:extLst>
              </p14:cNvPr>
              <p14:cNvContentPartPr/>
              <p14:nvPr/>
            </p14:nvContentPartPr>
            <p14:xfrm>
              <a:off x="2946960" y="2198520"/>
              <a:ext cx="3144600" cy="3772440"/>
            </p14:xfrm>
          </p:contentPart>
        </mc:Choice>
        <mc:Fallback xmlns="">
          <p:pic>
            <p:nvPicPr>
              <p:cNvPr id="63" name="Ink 62">
                <a:extLst>
                  <a:ext uri="{FF2B5EF4-FFF2-40B4-BE49-F238E27FC236}">
                    <a16:creationId xmlns:a16="http://schemas.microsoft.com/office/drawing/2014/main" id="{51D53766-0644-BE88-9F3D-FDA082D047B8}"/>
                  </a:ext>
                </a:extLst>
              </p:cNvPr>
              <p:cNvPicPr/>
              <p:nvPr/>
            </p:nvPicPr>
            <p:blipFill>
              <a:blip r:embed="rId4"/>
              <a:stretch>
                <a:fillRect/>
              </a:stretch>
            </p:blipFill>
            <p:spPr>
              <a:xfrm>
                <a:off x="2937600" y="2189160"/>
                <a:ext cx="3163320" cy="3791160"/>
              </a:xfrm>
              <a:prstGeom prst="rect">
                <a:avLst/>
              </a:prstGeom>
            </p:spPr>
          </p:pic>
        </mc:Fallback>
      </mc:AlternateContent>
      <p:sp>
        <p:nvSpPr>
          <p:cNvPr id="64" name="TextBox 74">
            <a:extLst>
              <a:ext uri="{FF2B5EF4-FFF2-40B4-BE49-F238E27FC236}">
                <a16:creationId xmlns:a16="http://schemas.microsoft.com/office/drawing/2014/main" id="{0ED0299D-2F4F-B145-8AED-B716E0FE47F7}"/>
              </a:ext>
            </a:extLst>
          </p:cNvPr>
          <p:cNvSpPr txBox="1"/>
          <p:nvPr/>
        </p:nvSpPr>
        <p:spPr>
          <a:xfrm>
            <a:off x="73965" y="6477389"/>
            <a:ext cx="7276130" cy="369332"/>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IN" dirty="0"/>
              <a:t>Copyright © 2010-2025 J.F. Kurose, K.W. Ross</a:t>
            </a:r>
          </a:p>
        </p:txBody>
      </p:sp>
    </p:spTree>
    <p:extLst>
      <p:ext uri="{BB962C8B-B14F-4D97-AF65-F5344CB8AC3E}">
        <p14:creationId xmlns:p14="http://schemas.microsoft.com/office/powerpoint/2010/main" val="3812830354"/>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3F5A3C-9C82-21C2-16AA-53743F5EE1AC}"/>
              </a:ext>
            </a:extLst>
          </p:cNvPr>
          <p:cNvSpPr>
            <a:spLocks noGrp="1"/>
          </p:cNvSpPr>
          <p:nvPr>
            <p:ph type="title"/>
          </p:nvPr>
        </p:nvSpPr>
        <p:spPr/>
        <p:txBody>
          <a:bodyPr/>
          <a:lstStyle/>
          <a:p>
            <a:r>
              <a:rPr lang="en-IN" dirty="0"/>
              <a:t>Oscillations</a:t>
            </a:r>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63BF32C1-C126-A066-DD0E-6EEA6E0A8A4B}"/>
                  </a:ext>
                </a:extLst>
              </p:cNvPr>
              <p:cNvSpPr>
                <a:spLocks noGrp="1"/>
              </p:cNvSpPr>
              <p:nvPr>
                <p:ph idx="1"/>
              </p:nvPr>
            </p:nvSpPr>
            <p:spPr/>
            <p:txBody>
              <a:bodyPr/>
              <a:lstStyle/>
              <a:p>
                <a:r>
                  <a:rPr lang="en-IN" dirty="0"/>
                  <a:t>Let’s use the load on a link as its cost. Edge labels are the current load. Nodes </a:t>
                </a:r>
                <a14:m>
                  <m:oMath xmlns:m="http://schemas.openxmlformats.org/officeDocument/2006/math">
                    <m:r>
                      <a:rPr lang="en-IN" i="1">
                        <a:latin typeface="Cambria Math" panose="02040503050406030204" pitchFamily="18" charset="0"/>
                      </a:rPr>
                      <m:t>𝑐</m:t>
                    </m:r>
                  </m:oMath>
                </a14:m>
                <a:r>
                  <a:rPr lang="en-IN" dirty="0"/>
                  <a:t>, </a:t>
                </a:r>
                <a14:m>
                  <m:oMath xmlns:m="http://schemas.openxmlformats.org/officeDocument/2006/math">
                    <m:r>
                      <a:rPr lang="en-IN" i="1">
                        <a:latin typeface="Cambria Math" panose="02040503050406030204" pitchFamily="18" charset="0"/>
                      </a:rPr>
                      <m:t>𝑏</m:t>
                    </m:r>
                  </m:oMath>
                </a14:m>
                <a:r>
                  <a:rPr lang="en-IN" dirty="0"/>
                  <a:t>, and </a:t>
                </a:r>
                <a14:m>
                  <m:oMath xmlns:m="http://schemas.openxmlformats.org/officeDocument/2006/math">
                    <m:r>
                      <a:rPr lang="en-IN" i="1">
                        <a:latin typeface="Cambria Math" panose="02040503050406030204" pitchFamily="18" charset="0"/>
                      </a:rPr>
                      <m:t>𝑑</m:t>
                    </m:r>
                  </m:oMath>
                </a14:m>
                <a:r>
                  <a:rPr lang="en-IN" dirty="0"/>
                  <a:t> are sending data at a constant rate of </a:t>
                </a:r>
                <a14:m>
                  <m:oMath xmlns:m="http://schemas.openxmlformats.org/officeDocument/2006/math">
                    <m:r>
                      <a:rPr lang="en-IN" i="1">
                        <a:latin typeface="Cambria Math" panose="02040503050406030204" pitchFamily="18" charset="0"/>
                      </a:rPr>
                      <m:t>𝑒</m:t>
                    </m:r>
                  </m:oMath>
                </a14:m>
                <a:r>
                  <a:rPr lang="en-IN" dirty="0"/>
                  <a:t>, 1, 1 Mbps to </a:t>
                </a:r>
                <a14:m>
                  <m:oMath xmlns:m="http://schemas.openxmlformats.org/officeDocument/2006/math">
                    <m:r>
                      <a:rPr lang="en-IN" i="1">
                        <a:latin typeface="Cambria Math" panose="02040503050406030204" pitchFamily="18" charset="0"/>
                      </a:rPr>
                      <m:t>𝑎</m:t>
                    </m:r>
                  </m:oMath>
                </a14:m>
                <a:r>
                  <a:rPr lang="en-IN" dirty="0"/>
                  <a:t>.</a:t>
                </a:r>
              </a:p>
            </p:txBody>
          </p:sp>
        </mc:Choice>
        <mc:Fallback xmlns="">
          <p:sp>
            <p:nvSpPr>
              <p:cNvPr id="3" name="Content Placeholder 2">
                <a:extLst>
                  <a:ext uri="{FF2B5EF4-FFF2-40B4-BE49-F238E27FC236}">
                    <a16:creationId xmlns:a16="http://schemas.microsoft.com/office/drawing/2014/main" id="{63BF32C1-C126-A066-DD0E-6EEA6E0A8A4B}"/>
                  </a:ext>
                </a:extLst>
              </p:cNvPr>
              <p:cNvSpPr>
                <a:spLocks noGrp="1" noRot="1" noChangeAspect="1" noMove="1" noResize="1" noEditPoints="1" noAdjustHandles="1" noChangeArrowheads="1" noChangeShapeType="1" noTextEdit="1"/>
              </p:cNvSpPr>
              <p:nvPr>
                <p:ph idx="1"/>
              </p:nvPr>
            </p:nvSpPr>
            <p:spPr>
              <a:blipFill>
                <a:blip r:embed="rId2"/>
                <a:stretch>
                  <a:fillRect l="-1043" t="-2241"/>
                </a:stretch>
              </a:blipFill>
            </p:spPr>
            <p:txBody>
              <a:bodyPr/>
              <a:lstStyle/>
              <a:p>
                <a:r>
                  <a:rPr lang="en-IN">
                    <a:noFill/>
                  </a:rPr>
                  <a:t> </a:t>
                </a:r>
              </a:p>
            </p:txBody>
          </p:sp>
        </mc:Fallback>
      </mc:AlternateContent>
      <p:sp>
        <p:nvSpPr>
          <p:cNvPr id="4" name="Freeform 5">
            <a:extLst>
              <a:ext uri="{FF2B5EF4-FFF2-40B4-BE49-F238E27FC236}">
                <a16:creationId xmlns:a16="http://schemas.microsoft.com/office/drawing/2014/main" id="{412B4FC7-5C1A-C59C-6FA6-053C24C3880E}"/>
              </a:ext>
            </a:extLst>
          </p:cNvPr>
          <p:cNvSpPr>
            <a:spLocks/>
          </p:cNvSpPr>
          <p:nvPr/>
        </p:nvSpPr>
        <p:spPr bwMode="auto">
          <a:xfrm>
            <a:off x="435928" y="3502025"/>
            <a:ext cx="1971675" cy="1355725"/>
          </a:xfrm>
          <a:custGeom>
            <a:avLst/>
            <a:gdLst>
              <a:gd name="T0" fmla="*/ 2147483647 w 1242"/>
              <a:gd name="T1" fmla="*/ 2147483647 h 854"/>
              <a:gd name="T2" fmla="*/ 2147483647 w 1242"/>
              <a:gd name="T3" fmla="*/ 2147483647 h 854"/>
              <a:gd name="T4" fmla="*/ 2147483647 w 1242"/>
              <a:gd name="T5" fmla="*/ 2147483647 h 854"/>
              <a:gd name="T6" fmla="*/ 2147483647 w 1242"/>
              <a:gd name="T7" fmla="*/ 2147483647 h 854"/>
              <a:gd name="T8" fmla="*/ 2147483647 w 1242"/>
              <a:gd name="T9" fmla="*/ 2147483647 h 854"/>
              <a:gd name="T10" fmla="*/ 2147483647 w 1242"/>
              <a:gd name="T11" fmla="*/ 2147483647 h 854"/>
              <a:gd name="T12" fmla="*/ 2147483647 w 1242"/>
              <a:gd name="T13" fmla="*/ 2147483647 h 854"/>
              <a:gd name="T14" fmla="*/ 2147483647 w 1242"/>
              <a:gd name="T15" fmla="*/ 2147483647 h 854"/>
              <a:gd name="T16" fmla="*/ 2147483647 w 1242"/>
              <a:gd name="T17" fmla="*/ 2147483647 h 854"/>
              <a:gd name="T18" fmla="*/ 2147483647 w 1242"/>
              <a:gd name="T19" fmla="*/ 2147483647 h 854"/>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1242"/>
              <a:gd name="T31" fmla="*/ 0 h 854"/>
              <a:gd name="T32" fmla="*/ 1242 w 1242"/>
              <a:gd name="T33" fmla="*/ 854 h 854"/>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1242" h="854">
                <a:moveTo>
                  <a:pt x="1" y="381"/>
                </a:moveTo>
                <a:cubicBezTo>
                  <a:pt x="0" y="296"/>
                  <a:pt x="88" y="222"/>
                  <a:pt x="169" y="162"/>
                </a:cubicBezTo>
                <a:cubicBezTo>
                  <a:pt x="250" y="102"/>
                  <a:pt x="378" y="40"/>
                  <a:pt x="487" y="18"/>
                </a:cubicBezTo>
                <a:cubicBezTo>
                  <a:pt x="616" y="6"/>
                  <a:pt x="685" y="0"/>
                  <a:pt x="823" y="30"/>
                </a:cubicBezTo>
                <a:cubicBezTo>
                  <a:pt x="961" y="60"/>
                  <a:pt x="1121" y="165"/>
                  <a:pt x="1183" y="261"/>
                </a:cubicBezTo>
                <a:cubicBezTo>
                  <a:pt x="1242" y="357"/>
                  <a:pt x="1219" y="523"/>
                  <a:pt x="1177" y="609"/>
                </a:cubicBezTo>
                <a:cubicBezTo>
                  <a:pt x="1135" y="695"/>
                  <a:pt x="1049" y="742"/>
                  <a:pt x="928" y="780"/>
                </a:cubicBezTo>
                <a:cubicBezTo>
                  <a:pt x="807" y="818"/>
                  <a:pt x="573" y="854"/>
                  <a:pt x="448" y="837"/>
                </a:cubicBezTo>
                <a:cubicBezTo>
                  <a:pt x="323" y="820"/>
                  <a:pt x="252" y="751"/>
                  <a:pt x="178" y="675"/>
                </a:cubicBezTo>
                <a:cubicBezTo>
                  <a:pt x="104" y="599"/>
                  <a:pt x="2" y="466"/>
                  <a:pt x="1" y="381"/>
                </a:cubicBezTo>
                <a:close/>
              </a:path>
            </a:pathLst>
          </a:custGeom>
          <a:solidFill>
            <a:srgbClr val="9CE0FA"/>
          </a:solidFill>
          <a:ln>
            <a:noFill/>
          </a:ln>
          <a:extLst>
            <a:ext uri="{91240B29-F687-4f45-9708-019B960494DF}">
              <a14:hiddenLine xmlns="" xmlns:a14="http://schemas.microsoft.com/office/drawing/2010/main" w="9525">
                <a:solidFill>
                  <a:srgbClr val="000000"/>
                </a:solidFill>
                <a:round/>
                <a:headEnd/>
                <a:tailEnd/>
              </a14:hiddenLine>
            </a:ext>
          </a:extLst>
        </p:spPr>
        <p:txBody>
          <a:bodyPr wrap="none" anchor="ctr"/>
          <a:lstStyle/>
          <a:p>
            <a:pPr eaLnBrk="0" fontAlgn="base" hangingPunct="0">
              <a:spcBef>
                <a:spcPct val="0"/>
              </a:spcBef>
              <a:spcAft>
                <a:spcPct val="0"/>
              </a:spcAft>
            </a:pPr>
            <a:endParaRPr lang="en-US" dirty="0">
              <a:solidFill>
                <a:srgbClr val="000000"/>
              </a:solidFill>
              <a:ea typeface="ＭＳ Ｐゴシック" charset="0"/>
            </a:endParaRPr>
          </a:p>
        </p:txBody>
      </p:sp>
      <p:sp>
        <p:nvSpPr>
          <p:cNvPr id="5" name="Freeform 6">
            <a:extLst>
              <a:ext uri="{FF2B5EF4-FFF2-40B4-BE49-F238E27FC236}">
                <a16:creationId xmlns:a16="http://schemas.microsoft.com/office/drawing/2014/main" id="{F36E0095-9ED9-ACDE-C3E9-70A6916DF6FE}"/>
              </a:ext>
            </a:extLst>
          </p:cNvPr>
          <p:cNvSpPr>
            <a:spLocks/>
          </p:cNvSpPr>
          <p:nvPr/>
        </p:nvSpPr>
        <p:spPr bwMode="auto">
          <a:xfrm>
            <a:off x="837565" y="3840162"/>
            <a:ext cx="390525" cy="209550"/>
          </a:xfrm>
          <a:custGeom>
            <a:avLst/>
            <a:gdLst>
              <a:gd name="T0" fmla="*/ 0 w 342"/>
              <a:gd name="T1" fmla="*/ 2147483647 h 186"/>
              <a:gd name="T2" fmla="*/ 2147483647 w 342"/>
              <a:gd name="T3" fmla="*/ 0 h 186"/>
              <a:gd name="T4" fmla="*/ 0 60000 65536"/>
              <a:gd name="T5" fmla="*/ 0 60000 65536"/>
              <a:gd name="T6" fmla="*/ 0 w 342"/>
              <a:gd name="T7" fmla="*/ 0 h 186"/>
              <a:gd name="T8" fmla="*/ 342 w 342"/>
              <a:gd name="T9" fmla="*/ 186 h 186"/>
            </a:gdLst>
            <a:ahLst/>
            <a:cxnLst>
              <a:cxn ang="T4">
                <a:pos x="T0" y="T1"/>
              </a:cxn>
              <a:cxn ang="T5">
                <a:pos x="T2" y="T3"/>
              </a:cxn>
            </a:cxnLst>
            <a:rect l="T6" t="T7" r="T8" b="T9"/>
            <a:pathLst>
              <a:path w="342" h="186">
                <a:moveTo>
                  <a:pt x="0" y="186"/>
                </a:moveTo>
                <a:lnTo>
                  <a:pt x="342" y="0"/>
                </a:lnTo>
              </a:path>
            </a:pathLst>
          </a:custGeom>
          <a:noFill/>
          <a:ln w="12700">
            <a:solidFill>
              <a:srgbClr val="000000"/>
            </a:solidFill>
            <a:round/>
            <a:headEnd type="none" w="med" len="med"/>
            <a:tailEnd type="triangle" w="med" len="med"/>
          </a:ln>
          <a:extLst>
            <a:ext uri="{909E8E84-426E-40dd-AFC4-6F175D3DCCD1}">
              <a14:hiddenFill xmlns="" xmlns:a14="http://schemas.microsoft.com/office/drawing/2010/main">
                <a:solidFill>
                  <a:srgbClr val="FFFFFF"/>
                </a:solidFill>
              </a14:hiddenFill>
            </a:ext>
          </a:extLst>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ea typeface="ＭＳ Ｐゴシック" charset="0"/>
            </a:endParaRPr>
          </a:p>
        </p:txBody>
      </p:sp>
      <p:grpSp>
        <p:nvGrpSpPr>
          <p:cNvPr id="6" name="Group 7">
            <a:extLst>
              <a:ext uri="{FF2B5EF4-FFF2-40B4-BE49-F238E27FC236}">
                <a16:creationId xmlns:a16="http://schemas.microsoft.com/office/drawing/2014/main" id="{57C753E1-F94C-516B-CC05-AAD44622BFAF}"/>
              </a:ext>
            </a:extLst>
          </p:cNvPr>
          <p:cNvGrpSpPr>
            <a:grpSpLocks/>
          </p:cNvGrpSpPr>
          <p:nvPr/>
        </p:nvGrpSpPr>
        <p:grpSpPr bwMode="auto">
          <a:xfrm>
            <a:off x="1143953" y="3522662"/>
            <a:ext cx="501650" cy="400050"/>
            <a:chOff x="1747" y="3190"/>
            <a:chExt cx="316" cy="252"/>
          </a:xfrm>
        </p:grpSpPr>
        <p:sp>
          <p:nvSpPr>
            <p:cNvPr id="7" name="Oval 8">
              <a:extLst>
                <a:ext uri="{FF2B5EF4-FFF2-40B4-BE49-F238E27FC236}">
                  <a16:creationId xmlns:a16="http://schemas.microsoft.com/office/drawing/2014/main" id="{A22FF32C-B455-C452-434F-32DDFF7D1836}"/>
                </a:ext>
              </a:extLst>
            </p:cNvPr>
            <p:cNvSpPr>
              <a:spLocks noChangeArrowheads="1"/>
            </p:cNvSpPr>
            <p:nvPr/>
          </p:nvSpPr>
          <p:spPr bwMode="auto">
            <a:xfrm>
              <a:off x="1750" y="3308"/>
              <a:ext cx="313" cy="81"/>
            </a:xfrm>
            <a:prstGeom prst="ellipse">
              <a:avLst/>
            </a:prstGeom>
            <a:solidFill>
              <a:srgbClr val="CCCCFF"/>
            </a:solidFill>
            <a:ln w="12700">
              <a:solidFill>
                <a:srgbClr val="000000"/>
              </a:solidFill>
              <a:round/>
              <a:headEnd/>
              <a:tailEnd/>
            </a:ln>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ea typeface="ＭＳ Ｐゴシック" charset="0"/>
              </a:endParaRPr>
            </a:p>
          </p:txBody>
        </p:sp>
        <p:sp>
          <p:nvSpPr>
            <p:cNvPr id="8" name="Line 9">
              <a:extLst>
                <a:ext uri="{FF2B5EF4-FFF2-40B4-BE49-F238E27FC236}">
                  <a16:creationId xmlns:a16="http://schemas.microsoft.com/office/drawing/2014/main" id="{83E77D2D-CA60-EF90-8E9A-C63F6E281739}"/>
                </a:ext>
              </a:extLst>
            </p:cNvPr>
            <p:cNvSpPr>
              <a:spLocks noChangeShapeType="1"/>
            </p:cNvSpPr>
            <p:nvPr/>
          </p:nvSpPr>
          <p:spPr bwMode="auto">
            <a:xfrm>
              <a:off x="1750" y="3301"/>
              <a:ext cx="0" cy="50"/>
            </a:xfrm>
            <a:prstGeom prst="line">
              <a:avLst/>
            </a:prstGeom>
            <a:noFill/>
            <a:ln w="12700">
              <a:solidFill>
                <a:srgbClr val="000000"/>
              </a:solidFill>
              <a:round/>
              <a:headEnd/>
              <a:tailEnd/>
            </a:ln>
            <a:extLst>
              <a:ext uri="{909E8E84-426E-40dd-AFC4-6F175D3DCCD1}">
                <a14:hiddenFill xmlns="" xmlns:a14="http://schemas.microsoft.com/office/drawing/2010/main">
                  <a:noFill/>
                </a14:hiddenFill>
              </a:ext>
            </a:extLst>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ea typeface="ＭＳ Ｐゴシック" charset="0"/>
              </a:endParaRPr>
            </a:p>
          </p:txBody>
        </p:sp>
        <p:sp>
          <p:nvSpPr>
            <p:cNvPr id="9" name="Line 10">
              <a:extLst>
                <a:ext uri="{FF2B5EF4-FFF2-40B4-BE49-F238E27FC236}">
                  <a16:creationId xmlns:a16="http://schemas.microsoft.com/office/drawing/2014/main" id="{2978F4F4-0660-D8E5-DEB4-35072F6DB4E1}"/>
                </a:ext>
              </a:extLst>
            </p:cNvPr>
            <p:cNvSpPr>
              <a:spLocks noChangeShapeType="1"/>
            </p:cNvSpPr>
            <p:nvPr/>
          </p:nvSpPr>
          <p:spPr bwMode="auto">
            <a:xfrm>
              <a:off x="2063" y="3301"/>
              <a:ext cx="0" cy="50"/>
            </a:xfrm>
            <a:prstGeom prst="line">
              <a:avLst/>
            </a:prstGeom>
            <a:noFill/>
            <a:ln w="12700">
              <a:solidFill>
                <a:srgbClr val="000000"/>
              </a:solidFill>
              <a:round/>
              <a:headEnd/>
              <a:tailEnd/>
            </a:ln>
            <a:extLst>
              <a:ext uri="{909E8E84-426E-40dd-AFC4-6F175D3DCCD1}">
                <a14:hiddenFill xmlns="" xmlns:a14="http://schemas.microsoft.com/office/drawing/2010/main">
                  <a:noFill/>
                </a14:hiddenFill>
              </a:ext>
            </a:extLst>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ea typeface="ＭＳ Ｐゴシック" charset="0"/>
              </a:endParaRPr>
            </a:p>
          </p:txBody>
        </p:sp>
        <p:sp>
          <p:nvSpPr>
            <p:cNvPr id="10" name="Rectangle 11">
              <a:extLst>
                <a:ext uri="{FF2B5EF4-FFF2-40B4-BE49-F238E27FC236}">
                  <a16:creationId xmlns:a16="http://schemas.microsoft.com/office/drawing/2014/main" id="{52FA5165-4D71-C3BD-1195-3D1D5B5B9D84}"/>
                </a:ext>
              </a:extLst>
            </p:cNvPr>
            <p:cNvSpPr>
              <a:spLocks noChangeArrowheads="1"/>
            </p:cNvSpPr>
            <p:nvPr/>
          </p:nvSpPr>
          <p:spPr bwMode="auto">
            <a:xfrm>
              <a:off x="1750" y="3301"/>
              <a:ext cx="310" cy="49"/>
            </a:xfrm>
            <a:prstGeom prst="rect">
              <a:avLst/>
            </a:prstGeom>
            <a:solidFill>
              <a:srgbClr val="CCCCFF"/>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wrap="none" anchor="ctr"/>
            <a:lstStyle/>
            <a:p>
              <a:pPr marL="0" marR="0" lvl="0" indent="0" algn="ctr" defTabSz="914400" eaLnBrk="0" fontAlgn="base" latinLnBrk="0" hangingPunct="0">
                <a:lnSpc>
                  <a:spcPct val="100000"/>
                </a:lnSpc>
                <a:spcBef>
                  <a:spcPct val="0"/>
                </a:spcBef>
                <a:spcAft>
                  <a:spcPct val="0"/>
                </a:spcAft>
                <a:buClrTx/>
                <a:buSzTx/>
                <a:buFontTx/>
                <a:buNone/>
                <a:tabLst/>
                <a:defRPr/>
              </a:pPr>
              <a:endParaRPr kumimoji="0" lang="en-US" sz="2400" b="0" i="0" u="none" strike="noStrike" kern="0" cap="none" spc="0" normalizeH="0" baseline="0" noProof="0" dirty="0">
                <a:ln>
                  <a:noFill/>
                </a:ln>
                <a:solidFill>
                  <a:srgbClr val="000000"/>
                </a:solidFill>
                <a:effectLst/>
                <a:uLnTx/>
                <a:uFillTx/>
                <a:ea typeface="ＭＳ Ｐゴシック" charset="0"/>
              </a:endParaRPr>
            </a:p>
          </p:txBody>
        </p:sp>
        <p:sp>
          <p:nvSpPr>
            <p:cNvPr id="11" name="Oval 12">
              <a:extLst>
                <a:ext uri="{FF2B5EF4-FFF2-40B4-BE49-F238E27FC236}">
                  <a16:creationId xmlns:a16="http://schemas.microsoft.com/office/drawing/2014/main" id="{3946A53A-47E4-85B4-992C-AA51564C7908}"/>
                </a:ext>
              </a:extLst>
            </p:cNvPr>
            <p:cNvSpPr>
              <a:spLocks noChangeArrowheads="1"/>
            </p:cNvSpPr>
            <p:nvPr/>
          </p:nvSpPr>
          <p:spPr bwMode="auto">
            <a:xfrm>
              <a:off x="1747" y="3242"/>
              <a:ext cx="313" cy="95"/>
            </a:xfrm>
            <a:prstGeom prst="ellipse">
              <a:avLst/>
            </a:prstGeom>
            <a:solidFill>
              <a:srgbClr val="CCCCFF"/>
            </a:solidFill>
            <a:ln w="12700">
              <a:solidFill>
                <a:srgbClr val="000000"/>
              </a:solidFill>
              <a:round/>
              <a:headEnd/>
              <a:tailEnd/>
            </a:ln>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ea typeface="ＭＳ Ｐゴシック" charset="0"/>
              </a:endParaRPr>
            </a:p>
          </p:txBody>
        </p:sp>
        <p:grpSp>
          <p:nvGrpSpPr>
            <p:cNvPr id="12" name="Group 13">
              <a:extLst>
                <a:ext uri="{FF2B5EF4-FFF2-40B4-BE49-F238E27FC236}">
                  <a16:creationId xmlns:a16="http://schemas.microsoft.com/office/drawing/2014/main" id="{8C1AA80F-ABBA-BEEA-5255-40C9D4FD40CB}"/>
                </a:ext>
              </a:extLst>
            </p:cNvPr>
            <p:cNvGrpSpPr>
              <a:grpSpLocks/>
            </p:cNvGrpSpPr>
            <p:nvPr/>
          </p:nvGrpSpPr>
          <p:grpSpPr bwMode="auto">
            <a:xfrm>
              <a:off x="1799" y="3190"/>
              <a:ext cx="194" cy="252"/>
              <a:chOff x="2960" y="2425"/>
              <a:chExt cx="197" cy="252"/>
            </a:xfrm>
          </p:grpSpPr>
          <p:sp>
            <p:nvSpPr>
              <p:cNvPr id="13" name="Rectangle 14">
                <a:extLst>
                  <a:ext uri="{FF2B5EF4-FFF2-40B4-BE49-F238E27FC236}">
                    <a16:creationId xmlns:a16="http://schemas.microsoft.com/office/drawing/2014/main" id="{86929E52-9B4B-7474-2DD9-932F5D26461C}"/>
                  </a:ext>
                </a:extLst>
              </p:cNvPr>
              <p:cNvSpPr>
                <a:spLocks noChangeArrowheads="1"/>
              </p:cNvSpPr>
              <p:nvPr/>
            </p:nvSpPr>
            <p:spPr bwMode="auto">
              <a:xfrm>
                <a:off x="2982" y="2490"/>
                <a:ext cx="144" cy="132"/>
              </a:xfrm>
              <a:prstGeom prst="rect">
                <a:avLst/>
              </a:prstGeom>
              <a:solidFill>
                <a:srgbClr val="CCCCFF"/>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ea typeface="ＭＳ Ｐゴシック" charset="0"/>
                </a:endParaRPr>
              </a:p>
            </p:txBody>
          </p:sp>
          <p:sp>
            <p:nvSpPr>
              <p:cNvPr id="14" name="Text Box 15">
                <a:extLst>
                  <a:ext uri="{FF2B5EF4-FFF2-40B4-BE49-F238E27FC236}">
                    <a16:creationId xmlns:a16="http://schemas.microsoft.com/office/drawing/2014/main" id="{A0B954BE-B6B9-BA68-62C9-98B224A7A26A}"/>
                  </a:ext>
                </a:extLst>
              </p:cNvPr>
              <p:cNvSpPr txBox="1">
                <a:spLocks noChangeArrowheads="1"/>
              </p:cNvSpPr>
              <p:nvPr/>
            </p:nvSpPr>
            <p:spPr bwMode="auto">
              <a:xfrm>
                <a:off x="2960" y="2425"/>
                <a:ext cx="197" cy="25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en-US" sz="2000" b="0" i="0" u="none" strike="noStrike" kern="0" cap="none" spc="0" normalizeH="0" baseline="0" noProof="0" dirty="0">
                    <a:ln>
                      <a:noFill/>
                    </a:ln>
                    <a:solidFill>
                      <a:srgbClr val="000000"/>
                    </a:solidFill>
                    <a:effectLst/>
                    <a:uLnTx/>
                    <a:uFillTx/>
                    <a:latin typeface="+mn-lt"/>
                    <a:ea typeface="ＭＳ Ｐゴシック" charset="0"/>
                  </a:rPr>
                  <a:t>a</a:t>
                </a:r>
                <a:endParaRPr kumimoji="0" lang="en-US" sz="2400" b="0" i="0" u="none" strike="noStrike" kern="0" cap="none" spc="0" normalizeH="0" baseline="0" noProof="0" dirty="0">
                  <a:ln>
                    <a:noFill/>
                  </a:ln>
                  <a:solidFill>
                    <a:srgbClr val="000000"/>
                  </a:solidFill>
                  <a:effectLst/>
                  <a:uLnTx/>
                  <a:uFillTx/>
                  <a:latin typeface="+mn-lt"/>
                  <a:ea typeface="ＭＳ Ｐゴシック" charset="0"/>
                </a:endParaRPr>
              </a:p>
            </p:txBody>
          </p:sp>
        </p:grpSp>
      </p:grpSp>
      <p:grpSp>
        <p:nvGrpSpPr>
          <p:cNvPr id="15" name="Group 16">
            <a:extLst>
              <a:ext uri="{FF2B5EF4-FFF2-40B4-BE49-F238E27FC236}">
                <a16:creationId xmlns:a16="http://schemas.microsoft.com/office/drawing/2014/main" id="{6901C73C-D254-C945-772B-3C4181DC8EE9}"/>
              </a:ext>
            </a:extLst>
          </p:cNvPr>
          <p:cNvGrpSpPr>
            <a:grpSpLocks/>
          </p:cNvGrpSpPr>
          <p:nvPr/>
        </p:nvGrpSpPr>
        <p:grpSpPr bwMode="auto">
          <a:xfrm>
            <a:off x="496253" y="3927475"/>
            <a:ext cx="501650" cy="400050"/>
            <a:chOff x="2221" y="3571"/>
            <a:chExt cx="316" cy="252"/>
          </a:xfrm>
        </p:grpSpPr>
        <p:sp>
          <p:nvSpPr>
            <p:cNvPr id="16" name="Oval 17">
              <a:extLst>
                <a:ext uri="{FF2B5EF4-FFF2-40B4-BE49-F238E27FC236}">
                  <a16:creationId xmlns:a16="http://schemas.microsoft.com/office/drawing/2014/main" id="{19613685-2C1D-22F5-2391-E2BE40E7B8A2}"/>
                </a:ext>
              </a:extLst>
            </p:cNvPr>
            <p:cNvSpPr>
              <a:spLocks noChangeArrowheads="1"/>
            </p:cNvSpPr>
            <p:nvPr/>
          </p:nvSpPr>
          <p:spPr bwMode="auto">
            <a:xfrm>
              <a:off x="2224" y="3695"/>
              <a:ext cx="313" cy="81"/>
            </a:xfrm>
            <a:prstGeom prst="ellipse">
              <a:avLst/>
            </a:prstGeom>
            <a:solidFill>
              <a:srgbClr val="CCCCFF"/>
            </a:solidFill>
            <a:ln w="12700">
              <a:solidFill>
                <a:srgbClr val="000000"/>
              </a:solidFill>
              <a:round/>
              <a:headEnd/>
              <a:tailEnd/>
            </a:ln>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ea typeface="ＭＳ Ｐゴシック" charset="0"/>
              </a:endParaRPr>
            </a:p>
          </p:txBody>
        </p:sp>
        <p:sp>
          <p:nvSpPr>
            <p:cNvPr id="17" name="Line 18">
              <a:extLst>
                <a:ext uri="{FF2B5EF4-FFF2-40B4-BE49-F238E27FC236}">
                  <a16:creationId xmlns:a16="http://schemas.microsoft.com/office/drawing/2014/main" id="{3E9A9D51-C066-F84A-E01E-DE200C49DD0C}"/>
                </a:ext>
              </a:extLst>
            </p:cNvPr>
            <p:cNvSpPr>
              <a:spLocks noChangeShapeType="1"/>
            </p:cNvSpPr>
            <p:nvPr/>
          </p:nvSpPr>
          <p:spPr bwMode="auto">
            <a:xfrm>
              <a:off x="2224" y="3688"/>
              <a:ext cx="0" cy="50"/>
            </a:xfrm>
            <a:prstGeom prst="line">
              <a:avLst/>
            </a:prstGeom>
            <a:noFill/>
            <a:ln w="12700">
              <a:solidFill>
                <a:srgbClr val="000000"/>
              </a:solidFill>
              <a:round/>
              <a:headEnd/>
              <a:tailEnd/>
            </a:ln>
            <a:extLst>
              <a:ext uri="{909E8E84-426E-40dd-AFC4-6F175D3DCCD1}">
                <a14:hiddenFill xmlns="" xmlns:a14="http://schemas.microsoft.com/office/drawing/2010/main">
                  <a:noFill/>
                </a14:hiddenFill>
              </a:ext>
            </a:extLst>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ea typeface="ＭＳ Ｐゴシック" charset="0"/>
              </a:endParaRPr>
            </a:p>
          </p:txBody>
        </p:sp>
        <p:sp>
          <p:nvSpPr>
            <p:cNvPr id="18" name="Line 19">
              <a:extLst>
                <a:ext uri="{FF2B5EF4-FFF2-40B4-BE49-F238E27FC236}">
                  <a16:creationId xmlns:a16="http://schemas.microsoft.com/office/drawing/2014/main" id="{C6CAD899-CEA6-CD5D-35B6-DD7B1877A398}"/>
                </a:ext>
              </a:extLst>
            </p:cNvPr>
            <p:cNvSpPr>
              <a:spLocks noChangeShapeType="1"/>
            </p:cNvSpPr>
            <p:nvPr/>
          </p:nvSpPr>
          <p:spPr bwMode="auto">
            <a:xfrm>
              <a:off x="2537" y="3688"/>
              <a:ext cx="0" cy="50"/>
            </a:xfrm>
            <a:prstGeom prst="line">
              <a:avLst/>
            </a:prstGeom>
            <a:noFill/>
            <a:ln w="12700">
              <a:solidFill>
                <a:srgbClr val="000000"/>
              </a:solidFill>
              <a:round/>
              <a:headEnd/>
              <a:tailEnd/>
            </a:ln>
            <a:extLst>
              <a:ext uri="{909E8E84-426E-40dd-AFC4-6F175D3DCCD1}">
                <a14:hiddenFill xmlns="" xmlns:a14="http://schemas.microsoft.com/office/drawing/2010/main">
                  <a:noFill/>
                </a14:hiddenFill>
              </a:ext>
            </a:extLst>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ea typeface="ＭＳ Ｐゴシック" charset="0"/>
              </a:endParaRPr>
            </a:p>
          </p:txBody>
        </p:sp>
        <p:sp>
          <p:nvSpPr>
            <p:cNvPr id="19" name="Rectangle 20">
              <a:extLst>
                <a:ext uri="{FF2B5EF4-FFF2-40B4-BE49-F238E27FC236}">
                  <a16:creationId xmlns:a16="http://schemas.microsoft.com/office/drawing/2014/main" id="{6860BBD6-2677-58A3-B38A-355C424223B8}"/>
                </a:ext>
              </a:extLst>
            </p:cNvPr>
            <p:cNvSpPr>
              <a:spLocks noChangeArrowheads="1"/>
            </p:cNvSpPr>
            <p:nvPr/>
          </p:nvSpPr>
          <p:spPr bwMode="auto">
            <a:xfrm>
              <a:off x="2224" y="3688"/>
              <a:ext cx="310" cy="49"/>
            </a:xfrm>
            <a:prstGeom prst="rect">
              <a:avLst/>
            </a:prstGeom>
            <a:solidFill>
              <a:srgbClr val="CCCCFF"/>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wrap="none" anchor="ctr"/>
            <a:lstStyle/>
            <a:p>
              <a:pPr marL="0" marR="0" lvl="0" indent="0" algn="ctr" defTabSz="914400" eaLnBrk="0" fontAlgn="base" latinLnBrk="0" hangingPunct="0">
                <a:lnSpc>
                  <a:spcPct val="100000"/>
                </a:lnSpc>
                <a:spcBef>
                  <a:spcPct val="0"/>
                </a:spcBef>
                <a:spcAft>
                  <a:spcPct val="0"/>
                </a:spcAft>
                <a:buClrTx/>
                <a:buSzTx/>
                <a:buFontTx/>
                <a:buNone/>
                <a:tabLst/>
                <a:defRPr/>
              </a:pPr>
              <a:endParaRPr kumimoji="0" lang="en-US" sz="2400" b="0" i="0" u="none" strike="noStrike" kern="0" cap="none" spc="0" normalizeH="0" baseline="0" noProof="0" dirty="0">
                <a:ln>
                  <a:noFill/>
                </a:ln>
                <a:solidFill>
                  <a:srgbClr val="000000"/>
                </a:solidFill>
                <a:effectLst/>
                <a:uLnTx/>
                <a:uFillTx/>
                <a:ea typeface="ＭＳ Ｐゴシック" charset="0"/>
              </a:endParaRPr>
            </a:p>
          </p:txBody>
        </p:sp>
        <p:sp>
          <p:nvSpPr>
            <p:cNvPr id="20" name="Oval 21">
              <a:extLst>
                <a:ext uri="{FF2B5EF4-FFF2-40B4-BE49-F238E27FC236}">
                  <a16:creationId xmlns:a16="http://schemas.microsoft.com/office/drawing/2014/main" id="{9EB14331-7AD9-D8A8-BFED-CBDDD8E1FE71}"/>
                </a:ext>
              </a:extLst>
            </p:cNvPr>
            <p:cNvSpPr>
              <a:spLocks noChangeArrowheads="1"/>
            </p:cNvSpPr>
            <p:nvPr/>
          </p:nvSpPr>
          <p:spPr bwMode="auto">
            <a:xfrm>
              <a:off x="2221" y="3629"/>
              <a:ext cx="313" cy="95"/>
            </a:xfrm>
            <a:prstGeom prst="ellipse">
              <a:avLst/>
            </a:prstGeom>
            <a:solidFill>
              <a:srgbClr val="CCCCFF"/>
            </a:solidFill>
            <a:ln w="12700">
              <a:solidFill>
                <a:srgbClr val="000000"/>
              </a:solidFill>
              <a:round/>
              <a:headEnd/>
              <a:tailEnd/>
            </a:ln>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ea typeface="ＭＳ Ｐゴシック" charset="0"/>
              </a:endParaRPr>
            </a:p>
          </p:txBody>
        </p:sp>
        <p:grpSp>
          <p:nvGrpSpPr>
            <p:cNvPr id="21" name="Group 22">
              <a:extLst>
                <a:ext uri="{FF2B5EF4-FFF2-40B4-BE49-F238E27FC236}">
                  <a16:creationId xmlns:a16="http://schemas.microsoft.com/office/drawing/2014/main" id="{C35C88C0-1D51-77DA-923C-32956E665793}"/>
                </a:ext>
              </a:extLst>
            </p:cNvPr>
            <p:cNvGrpSpPr>
              <a:grpSpLocks/>
            </p:cNvGrpSpPr>
            <p:nvPr/>
          </p:nvGrpSpPr>
          <p:grpSpPr bwMode="auto">
            <a:xfrm>
              <a:off x="2283" y="3571"/>
              <a:ext cx="206" cy="252"/>
              <a:chOff x="2954" y="2425"/>
              <a:chExt cx="209" cy="252"/>
            </a:xfrm>
          </p:grpSpPr>
          <p:sp>
            <p:nvSpPr>
              <p:cNvPr id="22" name="Rectangle 23">
                <a:extLst>
                  <a:ext uri="{FF2B5EF4-FFF2-40B4-BE49-F238E27FC236}">
                    <a16:creationId xmlns:a16="http://schemas.microsoft.com/office/drawing/2014/main" id="{B7436B27-3E14-F06C-A3BC-837CF1EC538F}"/>
                  </a:ext>
                </a:extLst>
              </p:cNvPr>
              <p:cNvSpPr>
                <a:spLocks noChangeArrowheads="1"/>
              </p:cNvSpPr>
              <p:nvPr/>
            </p:nvSpPr>
            <p:spPr bwMode="auto">
              <a:xfrm>
                <a:off x="2982" y="2490"/>
                <a:ext cx="146" cy="132"/>
              </a:xfrm>
              <a:prstGeom prst="rect">
                <a:avLst/>
              </a:prstGeom>
              <a:solidFill>
                <a:srgbClr val="CCCCFF"/>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ea typeface="ＭＳ Ｐゴシック" charset="0"/>
                </a:endParaRPr>
              </a:p>
            </p:txBody>
          </p:sp>
          <p:sp>
            <p:nvSpPr>
              <p:cNvPr id="23" name="Text Box 24">
                <a:extLst>
                  <a:ext uri="{FF2B5EF4-FFF2-40B4-BE49-F238E27FC236}">
                    <a16:creationId xmlns:a16="http://schemas.microsoft.com/office/drawing/2014/main" id="{25C1F4F1-745C-F55C-B3E6-F6F36068621A}"/>
                  </a:ext>
                </a:extLst>
              </p:cNvPr>
              <p:cNvSpPr txBox="1">
                <a:spLocks noChangeArrowheads="1"/>
              </p:cNvSpPr>
              <p:nvPr/>
            </p:nvSpPr>
            <p:spPr bwMode="auto">
              <a:xfrm>
                <a:off x="2954" y="2425"/>
                <a:ext cx="209" cy="25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en-US" sz="2000" b="0" i="0" u="none" strike="noStrike" kern="0" cap="none" spc="0" normalizeH="0" baseline="0" noProof="0" dirty="0">
                    <a:ln>
                      <a:noFill/>
                    </a:ln>
                    <a:solidFill>
                      <a:srgbClr val="000000"/>
                    </a:solidFill>
                    <a:effectLst/>
                    <a:uLnTx/>
                    <a:uFillTx/>
                    <a:latin typeface="+mn-lt"/>
                    <a:ea typeface="ＭＳ Ｐゴシック" charset="0"/>
                  </a:rPr>
                  <a:t>d</a:t>
                </a:r>
                <a:endParaRPr kumimoji="0" lang="en-US" sz="2400" b="0" i="0" u="none" strike="noStrike" kern="0" cap="none" spc="0" normalizeH="0" baseline="0" noProof="0" dirty="0">
                  <a:ln>
                    <a:noFill/>
                  </a:ln>
                  <a:solidFill>
                    <a:srgbClr val="000000"/>
                  </a:solidFill>
                  <a:effectLst/>
                  <a:uLnTx/>
                  <a:uFillTx/>
                  <a:latin typeface="+mn-lt"/>
                  <a:ea typeface="ＭＳ Ｐゴシック" charset="0"/>
                </a:endParaRPr>
              </a:p>
            </p:txBody>
          </p:sp>
        </p:grpSp>
      </p:grpSp>
      <p:grpSp>
        <p:nvGrpSpPr>
          <p:cNvPr id="24" name="Group 25">
            <a:extLst>
              <a:ext uri="{FF2B5EF4-FFF2-40B4-BE49-F238E27FC236}">
                <a16:creationId xmlns:a16="http://schemas.microsoft.com/office/drawing/2014/main" id="{E3AD57AF-DC8B-3CF7-81A3-C4F4FC3BF2C0}"/>
              </a:ext>
            </a:extLst>
          </p:cNvPr>
          <p:cNvGrpSpPr>
            <a:grpSpLocks/>
          </p:cNvGrpSpPr>
          <p:nvPr/>
        </p:nvGrpSpPr>
        <p:grpSpPr bwMode="auto">
          <a:xfrm>
            <a:off x="1131253" y="4389437"/>
            <a:ext cx="500062" cy="400050"/>
            <a:chOff x="2903" y="2884"/>
            <a:chExt cx="315" cy="252"/>
          </a:xfrm>
        </p:grpSpPr>
        <p:grpSp>
          <p:nvGrpSpPr>
            <p:cNvPr id="25" name="Group 26">
              <a:extLst>
                <a:ext uri="{FF2B5EF4-FFF2-40B4-BE49-F238E27FC236}">
                  <a16:creationId xmlns:a16="http://schemas.microsoft.com/office/drawing/2014/main" id="{FE540239-E732-B2BF-A960-676F76E5948B}"/>
                </a:ext>
              </a:extLst>
            </p:cNvPr>
            <p:cNvGrpSpPr>
              <a:grpSpLocks/>
            </p:cNvGrpSpPr>
            <p:nvPr/>
          </p:nvGrpSpPr>
          <p:grpSpPr bwMode="auto">
            <a:xfrm>
              <a:off x="2903" y="2938"/>
              <a:ext cx="315" cy="144"/>
              <a:chOff x="2903" y="2938"/>
              <a:chExt cx="315" cy="144"/>
            </a:xfrm>
          </p:grpSpPr>
          <p:sp>
            <p:nvSpPr>
              <p:cNvPr id="29" name="Oval 27">
                <a:extLst>
                  <a:ext uri="{FF2B5EF4-FFF2-40B4-BE49-F238E27FC236}">
                    <a16:creationId xmlns:a16="http://schemas.microsoft.com/office/drawing/2014/main" id="{A2EF510D-0AB8-08CD-3F4D-F848A8527F6D}"/>
                  </a:ext>
                </a:extLst>
              </p:cNvPr>
              <p:cNvSpPr>
                <a:spLocks noChangeArrowheads="1"/>
              </p:cNvSpPr>
              <p:nvPr/>
            </p:nvSpPr>
            <p:spPr bwMode="auto">
              <a:xfrm>
                <a:off x="2903" y="3001"/>
                <a:ext cx="312" cy="81"/>
              </a:xfrm>
              <a:prstGeom prst="ellipse">
                <a:avLst/>
              </a:prstGeom>
              <a:solidFill>
                <a:srgbClr val="CCCCFF"/>
              </a:solidFill>
              <a:ln w="12700">
                <a:solidFill>
                  <a:srgbClr val="000000"/>
                </a:solidFill>
                <a:round/>
                <a:headEnd/>
                <a:tailEnd/>
              </a:ln>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ea typeface="ＭＳ Ｐゴシック" charset="0"/>
                </a:endParaRPr>
              </a:p>
            </p:txBody>
          </p:sp>
          <p:sp>
            <p:nvSpPr>
              <p:cNvPr id="30" name="Line 28">
                <a:extLst>
                  <a:ext uri="{FF2B5EF4-FFF2-40B4-BE49-F238E27FC236}">
                    <a16:creationId xmlns:a16="http://schemas.microsoft.com/office/drawing/2014/main" id="{ED7DCFAE-B502-22D4-3966-7913664BE3D8}"/>
                  </a:ext>
                </a:extLst>
              </p:cNvPr>
              <p:cNvSpPr>
                <a:spLocks noChangeShapeType="1"/>
              </p:cNvSpPr>
              <p:nvPr/>
            </p:nvSpPr>
            <p:spPr bwMode="auto">
              <a:xfrm>
                <a:off x="2903" y="2994"/>
                <a:ext cx="0" cy="50"/>
              </a:xfrm>
              <a:prstGeom prst="line">
                <a:avLst/>
              </a:prstGeom>
              <a:noFill/>
              <a:ln w="12700">
                <a:solidFill>
                  <a:srgbClr val="000000"/>
                </a:solidFill>
                <a:round/>
                <a:headEnd/>
                <a:tailEnd/>
              </a:ln>
              <a:extLst>
                <a:ext uri="{909E8E84-426E-40dd-AFC4-6F175D3DCCD1}">
                  <a14:hiddenFill xmlns="" xmlns:a14="http://schemas.microsoft.com/office/drawing/2010/main">
                    <a:noFill/>
                  </a14:hiddenFill>
                </a:ext>
              </a:extLst>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ea typeface="ＭＳ Ｐゴシック" charset="0"/>
                </a:endParaRPr>
              </a:p>
            </p:txBody>
          </p:sp>
          <p:sp>
            <p:nvSpPr>
              <p:cNvPr id="31" name="Line 29">
                <a:extLst>
                  <a:ext uri="{FF2B5EF4-FFF2-40B4-BE49-F238E27FC236}">
                    <a16:creationId xmlns:a16="http://schemas.microsoft.com/office/drawing/2014/main" id="{EB6A9775-E5BE-7F6D-F20C-F78129D61BC5}"/>
                  </a:ext>
                </a:extLst>
              </p:cNvPr>
              <p:cNvSpPr>
                <a:spLocks noChangeShapeType="1"/>
              </p:cNvSpPr>
              <p:nvPr/>
            </p:nvSpPr>
            <p:spPr bwMode="auto">
              <a:xfrm>
                <a:off x="3215" y="2994"/>
                <a:ext cx="0" cy="50"/>
              </a:xfrm>
              <a:prstGeom prst="line">
                <a:avLst/>
              </a:prstGeom>
              <a:noFill/>
              <a:ln w="12700">
                <a:solidFill>
                  <a:srgbClr val="000000"/>
                </a:solidFill>
                <a:round/>
                <a:headEnd/>
                <a:tailEnd/>
              </a:ln>
              <a:extLst>
                <a:ext uri="{909E8E84-426E-40dd-AFC4-6F175D3DCCD1}">
                  <a14:hiddenFill xmlns="" xmlns:a14="http://schemas.microsoft.com/office/drawing/2010/main">
                    <a:noFill/>
                  </a14:hiddenFill>
                </a:ext>
              </a:extLst>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ea typeface="ＭＳ Ｐゴシック" charset="0"/>
                </a:endParaRPr>
              </a:p>
            </p:txBody>
          </p:sp>
          <p:sp>
            <p:nvSpPr>
              <p:cNvPr id="32" name="Rectangle 30">
                <a:extLst>
                  <a:ext uri="{FF2B5EF4-FFF2-40B4-BE49-F238E27FC236}">
                    <a16:creationId xmlns:a16="http://schemas.microsoft.com/office/drawing/2014/main" id="{39FF1CEA-5CA4-5E6D-56D9-5B0405D0D2A6}"/>
                  </a:ext>
                </a:extLst>
              </p:cNvPr>
              <p:cNvSpPr>
                <a:spLocks noChangeArrowheads="1"/>
              </p:cNvSpPr>
              <p:nvPr/>
            </p:nvSpPr>
            <p:spPr bwMode="auto">
              <a:xfrm>
                <a:off x="2903" y="2994"/>
                <a:ext cx="309" cy="49"/>
              </a:xfrm>
              <a:prstGeom prst="rect">
                <a:avLst/>
              </a:prstGeom>
              <a:solidFill>
                <a:srgbClr val="CCCCFF"/>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wrap="none" anchor="ctr"/>
              <a:lstStyle/>
              <a:p>
                <a:pPr marL="0" marR="0" lvl="0" indent="0" algn="ctr" defTabSz="914400" eaLnBrk="0" fontAlgn="base" latinLnBrk="0" hangingPunct="0">
                  <a:lnSpc>
                    <a:spcPct val="100000"/>
                  </a:lnSpc>
                  <a:spcBef>
                    <a:spcPct val="0"/>
                  </a:spcBef>
                  <a:spcAft>
                    <a:spcPct val="0"/>
                  </a:spcAft>
                  <a:buClrTx/>
                  <a:buSzTx/>
                  <a:buFontTx/>
                  <a:buNone/>
                  <a:tabLst/>
                  <a:defRPr/>
                </a:pPr>
                <a:endParaRPr kumimoji="0" lang="en-US" sz="2400" b="0" i="0" u="none" strike="noStrike" kern="0" cap="none" spc="0" normalizeH="0" baseline="0" noProof="0" dirty="0">
                  <a:ln>
                    <a:noFill/>
                  </a:ln>
                  <a:solidFill>
                    <a:srgbClr val="000000"/>
                  </a:solidFill>
                  <a:effectLst/>
                  <a:uLnTx/>
                  <a:uFillTx/>
                  <a:ea typeface="ＭＳ Ｐゴシック" charset="0"/>
                </a:endParaRPr>
              </a:p>
            </p:txBody>
          </p:sp>
          <p:sp>
            <p:nvSpPr>
              <p:cNvPr id="33" name="Oval 31">
                <a:extLst>
                  <a:ext uri="{FF2B5EF4-FFF2-40B4-BE49-F238E27FC236}">
                    <a16:creationId xmlns:a16="http://schemas.microsoft.com/office/drawing/2014/main" id="{9FB3B169-081D-6BFD-184E-8B4B8C08638D}"/>
                  </a:ext>
                </a:extLst>
              </p:cNvPr>
              <p:cNvSpPr>
                <a:spLocks noChangeArrowheads="1"/>
              </p:cNvSpPr>
              <p:nvPr/>
            </p:nvSpPr>
            <p:spPr bwMode="auto">
              <a:xfrm>
                <a:off x="2906" y="2938"/>
                <a:ext cx="312" cy="95"/>
              </a:xfrm>
              <a:prstGeom prst="ellipse">
                <a:avLst/>
              </a:prstGeom>
              <a:solidFill>
                <a:srgbClr val="CCCCFF"/>
              </a:solidFill>
              <a:ln w="12700">
                <a:solidFill>
                  <a:srgbClr val="000000"/>
                </a:solidFill>
                <a:round/>
                <a:headEnd/>
                <a:tailEnd/>
              </a:ln>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ea typeface="ＭＳ Ｐゴシック" charset="0"/>
                </a:endParaRPr>
              </a:p>
            </p:txBody>
          </p:sp>
        </p:grpSp>
        <p:grpSp>
          <p:nvGrpSpPr>
            <p:cNvPr id="26" name="Group 32">
              <a:extLst>
                <a:ext uri="{FF2B5EF4-FFF2-40B4-BE49-F238E27FC236}">
                  <a16:creationId xmlns:a16="http://schemas.microsoft.com/office/drawing/2014/main" id="{9DA55548-2043-A60E-27FE-8298E0C76C79}"/>
                </a:ext>
              </a:extLst>
            </p:cNvPr>
            <p:cNvGrpSpPr>
              <a:grpSpLocks/>
            </p:cNvGrpSpPr>
            <p:nvPr/>
          </p:nvGrpSpPr>
          <p:grpSpPr bwMode="auto">
            <a:xfrm>
              <a:off x="2963" y="2884"/>
              <a:ext cx="185" cy="252"/>
              <a:chOff x="2964" y="2425"/>
              <a:chExt cx="188" cy="252"/>
            </a:xfrm>
          </p:grpSpPr>
          <p:sp>
            <p:nvSpPr>
              <p:cNvPr id="27" name="Rectangle 33">
                <a:extLst>
                  <a:ext uri="{FF2B5EF4-FFF2-40B4-BE49-F238E27FC236}">
                    <a16:creationId xmlns:a16="http://schemas.microsoft.com/office/drawing/2014/main" id="{5E3233C8-257D-9325-BC68-1C0771DB7725}"/>
                  </a:ext>
                </a:extLst>
              </p:cNvPr>
              <p:cNvSpPr>
                <a:spLocks noChangeArrowheads="1"/>
              </p:cNvSpPr>
              <p:nvPr/>
            </p:nvSpPr>
            <p:spPr bwMode="auto">
              <a:xfrm>
                <a:off x="2982" y="2490"/>
                <a:ext cx="146" cy="132"/>
              </a:xfrm>
              <a:prstGeom prst="rect">
                <a:avLst/>
              </a:prstGeom>
              <a:solidFill>
                <a:srgbClr val="CCCCFF"/>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ea typeface="ＭＳ Ｐゴシック" charset="0"/>
                </a:endParaRPr>
              </a:p>
            </p:txBody>
          </p:sp>
          <p:sp>
            <p:nvSpPr>
              <p:cNvPr id="28" name="Text Box 34">
                <a:extLst>
                  <a:ext uri="{FF2B5EF4-FFF2-40B4-BE49-F238E27FC236}">
                    <a16:creationId xmlns:a16="http://schemas.microsoft.com/office/drawing/2014/main" id="{BEF3231C-88EC-CAA9-6F8D-A5432AF1024D}"/>
                  </a:ext>
                </a:extLst>
              </p:cNvPr>
              <p:cNvSpPr txBox="1">
                <a:spLocks noChangeArrowheads="1"/>
              </p:cNvSpPr>
              <p:nvPr/>
            </p:nvSpPr>
            <p:spPr bwMode="auto">
              <a:xfrm>
                <a:off x="2964" y="2425"/>
                <a:ext cx="188" cy="25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en-US" sz="2000" b="0" i="0" u="none" strike="noStrike" kern="0" cap="none" spc="0" normalizeH="0" baseline="0" noProof="0" dirty="0">
                    <a:ln>
                      <a:noFill/>
                    </a:ln>
                    <a:solidFill>
                      <a:srgbClr val="000000"/>
                    </a:solidFill>
                    <a:effectLst/>
                    <a:uLnTx/>
                    <a:uFillTx/>
                    <a:latin typeface="+mn-lt"/>
                    <a:ea typeface="ＭＳ Ｐゴシック" charset="0"/>
                  </a:rPr>
                  <a:t>c</a:t>
                </a:r>
                <a:endParaRPr kumimoji="0" lang="en-US" sz="2400" b="0" i="0" u="none" strike="noStrike" kern="0" cap="none" spc="0" normalizeH="0" baseline="0" noProof="0" dirty="0">
                  <a:ln>
                    <a:noFill/>
                  </a:ln>
                  <a:solidFill>
                    <a:srgbClr val="000000"/>
                  </a:solidFill>
                  <a:effectLst/>
                  <a:uLnTx/>
                  <a:uFillTx/>
                  <a:latin typeface="+mn-lt"/>
                  <a:ea typeface="ＭＳ Ｐゴシック" charset="0"/>
                </a:endParaRPr>
              </a:p>
            </p:txBody>
          </p:sp>
        </p:grpSp>
      </p:grpSp>
      <p:grpSp>
        <p:nvGrpSpPr>
          <p:cNvPr id="34" name="Group 35">
            <a:extLst>
              <a:ext uri="{FF2B5EF4-FFF2-40B4-BE49-F238E27FC236}">
                <a16:creationId xmlns:a16="http://schemas.microsoft.com/office/drawing/2014/main" id="{7494F53E-2454-EB54-0D0B-CC736D2087B6}"/>
              </a:ext>
            </a:extLst>
          </p:cNvPr>
          <p:cNvGrpSpPr>
            <a:grpSpLocks/>
          </p:cNvGrpSpPr>
          <p:nvPr/>
        </p:nvGrpSpPr>
        <p:grpSpPr bwMode="auto">
          <a:xfrm>
            <a:off x="1785303" y="3941762"/>
            <a:ext cx="501650" cy="400050"/>
            <a:chOff x="2217" y="2884"/>
            <a:chExt cx="316" cy="252"/>
          </a:xfrm>
        </p:grpSpPr>
        <p:sp>
          <p:nvSpPr>
            <p:cNvPr id="35" name="Oval 36">
              <a:extLst>
                <a:ext uri="{FF2B5EF4-FFF2-40B4-BE49-F238E27FC236}">
                  <a16:creationId xmlns:a16="http://schemas.microsoft.com/office/drawing/2014/main" id="{13536950-02CA-CC46-5DDA-7BC6E5813FA5}"/>
                </a:ext>
              </a:extLst>
            </p:cNvPr>
            <p:cNvSpPr>
              <a:spLocks noChangeArrowheads="1"/>
            </p:cNvSpPr>
            <p:nvPr/>
          </p:nvSpPr>
          <p:spPr bwMode="auto">
            <a:xfrm>
              <a:off x="2220" y="3005"/>
              <a:ext cx="313" cy="81"/>
            </a:xfrm>
            <a:prstGeom prst="ellipse">
              <a:avLst/>
            </a:prstGeom>
            <a:solidFill>
              <a:srgbClr val="CCCCFF"/>
            </a:solidFill>
            <a:ln w="12700">
              <a:solidFill>
                <a:srgbClr val="000000"/>
              </a:solidFill>
              <a:round/>
              <a:headEnd/>
              <a:tailEnd/>
            </a:ln>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ea typeface="ＭＳ Ｐゴシック" charset="0"/>
              </a:endParaRPr>
            </a:p>
          </p:txBody>
        </p:sp>
        <p:sp>
          <p:nvSpPr>
            <p:cNvPr id="36" name="Line 37">
              <a:extLst>
                <a:ext uri="{FF2B5EF4-FFF2-40B4-BE49-F238E27FC236}">
                  <a16:creationId xmlns:a16="http://schemas.microsoft.com/office/drawing/2014/main" id="{20C322E0-157F-FBB5-DDA8-A3E7199758F3}"/>
                </a:ext>
              </a:extLst>
            </p:cNvPr>
            <p:cNvSpPr>
              <a:spLocks noChangeShapeType="1"/>
            </p:cNvSpPr>
            <p:nvPr/>
          </p:nvSpPr>
          <p:spPr bwMode="auto">
            <a:xfrm>
              <a:off x="2220" y="2998"/>
              <a:ext cx="0" cy="50"/>
            </a:xfrm>
            <a:prstGeom prst="line">
              <a:avLst/>
            </a:prstGeom>
            <a:noFill/>
            <a:ln w="12700">
              <a:solidFill>
                <a:srgbClr val="000000"/>
              </a:solidFill>
              <a:round/>
              <a:headEnd/>
              <a:tailEnd/>
            </a:ln>
            <a:extLst>
              <a:ext uri="{909E8E84-426E-40dd-AFC4-6F175D3DCCD1}">
                <a14:hiddenFill xmlns="" xmlns:a14="http://schemas.microsoft.com/office/drawing/2010/main">
                  <a:noFill/>
                </a14:hiddenFill>
              </a:ext>
            </a:extLst>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ea typeface="ＭＳ Ｐゴシック" charset="0"/>
              </a:endParaRPr>
            </a:p>
          </p:txBody>
        </p:sp>
        <p:sp>
          <p:nvSpPr>
            <p:cNvPr id="37" name="Line 38">
              <a:extLst>
                <a:ext uri="{FF2B5EF4-FFF2-40B4-BE49-F238E27FC236}">
                  <a16:creationId xmlns:a16="http://schemas.microsoft.com/office/drawing/2014/main" id="{3A3ED13D-8996-B883-CFF7-2BA4D8B2173A}"/>
                </a:ext>
              </a:extLst>
            </p:cNvPr>
            <p:cNvSpPr>
              <a:spLocks noChangeShapeType="1"/>
            </p:cNvSpPr>
            <p:nvPr/>
          </p:nvSpPr>
          <p:spPr bwMode="auto">
            <a:xfrm>
              <a:off x="2533" y="2998"/>
              <a:ext cx="0" cy="50"/>
            </a:xfrm>
            <a:prstGeom prst="line">
              <a:avLst/>
            </a:prstGeom>
            <a:noFill/>
            <a:ln w="12700">
              <a:solidFill>
                <a:srgbClr val="000000"/>
              </a:solidFill>
              <a:round/>
              <a:headEnd/>
              <a:tailEnd/>
            </a:ln>
            <a:extLst>
              <a:ext uri="{909E8E84-426E-40dd-AFC4-6F175D3DCCD1}">
                <a14:hiddenFill xmlns="" xmlns:a14="http://schemas.microsoft.com/office/drawing/2010/main">
                  <a:noFill/>
                </a14:hiddenFill>
              </a:ext>
            </a:extLst>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ea typeface="ＭＳ Ｐゴシック" charset="0"/>
              </a:endParaRPr>
            </a:p>
          </p:txBody>
        </p:sp>
        <p:sp>
          <p:nvSpPr>
            <p:cNvPr id="38" name="Rectangle 39">
              <a:extLst>
                <a:ext uri="{FF2B5EF4-FFF2-40B4-BE49-F238E27FC236}">
                  <a16:creationId xmlns:a16="http://schemas.microsoft.com/office/drawing/2014/main" id="{FF00969B-4BEB-30E7-8D83-55286579E323}"/>
                </a:ext>
              </a:extLst>
            </p:cNvPr>
            <p:cNvSpPr>
              <a:spLocks noChangeArrowheads="1"/>
            </p:cNvSpPr>
            <p:nvPr/>
          </p:nvSpPr>
          <p:spPr bwMode="auto">
            <a:xfrm>
              <a:off x="2220" y="2998"/>
              <a:ext cx="310" cy="49"/>
            </a:xfrm>
            <a:prstGeom prst="rect">
              <a:avLst/>
            </a:prstGeom>
            <a:solidFill>
              <a:srgbClr val="CCCCFF"/>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wrap="none" anchor="ctr"/>
            <a:lstStyle/>
            <a:p>
              <a:pPr marL="0" marR="0" lvl="0" indent="0" algn="ctr" defTabSz="914400" eaLnBrk="0" fontAlgn="base" latinLnBrk="0" hangingPunct="0">
                <a:lnSpc>
                  <a:spcPct val="100000"/>
                </a:lnSpc>
                <a:spcBef>
                  <a:spcPct val="0"/>
                </a:spcBef>
                <a:spcAft>
                  <a:spcPct val="0"/>
                </a:spcAft>
                <a:buClrTx/>
                <a:buSzTx/>
                <a:buFontTx/>
                <a:buNone/>
                <a:tabLst/>
                <a:defRPr/>
              </a:pPr>
              <a:endParaRPr kumimoji="0" lang="en-US" sz="2400" b="0" i="0" u="none" strike="noStrike" kern="0" cap="none" spc="0" normalizeH="0" baseline="0" noProof="0" dirty="0">
                <a:ln>
                  <a:noFill/>
                </a:ln>
                <a:solidFill>
                  <a:srgbClr val="000000"/>
                </a:solidFill>
                <a:effectLst/>
                <a:uLnTx/>
                <a:uFillTx/>
                <a:ea typeface="ＭＳ Ｐゴシック" charset="0"/>
              </a:endParaRPr>
            </a:p>
          </p:txBody>
        </p:sp>
        <p:sp>
          <p:nvSpPr>
            <p:cNvPr id="39" name="Oval 40">
              <a:extLst>
                <a:ext uri="{FF2B5EF4-FFF2-40B4-BE49-F238E27FC236}">
                  <a16:creationId xmlns:a16="http://schemas.microsoft.com/office/drawing/2014/main" id="{8698A9F5-0341-97DC-4E5A-4785795F8780}"/>
                </a:ext>
              </a:extLst>
            </p:cNvPr>
            <p:cNvSpPr>
              <a:spLocks noChangeArrowheads="1"/>
            </p:cNvSpPr>
            <p:nvPr/>
          </p:nvSpPr>
          <p:spPr bwMode="auto">
            <a:xfrm>
              <a:off x="2217" y="2939"/>
              <a:ext cx="313" cy="95"/>
            </a:xfrm>
            <a:prstGeom prst="ellipse">
              <a:avLst/>
            </a:prstGeom>
            <a:solidFill>
              <a:srgbClr val="CCCCFF"/>
            </a:solidFill>
            <a:ln w="12700">
              <a:solidFill>
                <a:srgbClr val="000000"/>
              </a:solidFill>
              <a:round/>
              <a:headEnd/>
              <a:tailEnd/>
            </a:ln>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ea typeface="ＭＳ Ｐゴシック" charset="0"/>
              </a:endParaRPr>
            </a:p>
          </p:txBody>
        </p:sp>
        <p:grpSp>
          <p:nvGrpSpPr>
            <p:cNvPr id="40" name="Group 41">
              <a:extLst>
                <a:ext uri="{FF2B5EF4-FFF2-40B4-BE49-F238E27FC236}">
                  <a16:creationId xmlns:a16="http://schemas.microsoft.com/office/drawing/2014/main" id="{1C2E870A-5AD5-4FD3-339F-5CF27A1E6EE3}"/>
                </a:ext>
              </a:extLst>
            </p:cNvPr>
            <p:cNvGrpSpPr>
              <a:grpSpLocks/>
            </p:cNvGrpSpPr>
            <p:nvPr/>
          </p:nvGrpSpPr>
          <p:grpSpPr bwMode="auto">
            <a:xfrm>
              <a:off x="2276" y="2884"/>
              <a:ext cx="206" cy="252"/>
              <a:chOff x="2954" y="2425"/>
              <a:chExt cx="209" cy="252"/>
            </a:xfrm>
          </p:grpSpPr>
          <p:sp>
            <p:nvSpPr>
              <p:cNvPr id="41" name="Rectangle 42">
                <a:extLst>
                  <a:ext uri="{FF2B5EF4-FFF2-40B4-BE49-F238E27FC236}">
                    <a16:creationId xmlns:a16="http://schemas.microsoft.com/office/drawing/2014/main" id="{EF60EDC0-4100-6B1F-AD12-998D743DB850}"/>
                  </a:ext>
                </a:extLst>
              </p:cNvPr>
              <p:cNvSpPr>
                <a:spLocks noChangeArrowheads="1"/>
              </p:cNvSpPr>
              <p:nvPr/>
            </p:nvSpPr>
            <p:spPr bwMode="auto">
              <a:xfrm>
                <a:off x="2982" y="2490"/>
                <a:ext cx="144" cy="132"/>
              </a:xfrm>
              <a:prstGeom prst="rect">
                <a:avLst/>
              </a:prstGeom>
              <a:solidFill>
                <a:srgbClr val="CCCCFF"/>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ea typeface="ＭＳ Ｐゴシック" charset="0"/>
                </a:endParaRPr>
              </a:p>
            </p:txBody>
          </p:sp>
          <p:sp>
            <p:nvSpPr>
              <p:cNvPr id="42" name="Text Box 43">
                <a:extLst>
                  <a:ext uri="{FF2B5EF4-FFF2-40B4-BE49-F238E27FC236}">
                    <a16:creationId xmlns:a16="http://schemas.microsoft.com/office/drawing/2014/main" id="{3395BE22-6902-8ABF-E40D-98BFE6018FFE}"/>
                  </a:ext>
                </a:extLst>
              </p:cNvPr>
              <p:cNvSpPr txBox="1">
                <a:spLocks noChangeArrowheads="1"/>
              </p:cNvSpPr>
              <p:nvPr/>
            </p:nvSpPr>
            <p:spPr bwMode="auto">
              <a:xfrm>
                <a:off x="2954" y="2425"/>
                <a:ext cx="209" cy="25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en-US" sz="2000" b="0" i="0" u="none" strike="noStrike" kern="0" cap="none" spc="0" normalizeH="0" baseline="0" noProof="0" dirty="0">
                    <a:ln>
                      <a:noFill/>
                    </a:ln>
                    <a:solidFill>
                      <a:srgbClr val="000000"/>
                    </a:solidFill>
                    <a:effectLst/>
                    <a:uLnTx/>
                    <a:uFillTx/>
                    <a:latin typeface="+mn-lt"/>
                    <a:ea typeface="ＭＳ Ｐゴシック" charset="0"/>
                  </a:rPr>
                  <a:t>b</a:t>
                </a:r>
                <a:endParaRPr kumimoji="0" lang="en-US" sz="2400" b="0" i="0" u="none" strike="noStrike" kern="0" cap="none" spc="0" normalizeH="0" baseline="0" noProof="0" dirty="0">
                  <a:ln>
                    <a:noFill/>
                  </a:ln>
                  <a:solidFill>
                    <a:srgbClr val="000000"/>
                  </a:solidFill>
                  <a:effectLst/>
                  <a:uLnTx/>
                  <a:uFillTx/>
                  <a:latin typeface="+mn-lt"/>
                  <a:ea typeface="ＭＳ Ｐゴシック" charset="0"/>
                </a:endParaRPr>
              </a:p>
            </p:txBody>
          </p:sp>
        </p:grpSp>
      </p:grpSp>
      <p:sp>
        <p:nvSpPr>
          <p:cNvPr id="43" name="Text Box 44">
            <a:extLst>
              <a:ext uri="{FF2B5EF4-FFF2-40B4-BE49-F238E27FC236}">
                <a16:creationId xmlns:a16="http://schemas.microsoft.com/office/drawing/2014/main" id="{36237858-E172-94B1-E3DD-43FD3949ED78}"/>
              </a:ext>
            </a:extLst>
          </p:cNvPr>
          <p:cNvSpPr txBox="1">
            <a:spLocks noChangeArrowheads="1"/>
          </p:cNvSpPr>
          <p:nvPr/>
        </p:nvSpPr>
        <p:spPr bwMode="auto">
          <a:xfrm>
            <a:off x="839153" y="3694112"/>
            <a:ext cx="282575" cy="3048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en-US" sz="1400" b="0" i="0" u="none" strike="noStrike" kern="0" cap="none" spc="0" normalizeH="0" baseline="0" noProof="0" dirty="0">
                <a:ln>
                  <a:noFill/>
                </a:ln>
                <a:solidFill>
                  <a:srgbClr val="000000"/>
                </a:solidFill>
                <a:effectLst/>
                <a:uLnTx/>
                <a:uFillTx/>
                <a:latin typeface="+mn-lt"/>
                <a:ea typeface="ＭＳ Ｐゴシック" charset="0"/>
              </a:rPr>
              <a:t>1</a:t>
            </a:r>
          </a:p>
        </p:txBody>
      </p:sp>
      <p:sp>
        <p:nvSpPr>
          <p:cNvPr id="44" name="Freeform 45">
            <a:extLst>
              <a:ext uri="{FF2B5EF4-FFF2-40B4-BE49-F238E27FC236}">
                <a16:creationId xmlns:a16="http://schemas.microsoft.com/office/drawing/2014/main" id="{6E8680FF-F46D-2DBD-C698-080A470CF248}"/>
              </a:ext>
            </a:extLst>
          </p:cNvPr>
          <p:cNvSpPr>
            <a:spLocks/>
          </p:cNvSpPr>
          <p:nvPr/>
        </p:nvSpPr>
        <p:spPr bwMode="auto">
          <a:xfrm flipH="1">
            <a:off x="1523365" y="3840162"/>
            <a:ext cx="338138" cy="204788"/>
          </a:xfrm>
          <a:custGeom>
            <a:avLst/>
            <a:gdLst>
              <a:gd name="T0" fmla="*/ 0 w 342"/>
              <a:gd name="T1" fmla="*/ 2147483647 h 186"/>
              <a:gd name="T2" fmla="*/ 2147483647 w 342"/>
              <a:gd name="T3" fmla="*/ 0 h 186"/>
              <a:gd name="T4" fmla="*/ 0 60000 65536"/>
              <a:gd name="T5" fmla="*/ 0 60000 65536"/>
              <a:gd name="T6" fmla="*/ 0 w 342"/>
              <a:gd name="T7" fmla="*/ 0 h 186"/>
              <a:gd name="T8" fmla="*/ 342 w 342"/>
              <a:gd name="T9" fmla="*/ 186 h 186"/>
            </a:gdLst>
            <a:ahLst/>
            <a:cxnLst>
              <a:cxn ang="T4">
                <a:pos x="T0" y="T1"/>
              </a:cxn>
              <a:cxn ang="T5">
                <a:pos x="T2" y="T3"/>
              </a:cxn>
            </a:cxnLst>
            <a:rect l="T6" t="T7" r="T8" b="T9"/>
            <a:pathLst>
              <a:path w="342" h="186">
                <a:moveTo>
                  <a:pt x="0" y="186"/>
                </a:moveTo>
                <a:lnTo>
                  <a:pt x="342" y="0"/>
                </a:lnTo>
              </a:path>
            </a:pathLst>
          </a:custGeom>
          <a:noFill/>
          <a:ln w="12700">
            <a:solidFill>
              <a:srgbClr val="000000"/>
            </a:solidFill>
            <a:round/>
            <a:headEnd type="none" w="med" len="med"/>
            <a:tailEnd type="triangle" w="med" len="med"/>
          </a:ln>
          <a:extLst>
            <a:ext uri="{909E8E84-426E-40dd-AFC4-6F175D3DCCD1}">
              <a14:hiddenFill xmlns="" xmlns:a14="http://schemas.microsoft.com/office/drawing/2010/main">
                <a:solidFill>
                  <a:srgbClr val="FFFFFF"/>
                </a:solidFill>
              </a14:hiddenFill>
            </a:ext>
          </a:extLst>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ea typeface="ＭＳ Ｐゴシック" charset="0"/>
            </a:endParaRPr>
          </a:p>
        </p:txBody>
      </p:sp>
      <p:sp>
        <p:nvSpPr>
          <p:cNvPr id="45" name="Freeform 46">
            <a:extLst>
              <a:ext uri="{FF2B5EF4-FFF2-40B4-BE49-F238E27FC236}">
                <a16:creationId xmlns:a16="http://schemas.microsoft.com/office/drawing/2014/main" id="{EA36BED2-1C79-7EDD-4B25-02DC1C80064D}"/>
              </a:ext>
            </a:extLst>
          </p:cNvPr>
          <p:cNvSpPr>
            <a:spLocks/>
          </p:cNvSpPr>
          <p:nvPr/>
        </p:nvSpPr>
        <p:spPr bwMode="auto">
          <a:xfrm flipH="1" flipV="1">
            <a:off x="1537653" y="4254500"/>
            <a:ext cx="314325" cy="228600"/>
          </a:xfrm>
          <a:custGeom>
            <a:avLst/>
            <a:gdLst>
              <a:gd name="T0" fmla="*/ 0 w 342"/>
              <a:gd name="T1" fmla="*/ 2147483647 h 186"/>
              <a:gd name="T2" fmla="*/ 2147483647 w 342"/>
              <a:gd name="T3" fmla="*/ 0 h 186"/>
              <a:gd name="T4" fmla="*/ 0 60000 65536"/>
              <a:gd name="T5" fmla="*/ 0 60000 65536"/>
              <a:gd name="T6" fmla="*/ 0 w 342"/>
              <a:gd name="T7" fmla="*/ 0 h 186"/>
              <a:gd name="T8" fmla="*/ 342 w 342"/>
              <a:gd name="T9" fmla="*/ 186 h 186"/>
            </a:gdLst>
            <a:ahLst/>
            <a:cxnLst>
              <a:cxn ang="T4">
                <a:pos x="T0" y="T1"/>
              </a:cxn>
              <a:cxn ang="T5">
                <a:pos x="T2" y="T3"/>
              </a:cxn>
            </a:cxnLst>
            <a:rect l="T6" t="T7" r="T8" b="T9"/>
            <a:pathLst>
              <a:path w="342" h="186">
                <a:moveTo>
                  <a:pt x="0" y="186"/>
                </a:moveTo>
                <a:lnTo>
                  <a:pt x="342" y="0"/>
                </a:lnTo>
              </a:path>
            </a:pathLst>
          </a:custGeom>
          <a:noFill/>
          <a:ln w="12700">
            <a:solidFill>
              <a:srgbClr val="000000"/>
            </a:solidFill>
            <a:round/>
            <a:headEnd type="triangle" w="med" len="med"/>
            <a:tailEnd type="none" w="med" len="med"/>
          </a:ln>
          <a:extLst>
            <a:ext uri="{909E8E84-426E-40dd-AFC4-6F175D3DCCD1}">
              <a14:hiddenFill xmlns="" xmlns:a14="http://schemas.microsoft.com/office/drawing/2010/main">
                <a:solidFill>
                  <a:srgbClr val="FFFFFF"/>
                </a:solidFill>
              </a14:hiddenFill>
            </a:ext>
          </a:extLst>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ea typeface="ＭＳ Ｐゴシック" charset="0"/>
            </a:endParaRPr>
          </a:p>
        </p:txBody>
      </p:sp>
      <p:sp>
        <p:nvSpPr>
          <p:cNvPr id="46" name="Freeform 47">
            <a:extLst>
              <a:ext uri="{FF2B5EF4-FFF2-40B4-BE49-F238E27FC236}">
                <a16:creationId xmlns:a16="http://schemas.microsoft.com/office/drawing/2014/main" id="{F59CE992-4606-9FED-36C1-160969EC625D}"/>
              </a:ext>
            </a:extLst>
          </p:cNvPr>
          <p:cNvSpPr>
            <a:spLocks/>
          </p:cNvSpPr>
          <p:nvPr/>
        </p:nvSpPr>
        <p:spPr bwMode="auto">
          <a:xfrm flipV="1">
            <a:off x="899478" y="4244975"/>
            <a:ext cx="323850" cy="247650"/>
          </a:xfrm>
          <a:custGeom>
            <a:avLst/>
            <a:gdLst>
              <a:gd name="T0" fmla="*/ 0 w 342"/>
              <a:gd name="T1" fmla="*/ 2147483647 h 186"/>
              <a:gd name="T2" fmla="*/ 2147483647 w 342"/>
              <a:gd name="T3" fmla="*/ 0 h 186"/>
              <a:gd name="T4" fmla="*/ 0 60000 65536"/>
              <a:gd name="T5" fmla="*/ 0 60000 65536"/>
              <a:gd name="T6" fmla="*/ 0 w 342"/>
              <a:gd name="T7" fmla="*/ 0 h 186"/>
              <a:gd name="T8" fmla="*/ 342 w 342"/>
              <a:gd name="T9" fmla="*/ 186 h 186"/>
            </a:gdLst>
            <a:ahLst/>
            <a:cxnLst>
              <a:cxn ang="T4">
                <a:pos x="T0" y="T1"/>
              </a:cxn>
              <a:cxn ang="T5">
                <a:pos x="T2" y="T3"/>
              </a:cxn>
            </a:cxnLst>
            <a:rect l="T6" t="T7" r="T8" b="T9"/>
            <a:pathLst>
              <a:path w="342" h="186">
                <a:moveTo>
                  <a:pt x="0" y="186"/>
                </a:moveTo>
                <a:lnTo>
                  <a:pt x="342" y="0"/>
                </a:lnTo>
              </a:path>
            </a:pathLst>
          </a:custGeom>
          <a:noFill/>
          <a:ln w="12700">
            <a:solidFill>
              <a:srgbClr val="000000"/>
            </a:solidFill>
            <a:round/>
            <a:headEnd type="none" w="med" len="med"/>
            <a:tailEnd type="triangle" w="med" len="med"/>
          </a:ln>
          <a:extLst>
            <a:ext uri="{909E8E84-426E-40dd-AFC4-6F175D3DCCD1}">
              <a14:hiddenFill xmlns="" xmlns:a14="http://schemas.microsoft.com/office/drawing/2010/main">
                <a:solidFill>
                  <a:srgbClr val="FFFFFF"/>
                </a:solidFill>
              </a14:hiddenFill>
            </a:ext>
          </a:extLst>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ea typeface="ＭＳ Ｐゴシック" charset="0"/>
            </a:endParaRPr>
          </a:p>
        </p:txBody>
      </p:sp>
      <p:sp>
        <p:nvSpPr>
          <p:cNvPr id="47" name="Text Box 48">
            <a:extLst>
              <a:ext uri="{FF2B5EF4-FFF2-40B4-BE49-F238E27FC236}">
                <a16:creationId xmlns:a16="http://schemas.microsoft.com/office/drawing/2014/main" id="{928B2D86-5F03-C884-8771-B11EAE69040D}"/>
              </a:ext>
            </a:extLst>
          </p:cNvPr>
          <p:cNvSpPr txBox="1">
            <a:spLocks noChangeArrowheads="1"/>
          </p:cNvSpPr>
          <p:nvPr/>
        </p:nvSpPr>
        <p:spPr bwMode="auto">
          <a:xfrm>
            <a:off x="1682134" y="3703637"/>
            <a:ext cx="455574" cy="30777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en-US" sz="1400" b="0" i="0" u="none" strike="noStrike" kern="0" cap="none" spc="0" normalizeH="0" baseline="0" noProof="0" dirty="0">
                <a:ln>
                  <a:noFill/>
                </a:ln>
                <a:solidFill>
                  <a:srgbClr val="000000"/>
                </a:solidFill>
                <a:effectLst/>
                <a:uLnTx/>
                <a:uFillTx/>
                <a:latin typeface="+mn-lt"/>
                <a:ea typeface="ＭＳ Ｐゴシック" charset="0"/>
              </a:rPr>
              <a:t>1+e</a:t>
            </a:r>
          </a:p>
        </p:txBody>
      </p:sp>
      <p:sp>
        <p:nvSpPr>
          <p:cNvPr id="48" name="Text Box 49">
            <a:extLst>
              <a:ext uri="{FF2B5EF4-FFF2-40B4-BE49-F238E27FC236}">
                <a16:creationId xmlns:a16="http://schemas.microsoft.com/office/drawing/2014/main" id="{D202AEF2-3A70-213D-8243-BC80B37AF184}"/>
              </a:ext>
            </a:extLst>
          </p:cNvPr>
          <p:cNvSpPr txBox="1">
            <a:spLocks noChangeArrowheads="1"/>
          </p:cNvSpPr>
          <p:nvPr/>
        </p:nvSpPr>
        <p:spPr bwMode="auto">
          <a:xfrm>
            <a:off x="1674178" y="4294187"/>
            <a:ext cx="282575" cy="3048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en-US" sz="1400" b="0" i="0" u="none" strike="noStrike" kern="0" cap="none" spc="0" normalizeH="0" baseline="0" noProof="0" dirty="0">
                <a:ln>
                  <a:noFill/>
                </a:ln>
                <a:solidFill>
                  <a:srgbClr val="000000"/>
                </a:solidFill>
                <a:effectLst/>
                <a:uLnTx/>
                <a:uFillTx/>
                <a:latin typeface="+mn-lt"/>
                <a:ea typeface="ＭＳ Ｐゴシック" charset="0"/>
              </a:rPr>
              <a:t>e</a:t>
            </a:r>
          </a:p>
        </p:txBody>
      </p:sp>
      <p:sp>
        <p:nvSpPr>
          <p:cNvPr id="49" name="Text Box 50">
            <a:extLst>
              <a:ext uri="{FF2B5EF4-FFF2-40B4-BE49-F238E27FC236}">
                <a16:creationId xmlns:a16="http://schemas.microsoft.com/office/drawing/2014/main" id="{14BA995E-CEA4-8610-38B5-1764801C43F8}"/>
              </a:ext>
            </a:extLst>
          </p:cNvPr>
          <p:cNvSpPr txBox="1">
            <a:spLocks noChangeArrowheads="1"/>
          </p:cNvSpPr>
          <p:nvPr/>
        </p:nvSpPr>
        <p:spPr bwMode="auto">
          <a:xfrm>
            <a:off x="802640" y="4318000"/>
            <a:ext cx="282575" cy="3048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en-US" sz="1400" b="0" i="0" u="none" strike="noStrike" kern="0" cap="none" spc="0" normalizeH="0" baseline="0" noProof="0" dirty="0">
                <a:ln>
                  <a:noFill/>
                </a:ln>
                <a:solidFill>
                  <a:srgbClr val="000000"/>
                </a:solidFill>
                <a:effectLst/>
                <a:uLnTx/>
                <a:uFillTx/>
                <a:latin typeface="+mn-lt"/>
                <a:ea typeface="ＭＳ Ｐゴシック" charset="0"/>
              </a:rPr>
              <a:t>0</a:t>
            </a:r>
          </a:p>
        </p:txBody>
      </p:sp>
      <p:sp>
        <p:nvSpPr>
          <p:cNvPr id="50" name="Line 51">
            <a:extLst>
              <a:ext uri="{FF2B5EF4-FFF2-40B4-BE49-F238E27FC236}">
                <a16:creationId xmlns:a16="http://schemas.microsoft.com/office/drawing/2014/main" id="{6296DE85-63D6-D58A-DD6D-F7229F60D035}"/>
              </a:ext>
            </a:extLst>
          </p:cNvPr>
          <p:cNvSpPr>
            <a:spLocks noChangeShapeType="1"/>
          </p:cNvSpPr>
          <p:nvPr/>
        </p:nvSpPr>
        <p:spPr bwMode="auto">
          <a:xfrm flipV="1">
            <a:off x="1370965" y="4711700"/>
            <a:ext cx="0" cy="400050"/>
          </a:xfrm>
          <a:prstGeom prst="line">
            <a:avLst/>
          </a:prstGeom>
          <a:noFill/>
          <a:ln w="19050">
            <a:solidFill>
              <a:srgbClr val="FF0000"/>
            </a:solidFill>
            <a:round/>
            <a:headEnd/>
            <a:tailEnd type="triangle" w="med" len="med"/>
          </a:ln>
          <a:extLst>
            <a:ext uri="{909E8E84-426E-40dd-AFC4-6F175D3DCCD1}">
              <a14:hiddenFill xmlns="" xmlns:a14="http://schemas.microsoft.com/office/drawing/2010/main">
                <a:noFill/>
              </a14:hiddenFill>
            </a:ext>
          </a:extLst>
        </p:spPr>
        <p:txBody>
          <a:bodyPr wrap="none" anchor="ctr"/>
          <a:lstStyle/>
          <a:p>
            <a:pPr eaLnBrk="0" fontAlgn="base" hangingPunct="0">
              <a:spcBef>
                <a:spcPct val="0"/>
              </a:spcBef>
              <a:spcAft>
                <a:spcPct val="0"/>
              </a:spcAft>
            </a:pPr>
            <a:endParaRPr lang="en-US" dirty="0">
              <a:solidFill>
                <a:srgbClr val="000000"/>
              </a:solidFill>
              <a:ea typeface="ＭＳ Ｐゴシック" charset="0"/>
            </a:endParaRPr>
          </a:p>
        </p:txBody>
      </p:sp>
      <p:sp>
        <p:nvSpPr>
          <p:cNvPr id="51" name="Line 53">
            <a:extLst>
              <a:ext uri="{FF2B5EF4-FFF2-40B4-BE49-F238E27FC236}">
                <a16:creationId xmlns:a16="http://schemas.microsoft.com/office/drawing/2014/main" id="{51BB9CB4-9514-3508-B7C8-B9E2C7144081}"/>
              </a:ext>
            </a:extLst>
          </p:cNvPr>
          <p:cNvSpPr>
            <a:spLocks noChangeShapeType="1"/>
          </p:cNvSpPr>
          <p:nvPr/>
        </p:nvSpPr>
        <p:spPr bwMode="auto">
          <a:xfrm flipH="1" flipV="1">
            <a:off x="551815" y="4244975"/>
            <a:ext cx="4763" cy="338137"/>
          </a:xfrm>
          <a:prstGeom prst="line">
            <a:avLst/>
          </a:prstGeom>
          <a:noFill/>
          <a:ln w="19050">
            <a:solidFill>
              <a:srgbClr val="FF0000"/>
            </a:solidFill>
            <a:round/>
            <a:headEnd/>
            <a:tailEnd type="triangle" w="med" len="med"/>
          </a:ln>
          <a:extLst>
            <a:ext uri="{909E8E84-426E-40dd-AFC4-6F175D3DCCD1}">
              <a14:hiddenFill xmlns="" xmlns:a14="http://schemas.microsoft.com/office/drawing/2010/main">
                <a:noFill/>
              </a14:hiddenFill>
            </a:ext>
          </a:extLst>
        </p:spPr>
        <p:txBody>
          <a:bodyPr wrap="none" anchor="ctr"/>
          <a:lstStyle/>
          <a:p>
            <a:pPr eaLnBrk="0" fontAlgn="base" hangingPunct="0">
              <a:spcBef>
                <a:spcPct val="0"/>
              </a:spcBef>
              <a:spcAft>
                <a:spcPct val="0"/>
              </a:spcAft>
            </a:pPr>
            <a:endParaRPr lang="en-US" dirty="0">
              <a:solidFill>
                <a:srgbClr val="000000"/>
              </a:solidFill>
              <a:ea typeface="ＭＳ Ｐゴシック" charset="0"/>
            </a:endParaRPr>
          </a:p>
        </p:txBody>
      </p:sp>
      <p:sp>
        <p:nvSpPr>
          <p:cNvPr id="52" name="Line 55">
            <a:extLst>
              <a:ext uri="{FF2B5EF4-FFF2-40B4-BE49-F238E27FC236}">
                <a16:creationId xmlns:a16="http://schemas.microsoft.com/office/drawing/2014/main" id="{FEC52AAC-549D-9B7A-AC12-F0BAFE9804C3}"/>
              </a:ext>
            </a:extLst>
          </p:cNvPr>
          <p:cNvSpPr>
            <a:spLocks noChangeShapeType="1"/>
          </p:cNvSpPr>
          <p:nvPr/>
        </p:nvSpPr>
        <p:spPr bwMode="auto">
          <a:xfrm flipV="1">
            <a:off x="2071053" y="4278312"/>
            <a:ext cx="0" cy="428625"/>
          </a:xfrm>
          <a:prstGeom prst="line">
            <a:avLst/>
          </a:prstGeom>
          <a:noFill/>
          <a:ln w="19050">
            <a:solidFill>
              <a:srgbClr val="FF0000"/>
            </a:solidFill>
            <a:round/>
            <a:headEnd/>
            <a:tailEnd type="triangle" w="med" len="med"/>
          </a:ln>
          <a:extLst>
            <a:ext uri="{909E8E84-426E-40dd-AFC4-6F175D3DCCD1}">
              <a14:hiddenFill xmlns="" xmlns:a14="http://schemas.microsoft.com/office/drawing/2010/main">
                <a:noFill/>
              </a14:hiddenFill>
            </a:ext>
          </a:extLst>
        </p:spPr>
        <p:txBody>
          <a:bodyPr wrap="none" anchor="ctr"/>
          <a:lstStyle/>
          <a:p>
            <a:pPr eaLnBrk="0" fontAlgn="base" hangingPunct="0">
              <a:spcBef>
                <a:spcPct val="0"/>
              </a:spcBef>
              <a:spcAft>
                <a:spcPct val="0"/>
              </a:spcAft>
            </a:pPr>
            <a:endParaRPr lang="en-US" dirty="0">
              <a:solidFill>
                <a:srgbClr val="000000"/>
              </a:solidFill>
              <a:ea typeface="ＭＳ Ｐゴシック" charset="0"/>
            </a:endParaRPr>
          </a:p>
        </p:txBody>
      </p:sp>
      <p:grpSp>
        <p:nvGrpSpPr>
          <p:cNvPr id="53" name="Group 52">
            <a:extLst>
              <a:ext uri="{FF2B5EF4-FFF2-40B4-BE49-F238E27FC236}">
                <a16:creationId xmlns:a16="http://schemas.microsoft.com/office/drawing/2014/main" id="{AFE22B98-E909-DFE5-2BDA-7CCF79048B6B}"/>
              </a:ext>
            </a:extLst>
          </p:cNvPr>
          <p:cNvGrpSpPr/>
          <p:nvPr/>
        </p:nvGrpSpPr>
        <p:grpSpPr>
          <a:xfrm>
            <a:off x="297498" y="4320540"/>
            <a:ext cx="2047875" cy="894715"/>
            <a:chOff x="297498" y="4320540"/>
            <a:chExt cx="2047875" cy="894715"/>
          </a:xfrm>
        </p:grpSpPr>
        <p:sp>
          <p:nvSpPr>
            <p:cNvPr id="54" name="Text Box 52">
              <a:extLst>
                <a:ext uri="{FF2B5EF4-FFF2-40B4-BE49-F238E27FC236}">
                  <a16:creationId xmlns:a16="http://schemas.microsoft.com/office/drawing/2014/main" id="{D94BD1BC-DE34-27A0-82C9-CBD2E033DEE7}"/>
                </a:ext>
              </a:extLst>
            </p:cNvPr>
            <p:cNvSpPr txBox="1">
              <a:spLocks noChangeArrowheads="1"/>
            </p:cNvSpPr>
            <p:nvPr/>
          </p:nvSpPr>
          <p:spPr bwMode="auto">
            <a:xfrm>
              <a:off x="1116330" y="4848542"/>
              <a:ext cx="311150" cy="36671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en-US" sz="1800" b="0" i="0" u="none" strike="noStrike" kern="0" cap="none" spc="0" normalizeH="0" baseline="0" noProof="0" dirty="0">
                  <a:ln>
                    <a:noFill/>
                  </a:ln>
                  <a:solidFill>
                    <a:srgbClr val="FF0000"/>
                  </a:solidFill>
                  <a:effectLst/>
                  <a:uLnTx/>
                  <a:uFillTx/>
                  <a:latin typeface="+mn-lt"/>
                  <a:ea typeface="ＭＳ Ｐゴシック" charset="0"/>
                </a:rPr>
                <a:t>e</a:t>
              </a:r>
              <a:endParaRPr kumimoji="0" lang="en-US" sz="2400" b="0" i="0" u="none" strike="noStrike" kern="0" cap="none" spc="0" normalizeH="0" baseline="0" noProof="0" dirty="0">
                <a:ln>
                  <a:noFill/>
                </a:ln>
                <a:solidFill>
                  <a:srgbClr val="000000"/>
                </a:solidFill>
                <a:effectLst/>
                <a:uLnTx/>
                <a:uFillTx/>
                <a:latin typeface="+mn-lt"/>
                <a:ea typeface="ＭＳ Ｐゴシック" charset="0"/>
              </a:endParaRPr>
            </a:p>
          </p:txBody>
        </p:sp>
        <p:sp>
          <p:nvSpPr>
            <p:cNvPr id="55" name="Text Box 54">
              <a:extLst>
                <a:ext uri="{FF2B5EF4-FFF2-40B4-BE49-F238E27FC236}">
                  <a16:creationId xmlns:a16="http://schemas.microsoft.com/office/drawing/2014/main" id="{B9C720BC-90FB-314C-F808-06DEB02C16FF}"/>
                </a:ext>
              </a:extLst>
            </p:cNvPr>
            <p:cNvSpPr txBox="1">
              <a:spLocks noChangeArrowheads="1"/>
            </p:cNvSpPr>
            <p:nvPr/>
          </p:nvSpPr>
          <p:spPr bwMode="auto">
            <a:xfrm>
              <a:off x="297498" y="4320540"/>
              <a:ext cx="311150" cy="36671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en-US" sz="1800" b="0" i="0" u="none" strike="noStrike" kern="0" cap="none" spc="0" normalizeH="0" baseline="0" noProof="0" dirty="0">
                  <a:ln>
                    <a:noFill/>
                  </a:ln>
                  <a:solidFill>
                    <a:srgbClr val="FF0000"/>
                  </a:solidFill>
                  <a:effectLst/>
                  <a:uLnTx/>
                  <a:uFillTx/>
                  <a:latin typeface="+mn-lt"/>
                  <a:ea typeface="ＭＳ Ｐゴシック" charset="0"/>
                </a:rPr>
                <a:t>1</a:t>
              </a:r>
              <a:endParaRPr kumimoji="0" lang="en-US" sz="2400" b="0" i="0" u="none" strike="noStrike" kern="0" cap="none" spc="0" normalizeH="0" baseline="0" noProof="0" dirty="0">
                <a:ln>
                  <a:noFill/>
                </a:ln>
                <a:solidFill>
                  <a:srgbClr val="000000"/>
                </a:solidFill>
                <a:effectLst/>
                <a:uLnTx/>
                <a:uFillTx/>
                <a:latin typeface="+mn-lt"/>
                <a:ea typeface="ＭＳ Ｐゴシック" charset="0"/>
              </a:endParaRPr>
            </a:p>
          </p:txBody>
        </p:sp>
        <p:sp>
          <p:nvSpPr>
            <p:cNvPr id="56" name="Text Box 56">
              <a:extLst>
                <a:ext uri="{FF2B5EF4-FFF2-40B4-BE49-F238E27FC236}">
                  <a16:creationId xmlns:a16="http://schemas.microsoft.com/office/drawing/2014/main" id="{5ED637BF-964C-7C60-B5B6-605F277CFD24}"/>
                </a:ext>
              </a:extLst>
            </p:cNvPr>
            <p:cNvSpPr txBox="1">
              <a:spLocks noChangeArrowheads="1"/>
            </p:cNvSpPr>
            <p:nvPr/>
          </p:nvSpPr>
          <p:spPr bwMode="auto">
            <a:xfrm>
              <a:off x="2034223" y="4465955"/>
              <a:ext cx="311150" cy="36671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en-US" sz="1800" b="0" i="0" u="none" strike="noStrike" kern="0" cap="none" spc="0" normalizeH="0" baseline="0" noProof="0" dirty="0">
                  <a:ln>
                    <a:noFill/>
                  </a:ln>
                  <a:solidFill>
                    <a:srgbClr val="FF0000"/>
                  </a:solidFill>
                  <a:effectLst/>
                  <a:uLnTx/>
                  <a:uFillTx/>
                  <a:latin typeface="+mn-lt"/>
                  <a:ea typeface="ＭＳ Ｐゴシック" charset="0"/>
                </a:rPr>
                <a:t>1</a:t>
              </a:r>
              <a:endParaRPr kumimoji="0" lang="en-US" sz="2400" b="0" i="0" u="none" strike="noStrike" kern="0" cap="none" spc="0" normalizeH="0" baseline="0" noProof="0" dirty="0">
                <a:ln>
                  <a:noFill/>
                </a:ln>
                <a:solidFill>
                  <a:srgbClr val="000000"/>
                </a:solidFill>
                <a:effectLst/>
                <a:uLnTx/>
                <a:uFillTx/>
                <a:latin typeface="+mn-lt"/>
                <a:ea typeface="ＭＳ Ｐゴシック" charset="0"/>
              </a:endParaRPr>
            </a:p>
          </p:txBody>
        </p:sp>
      </p:grpSp>
      <p:sp>
        <p:nvSpPr>
          <p:cNvPr id="57" name="Freeform 57">
            <a:extLst>
              <a:ext uri="{FF2B5EF4-FFF2-40B4-BE49-F238E27FC236}">
                <a16:creationId xmlns:a16="http://schemas.microsoft.com/office/drawing/2014/main" id="{FA903316-EEF3-600D-74C3-F5E94E3A3F4B}"/>
              </a:ext>
            </a:extLst>
          </p:cNvPr>
          <p:cNvSpPr>
            <a:spLocks/>
          </p:cNvSpPr>
          <p:nvPr/>
        </p:nvSpPr>
        <p:spPr bwMode="auto">
          <a:xfrm flipH="1" flipV="1">
            <a:off x="1442403" y="4211637"/>
            <a:ext cx="314325" cy="228600"/>
          </a:xfrm>
          <a:custGeom>
            <a:avLst/>
            <a:gdLst>
              <a:gd name="T0" fmla="*/ 0 w 342"/>
              <a:gd name="T1" fmla="*/ 2147483647 h 186"/>
              <a:gd name="T2" fmla="*/ 2147483647 w 342"/>
              <a:gd name="T3" fmla="*/ 0 h 186"/>
              <a:gd name="T4" fmla="*/ 0 60000 65536"/>
              <a:gd name="T5" fmla="*/ 0 60000 65536"/>
              <a:gd name="T6" fmla="*/ 0 w 342"/>
              <a:gd name="T7" fmla="*/ 0 h 186"/>
              <a:gd name="T8" fmla="*/ 342 w 342"/>
              <a:gd name="T9" fmla="*/ 186 h 186"/>
            </a:gdLst>
            <a:ahLst/>
            <a:cxnLst>
              <a:cxn ang="T4">
                <a:pos x="T0" y="T1"/>
              </a:cxn>
              <a:cxn ang="T5">
                <a:pos x="T2" y="T3"/>
              </a:cxn>
            </a:cxnLst>
            <a:rect l="T6" t="T7" r="T8" b="T9"/>
            <a:pathLst>
              <a:path w="342" h="186">
                <a:moveTo>
                  <a:pt x="0" y="186"/>
                </a:moveTo>
                <a:lnTo>
                  <a:pt x="342" y="0"/>
                </a:lnTo>
              </a:path>
            </a:pathLst>
          </a:custGeom>
          <a:noFill/>
          <a:ln w="12700">
            <a:solidFill>
              <a:srgbClr val="000000"/>
            </a:solidFill>
            <a:round/>
            <a:headEnd type="none" w="med" len="med"/>
            <a:tailEnd type="triangle" w="med" len="med"/>
          </a:ln>
          <a:extLst>
            <a:ext uri="{909E8E84-426E-40dd-AFC4-6F175D3DCCD1}">
              <a14:hiddenFill xmlns="" xmlns:a14="http://schemas.microsoft.com/office/drawing/2010/main">
                <a:solidFill>
                  <a:srgbClr val="FFFFFF"/>
                </a:solidFill>
              </a14:hiddenFill>
            </a:ext>
          </a:extLst>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ea typeface="ＭＳ Ｐゴシック" charset="0"/>
            </a:endParaRPr>
          </a:p>
        </p:txBody>
      </p:sp>
      <p:sp>
        <p:nvSpPr>
          <p:cNvPr id="58" name="Freeform 58">
            <a:extLst>
              <a:ext uri="{FF2B5EF4-FFF2-40B4-BE49-F238E27FC236}">
                <a16:creationId xmlns:a16="http://schemas.microsoft.com/office/drawing/2014/main" id="{FA562AD1-EF65-2431-3FEE-73EA7C7F9670}"/>
              </a:ext>
            </a:extLst>
          </p:cNvPr>
          <p:cNvSpPr>
            <a:spLocks/>
          </p:cNvSpPr>
          <p:nvPr/>
        </p:nvSpPr>
        <p:spPr bwMode="auto">
          <a:xfrm flipH="1">
            <a:off x="989965" y="4221162"/>
            <a:ext cx="304800" cy="219075"/>
          </a:xfrm>
          <a:custGeom>
            <a:avLst/>
            <a:gdLst>
              <a:gd name="T0" fmla="*/ 0 w 342"/>
              <a:gd name="T1" fmla="*/ 2147483647 h 186"/>
              <a:gd name="T2" fmla="*/ 2147483647 w 342"/>
              <a:gd name="T3" fmla="*/ 0 h 186"/>
              <a:gd name="T4" fmla="*/ 0 60000 65536"/>
              <a:gd name="T5" fmla="*/ 0 60000 65536"/>
              <a:gd name="T6" fmla="*/ 0 w 342"/>
              <a:gd name="T7" fmla="*/ 0 h 186"/>
              <a:gd name="T8" fmla="*/ 342 w 342"/>
              <a:gd name="T9" fmla="*/ 186 h 186"/>
            </a:gdLst>
            <a:ahLst/>
            <a:cxnLst>
              <a:cxn ang="T4">
                <a:pos x="T0" y="T1"/>
              </a:cxn>
              <a:cxn ang="T5">
                <a:pos x="T2" y="T3"/>
              </a:cxn>
            </a:cxnLst>
            <a:rect l="T6" t="T7" r="T8" b="T9"/>
            <a:pathLst>
              <a:path w="342" h="186">
                <a:moveTo>
                  <a:pt x="0" y="186"/>
                </a:moveTo>
                <a:lnTo>
                  <a:pt x="342" y="0"/>
                </a:lnTo>
              </a:path>
            </a:pathLst>
          </a:custGeom>
          <a:noFill/>
          <a:ln w="12700">
            <a:solidFill>
              <a:srgbClr val="000000"/>
            </a:solidFill>
            <a:round/>
            <a:headEnd type="none" w="med" len="med"/>
            <a:tailEnd type="triangle" w="med" len="med"/>
          </a:ln>
          <a:extLst>
            <a:ext uri="{909E8E84-426E-40dd-AFC4-6F175D3DCCD1}">
              <a14:hiddenFill xmlns="" xmlns:a14="http://schemas.microsoft.com/office/drawing/2010/main">
                <a:solidFill>
                  <a:srgbClr val="FFFFFF"/>
                </a:solidFill>
              </a14:hiddenFill>
            </a:ext>
          </a:extLst>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ea typeface="ＭＳ Ｐゴシック" charset="0"/>
            </a:endParaRPr>
          </a:p>
        </p:txBody>
      </p:sp>
      <p:sp>
        <p:nvSpPr>
          <p:cNvPr id="59" name="Text Box 59">
            <a:extLst>
              <a:ext uri="{FF2B5EF4-FFF2-40B4-BE49-F238E27FC236}">
                <a16:creationId xmlns:a16="http://schemas.microsoft.com/office/drawing/2014/main" id="{5D7D96AD-28F9-7854-7965-A603994781AA}"/>
              </a:ext>
            </a:extLst>
          </p:cNvPr>
          <p:cNvSpPr txBox="1">
            <a:spLocks noChangeArrowheads="1"/>
          </p:cNvSpPr>
          <p:nvPr/>
        </p:nvSpPr>
        <p:spPr bwMode="auto">
          <a:xfrm>
            <a:off x="1088390" y="4098925"/>
            <a:ext cx="282575" cy="3048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en-US" sz="1400" b="0" i="0" u="none" strike="noStrike" kern="0" cap="none" spc="0" normalizeH="0" baseline="0" noProof="0" dirty="0">
                <a:ln>
                  <a:noFill/>
                </a:ln>
                <a:solidFill>
                  <a:srgbClr val="000000"/>
                </a:solidFill>
                <a:effectLst/>
                <a:uLnTx/>
                <a:uFillTx/>
                <a:latin typeface="+mn-lt"/>
                <a:ea typeface="ＭＳ Ｐゴシック" charset="0"/>
              </a:rPr>
              <a:t>0</a:t>
            </a:r>
          </a:p>
        </p:txBody>
      </p:sp>
      <p:sp>
        <p:nvSpPr>
          <p:cNvPr id="60" name="Text Box 60">
            <a:extLst>
              <a:ext uri="{FF2B5EF4-FFF2-40B4-BE49-F238E27FC236}">
                <a16:creationId xmlns:a16="http://schemas.microsoft.com/office/drawing/2014/main" id="{BD6CED03-25ED-6F48-87A8-34C82308079B}"/>
              </a:ext>
            </a:extLst>
          </p:cNvPr>
          <p:cNvSpPr txBox="1">
            <a:spLocks noChangeArrowheads="1"/>
          </p:cNvSpPr>
          <p:nvPr/>
        </p:nvSpPr>
        <p:spPr bwMode="auto">
          <a:xfrm>
            <a:off x="1431290" y="4090987"/>
            <a:ext cx="282575" cy="3048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en-US" sz="1400" b="0" i="0" u="none" strike="noStrike" kern="0" cap="none" spc="0" normalizeH="0" baseline="0" noProof="0" dirty="0">
                <a:ln>
                  <a:noFill/>
                </a:ln>
                <a:solidFill>
                  <a:srgbClr val="000000"/>
                </a:solidFill>
                <a:effectLst/>
                <a:uLnTx/>
                <a:uFillTx/>
                <a:latin typeface="+mn-lt"/>
                <a:ea typeface="ＭＳ Ｐゴシック" charset="0"/>
              </a:rPr>
              <a:t>0</a:t>
            </a:r>
          </a:p>
        </p:txBody>
      </p:sp>
      <p:sp>
        <p:nvSpPr>
          <p:cNvPr id="61" name="Text Box 211">
            <a:extLst>
              <a:ext uri="{FF2B5EF4-FFF2-40B4-BE49-F238E27FC236}">
                <a16:creationId xmlns:a16="http://schemas.microsoft.com/office/drawing/2014/main" id="{ED6F340E-244B-AEC9-FFFC-9A62422CBB0D}"/>
              </a:ext>
            </a:extLst>
          </p:cNvPr>
          <p:cNvSpPr txBox="1">
            <a:spLocks noChangeArrowheads="1"/>
          </p:cNvSpPr>
          <p:nvPr/>
        </p:nvSpPr>
        <p:spPr bwMode="auto">
          <a:xfrm>
            <a:off x="1009650" y="5560695"/>
            <a:ext cx="949325" cy="39687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en-US" sz="2000" b="0" i="0" u="none" strike="noStrike" kern="0" cap="none" spc="0" normalizeH="0" baseline="0" noProof="0" dirty="0">
                <a:ln>
                  <a:noFill/>
                </a:ln>
                <a:solidFill>
                  <a:srgbClr val="000099"/>
                </a:solidFill>
                <a:effectLst/>
                <a:uLnTx/>
                <a:uFillTx/>
                <a:latin typeface="Arial" charset="0"/>
                <a:ea typeface="ＭＳ Ｐゴシック" charset="0"/>
              </a:rPr>
              <a:t>initially</a:t>
            </a:r>
            <a:endParaRPr kumimoji="0" lang="en-US" sz="2400" b="0" i="0" u="none" strike="noStrike" kern="0" cap="none" spc="0" normalizeH="0" baseline="0" noProof="0" dirty="0">
              <a:ln>
                <a:noFill/>
              </a:ln>
              <a:solidFill>
                <a:srgbClr val="000099"/>
              </a:solidFill>
              <a:effectLst/>
              <a:uLnTx/>
              <a:uFillTx/>
              <a:latin typeface="Arial" charset="0"/>
              <a:ea typeface="ＭＳ Ｐゴシック" charset="0"/>
            </a:endParaRPr>
          </a:p>
        </p:txBody>
      </p:sp>
      <p:sp>
        <p:nvSpPr>
          <p:cNvPr id="62" name="TextBox 74">
            <a:extLst>
              <a:ext uri="{FF2B5EF4-FFF2-40B4-BE49-F238E27FC236}">
                <a16:creationId xmlns:a16="http://schemas.microsoft.com/office/drawing/2014/main" id="{65A16409-B2E2-3659-0A3B-0F17C42AD039}"/>
              </a:ext>
            </a:extLst>
          </p:cNvPr>
          <p:cNvSpPr txBox="1"/>
          <p:nvPr/>
        </p:nvSpPr>
        <p:spPr>
          <a:xfrm>
            <a:off x="73965" y="6477389"/>
            <a:ext cx="7276130" cy="369332"/>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IN" dirty="0"/>
              <a:t>Copyright © 2010-2025 J.F. Kurose, K.W. Ross</a:t>
            </a:r>
          </a:p>
        </p:txBody>
      </p:sp>
    </p:spTree>
    <p:extLst>
      <p:ext uri="{BB962C8B-B14F-4D97-AF65-F5344CB8AC3E}">
        <p14:creationId xmlns:p14="http://schemas.microsoft.com/office/powerpoint/2010/main" val="2731544151"/>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B8CA712-17AB-0C08-DC2E-1CC5BAD2CAD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7024129-2B50-70D4-965B-D2185B80410B}"/>
              </a:ext>
            </a:extLst>
          </p:cNvPr>
          <p:cNvSpPr>
            <a:spLocks noGrp="1"/>
          </p:cNvSpPr>
          <p:nvPr>
            <p:ph type="title"/>
          </p:nvPr>
        </p:nvSpPr>
        <p:spPr/>
        <p:txBody>
          <a:bodyPr/>
          <a:lstStyle/>
          <a:p>
            <a:r>
              <a:rPr lang="en-IN" dirty="0"/>
              <a:t>Oscillations</a:t>
            </a:r>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19FB9B54-C6A6-EE20-EDA7-58897F583204}"/>
                  </a:ext>
                </a:extLst>
              </p:cNvPr>
              <p:cNvSpPr>
                <a:spLocks noGrp="1"/>
              </p:cNvSpPr>
              <p:nvPr>
                <p:ph idx="1"/>
              </p:nvPr>
            </p:nvSpPr>
            <p:spPr/>
            <p:txBody>
              <a:bodyPr/>
              <a:lstStyle/>
              <a:p>
                <a:r>
                  <a:rPr lang="en-IN" dirty="0"/>
                  <a:t>Let’s use the load on a link as its cost. Edge labels are the current load. Nodes </a:t>
                </a:r>
                <a14:m>
                  <m:oMath xmlns:m="http://schemas.openxmlformats.org/officeDocument/2006/math">
                    <m:r>
                      <a:rPr lang="en-IN" i="1">
                        <a:latin typeface="Cambria Math" panose="02040503050406030204" pitchFamily="18" charset="0"/>
                      </a:rPr>
                      <m:t>𝑐</m:t>
                    </m:r>
                  </m:oMath>
                </a14:m>
                <a:r>
                  <a:rPr lang="en-IN" dirty="0"/>
                  <a:t>, </a:t>
                </a:r>
                <a14:m>
                  <m:oMath xmlns:m="http://schemas.openxmlformats.org/officeDocument/2006/math">
                    <m:r>
                      <a:rPr lang="en-IN" i="1">
                        <a:latin typeface="Cambria Math" panose="02040503050406030204" pitchFamily="18" charset="0"/>
                      </a:rPr>
                      <m:t>𝑏</m:t>
                    </m:r>
                  </m:oMath>
                </a14:m>
                <a:r>
                  <a:rPr lang="en-IN" dirty="0"/>
                  <a:t>, and </a:t>
                </a:r>
                <a14:m>
                  <m:oMath xmlns:m="http://schemas.openxmlformats.org/officeDocument/2006/math">
                    <m:r>
                      <a:rPr lang="en-IN" i="1">
                        <a:latin typeface="Cambria Math" panose="02040503050406030204" pitchFamily="18" charset="0"/>
                      </a:rPr>
                      <m:t>𝑑</m:t>
                    </m:r>
                  </m:oMath>
                </a14:m>
                <a:r>
                  <a:rPr lang="en-IN" dirty="0"/>
                  <a:t> are sending data at a constant rate of </a:t>
                </a:r>
                <a14:m>
                  <m:oMath xmlns:m="http://schemas.openxmlformats.org/officeDocument/2006/math">
                    <m:r>
                      <a:rPr lang="en-IN" i="1">
                        <a:latin typeface="Cambria Math" panose="02040503050406030204" pitchFamily="18" charset="0"/>
                      </a:rPr>
                      <m:t>𝑒</m:t>
                    </m:r>
                  </m:oMath>
                </a14:m>
                <a:r>
                  <a:rPr lang="en-IN" dirty="0"/>
                  <a:t>, 1, 1 Mbps to </a:t>
                </a:r>
                <a14:m>
                  <m:oMath xmlns:m="http://schemas.openxmlformats.org/officeDocument/2006/math">
                    <m:r>
                      <a:rPr lang="en-IN" i="1">
                        <a:latin typeface="Cambria Math" panose="02040503050406030204" pitchFamily="18" charset="0"/>
                      </a:rPr>
                      <m:t>𝑎</m:t>
                    </m:r>
                  </m:oMath>
                </a14:m>
                <a:r>
                  <a:rPr lang="en-IN" dirty="0"/>
                  <a:t>.</a:t>
                </a:r>
              </a:p>
            </p:txBody>
          </p:sp>
        </mc:Choice>
        <mc:Fallback xmlns="">
          <p:sp>
            <p:nvSpPr>
              <p:cNvPr id="3" name="Content Placeholder 2">
                <a:extLst>
                  <a:ext uri="{FF2B5EF4-FFF2-40B4-BE49-F238E27FC236}">
                    <a16:creationId xmlns:a16="http://schemas.microsoft.com/office/drawing/2014/main" id="{19FB9B54-C6A6-EE20-EDA7-58897F583204}"/>
                  </a:ext>
                </a:extLst>
              </p:cNvPr>
              <p:cNvSpPr>
                <a:spLocks noGrp="1" noRot="1" noChangeAspect="1" noMove="1" noResize="1" noEditPoints="1" noAdjustHandles="1" noChangeArrowheads="1" noChangeShapeType="1" noTextEdit="1"/>
              </p:cNvSpPr>
              <p:nvPr>
                <p:ph idx="1"/>
              </p:nvPr>
            </p:nvSpPr>
            <p:spPr>
              <a:blipFill>
                <a:blip r:embed="rId2"/>
                <a:stretch>
                  <a:fillRect l="-1043" t="-2241"/>
                </a:stretch>
              </a:blipFill>
            </p:spPr>
            <p:txBody>
              <a:bodyPr/>
              <a:lstStyle/>
              <a:p>
                <a:r>
                  <a:rPr lang="en-IN">
                    <a:noFill/>
                  </a:rPr>
                  <a:t> </a:t>
                </a:r>
              </a:p>
            </p:txBody>
          </p:sp>
        </mc:Fallback>
      </mc:AlternateContent>
      <p:sp>
        <p:nvSpPr>
          <p:cNvPr id="4" name="Freeform 5">
            <a:extLst>
              <a:ext uri="{FF2B5EF4-FFF2-40B4-BE49-F238E27FC236}">
                <a16:creationId xmlns:a16="http://schemas.microsoft.com/office/drawing/2014/main" id="{D80A40B9-4135-4ED2-BA6D-7C62321323DB}"/>
              </a:ext>
            </a:extLst>
          </p:cNvPr>
          <p:cNvSpPr>
            <a:spLocks/>
          </p:cNvSpPr>
          <p:nvPr/>
        </p:nvSpPr>
        <p:spPr bwMode="auto">
          <a:xfrm>
            <a:off x="435928" y="3502025"/>
            <a:ext cx="1971675" cy="1355725"/>
          </a:xfrm>
          <a:custGeom>
            <a:avLst/>
            <a:gdLst>
              <a:gd name="T0" fmla="*/ 2147483647 w 1242"/>
              <a:gd name="T1" fmla="*/ 2147483647 h 854"/>
              <a:gd name="T2" fmla="*/ 2147483647 w 1242"/>
              <a:gd name="T3" fmla="*/ 2147483647 h 854"/>
              <a:gd name="T4" fmla="*/ 2147483647 w 1242"/>
              <a:gd name="T5" fmla="*/ 2147483647 h 854"/>
              <a:gd name="T6" fmla="*/ 2147483647 w 1242"/>
              <a:gd name="T7" fmla="*/ 2147483647 h 854"/>
              <a:gd name="T8" fmla="*/ 2147483647 w 1242"/>
              <a:gd name="T9" fmla="*/ 2147483647 h 854"/>
              <a:gd name="T10" fmla="*/ 2147483647 w 1242"/>
              <a:gd name="T11" fmla="*/ 2147483647 h 854"/>
              <a:gd name="T12" fmla="*/ 2147483647 w 1242"/>
              <a:gd name="T13" fmla="*/ 2147483647 h 854"/>
              <a:gd name="T14" fmla="*/ 2147483647 w 1242"/>
              <a:gd name="T15" fmla="*/ 2147483647 h 854"/>
              <a:gd name="T16" fmla="*/ 2147483647 w 1242"/>
              <a:gd name="T17" fmla="*/ 2147483647 h 854"/>
              <a:gd name="T18" fmla="*/ 2147483647 w 1242"/>
              <a:gd name="T19" fmla="*/ 2147483647 h 854"/>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1242"/>
              <a:gd name="T31" fmla="*/ 0 h 854"/>
              <a:gd name="T32" fmla="*/ 1242 w 1242"/>
              <a:gd name="T33" fmla="*/ 854 h 854"/>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1242" h="854">
                <a:moveTo>
                  <a:pt x="1" y="381"/>
                </a:moveTo>
                <a:cubicBezTo>
                  <a:pt x="0" y="296"/>
                  <a:pt x="88" y="222"/>
                  <a:pt x="169" y="162"/>
                </a:cubicBezTo>
                <a:cubicBezTo>
                  <a:pt x="250" y="102"/>
                  <a:pt x="378" y="40"/>
                  <a:pt x="487" y="18"/>
                </a:cubicBezTo>
                <a:cubicBezTo>
                  <a:pt x="616" y="6"/>
                  <a:pt x="685" y="0"/>
                  <a:pt x="823" y="30"/>
                </a:cubicBezTo>
                <a:cubicBezTo>
                  <a:pt x="961" y="60"/>
                  <a:pt x="1121" y="165"/>
                  <a:pt x="1183" y="261"/>
                </a:cubicBezTo>
                <a:cubicBezTo>
                  <a:pt x="1242" y="357"/>
                  <a:pt x="1219" y="523"/>
                  <a:pt x="1177" y="609"/>
                </a:cubicBezTo>
                <a:cubicBezTo>
                  <a:pt x="1135" y="695"/>
                  <a:pt x="1049" y="742"/>
                  <a:pt x="928" y="780"/>
                </a:cubicBezTo>
                <a:cubicBezTo>
                  <a:pt x="807" y="818"/>
                  <a:pt x="573" y="854"/>
                  <a:pt x="448" y="837"/>
                </a:cubicBezTo>
                <a:cubicBezTo>
                  <a:pt x="323" y="820"/>
                  <a:pt x="252" y="751"/>
                  <a:pt x="178" y="675"/>
                </a:cubicBezTo>
                <a:cubicBezTo>
                  <a:pt x="104" y="599"/>
                  <a:pt x="2" y="466"/>
                  <a:pt x="1" y="381"/>
                </a:cubicBezTo>
                <a:close/>
              </a:path>
            </a:pathLst>
          </a:custGeom>
          <a:solidFill>
            <a:srgbClr val="9CE0FA"/>
          </a:solidFill>
          <a:ln>
            <a:noFill/>
          </a:ln>
          <a:extLst>
            <a:ext uri="{91240B29-F687-4f45-9708-019B960494DF}">
              <a14:hiddenLine xmlns="" xmlns:a14="http://schemas.microsoft.com/office/drawing/2010/main" w="9525">
                <a:solidFill>
                  <a:srgbClr val="000000"/>
                </a:solidFill>
                <a:round/>
                <a:headEnd/>
                <a:tailEnd/>
              </a14:hiddenLine>
            </a:ext>
          </a:extLst>
        </p:spPr>
        <p:txBody>
          <a:bodyPr wrap="none" anchor="ctr"/>
          <a:lstStyle/>
          <a:p>
            <a:pPr eaLnBrk="0" fontAlgn="base" hangingPunct="0">
              <a:spcBef>
                <a:spcPct val="0"/>
              </a:spcBef>
              <a:spcAft>
                <a:spcPct val="0"/>
              </a:spcAft>
            </a:pPr>
            <a:endParaRPr lang="en-US" dirty="0">
              <a:solidFill>
                <a:srgbClr val="000000"/>
              </a:solidFill>
              <a:ea typeface="ＭＳ Ｐゴシック" charset="0"/>
            </a:endParaRPr>
          </a:p>
        </p:txBody>
      </p:sp>
      <p:sp>
        <p:nvSpPr>
          <p:cNvPr id="5" name="Freeform 6">
            <a:extLst>
              <a:ext uri="{FF2B5EF4-FFF2-40B4-BE49-F238E27FC236}">
                <a16:creationId xmlns:a16="http://schemas.microsoft.com/office/drawing/2014/main" id="{0D5E4C6F-0A5B-EA97-4218-45947BEF7200}"/>
              </a:ext>
            </a:extLst>
          </p:cNvPr>
          <p:cNvSpPr>
            <a:spLocks/>
          </p:cNvSpPr>
          <p:nvPr/>
        </p:nvSpPr>
        <p:spPr bwMode="auto">
          <a:xfrm>
            <a:off x="837565" y="3840162"/>
            <a:ext cx="390525" cy="209550"/>
          </a:xfrm>
          <a:custGeom>
            <a:avLst/>
            <a:gdLst>
              <a:gd name="T0" fmla="*/ 0 w 342"/>
              <a:gd name="T1" fmla="*/ 2147483647 h 186"/>
              <a:gd name="T2" fmla="*/ 2147483647 w 342"/>
              <a:gd name="T3" fmla="*/ 0 h 186"/>
              <a:gd name="T4" fmla="*/ 0 60000 65536"/>
              <a:gd name="T5" fmla="*/ 0 60000 65536"/>
              <a:gd name="T6" fmla="*/ 0 w 342"/>
              <a:gd name="T7" fmla="*/ 0 h 186"/>
              <a:gd name="T8" fmla="*/ 342 w 342"/>
              <a:gd name="T9" fmla="*/ 186 h 186"/>
            </a:gdLst>
            <a:ahLst/>
            <a:cxnLst>
              <a:cxn ang="T4">
                <a:pos x="T0" y="T1"/>
              </a:cxn>
              <a:cxn ang="T5">
                <a:pos x="T2" y="T3"/>
              </a:cxn>
            </a:cxnLst>
            <a:rect l="T6" t="T7" r="T8" b="T9"/>
            <a:pathLst>
              <a:path w="342" h="186">
                <a:moveTo>
                  <a:pt x="0" y="186"/>
                </a:moveTo>
                <a:lnTo>
                  <a:pt x="342" y="0"/>
                </a:lnTo>
              </a:path>
            </a:pathLst>
          </a:custGeom>
          <a:noFill/>
          <a:ln w="12700">
            <a:solidFill>
              <a:srgbClr val="000000"/>
            </a:solidFill>
            <a:round/>
            <a:headEnd type="none" w="med" len="med"/>
            <a:tailEnd type="triangle" w="med" len="med"/>
          </a:ln>
          <a:extLst>
            <a:ext uri="{909E8E84-426E-40dd-AFC4-6F175D3DCCD1}">
              <a14:hiddenFill xmlns="" xmlns:a14="http://schemas.microsoft.com/office/drawing/2010/main">
                <a:solidFill>
                  <a:srgbClr val="FFFFFF"/>
                </a:solidFill>
              </a14:hiddenFill>
            </a:ext>
          </a:extLst>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ea typeface="ＭＳ Ｐゴシック" charset="0"/>
            </a:endParaRPr>
          </a:p>
        </p:txBody>
      </p:sp>
      <p:grpSp>
        <p:nvGrpSpPr>
          <p:cNvPr id="6" name="Group 7">
            <a:extLst>
              <a:ext uri="{FF2B5EF4-FFF2-40B4-BE49-F238E27FC236}">
                <a16:creationId xmlns:a16="http://schemas.microsoft.com/office/drawing/2014/main" id="{6C0A7BBB-B08C-C53E-A2C6-F456736D743B}"/>
              </a:ext>
            </a:extLst>
          </p:cNvPr>
          <p:cNvGrpSpPr>
            <a:grpSpLocks/>
          </p:cNvGrpSpPr>
          <p:nvPr/>
        </p:nvGrpSpPr>
        <p:grpSpPr bwMode="auto">
          <a:xfrm>
            <a:off x="1143953" y="3522662"/>
            <a:ext cx="501650" cy="400050"/>
            <a:chOff x="1747" y="3190"/>
            <a:chExt cx="316" cy="252"/>
          </a:xfrm>
        </p:grpSpPr>
        <p:sp>
          <p:nvSpPr>
            <p:cNvPr id="7" name="Oval 8">
              <a:extLst>
                <a:ext uri="{FF2B5EF4-FFF2-40B4-BE49-F238E27FC236}">
                  <a16:creationId xmlns:a16="http://schemas.microsoft.com/office/drawing/2014/main" id="{94DE9330-D4C7-1E9E-C642-7F3013911CFA}"/>
                </a:ext>
              </a:extLst>
            </p:cNvPr>
            <p:cNvSpPr>
              <a:spLocks noChangeArrowheads="1"/>
            </p:cNvSpPr>
            <p:nvPr/>
          </p:nvSpPr>
          <p:spPr bwMode="auto">
            <a:xfrm>
              <a:off x="1750" y="3308"/>
              <a:ext cx="313" cy="81"/>
            </a:xfrm>
            <a:prstGeom prst="ellipse">
              <a:avLst/>
            </a:prstGeom>
            <a:solidFill>
              <a:srgbClr val="CCCCFF"/>
            </a:solidFill>
            <a:ln w="12700">
              <a:solidFill>
                <a:srgbClr val="000000"/>
              </a:solidFill>
              <a:round/>
              <a:headEnd/>
              <a:tailEnd/>
            </a:ln>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ea typeface="ＭＳ Ｐゴシック" charset="0"/>
              </a:endParaRPr>
            </a:p>
          </p:txBody>
        </p:sp>
        <p:sp>
          <p:nvSpPr>
            <p:cNvPr id="8" name="Line 9">
              <a:extLst>
                <a:ext uri="{FF2B5EF4-FFF2-40B4-BE49-F238E27FC236}">
                  <a16:creationId xmlns:a16="http://schemas.microsoft.com/office/drawing/2014/main" id="{6F3B45A9-2FDF-5472-2656-491737DAD6C2}"/>
                </a:ext>
              </a:extLst>
            </p:cNvPr>
            <p:cNvSpPr>
              <a:spLocks noChangeShapeType="1"/>
            </p:cNvSpPr>
            <p:nvPr/>
          </p:nvSpPr>
          <p:spPr bwMode="auto">
            <a:xfrm>
              <a:off x="1750" y="3301"/>
              <a:ext cx="0" cy="50"/>
            </a:xfrm>
            <a:prstGeom prst="line">
              <a:avLst/>
            </a:prstGeom>
            <a:noFill/>
            <a:ln w="12700">
              <a:solidFill>
                <a:srgbClr val="000000"/>
              </a:solidFill>
              <a:round/>
              <a:headEnd/>
              <a:tailEnd/>
            </a:ln>
            <a:extLst>
              <a:ext uri="{909E8E84-426E-40dd-AFC4-6F175D3DCCD1}">
                <a14:hiddenFill xmlns="" xmlns:a14="http://schemas.microsoft.com/office/drawing/2010/main">
                  <a:noFill/>
                </a14:hiddenFill>
              </a:ext>
            </a:extLst>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ea typeface="ＭＳ Ｐゴシック" charset="0"/>
              </a:endParaRPr>
            </a:p>
          </p:txBody>
        </p:sp>
        <p:sp>
          <p:nvSpPr>
            <p:cNvPr id="9" name="Line 10">
              <a:extLst>
                <a:ext uri="{FF2B5EF4-FFF2-40B4-BE49-F238E27FC236}">
                  <a16:creationId xmlns:a16="http://schemas.microsoft.com/office/drawing/2014/main" id="{E79BC3FB-E223-04CE-BD8A-47E40090228D}"/>
                </a:ext>
              </a:extLst>
            </p:cNvPr>
            <p:cNvSpPr>
              <a:spLocks noChangeShapeType="1"/>
            </p:cNvSpPr>
            <p:nvPr/>
          </p:nvSpPr>
          <p:spPr bwMode="auto">
            <a:xfrm>
              <a:off x="2063" y="3301"/>
              <a:ext cx="0" cy="50"/>
            </a:xfrm>
            <a:prstGeom prst="line">
              <a:avLst/>
            </a:prstGeom>
            <a:noFill/>
            <a:ln w="12700">
              <a:solidFill>
                <a:srgbClr val="000000"/>
              </a:solidFill>
              <a:round/>
              <a:headEnd/>
              <a:tailEnd/>
            </a:ln>
            <a:extLst>
              <a:ext uri="{909E8E84-426E-40dd-AFC4-6F175D3DCCD1}">
                <a14:hiddenFill xmlns="" xmlns:a14="http://schemas.microsoft.com/office/drawing/2010/main">
                  <a:noFill/>
                </a14:hiddenFill>
              </a:ext>
            </a:extLst>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ea typeface="ＭＳ Ｐゴシック" charset="0"/>
              </a:endParaRPr>
            </a:p>
          </p:txBody>
        </p:sp>
        <p:sp>
          <p:nvSpPr>
            <p:cNvPr id="10" name="Rectangle 11">
              <a:extLst>
                <a:ext uri="{FF2B5EF4-FFF2-40B4-BE49-F238E27FC236}">
                  <a16:creationId xmlns:a16="http://schemas.microsoft.com/office/drawing/2014/main" id="{120F884A-093C-5EE3-5526-69FD0619D3CE}"/>
                </a:ext>
              </a:extLst>
            </p:cNvPr>
            <p:cNvSpPr>
              <a:spLocks noChangeArrowheads="1"/>
            </p:cNvSpPr>
            <p:nvPr/>
          </p:nvSpPr>
          <p:spPr bwMode="auto">
            <a:xfrm>
              <a:off x="1750" y="3301"/>
              <a:ext cx="310" cy="49"/>
            </a:xfrm>
            <a:prstGeom prst="rect">
              <a:avLst/>
            </a:prstGeom>
            <a:solidFill>
              <a:srgbClr val="CCCCFF"/>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wrap="none" anchor="ctr"/>
            <a:lstStyle/>
            <a:p>
              <a:pPr marL="0" marR="0" lvl="0" indent="0" algn="ctr" defTabSz="914400" eaLnBrk="0" fontAlgn="base" latinLnBrk="0" hangingPunct="0">
                <a:lnSpc>
                  <a:spcPct val="100000"/>
                </a:lnSpc>
                <a:spcBef>
                  <a:spcPct val="0"/>
                </a:spcBef>
                <a:spcAft>
                  <a:spcPct val="0"/>
                </a:spcAft>
                <a:buClrTx/>
                <a:buSzTx/>
                <a:buFontTx/>
                <a:buNone/>
                <a:tabLst/>
                <a:defRPr/>
              </a:pPr>
              <a:endParaRPr kumimoji="0" lang="en-US" sz="2400" b="0" i="0" u="none" strike="noStrike" kern="0" cap="none" spc="0" normalizeH="0" baseline="0" noProof="0" dirty="0">
                <a:ln>
                  <a:noFill/>
                </a:ln>
                <a:solidFill>
                  <a:srgbClr val="000000"/>
                </a:solidFill>
                <a:effectLst/>
                <a:uLnTx/>
                <a:uFillTx/>
                <a:ea typeface="ＭＳ Ｐゴシック" charset="0"/>
              </a:endParaRPr>
            </a:p>
          </p:txBody>
        </p:sp>
        <p:sp>
          <p:nvSpPr>
            <p:cNvPr id="11" name="Oval 12">
              <a:extLst>
                <a:ext uri="{FF2B5EF4-FFF2-40B4-BE49-F238E27FC236}">
                  <a16:creationId xmlns:a16="http://schemas.microsoft.com/office/drawing/2014/main" id="{6C63008D-FC62-F792-834F-2973C6C7A4AF}"/>
                </a:ext>
              </a:extLst>
            </p:cNvPr>
            <p:cNvSpPr>
              <a:spLocks noChangeArrowheads="1"/>
            </p:cNvSpPr>
            <p:nvPr/>
          </p:nvSpPr>
          <p:spPr bwMode="auto">
            <a:xfrm>
              <a:off x="1747" y="3242"/>
              <a:ext cx="313" cy="95"/>
            </a:xfrm>
            <a:prstGeom prst="ellipse">
              <a:avLst/>
            </a:prstGeom>
            <a:solidFill>
              <a:srgbClr val="CCCCFF"/>
            </a:solidFill>
            <a:ln w="12700">
              <a:solidFill>
                <a:srgbClr val="000000"/>
              </a:solidFill>
              <a:round/>
              <a:headEnd/>
              <a:tailEnd/>
            </a:ln>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ea typeface="ＭＳ Ｐゴシック" charset="0"/>
              </a:endParaRPr>
            </a:p>
          </p:txBody>
        </p:sp>
        <p:grpSp>
          <p:nvGrpSpPr>
            <p:cNvPr id="12" name="Group 13">
              <a:extLst>
                <a:ext uri="{FF2B5EF4-FFF2-40B4-BE49-F238E27FC236}">
                  <a16:creationId xmlns:a16="http://schemas.microsoft.com/office/drawing/2014/main" id="{B09F722E-6BE3-7621-0E90-33ADD2AF0EE0}"/>
                </a:ext>
              </a:extLst>
            </p:cNvPr>
            <p:cNvGrpSpPr>
              <a:grpSpLocks/>
            </p:cNvGrpSpPr>
            <p:nvPr/>
          </p:nvGrpSpPr>
          <p:grpSpPr bwMode="auto">
            <a:xfrm>
              <a:off x="1799" y="3190"/>
              <a:ext cx="194" cy="252"/>
              <a:chOff x="2960" y="2425"/>
              <a:chExt cx="197" cy="252"/>
            </a:xfrm>
          </p:grpSpPr>
          <p:sp>
            <p:nvSpPr>
              <p:cNvPr id="13" name="Rectangle 14">
                <a:extLst>
                  <a:ext uri="{FF2B5EF4-FFF2-40B4-BE49-F238E27FC236}">
                    <a16:creationId xmlns:a16="http://schemas.microsoft.com/office/drawing/2014/main" id="{CB8EB4CC-30FE-7EC3-4691-3BDE7AE418A3}"/>
                  </a:ext>
                </a:extLst>
              </p:cNvPr>
              <p:cNvSpPr>
                <a:spLocks noChangeArrowheads="1"/>
              </p:cNvSpPr>
              <p:nvPr/>
            </p:nvSpPr>
            <p:spPr bwMode="auto">
              <a:xfrm>
                <a:off x="2982" y="2490"/>
                <a:ext cx="144" cy="132"/>
              </a:xfrm>
              <a:prstGeom prst="rect">
                <a:avLst/>
              </a:prstGeom>
              <a:solidFill>
                <a:srgbClr val="CCCCFF"/>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ea typeface="ＭＳ Ｐゴシック" charset="0"/>
                </a:endParaRPr>
              </a:p>
            </p:txBody>
          </p:sp>
          <p:sp>
            <p:nvSpPr>
              <p:cNvPr id="14" name="Text Box 15">
                <a:extLst>
                  <a:ext uri="{FF2B5EF4-FFF2-40B4-BE49-F238E27FC236}">
                    <a16:creationId xmlns:a16="http://schemas.microsoft.com/office/drawing/2014/main" id="{E222B98D-DC10-7228-1D09-E956DDB9740D}"/>
                  </a:ext>
                </a:extLst>
              </p:cNvPr>
              <p:cNvSpPr txBox="1">
                <a:spLocks noChangeArrowheads="1"/>
              </p:cNvSpPr>
              <p:nvPr/>
            </p:nvSpPr>
            <p:spPr bwMode="auto">
              <a:xfrm>
                <a:off x="2960" y="2425"/>
                <a:ext cx="197" cy="25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en-US" sz="2000" b="0" i="0" u="none" strike="noStrike" kern="0" cap="none" spc="0" normalizeH="0" baseline="0" noProof="0" dirty="0">
                    <a:ln>
                      <a:noFill/>
                    </a:ln>
                    <a:solidFill>
                      <a:srgbClr val="000000"/>
                    </a:solidFill>
                    <a:effectLst/>
                    <a:uLnTx/>
                    <a:uFillTx/>
                    <a:latin typeface="+mn-lt"/>
                    <a:ea typeface="ＭＳ Ｐゴシック" charset="0"/>
                  </a:rPr>
                  <a:t>a</a:t>
                </a:r>
                <a:endParaRPr kumimoji="0" lang="en-US" sz="2400" b="0" i="0" u="none" strike="noStrike" kern="0" cap="none" spc="0" normalizeH="0" baseline="0" noProof="0" dirty="0">
                  <a:ln>
                    <a:noFill/>
                  </a:ln>
                  <a:solidFill>
                    <a:srgbClr val="000000"/>
                  </a:solidFill>
                  <a:effectLst/>
                  <a:uLnTx/>
                  <a:uFillTx/>
                  <a:latin typeface="+mn-lt"/>
                  <a:ea typeface="ＭＳ Ｐゴシック" charset="0"/>
                </a:endParaRPr>
              </a:p>
            </p:txBody>
          </p:sp>
        </p:grpSp>
      </p:grpSp>
      <p:grpSp>
        <p:nvGrpSpPr>
          <p:cNvPr id="15" name="Group 16">
            <a:extLst>
              <a:ext uri="{FF2B5EF4-FFF2-40B4-BE49-F238E27FC236}">
                <a16:creationId xmlns:a16="http://schemas.microsoft.com/office/drawing/2014/main" id="{A19708C3-2043-D57D-43BF-05A345B4E80B}"/>
              </a:ext>
            </a:extLst>
          </p:cNvPr>
          <p:cNvGrpSpPr>
            <a:grpSpLocks/>
          </p:cNvGrpSpPr>
          <p:nvPr/>
        </p:nvGrpSpPr>
        <p:grpSpPr bwMode="auto">
          <a:xfrm>
            <a:off x="496253" y="3927475"/>
            <a:ext cx="501650" cy="400050"/>
            <a:chOff x="2221" y="3571"/>
            <a:chExt cx="316" cy="252"/>
          </a:xfrm>
        </p:grpSpPr>
        <p:sp>
          <p:nvSpPr>
            <p:cNvPr id="16" name="Oval 17">
              <a:extLst>
                <a:ext uri="{FF2B5EF4-FFF2-40B4-BE49-F238E27FC236}">
                  <a16:creationId xmlns:a16="http://schemas.microsoft.com/office/drawing/2014/main" id="{2ED45486-CF27-79B2-5B1B-C8F2835B0370}"/>
                </a:ext>
              </a:extLst>
            </p:cNvPr>
            <p:cNvSpPr>
              <a:spLocks noChangeArrowheads="1"/>
            </p:cNvSpPr>
            <p:nvPr/>
          </p:nvSpPr>
          <p:spPr bwMode="auto">
            <a:xfrm>
              <a:off x="2224" y="3695"/>
              <a:ext cx="313" cy="81"/>
            </a:xfrm>
            <a:prstGeom prst="ellipse">
              <a:avLst/>
            </a:prstGeom>
            <a:solidFill>
              <a:srgbClr val="CCCCFF"/>
            </a:solidFill>
            <a:ln w="12700">
              <a:solidFill>
                <a:srgbClr val="000000"/>
              </a:solidFill>
              <a:round/>
              <a:headEnd/>
              <a:tailEnd/>
            </a:ln>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ea typeface="ＭＳ Ｐゴシック" charset="0"/>
              </a:endParaRPr>
            </a:p>
          </p:txBody>
        </p:sp>
        <p:sp>
          <p:nvSpPr>
            <p:cNvPr id="17" name="Line 18">
              <a:extLst>
                <a:ext uri="{FF2B5EF4-FFF2-40B4-BE49-F238E27FC236}">
                  <a16:creationId xmlns:a16="http://schemas.microsoft.com/office/drawing/2014/main" id="{A24949D4-6AF6-07EA-CA91-DFDE67E2C8B5}"/>
                </a:ext>
              </a:extLst>
            </p:cNvPr>
            <p:cNvSpPr>
              <a:spLocks noChangeShapeType="1"/>
            </p:cNvSpPr>
            <p:nvPr/>
          </p:nvSpPr>
          <p:spPr bwMode="auto">
            <a:xfrm>
              <a:off x="2224" y="3688"/>
              <a:ext cx="0" cy="50"/>
            </a:xfrm>
            <a:prstGeom prst="line">
              <a:avLst/>
            </a:prstGeom>
            <a:noFill/>
            <a:ln w="12700">
              <a:solidFill>
                <a:srgbClr val="000000"/>
              </a:solidFill>
              <a:round/>
              <a:headEnd/>
              <a:tailEnd/>
            </a:ln>
            <a:extLst>
              <a:ext uri="{909E8E84-426E-40dd-AFC4-6F175D3DCCD1}">
                <a14:hiddenFill xmlns="" xmlns:a14="http://schemas.microsoft.com/office/drawing/2010/main">
                  <a:noFill/>
                </a14:hiddenFill>
              </a:ext>
            </a:extLst>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ea typeface="ＭＳ Ｐゴシック" charset="0"/>
              </a:endParaRPr>
            </a:p>
          </p:txBody>
        </p:sp>
        <p:sp>
          <p:nvSpPr>
            <p:cNvPr id="18" name="Line 19">
              <a:extLst>
                <a:ext uri="{FF2B5EF4-FFF2-40B4-BE49-F238E27FC236}">
                  <a16:creationId xmlns:a16="http://schemas.microsoft.com/office/drawing/2014/main" id="{412CD621-F127-9A0E-FB75-16812EB8B4FE}"/>
                </a:ext>
              </a:extLst>
            </p:cNvPr>
            <p:cNvSpPr>
              <a:spLocks noChangeShapeType="1"/>
            </p:cNvSpPr>
            <p:nvPr/>
          </p:nvSpPr>
          <p:spPr bwMode="auto">
            <a:xfrm>
              <a:off x="2537" y="3688"/>
              <a:ext cx="0" cy="50"/>
            </a:xfrm>
            <a:prstGeom prst="line">
              <a:avLst/>
            </a:prstGeom>
            <a:noFill/>
            <a:ln w="12700">
              <a:solidFill>
                <a:srgbClr val="000000"/>
              </a:solidFill>
              <a:round/>
              <a:headEnd/>
              <a:tailEnd/>
            </a:ln>
            <a:extLst>
              <a:ext uri="{909E8E84-426E-40dd-AFC4-6F175D3DCCD1}">
                <a14:hiddenFill xmlns="" xmlns:a14="http://schemas.microsoft.com/office/drawing/2010/main">
                  <a:noFill/>
                </a14:hiddenFill>
              </a:ext>
            </a:extLst>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ea typeface="ＭＳ Ｐゴシック" charset="0"/>
              </a:endParaRPr>
            </a:p>
          </p:txBody>
        </p:sp>
        <p:sp>
          <p:nvSpPr>
            <p:cNvPr id="19" name="Rectangle 20">
              <a:extLst>
                <a:ext uri="{FF2B5EF4-FFF2-40B4-BE49-F238E27FC236}">
                  <a16:creationId xmlns:a16="http://schemas.microsoft.com/office/drawing/2014/main" id="{42A6382E-B7B3-484B-F0D7-90090E0B44AD}"/>
                </a:ext>
              </a:extLst>
            </p:cNvPr>
            <p:cNvSpPr>
              <a:spLocks noChangeArrowheads="1"/>
            </p:cNvSpPr>
            <p:nvPr/>
          </p:nvSpPr>
          <p:spPr bwMode="auto">
            <a:xfrm>
              <a:off x="2224" y="3688"/>
              <a:ext cx="310" cy="49"/>
            </a:xfrm>
            <a:prstGeom prst="rect">
              <a:avLst/>
            </a:prstGeom>
            <a:solidFill>
              <a:srgbClr val="CCCCFF"/>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wrap="none" anchor="ctr"/>
            <a:lstStyle/>
            <a:p>
              <a:pPr marL="0" marR="0" lvl="0" indent="0" algn="ctr" defTabSz="914400" eaLnBrk="0" fontAlgn="base" latinLnBrk="0" hangingPunct="0">
                <a:lnSpc>
                  <a:spcPct val="100000"/>
                </a:lnSpc>
                <a:spcBef>
                  <a:spcPct val="0"/>
                </a:spcBef>
                <a:spcAft>
                  <a:spcPct val="0"/>
                </a:spcAft>
                <a:buClrTx/>
                <a:buSzTx/>
                <a:buFontTx/>
                <a:buNone/>
                <a:tabLst/>
                <a:defRPr/>
              </a:pPr>
              <a:endParaRPr kumimoji="0" lang="en-US" sz="2400" b="0" i="0" u="none" strike="noStrike" kern="0" cap="none" spc="0" normalizeH="0" baseline="0" noProof="0" dirty="0">
                <a:ln>
                  <a:noFill/>
                </a:ln>
                <a:solidFill>
                  <a:srgbClr val="000000"/>
                </a:solidFill>
                <a:effectLst/>
                <a:uLnTx/>
                <a:uFillTx/>
                <a:ea typeface="ＭＳ Ｐゴシック" charset="0"/>
              </a:endParaRPr>
            </a:p>
          </p:txBody>
        </p:sp>
        <p:sp>
          <p:nvSpPr>
            <p:cNvPr id="20" name="Oval 21">
              <a:extLst>
                <a:ext uri="{FF2B5EF4-FFF2-40B4-BE49-F238E27FC236}">
                  <a16:creationId xmlns:a16="http://schemas.microsoft.com/office/drawing/2014/main" id="{835E2D71-BC99-8375-295A-FD83CA137D43}"/>
                </a:ext>
              </a:extLst>
            </p:cNvPr>
            <p:cNvSpPr>
              <a:spLocks noChangeArrowheads="1"/>
            </p:cNvSpPr>
            <p:nvPr/>
          </p:nvSpPr>
          <p:spPr bwMode="auto">
            <a:xfrm>
              <a:off x="2221" y="3629"/>
              <a:ext cx="313" cy="95"/>
            </a:xfrm>
            <a:prstGeom prst="ellipse">
              <a:avLst/>
            </a:prstGeom>
            <a:solidFill>
              <a:srgbClr val="CCCCFF"/>
            </a:solidFill>
            <a:ln w="12700">
              <a:solidFill>
                <a:srgbClr val="000000"/>
              </a:solidFill>
              <a:round/>
              <a:headEnd/>
              <a:tailEnd/>
            </a:ln>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ea typeface="ＭＳ Ｐゴシック" charset="0"/>
              </a:endParaRPr>
            </a:p>
          </p:txBody>
        </p:sp>
        <p:grpSp>
          <p:nvGrpSpPr>
            <p:cNvPr id="21" name="Group 22">
              <a:extLst>
                <a:ext uri="{FF2B5EF4-FFF2-40B4-BE49-F238E27FC236}">
                  <a16:creationId xmlns:a16="http://schemas.microsoft.com/office/drawing/2014/main" id="{F8CB2D03-A0DE-5368-8FA6-24B964CAAAE7}"/>
                </a:ext>
              </a:extLst>
            </p:cNvPr>
            <p:cNvGrpSpPr>
              <a:grpSpLocks/>
            </p:cNvGrpSpPr>
            <p:nvPr/>
          </p:nvGrpSpPr>
          <p:grpSpPr bwMode="auto">
            <a:xfrm>
              <a:off x="2283" y="3571"/>
              <a:ext cx="206" cy="252"/>
              <a:chOff x="2954" y="2425"/>
              <a:chExt cx="209" cy="252"/>
            </a:xfrm>
          </p:grpSpPr>
          <p:sp>
            <p:nvSpPr>
              <p:cNvPr id="22" name="Rectangle 23">
                <a:extLst>
                  <a:ext uri="{FF2B5EF4-FFF2-40B4-BE49-F238E27FC236}">
                    <a16:creationId xmlns:a16="http://schemas.microsoft.com/office/drawing/2014/main" id="{510FB1E6-BCB2-3D4B-D1D9-84F637D6566A}"/>
                  </a:ext>
                </a:extLst>
              </p:cNvPr>
              <p:cNvSpPr>
                <a:spLocks noChangeArrowheads="1"/>
              </p:cNvSpPr>
              <p:nvPr/>
            </p:nvSpPr>
            <p:spPr bwMode="auto">
              <a:xfrm>
                <a:off x="2982" y="2490"/>
                <a:ext cx="146" cy="132"/>
              </a:xfrm>
              <a:prstGeom prst="rect">
                <a:avLst/>
              </a:prstGeom>
              <a:solidFill>
                <a:srgbClr val="CCCCFF"/>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ea typeface="ＭＳ Ｐゴシック" charset="0"/>
                </a:endParaRPr>
              </a:p>
            </p:txBody>
          </p:sp>
          <p:sp>
            <p:nvSpPr>
              <p:cNvPr id="23" name="Text Box 24">
                <a:extLst>
                  <a:ext uri="{FF2B5EF4-FFF2-40B4-BE49-F238E27FC236}">
                    <a16:creationId xmlns:a16="http://schemas.microsoft.com/office/drawing/2014/main" id="{589FAA4B-7CC5-4AD3-C996-3BADBFB80FDB}"/>
                  </a:ext>
                </a:extLst>
              </p:cNvPr>
              <p:cNvSpPr txBox="1">
                <a:spLocks noChangeArrowheads="1"/>
              </p:cNvSpPr>
              <p:nvPr/>
            </p:nvSpPr>
            <p:spPr bwMode="auto">
              <a:xfrm>
                <a:off x="2954" y="2425"/>
                <a:ext cx="209" cy="25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en-US" sz="2000" b="0" i="0" u="none" strike="noStrike" kern="0" cap="none" spc="0" normalizeH="0" baseline="0" noProof="0" dirty="0">
                    <a:ln>
                      <a:noFill/>
                    </a:ln>
                    <a:solidFill>
                      <a:srgbClr val="000000"/>
                    </a:solidFill>
                    <a:effectLst/>
                    <a:uLnTx/>
                    <a:uFillTx/>
                    <a:latin typeface="+mn-lt"/>
                    <a:ea typeface="ＭＳ Ｐゴシック" charset="0"/>
                  </a:rPr>
                  <a:t>d</a:t>
                </a:r>
                <a:endParaRPr kumimoji="0" lang="en-US" sz="2400" b="0" i="0" u="none" strike="noStrike" kern="0" cap="none" spc="0" normalizeH="0" baseline="0" noProof="0" dirty="0">
                  <a:ln>
                    <a:noFill/>
                  </a:ln>
                  <a:solidFill>
                    <a:srgbClr val="000000"/>
                  </a:solidFill>
                  <a:effectLst/>
                  <a:uLnTx/>
                  <a:uFillTx/>
                  <a:latin typeface="+mn-lt"/>
                  <a:ea typeface="ＭＳ Ｐゴシック" charset="0"/>
                </a:endParaRPr>
              </a:p>
            </p:txBody>
          </p:sp>
        </p:grpSp>
      </p:grpSp>
      <p:grpSp>
        <p:nvGrpSpPr>
          <p:cNvPr id="24" name="Group 25">
            <a:extLst>
              <a:ext uri="{FF2B5EF4-FFF2-40B4-BE49-F238E27FC236}">
                <a16:creationId xmlns:a16="http://schemas.microsoft.com/office/drawing/2014/main" id="{C73CD2CF-8216-76D6-D5DE-C0E59E075658}"/>
              </a:ext>
            </a:extLst>
          </p:cNvPr>
          <p:cNvGrpSpPr>
            <a:grpSpLocks/>
          </p:cNvGrpSpPr>
          <p:nvPr/>
        </p:nvGrpSpPr>
        <p:grpSpPr bwMode="auto">
          <a:xfrm>
            <a:off x="1131253" y="4389437"/>
            <a:ext cx="500062" cy="400050"/>
            <a:chOff x="2903" y="2884"/>
            <a:chExt cx="315" cy="252"/>
          </a:xfrm>
        </p:grpSpPr>
        <p:grpSp>
          <p:nvGrpSpPr>
            <p:cNvPr id="25" name="Group 26">
              <a:extLst>
                <a:ext uri="{FF2B5EF4-FFF2-40B4-BE49-F238E27FC236}">
                  <a16:creationId xmlns:a16="http://schemas.microsoft.com/office/drawing/2014/main" id="{3ADAE6F7-5237-6E10-D6E9-6C22FF6A803A}"/>
                </a:ext>
              </a:extLst>
            </p:cNvPr>
            <p:cNvGrpSpPr>
              <a:grpSpLocks/>
            </p:cNvGrpSpPr>
            <p:nvPr/>
          </p:nvGrpSpPr>
          <p:grpSpPr bwMode="auto">
            <a:xfrm>
              <a:off x="2903" y="2938"/>
              <a:ext cx="315" cy="144"/>
              <a:chOff x="2903" y="2938"/>
              <a:chExt cx="315" cy="144"/>
            </a:xfrm>
          </p:grpSpPr>
          <p:sp>
            <p:nvSpPr>
              <p:cNvPr id="29" name="Oval 27">
                <a:extLst>
                  <a:ext uri="{FF2B5EF4-FFF2-40B4-BE49-F238E27FC236}">
                    <a16:creationId xmlns:a16="http://schemas.microsoft.com/office/drawing/2014/main" id="{E2179C36-3217-CE95-1A50-B25D6809516B}"/>
                  </a:ext>
                </a:extLst>
              </p:cNvPr>
              <p:cNvSpPr>
                <a:spLocks noChangeArrowheads="1"/>
              </p:cNvSpPr>
              <p:nvPr/>
            </p:nvSpPr>
            <p:spPr bwMode="auto">
              <a:xfrm>
                <a:off x="2903" y="3001"/>
                <a:ext cx="312" cy="81"/>
              </a:xfrm>
              <a:prstGeom prst="ellipse">
                <a:avLst/>
              </a:prstGeom>
              <a:solidFill>
                <a:srgbClr val="CCCCFF"/>
              </a:solidFill>
              <a:ln w="12700">
                <a:solidFill>
                  <a:srgbClr val="000000"/>
                </a:solidFill>
                <a:round/>
                <a:headEnd/>
                <a:tailEnd/>
              </a:ln>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ea typeface="ＭＳ Ｐゴシック" charset="0"/>
                </a:endParaRPr>
              </a:p>
            </p:txBody>
          </p:sp>
          <p:sp>
            <p:nvSpPr>
              <p:cNvPr id="30" name="Line 28">
                <a:extLst>
                  <a:ext uri="{FF2B5EF4-FFF2-40B4-BE49-F238E27FC236}">
                    <a16:creationId xmlns:a16="http://schemas.microsoft.com/office/drawing/2014/main" id="{263F3CEB-9F36-7E6E-4C86-9B4692909627}"/>
                  </a:ext>
                </a:extLst>
              </p:cNvPr>
              <p:cNvSpPr>
                <a:spLocks noChangeShapeType="1"/>
              </p:cNvSpPr>
              <p:nvPr/>
            </p:nvSpPr>
            <p:spPr bwMode="auto">
              <a:xfrm>
                <a:off x="2903" y="2994"/>
                <a:ext cx="0" cy="50"/>
              </a:xfrm>
              <a:prstGeom prst="line">
                <a:avLst/>
              </a:prstGeom>
              <a:noFill/>
              <a:ln w="12700">
                <a:solidFill>
                  <a:srgbClr val="000000"/>
                </a:solidFill>
                <a:round/>
                <a:headEnd/>
                <a:tailEnd/>
              </a:ln>
              <a:extLst>
                <a:ext uri="{909E8E84-426E-40dd-AFC4-6F175D3DCCD1}">
                  <a14:hiddenFill xmlns="" xmlns:a14="http://schemas.microsoft.com/office/drawing/2010/main">
                    <a:noFill/>
                  </a14:hiddenFill>
                </a:ext>
              </a:extLst>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ea typeface="ＭＳ Ｐゴシック" charset="0"/>
                </a:endParaRPr>
              </a:p>
            </p:txBody>
          </p:sp>
          <p:sp>
            <p:nvSpPr>
              <p:cNvPr id="31" name="Line 29">
                <a:extLst>
                  <a:ext uri="{FF2B5EF4-FFF2-40B4-BE49-F238E27FC236}">
                    <a16:creationId xmlns:a16="http://schemas.microsoft.com/office/drawing/2014/main" id="{1E402B32-B3D5-85C2-F6DA-DFB75F0A1DD4}"/>
                  </a:ext>
                </a:extLst>
              </p:cNvPr>
              <p:cNvSpPr>
                <a:spLocks noChangeShapeType="1"/>
              </p:cNvSpPr>
              <p:nvPr/>
            </p:nvSpPr>
            <p:spPr bwMode="auto">
              <a:xfrm>
                <a:off x="3215" y="2994"/>
                <a:ext cx="0" cy="50"/>
              </a:xfrm>
              <a:prstGeom prst="line">
                <a:avLst/>
              </a:prstGeom>
              <a:noFill/>
              <a:ln w="12700">
                <a:solidFill>
                  <a:srgbClr val="000000"/>
                </a:solidFill>
                <a:round/>
                <a:headEnd/>
                <a:tailEnd/>
              </a:ln>
              <a:extLst>
                <a:ext uri="{909E8E84-426E-40dd-AFC4-6F175D3DCCD1}">
                  <a14:hiddenFill xmlns="" xmlns:a14="http://schemas.microsoft.com/office/drawing/2010/main">
                    <a:noFill/>
                  </a14:hiddenFill>
                </a:ext>
              </a:extLst>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ea typeface="ＭＳ Ｐゴシック" charset="0"/>
                </a:endParaRPr>
              </a:p>
            </p:txBody>
          </p:sp>
          <p:sp>
            <p:nvSpPr>
              <p:cNvPr id="32" name="Rectangle 30">
                <a:extLst>
                  <a:ext uri="{FF2B5EF4-FFF2-40B4-BE49-F238E27FC236}">
                    <a16:creationId xmlns:a16="http://schemas.microsoft.com/office/drawing/2014/main" id="{1F7C559B-3407-FB48-09BB-D35F15423CB1}"/>
                  </a:ext>
                </a:extLst>
              </p:cNvPr>
              <p:cNvSpPr>
                <a:spLocks noChangeArrowheads="1"/>
              </p:cNvSpPr>
              <p:nvPr/>
            </p:nvSpPr>
            <p:spPr bwMode="auto">
              <a:xfrm>
                <a:off x="2903" y="2994"/>
                <a:ext cx="309" cy="49"/>
              </a:xfrm>
              <a:prstGeom prst="rect">
                <a:avLst/>
              </a:prstGeom>
              <a:solidFill>
                <a:srgbClr val="CCCCFF"/>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wrap="none" anchor="ctr"/>
              <a:lstStyle/>
              <a:p>
                <a:pPr marL="0" marR="0" lvl="0" indent="0" algn="ctr" defTabSz="914400" eaLnBrk="0" fontAlgn="base" latinLnBrk="0" hangingPunct="0">
                  <a:lnSpc>
                    <a:spcPct val="100000"/>
                  </a:lnSpc>
                  <a:spcBef>
                    <a:spcPct val="0"/>
                  </a:spcBef>
                  <a:spcAft>
                    <a:spcPct val="0"/>
                  </a:spcAft>
                  <a:buClrTx/>
                  <a:buSzTx/>
                  <a:buFontTx/>
                  <a:buNone/>
                  <a:tabLst/>
                  <a:defRPr/>
                </a:pPr>
                <a:endParaRPr kumimoji="0" lang="en-US" sz="2400" b="0" i="0" u="none" strike="noStrike" kern="0" cap="none" spc="0" normalizeH="0" baseline="0" noProof="0" dirty="0">
                  <a:ln>
                    <a:noFill/>
                  </a:ln>
                  <a:solidFill>
                    <a:srgbClr val="000000"/>
                  </a:solidFill>
                  <a:effectLst/>
                  <a:uLnTx/>
                  <a:uFillTx/>
                  <a:ea typeface="ＭＳ Ｐゴシック" charset="0"/>
                </a:endParaRPr>
              </a:p>
            </p:txBody>
          </p:sp>
          <p:sp>
            <p:nvSpPr>
              <p:cNvPr id="33" name="Oval 31">
                <a:extLst>
                  <a:ext uri="{FF2B5EF4-FFF2-40B4-BE49-F238E27FC236}">
                    <a16:creationId xmlns:a16="http://schemas.microsoft.com/office/drawing/2014/main" id="{165B7E75-266E-13D6-46D9-18833400C8CB}"/>
                  </a:ext>
                </a:extLst>
              </p:cNvPr>
              <p:cNvSpPr>
                <a:spLocks noChangeArrowheads="1"/>
              </p:cNvSpPr>
              <p:nvPr/>
            </p:nvSpPr>
            <p:spPr bwMode="auto">
              <a:xfrm>
                <a:off x="2906" y="2938"/>
                <a:ext cx="312" cy="95"/>
              </a:xfrm>
              <a:prstGeom prst="ellipse">
                <a:avLst/>
              </a:prstGeom>
              <a:solidFill>
                <a:srgbClr val="CCCCFF"/>
              </a:solidFill>
              <a:ln w="12700">
                <a:solidFill>
                  <a:srgbClr val="000000"/>
                </a:solidFill>
                <a:round/>
                <a:headEnd/>
                <a:tailEnd/>
              </a:ln>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ea typeface="ＭＳ Ｐゴシック" charset="0"/>
                </a:endParaRPr>
              </a:p>
            </p:txBody>
          </p:sp>
        </p:grpSp>
        <p:grpSp>
          <p:nvGrpSpPr>
            <p:cNvPr id="26" name="Group 32">
              <a:extLst>
                <a:ext uri="{FF2B5EF4-FFF2-40B4-BE49-F238E27FC236}">
                  <a16:creationId xmlns:a16="http://schemas.microsoft.com/office/drawing/2014/main" id="{1719325E-9B60-FF1A-6574-3B3BC3020524}"/>
                </a:ext>
              </a:extLst>
            </p:cNvPr>
            <p:cNvGrpSpPr>
              <a:grpSpLocks/>
            </p:cNvGrpSpPr>
            <p:nvPr/>
          </p:nvGrpSpPr>
          <p:grpSpPr bwMode="auto">
            <a:xfrm>
              <a:off x="2963" y="2884"/>
              <a:ext cx="185" cy="252"/>
              <a:chOff x="2964" y="2425"/>
              <a:chExt cx="188" cy="252"/>
            </a:xfrm>
          </p:grpSpPr>
          <p:sp>
            <p:nvSpPr>
              <p:cNvPr id="27" name="Rectangle 33">
                <a:extLst>
                  <a:ext uri="{FF2B5EF4-FFF2-40B4-BE49-F238E27FC236}">
                    <a16:creationId xmlns:a16="http://schemas.microsoft.com/office/drawing/2014/main" id="{E3B7732E-6EED-FD4F-CDD6-186B3B1A9881}"/>
                  </a:ext>
                </a:extLst>
              </p:cNvPr>
              <p:cNvSpPr>
                <a:spLocks noChangeArrowheads="1"/>
              </p:cNvSpPr>
              <p:nvPr/>
            </p:nvSpPr>
            <p:spPr bwMode="auto">
              <a:xfrm>
                <a:off x="2982" y="2490"/>
                <a:ext cx="146" cy="132"/>
              </a:xfrm>
              <a:prstGeom prst="rect">
                <a:avLst/>
              </a:prstGeom>
              <a:solidFill>
                <a:srgbClr val="CCCCFF"/>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ea typeface="ＭＳ Ｐゴシック" charset="0"/>
                </a:endParaRPr>
              </a:p>
            </p:txBody>
          </p:sp>
          <p:sp>
            <p:nvSpPr>
              <p:cNvPr id="28" name="Text Box 34">
                <a:extLst>
                  <a:ext uri="{FF2B5EF4-FFF2-40B4-BE49-F238E27FC236}">
                    <a16:creationId xmlns:a16="http://schemas.microsoft.com/office/drawing/2014/main" id="{7B6CB7B2-B70C-67AC-FA0B-6E2984898693}"/>
                  </a:ext>
                </a:extLst>
              </p:cNvPr>
              <p:cNvSpPr txBox="1">
                <a:spLocks noChangeArrowheads="1"/>
              </p:cNvSpPr>
              <p:nvPr/>
            </p:nvSpPr>
            <p:spPr bwMode="auto">
              <a:xfrm>
                <a:off x="2964" y="2425"/>
                <a:ext cx="188" cy="25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en-US" sz="2000" b="0" i="0" u="none" strike="noStrike" kern="0" cap="none" spc="0" normalizeH="0" baseline="0" noProof="0" dirty="0">
                    <a:ln>
                      <a:noFill/>
                    </a:ln>
                    <a:solidFill>
                      <a:srgbClr val="000000"/>
                    </a:solidFill>
                    <a:effectLst/>
                    <a:uLnTx/>
                    <a:uFillTx/>
                    <a:latin typeface="+mn-lt"/>
                    <a:ea typeface="ＭＳ Ｐゴシック" charset="0"/>
                  </a:rPr>
                  <a:t>c</a:t>
                </a:r>
                <a:endParaRPr kumimoji="0" lang="en-US" sz="2400" b="0" i="0" u="none" strike="noStrike" kern="0" cap="none" spc="0" normalizeH="0" baseline="0" noProof="0" dirty="0">
                  <a:ln>
                    <a:noFill/>
                  </a:ln>
                  <a:solidFill>
                    <a:srgbClr val="000000"/>
                  </a:solidFill>
                  <a:effectLst/>
                  <a:uLnTx/>
                  <a:uFillTx/>
                  <a:latin typeface="+mn-lt"/>
                  <a:ea typeface="ＭＳ Ｐゴシック" charset="0"/>
                </a:endParaRPr>
              </a:p>
            </p:txBody>
          </p:sp>
        </p:grpSp>
      </p:grpSp>
      <p:grpSp>
        <p:nvGrpSpPr>
          <p:cNvPr id="34" name="Group 35">
            <a:extLst>
              <a:ext uri="{FF2B5EF4-FFF2-40B4-BE49-F238E27FC236}">
                <a16:creationId xmlns:a16="http://schemas.microsoft.com/office/drawing/2014/main" id="{6EBCDD01-1942-BF93-C1DA-92ED55FD3325}"/>
              </a:ext>
            </a:extLst>
          </p:cNvPr>
          <p:cNvGrpSpPr>
            <a:grpSpLocks/>
          </p:cNvGrpSpPr>
          <p:nvPr/>
        </p:nvGrpSpPr>
        <p:grpSpPr bwMode="auto">
          <a:xfrm>
            <a:off x="1785303" y="3941762"/>
            <a:ext cx="501650" cy="400050"/>
            <a:chOff x="2217" y="2884"/>
            <a:chExt cx="316" cy="252"/>
          </a:xfrm>
        </p:grpSpPr>
        <p:sp>
          <p:nvSpPr>
            <p:cNvPr id="35" name="Oval 36">
              <a:extLst>
                <a:ext uri="{FF2B5EF4-FFF2-40B4-BE49-F238E27FC236}">
                  <a16:creationId xmlns:a16="http://schemas.microsoft.com/office/drawing/2014/main" id="{73F1779A-2353-36B0-FE93-AA84D6584126}"/>
                </a:ext>
              </a:extLst>
            </p:cNvPr>
            <p:cNvSpPr>
              <a:spLocks noChangeArrowheads="1"/>
            </p:cNvSpPr>
            <p:nvPr/>
          </p:nvSpPr>
          <p:spPr bwMode="auto">
            <a:xfrm>
              <a:off x="2220" y="3005"/>
              <a:ext cx="313" cy="81"/>
            </a:xfrm>
            <a:prstGeom prst="ellipse">
              <a:avLst/>
            </a:prstGeom>
            <a:solidFill>
              <a:srgbClr val="CCCCFF"/>
            </a:solidFill>
            <a:ln w="12700">
              <a:solidFill>
                <a:srgbClr val="000000"/>
              </a:solidFill>
              <a:round/>
              <a:headEnd/>
              <a:tailEnd/>
            </a:ln>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ea typeface="ＭＳ Ｐゴシック" charset="0"/>
              </a:endParaRPr>
            </a:p>
          </p:txBody>
        </p:sp>
        <p:sp>
          <p:nvSpPr>
            <p:cNvPr id="36" name="Line 37">
              <a:extLst>
                <a:ext uri="{FF2B5EF4-FFF2-40B4-BE49-F238E27FC236}">
                  <a16:creationId xmlns:a16="http://schemas.microsoft.com/office/drawing/2014/main" id="{E1C0F8B7-3D72-8100-12D7-B9E5F3E6713C}"/>
                </a:ext>
              </a:extLst>
            </p:cNvPr>
            <p:cNvSpPr>
              <a:spLocks noChangeShapeType="1"/>
            </p:cNvSpPr>
            <p:nvPr/>
          </p:nvSpPr>
          <p:spPr bwMode="auto">
            <a:xfrm>
              <a:off x="2220" y="2998"/>
              <a:ext cx="0" cy="50"/>
            </a:xfrm>
            <a:prstGeom prst="line">
              <a:avLst/>
            </a:prstGeom>
            <a:noFill/>
            <a:ln w="12700">
              <a:solidFill>
                <a:srgbClr val="000000"/>
              </a:solidFill>
              <a:round/>
              <a:headEnd/>
              <a:tailEnd/>
            </a:ln>
            <a:extLst>
              <a:ext uri="{909E8E84-426E-40dd-AFC4-6F175D3DCCD1}">
                <a14:hiddenFill xmlns="" xmlns:a14="http://schemas.microsoft.com/office/drawing/2010/main">
                  <a:noFill/>
                </a14:hiddenFill>
              </a:ext>
            </a:extLst>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ea typeface="ＭＳ Ｐゴシック" charset="0"/>
              </a:endParaRPr>
            </a:p>
          </p:txBody>
        </p:sp>
        <p:sp>
          <p:nvSpPr>
            <p:cNvPr id="37" name="Line 38">
              <a:extLst>
                <a:ext uri="{FF2B5EF4-FFF2-40B4-BE49-F238E27FC236}">
                  <a16:creationId xmlns:a16="http://schemas.microsoft.com/office/drawing/2014/main" id="{CE2B286A-0EB9-177B-7559-1352AF98C185}"/>
                </a:ext>
              </a:extLst>
            </p:cNvPr>
            <p:cNvSpPr>
              <a:spLocks noChangeShapeType="1"/>
            </p:cNvSpPr>
            <p:nvPr/>
          </p:nvSpPr>
          <p:spPr bwMode="auto">
            <a:xfrm>
              <a:off x="2533" y="2998"/>
              <a:ext cx="0" cy="50"/>
            </a:xfrm>
            <a:prstGeom prst="line">
              <a:avLst/>
            </a:prstGeom>
            <a:noFill/>
            <a:ln w="12700">
              <a:solidFill>
                <a:srgbClr val="000000"/>
              </a:solidFill>
              <a:round/>
              <a:headEnd/>
              <a:tailEnd/>
            </a:ln>
            <a:extLst>
              <a:ext uri="{909E8E84-426E-40dd-AFC4-6F175D3DCCD1}">
                <a14:hiddenFill xmlns="" xmlns:a14="http://schemas.microsoft.com/office/drawing/2010/main">
                  <a:noFill/>
                </a14:hiddenFill>
              </a:ext>
            </a:extLst>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ea typeface="ＭＳ Ｐゴシック" charset="0"/>
              </a:endParaRPr>
            </a:p>
          </p:txBody>
        </p:sp>
        <p:sp>
          <p:nvSpPr>
            <p:cNvPr id="38" name="Rectangle 39">
              <a:extLst>
                <a:ext uri="{FF2B5EF4-FFF2-40B4-BE49-F238E27FC236}">
                  <a16:creationId xmlns:a16="http://schemas.microsoft.com/office/drawing/2014/main" id="{771D3095-9A3D-D252-6901-F425E9DC7F79}"/>
                </a:ext>
              </a:extLst>
            </p:cNvPr>
            <p:cNvSpPr>
              <a:spLocks noChangeArrowheads="1"/>
            </p:cNvSpPr>
            <p:nvPr/>
          </p:nvSpPr>
          <p:spPr bwMode="auto">
            <a:xfrm>
              <a:off x="2220" y="2998"/>
              <a:ext cx="310" cy="49"/>
            </a:xfrm>
            <a:prstGeom prst="rect">
              <a:avLst/>
            </a:prstGeom>
            <a:solidFill>
              <a:srgbClr val="CCCCFF"/>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wrap="none" anchor="ctr"/>
            <a:lstStyle/>
            <a:p>
              <a:pPr marL="0" marR="0" lvl="0" indent="0" algn="ctr" defTabSz="914400" eaLnBrk="0" fontAlgn="base" latinLnBrk="0" hangingPunct="0">
                <a:lnSpc>
                  <a:spcPct val="100000"/>
                </a:lnSpc>
                <a:spcBef>
                  <a:spcPct val="0"/>
                </a:spcBef>
                <a:spcAft>
                  <a:spcPct val="0"/>
                </a:spcAft>
                <a:buClrTx/>
                <a:buSzTx/>
                <a:buFontTx/>
                <a:buNone/>
                <a:tabLst/>
                <a:defRPr/>
              </a:pPr>
              <a:endParaRPr kumimoji="0" lang="en-US" sz="2400" b="0" i="0" u="none" strike="noStrike" kern="0" cap="none" spc="0" normalizeH="0" baseline="0" noProof="0" dirty="0">
                <a:ln>
                  <a:noFill/>
                </a:ln>
                <a:solidFill>
                  <a:srgbClr val="000000"/>
                </a:solidFill>
                <a:effectLst/>
                <a:uLnTx/>
                <a:uFillTx/>
                <a:ea typeface="ＭＳ Ｐゴシック" charset="0"/>
              </a:endParaRPr>
            </a:p>
          </p:txBody>
        </p:sp>
        <p:sp>
          <p:nvSpPr>
            <p:cNvPr id="39" name="Oval 40">
              <a:extLst>
                <a:ext uri="{FF2B5EF4-FFF2-40B4-BE49-F238E27FC236}">
                  <a16:creationId xmlns:a16="http://schemas.microsoft.com/office/drawing/2014/main" id="{89A5B394-BF91-D026-7E6A-8A6C28AA321D}"/>
                </a:ext>
              </a:extLst>
            </p:cNvPr>
            <p:cNvSpPr>
              <a:spLocks noChangeArrowheads="1"/>
            </p:cNvSpPr>
            <p:nvPr/>
          </p:nvSpPr>
          <p:spPr bwMode="auto">
            <a:xfrm>
              <a:off x="2217" y="2939"/>
              <a:ext cx="313" cy="95"/>
            </a:xfrm>
            <a:prstGeom prst="ellipse">
              <a:avLst/>
            </a:prstGeom>
            <a:solidFill>
              <a:srgbClr val="CCCCFF"/>
            </a:solidFill>
            <a:ln w="12700">
              <a:solidFill>
                <a:srgbClr val="000000"/>
              </a:solidFill>
              <a:round/>
              <a:headEnd/>
              <a:tailEnd/>
            </a:ln>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ea typeface="ＭＳ Ｐゴシック" charset="0"/>
              </a:endParaRPr>
            </a:p>
          </p:txBody>
        </p:sp>
        <p:grpSp>
          <p:nvGrpSpPr>
            <p:cNvPr id="40" name="Group 41">
              <a:extLst>
                <a:ext uri="{FF2B5EF4-FFF2-40B4-BE49-F238E27FC236}">
                  <a16:creationId xmlns:a16="http://schemas.microsoft.com/office/drawing/2014/main" id="{72582BE8-63F2-F6FB-E38A-E9B852E162A1}"/>
                </a:ext>
              </a:extLst>
            </p:cNvPr>
            <p:cNvGrpSpPr>
              <a:grpSpLocks/>
            </p:cNvGrpSpPr>
            <p:nvPr/>
          </p:nvGrpSpPr>
          <p:grpSpPr bwMode="auto">
            <a:xfrm>
              <a:off x="2276" y="2884"/>
              <a:ext cx="206" cy="252"/>
              <a:chOff x="2954" y="2425"/>
              <a:chExt cx="209" cy="252"/>
            </a:xfrm>
          </p:grpSpPr>
          <p:sp>
            <p:nvSpPr>
              <p:cNvPr id="41" name="Rectangle 42">
                <a:extLst>
                  <a:ext uri="{FF2B5EF4-FFF2-40B4-BE49-F238E27FC236}">
                    <a16:creationId xmlns:a16="http://schemas.microsoft.com/office/drawing/2014/main" id="{DDDFBCD2-979D-206C-9F04-D486D7972172}"/>
                  </a:ext>
                </a:extLst>
              </p:cNvPr>
              <p:cNvSpPr>
                <a:spLocks noChangeArrowheads="1"/>
              </p:cNvSpPr>
              <p:nvPr/>
            </p:nvSpPr>
            <p:spPr bwMode="auto">
              <a:xfrm>
                <a:off x="2982" y="2490"/>
                <a:ext cx="144" cy="132"/>
              </a:xfrm>
              <a:prstGeom prst="rect">
                <a:avLst/>
              </a:prstGeom>
              <a:solidFill>
                <a:srgbClr val="CCCCFF"/>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ea typeface="ＭＳ Ｐゴシック" charset="0"/>
                </a:endParaRPr>
              </a:p>
            </p:txBody>
          </p:sp>
          <p:sp>
            <p:nvSpPr>
              <p:cNvPr id="42" name="Text Box 43">
                <a:extLst>
                  <a:ext uri="{FF2B5EF4-FFF2-40B4-BE49-F238E27FC236}">
                    <a16:creationId xmlns:a16="http://schemas.microsoft.com/office/drawing/2014/main" id="{CE883964-C8D4-9AEA-AA83-EF8FA76BD738}"/>
                  </a:ext>
                </a:extLst>
              </p:cNvPr>
              <p:cNvSpPr txBox="1">
                <a:spLocks noChangeArrowheads="1"/>
              </p:cNvSpPr>
              <p:nvPr/>
            </p:nvSpPr>
            <p:spPr bwMode="auto">
              <a:xfrm>
                <a:off x="2954" y="2425"/>
                <a:ext cx="209" cy="25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en-US" sz="2000" b="0" i="0" u="none" strike="noStrike" kern="0" cap="none" spc="0" normalizeH="0" baseline="0" noProof="0" dirty="0">
                    <a:ln>
                      <a:noFill/>
                    </a:ln>
                    <a:solidFill>
                      <a:srgbClr val="000000"/>
                    </a:solidFill>
                    <a:effectLst/>
                    <a:uLnTx/>
                    <a:uFillTx/>
                    <a:latin typeface="+mn-lt"/>
                    <a:ea typeface="ＭＳ Ｐゴシック" charset="0"/>
                  </a:rPr>
                  <a:t>b</a:t>
                </a:r>
                <a:endParaRPr kumimoji="0" lang="en-US" sz="2400" b="0" i="0" u="none" strike="noStrike" kern="0" cap="none" spc="0" normalizeH="0" baseline="0" noProof="0" dirty="0">
                  <a:ln>
                    <a:noFill/>
                  </a:ln>
                  <a:solidFill>
                    <a:srgbClr val="000000"/>
                  </a:solidFill>
                  <a:effectLst/>
                  <a:uLnTx/>
                  <a:uFillTx/>
                  <a:latin typeface="+mn-lt"/>
                  <a:ea typeface="ＭＳ Ｐゴシック" charset="0"/>
                </a:endParaRPr>
              </a:p>
            </p:txBody>
          </p:sp>
        </p:grpSp>
      </p:grpSp>
      <p:sp>
        <p:nvSpPr>
          <p:cNvPr id="43" name="Text Box 44">
            <a:extLst>
              <a:ext uri="{FF2B5EF4-FFF2-40B4-BE49-F238E27FC236}">
                <a16:creationId xmlns:a16="http://schemas.microsoft.com/office/drawing/2014/main" id="{D0820402-7F61-578C-460A-9D5547BB6D22}"/>
              </a:ext>
            </a:extLst>
          </p:cNvPr>
          <p:cNvSpPr txBox="1">
            <a:spLocks noChangeArrowheads="1"/>
          </p:cNvSpPr>
          <p:nvPr/>
        </p:nvSpPr>
        <p:spPr bwMode="auto">
          <a:xfrm>
            <a:off x="839153" y="3694112"/>
            <a:ext cx="282575" cy="3048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en-US" sz="1400" b="0" i="0" u="none" strike="noStrike" kern="0" cap="none" spc="0" normalizeH="0" baseline="0" noProof="0" dirty="0">
                <a:ln>
                  <a:noFill/>
                </a:ln>
                <a:solidFill>
                  <a:srgbClr val="000000"/>
                </a:solidFill>
                <a:effectLst/>
                <a:uLnTx/>
                <a:uFillTx/>
                <a:latin typeface="+mn-lt"/>
                <a:ea typeface="ＭＳ Ｐゴシック" charset="0"/>
              </a:rPr>
              <a:t>1</a:t>
            </a:r>
          </a:p>
        </p:txBody>
      </p:sp>
      <p:sp>
        <p:nvSpPr>
          <p:cNvPr id="44" name="Freeform 45">
            <a:extLst>
              <a:ext uri="{FF2B5EF4-FFF2-40B4-BE49-F238E27FC236}">
                <a16:creationId xmlns:a16="http://schemas.microsoft.com/office/drawing/2014/main" id="{2926628B-34DC-0FE3-43A6-5EB92B93A995}"/>
              </a:ext>
            </a:extLst>
          </p:cNvPr>
          <p:cNvSpPr>
            <a:spLocks/>
          </p:cNvSpPr>
          <p:nvPr/>
        </p:nvSpPr>
        <p:spPr bwMode="auto">
          <a:xfrm flipH="1">
            <a:off x="1523365" y="3840162"/>
            <a:ext cx="338138" cy="204788"/>
          </a:xfrm>
          <a:custGeom>
            <a:avLst/>
            <a:gdLst>
              <a:gd name="T0" fmla="*/ 0 w 342"/>
              <a:gd name="T1" fmla="*/ 2147483647 h 186"/>
              <a:gd name="T2" fmla="*/ 2147483647 w 342"/>
              <a:gd name="T3" fmla="*/ 0 h 186"/>
              <a:gd name="T4" fmla="*/ 0 60000 65536"/>
              <a:gd name="T5" fmla="*/ 0 60000 65536"/>
              <a:gd name="T6" fmla="*/ 0 w 342"/>
              <a:gd name="T7" fmla="*/ 0 h 186"/>
              <a:gd name="T8" fmla="*/ 342 w 342"/>
              <a:gd name="T9" fmla="*/ 186 h 186"/>
            </a:gdLst>
            <a:ahLst/>
            <a:cxnLst>
              <a:cxn ang="T4">
                <a:pos x="T0" y="T1"/>
              </a:cxn>
              <a:cxn ang="T5">
                <a:pos x="T2" y="T3"/>
              </a:cxn>
            </a:cxnLst>
            <a:rect l="T6" t="T7" r="T8" b="T9"/>
            <a:pathLst>
              <a:path w="342" h="186">
                <a:moveTo>
                  <a:pt x="0" y="186"/>
                </a:moveTo>
                <a:lnTo>
                  <a:pt x="342" y="0"/>
                </a:lnTo>
              </a:path>
            </a:pathLst>
          </a:custGeom>
          <a:noFill/>
          <a:ln w="12700">
            <a:solidFill>
              <a:srgbClr val="000000"/>
            </a:solidFill>
            <a:round/>
            <a:headEnd type="none" w="med" len="med"/>
            <a:tailEnd type="triangle" w="med" len="med"/>
          </a:ln>
          <a:extLst>
            <a:ext uri="{909E8E84-426E-40dd-AFC4-6F175D3DCCD1}">
              <a14:hiddenFill xmlns="" xmlns:a14="http://schemas.microsoft.com/office/drawing/2010/main">
                <a:solidFill>
                  <a:srgbClr val="FFFFFF"/>
                </a:solidFill>
              </a14:hiddenFill>
            </a:ext>
          </a:extLst>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ea typeface="ＭＳ Ｐゴシック" charset="0"/>
            </a:endParaRPr>
          </a:p>
        </p:txBody>
      </p:sp>
      <p:sp>
        <p:nvSpPr>
          <p:cNvPr id="45" name="Freeform 46">
            <a:extLst>
              <a:ext uri="{FF2B5EF4-FFF2-40B4-BE49-F238E27FC236}">
                <a16:creationId xmlns:a16="http://schemas.microsoft.com/office/drawing/2014/main" id="{12B95BBF-C4C3-4C6C-8810-7CDB6244E66E}"/>
              </a:ext>
            </a:extLst>
          </p:cNvPr>
          <p:cNvSpPr>
            <a:spLocks/>
          </p:cNvSpPr>
          <p:nvPr/>
        </p:nvSpPr>
        <p:spPr bwMode="auto">
          <a:xfrm flipH="1" flipV="1">
            <a:off x="1537653" y="4254500"/>
            <a:ext cx="314325" cy="228600"/>
          </a:xfrm>
          <a:custGeom>
            <a:avLst/>
            <a:gdLst>
              <a:gd name="T0" fmla="*/ 0 w 342"/>
              <a:gd name="T1" fmla="*/ 2147483647 h 186"/>
              <a:gd name="T2" fmla="*/ 2147483647 w 342"/>
              <a:gd name="T3" fmla="*/ 0 h 186"/>
              <a:gd name="T4" fmla="*/ 0 60000 65536"/>
              <a:gd name="T5" fmla="*/ 0 60000 65536"/>
              <a:gd name="T6" fmla="*/ 0 w 342"/>
              <a:gd name="T7" fmla="*/ 0 h 186"/>
              <a:gd name="T8" fmla="*/ 342 w 342"/>
              <a:gd name="T9" fmla="*/ 186 h 186"/>
            </a:gdLst>
            <a:ahLst/>
            <a:cxnLst>
              <a:cxn ang="T4">
                <a:pos x="T0" y="T1"/>
              </a:cxn>
              <a:cxn ang="T5">
                <a:pos x="T2" y="T3"/>
              </a:cxn>
            </a:cxnLst>
            <a:rect l="T6" t="T7" r="T8" b="T9"/>
            <a:pathLst>
              <a:path w="342" h="186">
                <a:moveTo>
                  <a:pt x="0" y="186"/>
                </a:moveTo>
                <a:lnTo>
                  <a:pt x="342" y="0"/>
                </a:lnTo>
              </a:path>
            </a:pathLst>
          </a:custGeom>
          <a:noFill/>
          <a:ln w="12700">
            <a:solidFill>
              <a:srgbClr val="000000"/>
            </a:solidFill>
            <a:round/>
            <a:headEnd type="triangle" w="med" len="med"/>
            <a:tailEnd type="none" w="med" len="med"/>
          </a:ln>
          <a:extLst>
            <a:ext uri="{909E8E84-426E-40dd-AFC4-6F175D3DCCD1}">
              <a14:hiddenFill xmlns="" xmlns:a14="http://schemas.microsoft.com/office/drawing/2010/main">
                <a:solidFill>
                  <a:srgbClr val="FFFFFF"/>
                </a:solidFill>
              </a14:hiddenFill>
            </a:ext>
          </a:extLst>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ea typeface="ＭＳ Ｐゴシック" charset="0"/>
            </a:endParaRPr>
          </a:p>
        </p:txBody>
      </p:sp>
      <p:sp>
        <p:nvSpPr>
          <p:cNvPr id="46" name="Freeform 47">
            <a:extLst>
              <a:ext uri="{FF2B5EF4-FFF2-40B4-BE49-F238E27FC236}">
                <a16:creationId xmlns:a16="http://schemas.microsoft.com/office/drawing/2014/main" id="{692AD117-0F81-9ED8-D8EB-B80487631B2A}"/>
              </a:ext>
            </a:extLst>
          </p:cNvPr>
          <p:cNvSpPr>
            <a:spLocks/>
          </p:cNvSpPr>
          <p:nvPr/>
        </p:nvSpPr>
        <p:spPr bwMode="auto">
          <a:xfrm flipV="1">
            <a:off x="899478" y="4244975"/>
            <a:ext cx="323850" cy="247650"/>
          </a:xfrm>
          <a:custGeom>
            <a:avLst/>
            <a:gdLst>
              <a:gd name="T0" fmla="*/ 0 w 342"/>
              <a:gd name="T1" fmla="*/ 2147483647 h 186"/>
              <a:gd name="T2" fmla="*/ 2147483647 w 342"/>
              <a:gd name="T3" fmla="*/ 0 h 186"/>
              <a:gd name="T4" fmla="*/ 0 60000 65536"/>
              <a:gd name="T5" fmla="*/ 0 60000 65536"/>
              <a:gd name="T6" fmla="*/ 0 w 342"/>
              <a:gd name="T7" fmla="*/ 0 h 186"/>
              <a:gd name="T8" fmla="*/ 342 w 342"/>
              <a:gd name="T9" fmla="*/ 186 h 186"/>
            </a:gdLst>
            <a:ahLst/>
            <a:cxnLst>
              <a:cxn ang="T4">
                <a:pos x="T0" y="T1"/>
              </a:cxn>
              <a:cxn ang="T5">
                <a:pos x="T2" y="T3"/>
              </a:cxn>
            </a:cxnLst>
            <a:rect l="T6" t="T7" r="T8" b="T9"/>
            <a:pathLst>
              <a:path w="342" h="186">
                <a:moveTo>
                  <a:pt x="0" y="186"/>
                </a:moveTo>
                <a:lnTo>
                  <a:pt x="342" y="0"/>
                </a:lnTo>
              </a:path>
            </a:pathLst>
          </a:custGeom>
          <a:noFill/>
          <a:ln w="12700">
            <a:solidFill>
              <a:srgbClr val="000000"/>
            </a:solidFill>
            <a:round/>
            <a:headEnd type="none" w="med" len="med"/>
            <a:tailEnd type="triangle" w="med" len="med"/>
          </a:ln>
          <a:extLst>
            <a:ext uri="{909E8E84-426E-40dd-AFC4-6F175D3DCCD1}">
              <a14:hiddenFill xmlns="" xmlns:a14="http://schemas.microsoft.com/office/drawing/2010/main">
                <a:solidFill>
                  <a:srgbClr val="FFFFFF"/>
                </a:solidFill>
              </a14:hiddenFill>
            </a:ext>
          </a:extLst>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ea typeface="ＭＳ Ｐゴシック" charset="0"/>
            </a:endParaRPr>
          </a:p>
        </p:txBody>
      </p:sp>
      <p:sp>
        <p:nvSpPr>
          <p:cNvPr id="47" name="Text Box 48">
            <a:extLst>
              <a:ext uri="{FF2B5EF4-FFF2-40B4-BE49-F238E27FC236}">
                <a16:creationId xmlns:a16="http://schemas.microsoft.com/office/drawing/2014/main" id="{3885844B-CA96-B849-AD91-19DA5061D6EC}"/>
              </a:ext>
            </a:extLst>
          </p:cNvPr>
          <p:cNvSpPr txBox="1">
            <a:spLocks noChangeArrowheads="1"/>
          </p:cNvSpPr>
          <p:nvPr/>
        </p:nvSpPr>
        <p:spPr bwMode="auto">
          <a:xfrm>
            <a:off x="1682134" y="3703637"/>
            <a:ext cx="455574" cy="30777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en-US" sz="1400" b="0" i="0" u="none" strike="noStrike" kern="0" cap="none" spc="0" normalizeH="0" baseline="0" noProof="0" dirty="0">
                <a:ln>
                  <a:noFill/>
                </a:ln>
                <a:solidFill>
                  <a:srgbClr val="000000"/>
                </a:solidFill>
                <a:effectLst/>
                <a:uLnTx/>
                <a:uFillTx/>
                <a:latin typeface="+mn-lt"/>
                <a:ea typeface="ＭＳ Ｐゴシック" charset="0"/>
              </a:rPr>
              <a:t>1+e</a:t>
            </a:r>
          </a:p>
        </p:txBody>
      </p:sp>
      <p:sp>
        <p:nvSpPr>
          <p:cNvPr id="48" name="Text Box 49">
            <a:extLst>
              <a:ext uri="{FF2B5EF4-FFF2-40B4-BE49-F238E27FC236}">
                <a16:creationId xmlns:a16="http://schemas.microsoft.com/office/drawing/2014/main" id="{6024072F-9540-1979-1AEC-A16032F5AD89}"/>
              </a:ext>
            </a:extLst>
          </p:cNvPr>
          <p:cNvSpPr txBox="1">
            <a:spLocks noChangeArrowheads="1"/>
          </p:cNvSpPr>
          <p:nvPr/>
        </p:nvSpPr>
        <p:spPr bwMode="auto">
          <a:xfrm>
            <a:off x="1674178" y="4294187"/>
            <a:ext cx="282575" cy="3048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en-US" sz="1400" b="0" i="0" u="none" strike="noStrike" kern="0" cap="none" spc="0" normalizeH="0" baseline="0" noProof="0" dirty="0">
                <a:ln>
                  <a:noFill/>
                </a:ln>
                <a:solidFill>
                  <a:srgbClr val="000000"/>
                </a:solidFill>
                <a:effectLst/>
                <a:uLnTx/>
                <a:uFillTx/>
                <a:latin typeface="+mn-lt"/>
                <a:ea typeface="ＭＳ Ｐゴシック" charset="0"/>
              </a:rPr>
              <a:t>e</a:t>
            </a:r>
          </a:p>
        </p:txBody>
      </p:sp>
      <p:sp>
        <p:nvSpPr>
          <p:cNvPr id="49" name="Text Box 50">
            <a:extLst>
              <a:ext uri="{FF2B5EF4-FFF2-40B4-BE49-F238E27FC236}">
                <a16:creationId xmlns:a16="http://schemas.microsoft.com/office/drawing/2014/main" id="{A3AD3AAC-5C23-9979-B018-307DC0AE617E}"/>
              </a:ext>
            </a:extLst>
          </p:cNvPr>
          <p:cNvSpPr txBox="1">
            <a:spLocks noChangeArrowheads="1"/>
          </p:cNvSpPr>
          <p:nvPr/>
        </p:nvSpPr>
        <p:spPr bwMode="auto">
          <a:xfrm>
            <a:off x="802640" y="4318000"/>
            <a:ext cx="282575" cy="3048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en-US" sz="1400" b="0" i="0" u="none" strike="noStrike" kern="0" cap="none" spc="0" normalizeH="0" baseline="0" noProof="0" dirty="0">
                <a:ln>
                  <a:noFill/>
                </a:ln>
                <a:solidFill>
                  <a:srgbClr val="000000"/>
                </a:solidFill>
                <a:effectLst/>
                <a:uLnTx/>
                <a:uFillTx/>
                <a:latin typeface="+mn-lt"/>
                <a:ea typeface="ＭＳ Ｐゴシック" charset="0"/>
              </a:rPr>
              <a:t>0</a:t>
            </a:r>
          </a:p>
        </p:txBody>
      </p:sp>
      <p:sp>
        <p:nvSpPr>
          <p:cNvPr id="50" name="Line 51">
            <a:extLst>
              <a:ext uri="{FF2B5EF4-FFF2-40B4-BE49-F238E27FC236}">
                <a16:creationId xmlns:a16="http://schemas.microsoft.com/office/drawing/2014/main" id="{F0442536-B08C-45E2-CA29-7BF6CB7EED4B}"/>
              </a:ext>
            </a:extLst>
          </p:cNvPr>
          <p:cNvSpPr>
            <a:spLocks noChangeShapeType="1"/>
          </p:cNvSpPr>
          <p:nvPr/>
        </p:nvSpPr>
        <p:spPr bwMode="auto">
          <a:xfrm flipV="1">
            <a:off x="1370965" y="4711700"/>
            <a:ext cx="0" cy="400050"/>
          </a:xfrm>
          <a:prstGeom prst="line">
            <a:avLst/>
          </a:prstGeom>
          <a:noFill/>
          <a:ln w="19050">
            <a:solidFill>
              <a:srgbClr val="FF0000"/>
            </a:solidFill>
            <a:round/>
            <a:headEnd/>
            <a:tailEnd type="triangle" w="med" len="med"/>
          </a:ln>
          <a:extLst>
            <a:ext uri="{909E8E84-426E-40dd-AFC4-6F175D3DCCD1}">
              <a14:hiddenFill xmlns="" xmlns:a14="http://schemas.microsoft.com/office/drawing/2010/main">
                <a:noFill/>
              </a14:hiddenFill>
            </a:ext>
          </a:extLst>
        </p:spPr>
        <p:txBody>
          <a:bodyPr wrap="none" anchor="ctr"/>
          <a:lstStyle/>
          <a:p>
            <a:pPr eaLnBrk="0" fontAlgn="base" hangingPunct="0">
              <a:spcBef>
                <a:spcPct val="0"/>
              </a:spcBef>
              <a:spcAft>
                <a:spcPct val="0"/>
              </a:spcAft>
            </a:pPr>
            <a:endParaRPr lang="en-US" dirty="0">
              <a:solidFill>
                <a:srgbClr val="000000"/>
              </a:solidFill>
              <a:ea typeface="ＭＳ Ｐゴシック" charset="0"/>
            </a:endParaRPr>
          </a:p>
        </p:txBody>
      </p:sp>
      <p:sp>
        <p:nvSpPr>
          <p:cNvPr id="51" name="Line 53">
            <a:extLst>
              <a:ext uri="{FF2B5EF4-FFF2-40B4-BE49-F238E27FC236}">
                <a16:creationId xmlns:a16="http://schemas.microsoft.com/office/drawing/2014/main" id="{60FF04C9-F349-606F-E3DF-5A8D35E116CA}"/>
              </a:ext>
            </a:extLst>
          </p:cNvPr>
          <p:cNvSpPr>
            <a:spLocks noChangeShapeType="1"/>
          </p:cNvSpPr>
          <p:nvPr/>
        </p:nvSpPr>
        <p:spPr bwMode="auto">
          <a:xfrm flipH="1" flipV="1">
            <a:off x="551815" y="4244975"/>
            <a:ext cx="4763" cy="338137"/>
          </a:xfrm>
          <a:prstGeom prst="line">
            <a:avLst/>
          </a:prstGeom>
          <a:noFill/>
          <a:ln w="19050">
            <a:solidFill>
              <a:srgbClr val="FF0000"/>
            </a:solidFill>
            <a:round/>
            <a:headEnd/>
            <a:tailEnd type="triangle" w="med" len="med"/>
          </a:ln>
          <a:extLst>
            <a:ext uri="{909E8E84-426E-40dd-AFC4-6F175D3DCCD1}">
              <a14:hiddenFill xmlns="" xmlns:a14="http://schemas.microsoft.com/office/drawing/2010/main">
                <a:noFill/>
              </a14:hiddenFill>
            </a:ext>
          </a:extLst>
        </p:spPr>
        <p:txBody>
          <a:bodyPr wrap="none" anchor="ctr"/>
          <a:lstStyle/>
          <a:p>
            <a:pPr eaLnBrk="0" fontAlgn="base" hangingPunct="0">
              <a:spcBef>
                <a:spcPct val="0"/>
              </a:spcBef>
              <a:spcAft>
                <a:spcPct val="0"/>
              </a:spcAft>
            </a:pPr>
            <a:endParaRPr lang="en-US" dirty="0">
              <a:solidFill>
                <a:srgbClr val="000000"/>
              </a:solidFill>
              <a:ea typeface="ＭＳ Ｐゴシック" charset="0"/>
            </a:endParaRPr>
          </a:p>
        </p:txBody>
      </p:sp>
      <p:sp>
        <p:nvSpPr>
          <p:cNvPr id="52" name="Line 55">
            <a:extLst>
              <a:ext uri="{FF2B5EF4-FFF2-40B4-BE49-F238E27FC236}">
                <a16:creationId xmlns:a16="http://schemas.microsoft.com/office/drawing/2014/main" id="{DAE020A1-1482-A5B0-8550-7AEB494E501B}"/>
              </a:ext>
            </a:extLst>
          </p:cNvPr>
          <p:cNvSpPr>
            <a:spLocks noChangeShapeType="1"/>
          </p:cNvSpPr>
          <p:nvPr/>
        </p:nvSpPr>
        <p:spPr bwMode="auto">
          <a:xfrm flipV="1">
            <a:off x="2071053" y="4278312"/>
            <a:ext cx="0" cy="428625"/>
          </a:xfrm>
          <a:prstGeom prst="line">
            <a:avLst/>
          </a:prstGeom>
          <a:noFill/>
          <a:ln w="19050">
            <a:solidFill>
              <a:srgbClr val="FF0000"/>
            </a:solidFill>
            <a:round/>
            <a:headEnd/>
            <a:tailEnd type="triangle" w="med" len="med"/>
          </a:ln>
          <a:extLst>
            <a:ext uri="{909E8E84-426E-40dd-AFC4-6F175D3DCCD1}">
              <a14:hiddenFill xmlns="" xmlns:a14="http://schemas.microsoft.com/office/drawing/2010/main">
                <a:noFill/>
              </a14:hiddenFill>
            </a:ext>
          </a:extLst>
        </p:spPr>
        <p:txBody>
          <a:bodyPr wrap="none" anchor="ctr"/>
          <a:lstStyle/>
          <a:p>
            <a:pPr eaLnBrk="0" fontAlgn="base" hangingPunct="0">
              <a:spcBef>
                <a:spcPct val="0"/>
              </a:spcBef>
              <a:spcAft>
                <a:spcPct val="0"/>
              </a:spcAft>
            </a:pPr>
            <a:endParaRPr lang="en-US" dirty="0">
              <a:solidFill>
                <a:srgbClr val="000000"/>
              </a:solidFill>
              <a:ea typeface="ＭＳ Ｐゴシック" charset="0"/>
            </a:endParaRPr>
          </a:p>
        </p:txBody>
      </p:sp>
      <p:grpSp>
        <p:nvGrpSpPr>
          <p:cNvPr id="53" name="Group 52">
            <a:extLst>
              <a:ext uri="{FF2B5EF4-FFF2-40B4-BE49-F238E27FC236}">
                <a16:creationId xmlns:a16="http://schemas.microsoft.com/office/drawing/2014/main" id="{A690A23F-2BC6-F1F0-DB5D-4E7C3201611E}"/>
              </a:ext>
            </a:extLst>
          </p:cNvPr>
          <p:cNvGrpSpPr/>
          <p:nvPr/>
        </p:nvGrpSpPr>
        <p:grpSpPr>
          <a:xfrm>
            <a:off x="297498" y="4320540"/>
            <a:ext cx="2047875" cy="894715"/>
            <a:chOff x="297498" y="4320540"/>
            <a:chExt cx="2047875" cy="894715"/>
          </a:xfrm>
        </p:grpSpPr>
        <p:sp>
          <p:nvSpPr>
            <p:cNvPr id="54" name="Text Box 52">
              <a:extLst>
                <a:ext uri="{FF2B5EF4-FFF2-40B4-BE49-F238E27FC236}">
                  <a16:creationId xmlns:a16="http://schemas.microsoft.com/office/drawing/2014/main" id="{3CDD091D-A919-4D24-BB11-243ADACEE355}"/>
                </a:ext>
              </a:extLst>
            </p:cNvPr>
            <p:cNvSpPr txBox="1">
              <a:spLocks noChangeArrowheads="1"/>
            </p:cNvSpPr>
            <p:nvPr/>
          </p:nvSpPr>
          <p:spPr bwMode="auto">
            <a:xfrm>
              <a:off x="1116330" y="4848542"/>
              <a:ext cx="311150" cy="36671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en-US" sz="1800" b="0" i="0" u="none" strike="noStrike" kern="0" cap="none" spc="0" normalizeH="0" baseline="0" noProof="0" dirty="0">
                  <a:ln>
                    <a:noFill/>
                  </a:ln>
                  <a:solidFill>
                    <a:srgbClr val="FF0000"/>
                  </a:solidFill>
                  <a:effectLst/>
                  <a:uLnTx/>
                  <a:uFillTx/>
                  <a:latin typeface="+mn-lt"/>
                  <a:ea typeface="ＭＳ Ｐゴシック" charset="0"/>
                </a:rPr>
                <a:t>e</a:t>
              </a:r>
              <a:endParaRPr kumimoji="0" lang="en-US" sz="2400" b="0" i="0" u="none" strike="noStrike" kern="0" cap="none" spc="0" normalizeH="0" baseline="0" noProof="0" dirty="0">
                <a:ln>
                  <a:noFill/>
                </a:ln>
                <a:solidFill>
                  <a:srgbClr val="000000"/>
                </a:solidFill>
                <a:effectLst/>
                <a:uLnTx/>
                <a:uFillTx/>
                <a:latin typeface="+mn-lt"/>
                <a:ea typeface="ＭＳ Ｐゴシック" charset="0"/>
              </a:endParaRPr>
            </a:p>
          </p:txBody>
        </p:sp>
        <p:sp>
          <p:nvSpPr>
            <p:cNvPr id="55" name="Text Box 54">
              <a:extLst>
                <a:ext uri="{FF2B5EF4-FFF2-40B4-BE49-F238E27FC236}">
                  <a16:creationId xmlns:a16="http://schemas.microsoft.com/office/drawing/2014/main" id="{266AEE4C-5FD8-F949-B075-831D2DC7181E}"/>
                </a:ext>
              </a:extLst>
            </p:cNvPr>
            <p:cNvSpPr txBox="1">
              <a:spLocks noChangeArrowheads="1"/>
            </p:cNvSpPr>
            <p:nvPr/>
          </p:nvSpPr>
          <p:spPr bwMode="auto">
            <a:xfrm>
              <a:off x="297498" y="4320540"/>
              <a:ext cx="311150" cy="36671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en-US" sz="1800" b="0" i="0" u="none" strike="noStrike" kern="0" cap="none" spc="0" normalizeH="0" baseline="0" noProof="0" dirty="0">
                  <a:ln>
                    <a:noFill/>
                  </a:ln>
                  <a:solidFill>
                    <a:srgbClr val="FF0000"/>
                  </a:solidFill>
                  <a:effectLst/>
                  <a:uLnTx/>
                  <a:uFillTx/>
                  <a:latin typeface="+mn-lt"/>
                  <a:ea typeface="ＭＳ Ｐゴシック" charset="0"/>
                </a:rPr>
                <a:t>1</a:t>
              </a:r>
              <a:endParaRPr kumimoji="0" lang="en-US" sz="2400" b="0" i="0" u="none" strike="noStrike" kern="0" cap="none" spc="0" normalizeH="0" baseline="0" noProof="0" dirty="0">
                <a:ln>
                  <a:noFill/>
                </a:ln>
                <a:solidFill>
                  <a:srgbClr val="000000"/>
                </a:solidFill>
                <a:effectLst/>
                <a:uLnTx/>
                <a:uFillTx/>
                <a:latin typeface="+mn-lt"/>
                <a:ea typeface="ＭＳ Ｐゴシック" charset="0"/>
              </a:endParaRPr>
            </a:p>
          </p:txBody>
        </p:sp>
        <p:sp>
          <p:nvSpPr>
            <p:cNvPr id="56" name="Text Box 56">
              <a:extLst>
                <a:ext uri="{FF2B5EF4-FFF2-40B4-BE49-F238E27FC236}">
                  <a16:creationId xmlns:a16="http://schemas.microsoft.com/office/drawing/2014/main" id="{65B14D9B-0E5E-3193-9991-7D4DC88AF4CF}"/>
                </a:ext>
              </a:extLst>
            </p:cNvPr>
            <p:cNvSpPr txBox="1">
              <a:spLocks noChangeArrowheads="1"/>
            </p:cNvSpPr>
            <p:nvPr/>
          </p:nvSpPr>
          <p:spPr bwMode="auto">
            <a:xfrm>
              <a:off x="2034223" y="4465955"/>
              <a:ext cx="311150" cy="36671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en-US" sz="1800" b="0" i="0" u="none" strike="noStrike" kern="0" cap="none" spc="0" normalizeH="0" baseline="0" noProof="0" dirty="0">
                  <a:ln>
                    <a:noFill/>
                  </a:ln>
                  <a:solidFill>
                    <a:srgbClr val="FF0000"/>
                  </a:solidFill>
                  <a:effectLst/>
                  <a:uLnTx/>
                  <a:uFillTx/>
                  <a:latin typeface="+mn-lt"/>
                  <a:ea typeface="ＭＳ Ｐゴシック" charset="0"/>
                </a:rPr>
                <a:t>1</a:t>
              </a:r>
              <a:endParaRPr kumimoji="0" lang="en-US" sz="2400" b="0" i="0" u="none" strike="noStrike" kern="0" cap="none" spc="0" normalizeH="0" baseline="0" noProof="0" dirty="0">
                <a:ln>
                  <a:noFill/>
                </a:ln>
                <a:solidFill>
                  <a:srgbClr val="000000"/>
                </a:solidFill>
                <a:effectLst/>
                <a:uLnTx/>
                <a:uFillTx/>
                <a:latin typeface="+mn-lt"/>
                <a:ea typeface="ＭＳ Ｐゴシック" charset="0"/>
              </a:endParaRPr>
            </a:p>
          </p:txBody>
        </p:sp>
      </p:grpSp>
      <p:sp>
        <p:nvSpPr>
          <p:cNvPr id="57" name="Freeform 57">
            <a:extLst>
              <a:ext uri="{FF2B5EF4-FFF2-40B4-BE49-F238E27FC236}">
                <a16:creationId xmlns:a16="http://schemas.microsoft.com/office/drawing/2014/main" id="{A841FA77-2451-4315-C506-3CC06BD15B2C}"/>
              </a:ext>
            </a:extLst>
          </p:cNvPr>
          <p:cNvSpPr>
            <a:spLocks/>
          </p:cNvSpPr>
          <p:nvPr/>
        </p:nvSpPr>
        <p:spPr bwMode="auto">
          <a:xfrm flipH="1" flipV="1">
            <a:off x="1442403" y="4211637"/>
            <a:ext cx="314325" cy="228600"/>
          </a:xfrm>
          <a:custGeom>
            <a:avLst/>
            <a:gdLst>
              <a:gd name="T0" fmla="*/ 0 w 342"/>
              <a:gd name="T1" fmla="*/ 2147483647 h 186"/>
              <a:gd name="T2" fmla="*/ 2147483647 w 342"/>
              <a:gd name="T3" fmla="*/ 0 h 186"/>
              <a:gd name="T4" fmla="*/ 0 60000 65536"/>
              <a:gd name="T5" fmla="*/ 0 60000 65536"/>
              <a:gd name="T6" fmla="*/ 0 w 342"/>
              <a:gd name="T7" fmla="*/ 0 h 186"/>
              <a:gd name="T8" fmla="*/ 342 w 342"/>
              <a:gd name="T9" fmla="*/ 186 h 186"/>
            </a:gdLst>
            <a:ahLst/>
            <a:cxnLst>
              <a:cxn ang="T4">
                <a:pos x="T0" y="T1"/>
              </a:cxn>
              <a:cxn ang="T5">
                <a:pos x="T2" y="T3"/>
              </a:cxn>
            </a:cxnLst>
            <a:rect l="T6" t="T7" r="T8" b="T9"/>
            <a:pathLst>
              <a:path w="342" h="186">
                <a:moveTo>
                  <a:pt x="0" y="186"/>
                </a:moveTo>
                <a:lnTo>
                  <a:pt x="342" y="0"/>
                </a:lnTo>
              </a:path>
            </a:pathLst>
          </a:custGeom>
          <a:noFill/>
          <a:ln w="12700">
            <a:solidFill>
              <a:srgbClr val="000000"/>
            </a:solidFill>
            <a:round/>
            <a:headEnd type="none" w="med" len="med"/>
            <a:tailEnd type="triangle" w="med" len="med"/>
          </a:ln>
          <a:extLst>
            <a:ext uri="{909E8E84-426E-40dd-AFC4-6F175D3DCCD1}">
              <a14:hiddenFill xmlns="" xmlns:a14="http://schemas.microsoft.com/office/drawing/2010/main">
                <a:solidFill>
                  <a:srgbClr val="FFFFFF"/>
                </a:solidFill>
              </a14:hiddenFill>
            </a:ext>
          </a:extLst>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ea typeface="ＭＳ Ｐゴシック" charset="0"/>
            </a:endParaRPr>
          </a:p>
        </p:txBody>
      </p:sp>
      <p:sp>
        <p:nvSpPr>
          <p:cNvPr id="58" name="Freeform 58">
            <a:extLst>
              <a:ext uri="{FF2B5EF4-FFF2-40B4-BE49-F238E27FC236}">
                <a16:creationId xmlns:a16="http://schemas.microsoft.com/office/drawing/2014/main" id="{2727447A-D8F2-DDE3-7144-4325D763D4D9}"/>
              </a:ext>
            </a:extLst>
          </p:cNvPr>
          <p:cNvSpPr>
            <a:spLocks/>
          </p:cNvSpPr>
          <p:nvPr/>
        </p:nvSpPr>
        <p:spPr bwMode="auto">
          <a:xfrm flipH="1">
            <a:off x="989965" y="4221162"/>
            <a:ext cx="304800" cy="219075"/>
          </a:xfrm>
          <a:custGeom>
            <a:avLst/>
            <a:gdLst>
              <a:gd name="T0" fmla="*/ 0 w 342"/>
              <a:gd name="T1" fmla="*/ 2147483647 h 186"/>
              <a:gd name="T2" fmla="*/ 2147483647 w 342"/>
              <a:gd name="T3" fmla="*/ 0 h 186"/>
              <a:gd name="T4" fmla="*/ 0 60000 65536"/>
              <a:gd name="T5" fmla="*/ 0 60000 65536"/>
              <a:gd name="T6" fmla="*/ 0 w 342"/>
              <a:gd name="T7" fmla="*/ 0 h 186"/>
              <a:gd name="T8" fmla="*/ 342 w 342"/>
              <a:gd name="T9" fmla="*/ 186 h 186"/>
            </a:gdLst>
            <a:ahLst/>
            <a:cxnLst>
              <a:cxn ang="T4">
                <a:pos x="T0" y="T1"/>
              </a:cxn>
              <a:cxn ang="T5">
                <a:pos x="T2" y="T3"/>
              </a:cxn>
            </a:cxnLst>
            <a:rect l="T6" t="T7" r="T8" b="T9"/>
            <a:pathLst>
              <a:path w="342" h="186">
                <a:moveTo>
                  <a:pt x="0" y="186"/>
                </a:moveTo>
                <a:lnTo>
                  <a:pt x="342" y="0"/>
                </a:lnTo>
              </a:path>
            </a:pathLst>
          </a:custGeom>
          <a:noFill/>
          <a:ln w="12700">
            <a:solidFill>
              <a:srgbClr val="000000"/>
            </a:solidFill>
            <a:round/>
            <a:headEnd type="none" w="med" len="med"/>
            <a:tailEnd type="triangle" w="med" len="med"/>
          </a:ln>
          <a:extLst>
            <a:ext uri="{909E8E84-426E-40dd-AFC4-6F175D3DCCD1}">
              <a14:hiddenFill xmlns="" xmlns:a14="http://schemas.microsoft.com/office/drawing/2010/main">
                <a:solidFill>
                  <a:srgbClr val="FFFFFF"/>
                </a:solidFill>
              </a14:hiddenFill>
            </a:ext>
          </a:extLst>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ea typeface="ＭＳ Ｐゴシック" charset="0"/>
            </a:endParaRPr>
          </a:p>
        </p:txBody>
      </p:sp>
      <p:sp>
        <p:nvSpPr>
          <p:cNvPr id="59" name="Text Box 59">
            <a:extLst>
              <a:ext uri="{FF2B5EF4-FFF2-40B4-BE49-F238E27FC236}">
                <a16:creationId xmlns:a16="http://schemas.microsoft.com/office/drawing/2014/main" id="{2E18AD84-9B1D-4EB9-FA36-35013F227164}"/>
              </a:ext>
            </a:extLst>
          </p:cNvPr>
          <p:cNvSpPr txBox="1">
            <a:spLocks noChangeArrowheads="1"/>
          </p:cNvSpPr>
          <p:nvPr/>
        </p:nvSpPr>
        <p:spPr bwMode="auto">
          <a:xfrm>
            <a:off x="1088390" y="4098925"/>
            <a:ext cx="282575" cy="3048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en-US" sz="1400" b="0" i="0" u="none" strike="noStrike" kern="0" cap="none" spc="0" normalizeH="0" baseline="0" noProof="0" dirty="0">
                <a:ln>
                  <a:noFill/>
                </a:ln>
                <a:solidFill>
                  <a:srgbClr val="000000"/>
                </a:solidFill>
                <a:effectLst/>
                <a:uLnTx/>
                <a:uFillTx/>
                <a:latin typeface="+mn-lt"/>
                <a:ea typeface="ＭＳ Ｐゴシック" charset="0"/>
              </a:rPr>
              <a:t>0</a:t>
            </a:r>
          </a:p>
        </p:txBody>
      </p:sp>
      <p:sp>
        <p:nvSpPr>
          <p:cNvPr id="60" name="Text Box 60">
            <a:extLst>
              <a:ext uri="{FF2B5EF4-FFF2-40B4-BE49-F238E27FC236}">
                <a16:creationId xmlns:a16="http://schemas.microsoft.com/office/drawing/2014/main" id="{A6301298-F179-E685-4B90-C2742B58A507}"/>
              </a:ext>
            </a:extLst>
          </p:cNvPr>
          <p:cNvSpPr txBox="1">
            <a:spLocks noChangeArrowheads="1"/>
          </p:cNvSpPr>
          <p:nvPr/>
        </p:nvSpPr>
        <p:spPr bwMode="auto">
          <a:xfrm>
            <a:off x="1431290" y="4090987"/>
            <a:ext cx="282575" cy="3048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en-US" sz="1400" b="0" i="0" u="none" strike="noStrike" kern="0" cap="none" spc="0" normalizeH="0" baseline="0" noProof="0" dirty="0">
                <a:ln>
                  <a:noFill/>
                </a:ln>
                <a:solidFill>
                  <a:srgbClr val="000000"/>
                </a:solidFill>
                <a:effectLst/>
                <a:uLnTx/>
                <a:uFillTx/>
                <a:latin typeface="+mn-lt"/>
                <a:ea typeface="ＭＳ Ｐゴシック" charset="0"/>
              </a:rPr>
              <a:t>0</a:t>
            </a:r>
          </a:p>
        </p:txBody>
      </p:sp>
      <p:sp>
        <p:nvSpPr>
          <p:cNvPr id="61" name="Text Box 211">
            <a:extLst>
              <a:ext uri="{FF2B5EF4-FFF2-40B4-BE49-F238E27FC236}">
                <a16:creationId xmlns:a16="http://schemas.microsoft.com/office/drawing/2014/main" id="{A768FFD5-385D-A981-FCD6-F763F1847A4A}"/>
              </a:ext>
            </a:extLst>
          </p:cNvPr>
          <p:cNvSpPr txBox="1">
            <a:spLocks noChangeArrowheads="1"/>
          </p:cNvSpPr>
          <p:nvPr/>
        </p:nvSpPr>
        <p:spPr bwMode="auto">
          <a:xfrm>
            <a:off x="1009650" y="5560695"/>
            <a:ext cx="949325" cy="39687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en-US" sz="2000" b="0" i="0" u="none" strike="noStrike" kern="0" cap="none" spc="0" normalizeH="0" baseline="0" noProof="0" dirty="0">
                <a:ln>
                  <a:noFill/>
                </a:ln>
                <a:solidFill>
                  <a:srgbClr val="000099"/>
                </a:solidFill>
                <a:effectLst/>
                <a:uLnTx/>
                <a:uFillTx/>
                <a:latin typeface="Arial" charset="0"/>
                <a:ea typeface="ＭＳ Ｐゴシック" charset="0"/>
              </a:rPr>
              <a:t>initially</a:t>
            </a:r>
            <a:endParaRPr kumimoji="0" lang="en-US" sz="2400" b="0" i="0" u="none" strike="noStrike" kern="0" cap="none" spc="0" normalizeH="0" baseline="0" noProof="0" dirty="0">
              <a:ln>
                <a:noFill/>
              </a:ln>
              <a:solidFill>
                <a:srgbClr val="000099"/>
              </a:solidFill>
              <a:effectLst/>
              <a:uLnTx/>
              <a:uFillTx/>
              <a:latin typeface="Arial" charset="0"/>
              <a:ea typeface="ＭＳ Ｐゴシック" charset="0"/>
            </a:endParaRPr>
          </a:p>
        </p:txBody>
      </p:sp>
      <p:grpSp>
        <p:nvGrpSpPr>
          <p:cNvPr id="160" name="Group 298">
            <a:extLst>
              <a:ext uri="{FF2B5EF4-FFF2-40B4-BE49-F238E27FC236}">
                <a16:creationId xmlns:a16="http://schemas.microsoft.com/office/drawing/2014/main" id="{42686092-D82C-A022-931F-AB018426B46C}"/>
              </a:ext>
            </a:extLst>
          </p:cNvPr>
          <p:cNvGrpSpPr>
            <a:grpSpLocks/>
          </p:cNvGrpSpPr>
          <p:nvPr/>
        </p:nvGrpSpPr>
        <p:grpSpPr bwMode="auto">
          <a:xfrm>
            <a:off x="3028316" y="3458208"/>
            <a:ext cx="2651124" cy="2716211"/>
            <a:chOff x="1560" y="2639"/>
            <a:chExt cx="1670" cy="1711"/>
          </a:xfrm>
        </p:grpSpPr>
        <p:sp>
          <p:nvSpPr>
            <p:cNvPr id="161" name="Freeform 61">
              <a:extLst>
                <a:ext uri="{FF2B5EF4-FFF2-40B4-BE49-F238E27FC236}">
                  <a16:creationId xmlns:a16="http://schemas.microsoft.com/office/drawing/2014/main" id="{419AA85A-6CBF-12EA-0680-3E5FE8E1AD1E}"/>
                </a:ext>
              </a:extLst>
            </p:cNvPr>
            <p:cNvSpPr>
              <a:spLocks/>
            </p:cNvSpPr>
            <p:nvPr/>
          </p:nvSpPr>
          <p:spPr bwMode="auto">
            <a:xfrm>
              <a:off x="1752" y="2639"/>
              <a:ext cx="1225" cy="854"/>
            </a:xfrm>
            <a:custGeom>
              <a:avLst/>
              <a:gdLst>
                <a:gd name="T0" fmla="*/ 0 w 1225"/>
                <a:gd name="T1" fmla="*/ 387 h 854"/>
                <a:gd name="T2" fmla="*/ 168 w 1225"/>
                <a:gd name="T3" fmla="*/ 162 h 854"/>
                <a:gd name="T4" fmla="*/ 486 w 1225"/>
                <a:gd name="T5" fmla="*/ 18 h 854"/>
                <a:gd name="T6" fmla="*/ 822 w 1225"/>
                <a:gd name="T7" fmla="*/ 30 h 854"/>
                <a:gd name="T8" fmla="*/ 1152 w 1225"/>
                <a:gd name="T9" fmla="*/ 267 h 854"/>
                <a:gd name="T10" fmla="*/ 1188 w 1225"/>
                <a:gd name="T11" fmla="*/ 537 h 854"/>
                <a:gd name="T12" fmla="*/ 927 w 1225"/>
                <a:gd name="T13" fmla="*/ 780 h 854"/>
                <a:gd name="T14" fmla="*/ 447 w 1225"/>
                <a:gd name="T15" fmla="*/ 837 h 854"/>
                <a:gd name="T16" fmla="*/ 177 w 1225"/>
                <a:gd name="T17" fmla="*/ 675 h 854"/>
                <a:gd name="T18" fmla="*/ 0 w 1225"/>
                <a:gd name="T19" fmla="*/ 387 h 854"/>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1225"/>
                <a:gd name="T31" fmla="*/ 0 h 854"/>
                <a:gd name="T32" fmla="*/ 1225 w 1225"/>
                <a:gd name="T33" fmla="*/ 854 h 854"/>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1225" h="854">
                  <a:moveTo>
                    <a:pt x="0" y="387"/>
                  </a:moveTo>
                  <a:cubicBezTo>
                    <a:pt x="0" y="243"/>
                    <a:pt x="87" y="223"/>
                    <a:pt x="168" y="162"/>
                  </a:cubicBezTo>
                  <a:cubicBezTo>
                    <a:pt x="249" y="101"/>
                    <a:pt x="377" y="40"/>
                    <a:pt x="486" y="18"/>
                  </a:cubicBezTo>
                  <a:cubicBezTo>
                    <a:pt x="615" y="6"/>
                    <a:pt x="684" y="0"/>
                    <a:pt x="822" y="30"/>
                  </a:cubicBezTo>
                  <a:cubicBezTo>
                    <a:pt x="960" y="60"/>
                    <a:pt x="1099" y="169"/>
                    <a:pt x="1152" y="267"/>
                  </a:cubicBezTo>
                  <a:cubicBezTo>
                    <a:pt x="1213" y="351"/>
                    <a:pt x="1225" y="452"/>
                    <a:pt x="1188" y="537"/>
                  </a:cubicBezTo>
                  <a:cubicBezTo>
                    <a:pt x="1151" y="622"/>
                    <a:pt x="1050" y="730"/>
                    <a:pt x="927" y="780"/>
                  </a:cubicBezTo>
                  <a:cubicBezTo>
                    <a:pt x="804" y="830"/>
                    <a:pt x="572" y="854"/>
                    <a:pt x="447" y="837"/>
                  </a:cubicBezTo>
                  <a:cubicBezTo>
                    <a:pt x="322" y="820"/>
                    <a:pt x="251" y="750"/>
                    <a:pt x="177" y="675"/>
                  </a:cubicBezTo>
                  <a:cubicBezTo>
                    <a:pt x="103" y="600"/>
                    <a:pt x="0" y="531"/>
                    <a:pt x="0" y="387"/>
                  </a:cubicBezTo>
                  <a:close/>
                </a:path>
              </a:pathLst>
            </a:custGeom>
            <a:solidFill>
              <a:srgbClr val="9CE0FA"/>
            </a:solidFill>
            <a:ln>
              <a:noFill/>
            </a:ln>
            <a:extLst>
              <a:ext uri="{91240B29-F687-4f45-9708-019B960494DF}">
                <a14:hiddenLine xmlns="" xmlns:a14="http://schemas.microsoft.com/office/drawing/2010/main" w="9525">
                  <a:solidFill>
                    <a:srgbClr val="000000"/>
                  </a:solidFill>
                  <a:round/>
                  <a:headEnd/>
                  <a:tailEnd/>
                </a14:hiddenLine>
              </a:ext>
            </a:extLst>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ea typeface="ＭＳ Ｐゴシック" charset="0"/>
              </a:endParaRPr>
            </a:p>
          </p:txBody>
        </p:sp>
        <p:sp>
          <p:nvSpPr>
            <p:cNvPr id="162" name="Freeform 62">
              <a:extLst>
                <a:ext uri="{FF2B5EF4-FFF2-40B4-BE49-F238E27FC236}">
                  <a16:creationId xmlns:a16="http://schemas.microsoft.com/office/drawing/2014/main" id="{AD43E123-FF90-754B-D3D4-833D5D7331EC}"/>
                </a:ext>
              </a:extLst>
            </p:cNvPr>
            <p:cNvSpPr>
              <a:spLocks/>
            </p:cNvSpPr>
            <p:nvPr/>
          </p:nvSpPr>
          <p:spPr bwMode="auto">
            <a:xfrm>
              <a:off x="2010" y="2852"/>
              <a:ext cx="246" cy="132"/>
            </a:xfrm>
            <a:custGeom>
              <a:avLst/>
              <a:gdLst>
                <a:gd name="T0" fmla="*/ 0 w 342"/>
                <a:gd name="T1" fmla="*/ 9 h 186"/>
                <a:gd name="T2" fmla="*/ 17 w 342"/>
                <a:gd name="T3" fmla="*/ 0 h 186"/>
                <a:gd name="T4" fmla="*/ 0 60000 65536"/>
                <a:gd name="T5" fmla="*/ 0 60000 65536"/>
                <a:gd name="T6" fmla="*/ 0 w 342"/>
                <a:gd name="T7" fmla="*/ 0 h 186"/>
                <a:gd name="T8" fmla="*/ 342 w 342"/>
                <a:gd name="T9" fmla="*/ 186 h 186"/>
              </a:gdLst>
              <a:ahLst/>
              <a:cxnLst>
                <a:cxn ang="T4">
                  <a:pos x="T0" y="T1"/>
                </a:cxn>
                <a:cxn ang="T5">
                  <a:pos x="T2" y="T3"/>
                </a:cxn>
              </a:cxnLst>
              <a:rect l="T6" t="T7" r="T8" b="T9"/>
              <a:pathLst>
                <a:path w="342" h="186">
                  <a:moveTo>
                    <a:pt x="0" y="186"/>
                  </a:moveTo>
                  <a:lnTo>
                    <a:pt x="342" y="0"/>
                  </a:lnTo>
                </a:path>
              </a:pathLst>
            </a:custGeom>
            <a:noFill/>
            <a:ln w="12700">
              <a:solidFill>
                <a:srgbClr val="000000"/>
              </a:solidFill>
              <a:round/>
              <a:headEnd type="none" w="med" len="med"/>
              <a:tailEnd type="triangle" w="med" len="med"/>
            </a:ln>
            <a:extLst>
              <a:ext uri="{909E8E84-426E-40dd-AFC4-6F175D3DCCD1}">
                <a14:hiddenFill xmlns="" xmlns:a14="http://schemas.microsoft.com/office/drawing/2010/main">
                  <a:solidFill>
                    <a:srgbClr val="FFFFFF"/>
                  </a:solidFill>
                </a14:hiddenFill>
              </a:ext>
            </a:extLst>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ea typeface="ＭＳ Ｐゴシック" charset="0"/>
              </a:endParaRPr>
            </a:p>
          </p:txBody>
        </p:sp>
        <p:grpSp>
          <p:nvGrpSpPr>
            <p:cNvPr id="163" name="Group 63">
              <a:extLst>
                <a:ext uri="{FF2B5EF4-FFF2-40B4-BE49-F238E27FC236}">
                  <a16:creationId xmlns:a16="http://schemas.microsoft.com/office/drawing/2014/main" id="{DEEE6870-E7C3-C423-F7AB-3C4F25A30A94}"/>
                </a:ext>
              </a:extLst>
            </p:cNvPr>
            <p:cNvGrpSpPr>
              <a:grpSpLocks/>
            </p:cNvGrpSpPr>
            <p:nvPr/>
          </p:nvGrpSpPr>
          <p:grpSpPr bwMode="auto">
            <a:xfrm>
              <a:off x="2203" y="2652"/>
              <a:ext cx="316" cy="252"/>
              <a:chOff x="1747" y="3190"/>
              <a:chExt cx="316" cy="252"/>
            </a:xfrm>
          </p:grpSpPr>
          <p:sp>
            <p:nvSpPr>
              <p:cNvPr id="201" name="Oval 64">
                <a:extLst>
                  <a:ext uri="{FF2B5EF4-FFF2-40B4-BE49-F238E27FC236}">
                    <a16:creationId xmlns:a16="http://schemas.microsoft.com/office/drawing/2014/main" id="{9B1D23C4-432D-FA7D-0EC5-1AEF2506763C}"/>
                  </a:ext>
                </a:extLst>
              </p:cNvPr>
              <p:cNvSpPr>
                <a:spLocks noChangeArrowheads="1"/>
              </p:cNvSpPr>
              <p:nvPr/>
            </p:nvSpPr>
            <p:spPr bwMode="auto">
              <a:xfrm>
                <a:off x="1750" y="3308"/>
                <a:ext cx="313" cy="81"/>
              </a:xfrm>
              <a:prstGeom prst="ellipse">
                <a:avLst/>
              </a:prstGeom>
              <a:solidFill>
                <a:srgbClr val="CCCCFF"/>
              </a:solidFill>
              <a:ln w="12700">
                <a:solidFill>
                  <a:srgbClr val="000000"/>
                </a:solidFill>
                <a:round/>
                <a:headEnd/>
                <a:tailEnd/>
              </a:ln>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ea typeface="ＭＳ Ｐゴシック" charset="0"/>
                </a:endParaRPr>
              </a:p>
            </p:txBody>
          </p:sp>
          <p:sp>
            <p:nvSpPr>
              <p:cNvPr id="202" name="Line 65">
                <a:extLst>
                  <a:ext uri="{FF2B5EF4-FFF2-40B4-BE49-F238E27FC236}">
                    <a16:creationId xmlns:a16="http://schemas.microsoft.com/office/drawing/2014/main" id="{C18E1B36-BFC2-01B0-53C8-E26506E03C60}"/>
                  </a:ext>
                </a:extLst>
              </p:cNvPr>
              <p:cNvSpPr>
                <a:spLocks noChangeShapeType="1"/>
              </p:cNvSpPr>
              <p:nvPr/>
            </p:nvSpPr>
            <p:spPr bwMode="auto">
              <a:xfrm>
                <a:off x="1750" y="3301"/>
                <a:ext cx="0" cy="50"/>
              </a:xfrm>
              <a:prstGeom prst="line">
                <a:avLst/>
              </a:prstGeom>
              <a:noFill/>
              <a:ln w="12700">
                <a:solidFill>
                  <a:srgbClr val="000000"/>
                </a:solidFill>
                <a:round/>
                <a:headEnd/>
                <a:tailEnd/>
              </a:ln>
              <a:extLst>
                <a:ext uri="{909E8E84-426E-40dd-AFC4-6F175D3DCCD1}">
                  <a14:hiddenFill xmlns="" xmlns:a14="http://schemas.microsoft.com/office/drawing/2010/main">
                    <a:noFill/>
                  </a14:hiddenFill>
                </a:ext>
              </a:extLst>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ea typeface="ＭＳ Ｐゴシック" charset="0"/>
                </a:endParaRPr>
              </a:p>
            </p:txBody>
          </p:sp>
          <p:sp>
            <p:nvSpPr>
              <p:cNvPr id="203" name="Line 66">
                <a:extLst>
                  <a:ext uri="{FF2B5EF4-FFF2-40B4-BE49-F238E27FC236}">
                    <a16:creationId xmlns:a16="http://schemas.microsoft.com/office/drawing/2014/main" id="{AA9FC2BF-ACB6-54E0-CB00-CF8A0B0BF667}"/>
                  </a:ext>
                </a:extLst>
              </p:cNvPr>
              <p:cNvSpPr>
                <a:spLocks noChangeShapeType="1"/>
              </p:cNvSpPr>
              <p:nvPr/>
            </p:nvSpPr>
            <p:spPr bwMode="auto">
              <a:xfrm>
                <a:off x="2063" y="3301"/>
                <a:ext cx="0" cy="50"/>
              </a:xfrm>
              <a:prstGeom prst="line">
                <a:avLst/>
              </a:prstGeom>
              <a:noFill/>
              <a:ln w="12700">
                <a:solidFill>
                  <a:srgbClr val="000000"/>
                </a:solidFill>
                <a:round/>
                <a:headEnd/>
                <a:tailEnd/>
              </a:ln>
              <a:extLst>
                <a:ext uri="{909E8E84-426E-40dd-AFC4-6F175D3DCCD1}">
                  <a14:hiddenFill xmlns="" xmlns:a14="http://schemas.microsoft.com/office/drawing/2010/main">
                    <a:noFill/>
                  </a14:hiddenFill>
                </a:ext>
              </a:extLst>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ea typeface="ＭＳ Ｐゴシック" charset="0"/>
                </a:endParaRPr>
              </a:p>
            </p:txBody>
          </p:sp>
          <p:sp>
            <p:nvSpPr>
              <p:cNvPr id="204" name="Rectangle 67">
                <a:extLst>
                  <a:ext uri="{FF2B5EF4-FFF2-40B4-BE49-F238E27FC236}">
                    <a16:creationId xmlns:a16="http://schemas.microsoft.com/office/drawing/2014/main" id="{08F7F9DE-5705-72CC-4ECA-A6F538604502}"/>
                  </a:ext>
                </a:extLst>
              </p:cNvPr>
              <p:cNvSpPr>
                <a:spLocks noChangeArrowheads="1"/>
              </p:cNvSpPr>
              <p:nvPr/>
            </p:nvSpPr>
            <p:spPr bwMode="auto">
              <a:xfrm>
                <a:off x="1750" y="3301"/>
                <a:ext cx="310" cy="49"/>
              </a:xfrm>
              <a:prstGeom prst="rect">
                <a:avLst/>
              </a:prstGeom>
              <a:solidFill>
                <a:srgbClr val="CCCCFF"/>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wrap="none" anchor="ctr"/>
              <a:lstStyle/>
              <a:p>
                <a:pPr marL="0" marR="0" lvl="0" indent="0" algn="ctr" defTabSz="914400" eaLnBrk="0" fontAlgn="base" latinLnBrk="0" hangingPunct="0">
                  <a:lnSpc>
                    <a:spcPct val="100000"/>
                  </a:lnSpc>
                  <a:spcBef>
                    <a:spcPct val="0"/>
                  </a:spcBef>
                  <a:spcAft>
                    <a:spcPct val="0"/>
                  </a:spcAft>
                  <a:buClrTx/>
                  <a:buSzTx/>
                  <a:buFontTx/>
                  <a:buNone/>
                  <a:tabLst/>
                  <a:defRPr/>
                </a:pPr>
                <a:endParaRPr kumimoji="0" lang="en-US" sz="2400" b="0" i="0" u="none" strike="noStrike" kern="0" cap="none" spc="0" normalizeH="0" baseline="0" noProof="0" dirty="0">
                  <a:ln>
                    <a:noFill/>
                  </a:ln>
                  <a:solidFill>
                    <a:srgbClr val="000000"/>
                  </a:solidFill>
                  <a:effectLst/>
                  <a:uLnTx/>
                  <a:uFillTx/>
                  <a:ea typeface="ＭＳ Ｐゴシック" charset="0"/>
                </a:endParaRPr>
              </a:p>
            </p:txBody>
          </p:sp>
          <p:sp>
            <p:nvSpPr>
              <p:cNvPr id="205" name="Oval 68">
                <a:extLst>
                  <a:ext uri="{FF2B5EF4-FFF2-40B4-BE49-F238E27FC236}">
                    <a16:creationId xmlns:a16="http://schemas.microsoft.com/office/drawing/2014/main" id="{686A6B57-D90C-7B7C-014F-FD8492893040}"/>
                  </a:ext>
                </a:extLst>
              </p:cNvPr>
              <p:cNvSpPr>
                <a:spLocks noChangeArrowheads="1"/>
              </p:cNvSpPr>
              <p:nvPr/>
            </p:nvSpPr>
            <p:spPr bwMode="auto">
              <a:xfrm>
                <a:off x="1747" y="3242"/>
                <a:ext cx="313" cy="95"/>
              </a:xfrm>
              <a:prstGeom prst="ellipse">
                <a:avLst/>
              </a:prstGeom>
              <a:solidFill>
                <a:srgbClr val="CCCCFF"/>
              </a:solidFill>
              <a:ln w="12700">
                <a:solidFill>
                  <a:srgbClr val="000000"/>
                </a:solidFill>
                <a:round/>
                <a:headEnd/>
                <a:tailEnd/>
              </a:ln>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ea typeface="ＭＳ Ｐゴシック" charset="0"/>
                </a:endParaRPr>
              </a:p>
            </p:txBody>
          </p:sp>
          <p:grpSp>
            <p:nvGrpSpPr>
              <p:cNvPr id="206" name="Group 69">
                <a:extLst>
                  <a:ext uri="{FF2B5EF4-FFF2-40B4-BE49-F238E27FC236}">
                    <a16:creationId xmlns:a16="http://schemas.microsoft.com/office/drawing/2014/main" id="{F9B457A1-4257-00A9-8015-DE564A2AE553}"/>
                  </a:ext>
                </a:extLst>
              </p:cNvPr>
              <p:cNvGrpSpPr>
                <a:grpSpLocks/>
              </p:cNvGrpSpPr>
              <p:nvPr/>
            </p:nvGrpSpPr>
            <p:grpSpPr bwMode="auto">
              <a:xfrm>
                <a:off x="1799" y="3190"/>
                <a:ext cx="194" cy="252"/>
                <a:chOff x="2960" y="2425"/>
                <a:chExt cx="197" cy="252"/>
              </a:xfrm>
            </p:grpSpPr>
            <p:sp>
              <p:nvSpPr>
                <p:cNvPr id="207" name="Rectangle 70">
                  <a:extLst>
                    <a:ext uri="{FF2B5EF4-FFF2-40B4-BE49-F238E27FC236}">
                      <a16:creationId xmlns:a16="http://schemas.microsoft.com/office/drawing/2014/main" id="{2F943BD6-864A-B447-F6CD-A61E9D810105}"/>
                    </a:ext>
                  </a:extLst>
                </p:cNvPr>
                <p:cNvSpPr>
                  <a:spLocks noChangeArrowheads="1"/>
                </p:cNvSpPr>
                <p:nvPr/>
              </p:nvSpPr>
              <p:spPr bwMode="auto">
                <a:xfrm>
                  <a:off x="2982" y="2490"/>
                  <a:ext cx="144" cy="132"/>
                </a:xfrm>
                <a:prstGeom prst="rect">
                  <a:avLst/>
                </a:prstGeom>
                <a:solidFill>
                  <a:srgbClr val="CCCCFF"/>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ea typeface="ＭＳ Ｐゴシック" charset="0"/>
                  </a:endParaRPr>
                </a:p>
              </p:txBody>
            </p:sp>
            <p:sp>
              <p:nvSpPr>
                <p:cNvPr id="208" name="Text Box 71">
                  <a:extLst>
                    <a:ext uri="{FF2B5EF4-FFF2-40B4-BE49-F238E27FC236}">
                      <a16:creationId xmlns:a16="http://schemas.microsoft.com/office/drawing/2014/main" id="{9D1CF3A3-1DF0-91C4-BF5A-F310C08B8BE5}"/>
                    </a:ext>
                  </a:extLst>
                </p:cNvPr>
                <p:cNvSpPr txBox="1">
                  <a:spLocks noChangeArrowheads="1"/>
                </p:cNvSpPr>
                <p:nvPr/>
              </p:nvSpPr>
              <p:spPr bwMode="auto">
                <a:xfrm>
                  <a:off x="2960" y="2425"/>
                  <a:ext cx="197" cy="25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en-US" sz="2000" b="0" i="0" u="none" strike="noStrike" kern="0" cap="none" spc="0" normalizeH="0" baseline="0" noProof="0" dirty="0">
                      <a:ln>
                        <a:noFill/>
                      </a:ln>
                      <a:solidFill>
                        <a:srgbClr val="000000"/>
                      </a:solidFill>
                      <a:effectLst/>
                      <a:uLnTx/>
                      <a:uFillTx/>
                      <a:latin typeface="+mn-lt"/>
                      <a:ea typeface="ＭＳ Ｐゴシック" charset="0"/>
                    </a:rPr>
                    <a:t>a</a:t>
                  </a:r>
                  <a:endParaRPr kumimoji="0" lang="en-US" sz="2400" b="0" i="0" u="none" strike="noStrike" kern="0" cap="none" spc="0" normalizeH="0" baseline="0" noProof="0" dirty="0">
                    <a:ln>
                      <a:noFill/>
                    </a:ln>
                    <a:solidFill>
                      <a:srgbClr val="000000"/>
                    </a:solidFill>
                    <a:effectLst/>
                    <a:uLnTx/>
                    <a:uFillTx/>
                    <a:latin typeface="+mn-lt"/>
                    <a:ea typeface="ＭＳ Ｐゴシック" charset="0"/>
                  </a:endParaRPr>
                </a:p>
              </p:txBody>
            </p:sp>
          </p:grpSp>
        </p:grpSp>
        <p:grpSp>
          <p:nvGrpSpPr>
            <p:cNvPr id="164" name="Group 72">
              <a:extLst>
                <a:ext uri="{FF2B5EF4-FFF2-40B4-BE49-F238E27FC236}">
                  <a16:creationId xmlns:a16="http://schemas.microsoft.com/office/drawing/2014/main" id="{30E53C80-8800-340C-29E2-D2DC68212689}"/>
                </a:ext>
              </a:extLst>
            </p:cNvPr>
            <p:cNvGrpSpPr>
              <a:grpSpLocks/>
            </p:cNvGrpSpPr>
            <p:nvPr/>
          </p:nvGrpSpPr>
          <p:grpSpPr bwMode="auto">
            <a:xfrm>
              <a:off x="1795" y="2907"/>
              <a:ext cx="316" cy="252"/>
              <a:chOff x="2221" y="3571"/>
              <a:chExt cx="316" cy="252"/>
            </a:xfrm>
          </p:grpSpPr>
          <p:sp>
            <p:nvSpPr>
              <p:cNvPr id="193" name="Oval 73">
                <a:extLst>
                  <a:ext uri="{FF2B5EF4-FFF2-40B4-BE49-F238E27FC236}">
                    <a16:creationId xmlns:a16="http://schemas.microsoft.com/office/drawing/2014/main" id="{01268BC6-E77B-68C2-2D69-99843008657F}"/>
                  </a:ext>
                </a:extLst>
              </p:cNvPr>
              <p:cNvSpPr>
                <a:spLocks noChangeArrowheads="1"/>
              </p:cNvSpPr>
              <p:nvPr/>
            </p:nvSpPr>
            <p:spPr bwMode="auto">
              <a:xfrm>
                <a:off x="2224" y="3695"/>
                <a:ext cx="313" cy="81"/>
              </a:xfrm>
              <a:prstGeom prst="ellipse">
                <a:avLst/>
              </a:prstGeom>
              <a:solidFill>
                <a:srgbClr val="CCCCFF"/>
              </a:solidFill>
              <a:ln w="12700">
                <a:solidFill>
                  <a:srgbClr val="000000"/>
                </a:solidFill>
                <a:round/>
                <a:headEnd/>
                <a:tailEnd/>
              </a:ln>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ea typeface="ＭＳ Ｐゴシック" charset="0"/>
                </a:endParaRPr>
              </a:p>
            </p:txBody>
          </p:sp>
          <p:sp>
            <p:nvSpPr>
              <p:cNvPr id="194" name="Line 74">
                <a:extLst>
                  <a:ext uri="{FF2B5EF4-FFF2-40B4-BE49-F238E27FC236}">
                    <a16:creationId xmlns:a16="http://schemas.microsoft.com/office/drawing/2014/main" id="{65B0C498-9E96-EBAD-F049-46BEDF1EA7B1}"/>
                  </a:ext>
                </a:extLst>
              </p:cNvPr>
              <p:cNvSpPr>
                <a:spLocks noChangeShapeType="1"/>
              </p:cNvSpPr>
              <p:nvPr/>
            </p:nvSpPr>
            <p:spPr bwMode="auto">
              <a:xfrm>
                <a:off x="2224" y="3688"/>
                <a:ext cx="0" cy="50"/>
              </a:xfrm>
              <a:prstGeom prst="line">
                <a:avLst/>
              </a:prstGeom>
              <a:noFill/>
              <a:ln w="12700">
                <a:solidFill>
                  <a:srgbClr val="000000"/>
                </a:solidFill>
                <a:round/>
                <a:headEnd/>
                <a:tailEnd/>
              </a:ln>
              <a:extLst>
                <a:ext uri="{909E8E84-426E-40dd-AFC4-6F175D3DCCD1}">
                  <a14:hiddenFill xmlns="" xmlns:a14="http://schemas.microsoft.com/office/drawing/2010/main">
                    <a:noFill/>
                  </a14:hiddenFill>
                </a:ext>
              </a:extLst>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ea typeface="ＭＳ Ｐゴシック" charset="0"/>
                </a:endParaRPr>
              </a:p>
            </p:txBody>
          </p:sp>
          <p:sp>
            <p:nvSpPr>
              <p:cNvPr id="195" name="Line 75">
                <a:extLst>
                  <a:ext uri="{FF2B5EF4-FFF2-40B4-BE49-F238E27FC236}">
                    <a16:creationId xmlns:a16="http://schemas.microsoft.com/office/drawing/2014/main" id="{F3636CE2-ADCD-759B-B678-D288F618A780}"/>
                  </a:ext>
                </a:extLst>
              </p:cNvPr>
              <p:cNvSpPr>
                <a:spLocks noChangeShapeType="1"/>
              </p:cNvSpPr>
              <p:nvPr/>
            </p:nvSpPr>
            <p:spPr bwMode="auto">
              <a:xfrm>
                <a:off x="2537" y="3688"/>
                <a:ext cx="0" cy="50"/>
              </a:xfrm>
              <a:prstGeom prst="line">
                <a:avLst/>
              </a:prstGeom>
              <a:noFill/>
              <a:ln w="12700">
                <a:solidFill>
                  <a:srgbClr val="000000"/>
                </a:solidFill>
                <a:round/>
                <a:headEnd/>
                <a:tailEnd/>
              </a:ln>
              <a:extLst>
                <a:ext uri="{909E8E84-426E-40dd-AFC4-6F175D3DCCD1}">
                  <a14:hiddenFill xmlns="" xmlns:a14="http://schemas.microsoft.com/office/drawing/2010/main">
                    <a:noFill/>
                  </a14:hiddenFill>
                </a:ext>
              </a:extLst>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ea typeface="ＭＳ Ｐゴシック" charset="0"/>
                </a:endParaRPr>
              </a:p>
            </p:txBody>
          </p:sp>
          <p:sp>
            <p:nvSpPr>
              <p:cNvPr id="196" name="Rectangle 76">
                <a:extLst>
                  <a:ext uri="{FF2B5EF4-FFF2-40B4-BE49-F238E27FC236}">
                    <a16:creationId xmlns:a16="http://schemas.microsoft.com/office/drawing/2014/main" id="{5107CA56-4FC8-9DE4-0D16-C5D3613E44D7}"/>
                  </a:ext>
                </a:extLst>
              </p:cNvPr>
              <p:cNvSpPr>
                <a:spLocks noChangeArrowheads="1"/>
              </p:cNvSpPr>
              <p:nvPr/>
            </p:nvSpPr>
            <p:spPr bwMode="auto">
              <a:xfrm>
                <a:off x="2224" y="3688"/>
                <a:ext cx="310" cy="49"/>
              </a:xfrm>
              <a:prstGeom prst="rect">
                <a:avLst/>
              </a:prstGeom>
              <a:solidFill>
                <a:srgbClr val="CCCCFF"/>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wrap="none" anchor="ctr"/>
              <a:lstStyle/>
              <a:p>
                <a:pPr marL="0" marR="0" lvl="0" indent="0" algn="ctr" defTabSz="914400" eaLnBrk="0" fontAlgn="base" latinLnBrk="0" hangingPunct="0">
                  <a:lnSpc>
                    <a:spcPct val="100000"/>
                  </a:lnSpc>
                  <a:spcBef>
                    <a:spcPct val="0"/>
                  </a:spcBef>
                  <a:spcAft>
                    <a:spcPct val="0"/>
                  </a:spcAft>
                  <a:buClrTx/>
                  <a:buSzTx/>
                  <a:buFontTx/>
                  <a:buNone/>
                  <a:tabLst/>
                  <a:defRPr/>
                </a:pPr>
                <a:endParaRPr kumimoji="0" lang="en-US" sz="2400" b="0" i="0" u="none" strike="noStrike" kern="0" cap="none" spc="0" normalizeH="0" baseline="0" noProof="0" dirty="0">
                  <a:ln>
                    <a:noFill/>
                  </a:ln>
                  <a:solidFill>
                    <a:srgbClr val="000000"/>
                  </a:solidFill>
                  <a:effectLst/>
                  <a:uLnTx/>
                  <a:uFillTx/>
                  <a:ea typeface="ＭＳ Ｐゴシック" charset="0"/>
                </a:endParaRPr>
              </a:p>
            </p:txBody>
          </p:sp>
          <p:sp>
            <p:nvSpPr>
              <p:cNvPr id="197" name="Oval 77">
                <a:extLst>
                  <a:ext uri="{FF2B5EF4-FFF2-40B4-BE49-F238E27FC236}">
                    <a16:creationId xmlns:a16="http://schemas.microsoft.com/office/drawing/2014/main" id="{FE300A35-64EC-3187-EB6F-F22D5A188CCF}"/>
                  </a:ext>
                </a:extLst>
              </p:cNvPr>
              <p:cNvSpPr>
                <a:spLocks noChangeArrowheads="1"/>
              </p:cNvSpPr>
              <p:nvPr/>
            </p:nvSpPr>
            <p:spPr bwMode="auto">
              <a:xfrm>
                <a:off x="2221" y="3629"/>
                <a:ext cx="313" cy="95"/>
              </a:xfrm>
              <a:prstGeom prst="ellipse">
                <a:avLst/>
              </a:prstGeom>
              <a:solidFill>
                <a:srgbClr val="CCCCFF"/>
              </a:solidFill>
              <a:ln w="12700">
                <a:solidFill>
                  <a:srgbClr val="000000"/>
                </a:solidFill>
                <a:round/>
                <a:headEnd/>
                <a:tailEnd/>
              </a:ln>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ea typeface="ＭＳ Ｐゴシック" charset="0"/>
                </a:endParaRPr>
              </a:p>
            </p:txBody>
          </p:sp>
          <p:grpSp>
            <p:nvGrpSpPr>
              <p:cNvPr id="198" name="Group 78">
                <a:extLst>
                  <a:ext uri="{FF2B5EF4-FFF2-40B4-BE49-F238E27FC236}">
                    <a16:creationId xmlns:a16="http://schemas.microsoft.com/office/drawing/2014/main" id="{A10D4A91-12AF-9330-83B3-10ED4E2A8669}"/>
                  </a:ext>
                </a:extLst>
              </p:cNvPr>
              <p:cNvGrpSpPr>
                <a:grpSpLocks/>
              </p:cNvGrpSpPr>
              <p:nvPr/>
            </p:nvGrpSpPr>
            <p:grpSpPr bwMode="auto">
              <a:xfrm>
                <a:off x="2283" y="3571"/>
                <a:ext cx="206" cy="252"/>
                <a:chOff x="2954" y="2425"/>
                <a:chExt cx="209" cy="252"/>
              </a:xfrm>
            </p:grpSpPr>
            <p:sp>
              <p:nvSpPr>
                <p:cNvPr id="199" name="Rectangle 79">
                  <a:extLst>
                    <a:ext uri="{FF2B5EF4-FFF2-40B4-BE49-F238E27FC236}">
                      <a16:creationId xmlns:a16="http://schemas.microsoft.com/office/drawing/2014/main" id="{578ACF89-B3E7-F0B9-7CAF-806B5B232902}"/>
                    </a:ext>
                  </a:extLst>
                </p:cNvPr>
                <p:cNvSpPr>
                  <a:spLocks noChangeArrowheads="1"/>
                </p:cNvSpPr>
                <p:nvPr/>
              </p:nvSpPr>
              <p:spPr bwMode="auto">
                <a:xfrm>
                  <a:off x="2982" y="2490"/>
                  <a:ext cx="146" cy="132"/>
                </a:xfrm>
                <a:prstGeom prst="rect">
                  <a:avLst/>
                </a:prstGeom>
                <a:solidFill>
                  <a:srgbClr val="CCCCFF"/>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ea typeface="ＭＳ Ｐゴシック" charset="0"/>
                  </a:endParaRPr>
                </a:p>
              </p:txBody>
            </p:sp>
            <p:sp>
              <p:nvSpPr>
                <p:cNvPr id="200" name="Text Box 80">
                  <a:extLst>
                    <a:ext uri="{FF2B5EF4-FFF2-40B4-BE49-F238E27FC236}">
                      <a16:creationId xmlns:a16="http://schemas.microsoft.com/office/drawing/2014/main" id="{4D3888CE-ECAE-EE8C-E458-A0BFF7D38EF1}"/>
                    </a:ext>
                  </a:extLst>
                </p:cNvPr>
                <p:cNvSpPr txBox="1">
                  <a:spLocks noChangeArrowheads="1"/>
                </p:cNvSpPr>
                <p:nvPr/>
              </p:nvSpPr>
              <p:spPr bwMode="auto">
                <a:xfrm>
                  <a:off x="2954" y="2425"/>
                  <a:ext cx="209" cy="25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en-US" sz="2000" b="0" i="0" u="none" strike="noStrike" kern="0" cap="none" spc="0" normalizeH="0" baseline="0" noProof="0" dirty="0">
                      <a:ln>
                        <a:noFill/>
                      </a:ln>
                      <a:solidFill>
                        <a:srgbClr val="000000"/>
                      </a:solidFill>
                      <a:effectLst/>
                      <a:uLnTx/>
                      <a:uFillTx/>
                      <a:latin typeface="+mn-lt"/>
                      <a:ea typeface="ＭＳ Ｐゴシック" charset="0"/>
                    </a:rPr>
                    <a:t>d</a:t>
                  </a:r>
                  <a:endParaRPr kumimoji="0" lang="en-US" sz="2400" b="0" i="0" u="none" strike="noStrike" kern="0" cap="none" spc="0" normalizeH="0" baseline="0" noProof="0" dirty="0">
                    <a:ln>
                      <a:noFill/>
                    </a:ln>
                    <a:solidFill>
                      <a:srgbClr val="000000"/>
                    </a:solidFill>
                    <a:effectLst/>
                    <a:uLnTx/>
                    <a:uFillTx/>
                    <a:latin typeface="+mn-lt"/>
                    <a:ea typeface="ＭＳ Ｐゴシック" charset="0"/>
                  </a:endParaRPr>
                </a:p>
              </p:txBody>
            </p:sp>
          </p:grpSp>
        </p:grpSp>
        <p:grpSp>
          <p:nvGrpSpPr>
            <p:cNvPr id="165" name="Group 81">
              <a:extLst>
                <a:ext uri="{FF2B5EF4-FFF2-40B4-BE49-F238E27FC236}">
                  <a16:creationId xmlns:a16="http://schemas.microsoft.com/office/drawing/2014/main" id="{9054F6A6-F64A-82D6-69F8-0F8C0E19F2A5}"/>
                </a:ext>
              </a:extLst>
            </p:cNvPr>
            <p:cNvGrpSpPr>
              <a:grpSpLocks/>
            </p:cNvGrpSpPr>
            <p:nvPr/>
          </p:nvGrpSpPr>
          <p:grpSpPr bwMode="auto">
            <a:xfrm>
              <a:off x="2195" y="3198"/>
              <a:ext cx="315" cy="252"/>
              <a:chOff x="2903" y="2884"/>
              <a:chExt cx="315" cy="252"/>
            </a:xfrm>
          </p:grpSpPr>
          <p:grpSp>
            <p:nvGrpSpPr>
              <p:cNvPr id="184" name="Group 82">
                <a:extLst>
                  <a:ext uri="{FF2B5EF4-FFF2-40B4-BE49-F238E27FC236}">
                    <a16:creationId xmlns:a16="http://schemas.microsoft.com/office/drawing/2014/main" id="{68D14924-2623-36F5-01F1-E1769A8044C4}"/>
                  </a:ext>
                </a:extLst>
              </p:cNvPr>
              <p:cNvGrpSpPr>
                <a:grpSpLocks/>
              </p:cNvGrpSpPr>
              <p:nvPr/>
            </p:nvGrpSpPr>
            <p:grpSpPr bwMode="auto">
              <a:xfrm>
                <a:off x="2903" y="2938"/>
                <a:ext cx="315" cy="144"/>
                <a:chOff x="2903" y="2938"/>
                <a:chExt cx="315" cy="144"/>
              </a:xfrm>
            </p:grpSpPr>
            <p:sp>
              <p:nvSpPr>
                <p:cNvPr id="188" name="Oval 83">
                  <a:extLst>
                    <a:ext uri="{FF2B5EF4-FFF2-40B4-BE49-F238E27FC236}">
                      <a16:creationId xmlns:a16="http://schemas.microsoft.com/office/drawing/2014/main" id="{7107E211-6282-C5FF-5D4D-6949CF473F70}"/>
                    </a:ext>
                  </a:extLst>
                </p:cNvPr>
                <p:cNvSpPr>
                  <a:spLocks noChangeArrowheads="1"/>
                </p:cNvSpPr>
                <p:nvPr/>
              </p:nvSpPr>
              <p:spPr bwMode="auto">
                <a:xfrm>
                  <a:off x="2903" y="3001"/>
                  <a:ext cx="312" cy="81"/>
                </a:xfrm>
                <a:prstGeom prst="ellipse">
                  <a:avLst/>
                </a:prstGeom>
                <a:solidFill>
                  <a:srgbClr val="CCCCFF"/>
                </a:solidFill>
                <a:ln w="12700">
                  <a:solidFill>
                    <a:srgbClr val="000000"/>
                  </a:solidFill>
                  <a:round/>
                  <a:headEnd/>
                  <a:tailEnd/>
                </a:ln>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ea typeface="ＭＳ Ｐゴシック" charset="0"/>
                  </a:endParaRPr>
                </a:p>
              </p:txBody>
            </p:sp>
            <p:sp>
              <p:nvSpPr>
                <p:cNvPr id="189" name="Line 84">
                  <a:extLst>
                    <a:ext uri="{FF2B5EF4-FFF2-40B4-BE49-F238E27FC236}">
                      <a16:creationId xmlns:a16="http://schemas.microsoft.com/office/drawing/2014/main" id="{D79C8C65-553D-9E4E-1B36-CC0C7EF1868A}"/>
                    </a:ext>
                  </a:extLst>
                </p:cNvPr>
                <p:cNvSpPr>
                  <a:spLocks noChangeShapeType="1"/>
                </p:cNvSpPr>
                <p:nvPr/>
              </p:nvSpPr>
              <p:spPr bwMode="auto">
                <a:xfrm>
                  <a:off x="2903" y="2994"/>
                  <a:ext cx="0" cy="50"/>
                </a:xfrm>
                <a:prstGeom prst="line">
                  <a:avLst/>
                </a:prstGeom>
                <a:noFill/>
                <a:ln w="12700">
                  <a:solidFill>
                    <a:srgbClr val="000000"/>
                  </a:solidFill>
                  <a:round/>
                  <a:headEnd/>
                  <a:tailEnd/>
                </a:ln>
                <a:extLst>
                  <a:ext uri="{909E8E84-426E-40dd-AFC4-6F175D3DCCD1}">
                    <a14:hiddenFill xmlns="" xmlns:a14="http://schemas.microsoft.com/office/drawing/2010/main">
                      <a:noFill/>
                    </a14:hiddenFill>
                  </a:ext>
                </a:extLst>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ea typeface="ＭＳ Ｐゴシック" charset="0"/>
                  </a:endParaRPr>
                </a:p>
              </p:txBody>
            </p:sp>
            <p:sp>
              <p:nvSpPr>
                <p:cNvPr id="190" name="Line 85">
                  <a:extLst>
                    <a:ext uri="{FF2B5EF4-FFF2-40B4-BE49-F238E27FC236}">
                      <a16:creationId xmlns:a16="http://schemas.microsoft.com/office/drawing/2014/main" id="{321979DB-CE34-C4B3-6AD7-233CD0F611AB}"/>
                    </a:ext>
                  </a:extLst>
                </p:cNvPr>
                <p:cNvSpPr>
                  <a:spLocks noChangeShapeType="1"/>
                </p:cNvSpPr>
                <p:nvPr/>
              </p:nvSpPr>
              <p:spPr bwMode="auto">
                <a:xfrm>
                  <a:off x="3215" y="2994"/>
                  <a:ext cx="0" cy="50"/>
                </a:xfrm>
                <a:prstGeom prst="line">
                  <a:avLst/>
                </a:prstGeom>
                <a:noFill/>
                <a:ln w="12700">
                  <a:solidFill>
                    <a:srgbClr val="000000"/>
                  </a:solidFill>
                  <a:round/>
                  <a:headEnd/>
                  <a:tailEnd/>
                </a:ln>
                <a:extLst>
                  <a:ext uri="{909E8E84-426E-40dd-AFC4-6F175D3DCCD1}">
                    <a14:hiddenFill xmlns="" xmlns:a14="http://schemas.microsoft.com/office/drawing/2010/main">
                      <a:noFill/>
                    </a14:hiddenFill>
                  </a:ext>
                </a:extLst>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ea typeface="ＭＳ Ｐゴシック" charset="0"/>
                  </a:endParaRPr>
                </a:p>
              </p:txBody>
            </p:sp>
            <p:sp>
              <p:nvSpPr>
                <p:cNvPr id="191" name="Rectangle 86">
                  <a:extLst>
                    <a:ext uri="{FF2B5EF4-FFF2-40B4-BE49-F238E27FC236}">
                      <a16:creationId xmlns:a16="http://schemas.microsoft.com/office/drawing/2014/main" id="{A019437B-353A-80F9-7EC7-9C0E1EE75261}"/>
                    </a:ext>
                  </a:extLst>
                </p:cNvPr>
                <p:cNvSpPr>
                  <a:spLocks noChangeArrowheads="1"/>
                </p:cNvSpPr>
                <p:nvPr/>
              </p:nvSpPr>
              <p:spPr bwMode="auto">
                <a:xfrm>
                  <a:off x="2903" y="2994"/>
                  <a:ext cx="309" cy="49"/>
                </a:xfrm>
                <a:prstGeom prst="rect">
                  <a:avLst/>
                </a:prstGeom>
                <a:solidFill>
                  <a:srgbClr val="CCCCFF"/>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wrap="none" anchor="ctr"/>
                <a:lstStyle/>
                <a:p>
                  <a:pPr marL="0" marR="0" lvl="0" indent="0" algn="ctr" defTabSz="914400" eaLnBrk="0" fontAlgn="base" latinLnBrk="0" hangingPunct="0">
                    <a:lnSpc>
                      <a:spcPct val="100000"/>
                    </a:lnSpc>
                    <a:spcBef>
                      <a:spcPct val="0"/>
                    </a:spcBef>
                    <a:spcAft>
                      <a:spcPct val="0"/>
                    </a:spcAft>
                    <a:buClrTx/>
                    <a:buSzTx/>
                    <a:buFontTx/>
                    <a:buNone/>
                    <a:tabLst/>
                    <a:defRPr/>
                  </a:pPr>
                  <a:endParaRPr kumimoji="0" lang="en-US" sz="2400" b="0" i="0" u="none" strike="noStrike" kern="0" cap="none" spc="0" normalizeH="0" baseline="0" noProof="0" dirty="0">
                    <a:ln>
                      <a:noFill/>
                    </a:ln>
                    <a:solidFill>
                      <a:srgbClr val="000000"/>
                    </a:solidFill>
                    <a:effectLst/>
                    <a:uLnTx/>
                    <a:uFillTx/>
                    <a:ea typeface="ＭＳ Ｐゴシック" charset="0"/>
                  </a:endParaRPr>
                </a:p>
              </p:txBody>
            </p:sp>
            <p:sp>
              <p:nvSpPr>
                <p:cNvPr id="192" name="Oval 87">
                  <a:extLst>
                    <a:ext uri="{FF2B5EF4-FFF2-40B4-BE49-F238E27FC236}">
                      <a16:creationId xmlns:a16="http://schemas.microsoft.com/office/drawing/2014/main" id="{F05A1E5A-7FE1-E66D-C247-63CFAD4193BB}"/>
                    </a:ext>
                  </a:extLst>
                </p:cNvPr>
                <p:cNvSpPr>
                  <a:spLocks noChangeArrowheads="1"/>
                </p:cNvSpPr>
                <p:nvPr/>
              </p:nvSpPr>
              <p:spPr bwMode="auto">
                <a:xfrm>
                  <a:off x="2906" y="2938"/>
                  <a:ext cx="312" cy="95"/>
                </a:xfrm>
                <a:prstGeom prst="ellipse">
                  <a:avLst/>
                </a:prstGeom>
                <a:solidFill>
                  <a:srgbClr val="CCCCFF"/>
                </a:solidFill>
                <a:ln w="12700">
                  <a:solidFill>
                    <a:srgbClr val="000000"/>
                  </a:solidFill>
                  <a:round/>
                  <a:headEnd/>
                  <a:tailEnd/>
                </a:ln>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ea typeface="ＭＳ Ｐゴシック" charset="0"/>
                  </a:endParaRPr>
                </a:p>
              </p:txBody>
            </p:sp>
          </p:grpSp>
          <p:grpSp>
            <p:nvGrpSpPr>
              <p:cNvPr id="185" name="Group 88">
                <a:extLst>
                  <a:ext uri="{FF2B5EF4-FFF2-40B4-BE49-F238E27FC236}">
                    <a16:creationId xmlns:a16="http://schemas.microsoft.com/office/drawing/2014/main" id="{38719F0B-4C00-C859-A2C2-5FFE52E6BCA3}"/>
                  </a:ext>
                </a:extLst>
              </p:cNvPr>
              <p:cNvGrpSpPr>
                <a:grpSpLocks/>
              </p:cNvGrpSpPr>
              <p:nvPr/>
            </p:nvGrpSpPr>
            <p:grpSpPr bwMode="auto">
              <a:xfrm>
                <a:off x="2963" y="2884"/>
                <a:ext cx="185" cy="252"/>
                <a:chOff x="2964" y="2425"/>
                <a:chExt cx="188" cy="252"/>
              </a:xfrm>
            </p:grpSpPr>
            <p:sp>
              <p:nvSpPr>
                <p:cNvPr id="186" name="Rectangle 89">
                  <a:extLst>
                    <a:ext uri="{FF2B5EF4-FFF2-40B4-BE49-F238E27FC236}">
                      <a16:creationId xmlns:a16="http://schemas.microsoft.com/office/drawing/2014/main" id="{CBE16838-316A-3310-270A-EF1BFA6A8226}"/>
                    </a:ext>
                  </a:extLst>
                </p:cNvPr>
                <p:cNvSpPr>
                  <a:spLocks noChangeArrowheads="1"/>
                </p:cNvSpPr>
                <p:nvPr/>
              </p:nvSpPr>
              <p:spPr bwMode="auto">
                <a:xfrm>
                  <a:off x="2982" y="2490"/>
                  <a:ext cx="146" cy="132"/>
                </a:xfrm>
                <a:prstGeom prst="rect">
                  <a:avLst/>
                </a:prstGeom>
                <a:solidFill>
                  <a:srgbClr val="CCCCFF"/>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ea typeface="ＭＳ Ｐゴシック" charset="0"/>
                  </a:endParaRPr>
                </a:p>
              </p:txBody>
            </p:sp>
            <p:sp>
              <p:nvSpPr>
                <p:cNvPr id="187" name="Text Box 90">
                  <a:extLst>
                    <a:ext uri="{FF2B5EF4-FFF2-40B4-BE49-F238E27FC236}">
                      <a16:creationId xmlns:a16="http://schemas.microsoft.com/office/drawing/2014/main" id="{89CB52F6-A485-FA47-EF88-09730072539B}"/>
                    </a:ext>
                  </a:extLst>
                </p:cNvPr>
                <p:cNvSpPr txBox="1">
                  <a:spLocks noChangeArrowheads="1"/>
                </p:cNvSpPr>
                <p:nvPr/>
              </p:nvSpPr>
              <p:spPr bwMode="auto">
                <a:xfrm>
                  <a:off x="2964" y="2425"/>
                  <a:ext cx="188" cy="25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en-US" sz="2000" b="0" i="0" u="none" strike="noStrike" kern="0" cap="none" spc="0" normalizeH="0" baseline="0" noProof="0" dirty="0">
                      <a:ln>
                        <a:noFill/>
                      </a:ln>
                      <a:solidFill>
                        <a:srgbClr val="000000"/>
                      </a:solidFill>
                      <a:effectLst/>
                      <a:uLnTx/>
                      <a:uFillTx/>
                      <a:latin typeface="+mn-lt"/>
                      <a:ea typeface="ＭＳ Ｐゴシック" charset="0"/>
                    </a:rPr>
                    <a:t>c</a:t>
                  </a:r>
                  <a:endParaRPr kumimoji="0" lang="en-US" sz="2400" b="0" i="0" u="none" strike="noStrike" kern="0" cap="none" spc="0" normalizeH="0" baseline="0" noProof="0" dirty="0">
                    <a:ln>
                      <a:noFill/>
                    </a:ln>
                    <a:solidFill>
                      <a:srgbClr val="000000"/>
                    </a:solidFill>
                    <a:effectLst/>
                    <a:uLnTx/>
                    <a:uFillTx/>
                    <a:latin typeface="+mn-lt"/>
                    <a:ea typeface="ＭＳ Ｐゴシック" charset="0"/>
                  </a:endParaRPr>
                </a:p>
              </p:txBody>
            </p:sp>
          </p:grpSp>
        </p:grpSp>
        <p:grpSp>
          <p:nvGrpSpPr>
            <p:cNvPr id="166" name="Group 91">
              <a:extLst>
                <a:ext uri="{FF2B5EF4-FFF2-40B4-BE49-F238E27FC236}">
                  <a16:creationId xmlns:a16="http://schemas.microsoft.com/office/drawing/2014/main" id="{008CBE08-8863-7F83-529C-CA867398BF5E}"/>
                </a:ext>
              </a:extLst>
            </p:cNvPr>
            <p:cNvGrpSpPr>
              <a:grpSpLocks/>
            </p:cNvGrpSpPr>
            <p:nvPr/>
          </p:nvGrpSpPr>
          <p:grpSpPr bwMode="auto">
            <a:xfrm>
              <a:off x="2607" y="2916"/>
              <a:ext cx="316" cy="252"/>
              <a:chOff x="2217" y="2884"/>
              <a:chExt cx="316" cy="252"/>
            </a:xfrm>
          </p:grpSpPr>
          <p:sp>
            <p:nvSpPr>
              <p:cNvPr id="176" name="Oval 92">
                <a:extLst>
                  <a:ext uri="{FF2B5EF4-FFF2-40B4-BE49-F238E27FC236}">
                    <a16:creationId xmlns:a16="http://schemas.microsoft.com/office/drawing/2014/main" id="{C3051A74-C895-CDFB-0396-65B94DCBB169}"/>
                  </a:ext>
                </a:extLst>
              </p:cNvPr>
              <p:cNvSpPr>
                <a:spLocks noChangeArrowheads="1"/>
              </p:cNvSpPr>
              <p:nvPr/>
            </p:nvSpPr>
            <p:spPr bwMode="auto">
              <a:xfrm>
                <a:off x="2220" y="3005"/>
                <a:ext cx="313" cy="81"/>
              </a:xfrm>
              <a:prstGeom prst="ellipse">
                <a:avLst/>
              </a:prstGeom>
              <a:solidFill>
                <a:srgbClr val="CCCCFF"/>
              </a:solidFill>
              <a:ln w="12700">
                <a:solidFill>
                  <a:srgbClr val="000000"/>
                </a:solidFill>
                <a:round/>
                <a:headEnd/>
                <a:tailEnd/>
              </a:ln>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ea typeface="ＭＳ Ｐゴシック" charset="0"/>
                </a:endParaRPr>
              </a:p>
            </p:txBody>
          </p:sp>
          <p:sp>
            <p:nvSpPr>
              <p:cNvPr id="177" name="Line 93">
                <a:extLst>
                  <a:ext uri="{FF2B5EF4-FFF2-40B4-BE49-F238E27FC236}">
                    <a16:creationId xmlns:a16="http://schemas.microsoft.com/office/drawing/2014/main" id="{D7A28953-6405-16C2-FE24-580471716207}"/>
                  </a:ext>
                </a:extLst>
              </p:cNvPr>
              <p:cNvSpPr>
                <a:spLocks noChangeShapeType="1"/>
              </p:cNvSpPr>
              <p:nvPr/>
            </p:nvSpPr>
            <p:spPr bwMode="auto">
              <a:xfrm>
                <a:off x="2220" y="2998"/>
                <a:ext cx="0" cy="50"/>
              </a:xfrm>
              <a:prstGeom prst="line">
                <a:avLst/>
              </a:prstGeom>
              <a:noFill/>
              <a:ln w="12700">
                <a:solidFill>
                  <a:srgbClr val="000000"/>
                </a:solidFill>
                <a:round/>
                <a:headEnd/>
                <a:tailEnd/>
              </a:ln>
              <a:extLst>
                <a:ext uri="{909E8E84-426E-40dd-AFC4-6F175D3DCCD1}">
                  <a14:hiddenFill xmlns="" xmlns:a14="http://schemas.microsoft.com/office/drawing/2010/main">
                    <a:noFill/>
                  </a14:hiddenFill>
                </a:ext>
              </a:extLst>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ea typeface="ＭＳ Ｐゴシック" charset="0"/>
                </a:endParaRPr>
              </a:p>
            </p:txBody>
          </p:sp>
          <p:sp>
            <p:nvSpPr>
              <p:cNvPr id="178" name="Line 94">
                <a:extLst>
                  <a:ext uri="{FF2B5EF4-FFF2-40B4-BE49-F238E27FC236}">
                    <a16:creationId xmlns:a16="http://schemas.microsoft.com/office/drawing/2014/main" id="{14D32E19-864B-BB9D-46FB-CA1CDEEBB773}"/>
                  </a:ext>
                </a:extLst>
              </p:cNvPr>
              <p:cNvSpPr>
                <a:spLocks noChangeShapeType="1"/>
              </p:cNvSpPr>
              <p:nvPr/>
            </p:nvSpPr>
            <p:spPr bwMode="auto">
              <a:xfrm>
                <a:off x="2533" y="2998"/>
                <a:ext cx="0" cy="50"/>
              </a:xfrm>
              <a:prstGeom prst="line">
                <a:avLst/>
              </a:prstGeom>
              <a:noFill/>
              <a:ln w="12700">
                <a:solidFill>
                  <a:srgbClr val="000000"/>
                </a:solidFill>
                <a:round/>
                <a:headEnd/>
                <a:tailEnd/>
              </a:ln>
              <a:extLst>
                <a:ext uri="{909E8E84-426E-40dd-AFC4-6F175D3DCCD1}">
                  <a14:hiddenFill xmlns="" xmlns:a14="http://schemas.microsoft.com/office/drawing/2010/main">
                    <a:noFill/>
                  </a14:hiddenFill>
                </a:ext>
              </a:extLst>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ea typeface="ＭＳ Ｐゴシック" charset="0"/>
                </a:endParaRPr>
              </a:p>
            </p:txBody>
          </p:sp>
          <p:sp>
            <p:nvSpPr>
              <p:cNvPr id="179" name="Rectangle 95">
                <a:extLst>
                  <a:ext uri="{FF2B5EF4-FFF2-40B4-BE49-F238E27FC236}">
                    <a16:creationId xmlns:a16="http://schemas.microsoft.com/office/drawing/2014/main" id="{5E92AB07-0FEF-266A-B1AC-A0F02F2AF5EA}"/>
                  </a:ext>
                </a:extLst>
              </p:cNvPr>
              <p:cNvSpPr>
                <a:spLocks noChangeArrowheads="1"/>
              </p:cNvSpPr>
              <p:nvPr/>
            </p:nvSpPr>
            <p:spPr bwMode="auto">
              <a:xfrm>
                <a:off x="2220" y="2998"/>
                <a:ext cx="310" cy="49"/>
              </a:xfrm>
              <a:prstGeom prst="rect">
                <a:avLst/>
              </a:prstGeom>
              <a:solidFill>
                <a:srgbClr val="CCCCFF"/>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wrap="none" anchor="ctr"/>
              <a:lstStyle/>
              <a:p>
                <a:pPr marL="0" marR="0" lvl="0" indent="0" algn="ctr" defTabSz="914400" eaLnBrk="0" fontAlgn="base" latinLnBrk="0" hangingPunct="0">
                  <a:lnSpc>
                    <a:spcPct val="100000"/>
                  </a:lnSpc>
                  <a:spcBef>
                    <a:spcPct val="0"/>
                  </a:spcBef>
                  <a:spcAft>
                    <a:spcPct val="0"/>
                  </a:spcAft>
                  <a:buClrTx/>
                  <a:buSzTx/>
                  <a:buFontTx/>
                  <a:buNone/>
                  <a:tabLst/>
                  <a:defRPr/>
                </a:pPr>
                <a:endParaRPr kumimoji="0" lang="en-US" sz="2400" b="0" i="0" u="none" strike="noStrike" kern="0" cap="none" spc="0" normalizeH="0" baseline="0" noProof="0" dirty="0">
                  <a:ln>
                    <a:noFill/>
                  </a:ln>
                  <a:solidFill>
                    <a:srgbClr val="000000"/>
                  </a:solidFill>
                  <a:effectLst/>
                  <a:uLnTx/>
                  <a:uFillTx/>
                  <a:ea typeface="ＭＳ Ｐゴシック" charset="0"/>
                </a:endParaRPr>
              </a:p>
            </p:txBody>
          </p:sp>
          <p:sp>
            <p:nvSpPr>
              <p:cNvPr id="180" name="Oval 96">
                <a:extLst>
                  <a:ext uri="{FF2B5EF4-FFF2-40B4-BE49-F238E27FC236}">
                    <a16:creationId xmlns:a16="http://schemas.microsoft.com/office/drawing/2014/main" id="{FD7BE2EE-00E6-0943-1072-A1A281CB3017}"/>
                  </a:ext>
                </a:extLst>
              </p:cNvPr>
              <p:cNvSpPr>
                <a:spLocks noChangeArrowheads="1"/>
              </p:cNvSpPr>
              <p:nvPr/>
            </p:nvSpPr>
            <p:spPr bwMode="auto">
              <a:xfrm>
                <a:off x="2217" y="2939"/>
                <a:ext cx="313" cy="95"/>
              </a:xfrm>
              <a:prstGeom prst="ellipse">
                <a:avLst/>
              </a:prstGeom>
              <a:solidFill>
                <a:srgbClr val="CCCCFF"/>
              </a:solidFill>
              <a:ln w="12700">
                <a:solidFill>
                  <a:srgbClr val="000000"/>
                </a:solidFill>
                <a:round/>
                <a:headEnd/>
                <a:tailEnd/>
              </a:ln>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ea typeface="ＭＳ Ｐゴシック" charset="0"/>
                </a:endParaRPr>
              </a:p>
            </p:txBody>
          </p:sp>
          <p:grpSp>
            <p:nvGrpSpPr>
              <p:cNvPr id="181" name="Group 97">
                <a:extLst>
                  <a:ext uri="{FF2B5EF4-FFF2-40B4-BE49-F238E27FC236}">
                    <a16:creationId xmlns:a16="http://schemas.microsoft.com/office/drawing/2014/main" id="{E113367C-43AE-956E-E6B7-9820C744B729}"/>
                  </a:ext>
                </a:extLst>
              </p:cNvPr>
              <p:cNvGrpSpPr>
                <a:grpSpLocks/>
              </p:cNvGrpSpPr>
              <p:nvPr/>
            </p:nvGrpSpPr>
            <p:grpSpPr bwMode="auto">
              <a:xfrm>
                <a:off x="2276" y="2884"/>
                <a:ext cx="206" cy="252"/>
                <a:chOff x="2954" y="2425"/>
                <a:chExt cx="209" cy="252"/>
              </a:xfrm>
            </p:grpSpPr>
            <p:sp>
              <p:nvSpPr>
                <p:cNvPr id="182" name="Rectangle 98">
                  <a:extLst>
                    <a:ext uri="{FF2B5EF4-FFF2-40B4-BE49-F238E27FC236}">
                      <a16:creationId xmlns:a16="http://schemas.microsoft.com/office/drawing/2014/main" id="{980E5D8A-D35F-F579-4D95-03276B123E17}"/>
                    </a:ext>
                  </a:extLst>
                </p:cNvPr>
                <p:cNvSpPr>
                  <a:spLocks noChangeArrowheads="1"/>
                </p:cNvSpPr>
                <p:nvPr/>
              </p:nvSpPr>
              <p:spPr bwMode="auto">
                <a:xfrm>
                  <a:off x="2982" y="2490"/>
                  <a:ext cx="144" cy="132"/>
                </a:xfrm>
                <a:prstGeom prst="rect">
                  <a:avLst/>
                </a:prstGeom>
                <a:solidFill>
                  <a:srgbClr val="CCCCFF"/>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ea typeface="ＭＳ Ｐゴシック" charset="0"/>
                  </a:endParaRPr>
                </a:p>
              </p:txBody>
            </p:sp>
            <p:sp>
              <p:nvSpPr>
                <p:cNvPr id="183" name="Text Box 99">
                  <a:extLst>
                    <a:ext uri="{FF2B5EF4-FFF2-40B4-BE49-F238E27FC236}">
                      <a16:creationId xmlns:a16="http://schemas.microsoft.com/office/drawing/2014/main" id="{4C8EA2CC-9BC1-E32F-237D-32D74E3F231C}"/>
                    </a:ext>
                  </a:extLst>
                </p:cNvPr>
                <p:cNvSpPr txBox="1">
                  <a:spLocks noChangeArrowheads="1"/>
                </p:cNvSpPr>
                <p:nvPr/>
              </p:nvSpPr>
              <p:spPr bwMode="auto">
                <a:xfrm>
                  <a:off x="2954" y="2425"/>
                  <a:ext cx="209" cy="25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en-US" sz="2000" b="0" i="0" u="none" strike="noStrike" kern="0" cap="none" spc="0" normalizeH="0" baseline="0" noProof="0" dirty="0">
                      <a:ln>
                        <a:noFill/>
                      </a:ln>
                      <a:solidFill>
                        <a:srgbClr val="000000"/>
                      </a:solidFill>
                      <a:effectLst/>
                      <a:uLnTx/>
                      <a:uFillTx/>
                      <a:latin typeface="+mn-lt"/>
                      <a:ea typeface="ＭＳ Ｐゴシック" charset="0"/>
                    </a:rPr>
                    <a:t>b</a:t>
                  </a:r>
                  <a:endParaRPr kumimoji="0" lang="en-US" sz="2400" b="0" i="0" u="none" strike="noStrike" kern="0" cap="none" spc="0" normalizeH="0" baseline="0" noProof="0" dirty="0">
                    <a:ln>
                      <a:noFill/>
                    </a:ln>
                    <a:solidFill>
                      <a:srgbClr val="000000"/>
                    </a:solidFill>
                    <a:effectLst/>
                    <a:uLnTx/>
                    <a:uFillTx/>
                    <a:latin typeface="+mn-lt"/>
                    <a:ea typeface="ＭＳ Ｐゴシック" charset="0"/>
                  </a:endParaRPr>
                </a:p>
              </p:txBody>
            </p:sp>
          </p:grpSp>
        </p:grpSp>
        <p:sp>
          <p:nvSpPr>
            <p:cNvPr id="167" name="Freeform 101">
              <a:extLst>
                <a:ext uri="{FF2B5EF4-FFF2-40B4-BE49-F238E27FC236}">
                  <a16:creationId xmlns:a16="http://schemas.microsoft.com/office/drawing/2014/main" id="{07053180-5557-1E4C-67EC-AF2CA9786A03}"/>
                </a:ext>
              </a:extLst>
            </p:cNvPr>
            <p:cNvSpPr>
              <a:spLocks/>
            </p:cNvSpPr>
            <p:nvPr/>
          </p:nvSpPr>
          <p:spPr bwMode="auto">
            <a:xfrm flipH="1">
              <a:off x="2505" y="2819"/>
              <a:ext cx="198" cy="156"/>
            </a:xfrm>
            <a:custGeom>
              <a:avLst/>
              <a:gdLst>
                <a:gd name="T0" fmla="*/ 0 w 342"/>
                <a:gd name="T1" fmla="*/ 39 h 186"/>
                <a:gd name="T2" fmla="*/ 3 w 342"/>
                <a:gd name="T3" fmla="*/ 0 h 186"/>
                <a:gd name="T4" fmla="*/ 0 60000 65536"/>
                <a:gd name="T5" fmla="*/ 0 60000 65536"/>
                <a:gd name="T6" fmla="*/ 0 w 342"/>
                <a:gd name="T7" fmla="*/ 0 h 186"/>
                <a:gd name="T8" fmla="*/ 342 w 342"/>
                <a:gd name="T9" fmla="*/ 186 h 186"/>
              </a:gdLst>
              <a:ahLst/>
              <a:cxnLst>
                <a:cxn ang="T4">
                  <a:pos x="T0" y="T1"/>
                </a:cxn>
                <a:cxn ang="T5">
                  <a:pos x="T2" y="T3"/>
                </a:cxn>
              </a:cxnLst>
              <a:rect l="T6" t="T7" r="T8" b="T9"/>
              <a:pathLst>
                <a:path w="342" h="186">
                  <a:moveTo>
                    <a:pt x="0" y="186"/>
                  </a:moveTo>
                  <a:lnTo>
                    <a:pt x="342" y="0"/>
                  </a:lnTo>
                </a:path>
              </a:pathLst>
            </a:custGeom>
            <a:noFill/>
            <a:ln w="12700">
              <a:solidFill>
                <a:srgbClr val="000000"/>
              </a:solidFill>
              <a:round/>
              <a:headEnd type="none" w="med" len="med"/>
              <a:tailEnd type="triangle" w="med" len="med"/>
            </a:ln>
            <a:extLst>
              <a:ext uri="{909E8E84-426E-40dd-AFC4-6F175D3DCCD1}">
                <a14:hiddenFill xmlns="" xmlns:a14="http://schemas.microsoft.com/office/drawing/2010/main">
                  <a:solidFill>
                    <a:srgbClr val="FFFFFF"/>
                  </a:solidFill>
                </a14:hiddenFill>
              </a:ext>
            </a:extLst>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ea typeface="ＭＳ Ｐゴシック" charset="0"/>
              </a:endParaRPr>
            </a:p>
          </p:txBody>
        </p:sp>
        <p:sp>
          <p:nvSpPr>
            <p:cNvPr id="168" name="Freeform 102">
              <a:extLst>
                <a:ext uri="{FF2B5EF4-FFF2-40B4-BE49-F238E27FC236}">
                  <a16:creationId xmlns:a16="http://schemas.microsoft.com/office/drawing/2014/main" id="{202078D4-10A5-22DF-1775-1A20B09F5645}"/>
                </a:ext>
              </a:extLst>
            </p:cNvPr>
            <p:cNvSpPr>
              <a:spLocks/>
            </p:cNvSpPr>
            <p:nvPr/>
          </p:nvSpPr>
          <p:spPr bwMode="auto">
            <a:xfrm flipH="1" flipV="1">
              <a:off x="2484" y="3125"/>
              <a:ext cx="180" cy="141"/>
            </a:xfrm>
            <a:custGeom>
              <a:avLst/>
              <a:gdLst>
                <a:gd name="T0" fmla="*/ 0 w 342"/>
                <a:gd name="T1" fmla="*/ 15 h 186"/>
                <a:gd name="T2" fmla="*/ 1 w 342"/>
                <a:gd name="T3" fmla="*/ 0 h 186"/>
                <a:gd name="T4" fmla="*/ 0 60000 65536"/>
                <a:gd name="T5" fmla="*/ 0 60000 65536"/>
                <a:gd name="T6" fmla="*/ 0 w 342"/>
                <a:gd name="T7" fmla="*/ 0 h 186"/>
                <a:gd name="T8" fmla="*/ 342 w 342"/>
                <a:gd name="T9" fmla="*/ 186 h 186"/>
              </a:gdLst>
              <a:ahLst/>
              <a:cxnLst>
                <a:cxn ang="T4">
                  <a:pos x="T0" y="T1"/>
                </a:cxn>
                <a:cxn ang="T5">
                  <a:pos x="T2" y="T3"/>
                </a:cxn>
              </a:cxnLst>
              <a:rect l="T6" t="T7" r="T8" b="T9"/>
              <a:pathLst>
                <a:path w="342" h="186">
                  <a:moveTo>
                    <a:pt x="0" y="186"/>
                  </a:moveTo>
                  <a:lnTo>
                    <a:pt x="342" y="0"/>
                  </a:lnTo>
                </a:path>
              </a:pathLst>
            </a:custGeom>
            <a:noFill/>
            <a:ln w="12700">
              <a:solidFill>
                <a:srgbClr val="000000"/>
              </a:solidFill>
              <a:round/>
              <a:headEnd type="triangle" w="med" len="med"/>
              <a:tailEnd type="none" w="med" len="med"/>
            </a:ln>
            <a:extLst>
              <a:ext uri="{909E8E84-426E-40dd-AFC4-6F175D3DCCD1}">
                <a14:hiddenFill xmlns="" xmlns:a14="http://schemas.microsoft.com/office/drawing/2010/main">
                  <a:solidFill>
                    <a:srgbClr val="FFFFFF"/>
                  </a:solidFill>
                </a14:hiddenFill>
              </a:ext>
            </a:extLst>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ea typeface="ＭＳ Ｐゴシック" charset="0"/>
              </a:endParaRPr>
            </a:p>
          </p:txBody>
        </p:sp>
        <p:sp>
          <p:nvSpPr>
            <p:cNvPr id="169" name="Freeform 103">
              <a:extLst>
                <a:ext uri="{FF2B5EF4-FFF2-40B4-BE49-F238E27FC236}">
                  <a16:creationId xmlns:a16="http://schemas.microsoft.com/office/drawing/2014/main" id="{E15DE0BD-F421-6535-BDCF-2146AFFA6E35}"/>
                </a:ext>
              </a:extLst>
            </p:cNvPr>
            <p:cNvSpPr>
              <a:spLocks/>
            </p:cNvSpPr>
            <p:nvPr/>
          </p:nvSpPr>
          <p:spPr bwMode="auto">
            <a:xfrm flipV="1">
              <a:off x="2031" y="3107"/>
              <a:ext cx="204" cy="156"/>
            </a:xfrm>
            <a:custGeom>
              <a:avLst/>
              <a:gdLst>
                <a:gd name="T0" fmla="*/ 0 w 342"/>
                <a:gd name="T1" fmla="*/ 39 h 186"/>
                <a:gd name="T2" fmla="*/ 4 w 342"/>
                <a:gd name="T3" fmla="*/ 0 h 186"/>
                <a:gd name="T4" fmla="*/ 0 60000 65536"/>
                <a:gd name="T5" fmla="*/ 0 60000 65536"/>
                <a:gd name="T6" fmla="*/ 0 w 342"/>
                <a:gd name="T7" fmla="*/ 0 h 186"/>
                <a:gd name="T8" fmla="*/ 342 w 342"/>
                <a:gd name="T9" fmla="*/ 186 h 186"/>
              </a:gdLst>
              <a:ahLst/>
              <a:cxnLst>
                <a:cxn ang="T4">
                  <a:pos x="T0" y="T1"/>
                </a:cxn>
                <a:cxn ang="T5">
                  <a:pos x="T2" y="T3"/>
                </a:cxn>
              </a:cxnLst>
              <a:rect l="T6" t="T7" r="T8" b="T9"/>
              <a:pathLst>
                <a:path w="342" h="186">
                  <a:moveTo>
                    <a:pt x="0" y="186"/>
                  </a:moveTo>
                  <a:lnTo>
                    <a:pt x="342" y="0"/>
                  </a:lnTo>
                </a:path>
              </a:pathLst>
            </a:custGeom>
            <a:noFill/>
            <a:ln w="12700">
              <a:solidFill>
                <a:srgbClr val="000000"/>
              </a:solidFill>
              <a:round/>
              <a:headEnd type="none" w="med" len="med"/>
              <a:tailEnd type="triangle" w="med" len="med"/>
            </a:ln>
            <a:extLst>
              <a:ext uri="{909E8E84-426E-40dd-AFC4-6F175D3DCCD1}">
                <a14:hiddenFill xmlns="" xmlns:a14="http://schemas.microsoft.com/office/drawing/2010/main">
                  <a:solidFill>
                    <a:srgbClr val="FFFFFF"/>
                  </a:solidFill>
                </a14:hiddenFill>
              </a:ext>
            </a:extLst>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ea typeface="ＭＳ Ｐゴシック" charset="0"/>
              </a:endParaRPr>
            </a:p>
          </p:txBody>
        </p:sp>
        <p:sp>
          <p:nvSpPr>
            <p:cNvPr id="170" name="Freeform 107">
              <a:extLst>
                <a:ext uri="{FF2B5EF4-FFF2-40B4-BE49-F238E27FC236}">
                  <a16:creationId xmlns:a16="http://schemas.microsoft.com/office/drawing/2014/main" id="{29F27549-F61B-32AE-ED49-99BF6D282C88}"/>
                </a:ext>
              </a:extLst>
            </p:cNvPr>
            <p:cNvSpPr>
              <a:spLocks/>
            </p:cNvSpPr>
            <p:nvPr/>
          </p:nvSpPr>
          <p:spPr bwMode="auto">
            <a:xfrm flipH="1" flipV="1">
              <a:off x="2400" y="3086"/>
              <a:ext cx="189" cy="153"/>
            </a:xfrm>
            <a:custGeom>
              <a:avLst/>
              <a:gdLst>
                <a:gd name="T0" fmla="*/ 0 w 342"/>
                <a:gd name="T1" fmla="*/ 32 h 186"/>
                <a:gd name="T2" fmla="*/ 2 w 342"/>
                <a:gd name="T3" fmla="*/ 0 h 186"/>
                <a:gd name="T4" fmla="*/ 0 60000 65536"/>
                <a:gd name="T5" fmla="*/ 0 60000 65536"/>
                <a:gd name="T6" fmla="*/ 0 w 342"/>
                <a:gd name="T7" fmla="*/ 0 h 186"/>
                <a:gd name="T8" fmla="*/ 342 w 342"/>
                <a:gd name="T9" fmla="*/ 186 h 186"/>
              </a:gdLst>
              <a:ahLst/>
              <a:cxnLst>
                <a:cxn ang="T4">
                  <a:pos x="T0" y="T1"/>
                </a:cxn>
                <a:cxn ang="T5">
                  <a:pos x="T2" y="T3"/>
                </a:cxn>
              </a:cxnLst>
              <a:rect l="T6" t="T7" r="T8" b="T9"/>
              <a:pathLst>
                <a:path w="342" h="186">
                  <a:moveTo>
                    <a:pt x="0" y="186"/>
                  </a:moveTo>
                  <a:lnTo>
                    <a:pt x="342" y="0"/>
                  </a:lnTo>
                </a:path>
              </a:pathLst>
            </a:custGeom>
            <a:noFill/>
            <a:ln w="12700">
              <a:solidFill>
                <a:srgbClr val="000000"/>
              </a:solidFill>
              <a:round/>
              <a:headEnd type="none" w="med" len="med"/>
              <a:tailEnd type="triangle" w="med" len="med"/>
            </a:ln>
            <a:extLst>
              <a:ext uri="{909E8E84-426E-40dd-AFC4-6F175D3DCCD1}">
                <a14:hiddenFill xmlns="" xmlns:a14="http://schemas.microsoft.com/office/drawing/2010/main">
                  <a:solidFill>
                    <a:srgbClr val="FFFFFF"/>
                  </a:solidFill>
                </a14:hiddenFill>
              </a:ext>
            </a:extLst>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ea typeface="ＭＳ Ｐゴシック" charset="0"/>
              </a:endParaRPr>
            </a:p>
          </p:txBody>
        </p:sp>
        <p:sp>
          <p:nvSpPr>
            <p:cNvPr id="171" name="Freeform 108">
              <a:extLst>
                <a:ext uri="{FF2B5EF4-FFF2-40B4-BE49-F238E27FC236}">
                  <a16:creationId xmlns:a16="http://schemas.microsoft.com/office/drawing/2014/main" id="{FD57C1A5-CCAF-73D2-9D56-656C0B626A99}"/>
                </a:ext>
              </a:extLst>
            </p:cNvPr>
            <p:cNvSpPr>
              <a:spLocks/>
            </p:cNvSpPr>
            <p:nvPr/>
          </p:nvSpPr>
          <p:spPr bwMode="auto">
            <a:xfrm flipH="1">
              <a:off x="2124" y="3083"/>
              <a:ext cx="174" cy="147"/>
            </a:xfrm>
            <a:custGeom>
              <a:avLst/>
              <a:gdLst>
                <a:gd name="T0" fmla="*/ 0 w 342"/>
                <a:gd name="T1" fmla="*/ 22 h 186"/>
                <a:gd name="T2" fmla="*/ 1 w 342"/>
                <a:gd name="T3" fmla="*/ 0 h 186"/>
                <a:gd name="T4" fmla="*/ 0 60000 65536"/>
                <a:gd name="T5" fmla="*/ 0 60000 65536"/>
                <a:gd name="T6" fmla="*/ 0 w 342"/>
                <a:gd name="T7" fmla="*/ 0 h 186"/>
                <a:gd name="T8" fmla="*/ 342 w 342"/>
                <a:gd name="T9" fmla="*/ 186 h 186"/>
              </a:gdLst>
              <a:ahLst/>
              <a:cxnLst>
                <a:cxn ang="T4">
                  <a:pos x="T0" y="T1"/>
                </a:cxn>
                <a:cxn ang="T5">
                  <a:pos x="T2" y="T3"/>
                </a:cxn>
              </a:cxnLst>
              <a:rect l="T6" t="T7" r="T8" b="T9"/>
              <a:pathLst>
                <a:path w="342" h="186">
                  <a:moveTo>
                    <a:pt x="0" y="186"/>
                  </a:moveTo>
                  <a:lnTo>
                    <a:pt x="342" y="0"/>
                  </a:lnTo>
                </a:path>
              </a:pathLst>
            </a:custGeom>
            <a:noFill/>
            <a:ln w="12700">
              <a:solidFill>
                <a:srgbClr val="000000"/>
              </a:solidFill>
              <a:round/>
              <a:headEnd type="none" w="med" len="med"/>
              <a:tailEnd type="triangle" w="med" len="med"/>
            </a:ln>
            <a:extLst>
              <a:ext uri="{909E8E84-426E-40dd-AFC4-6F175D3DCCD1}">
                <a14:hiddenFill xmlns="" xmlns:a14="http://schemas.microsoft.com/office/drawing/2010/main">
                  <a:solidFill>
                    <a:srgbClr val="FFFFFF"/>
                  </a:solidFill>
                </a14:hiddenFill>
              </a:ext>
            </a:extLst>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ea typeface="ＭＳ Ｐゴシック" charset="0"/>
              </a:endParaRPr>
            </a:p>
          </p:txBody>
        </p:sp>
        <p:sp>
          <p:nvSpPr>
            <p:cNvPr id="172" name="Text Box 212">
              <a:extLst>
                <a:ext uri="{FF2B5EF4-FFF2-40B4-BE49-F238E27FC236}">
                  <a16:creationId xmlns:a16="http://schemas.microsoft.com/office/drawing/2014/main" id="{2C958E36-3BBF-7AC4-B435-935E7DC739E2}"/>
                </a:ext>
              </a:extLst>
            </p:cNvPr>
            <p:cNvSpPr txBox="1">
              <a:spLocks noChangeArrowheads="1"/>
            </p:cNvSpPr>
            <p:nvPr/>
          </p:nvSpPr>
          <p:spPr bwMode="auto">
            <a:xfrm>
              <a:off x="1560" y="3823"/>
              <a:ext cx="1670" cy="52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eaLnBrk="0" fontAlgn="base" latinLnBrk="0" hangingPunct="0">
                <a:lnSpc>
                  <a:spcPct val="80000"/>
                </a:lnSpc>
                <a:spcBef>
                  <a:spcPct val="0"/>
                </a:spcBef>
                <a:spcAft>
                  <a:spcPct val="0"/>
                </a:spcAft>
                <a:buClrTx/>
                <a:buSzTx/>
                <a:buFontTx/>
                <a:buNone/>
                <a:tabLst/>
                <a:defRPr/>
              </a:pPr>
              <a:r>
                <a:rPr kumimoji="0" lang="en-US" sz="2000" b="0" i="0" u="none" strike="noStrike" kern="0" cap="none" spc="0" normalizeH="0" baseline="0" noProof="0" dirty="0">
                  <a:ln>
                    <a:noFill/>
                  </a:ln>
                  <a:solidFill>
                    <a:srgbClr val="000099"/>
                  </a:solidFill>
                  <a:effectLst/>
                  <a:uLnTx/>
                  <a:uFillTx/>
                  <a:latin typeface="+mn-lt"/>
                  <a:ea typeface="ＭＳ Ｐゴシック" charset="0"/>
                </a:rPr>
                <a:t>given these costs,</a:t>
              </a:r>
            </a:p>
            <a:p>
              <a:pPr marL="0" marR="0" lvl="0" indent="0" algn="ctr" defTabSz="914400" eaLnBrk="0" fontAlgn="base" latinLnBrk="0" hangingPunct="0">
                <a:lnSpc>
                  <a:spcPct val="80000"/>
                </a:lnSpc>
                <a:spcBef>
                  <a:spcPct val="0"/>
                </a:spcBef>
                <a:spcAft>
                  <a:spcPct val="0"/>
                </a:spcAft>
                <a:buClrTx/>
                <a:buSzTx/>
                <a:buFontTx/>
                <a:buNone/>
                <a:tabLst/>
                <a:defRPr/>
              </a:pPr>
              <a:r>
                <a:rPr kumimoji="0" lang="en-US" sz="2000" b="0" i="0" u="none" strike="noStrike" kern="0" cap="none" spc="0" normalizeH="0" baseline="0" noProof="0" dirty="0">
                  <a:ln>
                    <a:noFill/>
                  </a:ln>
                  <a:solidFill>
                    <a:srgbClr val="000099"/>
                  </a:solidFill>
                  <a:effectLst/>
                  <a:uLnTx/>
                  <a:uFillTx/>
                  <a:latin typeface="+mn-lt"/>
                  <a:ea typeface="ＭＳ Ｐゴシック" charset="0"/>
                </a:rPr>
                <a:t>find new routing….</a:t>
              </a:r>
            </a:p>
            <a:p>
              <a:pPr marL="0" marR="0" lvl="0" indent="0" algn="ctr" defTabSz="914400" eaLnBrk="0" fontAlgn="base" latinLnBrk="0" hangingPunct="0">
                <a:lnSpc>
                  <a:spcPct val="80000"/>
                </a:lnSpc>
                <a:spcBef>
                  <a:spcPct val="0"/>
                </a:spcBef>
                <a:spcAft>
                  <a:spcPct val="0"/>
                </a:spcAft>
                <a:buClrTx/>
                <a:buSzTx/>
                <a:buFontTx/>
                <a:buNone/>
                <a:tabLst/>
                <a:defRPr/>
              </a:pPr>
              <a:r>
                <a:rPr kumimoji="0" lang="en-US" sz="2000" b="0" i="0" u="none" strike="noStrike" kern="0" cap="none" spc="0" normalizeH="0" baseline="0" noProof="0" dirty="0">
                  <a:ln>
                    <a:noFill/>
                  </a:ln>
                  <a:solidFill>
                    <a:srgbClr val="000099"/>
                  </a:solidFill>
                  <a:effectLst/>
                  <a:uLnTx/>
                  <a:uFillTx/>
                  <a:latin typeface="+mn-lt"/>
                  <a:ea typeface="ＭＳ Ｐゴシック" charset="0"/>
                </a:rPr>
                <a:t>resulting in new costs</a:t>
              </a:r>
            </a:p>
          </p:txBody>
        </p:sp>
        <p:sp>
          <p:nvSpPr>
            <p:cNvPr id="173" name="Line 215">
              <a:extLst>
                <a:ext uri="{FF2B5EF4-FFF2-40B4-BE49-F238E27FC236}">
                  <a16:creationId xmlns:a16="http://schemas.microsoft.com/office/drawing/2014/main" id="{D04AFDF8-F1C4-3166-F036-1841E2771BC9}"/>
                </a:ext>
              </a:extLst>
            </p:cNvPr>
            <p:cNvSpPr>
              <a:spLocks noChangeShapeType="1"/>
            </p:cNvSpPr>
            <p:nvPr/>
          </p:nvSpPr>
          <p:spPr bwMode="auto">
            <a:xfrm flipV="1">
              <a:off x="2358" y="3407"/>
              <a:ext cx="0" cy="156"/>
            </a:xfrm>
            <a:prstGeom prst="line">
              <a:avLst/>
            </a:prstGeom>
            <a:noFill/>
            <a:ln w="19050">
              <a:solidFill>
                <a:srgbClr val="FF0000"/>
              </a:solidFill>
              <a:round/>
              <a:headEnd/>
              <a:tailEnd type="triangle" w="med" len="med"/>
            </a:ln>
            <a:extLst>
              <a:ext uri="{909E8E84-426E-40dd-AFC4-6F175D3DCCD1}">
                <a14:hiddenFill xmlns="" xmlns:a14="http://schemas.microsoft.com/office/drawing/2010/main">
                  <a:noFill/>
                </a14:hiddenFill>
              </a:ext>
            </a:extLst>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ea typeface="ＭＳ Ｐゴシック" charset="0"/>
              </a:endParaRPr>
            </a:p>
          </p:txBody>
        </p:sp>
        <p:sp>
          <p:nvSpPr>
            <p:cNvPr id="174" name="Line 216">
              <a:extLst>
                <a:ext uri="{FF2B5EF4-FFF2-40B4-BE49-F238E27FC236}">
                  <a16:creationId xmlns:a16="http://schemas.microsoft.com/office/drawing/2014/main" id="{DD8CFD8E-C11E-8F7F-1192-0EC247D93694}"/>
                </a:ext>
              </a:extLst>
            </p:cNvPr>
            <p:cNvSpPr>
              <a:spLocks noChangeShapeType="1"/>
            </p:cNvSpPr>
            <p:nvPr/>
          </p:nvSpPr>
          <p:spPr bwMode="auto">
            <a:xfrm flipV="1">
              <a:off x="1938" y="3119"/>
              <a:ext cx="0" cy="156"/>
            </a:xfrm>
            <a:prstGeom prst="line">
              <a:avLst/>
            </a:prstGeom>
            <a:noFill/>
            <a:ln w="19050">
              <a:solidFill>
                <a:srgbClr val="FF0000"/>
              </a:solidFill>
              <a:round/>
              <a:headEnd/>
              <a:tailEnd type="triangle" w="med" len="med"/>
            </a:ln>
            <a:extLst>
              <a:ext uri="{909E8E84-426E-40dd-AFC4-6F175D3DCCD1}">
                <a14:hiddenFill xmlns="" xmlns:a14="http://schemas.microsoft.com/office/drawing/2010/main">
                  <a:noFill/>
                </a14:hiddenFill>
              </a:ext>
            </a:extLst>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ea typeface="ＭＳ Ｐゴシック" charset="0"/>
              </a:endParaRPr>
            </a:p>
          </p:txBody>
        </p:sp>
        <p:sp>
          <p:nvSpPr>
            <p:cNvPr id="175" name="Line 217">
              <a:extLst>
                <a:ext uri="{FF2B5EF4-FFF2-40B4-BE49-F238E27FC236}">
                  <a16:creationId xmlns:a16="http://schemas.microsoft.com/office/drawing/2014/main" id="{93D71408-1BB2-52E5-F8AD-9C97AD60B6E3}"/>
                </a:ext>
              </a:extLst>
            </p:cNvPr>
            <p:cNvSpPr>
              <a:spLocks noChangeShapeType="1"/>
            </p:cNvSpPr>
            <p:nvPr/>
          </p:nvSpPr>
          <p:spPr bwMode="auto">
            <a:xfrm flipV="1">
              <a:off x="2778" y="3122"/>
              <a:ext cx="0" cy="156"/>
            </a:xfrm>
            <a:prstGeom prst="line">
              <a:avLst/>
            </a:prstGeom>
            <a:noFill/>
            <a:ln w="19050">
              <a:solidFill>
                <a:srgbClr val="FF0000"/>
              </a:solidFill>
              <a:round/>
              <a:headEnd/>
              <a:tailEnd type="triangle" w="med" len="med"/>
            </a:ln>
            <a:extLst>
              <a:ext uri="{909E8E84-426E-40dd-AFC4-6F175D3DCCD1}">
                <a14:hiddenFill xmlns="" xmlns:a14="http://schemas.microsoft.com/office/drawing/2010/main">
                  <a:noFill/>
                </a14:hiddenFill>
              </a:ext>
            </a:extLst>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ea typeface="ＭＳ Ｐゴシック" charset="0"/>
              </a:endParaRPr>
            </a:p>
          </p:txBody>
        </p:sp>
      </p:grpSp>
      <p:grpSp>
        <p:nvGrpSpPr>
          <p:cNvPr id="210" name="Group 291">
            <a:extLst>
              <a:ext uri="{FF2B5EF4-FFF2-40B4-BE49-F238E27FC236}">
                <a16:creationId xmlns:a16="http://schemas.microsoft.com/office/drawing/2014/main" id="{02A81646-0830-F789-4BD1-6120C4873A5D}"/>
              </a:ext>
            </a:extLst>
          </p:cNvPr>
          <p:cNvGrpSpPr>
            <a:grpSpLocks/>
          </p:cNvGrpSpPr>
          <p:nvPr/>
        </p:nvGrpSpPr>
        <p:grpSpPr bwMode="auto">
          <a:xfrm>
            <a:off x="3520440" y="3645535"/>
            <a:ext cx="1430338" cy="966787"/>
            <a:chOff x="1870" y="2772"/>
            <a:chExt cx="901" cy="609"/>
          </a:xfrm>
        </p:grpSpPr>
        <p:sp>
          <p:nvSpPr>
            <p:cNvPr id="211" name="Text Box 292">
              <a:extLst>
                <a:ext uri="{FF2B5EF4-FFF2-40B4-BE49-F238E27FC236}">
                  <a16:creationId xmlns:a16="http://schemas.microsoft.com/office/drawing/2014/main" id="{D60A3C12-1F26-0C8B-0CD1-6E81E39DBF34}"/>
                </a:ext>
              </a:extLst>
            </p:cNvPr>
            <p:cNvSpPr txBox="1">
              <a:spLocks noChangeArrowheads="1"/>
            </p:cNvSpPr>
            <p:nvPr/>
          </p:nvSpPr>
          <p:spPr bwMode="auto">
            <a:xfrm>
              <a:off x="1870" y="2772"/>
              <a:ext cx="305" cy="19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en-US" sz="1400" b="0" i="0" u="none" strike="noStrike" kern="0" cap="none" spc="0" normalizeH="0" baseline="0" noProof="0" dirty="0">
                  <a:ln>
                    <a:noFill/>
                  </a:ln>
                  <a:solidFill>
                    <a:srgbClr val="000000"/>
                  </a:solidFill>
                  <a:effectLst/>
                  <a:uLnTx/>
                  <a:uFillTx/>
                  <a:latin typeface="Arial" charset="0"/>
                  <a:ea typeface="ＭＳ Ｐゴシック" charset="0"/>
                </a:rPr>
                <a:t>2+e</a:t>
              </a:r>
            </a:p>
          </p:txBody>
        </p:sp>
        <p:sp>
          <p:nvSpPr>
            <p:cNvPr id="212" name="Text Box 293">
              <a:extLst>
                <a:ext uri="{FF2B5EF4-FFF2-40B4-BE49-F238E27FC236}">
                  <a16:creationId xmlns:a16="http://schemas.microsoft.com/office/drawing/2014/main" id="{CC4BF5AC-433D-8505-B2BD-38750F9E5091}"/>
                </a:ext>
              </a:extLst>
            </p:cNvPr>
            <p:cNvSpPr txBox="1">
              <a:spLocks noChangeArrowheads="1"/>
            </p:cNvSpPr>
            <p:nvPr/>
          </p:nvSpPr>
          <p:spPr bwMode="auto">
            <a:xfrm>
              <a:off x="2593" y="2793"/>
              <a:ext cx="178" cy="19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en-US" sz="1400" b="0" i="0" u="none" strike="noStrike" kern="0" cap="none" spc="0" normalizeH="0" baseline="0" noProof="0" dirty="0">
                  <a:ln>
                    <a:noFill/>
                  </a:ln>
                  <a:solidFill>
                    <a:srgbClr val="000000"/>
                  </a:solidFill>
                  <a:effectLst/>
                  <a:uLnTx/>
                  <a:uFillTx/>
                  <a:latin typeface="Arial" charset="0"/>
                  <a:ea typeface="ＭＳ Ｐゴシック" charset="0"/>
                </a:rPr>
                <a:t>0</a:t>
              </a:r>
            </a:p>
          </p:txBody>
        </p:sp>
        <p:sp>
          <p:nvSpPr>
            <p:cNvPr id="213" name="Text Box 294">
              <a:extLst>
                <a:ext uri="{FF2B5EF4-FFF2-40B4-BE49-F238E27FC236}">
                  <a16:creationId xmlns:a16="http://schemas.microsoft.com/office/drawing/2014/main" id="{61C5F3D9-3505-FB17-A8CE-4C9BAE3E33A2}"/>
                </a:ext>
              </a:extLst>
            </p:cNvPr>
            <p:cNvSpPr txBox="1">
              <a:spLocks noChangeArrowheads="1"/>
            </p:cNvSpPr>
            <p:nvPr/>
          </p:nvSpPr>
          <p:spPr bwMode="auto">
            <a:xfrm>
              <a:off x="2501" y="3189"/>
              <a:ext cx="178" cy="19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en-US" sz="1400" b="0" i="0" u="none" strike="noStrike" kern="0" cap="none" spc="0" normalizeH="0" baseline="0" noProof="0" dirty="0">
                  <a:ln>
                    <a:noFill/>
                  </a:ln>
                  <a:solidFill>
                    <a:srgbClr val="000000"/>
                  </a:solidFill>
                  <a:effectLst/>
                  <a:uLnTx/>
                  <a:uFillTx/>
                  <a:latin typeface="Arial" charset="0"/>
                  <a:ea typeface="ＭＳ Ｐゴシック" charset="0"/>
                </a:rPr>
                <a:t>0</a:t>
              </a:r>
            </a:p>
          </p:txBody>
        </p:sp>
        <p:sp>
          <p:nvSpPr>
            <p:cNvPr id="214" name="Text Box 295">
              <a:extLst>
                <a:ext uri="{FF2B5EF4-FFF2-40B4-BE49-F238E27FC236}">
                  <a16:creationId xmlns:a16="http://schemas.microsoft.com/office/drawing/2014/main" id="{DD090B9F-80A3-4976-9B68-45AE333CC4BF}"/>
                </a:ext>
              </a:extLst>
            </p:cNvPr>
            <p:cNvSpPr txBox="1">
              <a:spLocks noChangeArrowheads="1"/>
            </p:cNvSpPr>
            <p:nvPr/>
          </p:nvSpPr>
          <p:spPr bwMode="auto">
            <a:xfrm>
              <a:off x="1987" y="3153"/>
              <a:ext cx="178" cy="19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en-US" sz="1400" b="0" i="0" u="none" strike="noStrike" kern="0" cap="none" spc="0" normalizeH="0" baseline="0" noProof="0" dirty="0">
                  <a:ln>
                    <a:noFill/>
                  </a:ln>
                  <a:solidFill>
                    <a:srgbClr val="000000"/>
                  </a:solidFill>
                  <a:effectLst/>
                  <a:uLnTx/>
                  <a:uFillTx/>
                  <a:latin typeface="Arial" charset="0"/>
                  <a:ea typeface="ＭＳ Ｐゴシック" charset="0"/>
                </a:rPr>
                <a:t>0</a:t>
              </a:r>
            </a:p>
          </p:txBody>
        </p:sp>
        <p:sp>
          <p:nvSpPr>
            <p:cNvPr id="215" name="Text Box 296">
              <a:extLst>
                <a:ext uri="{FF2B5EF4-FFF2-40B4-BE49-F238E27FC236}">
                  <a16:creationId xmlns:a16="http://schemas.microsoft.com/office/drawing/2014/main" id="{BC3AF9FB-A52A-8167-862C-12553BBD71A3}"/>
                </a:ext>
              </a:extLst>
            </p:cNvPr>
            <p:cNvSpPr txBox="1">
              <a:spLocks noChangeArrowheads="1"/>
            </p:cNvSpPr>
            <p:nvPr/>
          </p:nvSpPr>
          <p:spPr bwMode="auto">
            <a:xfrm>
              <a:off x="2135" y="3009"/>
              <a:ext cx="305" cy="19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en-US" sz="1400" b="0" i="0" u="none" strike="noStrike" kern="0" cap="none" spc="0" normalizeH="0" baseline="0" noProof="0" dirty="0">
                  <a:ln>
                    <a:noFill/>
                  </a:ln>
                  <a:solidFill>
                    <a:srgbClr val="000000"/>
                  </a:solidFill>
                  <a:effectLst/>
                  <a:uLnTx/>
                  <a:uFillTx/>
                  <a:latin typeface="Arial" charset="0"/>
                  <a:ea typeface="ＭＳ Ｐゴシック" charset="0"/>
                </a:rPr>
                <a:t>1+e</a:t>
              </a:r>
            </a:p>
          </p:txBody>
        </p:sp>
        <p:sp>
          <p:nvSpPr>
            <p:cNvPr id="216" name="Text Box 297">
              <a:extLst>
                <a:ext uri="{FF2B5EF4-FFF2-40B4-BE49-F238E27FC236}">
                  <a16:creationId xmlns:a16="http://schemas.microsoft.com/office/drawing/2014/main" id="{0262EE8F-7EF9-05C7-785B-D07B9AF2F6E0}"/>
                </a:ext>
              </a:extLst>
            </p:cNvPr>
            <p:cNvSpPr txBox="1">
              <a:spLocks noChangeArrowheads="1"/>
            </p:cNvSpPr>
            <p:nvPr/>
          </p:nvSpPr>
          <p:spPr bwMode="auto">
            <a:xfrm>
              <a:off x="2380" y="3003"/>
              <a:ext cx="178" cy="19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en-US" sz="1400" b="0" i="0" u="none" strike="noStrike" kern="0" cap="none" spc="0" normalizeH="0" baseline="0" noProof="0" dirty="0">
                  <a:ln>
                    <a:noFill/>
                  </a:ln>
                  <a:solidFill>
                    <a:srgbClr val="000000"/>
                  </a:solidFill>
                  <a:effectLst/>
                  <a:uLnTx/>
                  <a:uFillTx/>
                  <a:latin typeface="Arial" charset="0"/>
                  <a:ea typeface="ＭＳ Ｐゴシック" charset="0"/>
                </a:rPr>
                <a:t>1</a:t>
              </a:r>
            </a:p>
          </p:txBody>
        </p:sp>
      </p:grpSp>
      <p:grpSp>
        <p:nvGrpSpPr>
          <p:cNvPr id="217" name="Group 216">
            <a:extLst>
              <a:ext uri="{FF2B5EF4-FFF2-40B4-BE49-F238E27FC236}">
                <a16:creationId xmlns:a16="http://schemas.microsoft.com/office/drawing/2014/main" id="{35575B7B-D306-37C8-D989-5B7F04291419}"/>
              </a:ext>
            </a:extLst>
          </p:cNvPr>
          <p:cNvGrpSpPr/>
          <p:nvPr/>
        </p:nvGrpSpPr>
        <p:grpSpPr>
          <a:xfrm>
            <a:off x="3365818" y="4272915"/>
            <a:ext cx="1854835" cy="769620"/>
            <a:chOff x="490538" y="4465955"/>
            <a:chExt cx="1854835" cy="769620"/>
          </a:xfrm>
        </p:grpSpPr>
        <p:sp>
          <p:nvSpPr>
            <p:cNvPr id="218" name="Text Box 52">
              <a:extLst>
                <a:ext uri="{FF2B5EF4-FFF2-40B4-BE49-F238E27FC236}">
                  <a16:creationId xmlns:a16="http://schemas.microsoft.com/office/drawing/2014/main" id="{77E61071-71BA-4702-0B95-9FA005A75E3C}"/>
                </a:ext>
              </a:extLst>
            </p:cNvPr>
            <p:cNvSpPr txBox="1">
              <a:spLocks noChangeArrowheads="1"/>
            </p:cNvSpPr>
            <p:nvPr/>
          </p:nvSpPr>
          <p:spPr bwMode="auto">
            <a:xfrm>
              <a:off x="1167130" y="4868862"/>
              <a:ext cx="311150" cy="36671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en-US" sz="1800" b="0" i="0" u="none" strike="noStrike" kern="0" cap="none" spc="0" normalizeH="0" baseline="0" noProof="0" dirty="0">
                  <a:ln>
                    <a:noFill/>
                  </a:ln>
                  <a:solidFill>
                    <a:srgbClr val="FF0000"/>
                  </a:solidFill>
                  <a:effectLst/>
                  <a:uLnTx/>
                  <a:uFillTx/>
                  <a:latin typeface="+mn-lt"/>
                  <a:ea typeface="ＭＳ Ｐゴシック" charset="0"/>
                </a:rPr>
                <a:t>e</a:t>
              </a:r>
              <a:endParaRPr kumimoji="0" lang="en-US" sz="2400" b="0" i="0" u="none" strike="noStrike" kern="0" cap="none" spc="0" normalizeH="0" baseline="0" noProof="0" dirty="0">
                <a:ln>
                  <a:noFill/>
                </a:ln>
                <a:solidFill>
                  <a:srgbClr val="000000"/>
                </a:solidFill>
                <a:effectLst/>
                <a:uLnTx/>
                <a:uFillTx/>
                <a:latin typeface="+mn-lt"/>
                <a:ea typeface="ＭＳ Ｐゴシック" charset="0"/>
              </a:endParaRPr>
            </a:p>
          </p:txBody>
        </p:sp>
        <p:sp>
          <p:nvSpPr>
            <p:cNvPr id="219" name="Text Box 54">
              <a:extLst>
                <a:ext uri="{FF2B5EF4-FFF2-40B4-BE49-F238E27FC236}">
                  <a16:creationId xmlns:a16="http://schemas.microsoft.com/office/drawing/2014/main" id="{E6E4E908-A8FF-99E3-28BE-6F3597C0F71C}"/>
                </a:ext>
              </a:extLst>
            </p:cNvPr>
            <p:cNvSpPr txBox="1">
              <a:spLocks noChangeArrowheads="1"/>
            </p:cNvSpPr>
            <p:nvPr/>
          </p:nvSpPr>
          <p:spPr bwMode="auto">
            <a:xfrm>
              <a:off x="490538" y="4472940"/>
              <a:ext cx="311150" cy="36671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en-US" sz="1800" b="0" i="0" u="none" strike="noStrike" kern="0" cap="none" spc="0" normalizeH="0" baseline="0" noProof="0" dirty="0">
                  <a:ln>
                    <a:noFill/>
                  </a:ln>
                  <a:solidFill>
                    <a:srgbClr val="FF0000"/>
                  </a:solidFill>
                  <a:effectLst/>
                  <a:uLnTx/>
                  <a:uFillTx/>
                  <a:latin typeface="+mn-lt"/>
                  <a:ea typeface="ＭＳ Ｐゴシック" charset="0"/>
                </a:rPr>
                <a:t>1</a:t>
              </a:r>
              <a:endParaRPr kumimoji="0" lang="en-US" sz="2400" b="0" i="0" u="none" strike="noStrike" kern="0" cap="none" spc="0" normalizeH="0" baseline="0" noProof="0" dirty="0">
                <a:ln>
                  <a:noFill/>
                </a:ln>
                <a:solidFill>
                  <a:srgbClr val="000000"/>
                </a:solidFill>
                <a:effectLst/>
                <a:uLnTx/>
                <a:uFillTx/>
                <a:latin typeface="+mn-lt"/>
                <a:ea typeface="ＭＳ Ｐゴシック" charset="0"/>
              </a:endParaRPr>
            </a:p>
          </p:txBody>
        </p:sp>
        <p:sp>
          <p:nvSpPr>
            <p:cNvPr id="220" name="Text Box 56">
              <a:extLst>
                <a:ext uri="{FF2B5EF4-FFF2-40B4-BE49-F238E27FC236}">
                  <a16:creationId xmlns:a16="http://schemas.microsoft.com/office/drawing/2014/main" id="{2833936A-94F7-5BB5-75C1-9ED732E494B1}"/>
                </a:ext>
              </a:extLst>
            </p:cNvPr>
            <p:cNvSpPr txBox="1">
              <a:spLocks noChangeArrowheads="1"/>
            </p:cNvSpPr>
            <p:nvPr/>
          </p:nvSpPr>
          <p:spPr bwMode="auto">
            <a:xfrm>
              <a:off x="2034223" y="4465955"/>
              <a:ext cx="311150" cy="36671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en-US" sz="1800" b="0" i="0" u="none" strike="noStrike" kern="0" cap="none" spc="0" normalizeH="0" baseline="0" noProof="0" dirty="0">
                  <a:ln>
                    <a:noFill/>
                  </a:ln>
                  <a:solidFill>
                    <a:srgbClr val="FF0000"/>
                  </a:solidFill>
                  <a:effectLst/>
                  <a:uLnTx/>
                  <a:uFillTx/>
                  <a:latin typeface="+mn-lt"/>
                  <a:ea typeface="ＭＳ Ｐゴシック" charset="0"/>
                </a:rPr>
                <a:t>1</a:t>
              </a:r>
              <a:endParaRPr kumimoji="0" lang="en-US" sz="2400" b="0" i="0" u="none" strike="noStrike" kern="0" cap="none" spc="0" normalizeH="0" baseline="0" noProof="0" dirty="0">
                <a:ln>
                  <a:noFill/>
                </a:ln>
                <a:solidFill>
                  <a:srgbClr val="000000"/>
                </a:solidFill>
                <a:effectLst/>
                <a:uLnTx/>
                <a:uFillTx/>
                <a:latin typeface="+mn-lt"/>
                <a:ea typeface="ＭＳ Ｐゴシック" charset="0"/>
              </a:endParaRPr>
            </a:p>
          </p:txBody>
        </p:sp>
      </p:grpSp>
      <p:sp>
        <p:nvSpPr>
          <p:cNvPr id="62" name="TextBox 74">
            <a:extLst>
              <a:ext uri="{FF2B5EF4-FFF2-40B4-BE49-F238E27FC236}">
                <a16:creationId xmlns:a16="http://schemas.microsoft.com/office/drawing/2014/main" id="{94DCF02F-36BA-C649-2391-725D52F026F1}"/>
              </a:ext>
            </a:extLst>
          </p:cNvPr>
          <p:cNvSpPr txBox="1"/>
          <p:nvPr/>
        </p:nvSpPr>
        <p:spPr>
          <a:xfrm>
            <a:off x="73965" y="6477389"/>
            <a:ext cx="7276130" cy="369332"/>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IN" dirty="0"/>
              <a:t>Copyright © 2010-2025 J.F. Kurose, K.W. Ross</a:t>
            </a:r>
          </a:p>
        </p:txBody>
      </p:sp>
    </p:spTree>
    <p:extLst>
      <p:ext uri="{BB962C8B-B14F-4D97-AF65-F5344CB8AC3E}">
        <p14:creationId xmlns:p14="http://schemas.microsoft.com/office/powerpoint/2010/main" val="275251567"/>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A5AFD20-487C-428F-7D54-DF4E7CA404F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8BEEDCE-80D1-ECE3-E769-E8C23486E277}"/>
              </a:ext>
            </a:extLst>
          </p:cNvPr>
          <p:cNvSpPr>
            <a:spLocks noGrp="1"/>
          </p:cNvSpPr>
          <p:nvPr>
            <p:ph type="title"/>
          </p:nvPr>
        </p:nvSpPr>
        <p:spPr/>
        <p:txBody>
          <a:bodyPr/>
          <a:lstStyle/>
          <a:p>
            <a:r>
              <a:rPr lang="en-IN" dirty="0"/>
              <a:t>Oscillations</a:t>
            </a:r>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D89E08E5-5E76-1F14-3EE2-31C9E04AD793}"/>
                  </a:ext>
                </a:extLst>
              </p:cNvPr>
              <p:cNvSpPr>
                <a:spLocks noGrp="1"/>
              </p:cNvSpPr>
              <p:nvPr>
                <p:ph idx="1"/>
              </p:nvPr>
            </p:nvSpPr>
            <p:spPr/>
            <p:txBody>
              <a:bodyPr/>
              <a:lstStyle/>
              <a:p>
                <a:r>
                  <a:rPr lang="en-IN" dirty="0"/>
                  <a:t>Let’s use the load on a link as its cost. Edge labels are the current load. Nodes </a:t>
                </a:r>
                <a14:m>
                  <m:oMath xmlns:m="http://schemas.openxmlformats.org/officeDocument/2006/math">
                    <m:r>
                      <a:rPr lang="en-IN" i="1">
                        <a:latin typeface="Cambria Math" panose="02040503050406030204" pitchFamily="18" charset="0"/>
                      </a:rPr>
                      <m:t>𝑐</m:t>
                    </m:r>
                  </m:oMath>
                </a14:m>
                <a:r>
                  <a:rPr lang="en-IN" dirty="0"/>
                  <a:t>, </a:t>
                </a:r>
                <a14:m>
                  <m:oMath xmlns:m="http://schemas.openxmlformats.org/officeDocument/2006/math">
                    <m:r>
                      <a:rPr lang="en-IN" i="1">
                        <a:latin typeface="Cambria Math" panose="02040503050406030204" pitchFamily="18" charset="0"/>
                      </a:rPr>
                      <m:t>𝑏</m:t>
                    </m:r>
                  </m:oMath>
                </a14:m>
                <a:r>
                  <a:rPr lang="en-IN" dirty="0"/>
                  <a:t>, and </a:t>
                </a:r>
                <a14:m>
                  <m:oMath xmlns:m="http://schemas.openxmlformats.org/officeDocument/2006/math">
                    <m:r>
                      <a:rPr lang="en-IN" i="1">
                        <a:latin typeface="Cambria Math" panose="02040503050406030204" pitchFamily="18" charset="0"/>
                      </a:rPr>
                      <m:t>𝑑</m:t>
                    </m:r>
                  </m:oMath>
                </a14:m>
                <a:r>
                  <a:rPr lang="en-IN" dirty="0"/>
                  <a:t> are sending data at a constant rate of </a:t>
                </a:r>
                <a14:m>
                  <m:oMath xmlns:m="http://schemas.openxmlformats.org/officeDocument/2006/math">
                    <m:r>
                      <a:rPr lang="en-IN" i="1">
                        <a:latin typeface="Cambria Math" panose="02040503050406030204" pitchFamily="18" charset="0"/>
                      </a:rPr>
                      <m:t>𝑒</m:t>
                    </m:r>
                  </m:oMath>
                </a14:m>
                <a:r>
                  <a:rPr lang="en-IN" dirty="0"/>
                  <a:t>, 1, 1 Mbps to </a:t>
                </a:r>
                <a14:m>
                  <m:oMath xmlns:m="http://schemas.openxmlformats.org/officeDocument/2006/math">
                    <m:r>
                      <a:rPr lang="en-IN" i="1">
                        <a:latin typeface="Cambria Math" panose="02040503050406030204" pitchFamily="18" charset="0"/>
                      </a:rPr>
                      <m:t>𝑎</m:t>
                    </m:r>
                  </m:oMath>
                </a14:m>
                <a:r>
                  <a:rPr lang="en-IN" dirty="0"/>
                  <a:t>.</a:t>
                </a:r>
              </a:p>
            </p:txBody>
          </p:sp>
        </mc:Choice>
        <mc:Fallback xmlns="">
          <p:sp>
            <p:nvSpPr>
              <p:cNvPr id="3" name="Content Placeholder 2">
                <a:extLst>
                  <a:ext uri="{FF2B5EF4-FFF2-40B4-BE49-F238E27FC236}">
                    <a16:creationId xmlns:a16="http://schemas.microsoft.com/office/drawing/2014/main" id="{D89E08E5-5E76-1F14-3EE2-31C9E04AD793}"/>
                  </a:ext>
                </a:extLst>
              </p:cNvPr>
              <p:cNvSpPr>
                <a:spLocks noGrp="1" noRot="1" noChangeAspect="1" noMove="1" noResize="1" noEditPoints="1" noAdjustHandles="1" noChangeArrowheads="1" noChangeShapeType="1" noTextEdit="1"/>
              </p:cNvSpPr>
              <p:nvPr>
                <p:ph idx="1"/>
              </p:nvPr>
            </p:nvSpPr>
            <p:spPr>
              <a:blipFill>
                <a:blip r:embed="rId2"/>
                <a:stretch>
                  <a:fillRect l="-1043" t="-2241"/>
                </a:stretch>
              </a:blipFill>
            </p:spPr>
            <p:txBody>
              <a:bodyPr/>
              <a:lstStyle/>
              <a:p>
                <a:r>
                  <a:rPr lang="en-IN">
                    <a:noFill/>
                  </a:rPr>
                  <a:t> </a:t>
                </a:r>
              </a:p>
            </p:txBody>
          </p:sp>
        </mc:Fallback>
      </mc:AlternateContent>
      <p:sp>
        <p:nvSpPr>
          <p:cNvPr id="4" name="Freeform 5">
            <a:extLst>
              <a:ext uri="{FF2B5EF4-FFF2-40B4-BE49-F238E27FC236}">
                <a16:creationId xmlns:a16="http://schemas.microsoft.com/office/drawing/2014/main" id="{EF8224E5-A5C3-1DFB-6A19-12C2C56332A1}"/>
              </a:ext>
            </a:extLst>
          </p:cNvPr>
          <p:cNvSpPr>
            <a:spLocks/>
          </p:cNvSpPr>
          <p:nvPr/>
        </p:nvSpPr>
        <p:spPr bwMode="auto">
          <a:xfrm>
            <a:off x="435928" y="3502025"/>
            <a:ext cx="1971675" cy="1355725"/>
          </a:xfrm>
          <a:custGeom>
            <a:avLst/>
            <a:gdLst>
              <a:gd name="T0" fmla="*/ 2147483647 w 1242"/>
              <a:gd name="T1" fmla="*/ 2147483647 h 854"/>
              <a:gd name="T2" fmla="*/ 2147483647 w 1242"/>
              <a:gd name="T3" fmla="*/ 2147483647 h 854"/>
              <a:gd name="T4" fmla="*/ 2147483647 w 1242"/>
              <a:gd name="T5" fmla="*/ 2147483647 h 854"/>
              <a:gd name="T6" fmla="*/ 2147483647 w 1242"/>
              <a:gd name="T7" fmla="*/ 2147483647 h 854"/>
              <a:gd name="T8" fmla="*/ 2147483647 w 1242"/>
              <a:gd name="T9" fmla="*/ 2147483647 h 854"/>
              <a:gd name="T10" fmla="*/ 2147483647 w 1242"/>
              <a:gd name="T11" fmla="*/ 2147483647 h 854"/>
              <a:gd name="T12" fmla="*/ 2147483647 w 1242"/>
              <a:gd name="T13" fmla="*/ 2147483647 h 854"/>
              <a:gd name="T14" fmla="*/ 2147483647 w 1242"/>
              <a:gd name="T15" fmla="*/ 2147483647 h 854"/>
              <a:gd name="T16" fmla="*/ 2147483647 w 1242"/>
              <a:gd name="T17" fmla="*/ 2147483647 h 854"/>
              <a:gd name="T18" fmla="*/ 2147483647 w 1242"/>
              <a:gd name="T19" fmla="*/ 2147483647 h 854"/>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1242"/>
              <a:gd name="T31" fmla="*/ 0 h 854"/>
              <a:gd name="T32" fmla="*/ 1242 w 1242"/>
              <a:gd name="T33" fmla="*/ 854 h 854"/>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1242" h="854">
                <a:moveTo>
                  <a:pt x="1" y="381"/>
                </a:moveTo>
                <a:cubicBezTo>
                  <a:pt x="0" y="296"/>
                  <a:pt x="88" y="222"/>
                  <a:pt x="169" y="162"/>
                </a:cubicBezTo>
                <a:cubicBezTo>
                  <a:pt x="250" y="102"/>
                  <a:pt x="378" y="40"/>
                  <a:pt x="487" y="18"/>
                </a:cubicBezTo>
                <a:cubicBezTo>
                  <a:pt x="616" y="6"/>
                  <a:pt x="685" y="0"/>
                  <a:pt x="823" y="30"/>
                </a:cubicBezTo>
                <a:cubicBezTo>
                  <a:pt x="961" y="60"/>
                  <a:pt x="1121" y="165"/>
                  <a:pt x="1183" y="261"/>
                </a:cubicBezTo>
                <a:cubicBezTo>
                  <a:pt x="1242" y="357"/>
                  <a:pt x="1219" y="523"/>
                  <a:pt x="1177" y="609"/>
                </a:cubicBezTo>
                <a:cubicBezTo>
                  <a:pt x="1135" y="695"/>
                  <a:pt x="1049" y="742"/>
                  <a:pt x="928" y="780"/>
                </a:cubicBezTo>
                <a:cubicBezTo>
                  <a:pt x="807" y="818"/>
                  <a:pt x="573" y="854"/>
                  <a:pt x="448" y="837"/>
                </a:cubicBezTo>
                <a:cubicBezTo>
                  <a:pt x="323" y="820"/>
                  <a:pt x="252" y="751"/>
                  <a:pt x="178" y="675"/>
                </a:cubicBezTo>
                <a:cubicBezTo>
                  <a:pt x="104" y="599"/>
                  <a:pt x="2" y="466"/>
                  <a:pt x="1" y="381"/>
                </a:cubicBezTo>
                <a:close/>
              </a:path>
            </a:pathLst>
          </a:custGeom>
          <a:solidFill>
            <a:srgbClr val="9CE0FA"/>
          </a:solidFill>
          <a:ln>
            <a:noFill/>
          </a:ln>
          <a:extLst>
            <a:ext uri="{91240B29-F687-4f45-9708-019B960494DF}">
              <a14:hiddenLine xmlns="" xmlns:a14="http://schemas.microsoft.com/office/drawing/2010/main" w="9525">
                <a:solidFill>
                  <a:srgbClr val="000000"/>
                </a:solidFill>
                <a:round/>
                <a:headEnd/>
                <a:tailEnd/>
              </a14:hiddenLine>
            </a:ext>
          </a:extLst>
        </p:spPr>
        <p:txBody>
          <a:bodyPr wrap="none" anchor="ctr"/>
          <a:lstStyle/>
          <a:p>
            <a:pPr eaLnBrk="0" fontAlgn="base" hangingPunct="0">
              <a:spcBef>
                <a:spcPct val="0"/>
              </a:spcBef>
              <a:spcAft>
                <a:spcPct val="0"/>
              </a:spcAft>
            </a:pPr>
            <a:endParaRPr lang="en-US" dirty="0">
              <a:solidFill>
                <a:srgbClr val="000000"/>
              </a:solidFill>
              <a:ea typeface="ＭＳ Ｐゴシック" charset="0"/>
            </a:endParaRPr>
          </a:p>
        </p:txBody>
      </p:sp>
      <p:sp>
        <p:nvSpPr>
          <p:cNvPr id="5" name="Freeform 6">
            <a:extLst>
              <a:ext uri="{FF2B5EF4-FFF2-40B4-BE49-F238E27FC236}">
                <a16:creationId xmlns:a16="http://schemas.microsoft.com/office/drawing/2014/main" id="{2026B13F-EEE4-FBF1-2E8D-C187493597CE}"/>
              </a:ext>
            </a:extLst>
          </p:cNvPr>
          <p:cNvSpPr>
            <a:spLocks/>
          </p:cNvSpPr>
          <p:nvPr/>
        </p:nvSpPr>
        <p:spPr bwMode="auto">
          <a:xfrm>
            <a:off x="837565" y="3840162"/>
            <a:ext cx="390525" cy="209550"/>
          </a:xfrm>
          <a:custGeom>
            <a:avLst/>
            <a:gdLst>
              <a:gd name="T0" fmla="*/ 0 w 342"/>
              <a:gd name="T1" fmla="*/ 2147483647 h 186"/>
              <a:gd name="T2" fmla="*/ 2147483647 w 342"/>
              <a:gd name="T3" fmla="*/ 0 h 186"/>
              <a:gd name="T4" fmla="*/ 0 60000 65536"/>
              <a:gd name="T5" fmla="*/ 0 60000 65536"/>
              <a:gd name="T6" fmla="*/ 0 w 342"/>
              <a:gd name="T7" fmla="*/ 0 h 186"/>
              <a:gd name="T8" fmla="*/ 342 w 342"/>
              <a:gd name="T9" fmla="*/ 186 h 186"/>
            </a:gdLst>
            <a:ahLst/>
            <a:cxnLst>
              <a:cxn ang="T4">
                <a:pos x="T0" y="T1"/>
              </a:cxn>
              <a:cxn ang="T5">
                <a:pos x="T2" y="T3"/>
              </a:cxn>
            </a:cxnLst>
            <a:rect l="T6" t="T7" r="T8" b="T9"/>
            <a:pathLst>
              <a:path w="342" h="186">
                <a:moveTo>
                  <a:pt x="0" y="186"/>
                </a:moveTo>
                <a:lnTo>
                  <a:pt x="342" y="0"/>
                </a:lnTo>
              </a:path>
            </a:pathLst>
          </a:custGeom>
          <a:noFill/>
          <a:ln w="12700">
            <a:solidFill>
              <a:srgbClr val="000000"/>
            </a:solidFill>
            <a:round/>
            <a:headEnd type="none" w="med" len="med"/>
            <a:tailEnd type="triangle" w="med" len="med"/>
          </a:ln>
          <a:extLst>
            <a:ext uri="{909E8E84-426E-40dd-AFC4-6F175D3DCCD1}">
              <a14:hiddenFill xmlns="" xmlns:a14="http://schemas.microsoft.com/office/drawing/2010/main">
                <a:solidFill>
                  <a:srgbClr val="FFFFFF"/>
                </a:solidFill>
              </a14:hiddenFill>
            </a:ext>
          </a:extLst>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ea typeface="ＭＳ Ｐゴシック" charset="0"/>
            </a:endParaRPr>
          </a:p>
        </p:txBody>
      </p:sp>
      <p:grpSp>
        <p:nvGrpSpPr>
          <p:cNvPr id="6" name="Group 7">
            <a:extLst>
              <a:ext uri="{FF2B5EF4-FFF2-40B4-BE49-F238E27FC236}">
                <a16:creationId xmlns:a16="http://schemas.microsoft.com/office/drawing/2014/main" id="{C6022B53-7619-3F4C-B81E-E9802AC6FCEF}"/>
              </a:ext>
            </a:extLst>
          </p:cNvPr>
          <p:cNvGrpSpPr>
            <a:grpSpLocks/>
          </p:cNvGrpSpPr>
          <p:nvPr/>
        </p:nvGrpSpPr>
        <p:grpSpPr bwMode="auto">
          <a:xfrm>
            <a:off x="1143953" y="3522662"/>
            <a:ext cx="501650" cy="400050"/>
            <a:chOff x="1747" y="3190"/>
            <a:chExt cx="316" cy="252"/>
          </a:xfrm>
        </p:grpSpPr>
        <p:sp>
          <p:nvSpPr>
            <p:cNvPr id="7" name="Oval 8">
              <a:extLst>
                <a:ext uri="{FF2B5EF4-FFF2-40B4-BE49-F238E27FC236}">
                  <a16:creationId xmlns:a16="http://schemas.microsoft.com/office/drawing/2014/main" id="{407E7043-D660-CBE8-23CF-EB921F84174A}"/>
                </a:ext>
              </a:extLst>
            </p:cNvPr>
            <p:cNvSpPr>
              <a:spLocks noChangeArrowheads="1"/>
            </p:cNvSpPr>
            <p:nvPr/>
          </p:nvSpPr>
          <p:spPr bwMode="auto">
            <a:xfrm>
              <a:off x="1750" y="3308"/>
              <a:ext cx="313" cy="81"/>
            </a:xfrm>
            <a:prstGeom prst="ellipse">
              <a:avLst/>
            </a:prstGeom>
            <a:solidFill>
              <a:srgbClr val="CCCCFF"/>
            </a:solidFill>
            <a:ln w="12700">
              <a:solidFill>
                <a:srgbClr val="000000"/>
              </a:solidFill>
              <a:round/>
              <a:headEnd/>
              <a:tailEnd/>
            </a:ln>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ea typeface="ＭＳ Ｐゴシック" charset="0"/>
              </a:endParaRPr>
            </a:p>
          </p:txBody>
        </p:sp>
        <p:sp>
          <p:nvSpPr>
            <p:cNvPr id="8" name="Line 9">
              <a:extLst>
                <a:ext uri="{FF2B5EF4-FFF2-40B4-BE49-F238E27FC236}">
                  <a16:creationId xmlns:a16="http://schemas.microsoft.com/office/drawing/2014/main" id="{F027839D-B577-04DE-A9C7-ABFA2A269444}"/>
                </a:ext>
              </a:extLst>
            </p:cNvPr>
            <p:cNvSpPr>
              <a:spLocks noChangeShapeType="1"/>
            </p:cNvSpPr>
            <p:nvPr/>
          </p:nvSpPr>
          <p:spPr bwMode="auto">
            <a:xfrm>
              <a:off x="1750" y="3301"/>
              <a:ext cx="0" cy="50"/>
            </a:xfrm>
            <a:prstGeom prst="line">
              <a:avLst/>
            </a:prstGeom>
            <a:noFill/>
            <a:ln w="12700">
              <a:solidFill>
                <a:srgbClr val="000000"/>
              </a:solidFill>
              <a:round/>
              <a:headEnd/>
              <a:tailEnd/>
            </a:ln>
            <a:extLst>
              <a:ext uri="{909E8E84-426E-40dd-AFC4-6F175D3DCCD1}">
                <a14:hiddenFill xmlns="" xmlns:a14="http://schemas.microsoft.com/office/drawing/2010/main">
                  <a:noFill/>
                </a14:hiddenFill>
              </a:ext>
            </a:extLst>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ea typeface="ＭＳ Ｐゴシック" charset="0"/>
              </a:endParaRPr>
            </a:p>
          </p:txBody>
        </p:sp>
        <p:sp>
          <p:nvSpPr>
            <p:cNvPr id="9" name="Line 10">
              <a:extLst>
                <a:ext uri="{FF2B5EF4-FFF2-40B4-BE49-F238E27FC236}">
                  <a16:creationId xmlns:a16="http://schemas.microsoft.com/office/drawing/2014/main" id="{E766D6C1-4A8C-8DBE-5D84-81106AD8C682}"/>
                </a:ext>
              </a:extLst>
            </p:cNvPr>
            <p:cNvSpPr>
              <a:spLocks noChangeShapeType="1"/>
            </p:cNvSpPr>
            <p:nvPr/>
          </p:nvSpPr>
          <p:spPr bwMode="auto">
            <a:xfrm>
              <a:off x="2063" y="3301"/>
              <a:ext cx="0" cy="50"/>
            </a:xfrm>
            <a:prstGeom prst="line">
              <a:avLst/>
            </a:prstGeom>
            <a:noFill/>
            <a:ln w="12700">
              <a:solidFill>
                <a:srgbClr val="000000"/>
              </a:solidFill>
              <a:round/>
              <a:headEnd/>
              <a:tailEnd/>
            </a:ln>
            <a:extLst>
              <a:ext uri="{909E8E84-426E-40dd-AFC4-6F175D3DCCD1}">
                <a14:hiddenFill xmlns="" xmlns:a14="http://schemas.microsoft.com/office/drawing/2010/main">
                  <a:noFill/>
                </a14:hiddenFill>
              </a:ext>
            </a:extLst>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ea typeface="ＭＳ Ｐゴシック" charset="0"/>
              </a:endParaRPr>
            </a:p>
          </p:txBody>
        </p:sp>
        <p:sp>
          <p:nvSpPr>
            <p:cNvPr id="10" name="Rectangle 11">
              <a:extLst>
                <a:ext uri="{FF2B5EF4-FFF2-40B4-BE49-F238E27FC236}">
                  <a16:creationId xmlns:a16="http://schemas.microsoft.com/office/drawing/2014/main" id="{07AECB16-F992-557F-6951-AB863F92404E}"/>
                </a:ext>
              </a:extLst>
            </p:cNvPr>
            <p:cNvSpPr>
              <a:spLocks noChangeArrowheads="1"/>
            </p:cNvSpPr>
            <p:nvPr/>
          </p:nvSpPr>
          <p:spPr bwMode="auto">
            <a:xfrm>
              <a:off x="1750" y="3301"/>
              <a:ext cx="310" cy="49"/>
            </a:xfrm>
            <a:prstGeom prst="rect">
              <a:avLst/>
            </a:prstGeom>
            <a:solidFill>
              <a:srgbClr val="CCCCFF"/>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wrap="none" anchor="ctr"/>
            <a:lstStyle/>
            <a:p>
              <a:pPr marL="0" marR="0" lvl="0" indent="0" algn="ctr" defTabSz="914400" eaLnBrk="0" fontAlgn="base" latinLnBrk="0" hangingPunct="0">
                <a:lnSpc>
                  <a:spcPct val="100000"/>
                </a:lnSpc>
                <a:spcBef>
                  <a:spcPct val="0"/>
                </a:spcBef>
                <a:spcAft>
                  <a:spcPct val="0"/>
                </a:spcAft>
                <a:buClrTx/>
                <a:buSzTx/>
                <a:buFontTx/>
                <a:buNone/>
                <a:tabLst/>
                <a:defRPr/>
              </a:pPr>
              <a:endParaRPr kumimoji="0" lang="en-US" sz="2400" b="0" i="0" u="none" strike="noStrike" kern="0" cap="none" spc="0" normalizeH="0" baseline="0" noProof="0" dirty="0">
                <a:ln>
                  <a:noFill/>
                </a:ln>
                <a:solidFill>
                  <a:srgbClr val="000000"/>
                </a:solidFill>
                <a:effectLst/>
                <a:uLnTx/>
                <a:uFillTx/>
                <a:ea typeface="ＭＳ Ｐゴシック" charset="0"/>
              </a:endParaRPr>
            </a:p>
          </p:txBody>
        </p:sp>
        <p:sp>
          <p:nvSpPr>
            <p:cNvPr id="11" name="Oval 12">
              <a:extLst>
                <a:ext uri="{FF2B5EF4-FFF2-40B4-BE49-F238E27FC236}">
                  <a16:creationId xmlns:a16="http://schemas.microsoft.com/office/drawing/2014/main" id="{39EAC7A4-421A-AAF8-0201-A149C4EB689F}"/>
                </a:ext>
              </a:extLst>
            </p:cNvPr>
            <p:cNvSpPr>
              <a:spLocks noChangeArrowheads="1"/>
            </p:cNvSpPr>
            <p:nvPr/>
          </p:nvSpPr>
          <p:spPr bwMode="auto">
            <a:xfrm>
              <a:off x="1747" y="3242"/>
              <a:ext cx="313" cy="95"/>
            </a:xfrm>
            <a:prstGeom prst="ellipse">
              <a:avLst/>
            </a:prstGeom>
            <a:solidFill>
              <a:srgbClr val="CCCCFF"/>
            </a:solidFill>
            <a:ln w="12700">
              <a:solidFill>
                <a:srgbClr val="000000"/>
              </a:solidFill>
              <a:round/>
              <a:headEnd/>
              <a:tailEnd/>
            </a:ln>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ea typeface="ＭＳ Ｐゴシック" charset="0"/>
              </a:endParaRPr>
            </a:p>
          </p:txBody>
        </p:sp>
        <p:grpSp>
          <p:nvGrpSpPr>
            <p:cNvPr id="12" name="Group 13">
              <a:extLst>
                <a:ext uri="{FF2B5EF4-FFF2-40B4-BE49-F238E27FC236}">
                  <a16:creationId xmlns:a16="http://schemas.microsoft.com/office/drawing/2014/main" id="{CD5BCC1F-70B0-2525-31EE-A639AF4E8711}"/>
                </a:ext>
              </a:extLst>
            </p:cNvPr>
            <p:cNvGrpSpPr>
              <a:grpSpLocks/>
            </p:cNvGrpSpPr>
            <p:nvPr/>
          </p:nvGrpSpPr>
          <p:grpSpPr bwMode="auto">
            <a:xfrm>
              <a:off x="1799" y="3190"/>
              <a:ext cx="194" cy="252"/>
              <a:chOff x="2960" y="2425"/>
              <a:chExt cx="197" cy="252"/>
            </a:xfrm>
          </p:grpSpPr>
          <p:sp>
            <p:nvSpPr>
              <p:cNvPr id="13" name="Rectangle 14">
                <a:extLst>
                  <a:ext uri="{FF2B5EF4-FFF2-40B4-BE49-F238E27FC236}">
                    <a16:creationId xmlns:a16="http://schemas.microsoft.com/office/drawing/2014/main" id="{A2559B8A-2960-5F97-C590-CC700B1737D1}"/>
                  </a:ext>
                </a:extLst>
              </p:cNvPr>
              <p:cNvSpPr>
                <a:spLocks noChangeArrowheads="1"/>
              </p:cNvSpPr>
              <p:nvPr/>
            </p:nvSpPr>
            <p:spPr bwMode="auto">
              <a:xfrm>
                <a:off x="2982" y="2490"/>
                <a:ext cx="144" cy="132"/>
              </a:xfrm>
              <a:prstGeom prst="rect">
                <a:avLst/>
              </a:prstGeom>
              <a:solidFill>
                <a:srgbClr val="CCCCFF"/>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ea typeface="ＭＳ Ｐゴシック" charset="0"/>
                </a:endParaRPr>
              </a:p>
            </p:txBody>
          </p:sp>
          <p:sp>
            <p:nvSpPr>
              <p:cNvPr id="14" name="Text Box 15">
                <a:extLst>
                  <a:ext uri="{FF2B5EF4-FFF2-40B4-BE49-F238E27FC236}">
                    <a16:creationId xmlns:a16="http://schemas.microsoft.com/office/drawing/2014/main" id="{F0D759E2-7A88-742D-99C8-1E05503FC2AD}"/>
                  </a:ext>
                </a:extLst>
              </p:cNvPr>
              <p:cNvSpPr txBox="1">
                <a:spLocks noChangeArrowheads="1"/>
              </p:cNvSpPr>
              <p:nvPr/>
            </p:nvSpPr>
            <p:spPr bwMode="auto">
              <a:xfrm>
                <a:off x="2960" y="2425"/>
                <a:ext cx="197" cy="25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en-US" sz="2000" b="0" i="0" u="none" strike="noStrike" kern="0" cap="none" spc="0" normalizeH="0" baseline="0" noProof="0" dirty="0">
                    <a:ln>
                      <a:noFill/>
                    </a:ln>
                    <a:solidFill>
                      <a:srgbClr val="000000"/>
                    </a:solidFill>
                    <a:effectLst/>
                    <a:uLnTx/>
                    <a:uFillTx/>
                    <a:latin typeface="+mn-lt"/>
                    <a:ea typeface="ＭＳ Ｐゴシック" charset="0"/>
                  </a:rPr>
                  <a:t>a</a:t>
                </a:r>
                <a:endParaRPr kumimoji="0" lang="en-US" sz="2400" b="0" i="0" u="none" strike="noStrike" kern="0" cap="none" spc="0" normalizeH="0" baseline="0" noProof="0" dirty="0">
                  <a:ln>
                    <a:noFill/>
                  </a:ln>
                  <a:solidFill>
                    <a:srgbClr val="000000"/>
                  </a:solidFill>
                  <a:effectLst/>
                  <a:uLnTx/>
                  <a:uFillTx/>
                  <a:latin typeface="+mn-lt"/>
                  <a:ea typeface="ＭＳ Ｐゴシック" charset="0"/>
                </a:endParaRPr>
              </a:p>
            </p:txBody>
          </p:sp>
        </p:grpSp>
      </p:grpSp>
      <p:grpSp>
        <p:nvGrpSpPr>
          <p:cNvPr id="15" name="Group 16">
            <a:extLst>
              <a:ext uri="{FF2B5EF4-FFF2-40B4-BE49-F238E27FC236}">
                <a16:creationId xmlns:a16="http://schemas.microsoft.com/office/drawing/2014/main" id="{9B1882AC-0FB0-1A43-BF26-067BA43462A4}"/>
              </a:ext>
            </a:extLst>
          </p:cNvPr>
          <p:cNvGrpSpPr>
            <a:grpSpLocks/>
          </p:cNvGrpSpPr>
          <p:nvPr/>
        </p:nvGrpSpPr>
        <p:grpSpPr bwMode="auto">
          <a:xfrm>
            <a:off x="496253" y="3927475"/>
            <a:ext cx="501650" cy="400050"/>
            <a:chOff x="2221" y="3571"/>
            <a:chExt cx="316" cy="252"/>
          </a:xfrm>
        </p:grpSpPr>
        <p:sp>
          <p:nvSpPr>
            <p:cNvPr id="16" name="Oval 17">
              <a:extLst>
                <a:ext uri="{FF2B5EF4-FFF2-40B4-BE49-F238E27FC236}">
                  <a16:creationId xmlns:a16="http://schemas.microsoft.com/office/drawing/2014/main" id="{6A4EA405-7DD7-F2AE-9DFE-EABCDD8956FC}"/>
                </a:ext>
              </a:extLst>
            </p:cNvPr>
            <p:cNvSpPr>
              <a:spLocks noChangeArrowheads="1"/>
            </p:cNvSpPr>
            <p:nvPr/>
          </p:nvSpPr>
          <p:spPr bwMode="auto">
            <a:xfrm>
              <a:off x="2224" y="3695"/>
              <a:ext cx="313" cy="81"/>
            </a:xfrm>
            <a:prstGeom prst="ellipse">
              <a:avLst/>
            </a:prstGeom>
            <a:solidFill>
              <a:srgbClr val="CCCCFF"/>
            </a:solidFill>
            <a:ln w="12700">
              <a:solidFill>
                <a:srgbClr val="000000"/>
              </a:solidFill>
              <a:round/>
              <a:headEnd/>
              <a:tailEnd/>
            </a:ln>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ea typeface="ＭＳ Ｐゴシック" charset="0"/>
              </a:endParaRPr>
            </a:p>
          </p:txBody>
        </p:sp>
        <p:sp>
          <p:nvSpPr>
            <p:cNvPr id="17" name="Line 18">
              <a:extLst>
                <a:ext uri="{FF2B5EF4-FFF2-40B4-BE49-F238E27FC236}">
                  <a16:creationId xmlns:a16="http://schemas.microsoft.com/office/drawing/2014/main" id="{77E053BF-92C5-94B7-2F59-6014CC216818}"/>
                </a:ext>
              </a:extLst>
            </p:cNvPr>
            <p:cNvSpPr>
              <a:spLocks noChangeShapeType="1"/>
            </p:cNvSpPr>
            <p:nvPr/>
          </p:nvSpPr>
          <p:spPr bwMode="auto">
            <a:xfrm>
              <a:off x="2224" y="3688"/>
              <a:ext cx="0" cy="50"/>
            </a:xfrm>
            <a:prstGeom prst="line">
              <a:avLst/>
            </a:prstGeom>
            <a:noFill/>
            <a:ln w="12700">
              <a:solidFill>
                <a:srgbClr val="000000"/>
              </a:solidFill>
              <a:round/>
              <a:headEnd/>
              <a:tailEnd/>
            </a:ln>
            <a:extLst>
              <a:ext uri="{909E8E84-426E-40dd-AFC4-6F175D3DCCD1}">
                <a14:hiddenFill xmlns="" xmlns:a14="http://schemas.microsoft.com/office/drawing/2010/main">
                  <a:noFill/>
                </a14:hiddenFill>
              </a:ext>
            </a:extLst>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ea typeface="ＭＳ Ｐゴシック" charset="0"/>
              </a:endParaRPr>
            </a:p>
          </p:txBody>
        </p:sp>
        <p:sp>
          <p:nvSpPr>
            <p:cNvPr id="18" name="Line 19">
              <a:extLst>
                <a:ext uri="{FF2B5EF4-FFF2-40B4-BE49-F238E27FC236}">
                  <a16:creationId xmlns:a16="http://schemas.microsoft.com/office/drawing/2014/main" id="{B9F60702-308E-A66A-0685-6715008BFC84}"/>
                </a:ext>
              </a:extLst>
            </p:cNvPr>
            <p:cNvSpPr>
              <a:spLocks noChangeShapeType="1"/>
            </p:cNvSpPr>
            <p:nvPr/>
          </p:nvSpPr>
          <p:spPr bwMode="auto">
            <a:xfrm>
              <a:off x="2537" y="3688"/>
              <a:ext cx="0" cy="50"/>
            </a:xfrm>
            <a:prstGeom prst="line">
              <a:avLst/>
            </a:prstGeom>
            <a:noFill/>
            <a:ln w="12700">
              <a:solidFill>
                <a:srgbClr val="000000"/>
              </a:solidFill>
              <a:round/>
              <a:headEnd/>
              <a:tailEnd/>
            </a:ln>
            <a:extLst>
              <a:ext uri="{909E8E84-426E-40dd-AFC4-6F175D3DCCD1}">
                <a14:hiddenFill xmlns="" xmlns:a14="http://schemas.microsoft.com/office/drawing/2010/main">
                  <a:noFill/>
                </a14:hiddenFill>
              </a:ext>
            </a:extLst>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ea typeface="ＭＳ Ｐゴシック" charset="0"/>
              </a:endParaRPr>
            </a:p>
          </p:txBody>
        </p:sp>
        <p:sp>
          <p:nvSpPr>
            <p:cNvPr id="19" name="Rectangle 20">
              <a:extLst>
                <a:ext uri="{FF2B5EF4-FFF2-40B4-BE49-F238E27FC236}">
                  <a16:creationId xmlns:a16="http://schemas.microsoft.com/office/drawing/2014/main" id="{7A22DC76-4AC3-AB21-D081-77CF8073F741}"/>
                </a:ext>
              </a:extLst>
            </p:cNvPr>
            <p:cNvSpPr>
              <a:spLocks noChangeArrowheads="1"/>
            </p:cNvSpPr>
            <p:nvPr/>
          </p:nvSpPr>
          <p:spPr bwMode="auto">
            <a:xfrm>
              <a:off x="2224" y="3688"/>
              <a:ext cx="310" cy="49"/>
            </a:xfrm>
            <a:prstGeom prst="rect">
              <a:avLst/>
            </a:prstGeom>
            <a:solidFill>
              <a:srgbClr val="CCCCFF"/>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wrap="none" anchor="ctr"/>
            <a:lstStyle/>
            <a:p>
              <a:pPr marL="0" marR="0" lvl="0" indent="0" algn="ctr" defTabSz="914400" eaLnBrk="0" fontAlgn="base" latinLnBrk="0" hangingPunct="0">
                <a:lnSpc>
                  <a:spcPct val="100000"/>
                </a:lnSpc>
                <a:spcBef>
                  <a:spcPct val="0"/>
                </a:spcBef>
                <a:spcAft>
                  <a:spcPct val="0"/>
                </a:spcAft>
                <a:buClrTx/>
                <a:buSzTx/>
                <a:buFontTx/>
                <a:buNone/>
                <a:tabLst/>
                <a:defRPr/>
              </a:pPr>
              <a:endParaRPr kumimoji="0" lang="en-US" sz="2400" b="0" i="0" u="none" strike="noStrike" kern="0" cap="none" spc="0" normalizeH="0" baseline="0" noProof="0" dirty="0">
                <a:ln>
                  <a:noFill/>
                </a:ln>
                <a:solidFill>
                  <a:srgbClr val="000000"/>
                </a:solidFill>
                <a:effectLst/>
                <a:uLnTx/>
                <a:uFillTx/>
                <a:ea typeface="ＭＳ Ｐゴシック" charset="0"/>
              </a:endParaRPr>
            </a:p>
          </p:txBody>
        </p:sp>
        <p:sp>
          <p:nvSpPr>
            <p:cNvPr id="20" name="Oval 21">
              <a:extLst>
                <a:ext uri="{FF2B5EF4-FFF2-40B4-BE49-F238E27FC236}">
                  <a16:creationId xmlns:a16="http://schemas.microsoft.com/office/drawing/2014/main" id="{9DA6DA58-CE26-4457-5DF2-A9F86E83F315}"/>
                </a:ext>
              </a:extLst>
            </p:cNvPr>
            <p:cNvSpPr>
              <a:spLocks noChangeArrowheads="1"/>
            </p:cNvSpPr>
            <p:nvPr/>
          </p:nvSpPr>
          <p:spPr bwMode="auto">
            <a:xfrm>
              <a:off x="2221" y="3629"/>
              <a:ext cx="313" cy="95"/>
            </a:xfrm>
            <a:prstGeom prst="ellipse">
              <a:avLst/>
            </a:prstGeom>
            <a:solidFill>
              <a:srgbClr val="CCCCFF"/>
            </a:solidFill>
            <a:ln w="12700">
              <a:solidFill>
                <a:srgbClr val="000000"/>
              </a:solidFill>
              <a:round/>
              <a:headEnd/>
              <a:tailEnd/>
            </a:ln>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ea typeface="ＭＳ Ｐゴシック" charset="0"/>
              </a:endParaRPr>
            </a:p>
          </p:txBody>
        </p:sp>
        <p:grpSp>
          <p:nvGrpSpPr>
            <p:cNvPr id="21" name="Group 22">
              <a:extLst>
                <a:ext uri="{FF2B5EF4-FFF2-40B4-BE49-F238E27FC236}">
                  <a16:creationId xmlns:a16="http://schemas.microsoft.com/office/drawing/2014/main" id="{2A4EBAE1-AFD3-A893-056A-A6954CDF7414}"/>
                </a:ext>
              </a:extLst>
            </p:cNvPr>
            <p:cNvGrpSpPr>
              <a:grpSpLocks/>
            </p:cNvGrpSpPr>
            <p:nvPr/>
          </p:nvGrpSpPr>
          <p:grpSpPr bwMode="auto">
            <a:xfrm>
              <a:off x="2283" y="3571"/>
              <a:ext cx="206" cy="252"/>
              <a:chOff x="2954" y="2425"/>
              <a:chExt cx="209" cy="252"/>
            </a:xfrm>
          </p:grpSpPr>
          <p:sp>
            <p:nvSpPr>
              <p:cNvPr id="22" name="Rectangle 23">
                <a:extLst>
                  <a:ext uri="{FF2B5EF4-FFF2-40B4-BE49-F238E27FC236}">
                    <a16:creationId xmlns:a16="http://schemas.microsoft.com/office/drawing/2014/main" id="{65F994CB-930D-2ABF-29A4-7345C9FE2B37}"/>
                  </a:ext>
                </a:extLst>
              </p:cNvPr>
              <p:cNvSpPr>
                <a:spLocks noChangeArrowheads="1"/>
              </p:cNvSpPr>
              <p:nvPr/>
            </p:nvSpPr>
            <p:spPr bwMode="auto">
              <a:xfrm>
                <a:off x="2982" y="2490"/>
                <a:ext cx="146" cy="132"/>
              </a:xfrm>
              <a:prstGeom prst="rect">
                <a:avLst/>
              </a:prstGeom>
              <a:solidFill>
                <a:srgbClr val="CCCCFF"/>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ea typeface="ＭＳ Ｐゴシック" charset="0"/>
                </a:endParaRPr>
              </a:p>
            </p:txBody>
          </p:sp>
          <p:sp>
            <p:nvSpPr>
              <p:cNvPr id="23" name="Text Box 24">
                <a:extLst>
                  <a:ext uri="{FF2B5EF4-FFF2-40B4-BE49-F238E27FC236}">
                    <a16:creationId xmlns:a16="http://schemas.microsoft.com/office/drawing/2014/main" id="{E854AC83-9DD9-605C-CA94-2C315D466219}"/>
                  </a:ext>
                </a:extLst>
              </p:cNvPr>
              <p:cNvSpPr txBox="1">
                <a:spLocks noChangeArrowheads="1"/>
              </p:cNvSpPr>
              <p:nvPr/>
            </p:nvSpPr>
            <p:spPr bwMode="auto">
              <a:xfrm>
                <a:off x="2954" y="2425"/>
                <a:ext cx="209" cy="25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en-US" sz="2000" b="0" i="0" u="none" strike="noStrike" kern="0" cap="none" spc="0" normalizeH="0" baseline="0" noProof="0" dirty="0">
                    <a:ln>
                      <a:noFill/>
                    </a:ln>
                    <a:solidFill>
                      <a:srgbClr val="000000"/>
                    </a:solidFill>
                    <a:effectLst/>
                    <a:uLnTx/>
                    <a:uFillTx/>
                    <a:latin typeface="+mn-lt"/>
                    <a:ea typeface="ＭＳ Ｐゴシック" charset="0"/>
                  </a:rPr>
                  <a:t>d</a:t>
                </a:r>
                <a:endParaRPr kumimoji="0" lang="en-US" sz="2400" b="0" i="0" u="none" strike="noStrike" kern="0" cap="none" spc="0" normalizeH="0" baseline="0" noProof="0" dirty="0">
                  <a:ln>
                    <a:noFill/>
                  </a:ln>
                  <a:solidFill>
                    <a:srgbClr val="000000"/>
                  </a:solidFill>
                  <a:effectLst/>
                  <a:uLnTx/>
                  <a:uFillTx/>
                  <a:latin typeface="+mn-lt"/>
                  <a:ea typeface="ＭＳ Ｐゴシック" charset="0"/>
                </a:endParaRPr>
              </a:p>
            </p:txBody>
          </p:sp>
        </p:grpSp>
      </p:grpSp>
      <p:grpSp>
        <p:nvGrpSpPr>
          <p:cNvPr id="24" name="Group 25">
            <a:extLst>
              <a:ext uri="{FF2B5EF4-FFF2-40B4-BE49-F238E27FC236}">
                <a16:creationId xmlns:a16="http://schemas.microsoft.com/office/drawing/2014/main" id="{3F0EBCA6-E87A-BD59-1885-47AD94E65A7C}"/>
              </a:ext>
            </a:extLst>
          </p:cNvPr>
          <p:cNvGrpSpPr>
            <a:grpSpLocks/>
          </p:cNvGrpSpPr>
          <p:nvPr/>
        </p:nvGrpSpPr>
        <p:grpSpPr bwMode="auto">
          <a:xfrm>
            <a:off x="1131253" y="4389437"/>
            <a:ext cx="500062" cy="400050"/>
            <a:chOff x="2903" y="2884"/>
            <a:chExt cx="315" cy="252"/>
          </a:xfrm>
        </p:grpSpPr>
        <p:grpSp>
          <p:nvGrpSpPr>
            <p:cNvPr id="25" name="Group 26">
              <a:extLst>
                <a:ext uri="{FF2B5EF4-FFF2-40B4-BE49-F238E27FC236}">
                  <a16:creationId xmlns:a16="http://schemas.microsoft.com/office/drawing/2014/main" id="{52767ADD-A6F1-3167-F707-B0E20D95ECB4}"/>
                </a:ext>
              </a:extLst>
            </p:cNvPr>
            <p:cNvGrpSpPr>
              <a:grpSpLocks/>
            </p:cNvGrpSpPr>
            <p:nvPr/>
          </p:nvGrpSpPr>
          <p:grpSpPr bwMode="auto">
            <a:xfrm>
              <a:off x="2903" y="2938"/>
              <a:ext cx="315" cy="144"/>
              <a:chOff x="2903" y="2938"/>
              <a:chExt cx="315" cy="144"/>
            </a:xfrm>
          </p:grpSpPr>
          <p:sp>
            <p:nvSpPr>
              <p:cNvPr id="29" name="Oval 27">
                <a:extLst>
                  <a:ext uri="{FF2B5EF4-FFF2-40B4-BE49-F238E27FC236}">
                    <a16:creationId xmlns:a16="http://schemas.microsoft.com/office/drawing/2014/main" id="{9FE01E56-DBFD-FE56-6F01-1E7CDE62F4B2}"/>
                  </a:ext>
                </a:extLst>
              </p:cNvPr>
              <p:cNvSpPr>
                <a:spLocks noChangeArrowheads="1"/>
              </p:cNvSpPr>
              <p:nvPr/>
            </p:nvSpPr>
            <p:spPr bwMode="auto">
              <a:xfrm>
                <a:off x="2903" y="3001"/>
                <a:ext cx="312" cy="81"/>
              </a:xfrm>
              <a:prstGeom prst="ellipse">
                <a:avLst/>
              </a:prstGeom>
              <a:solidFill>
                <a:srgbClr val="CCCCFF"/>
              </a:solidFill>
              <a:ln w="12700">
                <a:solidFill>
                  <a:srgbClr val="000000"/>
                </a:solidFill>
                <a:round/>
                <a:headEnd/>
                <a:tailEnd/>
              </a:ln>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ea typeface="ＭＳ Ｐゴシック" charset="0"/>
                </a:endParaRPr>
              </a:p>
            </p:txBody>
          </p:sp>
          <p:sp>
            <p:nvSpPr>
              <p:cNvPr id="30" name="Line 28">
                <a:extLst>
                  <a:ext uri="{FF2B5EF4-FFF2-40B4-BE49-F238E27FC236}">
                    <a16:creationId xmlns:a16="http://schemas.microsoft.com/office/drawing/2014/main" id="{DBE3942F-C4B9-9EF5-2244-59F0AA84B767}"/>
                  </a:ext>
                </a:extLst>
              </p:cNvPr>
              <p:cNvSpPr>
                <a:spLocks noChangeShapeType="1"/>
              </p:cNvSpPr>
              <p:nvPr/>
            </p:nvSpPr>
            <p:spPr bwMode="auto">
              <a:xfrm>
                <a:off x="2903" y="2994"/>
                <a:ext cx="0" cy="50"/>
              </a:xfrm>
              <a:prstGeom prst="line">
                <a:avLst/>
              </a:prstGeom>
              <a:noFill/>
              <a:ln w="12700">
                <a:solidFill>
                  <a:srgbClr val="000000"/>
                </a:solidFill>
                <a:round/>
                <a:headEnd/>
                <a:tailEnd/>
              </a:ln>
              <a:extLst>
                <a:ext uri="{909E8E84-426E-40dd-AFC4-6F175D3DCCD1}">
                  <a14:hiddenFill xmlns="" xmlns:a14="http://schemas.microsoft.com/office/drawing/2010/main">
                    <a:noFill/>
                  </a14:hiddenFill>
                </a:ext>
              </a:extLst>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ea typeface="ＭＳ Ｐゴシック" charset="0"/>
                </a:endParaRPr>
              </a:p>
            </p:txBody>
          </p:sp>
          <p:sp>
            <p:nvSpPr>
              <p:cNvPr id="31" name="Line 29">
                <a:extLst>
                  <a:ext uri="{FF2B5EF4-FFF2-40B4-BE49-F238E27FC236}">
                    <a16:creationId xmlns:a16="http://schemas.microsoft.com/office/drawing/2014/main" id="{BB5E78FC-88B2-6011-8FDC-BF749687E9DD}"/>
                  </a:ext>
                </a:extLst>
              </p:cNvPr>
              <p:cNvSpPr>
                <a:spLocks noChangeShapeType="1"/>
              </p:cNvSpPr>
              <p:nvPr/>
            </p:nvSpPr>
            <p:spPr bwMode="auto">
              <a:xfrm>
                <a:off x="3215" y="2994"/>
                <a:ext cx="0" cy="50"/>
              </a:xfrm>
              <a:prstGeom prst="line">
                <a:avLst/>
              </a:prstGeom>
              <a:noFill/>
              <a:ln w="12700">
                <a:solidFill>
                  <a:srgbClr val="000000"/>
                </a:solidFill>
                <a:round/>
                <a:headEnd/>
                <a:tailEnd/>
              </a:ln>
              <a:extLst>
                <a:ext uri="{909E8E84-426E-40dd-AFC4-6F175D3DCCD1}">
                  <a14:hiddenFill xmlns="" xmlns:a14="http://schemas.microsoft.com/office/drawing/2010/main">
                    <a:noFill/>
                  </a14:hiddenFill>
                </a:ext>
              </a:extLst>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ea typeface="ＭＳ Ｐゴシック" charset="0"/>
                </a:endParaRPr>
              </a:p>
            </p:txBody>
          </p:sp>
          <p:sp>
            <p:nvSpPr>
              <p:cNvPr id="32" name="Rectangle 30">
                <a:extLst>
                  <a:ext uri="{FF2B5EF4-FFF2-40B4-BE49-F238E27FC236}">
                    <a16:creationId xmlns:a16="http://schemas.microsoft.com/office/drawing/2014/main" id="{6639D973-E7CF-162B-655A-8C4CFF4B6E33}"/>
                  </a:ext>
                </a:extLst>
              </p:cNvPr>
              <p:cNvSpPr>
                <a:spLocks noChangeArrowheads="1"/>
              </p:cNvSpPr>
              <p:nvPr/>
            </p:nvSpPr>
            <p:spPr bwMode="auto">
              <a:xfrm>
                <a:off x="2903" y="2994"/>
                <a:ext cx="309" cy="49"/>
              </a:xfrm>
              <a:prstGeom prst="rect">
                <a:avLst/>
              </a:prstGeom>
              <a:solidFill>
                <a:srgbClr val="CCCCFF"/>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wrap="none" anchor="ctr"/>
              <a:lstStyle/>
              <a:p>
                <a:pPr marL="0" marR="0" lvl="0" indent="0" algn="ctr" defTabSz="914400" eaLnBrk="0" fontAlgn="base" latinLnBrk="0" hangingPunct="0">
                  <a:lnSpc>
                    <a:spcPct val="100000"/>
                  </a:lnSpc>
                  <a:spcBef>
                    <a:spcPct val="0"/>
                  </a:spcBef>
                  <a:spcAft>
                    <a:spcPct val="0"/>
                  </a:spcAft>
                  <a:buClrTx/>
                  <a:buSzTx/>
                  <a:buFontTx/>
                  <a:buNone/>
                  <a:tabLst/>
                  <a:defRPr/>
                </a:pPr>
                <a:endParaRPr kumimoji="0" lang="en-US" sz="2400" b="0" i="0" u="none" strike="noStrike" kern="0" cap="none" spc="0" normalizeH="0" baseline="0" noProof="0" dirty="0">
                  <a:ln>
                    <a:noFill/>
                  </a:ln>
                  <a:solidFill>
                    <a:srgbClr val="000000"/>
                  </a:solidFill>
                  <a:effectLst/>
                  <a:uLnTx/>
                  <a:uFillTx/>
                  <a:ea typeface="ＭＳ Ｐゴシック" charset="0"/>
                </a:endParaRPr>
              </a:p>
            </p:txBody>
          </p:sp>
          <p:sp>
            <p:nvSpPr>
              <p:cNvPr id="33" name="Oval 31">
                <a:extLst>
                  <a:ext uri="{FF2B5EF4-FFF2-40B4-BE49-F238E27FC236}">
                    <a16:creationId xmlns:a16="http://schemas.microsoft.com/office/drawing/2014/main" id="{8399791F-767C-197B-2F14-AE4358B19375}"/>
                  </a:ext>
                </a:extLst>
              </p:cNvPr>
              <p:cNvSpPr>
                <a:spLocks noChangeArrowheads="1"/>
              </p:cNvSpPr>
              <p:nvPr/>
            </p:nvSpPr>
            <p:spPr bwMode="auto">
              <a:xfrm>
                <a:off x="2906" y="2938"/>
                <a:ext cx="312" cy="95"/>
              </a:xfrm>
              <a:prstGeom prst="ellipse">
                <a:avLst/>
              </a:prstGeom>
              <a:solidFill>
                <a:srgbClr val="CCCCFF"/>
              </a:solidFill>
              <a:ln w="12700">
                <a:solidFill>
                  <a:srgbClr val="000000"/>
                </a:solidFill>
                <a:round/>
                <a:headEnd/>
                <a:tailEnd/>
              </a:ln>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ea typeface="ＭＳ Ｐゴシック" charset="0"/>
                </a:endParaRPr>
              </a:p>
            </p:txBody>
          </p:sp>
        </p:grpSp>
        <p:grpSp>
          <p:nvGrpSpPr>
            <p:cNvPr id="26" name="Group 32">
              <a:extLst>
                <a:ext uri="{FF2B5EF4-FFF2-40B4-BE49-F238E27FC236}">
                  <a16:creationId xmlns:a16="http://schemas.microsoft.com/office/drawing/2014/main" id="{9547BF77-5B6F-A3D8-D23B-13D44BA831AB}"/>
                </a:ext>
              </a:extLst>
            </p:cNvPr>
            <p:cNvGrpSpPr>
              <a:grpSpLocks/>
            </p:cNvGrpSpPr>
            <p:nvPr/>
          </p:nvGrpSpPr>
          <p:grpSpPr bwMode="auto">
            <a:xfrm>
              <a:off x="2963" y="2884"/>
              <a:ext cx="185" cy="252"/>
              <a:chOff x="2964" y="2425"/>
              <a:chExt cx="188" cy="252"/>
            </a:xfrm>
          </p:grpSpPr>
          <p:sp>
            <p:nvSpPr>
              <p:cNvPr id="27" name="Rectangle 33">
                <a:extLst>
                  <a:ext uri="{FF2B5EF4-FFF2-40B4-BE49-F238E27FC236}">
                    <a16:creationId xmlns:a16="http://schemas.microsoft.com/office/drawing/2014/main" id="{DA3DE80A-B1FB-6AE6-9377-CB0D37314BF8}"/>
                  </a:ext>
                </a:extLst>
              </p:cNvPr>
              <p:cNvSpPr>
                <a:spLocks noChangeArrowheads="1"/>
              </p:cNvSpPr>
              <p:nvPr/>
            </p:nvSpPr>
            <p:spPr bwMode="auto">
              <a:xfrm>
                <a:off x="2982" y="2490"/>
                <a:ext cx="146" cy="132"/>
              </a:xfrm>
              <a:prstGeom prst="rect">
                <a:avLst/>
              </a:prstGeom>
              <a:solidFill>
                <a:srgbClr val="CCCCFF"/>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ea typeface="ＭＳ Ｐゴシック" charset="0"/>
                </a:endParaRPr>
              </a:p>
            </p:txBody>
          </p:sp>
          <p:sp>
            <p:nvSpPr>
              <p:cNvPr id="28" name="Text Box 34">
                <a:extLst>
                  <a:ext uri="{FF2B5EF4-FFF2-40B4-BE49-F238E27FC236}">
                    <a16:creationId xmlns:a16="http://schemas.microsoft.com/office/drawing/2014/main" id="{0D86E079-B089-8214-93D1-C425E2589514}"/>
                  </a:ext>
                </a:extLst>
              </p:cNvPr>
              <p:cNvSpPr txBox="1">
                <a:spLocks noChangeArrowheads="1"/>
              </p:cNvSpPr>
              <p:nvPr/>
            </p:nvSpPr>
            <p:spPr bwMode="auto">
              <a:xfrm>
                <a:off x="2964" y="2425"/>
                <a:ext cx="188" cy="25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en-US" sz="2000" b="0" i="0" u="none" strike="noStrike" kern="0" cap="none" spc="0" normalizeH="0" baseline="0" noProof="0" dirty="0">
                    <a:ln>
                      <a:noFill/>
                    </a:ln>
                    <a:solidFill>
                      <a:srgbClr val="000000"/>
                    </a:solidFill>
                    <a:effectLst/>
                    <a:uLnTx/>
                    <a:uFillTx/>
                    <a:latin typeface="+mn-lt"/>
                    <a:ea typeface="ＭＳ Ｐゴシック" charset="0"/>
                  </a:rPr>
                  <a:t>c</a:t>
                </a:r>
                <a:endParaRPr kumimoji="0" lang="en-US" sz="2400" b="0" i="0" u="none" strike="noStrike" kern="0" cap="none" spc="0" normalizeH="0" baseline="0" noProof="0" dirty="0">
                  <a:ln>
                    <a:noFill/>
                  </a:ln>
                  <a:solidFill>
                    <a:srgbClr val="000000"/>
                  </a:solidFill>
                  <a:effectLst/>
                  <a:uLnTx/>
                  <a:uFillTx/>
                  <a:latin typeface="+mn-lt"/>
                  <a:ea typeface="ＭＳ Ｐゴシック" charset="0"/>
                </a:endParaRPr>
              </a:p>
            </p:txBody>
          </p:sp>
        </p:grpSp>
      </p:grpSp>
      <p:grpSp>
        <p:nvGrpSpPr>
          <p:cNvPr id="34" name="Group 35">
            <a:extLst>
              <a:ext uri="{FF2B5EF4-FFF2-40B4-BE49-F238E27FC236}">
                <a16:creationId xmlns:a16="http://schemas.microsoft.com/office/drawing/2014/main" id="{7C324D02-8822-C919-B23F-8EE96EC97357}"/>
              </a:ext>
            </a:extLst>
          </p:cNvPr>
          <p:cNvGrpSpPr>
            <a:grpSpLocks/>
          </p:cNvGrpSpPr>
          <p:nvPr/>
        </p:nvGrpSpPr>
        <p:grpSpPr bwMode="auto">
          <a:xfrm>
            <a:off x="1785303" y="3941762"/>
            <a:ext cx="501650" cy="400050"/>
            <a:chOff x="2217" y="2884"/>
            <a:chExt cx="316" cy="252"/>
          </a:xfrm>
        </p:grpSpPr>
        <p:sp>
          <p:nvSpPr>
            <p:cNvPr id="35" name="Oval 36">
              <a:extLst>
                <a:ext uri="{FF2B5EF4-FFF2-40B4-BE49-F238E27FC236}">
                  <a16:creationId xmlns:a16="http://schemas.microsoft.com/office/drawing/2014/main" id="{C0AA3220-15C8-3CD5-DA6C-482ED05D9412}"/>
                </a:ext>
              </a:extLst>
            </p:cNvPr>
            <p:cNvSpPr>
              <a:spLocks noChangeArrowheads="1"/>
            </p:cNvSpPr>
            <p:nvPr/>
          </p:nvSpPr>
          <p:spPr bwMode="auto">
            <a:xfrm>
              <a:off x="2220" y="3005"/>
              <a:ext cx="313" cy="81"/>
            </a:xfrm>
            <a:prstGeom prst="ellipse">
              <a:avLst/>
            </a:prstGeom>
            <a:solidFill>
              <a:srgbClr val="CCCCFF"/>
            </a:solidFill>
            <a:ln w="12700">
              <a:solidFill>
                <a:srgbClr val="000000"/>
              </a:solidFill>
              <a:round/>
              <a:headEnd/>
              <a:tailEnd/>
            </a:ln>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ea typeface="ＭＳ Ｐゴシック" charset="0"/>
              </a:endParaRPr>
            </a:p>
          </p:txBody>
        </p:sp>
        <p:sp>
          <p:nvSpPr>
            <p:cNvPr id="36" name="Line 37">
              <a:extLst>
                <a:ext uri="{FF2B5EF4-FFF2-40B4-BE49-F238E27FC236}">
                  <a16:creationId xmlns:a16="http://schemas.microsoft.com/office/drawing/2014/main" id="{36864E82-3A3E-46BA-908E-CBD16FCB2978}"/>
                </a:ext>
              </a:extLst>
            </p:cNvPr>
            <p:cNvSpPr>
              <a:spLocks noChangeShapeType="1"/>
            </p:cNvSpPr>
            <p:nvPr/>
          </p:nvSpPr>
          <p:spPr bwMode="auto">
            <a:xfrm>
              <a:off x="2220" y="2998"/>
              <a:ext cx="0" cy="50"/>
            </a:xfrm>
            <a:prstGeom prst="line">
              <a:avLst/>
            </a:prstGeom>
            <a:noFill/>
            <a:ln w="12700">
              <a:solidFill>
                <a:srgbClr val="000000"/>
              </a:solidFill>
              <a:round/>
              <a:headEnd/>
              <a:tailEnd/>
            </a:ln>
            <a:extLst>
              <a:ext uri="{909E8E84-426E-40dd-AFC4-6F175D3DCCD1}">
                <a14:hiddenFill xmlns="" xmlns:a14="http://schemas.microsoft.com/office/drawing/2010/main">
                  <a:noFill/>
                </a14:hiddenFill>
              </a:ext>
            </a:extLst>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ea typeface="ＭＳ Ｐゴシック" charset="0"/>
              </a:endParaRPr>
            </a:p>
          </p:txBody>
        </p:sp>
        <p:sp>
          <p:nvSpPr>
            <p:cNvPr id="37" name="Line 38">
              <a:extLst>
                <a:ext uri="{FF2B5EF4-FFF2-40B4-BE49-F238E27FC236}">
                  <a16:creationId xmlns:a16="http://schemas.microsoft.com/office/drawing/2014/main" id="{D5B4DF79-C118-5035-8F94-F9F33708096E}"/>
                </a:ext>
              </a:extLst>
            </p:cNvPr>
            <p:cNvSpPr>
              <a:spLocks noChangeShapeType="1"/>
            </p:cNvSpPr>
            <p:nvPr/>
          </p:nvSpPr>
          <p:spPr bwMode="auto">
            <a:xfrm>
              <a:off x="2533" y="2998"/>
              <a:ext cx="0" cy="50"/>
            </a:xfrm>
            <a:prstGeom prst="line">
              <a:avLst/>
            </a:prstGeom>
            <a:noFill/>
            <a:ln w="12700">
              <a:solidFill>
                <a:srgbClr val="000000"/>
              </a:solidFill>
              <a:round/>
              <a:headEnd/>
              <a:tailEnd/>
            </a:ln>
            <a:extLst>
              <a:ext uri="{909E8E84-426E-40dd-AFC4-6F175D3DCCD1}">
                <a14:hiddenFill xmlns="" xmlns:a14="http://schemas.microsoft.com/office/drawing/2010/main">
                  <a:noFill/>
                </a14:hiddenFill>
              </a:ext>
            </a:extLst>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ea typeface="ＭＳ Ｐゴシック" charset="0"/>
              </a:endParaRPr>
            </a:p>
          </p:txBody>
        </p:sp>
        <p:sp>
          <p:nvSpPr>
            <p:cNvPr id="38" name="Rectangle 39">
              <a:extLst>
                <a:ext uri="{FF2B5EF4-FFF2-40B4-BE49-F238E27FC236}">
                  <a16:creationId xmlns:a16="http://schemas.microsoft.com/office/drawing/2014/main" id="{3327049F-F473-5CE2-D4B2-C7EDA4F8609A}"/>
                </a:ext>
              </a:extLst>
            </p:cNvPr>
            <p:cNvSpPr>
              <a:spLocks noChangeArrowheads="1"/>
            </p:cNvSpPr>
            <p:nvPr/>
          </p:nvSpPr>
          <p:spPr bwMode="auto">
            <a:xfrm>
              <a:off x="2220" y="2998"/>
              <a:ext cx="310" cy="49"/>
            </a:xfrm>
            <a:prstGeom prst="rect">
              <a:avLst/>
            </a:prstGeom>
            <a:solidFill>
              <a:srgbClr val="CCCCFF"/>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wrap="none" anchor="ctr"/>
            <a:lstStyle/>
            <a:p>
              <a:pPr marL="0" marR="0" lvl="0" indent="0" algn="ctr" defTabSz="914400" eaLnBrk="0" fontAlgn="base" latinLnBrk="0" hangingPunct="0">
                <a:lnSpc>
                  <a:spcPct val="100000"/>
                </a:lnSpc>
                <a:spcBef>
                  <a:spcPct val="0"/>
                </a:spcBef>
                <a:spcAft>
                  <a:spcPct val="0"/>
                </a:spcAft>
                <a:buClrTx/>
                <a:buSzTx/>
                <a:buFontTx/>
                <a:buNone/>
                <a:tabLst/>
                <a:defRPr/>
              </a:pPr>
              <a:endParaRPr kumimoji="0" lang="en-US" sz="2400" b="0" i="0" u="none" strike="noStrike" kern="0" cap="none" spc="0" normalizeH="0" baseline="0" noProof="0" dirty="0">
                <a:ln>
                  <a:noFill/>
                </a:ln>
                <a:solidFill>
                  <a:srgbClr val="000000"/>
                </a:solidFill>
                <a:effectLst/>
                <a:uLnTx/>
                <a:uFillTx/>
                <a:ea typeface="ＭＳ Ｐゴシック" charset="0"/>
              </a:endParaRPr>
            </a:p>
          </p:txBody>
        </p:sp>
        <p:sp>
          <p:nvSpPr>
            <p:cNvPr id="39" name="Oval 40">
              <a:extLst>
                <a:ext uri="{FF2B5EF4-FFF2-40B4-BE49-F238E27FC236}">
                  <a16:creationId xmlns:a16="http://schemas.microsoft.com/office/drawing/2014/main" id="{D702380D-18C9-024F-9793-A11AD1D7DD50}"/>
                </a:ext>
              </a:extLst>
            </p:cNvPr>
            <p:cNvSpPr>
              <a:spLocks noChangeArrowheads="1"/>
            </p:cNvSpPr>
            <p:nvPr/>
          </p:nvSpPr>
          <p:spPr bwMode="auto">
            <a:xfrm>
              <a:off x="2217" y="2939"/>
              <a:ext cx="313" cy="95"/>
            </a:xfrm>
            <a:prstGeom prst="ellipse">
              <a:avLst/>
            </a:prstGeom>
            <a:solidFill>
              <a:srgbClr val="CCCCFF"/>
            </a:solidFill>
            <a:ln w="12700">
              <a:solidFill>
                <a:srgbClr val="000000"/>
              </a:solidFill>
              <a:round/>
              <a:headEnd/>
              <a:tailEnd/>
            </a:ln>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ea typeface="ＭＳ Ｐゴシック" charset="0"/>
              </a:endParaRPr>
            </a:p>
          </p:txBody>
        </p:sp>
        <p:grpSp>
          <p:nvGrpSpPr>
            <p:cNvPr id="40" name="Group 41">
              <a:extLst>
                <a:ext uri="{FF2B5EF4-FFF2-40B4-BE49-F238E27FC236}">
                  <a16:creationId xmlns:a16="http://schemas.microsoft.com/office/drawing/2014/main" id="{7389A8F2-B799-57B0-CB70-3957577B5510}"/>
                </a:ext>
              </a:extLst>
            </p:cNvPr>
            <p:cNvGrpSpPr>
              <a:grpSpLocks/>
            </p:cNvGrpSpPr>
            <p:nvPr/>
          </p:nvGrpSpPr>
          <p:grpSpPr bwMode="auto">
            <a:xfrm>
              <a:off x="2276" y="2884"/>
              <a:ext cx="206" cy="252"/>
              <a:chOff x="2954" y="2425"/>
              <a:chExt cx="209" cy="252"/>
            </a:xfrm>
          </p:grpSpPr>
          <p:sp>
            <p:nvSpPr>
              <p:cNvPr id="41" name="Rectangle 42">
                <a:extLst>
                  <a:ext uri="{FF2B5EF4-FFF2-40B4-BE49-F238E27FC236}">
                    <a16:creationId xmlns:a16="http://schemas.microsoft.com/office/drawing/2014/main" id="{28102D98-CA31-7CD6-9A07-AD1D30825A39}"/>
                  </a:ext>
                </a:extLst>
              </p:cNvPr>
              <p:cNvSpPr>
                <a:spLocks noChangeArrowheads="1"/>
              </p:cNvSpPr>
              <p:nvPr/>
            </p:nvSpPr>
            <p:spPr bwMode="auto">
              <a:xfrm>
                <a:off x="2982" y="2490"/>
                <a:ext cx="144" cy="132"/>
              </a:xfrm>
              <a:prstGeom prst="rect">
                <a:avLst/>
              </a:prstGeom>
              <a:solidFill>
                <a:srgbClr val="CCCCFF"/>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ea typeface="ＭＳ Ｐゴシック" charset="0"/>
                </a:endParaRPr>
              </a:p>
            </p:txBody>
          </p:sp>
          <p:sp>
            <p:nvSpPr>
              <p:cNvPr id="42" name="Text Box 43">
                <a:extLst>
                  <a:ext uri="{FF2B5EF4-FFF2-40B4-BE49-F238E27FC236}">
                    <a16:creationId xmlns:a16="http://schemas.microsoft.com/office/drawing/2014/main" id="{B2B9B5EC-5C39-57E4-9816-E7BD18B52BEC}"/>
                  </a:ext>
                </a:extLst>
              </p:cNvPr>
              <p:cNvSpPr txBox="1">
                <a:spLocks noChangeArrowheads="1"/>
              </p:cNvSpPr>
              <p:nvPr/>
            </p:nvSpPr>
            <p:spPr bwMode="auto">
              <a:xfrm>
                <a:off x="2954" y="2425"/>
                <a:ext cx="209" cy="25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en-US" sz="2000" b="0" i="0" u="none" strike="noStrike" kern="0" cap="none" spc="0" normalizeH="0" baseline="0" noProof="0" dirty="0">
                    <a:ln>
                      <a:noFill/>
                    </a:ln>
                    <a:solidFill>
                      <a:srgbClr val="000000"/>
                    </a:solidFill>
                    <a:effectLst/>
                    <a:uLnTx/>
                    <a:uFillTx/>
                    <a:latin typeface="+mn-lt"/>
                    <a:ea typeface="ＭＳ Ｐゴシック" charset="0"/>
                  </a:rPr>
                  <a:t>b</a:t>
                </a:r>
                <a:endParaRPr kumimoji="0" lang="en-US" sz="2400" b="0" i="0" u="none" strike="noStrike" kern="0" cap="none" spc="0" normalizeH="0" baseline="0" noProof="0" dirty="0">
                  <a:ln>
                    <a:noFill/>
                  </a:ln>
                  <a:solidFill>
                    <a:srgbClr val="000000"/>
                  </a:solidFill>
                  <a:effectLst/>
                  <a:uLnTx/>
                  <a:uFillTx/>
                  <a:latin typeface="+mn-lt"/>
                  <a:ea typeface="ＭＳ Ｐゴシック" charset="0"/>
                </a:endParaRPr>
              </a:p>
            </p:txBody>
          </p:sp>
        </p:grpSp>
      </p:grpSp>
      <p:sp>
        <p:nvSpPr>
          <p:cNvPr id="43" name="Text Box 44">
            <a:extLst>
              <a:ext uri="{FF2B5EF4-FFF2-40B4-BE49-F238E27FC236}">
                <a16:creationId xmlns:a16="http://schemas.microsoft.com/office/drawing/2014/main" id="{EE69E289-1F0C-2C1B-7A39-EE319BE1EA19}"/>
              </a:ext>
            </a:extLst>
          </p:cNvPr>
          <p:cNvSpPr txBox="1">
            <a:spLocks noChangeArrowheads="1"/>
          </p:cNvSpPr>
          <p:nvPr/>
        </p:nvSpPr>
        <p:spPr bwMode="auto">
          <a:xfrm>
            <a:off x="839153" y="3694112"/>
            <a:ext cx="282575" cy="3048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en-US" sz="1400" b="0" i="0" u="none" strike="noStrike" kern="0" cap="none" spc="0" normalizeH="0" baseline="0" noProof="0" dirty="0">
                <a:ln>
                  <a:noFill/>
                </a:ln>
                <a:solidFill>
                  <a:srgbClr val="000000"/>
                </a:solidFill>
                <a:effectLst/>
                <a:uLnTx/>
                <a:uFillTx/>
                <a:latin typeface="+mn-lt"/>
                <a:ea typeface="ＭＳ Ｐゴシック" charset="0"/>
              </a:rPr>
              <a:t>1</a:t>
            </a:r>
          </a:p>
        </p:txBody>
      </p:sp>
      <p:sp>
        <p:nvSpPr>
          <p:cNvPr id="44" name="Freeform 45">
            <a:extLst>
              <a:ext uri="{FF2B5EF4-FFF2-40B4-BE49-F238E27FC236}">
                <a16:creationId xmlns:a16="http://schemas.microsoft.com/office/drawing/2014/main" id="{07DB6D4F-9CE2-B4A3-EEE6-1CE13B02229A}"/>
              </a:ext>
            </a:extLst>
          </p:cNvPr>
          <p:cNvSpPr>
            <a:spLocks/>
          </p:cNvSpPr>
          <p:nvPr/>
        </p:nvSpPr>
        <p:spPr bwMode="auto">
          <a:xfrm flipH="1">
            <a:off x="1523365" y="3840162"/>
            <a:ext cx="338138" cy="204788"/>
          </a:xfrm>
          <a:custGeom>
            <a:avLst/>
            <a:gdLst>
              <a:gd name="T0" fmla="*/ 0 w 342"/>
              <a:gd name="T1" fmla="*/ 2147483647 h 186"/>
              <a:gd name="T2" fmla="*/ 2147483647 w 342"/>
              <a:gd name="T3" fmla="*/ 0 h 186"/>
              <a:gd name="T4" fmla="*/ 0 60000 65536"/>
              <a:gd name="T5" fmla="*/ 0 60000 65536"/>
              <a:gd name="T6" fmla="*/ 0 w 342"/>
              <a:gd name="T7" fmla="*/ 0 h 186"/>
              <a:gd name="T8" fmla="*/ 342 w 342"/>
              <a:gd name="T9" fmla="*/ 186 h 186"/>
            </a:gdLst>
            <a:ahLst/>
            <a:cxnLst>
              <a:cxn ang="T4">
                <a:pos x="T0" y="T1"/>
              </a:cxn>
              <a:cxn ang="T5">
                <a:pos x="T2" y="T3"/>
              </a:cxn>
            </a:cxnLst>
            <a:rect l="T6" t="T7" r="T8" b="T9"/>
            <a:pathLst>
              <a:path w="342" h="186">
                <a:moveTo>
                  <a:pt x="0" y="186"/>
                </a:moveTo>
                <a:lnTo>
                  <a:pt x="342" y="0"/>
                </a:lnTo>
              </a:path>
            </a:pathLst>
          </a:custGeom>
          <a:noFill/>
          <a:ln w="12700">
            <a:solidFill>
              <a:srgbClr val="000000"/>
            </a:solidFill>
            <a:round/>
            <a:headEnd type="none" w="med" len="med"/>
            <a:tailEnd type="triangle" w="med" len="med"/>
          </a:ln>
          <a:extLst>
            <a:ext uri="{909E8E84-426E-40dd-AFC4-6F175D3DCCD1}">
              <a14:hiddenFill xmlns="" xmlns:a14="http://schemas.microsoft.com/office/drawing/2010/main">
                <a:solidFill>
                  <a:srgbClr val="FFFFFF"/>
                </a:solidFill>
              </a14:hiddenFill>
            </a:ext>
          </a:extLst>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ea typeface="ＭＳ Ｐゴシック" charset="0"/>
            </a:endParaRPr>
          </a:p>
        </p:txBody>
      </p:sp>
      <p:sp>
        <p:nvSpPr>
          <p:cNvPr id="45" name="Freeform 46">
            <a:extLst>
              <a:ext uri="{FF2B5EF4-FFF2-40B4-BE49-F238E27FC236}">
                <a16:creationId xmlns:a16="http://schemas.microsoft.com/office/drawing/2014/main" id="{309DB61E-5DD1-3F11-27D7-9B93330809B5}"/>
              </a:ext>
            </a:extLst>
          </p:cNvPr>
          <p:cNvSpPr>
            <a:spLocks/>
          </p:cNvSpPr>
          <p:nvPr/>
        </p:nvSpPr>
        <p:spPr bwMode="auto">
          <a:xfrm flipH="1" flipV="1">
            <a:off x="1537653" y="4254500"/>
            <a:ext cx="314325" cy="228600"/>
          </a:xfrm>
          <a:custGeom>
            <a:avLst/>
            <a:gdLst>
              <a:gd name="T0" fmla="*/ 0 w 342"/>
              <a:gd name="T1" fmla="*/ 2147483647 h 186"/>
              <a:gd name="T2" fmla="*/ 2147483647 w 342"/>
              <a:gd name="T3" fmla="*/ 0 h 186"/>
              <a:gd name="T4" fmla="*/ 0 60000 65536"/>
              <a:gd name="T5" fmla="*/ 0 60000 65536"/>
              <a:gd name="T6" fmla="*/ 0 w 342"/>
              <a:gd name="T7" fmla="*/ 0 h 186"/>
              <a:gd name="T8" fmla="*/ 342 w 342"/>
              <a:gd name="T9" fmla="*/ 186 h 186"/>
            </a:gdLst>
            <a:ahLst/>
            <a:cxnLst>
              <a:cxn ang="T4">
                <a:pos x="T0" y="T1"/>
              </a:cxn>
              <a:cxn ang="T5">
                <a:pos x="T2" y="T3"/>
              </a:cxn>
            </a:cxnLst>
            <a:rect l="T6" t="T7" r="T8" b="T9"/>
            <a:pathLst>
              <a:path w="342" h="186">
                <a:moveTo>
                  <a:pt x="0" y="186"/>
                </a:moveTo>
                <a:lnTo>
                  <a:pt x="342" y="0"/>
                </a:lnTo>
              </a:path>
            </a:pathLst>
          </a:custGeom>
          <a:noFill/>
          <a:ln w="12700">
            <a:solidFill>
              <a:srgbClr val="000000"/>
            </a:solidFill>
            <a:round/>
            <a:headEnd type="triangle" w="med" len="med"/>
            <a:tailEnd type="none" w="med" len="med"/>
          </a:ln>
          <a:extLst>
            <a:ext uri="{909E8E84-426E-40dd-AFC4-6F175D3DCCD1}">
              <a14:hiddenFill xmlns="" xmlns:a14="http://schemas.microsoft.com/office/drawing/2010/main">
                <a:solidFill>
                  <a:srgbClr val="FFFFFF"/>
                </a:solidFill>
              </a14:hiddenFill>
            </a:ext>
          </a:extLst>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ea typeface="ＭＳ Ｐゴシック" charset="0"/>
            </a:endParaRPr>
          </a:p>
        </p:txBody>
      </p:sp>
      <p:sp>
        <p:nvSpPr>
          <p:cNvPr id="46" name="Freeform 47">
            <a:extLst>
              <a:ext uri="{FF2B5EF4-FFF2-40B4-BE49-F238E27FC236}">
                <a16:creationId xmlns:a16="http://schemas.microsoft.com/office/drawing/2014/main" id="{538F64EC-7AE9-4140-3814-02762D907018}"/>
              </a:ext>
            </a:extLst>
          </p:cNvPr>
          <p:cNvSpPr>
            <a:spLocks/>
          </p:cNvSpPr>
          <p:nvPr/>
        </p:nvSpPr>
        <p:spPr bwMode="auto">
          <a:xfrm flipV="1">
            <a:off x="899478" y="4244975"/>
            <a:ext cx="323850" cy="247650"/>
          </a:xfrm>
          <a:custGeom>
            <a:avLst/>
            <a:gdLst>
              <a:gd name="T0" fmla="*/ 0 w 342"/>
              <a:gd name="T1" fmla="*/ 2147483647 h 186"/>
              <a:gd name="T2" fmla="*/ 2147483647 w 342"/>
              <a:gd name="T3" fmla="*/ 0 h 186"/>
              <a:gd name="T4" fmla="*/ 0 60000 65536"/>
              <a:gd name="T5" fmla="*/ 0 60000 65536"/>
              <a:gd name="T6" fmla="*/ 0 w 342"/>
              <a:gd name="T7" fmla="*/ 0 h 186"/>
              <a:gd name="T8" fmla="*/ 342 w 342"/>
              <a:gd name="T9" fmla="*/ 186 h 186"/>
            </a:gdLst>
            <a:ahLst/>
            <a:cxnLst>
              <a:cxn ang="T4">
                <a:pos x="T0" y="T1"/>
              </a:cxn>
              <a:cxn ang="T5">
                <a:pos x="T2" y="T3"/>
              </a:cxn>
            </a:cxnLst>
            <a:rect l="T6" t="T7" r="T8" b="T9"/>
            <a:pathLst>
              <a:path w="342" h="186">
                <a:moveTo>
                  <a:pt x="0" y="186"/>
                </a:moveTo>
                <a:lnTo>
                  <a:pt x="342" y="0"/>
                </a:lnTo>
              </a:path>
            </a:pathLst>
          </a:custGeom>
          <a:noFill/>
          <a:ln w="12700">
            <a:solidFill>
              <a:srgbClr val="000000"/>
            </a:solidFill>
            <a:round/>
            <a:headEnd type="none" w="med" len="med"/>
            <a:tailEnd type="triangle" w="med" len="med"/>
          </a:ln>
          <a:extLst>
            <a:ext uri="{909E8E84-426E-40dd-AFC4-6F175D3DCCD1}">
              <a14:hiddenFill xmlns="" xmlns:a14="http://schemas.microsoft.com/office/drawing/2010/main">
                <a:solidFill>
                  <a:srgbClr val="FFFFFF"/>
                </a:solidFill>
              </a14:hiddenFill>
            </a:ext>
          </a:extLst>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ea typeface="ＭＳ Ｐゴシック" charset="0"/>
            </a:endParaRPr>
          </a:p>
        </p:txBody>
      </p:sp>
      <p:sp>
        <p:nvSpPr>
          <p:cNvPr id="47" name="Text Box 48">
            <a:extLst>
              <a:ext uri="{FF2B5EF4-FFF2-40B4-BE49-F238E27FC236}">
                <a16:creationId xmlns:a16="http://schemas.microsoft.com/office/drawing/2014/main" id="{5D279803-B914-519D-8E22-319F57726145}"/>
              </a:ext>
            </a:extLst>
          </p:cNvPr>
          <p:cNvSpPr txBox="1">
            <a:spLocks noChangeArrowheads="1"/>
          </p:cNvSpPr>
          <p:nvPr/>
        </p:nvSpPr>
        <p:spPr bwMode="auto">
          <a:xfrm>
            <a:off x="1682134" y="3703637"/>
            <a:ext cx="455574" cy="30777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en-US" sz="1400" b="0" i="0" u="none" strike="noStrike" kern="0" cap="none" spc="0" normalizeH="0" baseline="0" noProof="0" dirty="0">
                <a:ln>
                  <a:noFill/>
                </a:ln>
                <a:solidFill>
                  <a:srgbClr val="000000"/>
                </a:solidFill>
                <a:effectLst/>
                <a:uLnTx/>
                <a:uFillTx/>
                <a:latin typeface="+mn-lt"/>
                <a:ea typeface="ＭＳ Ｐゴシック" charset="0"/>
              </a:rPr>
              <a:t>1+e</a:t>
            </a:r>
          </a:p>
        </p:txBody>
      </p:sp>
      <p:sp>
        <p:nvSpPr>
          <p:cNvPr id="48" name="Text Box 49">
            <a:extLst>
              <a:ext uri="{FF2B5EF4-FFF2-40B4-BE49-F238E27FC236}">
                <a16:creationId xmlns:a16="http://schemas.microsoft.com/office/drawing/2014/main" id="{F0C33FA4-A83A-94A5-2C4F-27F2FF790751}"/>
              </a:ext>
            </a:extLst>
          </p:cNvPr>
          <p:cNvSpPr txBox="1">
            <a:spLocks noChangeArrowheads="1"/>
          </p:cNvSpPr>
          <p:nvPr/>
        </p:nvSpPr>
        <p:spPr bwMode="auto">
          <a:xfrm>
            <a:off x="1674178" y="4294187"/>
            <a:ext cx="282575" cy="3048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en-US" sz="1400" b="0" i="0" u="none" strike="noStrike" kern="0" cap="none" spc="0" normalizeH="0" baseline="0" noProof="0" dirty="0">
                <a:ln>
                  <a:noFill/>
                </a:ln>
                <a:solidFill>
                  <a:srgbClr val="000000"/>
                </a:solidFill>
                <a:effectLst/>
                <a:uLnTx/>
                <a:uFillTx/>
                <a:latin typeface="+mn-lt"/>
                <a:ea typeface="ＭＳ Ｐゴシック" charset="0"/>
              </a:rPr>
              <a:t>e</a:t>
            </a:r>
          </a:p>
        </p:txBody>
      </p:sp>
      <p:sp>
        <p:nvSpPr>
          <p:cNvPr id="49" name="Text Box 50">
            <a:extLst>
              <a:ext uri="{FF2B5EF4-FFF2-40B4-BE49-F238E27FC236}">
                <a16:creationId xmlns:a16="http://schemas.microsoft.com/office/drawing/2014/main" id="{7B072D0B-1522-7F17-CF56-792C7BB709DD}"/>
              </a:ext>
            </a:extLst>
          </p:cNvPr>
          <p:cNvSpPr txBox="1">
            <a:spLocks noChangeArrowheads="1"/>
          </p:cNvSpPr>
          <p:nvPr/>
        </p:nvSpPr>
        <p:spPr bwMode="auto">
          <a:xfrm>
            <a:off x="802640" y="4318000"/>
            <a:ext cx="282575" cy="3048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en-US" sz="1400" b="0" i="0" u="none" strike="noStrike" kern="0" cap="none" spc="0" normalizeH="0" baseline="0" noProof="0" dirty="0">
                <a:ln>
                  <a:noFill/>
                </a:ln>
                <a:solidFill>
                  <a:srgbClr val="000000"/>
                </a:solidFill>
                <a:effectLst/>
                <a:uLnTx/>
                <a:uFillTx/>
                <a:latin typeface="+mn-lt"/>
                <a:ea typeface="ＭＳ Ｐゴシック" charset="0"/>
              </a:rPr>
              <a:t>0</a:t>
            </a:r>
          </a:p>
        </p:txBody>
      </p:sp>
      <p:sp>
        <p:nvSpPr>
          <p:cNvPr id="50" name="Line 51">
            <a:extLst>
              <a:ext uri="{FF2B5EF4-FFF2-40B4-BE49-F238E27FC236}">
                <a16:creationId xmlns:a16="http://schemas.microsoft.com/office/drawing/2014/main" id="{3F71E8E3-F892-B62E-25FD-0A86423C6EA7}"/>
              </a:ext>
            </a:extLst>
          </p:cNvPr>
          <p:cNvSpPr>
            <a:spLocks noChangeShapeType="1"/>
          </p:cNvSpPr>
          <p:nvPr/>
        </p:nvSpPr>
        <p:spPr bwMode="auto">
          <a:xfrm flipV="1">
            <a:off x="1370965" y="4711700"/>
            <a:ext cx="0" cy="400050"/>
          </a:xfrm>
          <a:prstGeom prst="line">
            <a:avLst/>
          </a:prstGeom>
          <a:noFill/>
          <a:ln w="19050">
            <a:solidFill>
              <a:srgbClr val="FF0000"/>
            </a:solidFill>
            <a:round/>
            <a:headEnd/>
            <a:tailEnd type="triangle" w="med" len="med"/>
          </a:ln>
          <a:extLst>
            <a:ext uri="{909E8E84-426E-40dd-AFC4-6F175D3DCCD1}">
              <a14:hiddenFill xmlns="" xmlns:a14="http://schemas.microsoft.com/office/drawing/2010/main">
                <a:noFill/>
              </a14:hiddenFill>
            </a:ext>
          </a:extLst>
        </p:spPr>
        <p:txBody>
          <a:bodyPr wrap="none" anchor="ctr"/>
          <a:lstStyle/>
          <a:p>
            <a:pPr eaLnBrk="0" fontAlgn="base" hangingPunct="0">
              <a:spcBef>
                <a:spcPct val="0"/>
              </a:spcBef>
              <a:spcAft>
                <a:spcPct val="0"/>
              </a:spcAft>
            </a:pPr>
            <a:endParaRPr lang="en-US" dirty="0">
              <a:solidFill>
                <a:srgbClr val="000000"/>
              </a:solidFill>
              <a:ea typeface="ＭＳ Ｐゴシック" charset="0"/>
            </a:endParaRPr>
          </a:p>
        </p:txBody>
      </p:sp>
      <p:sp>
        <p:nvSpPr>
          <p:cNvPr id="51" name="Line 53">
            <a:extLst>
              <a:ext uri="{FF2B5EF4-FFF2-40B4-BE49-F238E27FC236}">
                <a16:creationId xmlns:a16="http://schemas.microsoft.com/office/drawing/2014/main" id="{4207F650-B71F-8D0D-BB87-F89E7FFDCEBE}"/>
              </a:ext>
            </a:extLst>
          </p:cNvPr>
          <p:cNvSpPr>
            <a:spLocks noChangeShapeType="1"/>
          </p:cNvSpPr>
          <p:nvPr/>
        </p:nvSpPr>
        <p:spPr bwMode="auto">
          <a:xfrm flipH="1" flipV="1">
            <a:off x="551815" y="4244975"/>
            <a:ext cx="4763" cy="338137"/>
          </a:xfrm>
          <a:prstGeom prst="line">
            <a:avLst/>
          </a:prstGeom>
          <a:noFill/>
          <a:ln w="19050">
            <a:solidFill>
              <a:srgbClr val="FF0000"/>
            </a:solidFill>
            <a:round/>
            <a:headEnd/>
            <a:tailEnd type="triangle" w="med" len="med"/>
          </a:ln>
          <a:extLst>
            <a:ext uri="{909E8E84-426E-40dd-AFC4-6F175D3DCCD1}">
              <a14:hiddenFill xmlns="" xmlns:a14="http://schemas.microsoft.com/office/drawing/2010/main">
                <a:noFill/>
              </a14:hiddenFill>
            </a:ext>
          </a:extLst>
        </p:spPr>
        <p:txBody>
          <a:bodyPr wrap="none" anchor="ctr"/>
          <a:lstStyle/>
          <a:p>
            <a:pPr eaLnBrk="0" fontAlgn="base" hangingPunct="0">
              <a:spcBef>
                <a:spcPct val="0"/>
              </a:spcBef>
              <a:spcAft>
                <a:spcPct val="0"/>
              </a:spcAft>
            </a:pPr>
            <a:endParaRPr lang="en-US" dirty="0">
              <a:solidFill>
                <a:srgbClr val="000000"/>
              </a:solidFill>
              <a:ea typeface="ＭＳ Ｐゴシック" charset="0"/>
            </a:endParaRPr>
          </a:p>
        </p:txBody>
      </p:sp>
      <p:sp>
        <p:nvSpPr>
          <p:cNvPr id="52" name="Line 55">
            <a:extLst>
              <a:ext uri="{FF2B5EF4-FFF2-40B4-BE49-F238E27FC236}">
                <a16:creationId xmlns:a16="http://schemas.microsoft.com/office/drawing/2014/main" id="{B7E3A888-2AFD-B419-CA92-A01C4EB57621}"/>
              </a:ext>
            </a:extLst>
          </p:cNvPr>
          <p:cNvSpPr>
            <a:spLocks noChangeShapeType="1"/>
          </p:cNvSpPr>
          <p:nvPr/>
        </p:nvSpPr>
        <p:spPr bwMode="auto">
          <a:xfrm flipV="1">
            <a:off x="2071053" y="4278312"/>
            <a:ext cx="0" cy="428625"/>
          </a:xfrm>
          <a:prstGeom prst="line">
            <a:avLst/>
          </a:prstGeom>
          <a:noFill/>
          <a:ln w="19050">
            <a:solidFill>
              <a:srgbClr val="FF0000"/>
            </a:solidFill>
            <a:round/>
            <a:headEnd/>
            <a:tailEnd type="triangle" w="med" len="med"/>
          </a:ln>
          <a:extLst>
            <a:ext uri="{909E8E84-426E-40dd-AFC4-6F175D3DCCD1}">
              <a14:hiddenFill xmlns="" xmlns:a14="http://schemas.microsoft.com/office/drawing/2010/main">
                <a:noFill/>
              </a14:hiddenFill>
            </a:ext>
          </a:extLst>
        </p:spPr>
        <p:txBody>
          <a:bodyPr wrap="none" anchor="ctr"/>
          <a:lstStyle/>
          <a:p>
            <a:pPr eaLnBrk="0" fontAlgn="base" hangingPunct="0">
              <a:spcBef>
                <a:spcPct val="0"/>
              </a:spcBef>
              <a:spcAft>
                <a:spcPct val="0"/>
              </a:spcAft>
            </a:pPr>
            <a:endParaRPr lang="en-US" dirty="0">
              <a:solidFill>
                <a:srgbClr val="000000"/>
              </a:solidFill>
              <a:ea typeface="ＭＳ Ｐゴシック" charset="0"/>
            </a:endParaRPr>
          </a:p>
        </p:txBody>
      </p:sp>
      <p:grpSp>
        <p:nvGrpSpPr>
          <p:cNvPr id="53" name="Group 52">
            <a:extLst>
              <a:ext uri="{FF2B5EF4-FFF2-40B4-BE49-F238E27FC236}">
                <a16:creationId xmlns:a16="http://schemas.microsoft.com/office/drawing/2014/main" id="{44A32228-1730-1611-B33F-99D1CB3B2A78}"/>
              </a:ext>
            </a:extLst>
          </p:cNvPr>
          <p:cNvGrpSpPr/>
          <p:nvPr/>
        </p:nvGrpSpPr>
        <p:grpSpPr>
          <a:xfrm>
            <a:off x="297498" y="4320540"/>
            <a:ext cx="2047875" cy="894715"/>
            <a:chOff x="297498" y="4320540"/>
            <a:chExt cx="2047875" cy="894715"/>
          </a:xfrm>
        </p:grpSpPr>
        <p:sp>
          <p:nvSpPr>
            <p:cNvPr id="54" name="Text Box 52">
              <a:extLst>
                <a:ext uri="{FF2B5EF4-FFF2-40B4-BE49-F238E27FC236}">
                  <a16:creationId xmlns:a16="http://schemas.microsoft.com/office/drawing/2014/main" id="{61007B7B-F32A-C5C3-4F73-6AB061A48070}"/>
                </a:ext>
              </a:extLst>
            </p:cNvPr>
            <p:cNvSpPr txBox="1">
              <a:spLocks noChangeArrowheads="1"/>
            </p:cNvSpPr>
            <p:nvPr/>
          </p:nvSpPr>
          <p:spPr bwMode="auto">
            <a:xfrm>
              <a:off x="1116330" y="4848542"/>
              <a:ext cx="311150" cy="36671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en-US" sz="1800" b="0" i="0" u="none" strike="noStrike" kern="0" cap="none" spc="0" normalizeH="0" baseline="0" noProof="0" dirty="0">
                  <a:ln>
                    <a:noFill/>
                  </a:ln>
                  <a:solidFill>
                    <a:srgbClr val="FF0000"/>
                  </a:solidFill>
                  <a:effectLst/>
                  <a:uLnTx/>
                  <a:uFillTx/>
                  <a:latin typeface="+mn-lt"/>
                  <a:ea typeface="ＭＳ Ｐゴシック" charset="0"/>
                </a:rPr>
                <a:t>e</a:t>
              </a:r>
              <a:endParaRPr kumimoji="0" lang="en-US" sz="2400" b="0" i="0" u="none" strike="noStrike" kern="0" cap="none" spc="0" normalizeH="0" baseline="0" noProof="0" dirty="0">
                <a:ln>
                  <a:noFill/>
                </a:ln>
                <a:solidFill>
                  <a:srgbClr val="000000"/>
                </a:solidFill>
                <a:effectLst/>
                <a:uLnTx/>
                <a:uFillTx/>
                <a:latin typeface="+mn-lt"/>
                <a:ea typeface="ＭＳ Ｐゴシック" charset="0"/>
              </a:endParaRPr>
            </a:p>
          </p:txBody>
        </p:sp>
        <p:sp>
          <p:nvSpPr>
            <p:cNvPr id="55" name="Text Box 54">
              <a:extLst>
                <a:ext uri="{FF2B5EF4-FFF2-40B4-BE49-F238E27FC236}">
                  <a16:creationId xmlns:a16="http://schemas.microsoft.com/office/drawing/2014/main" id="{4504892F-52D9-10A9-54F3-B62BAC5A8B11}"/>
                </a:ext>
              </a:extLst>
            </p:cNvPr>
            <p:cNvSpPr txBox="1">
              <a:spLocks noChangeArrowheads="1"/>
            </p:cNvSpPr>
            <p:nvPr/>
          </p:nvSpPr>
          <p:spPr bwMode="auto">
            <a:xfrm>
              <a:off x="297498" y="4320540"/>
              <a:ext cx="311150" cy="36671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en-US" sz="1800" b="0" i="0" u="none" strike="noStrike" kern="0" cap="none" spc="0" normalizeH="0" baseline="0" noProof="0" dirty="0">
                  <a:ln>
                    <a:noFill/>
                  </a:ln>
                  <a:solidFill>
                    <a:srgbClr val="FF0000"/>
                  </a:solidFill>
                  <a:effectLst/>
                  <a:uLnTx/>
                  <a:uFillTx/>
                  <a:latin typeface="+mn-lt"/>
                  <a:ea typeface="ＭＳ Ｐゴシック" charset="0"/>
                </a:rPr>
                <a:t>1</a:t>
              </a:r>
              <a:endParaRPr kumimoji="0" lang="en-US" sz="2400" b="0" i="0" u="none" strike="noStrike" kern="0" cap="none" spc="0" normalizeH="0" baseline="0" noProof="0" dirty="0">
                <a:ln>
                  <a:noFill/>
                </a:ln>
                <a:solidFill>
                  <a:srgbClr val="000000"/>
                </a:solidFill>
                <a:effectLst/>
                <a:uLnTx/>
                <a:uFillTx/>
                <a:latin typeface="+mn-lt"/>
                <a:ea typeface="ＭＳ Ｐゴシック" charset="0"/>
              </a:endParaRPr>
            </a:p>
          </p:txBody>
        </p:sp>
        <p:sp>
          <p:nvSpPr>
            <p:cNvPr id="56" name="Text Box 56">
              <a:extLst>
                <a:ext uri="{FF2B5EF4-FFF2-40B4-BE49-F238E27FC236}">
                  <a16:creationId xmlns:a16="http://schemas.microsoft.com/office/drawing/2014/main" id="{3DC6B9F0-CFD6-2A91-18B5-ED18E0F4C8D7}"/>
                </a:ext>
              </a:extLst>
            </p:cNvPr>
            <p:cNvSpPr txBox="1">
              <a:spLocks noChangeArrowheads="1"/>
            </p:cNvSpPr>
            <p:nvPr/>
          </p:nvSpPr>
          <p:spPr bwMode="auto">
            <a:xfrm>
              <a:off x="2034223" y="4465955"/>
              <a:ext cx="311150" cy="36671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en-US" sz="1800" b="0" i="0" u="none" strike="noStrike" kern="0" cap="none" spc="0" normalizeH="0" baseline="0" noProof="0" dirty="0">
                  <a:ln>
                    <a:noFill/>
                  </a:ln>
                  <a:solidFill>
                    <a:srgbClr val="FF0000"/>
                  </a:solidFill>
                  <a:effectLst/>
                  <a:uLnTx/>
                  <a:uFillTx/>
                  <a:latin typeface="+mn-lt"/>
                  <a:ea typeface="ＭＳ Ｐゴシック" charset="0"/>
                </a:rPr>
                <a:t>1</a:t>
              </a:r>
              <a:endParaRPr kumimoji="0" lang="en-US" sz="2400" b="0" i="0" u="none" strike="noStrike" kern="0" cap="none" spc="0" normalizeH="0" baseline="0" noProof="0" dirty="0">
                <a:ln>
                  <a:noFill/>
                </a:ln>
                <a:solidFill>
                  <a:srgbClr val="000000"/>
                </a:solidFill>
                <a:effectLst/>
                <a:uLnTx/>
                <a:uFillTx/>
                <a:latin typeface="+mn-lt"/>
                <a:ea typeface="ＭＳ Ｐゴシック" charset="0"/>
              </a:endParaRPr>
            </a:p>
          </p:txBody>
        </p:sp>
      </p:grpSp>
      <p:sp>
        <p:nvSpPr>
          <p:cNvPr id="57" name="Freeform 57">
            <a:extLst>
              <a:ext uri="{FF2B5EF4-FFF2-40B4-BE49-F238E27FC236}">
                <a16:creationId xmlns:a16="http://schemas.microsoft.com/office/drawing/2014/main" id="{1EBEBEF2-6B9E-F567-9E09-0ACE3ED3104F}"/>
              </a:ext>
            </a:extLst>
          </p:cNvPr>
          <p:cNvSpPr>
            <a:spLocks/>
          </p:cNvSpPr>
          <p:nvPr/>
        </p:nvSpPr>
        <p:spPr bwMode="auto">
          <a:xfrm flipH="1" flipV="1">
            <a:off x="1442403" y="4211637"/>
            <a:ext cx="314325" cy="228600"/>
          </a:xfrm>
          <a:custGeom>
            <a:avLst/>
            <a:gdLst>
              <a:gd name="T0" fmla="*/ 0 w 342"/>
              <a:gd name="T1" fmla="*/ 2147483647 h 186"/>
              <a:gd name="T2" fmla="*/ 2147483647 w 342"/>
              <a:gd name="T3" fmla="*/ 0 h 186"/>
              <a:gd name="T4" fmla="*/ 0 60000 65536"/>
              <a:gd name="T5" fmla="*/ 0 60000 65536"/>
              <a:gd name="T6" fmla="*/ 0 w 342"/>
              <a:gd name="T7" fmla="*/ 0 h 186"/>
              <a:gd name="T8" fmla="*/ 342 w 342"/>
              <a:gd name="T9" fmla="*/ 186 h 186"/>
            </a:gdLst>
            <a:ahLst/>
            <a:cxnLst>
              <a:cxn ang="T4">
                <a:pos x="T0" y="T1"/>
              </a:cxn>
              <a:cxn ang="T5">
                <a:pos x="T2" y="T3"/>
              </a:cxn>
            </a:cxnLst>
            <a:rect l="T6" t="T7" r="T8" b="T9"/>
            <a:pathLst>
              <a:path w="342" h="186">
                <a:moveTo>
                  <a:pt x="0" y="186"/>
                </a:moveTo>
                <a:lnTo>
                  <a:pt x="342" y="0"/>
                </a:lnTo>
              </a:path>
            </a:pathLst>
          </a:custGeom>
          <a:noFill/>
          <a:ln w="12700">
            <a:solidFill>
              <a:srgbClr val="000000"/>
            </a:solidFill>
            <a:round/>
            <a:headEnd type="none" w="med" len="med"/>
            <a:tailEnd type="triangle" w="med" len="med"/>
          </a:ln>
          <a:extLst>
            <a:ext uri="{909E8E84-426E-40dd-AFC4-6F175D3DCCD1}">
              <a14:hiddenFill xmlns="" xmlns:a14="http://schemas.microsoft.com/office/drawing/2010/main">
                <a:solidFill>
                  <a:srgbClr val="FFFFFF"/>
                </a:solidFill>
              </a14:hiddenFill>
            </a:ext>
          </a:extLst>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ea typeface="ＭＳ Ｐゴシック" charset="0"/>
            </a:endParaRPr>
          </a:p>
        </p:txBody>
      </p:sp>
      <p:sp>
        <p:nvSpPr>
          <p:cNvPr id="58" name="Freeform 58">
            <a:extLst>
              <a:ext uri="{FF2B5EF4-FFF2-40B4-BE49-F238E27FC236}">
                <a16:creationId xmlns:a16="http://schemas.microsoft.com/office/drawing/2014/main" id="{3C8E77F8-B538-04A9-FD71-38B6412231F0}"/>
              </a:ext>
            </a:extLst>
          </p:cNvPr>
          <p:cNvSpPr>
            <a:spLocks/>
          </p:cNvSpPr>
          <p:nvPr/>
        </p:nvSpPr>
        <p:spPr bwMode="auto">
          <a:xfrm flipH="1">
            <a:off x="989965" y="4221162"/>
            <a:ext cx="304800" cy="219075"/>
          </a:xfrm>
          <a:custGeom>
            <a:avLst/>
            <a:gdLst>
              <a:gd name="T0" fmla="*/ 0 w 342"/>
              <a:gd name="T1" fmla="*/ 2147483647 h 186"/>
              <a:gd name="T2" fmla="*/ 2147483647 w 342"/>
              <a:gd name="T3" fmla="*/ 0 h 186"/>
              <a:gd name="T4" fmla="*/ 0 60000 65536"/>
              <a:gd name="T5" fmla="*/ 0 60000 65536"/>
              <a:gd name="T6" fmla="*/ 0 w 342"/>
              <a:gd name="T7" fmla="*/ 0 h 186"/>
              <a:gd name="T8" fmla="*/ 342 w 342"/>
              <a:gd name="T9" fmla="*/ 186 h 186"/>
            </a:gdLst>
            <a:ahLst/>
            <a:cxnLst>
              <a:cxn ang="T4">
                <a:pos x="T0" y="T1"/>
              </a:cxn>
              <a:cxn ang="T5">
                <a:pos x="T2" y="T3"/>
              </a:cxn>
            </a:cxnLst>
            <a:rect l="T6" t="T7" r="T8" b="T9"/>
            <a:pathLst>
              <a:path w="342" h="186">
                <a:moveTo>
                  <a:pt x="0" y="186"/>
                </a:moveTo>
                <a:lnTo>
                  <a:pt x="342" y="0"/>
                </a:lnTo>
              </a:path>
            </a:pathLst>
          </a:custGeom>
          <a:noFill/>
          <a:ln w="12700">
            <a:solidFill>
              <a:srgbClr val="000000"/>
            </a:solidFill>
            <a:round/>
            <a:headEnd type="none" w="med" len="med"/>
            <a:tailEnd type="triangle" w="med" len="med"/>
          </a:ln>
          <a:extLst>
            <a:ext uri="{909E8E84-426E-40dd-AFC4-6F175D3DCCD1}">
              <a14:hiddenFill xmlns="" xmlns:a14="http://schemas.microsoft.com/office/drawing/2010/main">
                <a:solidFill>
                  <a:srgbClr val="FFFFFF"/>
                </a:solidFill>
              </a14:hiddenFill>
            </a:ext>
          </a:extLst>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ea typeface="ＭＳ Ｐゴシック" charset="0"/>
            </a:endParaRPr>
          </a:p>
        </p:txBody>
      </p:sp>
      <p:sp>
        <p:nvSpPr>
          <p:cNvPr id="59" name="Text Box 59">
            <a:extLst>
              <a:ext uri="{FF2B5EF4-FFF2-40B4-BE49-F238E27FC236}">
                <a16:creationId xmlns:a16="http://schemas.microsoft.com/office/drawing/2014/main" id="{E1C7B498-375B-7073-96C3-C97415041124}"/>
              </a:ext>
            </a:extLst>
          </p:cNvPr>
          <p:cNvSpPr txBox="1">
            <a:spLocks noChangeArrowheads="1"/>
          </p:cNvSpPr>
          <p:nvPr/>
        </p:nvSpPr>
        <p:spPr bwMode="auto">
          <a:xfrm>
            <a:off x="1088390" y="4098925"/>
            <a:ext cx="282575" cy="3048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en-US" sz="1400" b="0" i="0" u="none" strike="noStrike" kern="0" cap="none" spc="0" normalizeH="0" baseline="0" noProof="0" dirty="0">
                <a:ln>
                  <a:noFill/>
                </a:ln>
                <a:solidFill>
                  <a:srgbClr val="000000"/>
                </a:solidFill>
                <a:effectLst/>
                <a:uLnTx/>
                <a:uFillTx/>
                <a:latin typeface="+mn-lt"/>
                <a:ea typeface="ＭＳ Ｐゴシック" charset="0"/>
              </a:rPr>
              <a:t>0</a:t>
            </a:r>
          </a:p>
        </p:txBody>
      </p:sp>
      <p:sp>
        <p:nvSpPr>
          <p:cNvPr id="60" name="Text Box 60">
            <a:extLst>
              <a:ext uri="{FF2B5EF4-FFF2-40B4-BE49-F238E27FC236}">
                <a16:creationId xmlns:a16="http://schemas.microsoft.com/office/drawing/2014/main" id="{83D7463D-299D-A597-8867-C02C4D8B32EB}"/>
              </a:ext>
            </a:extLst>
          </p:cNvPr>
          <p:cNvSpPr txBox="1">
            <a:spLocks noChangeArrowheads="1"/>
          </p:cNvSpPr>
          <p:nvPr/>
        </p:nvSpPr>
        <p:spPr bwMode="auto">
          <a:xfrm>
            <a:off x="1431290" y="4090987"/>
            <a:ext cx="282575" cy="3048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en-US" sz="1400" b="0" i="0" u="none" strike="noStrike" kern="0" cap="none" spc="0" normalizeH="0" baseline="0" noProof="0" dirty="0">
                <a:ln>
                  <a:noFill/>
                </a:ln>
                <a:solidFill>
                  <a:srgbClr val="000000"/>
                </a:solidFill>
                <a:effectLst/>
                <a:uLnTx/>
                <a:uFillTx/>
                <a:latin typeface="+mn-lt"/>
                <a:ea typeface="ＭＳ Ｐゴシック" charset="0"/>
              </a:rPr>
              <a:t>0</a:t>
            </a:r>
          </a:p>
        </p:txBody>
      </p:sp>
      <p:sp>
        <p:nvSpPr>
          <p:cNvPr id="61" name="Text Box 211">
            <a:extLst>
              <a:ext uri="{FF2B5EF4-FFF2-40B4-BE49-F238E27FC236}">
                <a16:creationId xmlns:a16="http://schemas.microsoft.com/office/drawing/2014/main" id="{E81AFD2A-539A-F15F-8D79-8378E0F6DB96}"/>
              </a:ext>
            </a:extLst>
          </p:cNvPr>
          <p:cNvSpPr txBox="1">
            <a:spLocks noChangeArrowheads="1"/>
          </p:cNvSpPr>
          <p:nvPr/>
        </p:nvSpPr>
        <p:spPr bwMode="auto">
          <a:xfrm>
            <a:off x="1009650" y="5560695"/>
            <a:ext cx="949325" cy="39687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en-US" sz="2000" b="0" i="0" u="none" strike="noStrike" kern="0" cap="none" spc="0" normalizeH="0" baseline="0" noProof="0" dirty="0">
                <a:ln>
                  <a:noFill/>
                </a:ln>
                <a:solidFill>
                  <a:srgbClr val="000099"/>
                </a:solidFill>
                <a:effectLst/>
                <a:uLnTx/>
                <a:uFillTx/>
                <a:latin typeface="Arial" charset="0"/>
                <a:ea typeface="ＭＳ Ｐゴシック" charset="0"/>
              </a:rPr>
              <a:t>initially</a:t>
            </a:r>
            <a:endParaRPr kumimoji="0" lang="en-US" sz="2400" b="0" i="0" u="none" strike="noStrike" kern="0" cap="none" spc="0" normalizeH="0" baseline="0" noProof="0" dirty="0">
              <a:ln>
                <a:noFill/>
              </a:ln>
              <a:solidFill>
                <a:srgbClr val="000099"/>
              </a:solidFill>
              <a:effectLst/>
              <a:uLnTx/>
              <a:uFillTx/>
              <a:latin typeface="Arial" charset="0"/>
              <a:ea typeface="ＭＳ Ｐゴシック" charset="0"/>
            </a:endParaRPr>
          </a:p>
        </p:txBody>
      </p:sp>
      <p:grpSp>
        <p:nvGrpSpPr>
          <p:cNvPr id="160" name="Group 298">
            <a:extLst>
              <a:ext uri="{FF2B5EF4-FFF2-40B4-BE49-F238E27FC236}">
                <a16:creationId xmlns:a16="http://schemas.microsoft.com/office/drawing/2014/main" id="{FD86843B-0682-EFD0-88E2-E141B78B0802}"/>
              </a:ext>
            </a:extLst>
          </p:cNvPr>
          <p:cNvGrpSpPr>
            <a:grpSpLocks/>
          </p:cNvGrpSpPr>
          <p:nvPr/>
        </p:nvGrpSpPr>
        <p:grpSpPr bwMode="auto">
          <a:xfrm>
            <a:off x="3028316" y="3458208"/>
            <a:ext cx="2651124" cy="2716211"/>
            <a:chOff x="1560" y="2639"/>
            <a:chExt cx="1670" cy="1711"/>
          </a:xfrm>
        </p:grpSpPr>
        <p:sp>
          <p:nvSpPr>
            <p:cNvPr id="161" name="Freeform 61">
              <a:extLst>
                <a:ext uri="{FF2B5EF4-FFF2-40B4-BE49-F238E27FC236}">
                  <a16:creationId xmlns:a16="http://schemas.microsoft.com/office/drawing/2014/main" id="{C90711DB-2378-3B5F-B0FC-8E41397AAAFD}"/>
                </a:ext>
              </a:extLst>
            </p:cNvPr>
            <p:cNvSpPr>
              <a:spLocks/>
            </p:cNvSpPr>
            <p:nvPr/>
          </p:nvSpPr>
          <p:spPr bwMode="auto">
            <a:xfrm>
              <a:off x="1752" y="2639"/>
              <a:ext cx="1225" cy="854"/>
            </a:xfrm>
            <a:custGeom>
              <a:avLst/>
              <a:gdLst>
                <a:gd name="T0" fmla="*/ 0 w 1225"/>
                <a:gd name="T1" fmla="*/ 387 h 854"/>
                <a:gd name="T2" fmla="*/ 168 w 1225"/>
                <a:gd name="T3" fmla="*/ 162 h 854"/>
                <a:gd name="T4" fmla="*/ 486 w 1225"/>
                <a:gd name="T5" fmla="*/ 18 h 854"/>
                <a:gd name="T6" fmla="*/ 822 w 1225"/>
                <a:gd name="T7" fmla="*/ 30 h 854"/>
                <a:gd name="T8" fmla="*/ 1152 w 1225"/>
                <a:gd name="T9" fmla="*/ 267 h 854"/>
                <a:gd name="T10" fmla="*/ 1188 w 1225"/>
                <a:gd name="T11" fmla="*/ 537 h 854"/>
                <a:gd name="T12" fmla="*/ 927 w 1225"/>
                <a:gd name="T13" fmla="*/ 780 h 854"/>
                <a:gd name="T14" fmla="*/ 447 w 1225"/>
                <a:gd name="T15" fmla="*/ 837 h 854"/>
                <a:gd name="T16" fmla="*/ 177 w 1225"/>
                <a:gd name="T17" fmla="*/ 675 h 854"/>
                <a:gd name="T18" fmla="*/ 0 w 1225"/>
                <a:gd name="T19" fmla="*/ 387 h 854"/>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1225"/>
                <a:gd name="T31" fmla="*/ 0 h 854"/>
                <a:gd name="T32" fmla="*/ 1225 w 1225"/>
                <a:gd name="T33" fmla="*/ 854 h 854"/>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1225" h="854">
                  <a:moveTo>
                    <a:pt x="0" y="387"/>
                  </a:moveTo>
                  <a:cubicBezTo>
                    <a:pt x="0" y="243"/>
                    <a:pt x="87" y="223"/>
                    <a:pt x="168" y="162"/>
                  </a:cubicBezTo>
                  <a:cubicBezTo>
                    <a:pt x="249" y="101"/>
                    <a:pt x="377" y="40"/>
                    <a:pt x="486" y="18"/>
                  </a:cubicBezTo>
                  <a:cubicBezTo>
                    <a:pt x="615" y="6"/>
                    <a:pt x="684" y="0"/>
                    <a:pt x="822" y="30"/>
                  </a:cubicBezTo>
                  <a:cubicBezTo>
                    <a:pt x="960" y="60"/>
                    <a:pt x="1099" y="169"/>
                    <a:pt x="1152" y="267"/>
                  </a:cubicBezTo>
                  <a:cubicBezTo>
                    <a:pt x="1213" y="351"/>
                    <a:pt x="1225" y="452"/>
                    <a:pt x="1188" y="537"/>
                  </a:cubicBezTo>
                  <a:cubicBezTo>
                    <a:pt x="1151" y="622"/>
                    <a:pt x="1050" y="730"/>
                    <a:pt x="927" y="780"/>
                  </a:cubicBezTo>
                  <a:cubicBezTo>
                    <a:pt x="804" y="830"/>
                    <a:pt x="572" y="854"/>
                    <a:pt x="447" y="837"/>
                  </a:cubicBezTo>
                  <a:cubicBezTo>
                    <a:pt x="322" y="820"/>
                    <a:pt x="251" y="750"/>
                    <a:pt x="177" y="675"/>
                  </a:cubicBezTo>
                  <a:cubicBezTo>
                    <a:pt x="103" y="600"/>
                    <a:pt x="0" y="531"/>
                    <a:pt x="0" y="387"/>
                  </a:cubicBezTo>
                  <a:close/>
                </a:path>
              </a:pathLst>
            </a:custGeom>
            <a:solidFill>
              <a:srgbClr val="9CE0FA"/>
            </a:solidFill>
            <a:ln>
              <a:noFill/>
            </a:ln>
            <a:extLst>
              <a:ext uri="{91240B29-F687-4f45-9708-019B960494DF}">
                <a14:hiddenLine xmlns="" xmlns:a14="http://schemas.microsoft.com/office/drawing/2010/main" w="9525">
                  <a:solidFill>
                    <a:srgbClr val="000000"/>
                  </a:solidFill>
                  <a:round/>
                  <a:headEnd/>
                  <a:tailEnd/>
                </a14:hiddenLine>
              </a:ext>
            </a:extLst>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ea typeface="ＭＳ Ｐゴシック" charset="0"/>
              </a:endParaRPr>
            </a:p>
          </p:txBody>
        </p:sp>
        <p:sp>
          <p:nvSpPr>
            <p:cNvPr id="162" name="Freeform 62">
              <a:extLst>
                <a:ext uri="{FF2B5EF4-FFF2-40B4-BE49-F238E27FC236}">
                  <a16:creationId xmlns:a16="http://schemas.microsoft.com/office/drawing/2014/main" id="{47153682-2C83-8D88-2395-B6425B847F94}"/>
                </a:ext>
              </a:extLst>
            </p:cNvPr>
            <p:cNvSpPr>
              <a:spLocks/>
            </p:cNvSpPr>
            <p:nvPr/>
          </p:nvSpPr>
          <p:spPr bwMode="auto">
            <a:xfrm>
              <a:off x="2010" y="2852"/>
              <a:ext cx="246" cy="132"/>
            </a:xfrm>
            <a:custGeom>
              <a:avLst/>
              <a:gdLst>
                <a:gd name="T0" fmla="*/ 0 w 342"/>
                <a:gd name="T1" fmla="*/ 9 h 186"/>
                <a:gd name="T2" fmla="*/ 17 w 342"/>
                <a:gd name="T3" fmla="*/ 0 h 186"/>
                <a:gd name="T4" fmla="*/ 0 60000 65536"/>
                <a:gd name="T5" fmla="*/ 0 60000 65536"/>
                <a:gd name="T6" fmla="*/ 0 w 342"/>
                <a:gd name="T7" fmla="*/ 0 h 186"/>
                <a:gd name="T8" fmla="*/ 342 w 342"/>
                <a:gd name="T9" fmla="*/ 186 h 186"/>
              </a:gdLst>
              <a:ahLst/>
              <a:cxnLst>
                <a:cxn ang="T4">
                  <a:pos x="T0" y="T1"/>
                </a:cxn>
                <a:cxn ang="T5">
                  <a:pos x="T2" y="T3"/>
                </a:cxn>
              </a:cxnLst>
              <a:rect l="T6" t="T7" r="T8" b="T9"/>
              <a:pathLst>
                <a:path w="342" h="186">
                  <a:moveTo>
                    <a:pt x="0" y="186"/>
                  </a:moveTo>
                  <a:lnTo>
                    <a:pt x="342" y="0"/>
                  </a:lnTo>
                </a:path>
              </a:pathLst>
            </a:custGeom>
            <a:noFill/>
            <a:ln w="12700">
              <a:solidFill>
                <a:srgbClr val="000000"/>
              </a:solidFill>
              <a:round/>
              <a:headEnd type="none" w="med" len="med"/>
              <a:tailEnd type="triangle" w="med" len="med"/>
            </a:ln>
            <a:extLst>
              <a:ext uri="{909E8E84-426E-40dd-AFC4-6F175D3DCCD1}">
                <a14:hiddenFill xmlns="" xmlns:a14="http://schemas.microsoft.com/office/drawing/2010/main">
                  <a:solidFill>
                    <a:srgbClr val="FFFFFF"/>
                  </a:solidFill>
                </a14:hiddenFill>
              </a:ext>
            </a:extLst>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ea typeface="ＭＳ Ｐゴシック" charset="0"/>
              </a:endParaRPr>
            </a:p>
          </p:txBody>
        </p:sp>
        <p:grpSp>
          <p:nvGrpSpPr>
            <p:cNvPr id="163" name="Group 63">
              <a:extLst>
                <a:ext uri="{FF2B5EF4-FFF2-40B4-BE49-F238E27FC236}">
                  <a16:creationId xmlns:a16="http://schemas.microsoft.com/office/drawing/2014/main" id="{176A654B-A7D4-641B-B518-E7F274592896}"/>
                </a:ext>
              </a:extLst>
            </p:cNvPr>
            <p:cNvGrpSpPr>
              <a:grpSpLocks/>
            </p:cNvGrpSpPr>
            <p:nvPr/>
          </p:nvGrpSpPr>
          <p:grpSpPr bwMode="auto">
            <a:xfrm>
              <a:off x="2203" y="2652"/>
              <a:ext cx="316" cy="252"/>
              <a:chOff x="1747" y="3190"/>
              <a:chExt cx="316" cy="252"/>
            </a:xfrm>
          </p:grpSpPr>
          <p:sp>
            <p:nvSpPr>
              <p:cNvPr id="201" name="Oval 64">
                <a:extLst>
                  <a:ext uri="{FF2B5EF4-FFF2-40B4-BE49-F238E27FC236}">
                    <a16:creationId xmlns:a16="http://schemas.microsoft.com/office/drawing/2014/main" id="{1404E4A5-8777-4197-B50C-8CB83E39FE10}"/>
                  </a:ext>
                </a:extLst>
              </p:cNvPr>
              <p:cNvSpPr>
                <a:spLocks noChangeArrowheads="1"/>
              </p:cNvSpPr>
              <p:nvPr/>
            </p:nvSpPr>
            <p:spPr bwMode="auto">
              <a:xfrm>
                <a:off x="1750" y="3308"/>
                <a:ext cx="313" cy="81"/>
              </a:xfrm>
              <a:prstGeom prst="ellipse">
                <a:avLst/>
              </a:prstGeom>
              <a:solidFill>
                <a:srgbClr val="CCCCFF"/>
              </a:solidFill>
              <a:ln w="12700">
                <a:solidFill>
                  <a:srgbClr val="000000"/>
                </a:solidFill>
                <a:round/>
                <a:headEnd/>
                <a:tailEnd/>
              </a:ln>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ea typeface="ＭＳ Ｐゴシック" charset="0"/>
                </a:endParaRPr>
              </a:p>
            </p:txBody>
          </p:sp>
          <p:sp>
            <p:nvSpPr>
              <p:cNvPr id="202" name="Line 65">
                <a:extLst>
                  <a:ext uri="{FF2B5EF4-FFF2-40B4-BE49-F238E27FC236}">
                    <a16:creationId xmlns:a16="http://schemas.microsoft.com/office/drawing/2014/main" id="{B0A2A6FB-E0F6-C14F-4948-DC2E693D6F0D}"/>
                  </a:ext>
                </a:extLst>
              </p:cNvPr>
              <p:cNvSpPr>
                <a:spLocks noChangeShapeType="1"/>
              </p:cNvSpPr>
              <p:nvPr/>
            </p:nvSpPr>
            <p:spPr bwMode="auto">
              <a:xfrm>
                <a:off x="1750" y="3301"/>
                <a:ext cx="0" cy="50"/>
              </a:xfrm>
              <a:prstGeom prst="line">
                <a:avLst/>
              </a:prstGeom>
              <a:noFill/>
              <a:ln w="12700">
                <a:solidFill>
                  <a:srgbClr val="000000"/>
                </a:solidFill>
                <a:round/>
                <a:headEnd/>
                <a:tailEnd/>
              </a:ln>
              <a:extLst>
                <a:ext uri="{909E8E84-426E-40dd-AFC4-6F175D3DCCD1}">
                  <a14:hiddenFill xmlns="" xmlns:a14="http://schemas.microsoft.com/office/drawing/2010/main">
                    <a:noFill/>
                  </a14:hiddenFill>
                </a:ext>
              </a:extLst>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ea typeface="ＭＳ Ｐゴシック" charset="0"/>
                </a:endParaRPr>
              </a:p>
            </p:txBody>
          </p:sp>
          <p:sp>
            <p:nvSpPr>
              <p:cNvPr id="203" name="Line 66">
                <a:extLst>
                  <a:ext uri="{FF2B5EF4-FFF2-40B4-BE49-F238E27FC236}">
                    <a16:creationId xmlns:a16="http://schemas.microsoft.com/office/drawing/2014/main" id="{0A58FD87-6172-3E64-EA12-A53305A8592E}"/>
                  </a:ext>
                </a:extLst>
              </p:cNvPr>
              <p:cNvSpPr>
                <a:spLocks noChangeShapeType="1"/>
              </p:cNvSpPr>
              <p:nvPr/>
            </p:nvSpPr>
            <p:spPr bwMode="auto">
              <a:xfrm>
                <a:off x="2063" y="3301"/>
                <a:ext cx="0" cy="50"/>
              </a:xfrm>
              <a:prstGeom prst="line">
                <a:avLst/>
              </a:prstGeom>
              <a:noFill/>
              <a:ln w="12700">
                <a:solidFill>
                  <a:srgbClr val="000000"/>
                </a:solidFill>
                <a:round/>
                <a:headEnd/>
                <a:tailEnd/>
              </a:ln>
              <a:extLst>
                <a:ext uri="{909E8E84-426E-40dd-AFC4-6F175D3DCCD1}">
                  <a14:hiddenFill xmlns="" xmlns:a14="http://schemas.microsoft.com/office/drawing/2010/main">
                    <a:noFill/>
                  </a14:hiddenFill>
                </a:ext>
              </a:extLst>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ea typeface="ＭＳ Ｐゴシック" charset="0"/>
                </a:endParaRPr>
              </a:p>
            </p:txBody>
          </p:sp>
          <p:sp>
            <p:nvSpPr>
              <p:cNvPr id="204" name="Rectangle 67">
                <a:extLst>
                  <a:ext uri="{FF2B5EF4-FFF2-40B4-BE49-F238E27FC236}">
                    <a16:creationId xmlns:a16="http://schemas.microsoft.com/office/drawing/2014/main" id="{183B1381-F82A-1727-27B8-20B698439401}"/>
                  </a:ext>
                </a:extLst>
              </p:cNvPr>
              <p:cNvSpPr>
                <a:spLocks noChangeArrowheads="1"/>
              </p:cNvSpPr>
              <p:nvPr/>
            </p:nvSpPr>
            <p:spPr bwMode="auto">
              <a:xfrm>
                <a:off x="1750" y="3301"/>
                <a:ext cx="310" cy="49"/>
              </a:xfrm>
              <a:prstGeom prst="rect">
                <a:avLst/>
              </a:prstGeom>
              <a:solidFill>
                <a:srgbClr val="CCCCFF"/>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wrap="none" anchor="ctr"/>
              <a:lstStyle/>
              <a:p>
                <a:pPr marL="0" marR="0" lvl="0" indent="0" algn="ctr" defTabSz="914400" eaLnBrk="0" fontAlgn="base" latinLnBrk="0" hangingPunct="0">
                  <a:lnSpc>
                    <a:spcPct val="100000"/>
                  </a:lnSpc>
                  <a:spcBef>
                    <a:spcPct val="0"/>
                  </a:spcBef>
                  <a:spcAft>
                    <a:spcPct val="0"/>
                  </a:spcAft>
                  <a:buClrTx/>
                  <a:buSzTx/>
                  <a:buFontTx/>
                  <a:buNone/>
                  <a:tabLst/>
                  <a:defRPr/>
                </a:pPr>
                <a:endParaRPr kumimoji="0" lang="en-US" sz="2400" b="0" i="0" u="none" strike="noStrike" kern="0" cap="none" spc="0" normalizeH="0" baseline="0" noProof="0" dirty="0">
                  <a:ln>
                    <a:noFill/>
                  </a:ln>
                  <a:solidFill>
                    <a:srgbClr val="000000"/>
                  </a:solidFill>
                  <a:effectLst/>
                  <a:uLnTx/>
                  <a:uFillTx/>
                  <a:ea typeface="ＭＳ Ｐゴシック" charset="0"/>
                </a:endParaRPr>
              </a:p>
            </p:txBody>
          </p:sp>
          <p:sp>
            <p:nvSpPr>
              <p:cNvPr id="205" name="Oval 68">
                <a:extLst>
                  <a:ext uri="{FF2B5EF4-FFF2-40B4-BE49-F238E27FC236}">
                    <a16:creationId xmlns:a16="http://schemas.microsoft.com/office/drawing/2014/main" id="{66DD9695-D694-766F-177D-380DB8951DB3}"/>
                  </a:ext>
                </a:extLst>
              </p:cNvPr>
              <p:cNvSpPr>
                <a:spLocks noChangeArrowheads="1"/>
              </p:cNvSpPr>
              <p:nvPr/>
            </p:nvSpPr>
            <p:spPr bwMode="auto">
              <a:xfrm>
                <a:off x="1747" y="3242"/>
                <a:ext cx="313" cy="95"/>
              </a:xfrm>
              <a:prstGeom prst="ellipse">
                <a:avLst/>
              </a:prstGeom>
              <a:solidFill>
                <a:srgbClr val="CCCCFF"/>
              </a:solidFill>
              <a:ln w="12700">
                <a:solidFill>
                  <a:srgbClr val="000000"/>
                </a:solidFill>
                <a:round/>
                <a:headEnd/>
                <a:tailEnd/>
              </a:ln>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ea typeface="ＭＳ Ｐゴシック" charset="0"/>
                </a:endParaRPr>
              </a:p>
            </p:txBody>
          </p:sp>
          <p:grpSp>
            <p:nvGrpSpPr>
              <p:cNvPr id="206" name="Group 69">
                <a:extLst>
                  <a:ext uri="{FF2B5EF4-FFF2-40B4-BE49-F238E27FC236}">
                    <a16:creationId xmlns:a16="http://schemas.microsoft.com/office/drawing/2014/main" id="{0A31CD7D-DD9C-59FA-9A40-4FD41192F7E1}"/>
                  </a:ext>
                </a:extLst>
              </p:cNvPr>
              <p:cNvGrpSpPr>
                <a:grpSpLocks/>
              </p:cNvGrpSpPr>
              <p:nvPr/>
            </p:nvGrpSpPr>
            <p:grpSpPr bwMode="auto">
              <a:xfrm>
                <a:off x="1799" y="3190"/>
                <a:ext cx="194" cy="252"/>
                <a:chOff x="2960" y="2425"/>
                <a:chExt cx="197" cy="252"/>
              </a:xfrm>
            </p:grpSpPr>
            <p:sp>
              <p:nvSpPr>
                <p:cNvPr id="207" name="Rectangle 70">
                  <a:extLst>
                    <a:ext uri="{FF2B5EF4-FFF2-40B4-BE49-F238E27FC236}">
                      <a16:creationId xmlns:a16="http://schemas.microsoft.com/office/drawing/2014/main" id="{346C3861-76A0-0FA8-535B-3466E6864C88}"/>
                    </a:ext>
                  </a:extLst>
                </p:cNvPr>
                <p:cNvSpPr>
                  <a:spLocks noChangeArrowheads="1"/>
                </p:cNvSpPr>
                <p:nvPr/>
              </p:nvSpPr>
              <p:spPr bwMode="auto">
                <a:xfrm>
                  <a:off x="2982" y="2490"/>
                  <a:ext cx="144" cy="132"/>
                </a:xfrm>
                <a:prstGeom prst="rect">
                  <a:avLst/>
                </a:prstGeom>
                <a:solidFill>
                  <a:srgbClr val="CCCCFF"/>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ea typeface="ＭＳ Ｐゴシック" charset="0"/>
                  </a:endParaRPr>
                </a:p>
              </p:txBody>
            </p:sp>
            <p:sp>
              <p:nvSpPr>
                <p:cNvPr id="208" name="Text Box 71">
                  <a:extLst>
                    <a:ext uri="{FF2B5EF4-FFF2-40B4-BE49-F238E27FC236}">
                      <a16:creationId xmlns:a16="http://schemas.microsoft.com/office/drawing/2014/main" id="{9EF52A81-17E7-20AC-8F6C-591460BFC3F2}"/>
                    </a:ext>
                  </a:extLst>
                </p:cNvPr>
                <p:cNvSpPr txBox="1">
                  <a:spLocks noChangeArrowheads="1"/>
                </p:cNvSpPr>
                <p:nvPr/>
              </p:nvSpPr>
              <p:spPr bwMode="auto">
                <a:xfrm>
                  <a:off x="2960" y="2425"/>
                  <a:ext cx="197" cy="25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en-US" sz="2000" b="0" i="0" u="none" strike="noStrike" kern="0" cap="none" spc="0" normalizeH="0" baseline="0" noProof="0" dirty="0">
                      <a:ln>
                        <a:noFill/>
                      </a:ln>
                      <a:solidFill>
                        <a:srgbClr val="000000"/>
                      </a:solidFill>
                      <a:effectLst/>
                      <a:uLnTx/>
                      <a:uFillTx/>
                      <a:latin typeface="+mn-lt"/>
                      <a:ea typeface="ＭＳ Ｐゴシック" charset="0"/>
                    </a:rPr>
                    <a:t>a</a:t>
                  </a:r>
                  <a:endParaRPr kumimoji="0" lang="en-US" sz="2400" b="0" i="0" u="none" strike="noStrike" kern="0" cap="none" spc="0" normalizeH="0" baseline="0" noProof="0" dirty="0">
                    <a:ln>
                      <a:noFill/>
                    </a:ln>
                    <a:solidFill>
                      <a:srgbClr val="000000"/>
                    </a:solidFill>
                    <a:effectLst/>
                    <a:uLnTx/>
                    <a:uFillTx/>
                    <a:latin typeface="+mn-lt"/>
                    <a:ea typeface="ＭＳ Ｐゴシック" charset="0"/>
                  </a:endParaRPr>
                </a:p>
              </p:txBody>
            </p:sp>
          </p:grpSp>
        </p:grpSp>
        <p:grpSp>
          <p:nvGrpSpPr>
            <p:cNvPr id="164" name="Group 72">
              <a:extLst>
                <a:ext uri="{FF2B5EF4-FFF2-40B4-BE49-F238E27FC236}">
                  <a16:creationId xmlns:a16="http://schemas.microsoft.com/office/drawing/2014/main" id="{AE23678A-66FC-03AE-ECCF-6FAA4DC32FA9}"/>
                </a:ext>
              </a:extLst>
            </p:cNvPr>
            <p:cNvGrpSpPr>
              <a:grpSpLocks/>
            </p:cNvGrpSpPr>
            <p:nvPr/>
          </p:nvGrpSpPr>
          <p:grpSpPr bwMode="auto">
            <a:xfrm>
              <a:off x="1795" y="2907"/>
              <a:ext cx="316" cy="252"/>
              <a:chOff x="2221" y="3571"/>
              <a:chExt cx="316" cy="252"/>
            </a:xfrm>
          </p:grpSpPr>
          <p:sp>
            <p:nvSpPr>
              <p:cNvPr id="193" name="Oval 73">
                <a:extLst>
                  <a:ext uri="{FF2B5EF4-FFF2-40B4-BE49-F238E27FC236}">
                    <a16:creationId xmlns:a16="http://schemas.microsoft.com/office/drawing/2014/main" id="{4FE37E5A-05B2-CD2D-F089-04E1B9AC5ACA}"/>
                  </a:ext>
                </a:extLst>
              </p:cNvPr>
              <p:cNvSpPr>
                <a:spLocks noChangeArrowheads="1"/>
              </p:cNvSpPr>
              <p:nvPr/>
            </p:nvSpPr>
            <p:spPr bwMode="auto">
              <a:xfrm>
                <a:off x="2224" y="3695"/>
                <a:ext cx="313" cy="81"/>
              </a:xfrm>
              <a:prstGeom prst="ellipse">
                <a:avLst/>
              </a:prstGeom>
              <a:solidFill>
                <a:srgbClr val="CCCCFF"/>
              </a:solidFill>
              <a:ln w="12700">
                <a:solidFill>
                  <a:srgbClr val="000000"/>
                </a:solidFill>
                <a:round/>
                <a:headEnd/>
                <a:tailEnd/>
              </a:ln>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ea typeface="ＭＳ Ｐゴシック" charset="0"/>
                </a:endParaRPr>
              </a:p>
            </p:txBody>
          </p:sp>
          <p:sp>
            <p:nvSpPr>
              <p:cNvPr id="194" name="Line 74">
                <a:extLst>
                  <a:ext uri="{FF2B5EF4-FFF2-40B4-BE49-F238E27FC236}">
                    <a16:creationId xmlns:a16="http://schemas.microsoft.com/office/drawing/2014/main" id="{54846976-E11E-FD23-A4E2-81FDBDC79D6C}"/>
                  </a:ext>
                </a:extLst>
              </p:cNvPr>
              <p:cNvSpPr>
                <a:spLocks noChangeShapeType="1"/>
              </p:cNvSpPr>
              <p:nvPr/>
            </p:nvSpPr>
            <p:spPr bwMode="auto">
              <a:xfrm>
                <a:off x="2224" y="3688"/>
                <a:ext cx="0" cy="50"/>
              </a:xfrm>
              <a:prstGeom prst="line">
                <a:avLst/>
              </a:prstGeom>
              <a:noFill/>
              <a:ln w="12700">
                <a:solidFill>
                  <a:srgbClr val="000000"/>
                </a:solidFill>
                <a:round/>
                <a:headEnd/>
                <a:tailEnd/>
              </a:ln>
              <a:extLst>
                <a:ext uri="{909E8E84-426E-40dd-AFC4-6F175D3DCCD1}">
                  <a14:hiddenFill xmlns="" xmlns:a14="http://schemas.microsoft.com/office/drawing/2010/main">
                    <a:noFill/>
                  </a14:hiddenFill>
                </a:ext>
              </a:extLst>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ea typeface="ＭＳ Ｐゴシック" charset="0"/>
                </a:endParaRPr>
              </a:p>
            </p:txBody>
          </p:sp>
          <p:sp>
            <p:nvSpPr>
              <p:cNvPr id="195" name="Line 75">
                <a:extLst>
                  <a:ext uri="{FF2B5EF4-FFF2-40B4-BE49-F238E27FC236}">
                    <a16:creationId xmlns:a16="http://schemas.microsoft.com/office/drawing/2014/main" id="{51836534-FC46-2026-FFEE-B98075968A50}"/>
                  </a:ext>
                </a:extLst>
              </p:cNvPr>
              <p:cNvSpPr>
                <a:spLocks noChangeShapeType="1"/>
              </p:cNvSpPr>
              <p:nvPr/>
            </p:nvSpPr>
            <p:spPr bwMode="auto">
              <a:xfrm>
                <a:off x="2537" y="3688"/>
                <a:ext cx="0" cy="50"/>
              </a:xfrm>
              <a:prstGeom prst="line">
                <a:avLst/>
              </a:prstGeom>
              <a:noFill/>
              <a:ln w="12700">
                <a:solidFill>
                  <a:srgbClr val="000000"/>
                </a:solidFill>
                <a:round/>
                <a:headEnd/>
                <a:tailEnd/>
              </a:ln>
              <a:extLst>
                <a:ext uri="{909E8E84-426E-40dd-AFC4-6F175D3DCCD1}">
                  <a14:hiddenFill xmlns="" xmlns:a14="http://schemas.microsoft.com/office/drawing/2010/main">
                    <a:noFill/>
                  </a14:hiddenFill>
                </a:ext>
              </a:extLst>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ea typeface="ＭＳ Ｐゴシック" charset="0"/>
                </a:endParaRPr>
              </a:p>
            </p:txBody>
          </p:sp>
          <p:sp>
            <p:nvSpPr>
              <p:cNvPr id="196" name="Rectangle 76">
                <a:extLst>
                  <a:ext uri="{FF2B5EF4-FFF2-40B4-BE49-F238E27FC236}">
                    <a16:creationId xmlns:a16="http://schemas.microsoft.com/office/drawing/2014/main" id="{B3D37CFB-CA97-1FBA-3589-8021F9F32FA3}"/>
                  </a:ext>
                </a:extLst>
              </p:cNvPr>
              <p:cNvSpPr>
                <a:spLocks noChangeArrowheads="1"/>
              </p:cNvSpPr>
              <p:nvPr/>
            </p:nvSpPr>
            <p:spPr bwMode="auto">
              <a:xfrm>
                <a:off x="2224" y="3688"/>
                <a:ext cx="310" cy="49"/>
              </a:xfrm>
              <a:prstGeom prst="rect">
                <a:avLst/>
              </a:prstGeom>
              <a:solidFill>
                <a:srgbClr val="CCCCFF"/>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wrap="none" anchor="ctr"/>
              <a:lstStyle/>
              <a:p>
                <a:pPr marL="0" marR="0" lvl="0" indent="0" algn="ctr" defTabSz="914400" eaLnBrk="0" fontAlgn="base" latinLnBrk="0" hangingPunct="0">
                  <a:lnSpc>
                    <a:spcPct val="100000"/>
                  </a:lnSpc>
                  <a:spcBef>
                    <a:spcPct val="0"/>
                  </a:spcBef>
                  <a:spcAft>
                    <a:spcPct val="0"/>
                  </a:spcAft>
                  <a:buClrTx/>
                  <a:buSzTx/>
                  <a:buFontTx/>
                  <a:buNone/>
                  <a:tabLst/>
                  <a:defRPr/>
                </a:pPr>
                <a:endParaRPr kumimoji="0" lang="en-US" sz="2400" b="0" i="0" u="none" strike="noStrike" kern="0" cap="none" spc="0" normalizeH="0" baseline="0" noProof="0" dirty="0">
                  <a:ln>
                    <a:noFill/>
                  </a:ln>
                  <a:solidFill>
                    <a:srgbClr val="000000"/>
                  </a:solidFill>
                  <a:effectLst/>
                  <a:uLnTx/>
                  <a:uFillTx/>
                  <a:ea typeface="ＭＳ Ｐゴシック" charset="0"/>
                </a:endParaRPr>
              </a:p>
            </p:txBody>
          </p:sp>
          <p:sp>
            <p:nvSpPr>
              <p:cNvPr id="197" name="Oval 77">
                <a:extLst>
                  <a:ext uri="{FF2B5EF4-FFF2-40B4-BE49-F238E27FC236}">
                    <a16:creationId xmlns:a16="http://schemas.microsoft.com/office/drawing/2014/main" id="{524CB18A-E425-C29D-8133-DF70CE3E55C7}"/>
                  </a:ext>
                </a:extLst>
              </p:cNvPr>
              <p:cNvSpPr>
                <a:spLocks noChangeArrowheads="1"/>
              </p:cNvSpPr>
              <p:nvPr/>
            </p:nvSpPr>
            <p:spPr bwMode="auto">
              <a:xfrm>
                <a:off x="2221" y="3629"/>
                <a:ext cx="313" cy="95"/>
              </a:xfrm>
              <a:prstGeom prst="ellipse">
                <a:avLst/>
              </a:prstGeom>
              <a:solidFill>
                <a:srgbClr val="CCCCFF"/>
              </a:solidFill>
              <a:ln w="12700">
                <a:solidFill>
                  <a:srgbClr val="000000"/>
                </a:solidFill>
                <a:round/>
                <a:headEnd/>
                <a:tailEnd/>
              </a:ln>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ea typeface="ＭＳ Ｐゴシック" charset="0"/>
                </a:endParaRPr>
              </a:p>
            </p:txBody>
          </p:sp>
          <p:grpSp>
            <p:nvGrpSpPr>
              <p:cNvPr id="198" name="Group 78">
                <a:extLst>
                  <a:ext uri="{FF2B5EF4-FFF2-40B4-BE49-F238E27FC236}">
                    <a16:creationId xmlns:a16="http://schemas.microsoft.com/office/drawing/2014/main" id="{B2127CC2-F227-CCB6-1EC6-0917962E50BC}"/>
                  </a:ext>
                </a:extLst>
              </p:cNvPr>
              <p:cNvGrpSpPr>
                <a:grpSpLocks/>
              </p:cNvGrpSpPr>
              <p:nvPr/>
            </p:nvGrpSpPr>
            <p:grpSpPr bwMode="auto">
              <a:xfrm>
                <a:off x="2283" y="3571"/>
                <a:ext cx="206" cy="252"/>
                <a:chOff x="2954" y="2425"/>
                <a:chExt cx="209" cy="252"/>
              </a:xfrm>
            </p:grpSpPr>
            <p:sp>
              <p:nvSpPr>
                <p:cNvPr id="199" name="Rectangle 79">
                  <a:extLst>
                    <a:ext uri="{FF2B5EF4-FFF2-40B4-BE49-F238E27FC236}">
                      <a16:creationId xmlns:a16="http://schemas.microsoft.com/office/drawing/2014/main" id="{FFD5B4C2-0D5C-1975-3A35-5B64D0B0CDC0}"/>
                    </a:ext>
                  </a:extLst>
                </p:cNvPr>
                <p:cNvSpPr>
                  <a:spLocks noChangeArrowheads="1"/>
                </p:cNvSpPr>
                <p:nvPr/>
              </p:nvSpPr>
              <p:spPr bwMode="auto">
                <a:xfrm>
                  <a:off x="2982" y="2490"/>
                  <a:ext cx="146" cy="132"/>
                </a:xfrm>
                <a:prstGeom prst="rect">
                  <a:avLst/>
                </a:prstGeom>
                <a:solidFill>
                  <a:srgbClr val="CCCCFF"/>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ea typeface="ＭＳ Ｐゴシック" charset="0"/>
                  </a:endParaRPr>
                </a:p>
              </p:txBody>
            </p:sp>
            <p:sp>
              <p:nvSpPr>
                <p:cNvPr id="200" name="Text Box 80">
                  <a:extLst>
                    <a:ext uri="{FF2B5EF4-FFF2-40B4-BE49-F238E27FC236}">
                      <a16:creationId xmlns:a16="http://schemas.microsoft.com/office/drawing/2014/main" id="{B27D006F-F3F5-5CDA-4781-3C6C712AEEB2}"/>
                    </a:ext>
                  </a:extLst>
                </p:cNvPr>
                <p:cNvSpPr txBox="1">
                  <a:spLocks noChangeArrowheads="1"/>
                </p:cNvSpPr>
                <p:nvPr/>
              </p:nvSpPr>
              <p:spPr bwMode="auto">
                <a:xfrm>
                  <a:off x="2954" y="2425"/>
                  <a:ext cx="209" cy="25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en-US" sz="2000" b="0" i="0" u="none" strike="noStrike" kern="0" cap="none" spc="0" normalizeH="0" baseline="0" noProof="0" dirty="0">
                      <a:ln>
                        <a:noFill/>
                      </a:ln>
                      <a:solidFill>
                        <a:srgbClr val="000000"/>
                      </a:solidFill>
                      <a:effectLst/>
                      <a:uLnTx/>
                      <a:uFillTx/>
                      <a:latin typeface="+mn-lt"/>
                      <a:ea typeface="ＭＳ Ｐゴシック" charset="0"/>
                    </a:rPr>
                    <a:t>d</a:t>
                  </a:r>
                  <a:endParaRPr kumimoji="0" lang="en-US" sz="2400" b="0" i="0" u="none" strike="noStrike" kern="0" cap="none" spc="0" normalizeH="0" baseline="0" noProof="0" dirty="0">
                    <a:ln>
                      <a:noFill/>
                    </a:ln>
                    <a:solidFill>
                      <a:srgbClr val="000000"/>
                    </a:solidFill>
                    <a:effectLst/>
                    <a:uLnTx/>
                    <a:uFillTx/>
                    <a:latin typeface="+mn-lt"/>
                    <a:ea typeface="ＭＳ Ｐゴシック" charset="0"/>
                  </a:endParaRPr>
                </a:p>
              </p:txBody>
            </p:sp>
          </p:grpSp>
        </p:grpSp>
        <p:grpSp>
          <p:nvGrpSpPr>
            <p:cNvPr id="165" name="Group 81">
              <a:extLst>
                <a:ext uri="{FF2B5EF4-FFF2-40B4-BE49-F238E27FC236}">
                  <a16:creationId xmlns:a16="http://schemas.microsoft.com/office/drawing/2014/main" id="{3FBF7E1B-F8C2-201B-47BF-1800451B15FC}"/>
                </a:ext>
              </a:extLst>
            </p:cNvPr>
            <p:cNvGrpSpPr>
              <a:grpSpLocks/>
            </p:cNvGrpSpPr>
            <p:nvPr/>
          </p:nvGrpSpPr>
          <p:grpSpPr bwMode="auto">
            <a:xfrm>
              <a:off x="2195" y="3198"/>
              <a:ext cx="315" cy="252"/>
              <a:chOff x="2903" y="2884"/>
              <a:chExt cx="315" cy="252"/>
            </a:xfrm>
          </p:grpSpPr>
          <p:grpSp>
            <p:nvGrpSpPr>
              <p:cNvPr id="184" name="Group 82">
                <a:extLst>
                  <a:ext uri="{FF2B5EF4-FFF2-40B4-BE49-F238E27FC236}">
                    <a16:creationId xmlns:a16="http://schemas.microsoft.com/office/drawing/2014/main" id="{F7662E96-945E-3620-7F9E-46CF827DFCCC}"/>
                  </a:ext>
                </a:extLst>
              </p:cNvPr>
              <p:cNvGrpSpPr>
                <a:grpSpLocks/>
              </p:cNvGrpSpPr>
              <p:nvPr/>
            </p:nvGrpSpPr>
            <p:grpSpPr bwMode="auto">
              <a:xfrm>
                <a:off x="2903" y="2938"/>
                <a:ext cx="315" cy="144"/>
                <a:chOff x="2903" y="2938"/>
                <a:chExt cx="315" cy="144"/>
              </a:xfrm>
            </p:grpSpPr>
            <p:sp>
              <p:nvSpPr>
                <p:cNvPr id="188" name="Oval 83">
                  <a:extLst>
                    <a:ext uri="{FF2B5EF4-FFF2-40B4-BE49-F238E27FC236}">
                      <a16:creationId xmlns:a16="http://schemas.microsoft.com/office/drawing/2014/main" id="{DA71716F-97EE-EFCB-CE3C-D0CF6C83839B}"/>
                    </a:ext>
                  </a:extLst>
                </p:cNvPr>
                <p:cNvSpPr>
                  <a:spLocks noChangeArrowheads="1"/>
                </p:cNvSpPr>
                <p:nvPr/>
              </p:nvSpPr>
              <p:spPr bwMode="auto">
                <a:xfrm>
                  <a:off x="2903" y="3001"/>
                  <a:ext cx="312" cy="81"/>
                </a:xfrm>
                <a:prstGeom prst="ellipse">
                  <a:avLst/>
                </a:prstGeom>
                <a:solidFill>
                  <a:srgbClr val="CCCCFF"/>
                </a:solidFill>
                <a:ln w="12700">
                  <a:solidFill>
                    <a:srgbClr val="000000"/>
                  </a:solidFill>
                  <a:round/>
                  <a:headEnd/>
                  <a:tailEnd/>
                </a:ln>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ea typeface="ＭＳ Ｐゴシック" charset="0"/>
                  </a:endParaRPr>
                </a:p>
              </p:txBody>
            </p:sp>
            <p:sp>
              <p:nvSpPr>
                <p:cNvPr id="189" name="Line 84">
                  <a:extLst>
                    <a:ext uri="{FF2B5EF4-FFF2-40B4-BE49-F238E27FC236}">
                      <a16:creationId xmlns:a16="http://schemas.microsoft.com/office/drawing/2014/main" id="{A8858904-6006-4EDE-D188-EF2E06BBB1E8}"/>
                    </a:ext>
                  </a:extLst>
                </p:cNvPr>
                <p:cNvSpPr>
                  <a:spLocks noChangeShapeType="1"/>
                </p:cNvSpPr>
                <p:nvPr/>
              </p:nvSpPr>
              <p:spPr bwMode="auto">
                <a:xfrm>
                  <a:off x="2903" y="2994"/>
                  <a:ext cx="0" cy="50"/>
                </a:xfrm>
                <a:prstGeom prst="line">
                  <a:avLst/>
                </a:prstGeom>
                <a:noFill/>
                <a:ln w="12700">
                  <a:solidFill>
                    <a:srgbClr val="000000"/>
                  </a:solidFill>
                  <a:round/>
                  <a:headEnd/>
                  <a:tailEnd/>
                </a:ln>
                <a:extLst>
                  <a:ext uri="{909E8E84-426E-40dd-AFC4-6F175D3DCCD1}">
                    <a14:hiddenFill xmlns="" xmlns:a14="http://schemas.microsoft.com/office/drawing/2010/main">
                      <a:noFill/>
                    </a14:hiddenFill>
                  </a:ext>
                </a:extLst>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ea typeface="ＭＳ Ｐゴシック" charset="0"/>
                  </a:endParaRPr>
                </a:p>
              </p:txBody>
            </p:sp>
            <p:sp>
              <p:nvSpPr>
                <p:cNvPr id="190" name="Line 85">
                  <a:extLst>
                    <a:ext uri="{FF2B5EF4-FFF2-40B4-BE49-F238E27FC236}">
                      <a16:creationId xmlns:a16="http://schemas.microsoft.com/office/drawing/2014/main" id="{7BED96F6-A1AD-AFC7-0053-0F7E825B2F55}"/>
                    </a:ext>
                  </a:extLst>
                </p:cNvPr>
                <p:cNvSpPr>
                  <a:spLocks noChangeShapeType="1"/>
                </p:cNvSpPr>
                <p:nvPr/>
              </p:nvSpPr>
              <p:spPr bwMode="auto">
                <a:xfrm>
                  <a:off x="3215" y="2994"/>
                  <a:ext cx="0" cy="50"/>
                </a:xfrm>
                <a:prstGeom prst="line">
                  <a:avLst/>
                </a:prstGeom>
                <a:noFill/>
                <a:ln w="12700">
                  <a:solidFill>
                    <a:srgbClr val="000000"/>
                  </a:solidFill>
                  <a:round/>
                  <a:headEnd/>
                  <a:tailEnd/>
                </a:ln>
                <a:extLst>
                  <a:ext uri="{909E8E84-426E-40dd-AFC4-6F175D3DCCD1}">
                    <a14:hiddenFill xmlns="" xmlns:a14="http://schemas.microsoft.com/office/drawing/2010/main">
                      <a:noFill/>
                    </a14:hiddenFill>
                  </a:ext>
                </a:extLst>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ea typeface="ＭＳ Ｐゴシック" charset="0"/>
                  </a:endParaRPr>
                </a:p>
              </p:txBody>
            </p:sp>
            <p:sp>
              <p:nvSpPr>
                <p:cNvPr id="191" name="Rectangle 86">
                  <a:extLst>
                    <a:ext uri="{FF2B5EF4-FFF2-40B4-BE49-F238E27FC236}">
                      <a16:creationId xmlns:a16="http://schemas.microsoft.com/office/drawing/2014/main" id="{19106936-6137-16C1-13F9-28AB71F63467}"/>
                    </a:ext>
                  </a:extLst>
                </p:cNvPr>
                <p:cNvSpPr>
                  <a:spLocks noChangeArrowheads="1"/>
                </p:cNvSpPr>
                <p:nvPr/>
              </p:nvSpPr>
              <p:spPr bwMode="auto">
                <a:xfrm>
                  <a:off x="2903" y="2994"/>
                  <a:ext cx="309" cy="49"/>
                </a:xfrm>
                <a:prstGeom prst="rect">
                  <a:avLst/>
                </a:prstGeom>
                <a:solidFill>
                  <a:srgbClr val="CCCCFF"/>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wrap="none" anchor="ctr"/>
                <a:lstStyle/>
                <a:p>
                  <a:pPr marL="0" marR="0" lvl="0" indent="0" algn="ctr" defTabSz="914400" eaLnBrk="0" fontAlgn="base" latinLnBrk="0" hangingPunct="0">
                    <a:lnSpc>
                      <a:spcPct val="100000"/>
                    </a:lnSpc>
                    <a:spcBef>
                      <a:spcPct val="0"/>
                    </a:spcBef>
                    <a:spcAft>
                      <a:spcPct val="0"/>
                    </a:spcAft>
                    <a:buClrTx/>
                    <a:buSzTx/>
                    <a:buFontTx/>
                    <a:buNone/>
                    <a:tabLst/>
                    <a:defRPr/>
                  </a:pPr>
                  <a:endParaRPr kumimoji="0" lang="en-US" sz="2400" b="0" i="0" u="none" strike="noStrike" kern="0" cap="none" spc="0" normalizeH="0" baseline="0" noProof="0" dirty="0">
                    <a:ln>
                      <a:noFill/>
                    </a:ln>
                    <a:solidFill>
                      <a:srgbClr val="000000"/>
                    </a:solidFill>
                    <a:effectLst/>
                    <a:uLnTx/>
                    <a:uFillTx/>
                    <a:ea typeface="ＭＳ Ｐゴシック" charset="0"/>
                  </a:endParaRPr>
                </a:p>
              </p:txBody>
            </p:sp>
            <p:sp>
              <p:nvSpPr>
                <p:cNvPr id="192" name="Oval 87">
                  <a:extLst>
                    <a:ext uri="{FF2B5EF4-FFF2-40B4-BE49-F238E27FC236}">
                      <a16:creationId xmlns:a16="http://schemas.microsoft.com/office/drawing/2014/main" id="{FBAF5013-04F5-00D8-51C0-FB4A5AF0672A}"/>
                    </a:ext>
                  </a:extLst>
                </p:cNvPr>
                <p:cNvSpPr>
                  <a:spLocks noChangeArrowheads="1"/>
                </p:cNvSpPr>
                <p:nvPr/>
              </p:nvSpPr>
              <p:spPr bwMode="auto">
                <a:xfrm>
                  <a:off x="2906" y="2938"/>
                  <a:ext cx="312" cy="95"/>
                </a:xfrm>
                <a:prstGeom prst="ellipse">
                  <a:avLst/>
                </a:prstGeom>
                <a:solidFill>
                  <a:srgbClr val="CCCCFF"/>
                </a:solidFill>
                <a:ln w="12700">
                  <a:solidFill>
                    <a:srgbClr val="000000"/>
                  </a:solidFill>
                  <a:round/>
                  <a:headEnd/>
                  <a:tailEnd/>
                </a:ln>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ea typeface="ＭＳ Ｐゴシック" charset="0"/>
                  </a:endParaRPr>
                </a:p>
              </p:txBody>
            </p:sp>
          </p:grpSp>
          <p:grpSp>
            <p:nvGrpSpPr>
              <p:cNvPr id="185" name="Group 88">
                <a:extLst>
                  <a:ext uri="{FF2B5EF4-FFF2-40B4-BE49-F238E27FC236}">
                    <a16:creationId xmlns:a16="http://schemas.microsoft.com/office/drawing/2014/main" id="{6AF66BE5-82E0-6105-1F00-6F6D312FCFB9}"/>
                  </a:ext>
                </a:extLst>
              </p:cNvPr>
              <p:cNvGrpSpPr>
                <a:grpSpLocks/>
              </p:cNvGrpSpPr>
              <p:nvPr/>
            </p:nvGrpSpPr>
            <p:grpSpPr bwMode="auto">
              <a:xfrm>
                <a:off x="2963" y="2884"/>
                <a:ext cx="185" cy="252"/>
                <a:chOff x="2964" y="2425"/>
                <a:chExt cx="188" cy="252"/>
              </a:xfrm>
            </p:grpSpPr>
            <p:sp>
              <p:nvSpPr>
                <p:cNvPr id="186" name="Rectangle 89">
                  <a:extLst>
                    <a:ext uri="{FF2B5EF4-FFF2-40B4-BE49-F238E27FC236}">
                      <a16:creationId xmlns:a16="http://schemas.microsoft.com/office/drawing/2014/main" id="{0CE6059F-97F9-7CD5-ECB1-85155BE87B40}"/>
                    </a:ext>
                  </a:extLst>
                </p:cNvPr>
                <p:cNvSpPr>
                  <a:spLocks noChangeArrowheads="1"/>
                </p:cNvSpPr>
                <p:nvPr/>
              </p:nvSpPr>
              <p:spPr bwMode="auto">
                <a:xfrm>
                  <a:off x="2982" y="2490"/>
                  <a:ext cx="146" cy="132"/>
                </a:xfrm>
                <a:prstGeom prst="rect">
                  <a:avLst/>
                </a:prstGeom>
                <a:solidFill>
                  <a:srgbClr val="CCCCFF"/>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ea typeface="ＭＳ Ｐゴシック" charset="0"/>
                  </a:endParaRPr>
                </a:p>
              </p:txBody>
            </p:sp>
            <p:sp>
              <p:nvSpPr>
                <p:cNvPr id="187" name="Text Box 90">
                  <a:extLst>
                    <a:ext uri="{FF2B5EF4-FFF2-40B4-BE49-F238E27FC236}">
                      <a16:creationId xmlns:a16="http://schemas.microsoft.com/office/drawing/2014/main" id="{0211BFF1-1541-496F-D36C-CC64A0ABD847}"/>
                    </a:ext>
                  </a:extLst>
                </p:cNvPr>
                <p:cNvSpPr txBox="1">
                  <a:spLocks noChangeArrowheads="1"/>
                </p:cNvSpPr>
                <p:nvPr/>
              </p:nvSpPr>
              <p:spPr bwMode="auto">
                <a:xfrm>
                  <a:off x="2964" y="2425"/>
                  <a:ext cx="188" cy="25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en-US" sz="2000" b="0" i="0" u="none" strike="noStrike" kern="0" cap="none" spc="0" normalizeH="0" baseline="0" noProof="0" dirty="0">
                      <a:ln>
                        <a:noFill/>
                      </a:ln>
                      <a:solidFill>
                        <a:srgbClr val="000000"/>
                      </a:solidFill>
                      <a:effectLst/>
                      <a:uLnTx/>
                      <a:uFillTx/>
                      <a:latin typeface="+mn-lt"/>
                      <a:ea typeface="ＭＳ Ｐゴシック" charset="0"/>
                    </a:rPr>
                    <a:t>c</a:t>
                  </a:r>
                  <a:endParaRPr kumimoji="0" lang="en-US" sz="2400" b="0" i="0" u="none" strike="noStrike" kern="0" cap="none" spc="0" normalizeH="0" baseline="0" noProof="0" dirty="0">
                    <a:ln>
                      <a:noFill/>
                    </a:ln>
                    <a:solidFill>
                      <a:srgbClr val="000000"/>
                    </a:solidFill>
                    <a:effectLst/>
                    <a:uLnTx/>
                    <a:uFillTx/>
                    <a:latin typeface="+mn-lt"/>
                    <a:ea typeface="ＭＳ Ｐゴシック" charset="0"/>
                  </a:endParaRPr>
                </a:p>
              </p:txBody>
            </p:sp>
          </p:grpSp>
        </p:grpSp>
        <p:grpSp>
          <p:nvGrpSpPr>
            <p:cNvPr id="166" name="Group 91">
              <a:extLst>
                <a:ext uri="{FF2B5EF4-FFF2-40B4-BE49-F238E27FC236}">
                  <a16:creationId xmlns:a16="http://schemas.microsoft.com/office/drawing/2014/main" id="{B09AA673-346C-3103-810D-89EF7F9E2E76}"/>
                </a:ext>
              </a:extLst>
            </p:cNvPr>
            <p:cNvGrpSpPr>
              <a:grpSpLocks/>
            </p:cNvGrpSpPr>
            <p:nvPr/>
          </p:nvGrpSpPr>
          <p:grpSpPr bwMode="auto">
            <a:xfrm>
              <a:off x="2607" y="2916"/>
              <a:ext cx="316" cy="252"/>
              <a:chOff x="2217" y="2884"/>
              <a:chExt cx="316" cy="252"/>
            </a:xfrm>
          </p:grpSpPr>
          <p:sp>
            <p:nvSpPr>
              <p:cNvPr id="176" name="Oval 92">
                <a:extLst>
                  <a:ext uri="{FF2B5EF4-FFF2-40B4-BE49-F238E27FC236}">
                    <a16:creationId xmlns:a16="http://schemas.microsoft.com/office/drawing/2014/main" id="{3E8DD926-12CA-40B2-77C6-10E8310E72C2}"/>
                  </a:ext>
                </a:extLst>
              </p:cNvPr>
              <p:cNvSpPr>
                <a:spLocks noChangeArrowheads="1"/>
              </p:cNvSpPr>
              <p:nvPr/>
            </p:nvSpPr>
            <p:spPr bwMode="auto">
              <a:xfrm>
                <a:off x="2220" y="3005"/>
                <a:ext cx="313" cy="81"/>
              </a:xfrm>
              <a:prstGeom prst="ellipse">
                <a:avLst/>
              </a:prstGeom>
              <a:solidFill>
                <a:srgbClr val="CCCCFF"/>
              </a:solidFill>
              <a:ln w="12700">
                <a:solidFill>
                  <a:srgbClr val="000000"/>
                </a:solidFill>
                <a:round/>
                <a:headEnd/>
                <a:tailEnd/>
              </a:ln>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ea typeface="ＭＳ Ｐゴシック" charset="0"/>
                </a:endParaRPr>
              </a:p>
            </p:txBody>
          </p:sp>
          <p:sp>
            <p:nvSpPr>
              <p:cNvPr id="177" name="Line 93">
                <a:extLst>
                  <a:ext uri="{FF2B5EF4-FFF2-40B4-BE49-F238E27FC236}">
                    <a16:creationId xmlns:a16="http://schemas.microsoft.com/office/drawing/2014/main" id="{5FBBB992-6894-58D3-D379-EFD63E5B2713}"/>
                  </a:ext>
                </a:extLst>
              </p:cNvPr>
              <p:cNvSpPr>
                <a:spLocks noChangeShapeType="1"/>
              </p:cNvSpPr>
              <p:nvPr/>
            </p:nvSpPr>
            <p:spPr bwMode="auto">
              <a:xfrm>
                <a:off x="2220" y="2998"/>
                <a:ext cx="0" cy="50"/>
              </a:xfrm>
              <a:prstGeom prst="line">
                <a:avLst/>
              </a:prstGeom>
              <a:noFill/>
              <a:ln w="12700">
                <a:solidFill>
                  <a:srgbClr val="000000"/>
                </a:solidFill>
                <a:round/>
                <a:headEnd/>
                <a:tailEnd/>
              </a:ln>
              <a:extLst>
                <a:ext uri="{909E8E84-426E-40dd-AFC4-6F175D3DCCD1}">
                  <a14:hiddenFill xmlns="" xmlns:a14="http://schemas.microsoft.com/office/drawing/2010/main">
                    <a:noFill/>
                  </a14:hiddenFill>
                </a:ext>
              </a:extLst>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ea typeface="ＭＳ Ｐゴシック" charset="0"/>
                </a:endParaRPr>
              </a:p>
            </p:txBody>
          </p:sp>
          <p:sp>
            <p:nvSpPr>
              <p:cNvPr id="178" name="Line 94">
                <a:extLst>
                  <a:ext uri="{FF2B5EF4-FFF2-40B4-BE49-F238E27FC236}">
                    <a16:creationId xmlns:a16="http://schemas.microsoft.com/office/drawing/2014/main" id="{12947DF5-2BFE-E48D-1D3A-72AB41E7CDD8}"/>
                  </a:ext>
                </a:extLst>
              </p:cNvPr>
              <p:cNvSpPr>
                <a:spLocks noChangeShapeType="1"/>
              </p:cNvSpPr>
              <p:nvPr/>
            </p:nvSpPr>
            <p:spPr bwMode="auto">
              <a:xfrm>
                <a:off x="2533" y="2998"/>
                <a:ext cx="0" cy="50"/>
              </a:xfrm>
              <a:prstGeom prst="line">
                <a:avLst/>
              </a:prstGeom>
              <a:noFill/>
              <a:ln w="12700">
                <a:solidFill>
                  <a:srgbClr val="000000"/>
                </a:solidFill>
                <a:round/>
                <a:headEnd/>
                <a:tailEnd/>
              </a:ln>
              <a:extLst>
                <a:ext uri="{909E8E84-426E-40dd-AFC4-6F175D3DCCD1}">
                  <a14:hiddenFill xmlns="" xmlns:a14="http://schemas.microsoft.com/office/drawing/2010/main">
                    <a:noFill/>
                  </a14:hiddenFill>
                </a:ext>
              </a:extLst>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ea typeface="ＭＳ Ｐゴシック" charset="0"/>
                </a:endParaRPr>
              </a:p>
            </p:txBody>
          </p:sp>
          <p:sp>
            <p:nvSpPr>
              <p:cNvPr id="179" name="Rectangle 95">
                <a:extLst>
                  <a:ext uri="{FF2B5EF4-FFF2-40B4-BE49-F238E27FC236}">
                    <a16:creationId xmlns:a16="http://schemas.microsoft.com/office/drawing/2014/main" id="{8F5925A6-C087-B2F2-8F80-E053F732ACD8}"/>
                  </a:ext>
                </a:extLst>
              </p:cNvPr>
              <p:cNvSpPr>
                <a:spLocks noChangeArrowheads="1"/>
              </p:cNvSpPr>
              <p:nvPr/>
            </p:nvSpPr>
            <p:spPr bwMode="auto">
              <a:xfrm>
                <a:off x="2220" y="2998"/>
                <a:ext cx="310" cy="49"/>
              </a:xfrm>
              <a:prstGeom prst="rect">
                <a:avLst/>
              </a:prstGeom>
              <a:solidFill>
                <a:srgbClr val="CCCCFF"/>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wrap="none" anchor="ctr"/>
              <a:lstStyle/>
              <a:p>
                <a:pPr marL="0" marR="0" lvl="0" indent="0" algn="ctr" defTabSz="914400" eaLnBrk="0" fontAlgn="base" latinLnBrk="0" hangingPunct="0">
                  <a:lnSpc>
                    <a:spcPct val="100000"/>
                  </a:lnSpc>
                  <a:spcBef>
                    <a:spcPct val="0"/>
                  </a:spcBef>
                  <a:spcAft>
                    <a:spcPct val="0"/>
                  </a:spcAft>
                  <a:buClrTx/>
                  <a:buSzTx/>
                  <a:buFontTx/>
                  <a:buNone/>
                  <a:tabLst/>
                  <a:defRPr/>
                </a:pPr>
                <a:endParaRPr kumimoji="0" lang="en-US" sz="2400" b="0" i="0" u="none" strike="noStrike" kern="0" cap="none" spc="0" normalizeH="0" baseline="0" noProof="0" dirty="0">
                  <a:ln>
                    <a:noFill/>
                  </a:ln>
                  <a:solidFill>
                    <a:srgbClr val="000000"/>
                  </a:solidFill>
                  <a:effectLst/>
                  <a:uLnTx/>
                  <a:uFillTx/>
                  <a:ea typeface="ＭＳ Ｐゴシック" charset="0"/>
                </a:endParaRPr>
              </a:p>
            </p:txBody>
          </p:sp>
          <p:sp>
            <p:nvSpPr>
              <p:cNvPr id="180" name="Oval 96">
                <a:extLst>
                  <a:ext uri="{FF2B5EF4-FFF2-40B4-BE49-F238E27FC236}">
                    <a16:creationId xmlns:a16="http://schemas.microsoft.com/office/drawing/2014/main" id="{C2AD4AE0-4206-04E4-2779-B2BBCCB6C285}"/>
                  </a:ext>
                </a:extLst>
              </p:cNvPr>
              <p:cNvSpPr>
                <a:spLocks noChangeArrowheads="1"/>
              </p:cNvSpPr>
              <p:nvPr/>
            </p:nvSpPr>
            <p:spPr bwMode="auto">
              <a:xfrm>
                <a:off x="2217" y="2939"/>
                <a:ext cx="313" cy="95"/>
              </a:xfrm>
              <a:prstGeom prst="ellipse">
                <a:avLst/>
              </a:prstGeom>
              <a:solidFill>
                <a:srgbClr val="CCCCFF"/>
              </a:solidFill>
              <a:ln w="12700">
                <a:solidFill>
                  <a:srgbClr val="000000"/>
                </a:solidFill>
                <a:round/>
                <a:headEnd/>
                <a:tailEnd/>
              </a:ln>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ea typeface="ＭＳ Ｐゴシック" charset="0"/>
                </a:endParaRPr>
              </a:p>
            </p:txBody>
          </p:sp>
          <p:grpSp>
            <p:nvGrpSpPr>
              <p:cNvPr id="181" name="Group 97">
                <a:extLst>
                  <a:ext uri="{FF2B5EF4-FFF2-40B4-BE49-F238E27FC236}">
                    <a16:creationId xmlns:a16="http://schemas.microsoft.com/office/drawing/2014/main" id="{3D1FDED9-5B08-B0F1-F942-3FF9FB2737A9}"/>
                  </a:ext>
                </a:extLst>
              </p:cNvPr>
              <p:cNvGrpSpPr>
                <a:grpSpLocks/>
              </p:cNvGrpSpPr>
              <p:nvPr/>
            </p:nvGrpSpPr>
            <p:grpSpPr bwMode="auto">
              <a:xfrm>
                <a:off x="2276" y="2884"/>
                <a:ext cx="206" cy="252"/>
                <a:chOff x="2954" y="2425"/>
                <a:chExt cx="209" cy="252"/>
              </a:xfrm>
            </p:grpSpPr>
            <p:sp>
              <p:nvSpPr>
                <p:cNvPr id="182" name="Rectangle 98">
                  <a:extLst>
                    <a:ext uri="{FF2B5EF4-FFF2-40B4-BE49-F238E27FC236}">
                      <a16:creationId xmlns:a16="http://schemas.microsoft.com/office/drawing/2014/main" id="{5784F92C-445B-B077-75AE-A9CDBB7F6F4A}"/>
                    </a:ext>
                  </a:extLst>
                </p:cNvPr>
                <p:cNvSpPr>
                  <a:spLocks noChangeArrowheads="1"/>
                </p:cNvSpPr>
                <p:nvPr/>
              </p:nvSpPr>
              <p:spPr bwMode="auto">
                <a:xfrm>
                  <a:off x="2982" y="2490"/>
                  <a:ext cx="144" cy="132"/>
                </a:xfrm>
                <a:prstGeom prst="rect">
                  <a:avLst/>
                </a:prstGeom>
                <a:solidFill>
                  <a:srgbClr val="CCCCFF"/>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ea typeface="ＭＳ Ｐゴシック" charset="0"/>
                  </a:endParaRPr>
                </a:p>
              </p:txBody>
            </p:sp>
            <p:sp>
              <p:nvSpPr>
                <p:cNvPr id="183" name="Text Box 99">
                  <a:extLst>
                    <a:ext uri="{FF2B5EF4-FFF2-40B4-BE49-F238E27FC236}">
                      <a16:creationId xmlns:a16="http://schemas.microsoft.com/office/drawing/2014/main" id="{2A9110F9-903E-35AF-B6D0-DD5CE37F85C9}"/>
                    </a:ext>
                  </a:extLst>
                </p:cNvPr>
                <p:cNvSpPr txBox="1">
                  <a:spLocks noChangeArrowheads="1"/>
                </p:cNvSpPr>
                <p:nvPr/>
              </p:nvSpPr>
              <p:spPr bwMode="auto">
                <a:xfrm>
                  <a:off x="2954" y="2425"/>
                  <a:ext cx="209" cy="25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en-US" sz="2000" b="0" i="0" u="none" strike="noStrike" kern="0" cap="none" spc="0" normalizeH="0" baseline="0" noProof="0" dirty="0">
                      <a:ln>
                        <a:noFill/>
                      </a:ln>
                      <a:solidFill>
                        <a:srgbClr val="000000"/>
                      </a:solidFill>
                      <a:effectLst/>
                      <a:uLnTx/>
                      <a:uFillTx/>
                      <a:latin typeface="+mn-lt"/>
                      <a:ea typeface="ＭＳ Ｐゴシック" charset="0"/>
                    </a:rPr>
                    <a:t>b</a:t>
                  </a:r>
                  <a:endParaRPr kumimoji="0" lang="en-US" sz="2400" b="0" i="0" u="none" strike="noStrike" kern="0" cap="none" spc="0" normalizeH="0" baseline="0" noProof="0" dirty="0">
                    <a:ln>
                      <a:noFill/>
                    </a:ln>
                    <a:solidFill>
                      <a:srgbClr val="000000"/>
                    </a:solidFill>
                    <a:effectLst/>
                    <a:uLnTx/>
                    <a:uFillTx/>
                    <a:latin typeface="+mn-lt"/>
                    <a:ea typeface="ＭＳ Ｐゴシック" charset="0"/>
                  </a:endParaRPr>
                </a:p>
              </p:txBody>
            </p:sp>
          </p:grpSp>
        </p:grpSp>
        <p:sp>
          <p:nvSpPr>
            <p:cNvPr id="167" name="Freeform 101">
              <a:extLst>
                <a:ext uri="{FF2B5EF4-FFF2-40B4-BE49-F238E27FC236}">
                  <a16:creationId xmlns:a16="http://schemas.microsoft.com/office/drawing/2014/main" id="{C118D3B2-DAD4-087B-214F-E014409B027B}"/>
                </a:ext>
              </a:extLst>
            </p:cNvPr>
            <p:cNvSpPr>
              <a:spLocks/>
            </p:cNvSpPr>
            <p:nvPr/>
          </p:nvSpPr>
          <p:spPr bwMode="auto">
            <a:xfrm flipH="1">
              <a:off x="2505" y="2819"/>
              <a:ext cx="198" cy="156"/>
            </a:xfrm>
            <a:custGeom>
              <a:avLst/>
              <a:gdLst>
                <a:gd name="T0" fmla="*/ 0 w 342"/>
                <a:gd name="T1" fmla="*/ 39 h 186"/>
                <a:gd name="T2" fmla="*/ 3 w 342"/>
                <a:gd name="T3" fmla="*/ 0 h 186"/>
                <a:gd name="T4" fmla="*/ 0 60000 65536"/>
                <a:gd name="T5" fmla="*/ 0 60000 65536"/>
                <a:gd name="T6" fmla="*/ 0 w 342"/>
                <a:gd name="T7" fmla="*/ 0 h 186"/>
                <a:gd name="T8" fmla="*/ 342 w 342"/>
                <a:gd name="T9" fmla="*/ 186 h 186"/>
              </a:gdLst>
              <a:ahLst/>
              <a:cxnLst>
                <a:cxn ang="T4">
                  <a:pos x="T0" y="T1"/>
                </a:cxn>
                <a:cxn ang="T5">
                  <a:pos x="T2" y="T3"/>
                </a:cxn>
              </a:cxnLst>
              <a:rect l="T6" t="T7" r="T8" b="T9"/>
              <a:pathLst>
                <a:path w="342" h="186">
                  <a:moveTo>
                    <a:pt x="0" y="186"/>
                  </a:moveTo>
                  <a:lnTo>
                    <a:pt x="342" y="0"/>
                  </a:lnTo>
                </a:path>
              </a:pathLst>
            </a:custGeom>
            <a:noFill/>
            <a:ln w="12700">
              <a:solidFill>
                <a:srgbClr val="000000"/>
              </a:solidFill>
              <a:round/>
              <a:headEnd type="none" w="med" len="med"/>
              <a:tailEnd type="triangle" w="med" len="med"/>
            </a:ln>
            <a:extLst>
              <a:ext uri="{909E8E84-426E-40dd-AFC4-6F175D3DCCD1}">
                <a14:hiddenFill xmlns="" xmlns:a14="http://schemas.microsoft.com/office/drawing/2010/main">
                  <a:solidFill>
                    <a:srgbClr val="FFFFFF"/>
                  </a:solidFill>
                </a14:hiddenFill>
              </a:ext>
            </a:extLst>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ea typeface="ＭＳ Ｐゴシック" charset="0"/>
              </a:endParaRPr>
            </a:p>
          </p:txBody>
        </p:sp>
        <p:sp>
          <p:nvSpPr>
            <p:cNvPr id="168" name="Freeform 102">
              <a:extLst>
                <a:ext uri="{FF2B5EF4-FFF2-40B4-BE49-F238E27FC236}">
                  <a16:creationId xmlns:a16="http://schemas.microsoft.com/office/drawing/2014/main" id="{0C88E36A-432A-4F63-D56B-C221D9D7DCF8}"/>
                </a:ext>
              </a:extLst>
            </p:cNvPr>
            <p:cNvSpPr>
              <a:spLocks/>
            </p:cNvSpPr>
            <p:nvPr/>
          </p:nvSpPr>
          <p:spPr bwMode="auto">
            <a:xfrm flipH="1" flipV="1">
              <a:off x="2484" y="3125"/>
              <a:ext cx="180" cy="141"/>
            </a:xfrm>
            <a:custGeom>
              <a:avLst/>
              <a:gdLst>
                <a:gd name="T0" fmla="*/ 0 w 342"/>
                <a:gd name="T1" fmla="*/ 15 h 186"/>
                <a:gd name="T2" fmla="*/ 1 w 342"/>
                <a:gd name="T3" fmla="*/ 0 h 186"/>
                <a:gd name="T4" fmla="*/ 0 60000 65536"/>
                <a:gd name="T5" fmla="*/ 0 60000 65536"/>
                <a:gd name="T6" fmla="*/ 0 w 342"/>
                <a:gd name="T7" fmla="*/ 0 h 186"/>
                <a:gd name="T8" fmla="*/ 342 w 342"/>
                <a:gd name="T9" fmla="*/ 186 h 186"/>
              </a:gdLst>
              <a:ahLst/>
              <a:cxnLst>
                <a:cxn ang="T4">
                  <a:pos x="T0" y="T1"/>
                </a:cxn>
                <a:cxn ang="T5">
                  <a:pos x="T2" y="T3"/>
                </a:cxn>
              </a:cxnLst>
              <a:rect l="T6" t="T7" r="T8" b="T9"/>
              <a:pathLst>
                <a:path w="342" h="186">
                  <a:moveTo>
                    <a:pt x="0" y="186"/>
                  </a:moveTo>
                  <a:lnTo>
                    <a:pt x="342" y="0"/>
                  </a:lnTo>
                </a:path>
              </a:pathLst>
            </a:custGeom>
            <a:noFill/>
            <a:ln w="12700">
              <a:solidFill>
                <a:srgbClr val="000000"/>
              </a:solidFill>
              <a:round/>
              <a:headEnd type="triangle" w="med" len="med"/>
              <a:tailEnd type="none" w="med" len="med"/>
            </a:ln>
            <a:extLst>
              <a:ext uri="{909E8E84-426E-40dd-AFC4-6F175D3DCCD1}">
                <a14:hiddenFill xmlns="" xmlns:a14="http://schemas.microsoft.com/office/drawing/2010/main">
                  <a:solidFill>
                    <a:srgbClr val="FFFFFF"/>
                  </a:solidFill>
                </a14:hiddenFill>
              </a:ext>
            </a:extLst>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ea typeface="ＭＳ Ｐゴシック" charset="0"/>
              </a:endParaRPr>
            </a:p>
          </p:txBody>
        </p:sp>
        <p:sp>
          <p:nvSpPr>
            <p:cNvPr id="169" name="Freeform 103">
              <a:extLst>
                <a:ext uri="{FF2B5EF4-FFF2-40B4-BE49-F238E27FC236}">
                  <a16:creationId xmlns:a16="http://schemas.microsoft.com/office/drawing/2014/main" id="{D18B936F-AADA-2B53-6B90-7C73F62532C1}"/>
                </a:ext>
              </a:extLst>
            </p:cNvPr>
            <p:cNvSpPr>
              <a:spLocks/>
            </p:cNvSpPr>
            <p:nvPr/>
          </p:nvSpPr>
          <p:spPr bwMode="auto">
            <a:xfrm flipV="1">
              <a:off x="2031" y="3107"/>
              <a:ext cx="204" cy="156"/>
            </a:xfrm>
            <a:custGeom>
              <a:avLst/>
              <a:gdLst>
                <a:gd name="T0" fmla="*/ 0 w 342"/>
                <a:gd name="T1" fmla="*/ 39 h 186"/>
                <a:gd name="T2" fmla="*/ 4 w 342"/>
                <a:gd name="T3" fmla="*/ 0 h 186"/>
                <a:gd name="T4" fmla="*/ 0 60000 65536"/>
                <a:gd name="T5" fmla="*/ 0 60000 65536"/>
                <a:gd name="T6" fmla="*/ 0 w 342"/>
                <a:gd name="T7" fmla="*/ 0 h 186"/>
                <a:gd name="T8" fmla="*/ 342 w 342"/>
                <a:gd name="T9" fmla="*/ 186 h 186"/>
              </a:gdLst>
              <a:ahLst/>
              <a:cxnLst>
                <a:cxn ang="T4">
                  <a:pos x="T0" y="T1"/>
                </a:cxn>
                <a:cxn ang="T5">
                  <a:pos x="T2" y="T3"/>
                </a:cxn>
              </a:cxnLst>
              <a:rect l="T6" t="T7" r="T8" b="T9"/>
              <a:pathLst>
                <a:path w="342" h="186">
                  <a:moveTo>
                    <a:pt x="0" y="186"/>
                  </a:moveTo>
                  <a:lnTo>
                    <a:pt x="342" y="0"/>
                  </a:lnTo>
                </a:path>
              </a:pathLst>
            </a:custGeom>
            <a:noFill/>
            <a:ln w="12700">
              <a:solidFill>
                <a:srgbClr val="000000"/>
              </a:solidFill>
              <a:round/>
              <a:headEnd type="none" w="med" len="med"/>
              <a:tailEnd type="triangle" w="med" len="med"/>
            </a:ln>
            <a:extLst>
              <a:ext uri="{909E8E84-426E-40dd-AFC4-6F175D3DCCD1}">
                <a14:hiddenFill xmlns="" xmlns:a14="http://schemas.microsoft.com/office/drawing/2010/main">
                  <a:solidFill>
                    <a:srgbClr val="FFFFFF"/>
                  </a:solidFill>
                </a14:hiddenFill>
              </a:ext>
            </a:extLst>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ea typeface="ＭＳ Ｐゴシック" charset="0"/>
              </a:endParaRPr>
            </a:p>
          </p:txBody>
        </p:sp>
        <p:sp>
          <p:nvSpPr>
            <p:cNvPr id="170" name="Freeform 107">
              <a:extLst>
                <a:ext uri="{FF2B5EF4-FFF2-40B4-BE49-F238E27FC236}">
                  <a16:creationId xmlns:a16="http://schemas.microsoft.com/office/drawing/2014/main" id="{8B5D2436-55AC-C009-3632-F11DB67639A0}"/>
                </a:ext>
              </a:extLst>
            </p:cNvPr>
            <p:cNvSpPr>
              <a:spLocks/>
            </p:cNvSpPr>
            <p:nvPr/>
          </p:nvSpPr>
          <p:spPr bwMode="auto">
            <a:xfrm flipH="1" flipV="1">
              <a:off x="2400" y="3086"/>
              <a:ext cx="189" cy="153"/>
            </a:xfrm>
            <a:custGeom>
              <a:avLst/>
              <a:gdLst>
                <a:gd name="T0" fmla="*/ 0 w 342"/>
                <a:gd name="T1" fmla="*/ 32 h 186"/>
                <a:gd name="T2" fmla="*/ 2 w 342"/>
                <a:gd name="T3" fmla="*/ 0 h 186"/>
                <a:gd name="T4" fmla="*/ 0 60000 65536"/>
                <a:gd name="T5" fmla="*/ 0 60000 65536"/>
                <a:gd name="T6" fmla="*/ 0 w 342"/>
                <a:gd name="T7" fmla="*/ 0 h 186"/>
                <a:gd name="T8" fmla="*/ 342 w 342"/>
                <a:gd name="T9" fmla="*/ 186 h 186"/>
              </a:gdLst>
              <a:ahLst/>
              <a:cxnLst>
                <a:cxn ang="T4">
                  <a:pos x="T0" y="T1"/>
                </a:cxn>
                <a:cxn ang="T5">
                  <a:pos x="T2" y="T3"/>
                </a:cxn>
              </a:cxnLst>
              <a:rect l="T6" t="T7" r="T8" b="T9"/>
              <a:pathLst>
                <a:path w="342" h="186">
                  <a:moveTo>
                    <a:pt x="0" y="186"/>
                  </a:moveTo>
                  <a:lnTo>
                    <a:pt x="342" y="0"/>
                  </a:lnTo>
                </a:path>
              </a:pathLst>
            </a:custGeom>
            <a:noFill/>
            <a:ln w="12700">
              <a:solidFill>
                <a:srgbClr val="000000"/>
              </a:solidFill>
              <a:round/>
              <a:headEnd type="none" w="med" len="med"/>
              <a:tailEnd type="triangle" w="med" len="med"/>
            </a:ln>
            <a:extLst>
              <a:ext uri="{909E8E84-426E-40dd-AFC4-6F175D3DCCD1}">
                <a14:hiddenFill xmlns="" xmlns:a14="http://schemas.microsoft.com/office/drawing/2010/main">
                  <a:solidFill>
                    <a:srgbClr val="FFFFFF"/>
                  </a:solidFill>
                </a14:hiddenFill>
              </a:ext>
            </a:extLst>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ea typeface="ＭＳ Ｐゴシック" charset="0"/>
              </a:endParaRPr>
            </a:p>
          </p:txBody>
        </p:sp>
        <p:sp>
          <p:nvSpPr>
            <p:cNvPr id="171" name="Freeform 108">
              <a:extLst>
                <a:ext uri="{FF2B5EF4-FFF2-40B4-BE49-F238E27FC236}">
                  <a16:creationId xmlns:a16="http://schemas.microsoft.com/office/drawing/2014/main" id="{0B02E2A1-BF5B-E4AB-EAD4-7CDBD90EB415}"/>
                </a:ext>
              </a:extLst>
            </p:cNvPr>
            <p:cNvSpPr>
              <a:spLocks/>
            </p:cNvSpPr>
            <p:nvPr/>
          </p:nvSpPr>
          <p:spPr bwMode="auto">
            <a:xfrm flipH="1">
              <a:off x="2124" y="3083"/>
              <a:ext cx="174" cy="147"/>
            </a:xfrm>
            <a:custGeom>
              <a:avLst/>
              <a:gdLst>
                <a:gd name="T0" fmla="*/ 0 w 342"/>
                <a:gd name="T1" fmla="*/ 22 h 186"/>
                <a:gd name="T2" fmla="*/ 1 w 342"/>
                <a:gd name="T3" fmla="*/ 0 h 186"/>
                <a:gd name="T4" fmla="*/ 0 60000 65536"/>
                <a:gd name="T5" fmla="*/ 0 60000 65536"/>
                <a:gd name="T6" fmla="*/ 0 w 342"/>
                <a:gd name="T7" fmla="*/ 0 h 186"/>
                <a:gd name="T8" fmla="*/ 342 w 342"/>
                <a:gd name="T9" fmla="*/ 186 h 186"/>
              </a:gdLst>
              <a:ahLst/>
              <a:cxnLst>
                <a:cxn ang="T4">
                  <a:pos x="T0" y="T1"/>
                </a:cxn>
                <a:cxn ang="T5">
                  <a:pos x="T2" y="T3"/>
                </a:cxn>
              </a:cxnLst>
              <a:rect l="T6" t="T7" r="T8" b="T9"/>
              <a:pathLst>
                <a:path w="342" h="186">
                  <a:moveTo>
                    <a:pt x="0" y="186"/>
                  </a:moveTo>
                  <a:lnTo>
                    <a:pt x="342" y="0"/>
                  </a:lnTo>
                </a:path>
              </a:pathLst>
            </a:custGeom>
            <a:noFill/>
            <a:ln w="12700">
              <a:solidFill>
                <a:srgbClr val="000000"/>
              </a:solidFill>
              <a:round/>
              <a:headEnd type="none" w="med" len="med"/>
              <a:tailEnd type="triangle" w="med" len="med"/>
            </a:ln>
            <a:extLst>
              <a:ext uri="{909E8E84-426E-40dd-AFC4-6F175D3DCCD1}">
                <a14:hiddenFill xmlns="" xmlns:a14="http://schemas.microsoft.com/office/drawing/2010/main">
                  <a:solidFill>
                    <a:srgbClr val="FFFFFF"/>
                  </a:solidFill>
                </a14:hiddenFill>
              </a:ext>
            </a:extLst>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ea typeface="ＭＳ Ｐゴシック" charset="0"/>
              </a:endParaRPr>
            </a:p>
          </p:txBody>
        </p:sp>
        <p:sp>
          <p:nvSpPr>
            <p:cNvPr id="172" name="Text Box 212">
              <a:extLst>
                <a:ext uri="{FF2B5EF4-FFF2-40B4-BE49-F238E27FC236}">
                  <a16:creationId xmlns:a16="http://schemas.microsoft.com/office/drawing/2014/main" id="{0970D430-7F34-1D8C-AAB8-FD6F0CCA2029}"/>
                </a:ext>
              </a:extLst>
            </p:cNvPr>
            <p:cNvSpPr txBox="1">
              <a:spLocks noChangeArrowheads="1"/>
            </p:cNvSpPr>
            <p:nvPr/>
          </p:nvSpPr>
          <p:spPr bwMode="auto">
            <a:xfrm>
              <a:off x="1560" y="3823"/>
              <a:ext cx="1670" cy="52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eaLnBrk="0" fontAlgn="base" latinLnBrk="0" hangingPunct="0">
                <a:lnSpc>
                  <a:spcPct val="80000"/>
                </a:lnSpc>
                <a:spcBef>
                  <a:spcPct val="0"/>
                </a:spcBef>
                <a:spcAft>
                  <a:spcPct val="0"/>
                </a:spcAft>
                <a:buClrTx/>
                <a:buSzTx/>
                <a:buFontTx/>
                <a:buNone/>
                <a:tabLst/>
                <a:defRPr/>
              </a:pPr>
              <a:r>
                <a:rPr kumimoji="0" lang="en-US" sz="2000" b="0" i="0" u="none" strike="noStrike" kern="0" cap="none" spc="0" normalizeH="0" baseline="0" noProof="0" dirty="0">
                  <a:ln>
                    <a:noFill/>
                  </a:ln>
                  <a:solidFill>
                    <a:srgbClr val="000099"/>
                  </a:solidFill>
                  <a:effectLst/>
                  <a:uLnTx/>
                  <a:uFillTx/>
                  <a:latin typeface="+mn-lt"/>
                  <a:ea typeface="ＭＳ Ｐゴシック" charset="0"/>
                </a:rPr>
                <a:t>given these costs,</a:t>
              </a:r>
            </a:p>
            <a:p>
              <a:pPr marL="0" marR="0" lvl="0" indent="0" algn="ctr" defTabSz="914400" eaLnBrk="0" fontAlgn="base" latinLnBrk="0" hangingPunct="0">
                <a:lnSpc>
                  <a:spcPct val="80000"/>
                </a:lnSpc>
                <a:spcBef>
                  <a:spcPct val="0"/>
                </a:spcBef>
                <a:spcAft>
                  <a:spcPct val="0"/>
                </a:spcAft>
                <a:buClrTx/>
                <a:buSzTx/>
                <a:buFontTx/>
                <a:buNone/>
                <a:tabLst/>
                <a:defRPr/>
              </a:pPr>
              <a:r>
                <a:rPr kumimoji="0" lang="en-US" sz="2000" b="0" i="0" u="none" strike="noStrike" kern="0" cap="none" spc="0" normalizeH="0" baseline="0" noProof="0" dirty="0">
                  <a:ln>
                    <a:noFill/>
                  </a:ln>
                  <a:solidFill>
                    <a:srgbClr val="000099"/>
                  </a:solidFill>
                  <a:effectLst/>
                  <a:uLnTx/>
                  <a:uFillTx/>
                  <a:latin typeface="+mn-lt"/>
                  <a:ea typeface="ＭＳ Ｐゴシック" charset="0"/>
                </a:rPr>
                <a:t>find new routing….</a:t>
              </a:r>
            </a:p>
            <a:p>
              <a:pPr marL="0" marR="0" lvl="0" indent="0" algn="ctr" defTabSz="914400" eaLnBrk="0" fontAlgn="base" latinLnBrk="0" hangingPunct="0">
                <a:lnSpc>
                  <a:spcPct val="80000"/>
                </a:lnSpc>
                <a:spcBef>
                  <a:spcPct val="0"/>
                </a:spcBef>
                <a:spcAft>
                  <a:spcPct val="0"/>
                </a:spcAft>
                <a:buClrTx/>
                <a:buSzTx/>
                <a:buFontTx/>
                <a:buNone/>
                <a:tabLst/>
                <a:defRPr/>
              </a:pPr>
              <a:r>
                <a:rPr kumimoji="0" lang="en-US" sz="2000" b="0" i="0" u="none" strike="noStrike" kern="0" cap="none" spc="0" normalizeH="0" baseline="0" noProof="0" dirty="0">
                  <a:ln>
                    <a:noFill/>
                  </a:ln>
                  <a:solidFill>
                    <a:srgbClr val="000099"/>
                  </a:solidFill>
                  <a:effectLst/>
                  <a:uLnTx/>
                  <a:uFillTx/>
                  <a:latin typeface="+mn-lt"/>
                  <a:ea typeface="ＭＳ Ｐゴシック" charset="0"/>
                </a:rPr>
                <a:t>resulting in new costs</a:t>
              </a:r>
            </a:p>
          </p:txBody>
        </p:sp>
        <p:sp>
          <p:nvSpPr>
            <p:cNvPr id="173" name="Line 215">
              <a:extLst>
                <a:ext uri="{FF2B5EF4-FFF2-40B4-BE49-F238E27FC236}">
                  <a16:creationId xmlns:a16="http://schemas.microsoft.com/office/drawing/2014/main" id="{9025D06F-BFCD-7672-0C9D-8017E8948D0E}"/>
                </a:ext>
              </a:extLst>
            </p:cNvPr>
            <p:cNvSpPr>
              <a:spLocks noChangeShapeType="1"/>
            </p:cNvSpPr>
            <p:nvPr/>
          </p:nvSpPr>
          <p:spPr bwMode="auto">
            <a:xfrm flipV="1">
              <a:off x="2358" y="3407"/>
              <a:ext cx="0" cy="156"/>
            </a:xfrm>
            <a:prstGeom prst="line">
              <a:avLst/>
            </a:prstGeom>
            <a:noFill/>
            <a:ln w="19050">
              <a:solidFill>
                <a:srgbClr val="FF0000"/>
              </a:solidFill>
              <a:round/>
              <a:headEnd/>
              <a:tailEnd type="triangle" w="med" len="med"/>
            </a:ln>
            <a:extLst>
              <a:ext uri="{909E8E84-426E-40dd-AFC4-6F175D3DCCD1}">
                <a14:hiddenFill xmlns="" xmlns:a14="http://schemas.microsoft.com/office/drawing/2010/main">
                  <a:noFill/>
                </a14:hiddenFill>
              </a:ext>
            </a:extLst>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ea typeface="ＭＳ Ｐゴシック" charset="0"/>
              </a:endParaRPr>
            </a:p>
          </p:txBody>
        </p:sp>
        <p:sp>
          <p:nvSpPr>
            <p:cNvPr id="174" name="Line 216">
              <a:extLst>
                <a:ext uri="{FF2B5EF4-FFF2-40B4-BE49-F238E27FC236}">
                  <a16:creationId xmlns:a16="http://schemas.microsoft.com/office/drawing/2014/main" id="{89FEFE5B-1D18-8425-52FE-41249B84D5AE}"/>
                </a:ext>
              </a:extLst>
            </p:cNvPr>
            <p:cNvSpPr>
              <a:spLocks noChangeShapeType="1"/>
            </p:cNvSpPr>
            <p:nvPr/>
          </p:nvSpPr>
          <p:spPr bwMode="auto">
            <a:xfrm flipV="1">
              <a:off x="1938" y="3119"/>
              <a:ext cx="0" cy="156"/>
            </a:xfrm>
            <a:prstGeom prst="line">
              <a:avLst/>
            </a:prstGeom>
            <a:noFill/>
            <a:ln w="19050">
              <a:solidFill>
                <a:srgbClr val="FF0000"/>
              </a:solidFill>
              <a:round/>
              <a:headEnd/>
              <a:tailEnd type="triangle" w="med" len="med"/>
            </a:ln>
            <a:extLst>
              <a:ext uri="{909E8E84-426E-40dd-AFC4-6F175D3DCCD1}">
                <a14:hiddenFill xmlns="" xmlns:a14="http://schemas.microsoft.com/office/drawing/2010/main">
                  <a:noFill/>
                </a14:hiddenFill>
              </a:ext>
            </a:extLst>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ea typeface="ＭＳ Ｐゴシック" charset="0"/>
              </a:endParaRPr>
            </a:p>
          </p:txBody>
        </p:sp>
        <p:sp>
          <p:nvSpPr>
            <p:cNvPr id="175" name="Line 217">
              <a:extLst>
                <a:ext uri="{FF2B5EF4-FFF2-40B4-BE49-F238E27FC236}">
                  <a16:creationId xmlns:a16="http://schemas.microsoft.com/office/drawing/2014/main" id="{1E1BDD03-35E2-67BB-38F5-DAC6524D2497}"/>
                </a:ext>
              </a:extLst>
            </p:cNvPr>
            <p:cNvSpPr>
              <a:spLocks noChangeShapeType="1"/>
            </p:cNvSpPr>
            <p:nvPr/>
          </p:nvSpPr>
          <p:spPr bwMode="auto">
            <a:xfrm flipV="1">
              <a:off x="2778" y="3122"/>
              <a:ext cx="0" cy="156"/>
            </a:xfrm>
            <a:prstGeom prst="line">
              <a:avLst/>
            </a:prstGeom>
            <a:noFill/>
            <a:ln w="19050">
              <a:solidFill>
                <a:srgbClr val="FF0000"/>
              </a:solidFill>
              <a:round/>
              <a:headEnd/>
              <a:tailEnd type="triangle" w="med" len="med"/>
            </a:ln>
            <a:extLst>
              <a:ext uri="{909E8E84-426E-40dd-AFC4-6F175D3DCCD1}">
                <a14:hiddenFill xmlns="" xmlns:a14="http://schemas.microsoft.com/office/drawing/2010/main">
                  <a:noFill/>
                </a14:hiddenFill>
              </a:ext>
            </a:extLst>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ea typeface="ＭＳ Ｐゴシック" charset="0"/>
              </a:endParaRPr>
            </a:p>
          </p:txBody>
        </p:sp>
      </p:grpSp>
      <p:grpSp>
        <p:nvGrpSpPr>
          <p:cNvPr id="210" name="Group 291">
            <a:extLst>
              <a:ext uri="{FF2B5EF4-FFF2-40B4-BE49-F238E27FC236}">
                <a16:creationId xmlns:a16="http://schemas.microsoft.com/office/drawing/2014/main" id="{2FFE4A03-6C0A-B3E4-147D-CCBD5DAE34AC}"/>
              </a:ext>
            </a:extLst>
          </p:cNvPr>
          <p:cNvGrpSpPr>
            <a:grpSpLocks/>
          </p:cNvGrpSpPr>
          <p:nvPr/>
        </p:nvGrpSpPr>
        <p:grpSpPr bwMode="auto">
          <a:xfrm>
            <a:off x="3520440" y="3645535"/>
            <a:ext cx="1430338" cy="966787"/>
            <a:chOff x="1870" y="2772"/>
            <a:chExt cx="901" cy="609"/>
          </a:xfrm>
        </p:grpSpPr>
        <p:sp>
          <p:nvSpPr>
            <p:cNvPr id="211" name="Text Box 292">
              <a:extLst>
                <a:ext uri="{FF2B5EF4-FFF2-40B4-BE49-F238E27FC236}">
                  <a16:creationId xmlns:a16="http://schemas.microsoft.com/office/drawing/2014/main" id="{75B82112-A529-3B97-0C70-278F18BB3C26}"/>
                </a:ext>
              </a:extLst>
            </p:cNvPr>
            <p:cNvSpPr txBox="1">
              <a:spLocks noChangeArrowheads="1"/>
            </p:cNvSpPr>
            <p:nvPr/>
          </p:nvSpPr>
          <p:spPr bwMode="auto">
            <a:xfrm>
              <a:off x="1870" y="2772"/>
              <a:ext cx="305" cy="19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en-US" sz="1400" b="0" i="0" u="none" strike="noStrike" kern="0" cap="none" spc="0" normalizeH="0" baseline="0" noProof="0" dirty="0">
                  <a:ln>
                    <a:noFill/>
                  </a:ln>
                  <a:solidFill>
                    <a:srgbClr val="000000"/>
                  </a:solidFill>
                  <a:effectLst/>
                  <a:uLnTx/>
                  <a:uFillTx/>
                  <a:latin typeface="Arial" charset="0"/>
                  <a:ea typeface="ＭＳ Ｐゴシック" charset="0"/>
                </a:rPr>
                <a:t>2+e</a:t>
              </a:r>
            </a:p>
          </p:txBody>
        </p:sp>
        <p:sp>
          <p:nvSpPr>
            <p:cNvPr id="212" name="Text Box 293">
              <a:extLst>
                <a:ext uri="{FF2B5EF4-FFF2-40B4-BE49-F238E27FC236}">
                  <a16:creationId xmlns:a16="http://schemas.microsoft.com/office/drawing/2014/main" id="{227184A4-D03B-32D7-D6E6-22922BD953FB}"/>
                </a:ext>
              </a:extLst>
            </p:cNvPr>
            <p:cNvSpPr txBox="1">
              <a:spLocks noChangeArrowheads="1"/>
            </p:cNvSpPr>
            <p:nvPr/>
          </p:nvSpPr>
          <p:spPr bwMode="auto">
            <a:xfrm>
              <a:off x="2593" y="2793"/>
              <a:ext cx="178" cy="19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en-US" sz="1400" b="0" i="0" u="none" strike="noStrike" kern="0" cap="none" spc="0" normalizeH="0" baseline="0" noProof="0" dirty="0">
                  <a:ln>
                    <a:noFill/>
                  </a:ln>
                  <a:solidFill>
                    <a:srgbClr val="000000"/>
                  </a:solidFill>
                  <a:effectLst/>
                  <a:uLnTx/>
                  <a:uFillTx/>
                  <a:latin typeface="Arial" charset="0"/>
                  <a:ea typeface="ＭＳ Ｐゴシック" charset="0"/>
                </a:rPr>
                <a:t>0</a:t>
              </a:r>
            </a:p>
          </p:txBody>
        </p:sp>
        <p:sp>
          <p:nvSpPr>
            <p:cNvPr id="213" name="Text Box 294">
              <a:extLst>
                <a:ext uri="{FF2B5EF4-FFF2-40B4-BE49-F238E27FC236}">
                  <a16:creationId xmlns:a16="http://schemas.microsoft.com/office/drawing/2014/main" id="{41E19789-77D2-5130-2885-3C6F40928F58}"/>
                </a:ext>
              </a:extLst>
            </p:cNvPr>
            <p:cNvSpPr txBox="1">
              <a:spLocks noChangeArrowheads="1"/>
            </p:cNvSpPr>
            <p:nvPr/>
          </p:nvSpPr>
          <p:spPr bwMode="auto">
            <a:xfrm>
              <a:off x="2501" y="3189"/>
              <a:ext cx="178" cy="19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en-US" sz="1400" b="0" i="0" u="none" strike="noStrike" kern="0" cap="none" spc="0" normalizeH="0" baseline="0" noProof="0" dirty="0">
                  <a:ln>
                    <a:noFill/>
                  </a:ln>
                  <a:solidFill>
                    <a:srgbClr val="000000"/>
                  </a:solidFill>
                  <a:effectLst/>
                  <a:uLnTx/>
                  <a:uFillTx/>
                  <a:latin typeface="Arial" charset="0"/>
                  <a:ea typeface="ＭＳ Ｐゴシック" charset="0"/>
                </a:rPr>
                <a:t>0</a:t>
              </a:r>
            </a:p>
          </p:txBody>
        </p:sp>
        <p:sp>
          <p:nvSpPr>
            <p:cNvPr id="214" name="Text Box 295">
              <a:extLst>
                <a:ext uri="{FF2B5EF4-FFF2-40B4-BE49-F238E27FC236}">
                  <a16:creationId xmlns:a16="http://schemas.microsoft.com/office/drawing/2014/main" id="{9A0FEDD7-772E-98F0-053B-533EE35D0793}"/>
                </a:ext>
              </a:extLst>
            </p:cNvPr>
            <p:cNvSpPr txBox="1">
              <a:spLocks noChangeArrowheads="1"/>
            </p:cNvSpPr>
            <p:nvPr/>
          </p:nvSpPr>
          <p:spPr bwMode="auto">
            <a:xfrm>
              <a:off x="1987" y="3153"/>
              <a:ext cx="178" cy="19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en-US" sz="1400" b="0" i="0" u="none" strike="noStrike" kern="0" cap="none" spc="0" normalizeH="0" baseline="0" noProof="0" dirty="0">
                  <a:ln>
                    <a:noFill/>
                  </a:ln>
                  <a:solidFill>
                    <a:srgbClr val="000000"/>
                  </a:solidFill>
                  <a:effectLst/>
                  <a:uLnTx/>
                  <a:uFillTx/>
                  <a:latin typeface="Arial" charset="0"/>
                  <a:ea typeface="ＭＳ Ｐゴシック" charset="0"/>
                </a:rPr>
                <a:t>0</a:t>
              </a:r>
            </a:p>
          </p:txBody>
        </p:sp>
        <p:sp>
          <p:nvSpPr>
            <p:cNvPr id="215" name="Text Box 296">
              <a:extLst>
                <a:ext uri="{FF2B5EF4-FFF2-40B4-BE49-F238E27FC236}">
                  <a16:creationId xmlns:a16="http://schemas.microsoft.com/office/drawing/2014/main" id="{D896435C-5484-9800-34EC-30A331C83B02}"/>
                </a:ext>
              </a:extLst>
            </p:cNvPr>
            <p:cNvSpPr txBox="1">
              <a:spLocks noChangeArrowheads="1"/>
            </p:cNvSpPr>
            <p:nvPr/>
          </p:nvSpPr>
          <p:spPr bwMode="auto">
            <a:xfrm>
              <a:off x="2135" y="3009"/>
              <a:ext cx="305" cy="19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en-US" sz="1400" b="0" i="0" u="none" strike="noStrike" kern="0" cap="none" spc="0" normalizeH="0" baseline="0" noProof="0" dirty="0">
                  <a:ln>
                    <a:noFill/>
                  </a:ln>
                  <a:solidFill>
                    <a:srgbClr val="000000"/>
                  </a:solidFill>
                  <a:effectLst/>
                  <a:uLnTx/>
                  <a:uFillTx/>
                  <a:latin typeface="Arial" charset="0"/>
                  <a:ea typeface="ＭＳ Ｐゴシック" charset="0"/>
                </a:rPr>
                <a:t>1+e</a:t>
              </a:r>
            </a:p>
          </p:txBody>
        </p:sp>
        <p:sp>
          <p:nvSpPr>
            <p:cNvPr id="216" name="Text Box 297">
              <a:extLst>
                <a:ext uri="{FF2B5EF4-FFF2-40B4-BE49-F238E27FC236}">
                  <a16:creationId xmlns:a16="http://schemas.microsoft.com/office/drawing/2014/main" id="{ABD8E258-DD92-E69A-C037-28C7E19BDC1B}"/>
                </a:ext>
              </a:extLst>
            </p:cNvPr>
            <p:cNvSpPr txBox="1">
              <a:spLocks noChangeArrowheads="1"/>
            </p:cNvSpPr>
            <p:nvPr/>
          </p:nvSpPr>
          <p:spPr bwMode="auto">
            <a:xfrm>
              <a:off x="2380" y="3003"/>
              <a:ext cx="178" cy="19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en-US" sz="1400" b="0" i="0" u="none" strike="noStrike" kern="0" cap="none" spc="0" normalizeH="0" baseline="0" noProof="0" dirty="0">
                  <a:ln>
                    <a:noFill/>
                  </a:ln>
                  <a:solidFill>
                    <a:srgbClr val="000000"/>
                  </a:solidFill>
                  <a:effectLst/>
                  <a:uLnTx/>
                  <a:uFillTx/>
                  <a:latin typeface="Arial" charset="0"/>
                  <a:ea typeface="ＭＳ Ｐゴシック" charset="0"/>
                </a:rPr>
                <a:t>1</a:t>
              </a:r>
            </a:p>
          </p:txBody>
        </p:sp>
      </p:grpSp>
      <p:grpSp>
        <p:nvGrpSpPr>
          <p:cNvPr id="217" name="Group 216">
            <a:extLst>
              <a:ext uri="{FF2B5EF4-FFF2-40B4-BE49-F238E27FC236}">
                <a16:creationId xmlns:a16="http://schemas.microsoft.com/office/drawing/2014/main" id="{32902F34-08DF-51EF-9BD4-4AAC1ED1E66D}"/>
              </a:ext>
            </a:extLst>
          </p:cNvPr>
          <p:cNvGrpSpPr/>
          <p:nvPr/>
        </p:nvGrpSpPr>
        <p:grpSpPr>
          <a:xfrm>
            <a:off x="3365818" y="4272915"/>
            <a:ext cx="1854835" cy="769620"/>
            <a:chOff x="490538" y="4465955"/>
            <a:chExt cx="1854835" cy="769620"/>
          </a:xfrm>
        </p:grpSpPr>
        <p:sp>
          <p:nvSpPr>
            <p:cNvPr id="218" name="Text Box 52">
              <a:extLst>
                <a:ext uri="{FF2B5EF4-FFF2-40B4-BE49-F238E27FC236}">
                  <a16:creationId xmlns:a16="http://schemas.microsoft.com/office/drawing/2014/main" id="{61248E23-8B51-3318-AE0E-A2EE3086B9E8}"/>
                </a:ext>
              </a:extLst>
            </p:cNvPr>
            <p:cNvSpPr txBox="1">
              <a:spLocks noChangeArrowheads="1"/>
            </p:cNvSpPr>
            <p:nvPr/>
          </p:nvSpPr>
          <p:spPr bwMode="auto">
            <a:xfrm>
              <a:off x="1167130" y="4868862"/>
              <a:ext cx="311150" cy="36671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en-US" sz="1800" b="0" i="0" u="none" strike="noStrike" kern="0" cap="none" spc="0" normalizeH="0" baseline="0" noProof="0" dirty="0">
                  <a:ln>
                    <a:noFill/>
                  </a:ln>
                  <a:solidFill>
                    <a:srgbClr val="FF0000"/>
                  </a:solidFill>
                  <a:effectLst/>
                  <a:uLnTx/>
                  <a:uFillTx/>
                  <a:latin typeface="+mn-lt"/>
                  <a:ea typeface="ＭＳ Ｐゴシック" charset="0"/>
                </a:rPr>
                <a:t>e</a:t>
              </a:r>
              <a:endParaRPr kumimoji="0" lang="en-US" sz="2400" b="0" i="0" u="none" strike="noStrike" kern="0" cap="none" spc="0" normalizeH="0" baseline="0" noProof="0" dirty="0">
                <a:ln>
                  <a:noFill/>
                </a:ln>
                <a:solidFill>
                  <a:srgbClr val="000000"/>
                </a:solidFill>
                <a:effectLst/>
                <a:uLnTx/>
                <a:uFillTx/>
                <a:latin typeface="+mn-lt"/>
                <a:ea typeface="ＭＳ Ｐゴシック" charset="0"/>
              </a:endParaRPr>
            </a:p>
          </p:txBody>
        </p:sp>
        <p:sp>
          <p:nvSpPr>
            <p:cNvPr id="219" name="Text Box 54">
              <a:extLst>
                <a:ext uri="{FF2B5EF4-FFF2-40B4-BE49-F238E27FC236}">
                  <a16:creationId xmlns:a16="http://schemas.microsoft.com/office/drawing/2014/main" id="{611088E3-E360-72A6-379C-A1DC531E1377}"/>
                </a:ext>
              </a:extLst>
            </p:cNvPr>
            <p:cNvSpPr txBox="1">
              <a:spLocks noChangeArrowheads="1"/>
            </p:cNvSpPr>
            <p:nvPr/>
          </p:nvSpPr>
          <p:spPr bwMode="auto">
            <a:xfrm>
              <a:off x="490538" y="4472940"/>
              <a:ext cx="311150" cy="36671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en-US" sz="1800" b="0" i="0" u="none" strike="noStrike" kern="0" cap="none" spc="0" normalizeH="0" baseline="0" noProof="0" dirty="0">
                  <a:ln>
                    <a:noFill/>
                  </a:ln>
                  <a:solidFill>
                    <a:srgbClr val="FF0000"/>
                  </a:solidFill>
                  <a:effectLst/>
                  <a:uLnTx/>
                  <a:uFillTx/>
                  <a:latin typeface="+mn-lt"/>
                  <a:ea typeface="ＭＳ Ｐゴシック" charset="0"/>
                </a:rPr>
                <a:t>1</a:t>
              </a:r>
              <a:endParaRPr kumimoji="0" lang="en-US" sz="2400" b="0" i="0" u="none" strike="noStrike" kern="0" cap="none" spc="0" normalizeH="0" baseline="0" noProof="0" dirty="0">
                <a:ln>
                  <a:noFill/>
                </a:ln>
                <a:solidFill>
                  <a:srgbClr val="000000"/>
                </a:solidFill>
                <a:effectLst/>
                <a:uLnTx/>
                <a:uFillTx/>
                <a:latin typeface="+mn-lt"/>
                <a:ea typeface="ＭＳ Ｐゴシック" charset="0"/>
              </a:endParaRPr>
            </a:p>
          </p:txBody>
        </p:sp>
        <p:sp>
          <p:nvSpPr>
            <p:cNvPr id="220" name="Text Box 56">
              <a:extLst>
                <a:ext uri="{FF2B5EF4-FFF2-40B4-BE49-F238E27FC236}">
                  <a16:creationId xmlns:a16="http://schemas.microsoft.com/office/drawing/2014/main" id="{1DDC3CC1-62B0-05F8-9EDA-6CE5A223FC66}"/>
                </a:ext>
              </a:extLst>
            </p:cNvPr>
            <p:cNvSpPr txBox="1">
              <a:spLocks noChangeArrowheads="1"/>
            </p:cNvSpPr>
            <p:nvPr/>
          </p:nvSpPr>
          <p:spPr bwMode="auto">
            <a:xfrm>
              <a:off x="2034223" y="4465955"/>
              <a:ext cx="311150" cy="36671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en-US" sz="1800" b="0" i="0" u="none" strike="noStrike" kern="0" cap="none" spc="0" normalizeH="0" baseline="0" noProof="0" dirty="0">
                  <a:ln>
                    <a:noFill/>
                  </a:ln>
                  <a:solidFill>
                    <a:srgbClr val="FF0000"/>
                  </a:solidFill>
                  <a:effectLst/>
                  <a:uLnTx/>
                  <a:uFillTx/>
                  <a:latin typeface="+mn-lt"/>
                  <a:ea typeface="ＭＳ Ｐゴシック" charset="0"/>
                </a:rPr>
                <a:t>1</a:t>
              </a:r>
              <a:endParaRPr kumimoji="0" lang="en-US" sz="2400" b="0" i="0" u="none" strike="noStrike" kern="0" cap="none" spc="0" normalizeH="0" baseline="0" noProof="0" dirty="0">
                <a:ln>
                  <a:noFill/>
                </a:ln>
                <a:solidFill>
                  <a:srgbClr val="000000"/>
                </a:solidFill>
                <a:effectLst/>
                <a:uLnTx/>
                <a:uFillTx/>
                <a:latin typeface="+mn-lt"/>
                <a:ea typeface="ＭＳ Ｐゴシック" charset="0"/>
              </a:endParaRPr>
            </a:p>
          </p:txBody>
        </p:sp>
      </p:grpSp>
      <p:grpSp>
        <p:nvGrpSpPr>
          <p:cNvPr id="62" name="Group 299">
            <a:extLst>
              <a:ext uri="{FF2B5EF4-FFF2-40B4-BE49-F238E27FC236}">
                <a16:creationId xmlns:a16="http://schemas.microsoft.com/office/drawing/2014/main" id="{ED26CB2F-5F34-DBC1-6249-001CF10FF05B}"/>
              </a:ext>
            </a:extLst>
          </p:cNvPr>
          <p:cNvGrpSpPr>
            <a:grpSpLocks/>
          </p:cNvGrpSpPr>
          <p:nvPr/>
        </p:nvGrpSpPr>
        <p:grpSpPr bwMode="auto">
          <a:xfrm>
            <a:off x="6509069" y="3455988"/>
            <a:ext cx="2443162" cy="2752726"/>
            <a:chOff x="1721" y="2639"/>
            <a:chExt cx="1539" cy="1734"/>
          </a:xfrm>
        </p:grpSpPr>
        <p:sp>
          <p:nvSpPr>
            <p:cNvPr id="63" name="Freeform 300">
              <a:extLst>
                <a:ext uri="{FF2B5EF4-FFF2-40B4-BE49-F238E27FC236}">
                  <a16:creationId xmlns:a16="http://schemas.microsoft.com/office/drawing/2014/main" id="{45B6C201-F952-A510-2D5A-4E645FF1E854}"/>
                </a:ext>
              </a:extLst>
            </p:cNvPr>
            <p:cNvSpPr>
              <a:spLocks/>
            </p:cNvSpPr>
            <p:nvPr/>
          </p:nvSpPr>
          <p:spPr bwMode="auto">
            <a:xfrm>
              <a:off x="1752" y="2639"/>
              <a:ext cx="1225" cy="854"/>
            </a:xfrm>
            <a:custGeom>
              <a:avLst/>
              <a:gdLst>
                <a:gd name="T0" fmla="*/ 0 w 1225"/>
                <a:gd name="T1" fmla="*/ 387 h 854"/>
                <a:gd name="T2" fmla="*/ 168 w 1225"/>
                <a:gd name="T3" fmla="*/ 162 h 854"/>
                <a:gd name="T4" fmla="*/ 486 w 1225"/>
                <a:gd name="T5" fmla="*/ 18 h 854"/>
                <a:gd name="T6" fmla="*/ 822 w 1225"/>
                <a:gd name="T7" fmla="*/ 30 h 854"/>
                <a:gd name="T8" fmla="*/ 1152 w 1225"/>
                <a:gd name="T9" fmla="*/ 267 h 854"/>
                <a:gd name="T10" fmla="*/ 1188 w 1225"/>
                <a:gd name="T11" fmla="*/ 537 h 854"/>
                <a:gd name="T12" fmla="*/ 927 w 1225"/>
                <a:gd name="T13" fmla="*/ 780 h 854"/>
                <a:gd name="T14" fmla="*/ 447 w 1225"/>
                <a:gd name="T15" fmla="*/ 837 h 854"/>
                <a:gd name="T16" fmla="*/ 177 w 1225"/>
                <a:gd name="T17" fmla="*/ 675 h 854"/>
                <a:gd name="T18" fmla="*/ 0 w 1225"/>
                <a:gd name="T19" fmla="*/ 387 h 854"/>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1225"/>
                <a:gd name="T31" fmla="*/ 0 h 854"/>
                <a:gd name="T32" fmla="*/ 1225 w 1225"/>
                <a:gd name="T33" fmla="*/ 854 h 854"/>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1225" h="854">
                  <a:moveTo>
                    <a:pt x="0" y="387"/>
                  </a:moveTo>
                  <a:cubicBezTo>
                    <a:pt x="0" y="243"/>
                    <a:pt x="87" y="223"/>
                    <a:pt x="168" y="162"/>
                  </a:cubicBezTo>
                  <a:cubicBezTo>
                    <a:pt x="249" y="101"/>
                    <a:pt x="377" y="40"/>
                    <a:pt x="486" y="18"/>
                  </a:cubicBezTo>
                  <a:cubicBezTo>
                    <a:pt x="615" y="6"/>
                    <a:pt x="684" y="0"/>
                    <a:pt x="822" y="30"/>
                  </a:cubicBezTo>
                  <a:cubicBezTo>
                    <a:pt x="960" y="60"/>
                    <a:pt x="1099" y="169"/>
                    <a:pt x="1152" y="267"/>
                  </a:cubicBezTo>
                  <a:cubicBezTo>
                    <a:pt x="1213" y="351"/>
                    <a:pt x="1225" y="452"/>
                    <a:pt x="1188" y="537"/>
                  </a:cubicBezTo>
                  <a:cubicBezTo>
                    <a:pt x="1151" y="622"/>
                    <a:pt x="1050" y="730"/>
                    <a:pt x="927" y="780"/>
                  </a:cubicBezTo>
                  <a:cubicBezTo>
                    <a:pt x="804" y="830"/>
                    <a:pt x="572" y="854"/>
                    <a:pt x="447" y="837"/>
                  </a:cubicBezTo>
                  <a:cubicBezTo>
                    <a:pt x="322" y="820"/>
                    <a:pt x="251" y="750"/>
                    <a:pt x="177" y="675"/>
                  </a:cubicBezTo>
                  <a:cubicBezTo>
                    <a:pt x="103" y="600"/>
                    <a:pt x="0" y="531"/>
                    <a:pt x="0" y="387"/>
                  </a:cubicBezTo>
                  <a:close/>
                </a:path>
              </a:pathLst>
            </a:custGeom>
            <a:solidFill>
              <a:srgbClr val="9CE0FA"/>
            </a:solidFill>
            <a:ln>
              <a:noFill/>
            </a:ln>
            <a:extLst>
              <a:ext uri="{91240B29-F687-4f45-9708-019B960494DF}">
                <a14:hiddenLine xmlns="" xmlns:a14="http://schemas.microsoft.com/office/drawing/2010/main" w="9525">
                  <a:solidFill>
                    <a:srgbClr val="000000"/>
                  </a:solidFill>
                  <a:round/>
                  <a:headEnd/>
                  <a:tailEnd/>
                </a14:hiddenLine>
              </a:ext>
            </a:extLst>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ea typeface="ＭＳ Ｐゴシック" charset="0"/>
              </a:endParaRPr>
            </a:p>
          </p:txBody>
        </p:sp>
        <p:sp>
          <p:nvSpPr>
            <p:cNvPr id="128" name="Freeform 301">
              <a:extLst>
                <a:ext uri="{FF2B5EF4-FFF2-40B4-BE49-F238E27FC236}">
                  <a16:creationId xmlns:a16="http://schemas.microsoft.com/office/drawing/2014/main" id="{53862607-90ED-3FBF-816C-3CA4BB1061C8}"/>
                </a:ext>
              </a:extLst>
            </p:cNvPr>
            <p:cNvSpPr>
              <a:spLocks/>
            </p:cNvSpPr>
            <p:nvPr/>
          </p:nvSpPr>
          <p:spPr bwMode="auto">
            <a:xfrm>
              <a:off x="2010" y="2852"/>
              <a:ext cx="246" cy="132"/>
            </a:xfrm>
            <a:custGeom>
              <a:avLst/>
              <a:gdLst>
                <a:gd name="T0" fmla="*/ 0 w 342"/>
                <a:gd name="T1" fmla="*/ 9 h 186"/>
                <a:gd name="T2" fmla="*/ 17 w 342"/>
                <a:gd name="T3" fmla="*/ 0 h 186"/>
                <a:gd name="T4" fmla="*/ 0 60000 65536"/>
                <a:gd name="T5" fmla="*/ 0 60000 65536"/>
                <a:gd name="T6" fmla="*/ 0 w 342"/>
                <a:gd name="T7" fmla="*/ 0 h 186"/>
                <a:gd name="T8" fmla="*/ 342 w 342"/>
                <a:gd name="T9" fmla="*/ 186 h 186"/>
              </a:gdLst>
              <a:ahLst/>
              <a:cxnLst>
                <a:cxn ang="T4">
                  <a:pos x="T0" y="T1"/>
                </a:cxn>
                <a:cxn ang="T5">
                  <a:pos x="T2" y="T3"/>
                </a:cxn>
              </a:cxnLst>
              <a:rect l="T6" t="T7" r="T8" b="T9"/>
              <a:pathLst>
                <a:path w="342" h="186">
                  <a:moveTo>
                    <a:pt x="0" y="186"/>
                  </a:moveTo>
                  <a:lnTo>
                    <a:pt x="342" y="0"/>
                  </a:lnTo>
                </a:path>
              </a:pathLst>
            </a:custGeom>
            <a:noFill/>
            <a:ln w="12700">
              <a:solidFill>
                <a:srgbClr val="000000"/>
              </a:solidFill>
              <a:round/>
              <a:headEnd type="none" w="med" len="med"/>
              <a:tailEnd type="triangle" w="med" len="med"/>
            </a:ln>
            <a:extLst>
              <a:ext uri="{909E8E84-426E-40dd-AFC4-6F175D3DCCD1}">
                <a14:hiddenFill xmlns="" xmlns:a14="http://schemas.microsoft.com/office/drawing/2010/main">
                  <a:solidFill>
                    <a:srgbClr val="FFFFFF"/>
                  </a:solidFill>
                </a14:hiddenFill>
              </a:ext>
            </a:extLst>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ea typeface="ＭＳ Ｐゴシック" charset="0"/>
              </a:endParaRPr>
            </a:p>
          </p:txBody>
        </p:sp>
        <p:grpSp>
          <p:nvGrpSpPr>
            <p:cNvPr id="129" name="Group 302">
              <a:extLst>
                <a:ext uri="{FF2B5EF4-FFF2-40B4-BE49-F238E27FC236}">
                  <a16:creationId xmlns:a16="http://schemas.microsoft.com/office/drawing/2014/main" id="{1FA8D8E5-2EE2-C3F0-E943-C91A858097DB}"/>
                </a:ext>
              </a:extLst>
            </p:cNvPr>
            <p:cNvGrpSpPr>
              <a:grpSpLocks/>
            </p:cNvGrpSpPr>
            <p:nvPr/>
          </p:nvGrpSpPr>
          <p:grpSpPr bwMode="auto">
            <a:xfrm>
              <a:off x="2203" y="2652"/>
              <a:ext cx="316" cy="252"/>
              <a:chOff x="1747" y="3190"/>
              <a:chExt cx="316" cy="252"/>
            </a:xfrm>
          </p:grpSpPr>
          <p:sp>
            <p:nvSpPr>
              <p:cNvPr id="227" name="Oval 303">
                <a:extLst>
                  <a:ext uri="{FF2B5EF4-FFF2-40B4-BE49-F238E27FC236}">
                    <a16:creationId xmlns:a16="http://schemas.microsoft.com/office/drawing/2014/main" id="{34DB86BD-BEF5-68DC-94BE-2D87DB606A48}"/>
                  </a:ext>
                </a:extLst>
              </p:cNvPr>
              <p:cNvSpPr>
                <a:spLocks noChangeArrowheads="1"/>
              </p:cNvSpPr>
              <p:nvPr/>
            </p:nvSpPr>
            <p:spPr bwMode="auto">
              <a:xfrm>
                <a:off x="1750" y="3308"/>
                <a:ext cx="313" cy="81"/>
              </a:xfrm>
              <a:prstGeom prst="ellipse">
                <a:avLst/>
              </a:prstGeom>
              <a:solidFill>
                <a:srgbClr val="CCCCFF"/>
              </a:solidFill>
              <a:ln w="12700">
                <a:solidFill>
                  <a:srgbClr val="000000"/>
                </a:solidFill>
                <a:round/>
                <a:headEnd/>
                <a:tailEnd/>
              </a:ln>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ea typeface="ＭＳ Ｐゴシック" charset="0"/>
                </a:endParaRPr>
              </a:p>
            </p:txBody>
          </p:sp>
          <p:sp>
            <p:nvSpPr>
              <p:cNvPr id="228" name="Line 304">
                <a:extLst>
                  <a:ext uri="{FF2B5EF4-FFF2-40B4-BE49-F238E27FC236}">
                    <a16:creationId xmlns:a16="http://schemas.microsoft.com/office/drawing/2014/main" id="{CBB88D80-80B8-F197-90CB-E398CD85C7AB}"/>
                  </a:ext>
                </a:extLst>
              </p:cNvPr>
              <p:cNvSpPr>
                <a:spLocks noChangeShapeType="1"/>
              </p:cNvSpPr>
              <p:nvPr/>
            </p:nvSpPr>
            <p:spPr bwMode="auto">
              <a:xfrm>
                <a:off x="1750" y="3301"/>
                <a:ext cx="0" cy="50"/>
              </a:xfrm>
              <a:prstGeom prst="line">
                <a:avLst/>
              </a:prstGeom>
              <a:noFill/>
              <a:ln w="12700">
                <a:solidFill>
                  <a:srgbClr val="000000"/>
                </a:solidFill>
                <a:round/>
                <a:headEnd/>
                <a:tailEnd/>
              </a:ln>
              <a:extLst>
                <a:ext uri="{909E8E84-426E-40dd-AFC4-6F175D3DCCD1}">
                  <a14:hiddenFill xmlns="" xmlns:a14="http://schemas.microsoft.com/office/drawing/2010/main">
                    <a:noFill/>
                  </a14:hiddenFill>
                </a:ext>
              </a:extLst>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ea typeface="ＭＳ Ｐゴシック" charset="0"/>
                </a:endParaRPr>
              </a:p>
            </p:txBody>
          </p:sp>
          <p:sp>
            <p:nvSpPr>
              <p:cNvPr id="229" name="Line 305">
                <a:extLst>
                  <a:ext uri="{FF2B5EF4-FFF2-40B4-BE49-F238E27FC236}">
                    <a16:creationId xmlns:a16="http://schemas.microsoft.com/office/drawing/2014/main" id="{7F3EF004-EE43-9677-E768-9D5689FA4F41}"/>
                  </a:ext>
                </a:extLst>
              </p:cNvPr>
              <p:cNvSpPr>
                <a:spLocks noChangeShapeType="1"/>
              </p:cNvSpPr>
              <p:nvPr/>
            </p:nvSpPr>
            <p:spPr bwMode="auto">
              <a:xfrm>
                <a:off x="2063" y="3301"/>
                <a:ext cx="0" cy="50"/>
              </a:xfrm>
              <a:prstGeom prst="line">
                <a:avLst/>
              </a:prstGeom>
              <a:noFill/>
              <a:ln w="12700">
                <a:solidFill>
                  <a:srgbClr val="000000"/>
                </a:solidFill>
                <a:round/>
                <a:headEnd/>
                <a:tailEnd/>
              </a:ln>
              <a:extLst>
                <a:ext uri="{909E8E84-426E-40dd-AFC4-6F175D3DCCD1}">
                  <a14:hiddenFill xmlns="" xmlns:a14="http://schemas.microsoft.com/office/drawing/2010/main">
                    <a:noFill/>
                  </a14:hiddenFill>
                </a:ext>
              </a:extLst>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ea typeface="ＭＳ Ｐゴシック" charset="0"/>
                </a:endParaRPr>
              </a:p>
            </p:txBody>
          </p:sp>
          <p:sp>
            <p:nvSpPr>
              <p:cNvPr id="230" name="Rectangle 306">
                <a:extLst>
                  <a:ext uri="{FF2B5EF4-FFF2-40B4-BE49-F238E27FC236}">
                    <a16:creationId xmlns:a16="http://schemas.microsoft.com/office/drawing/2014/main" id="{179603DB-8A19-299D-3541-B0B21412D2E1}"/>
                  </a:ext>
                </a:extLst>
              </p:cNvPr>
              <p:cNvSpPr>
                <a:spLocks noChangeArrowheads="1"/>
              </p:cNvSpPr>
              <p:nvPr/>
            </p:nvSpPr>
            <p:spPr bwMode="auto">
              <a:xfrm>
                <a:off x="1750" y="3301"/>
                <a:ext cx="310" cy="49"/>
              </a:xfrm>
              <a:prstGeom prst="rect">
                <a:avLst/>
              </a:prstGeom>
              <a:solidFill>
                <a:srgbClr val="CCCCFF"/>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wrap="none" anchor="ctr"/>
              <a:lstStyle/>
              <a:p>
                <a:pPr marL="0" marR="0" lvl="0" indent="0" algn="ctr" defTabSz="914400" eaLnBrk="0" fontAlgn="base" latinLnBrk="0" hangingPunct="0">
                  <a:lnSpc>
                    <a:spcPct val="100000"/>
                  </a:lnSpc>
                  <a:spcBef>
                    <a:spcPct val="0"/>
                  </a:spcBef>
                  <a:spcAft>
                    <a:spcPct val="0"/>
                  </a:spcAft>
                  <a:buClrTx/>
                  <a:buSzTx/>
                  <a:buFontTx/>
                  <a:buNone/>
                  <a:tabLst/>
                  <a:defRPr/>
                </a:pPr>
                <a:endParaRPr kumimoji="0" lang="en-US" sz="2400" b="0" i="0" u="none" strike="noStrike" kern="0" cap="none" spc="0" normalizeH="0" baseline="0" noProof="0" dirty="0">
                  <a:ln>
                    <a:noFill/>
                  </a:ln>
                  <a:solidFill>
                    <a:srgbClr val="000000"/>
                  </a:solidFill>
                  <a:effectLst/>
                  <a:uLnTx/>
                  <a:uFillTx/>
                  <a:ea typeface="ＭＳ Ｐゴシック" charset="0"/>
                </a:endParaRPr>
              </a:p>
            </p:txBody>
          </p:sp>
          <p:sp>
            <p:nvSpPr>
              <p:cNvPr id="231" name="Oval 307">
                <a:extLst>
                  <a:ext uri="{FF2B5EF4-FFF2-40B4-BE49-F238E27FC236}">
                    <a16:creationId xmlns:a16="http://schemas.microsoft.com/office/drawing/2014/main" id="{B3B7633B-0738-96BB-CAEB-7D00B60676B0}"/>
                  </a:ext>
                </a:extLst>
              </p:cNvPr>
              <p:cNvSpPr>
                <a:spLocks noChangeArrowheads="1"/>
              </p:cNvSpPr>
              <p:nvPr/>
            </p:nvSpPr>
            <p:spPr bwMode="auto">
              <a:xfrm>
                <a:off x="1747" y="3242"/>
                <a:ext cx="313" cy="95"/>
              </a:xfrm>
              <a:prstGeom prst="ellipse">
                <a:avLst/>
              </a:prstGeom>
              <a:solidFill>
                <a:srgbClr val="CCCCFF"/>
              </a:solidFill>
              <a:ln w="12700">
                <a:solidFill>
                  <a:srgbClr val="000000"/>
                </a:solidFill>
                <a:round/>
                <a:headEnd/>
                <a:tailEnd/>
              </a:ln>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ea typeface="ＭＳ Ｐゴシック" charset="0"/>
                </a:endParaRPr>
              </a:p>
            </p:txBody>
          </p:sp>
          <p:grpSp>
            <p:nvGrpSpPr>
              <p:cNvPr id="232" name="Group 308">
                <a:extLst>
                  <a:ext uri="{FF2B5EF4-FFF2-40B4-BE49-F238E27FC236}">
                    <a16:creationId xmlns:a16="http://schemas.microsoft.com/office/drawing/2014/main" id="{FBBD4254-907C-B964-909D-161BF9504BB4}"/>
                  </a:ext>
                </a:extLst>
              </p:cNvPr>
              <p:cNvGrpSpPr>
                <a:grpSpLocks/>
              </p:cNvGrpSpPr>
              <p:nvPr/>
            </p:nvGrpSpPr>
            <p:grpSpPr bwMode="auto">
              <a:xfrm>
                <a:off x="1799" y="3190"/>
                <a:ext cx="194" cy="252"/>
                <a:chOff x="2960" y="2425"/>
                <a:chExt cx="197" cy="252"/>
              </a:xfrm>
            </p:grpSpPr>
            <p:sp>
              <p:nvSpPr>
                <p:cNvPr id="233" name="Rectangle 309">
                  <a:extLst>
                    <a:ext uri="{FF2B5EF4-FFF2-40B4-BE49-F238E27FC236}">
                      <a16:creationId xmlns:a16="http://schemas.microsoft.com/office/drawing/2014/main" id="{8EBAB087-BFEA-B2B5-5138-A897212AB8E4}"/>
                    </a:ext>
                  </a:extLst>
                </p:cNvPr>
                <p:cNvSpPr>
                  <a:spLocks noChangeArrowheads="1"/>
                </p:cNvSpPr>
                <p:nvPr/>
              </p:nvSpPr>
              <p:spPr bwMode="auto">
                <a:xfrm>
                  <a:off x="2982" y="2490"/>
                  <a:ext cx="144" cy="132"/>
                </a:xfrm>
                <a:prstGeom prst="rect">
                  <a:avLst/>
                </a:prstGeom>
                <a:solidFill>
                  <a:srgbClr val="CCCCFF"/>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ea typeface="ＭＳ Ｐゴシック" charset="0"/>
                  </a:endParaRPr>
                </a:p>
              </p:txBody>
            </p:sp>
            <p:sp>
              <p:nvSpPr>
                <p:cNvPr id="234" name="Text Box 310">
                  <a:extLst>
                    <a:ext uri="{FF2B5EF4-FFF2-40B4-BE49-F238E27FC236}">
                      <a16:creationId xmlns:a16="http://schemas.microsoft.com/office/drawing/2014/main" id="{9710E416-590E-EA3F-0608-C5461D476E7B}"/>
                    </a:ext>
                  </a:extLst>
                </p:cNvPr>
                <p:cNvSpPr txBox="1">
                  <a:spLocks noChangeArrowheads="1"/>
                </p:cNvSpPr>
                <p:nvPr/>
              </p:nvSpPr>
              <p:spPr bwMode="auto">
                <a:xfrm>
                  <a:off x="2960" y="2425"/>
                  <a:ext cx="197" cy="25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en-US" sz="2000" b="0" i="0" u="none" strike="noStrike" kern="0" cap="none" spc="0" normalizeH="0" baseline="0" noProof="0" dirty="0">
                      <a:ln>
                        <a:noFill/>
                      </a:ln>
                      <a:solidFill>
                        <a:srgbClr val="000000"/>
                      </a:solidFill>
                      <a:effectLst/>
                      <a:uLnTx/>
                      <a:uFillTx/>
                      <a:latin typeface="+mn-lt"/>
                      <a:ea typeface="ＭＳ Ｐゴシック" charset="0"/>
                    </a:rPr>
                    <a:t>a</a:t>
                  </a:r>
                  <a:endParaRPr kumimoji="0" lang="en-US" sz="2400" b="0" i="0" u="none" strike="noStrike" kern="0" cap="none" spc="0" normalizeH="0" baseline="0" noProof="0" dirty="0">
                    <a:ln>
                      <a:noFill/>
                    </a:ln>
                    <a:solidFill>
                      <a:srgbClr val="000000"/>
                    </a:solidFill>
                    <a:effectLst/>
                    <a:uLnTx/>
                    <a:uFillTx/>
                    <a:latin typeface="+mn-lt"/>
                    <a:ea typeface="ＭＳ Ｐゴシック" charset="0"/>
                  </a:endParaRPr>
                </a:p>
              </p:txBody>
            </p:sp>
          </p:grpSp>
        </p:grpSp>
        <p:grpSp>
          <p:nvGrpSpPr>
            <p:cNvPr id="130" name="Group 311">
              <a:extLst>
                <a:ext uri="{FF2B5EF4-FFF2-40B4-BE49-F238E27FC236}">
                  <a16:creationId xmlns:a16="http://schemas.microsoft.com/office/drawing/2014/main" id="{FF62A50D-94DE-2BE5-306D-0BC6FFF1CBF8}"/>
                </a:ext>
              </a:extLst>
            </p:cNvPr>
            <p:cNvGrpSpPr>
              <a:grpSpLocks/>
            </p:cNvGrpSpPr>
            <p:nvPr/>
          </p:nvGrpSpPr>
          <p:grpSpPr bwMode="auto">
            <a:xfrm>
              <a:off x="1795" y="2907"/>
              <a:ext cx="316" cy="252"/>
              <a:chOff x="2221" y="3571"/>
              <a:chExt cx="316" cy="252"/>
            </a:xfrm>
          </p:grpSpPr>
          <p:sp>
            <p:nvSpPr>
              <p:cNvPr id="159" name="Oval 312">
                <a:extLst>
                  <a:ext uri="{FF2B5EF4-FFF2-40B4-BE49-F238E27FC236}">
                    <a16:creationId xmlns:a16="http://schemas.microsoft.com/office/drawing/2014/main" id="{CF2B6BD6-9826-D23A-2C73-377138051B3D}"/>
                  </a:ext>
                </a:extLst>
              </p:cNvPr>
              <p:cNvSpPr>
                <a:spLocks noChangeArrowheads="1"/>
              </p:cNvSpPr>
              <p:nvPr/>
            </p:nvSpPr>
            <p:spPr bwMode="auto">
              <a:xfrm>
                <a:off x="2224" y="3695"/>
                <a:ext cx="313" cy="81"/>
              </a:xfrm>
              <a:prstGeom prst="ellipse">
                <a:avLst/>
              </a:prstGeom>
              <a:solidFill>
                <a:srgbClr val="CCCCFF"/>
              </a:solidFill>
              <a:ln w="12700">
                <a:solidFill>
                  <a:srgbClr val="000000"/>
                </a:solidFill>
                <a:round/>
                <a:headEnd/>
                <a:tailEnd/>
              </a:ln>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ea typeface="ＭＳ Ｐゴシック" charset="0"/>
                </a:endParaRPr>
              </a:p>
            </p:txBody>
          </p:sp>
          <p:sp>
            <p:nvSpPr>
              <p:cNvPr id="209" name="Line 313">
                <a:extLst>
                  <a:ext uri="{FF2B5EF4-FFF2-40B4-BE49-F238E27FC236}">
                    <a16:creationId xmlns:a16="http://schemas.microsoft.com/office/drawing/2014/main" id="{2019D73E-1FA4-E5EE-7ACB-EDC890E6B505}"/>
                  </a:ext>
                </a:extLst>
              </p:cNvPr>
              <p:cNvSpPr>
                <a:spLocks noChangeShapeType="1"/>
              </p:cNvSpPr>
              <p:nvPr/>
            </p:nvSpPr>
            <p:spPr bwMode="auto">
              <a:xfrm>
                <a:off x="2224" y="3688"/>
                <a:ext cx="0" cy="50"/>
              </a:xfrm>
              <a:prstGeom prst="line">
                <a:avLst/>
              </a:prstGeom>
              <a:noFill/>
              <a:ln w="12700">
                <a:solidFill>
                  <a:srgbClr val="000000"/>
                </a:solidFill>
                <a:round/>
                <a:headEnd/>
                <a:tailEnd/>
              </a:ln>
              <a:extLst>
                <a:ext uri="{909E8E84-426E-40dd-AFC4-6F175D3DCCD1}">
                  <a14:hiddenFill xmlns="" xmlns:a14="http://schemas.microsoft.com/office/drawing/2010/main">
                    <a:noFill/>
                  </a14:hiddenFill>
                </a:ext>
              </a:extLst>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ea typeface="ＭＳ Ｐゴシック" charset="0"/>
                </a:endParaRPr>
              </a:p>
            </p:txBody>
          </p:sp>
          <p:sp>
            <p:nvSpPr>
              <p:cNvPr id="221" name="Line 314">
                <a:extLst>
                  <a:ext uri="{FF2B5EF4-FFF2-40B4-BE49-F238E27FC236}">
                    <a16:creationId xmlns:a16="http://schemas.microsoft.com/office/drawing/2014/main" id="{DE7EE4AF-521E-09B8-5313-A8F7169E48BE}"/>
                  </a:ext>
                </a:extLst>
              </p:cNvPr>
              <p:cNvSpPr>
                <a:spLocks noChangeShapeType="1"/>
              </p:cNvSpPr>
              <p:nvPr/>
            </p:nvSpPr>
            <p:spPr bwMode="auto">
              <a:xfrm>
                <a:off x="2537" y="3688"/>
                <a:ext cx="0" cy="50"/>
              </a:xfrm>
              <a:prstGeom prst="line">
                <a:avLst/>
              </a:prstGeom>
              <a:noFill/>
              <a:ln w="12700">
                <a:solidFill>
                  <a:srgbClr val="000000"/>
                </a:solidFill>
                <a:round/>
                <a:headEnd/>
                <a:tailEnd/>
              </a:ln>
              <a:extLst>
                <a:ext uri="{909E8E84-426E-40dd-AFC4-6F175D3DCCD1}">
                  <a14:hiddenFill xmlns="" xmlns:a14="http://schemas.microsoft.com/office/drawing/2010/main">
                    <a:noFill/>
                  </a14:hiddenFill>
                </a:ext>
              </a:extLst>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ea typeface="ＭＳ Ｐゴシック" charset="0"/>
                </a:endParaRPr>
              </a:p>
            </p:txBody>
          </p:sp>
          <p:sp>
            <p:nvSpPr>
              <p:cNvPr id="222" name="Rectangle 315">
                <a:extLst>
                  <a:ext uri="{FF2B5EF4-FFF2-40B4-BE49-F238E27FC236}">
                    <a16:creationId xmlns:a16="http://schemas.microsoft.com/office/drawing/2014/main" id="{D7810FB1-714B-C21A-C0EF-B34390C02C18}"/>
                  </a:ext>
                </a:extLst>
              </p:cNvPr>
              <p:cNvSpPr>
                <a:spLocks noChangeArrowheads="1"/>
              </p:cNvSpPr>
              <p:nvPr/>
            </p:nvSpPr>
            <p:spPr bwMode="auto">
              <a:xfrm>
                <a:off x="2224" y="3688"/>
                <a:ext cx="310" cy="49"/>
              </a:xfrm>
              <a:prstGeom prst="rect">
                <a:avLst/>
              </a:prstGeom>
              <a:solidFill>
                <a:srgbClr val="CCCCFF"/>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wrap="none" anchor="ctr"/>
              <a:lstStyle/>
              <a:p>
                <a:pPr marL="0" marR="0" lvl="0" indent="0" algn="ctr" defTabSz="914400" eaLnBrk="0" fontAlgn="base" latinLnBrk="0" hangingPunct="0">
                  <a:lnSpc>
                    <a:spcPct val="100000"/>
                  </a:lnSpc>
                  <a:spcBef>
                    <a:spcPct val="0"/>
                  </a:spcBef>
                  <a:spcAft>
                    <a:spcPct val="0"/>
                  </a:spcAft>
                  <a:buClrTx/>
                  <a:buSzTx/>
                  <a:buFontTx/>
                  <a:buNone/>
                  <a:tabLst/>
                  <a:defRPr/>
                </a:pPr>
                <a:endParaRPr kumimoji="0" lang="en-US" sz="2400" b="0" i="0" u="none" strike="noStrike" kern="0" cap="none" spc="0" normalizeH="0" baseline="0" noProof="0" dirty="0">
                  <a:ln>
                    <a:noFill/>
                  </a:ln>
                  <a:solidFill>
                    <a:srgbClr val="000000"/>
                  </a:solidFill>
                  <a:effectLst/>
                  <a:uLnTx/>
                  <a:uFillTx/>
                  <a:ea typeface="ＭＳ Ｐゴシック" charset="0"/>
                </a:endParaRPr>
              </a:p>
            </p:txBody>
          </p:sp>
          <p:sp>
            <p:nvSpPr>
              <p:cNvPr id="223" name="Oval 316">
                <a:extLst>
                  <a:ext uri="{FF2B5EF4-FFF2-40B4-BE49-F238E27FC236}">
                    <a16:creationId xmlns:a16="http://schemas.microsoft.com/office/drawing/2014/main" id="{32923DC9-7461-92FF-2BC0-5F8EBCBF590D}"/>
                  </a:ext>
                </a:extLst>
              </p:cNvPr>
              <p:cNvSpPr>
                <a:spLocks noChangeArrowheads="1"/>
              </p:cNvSpPr>
              <p:nvPr/>
            </p:nvSpPr>
            <p:spPr bwMode="auto">
              <a:xfrm>
                <a:off x="2221" y="3629"/>
                <a:ext cx="313" cy="95"/>
              </a:xfrm>
              <a:prstGeom prst="ellipse">
                <a:avLst/>
              </a:prstGeom>
              <a:solidFill>
                <a:srgbClr val="CCCCFF"/>
              </a:solidFill>
              <a:ln w="12700">
                <a:solidFill>
                  <a:srgbClr val="000000"/>
                </a:solidFill>
                <a:round/>
                <a:headEnd/>
                <a:tailEnd/>
              </a:ln>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ea typeface="ＭＳ Ｐゴシック" charset="0"/>
                </a:endParaRPr>
              </a:p>
            </p:txBody>
          </p:sp>
          <p:grpSp>
            <p:nvGrpSpPr>
              <p:cNvPr id="224" name="Group 317">
                <a:extLst>
                  <a:ext uri="{FF2B5EF4-FFF2-40B4-BE49-F238E27FC236}">
                    <a16:creationId xmlns:a16="http://schemas.microsoft.com/office/drawing/2014/main" id="{0D6EED50-B9E9-6B5E-B6AD-0628037FDC75}"/>
                  </a:ext>
                </a:extLst>
              </p:cNvPr>
              <p:cNvGrpSpPr>
                <a:grpSpLocks/>
              </p:cNvGrpSpPr>
              <p:nvPr/>
            </p:nvGrpSpPr>
            <p:grpSpPr bwMode="auto">
              <a:xfrm>
                <a:off x="2283" y="3571"/>
                <a:ext cx="206" cy="252"/>
                <a:chOff x="2954" y="2425"/>
                <a:chExt cx="209" cy="252"/>
              </a:xfrm>
            </p:grpSpPr>
            <p:sp>
              <p:nvSpPr>
                <p:cNvPr id="225" name="Rectangle 318">
                  <a:extLst>
                    <a:ext uri="{FF2B5EF4-FFF2-40B4-BE49-F238E27FC236}">
                      <a16:creationId xmlns:a16="http://schemas.microsoft.com/office/drawing/2014/main" id="{BE8F430F-4883-28CF-2BBC-147CAF3D0B1E}"/>
                    </a:ext>
                  </a:extLst>
                </p:cNvPr>
                <p:cNvSpPr>
                  <a:spLocks noChangeArrowheads="1"/>
                </p:cNvSpPr>
                <p:nvPr/>
              </p:nvSpPr>
              <p:spPr bwMode="auto">
                <a:xfrm>
                  <a:off x="2982" y="2490"/>
                  <a:ext cx="146" cy="132"/>
                </a:xfrm>
                <a:prstGeom prst="rect">
                  <a:avLst/>
                </a:prstGeom>
                <a:solidFill>
                  <a:srgbClr val="CCCCFF"/>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ea typeface="ＭＳ Ｐゴシック" charset="0"/>
                  </a:endParaRPr>
                </a:p>
              </p:txBody>
            </p:sp>
            <p:sp>
              <p:nvSpPr>
                <p:cNvPr id="226" name="Text Box 319">
                  <a:extLst>
                    <a:ext uri="{FF2B5EF4-FFF2-40B4-BE49-F238E27FC236}">
                      <a16:creationId xmlns:a16="http://schemas.microsoft.com/office/drawing/2014/main" id="{6CFB3DAC-F249-419A-3190-2EC2FD8E3F35}"/>
                    </a:ext>
                  </a:extLst>
                </p:cNvPr>
                <p:cNvSpPr txBox="1">
                  <a:spLocks noChangeArrowheads="1"/>
                </p:cNvSpPr>
                <p:nvPr/>
              </p:nvSpPr>
              <p:spPr bwMode="auto">
                <a:xfrm>
                  <a:off x="2954" y="2425"/>
                  <a:ext cx="209" cy="25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en-US" sz="2000" b="0" i="0" u="none" strike="noStrike" kern="0" cap="none" spc="0" normalizeH="0" baseline="0" noProof="0" dirty="0">
                      <a:ln>
                        <a:noFill/>
                      </a:ln>
                      <a:solidFill>
                        <a:srgbClr val="000000"/>
                      </a:solidFill>
                      <a:effectLst/>
                      <a:uLnTx/>
                      <a:uFillTx/>
                      <a:latin typeface="+mn-lt"/>
                      <a:ea typeface="ＭＳ Ｐゴシック" charset="0"/>
                    </a:rPr>
                    <a:t>d</a:t>
                  </a:r>
                  <a:endParaRPr kumimoji="0" lang="en-US" sz="2400" b="0" i="0" u="none" strike="noStrike" kern="0" cap="none" spc="0" normalizeH="0" baseline="0" noProof="0" dirty="0">
                    <a:ln>
                      <a:noFill/>
                    </a:ln>
                    <a:solidFill>
                      <a:srgbClr val="000000"/>
                    </a:solidFill>
                    <a:effectLst/>
                    <a:uLnTx/>
                    <a:uFillTx/>
                    <a:latin typeface="+mn-lt"/>
                    <a:ea typeface="ＭＳ Ｐゴシック" charset="0"/>
                  </a:endParaRPr>
                </a:p>
              </p:txBody>
            </p:sp>
          </p:grpSp>
        </p:grpSp>
        <p:grpSp>
          <p:nvGrpSpPr>
            <p:cNvPr id="131" name="Group 320">
              <a:extLst>
                <a:ext uri="{FF2B5EF4-FFF2-40B4-BE49-F238E27FC236}">
                  <a16:creationId xmlns:a16="http://schemas.microsoft.com/office/drawing/2014/main" id="{1AFB23A9-56C6-3176-F47D-DC1971B784E7}"/>
                </a:ext>
              </a:extLst>
            </p:cNvPr>
            <p:cNvGrpSpPr>
              <a:grpSpLocks/>
            </p:cNvGrpSpPr>
            <p:nvPr/>
          </p:nvGrpSpPr>
          <p:grpSpPr bwMode="auto">
            <a:xfrm>
              <a:off x="2195" y="3198"/>
              <a:ext cx="315" cy="252"/>
              <a:chOff x="2903" y="2884"/>
              <a:chExt cx="315" cy="252"/>
            </a:xfrm>
          </p:grpSpPr>
          <p:grpSp>
            <p:nvGrpSpPr>
              <p:cNvPr id="150" name="Group 321">
                <a:extLst>
                  <a:ext uri="{FF2B5EF4-FFF2-40B4-BE49-F238E27FC236}">
                    <a16:creationId xmlns:a16="http://schemas.microsoft.com/office/drawing/2014/main" id="{EFFCE36B-1DA6-F873-A4C5-F91BE84C1AB7}"/>
                  </a:ext>
                </a:extLst>
              </p:cNvPr>
              <p:cNvGrpSpPr>
                <a:grpSpLocks/>
              </p:cNvGrpSpPr>
              <p:nvPr/>
            </p:nvGrpSpPr>
            <p:grpSpPr bwMode="auto">
              <a:xfrm>
                <a:off x="2903" y="2938"/>
                <a:ext cx="315" cy="144"/>
                <a:chOff x="2903" y="2938"/>
                <a:chExt cx="315" cy="144"/>
              </a:xfrm>
            </p:grpSpPr>
            <p:sp>
              <p:nvSpPr>
                <p:cNvPr id="154" name="Oval 322">
                  <a:extLst>
                    <a:ext uri="{FF2B5EF4-FFF2-40B4-BE49-F238E27FC236}">
                      <a16:creationId xmlns:a16="http://schemas.microsoft.com/office/drawing/2014/main" id="{ECD93C9F-B76A-7D36-4B77-65DB5A0F9F49}"/>
                    </a:ext>
                  </a:extLst>
                </p:cNvPr>
                <p:cNvSpPr>
                  <a:spLocks noChangeArrowheads="1"/>
                </p:cNvSpPr>
                <p:nvPr/>
              </p:nvSpPr>
              <p:spPr bwMode="auto">
                <a:xfrm>
                  <a:off x="2903" y="3001"/>
                  <a:ext cx="312" cy="81"/>
                </a:xfrm>
                <a:prstGeom prst="ellipse">
                  <a:avLst/>
                </a:prstGeom>
                <a:solidFill>
                  <a:srgbClr val="CCCCFF"/>
                </a:solidFill>
                <a:ln w="12700">
                  <a:solidFill>
                    <a:srgbClr val="000000"/>
                  </a:solidFill>
                  <a:round/>
                  <a:headEnd/>
                  <a:tailEnd/>
                </a:ln>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ea typeface="ＭＳ Ｐゴシック" charset="0"/>
                  </a:endParaRPr>
                </a:p>
              </p:txBody>
            </p:sp>
            <p:sp>
              <p:nvSpPr>
                <p:cNvPr id="155" name="Line 323">
                  <a:extLst>
                    <a:ext uri="{FF2B5EF4-FFF2-40B4-BE49-F238E27FC236}">
                      <a16:creationId xmlns:a16="http://schemas.microsoft.com/office/drawing/2014/main" id="{9A964221-FEB1-75FF-8438-C7500A834B64}"/>
                    </a:ext>
                  </a:extLst>
                </p:cNvPr>
                <p:cNvSpPr>
                  <a:spLocks noChangeShapeType="1"/>
                </p:cNvSpPr>
                <p:nvPr/>
              </p:nvSpPr>
              <p:spPr bwMode="auto">
                <a:xfrm>
                  <a:off x="2903" y="2994"/>
                  <a:ext cx="0" cy="50"/>
                </a:xfrm>
                <a:prstGeom prst="line">
                  <a:avLst/>
                </a:prstGeom>
                <a:noFill/>
                <a:ln w="12700">
                  <a:solidFill>
                    <a:srgbClr val="000000"/>
                  </a:solidFill>
                  <a:round/>
                  <a:headEnd/>
                  <a:tailEnd/>
                </a:ln>
                <a:extLst>
                  <a:ext uri="{909E8E84-426E-40dd-AFC4-6F175D3DCCD1}">
                    <a14:hiddenFill xmlns="" xmlns:a14="http://schemas.microsoft.com/office/drawing/2010/main">
                      <a:noFill/>
                    </a14:hiddenFill>
                  </a:ext>
                </a:extLst>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ea typeface="ＭＳ Ｐゴシック" charset="0"/>
                  </a:endParaRPr>
                </a:p>
              </p:txBody>
            </p:sp>
            <p:sp>
              <p:nvSpPr>
                <p:cNvPr id="156" name="Line 324">
                  <a:extLst>
                    <a:ext uri="{FF2B5EF4-FFF2-40B4-BE49-F238E27FC236}">
                      <a16:creationId xmlns:a16="http://schemas.microsoft.com/office/drawing/2014/main" id="{CBABD99C-CCA8-FD11-A796-22C0A70E01FD}"/>
                    </a:ext>
                  </a:extLst>
                </p:cNvPr>
                <p:cNvSpPr>
                  <a:spLocks noChangeShapeType="1"/>
                </p:cNvSpPr>
                <p:nvPr/>
              </p:nvSpPr>
              <p:spPr bwMode="auto">
                <a:xfrm>
                  <a:off x="3215" y="2994"/>
                  <a:ext cx="0" cy="50"/>
                </a:xfrm>
                <a:prstGeom prst="line">
                  <a:avLst/>
                </a:prstGeom>
                <a:noFill/>
                <a:ln w="12700">
                  <a:solidFill>
                    <a:srgbClr val="000000"/>
                  </a:solidFill>
                  <a:round/>
                  <a:headEnd/>
                  <a:tailEnd/>
                </a:ln>
                <a:extLst>
                  <a:ext uri="{909E8E84-426E-40dd-AFC4-6F175D3DCCD1}">
                    <a14:hiddenFill xmlns="" xmlns:a14="http://schemas.microsoft.com/office/drawing/2010/main">
                      <a:noFill/>
                    </a14:hiddenFill>
                  </a:ext>
                </a:extLst>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ea typeface="ＭＳ Ｐゴシック" charset="0"/>
                  </a:endParaRPr>
                </a:p>
              </p:txBody>
            </p:sp>
            <p:sp>
              <p:nvSpPr>
                <p:cNvPr id="157" name="Rectangle 325">
                  <a:extLst>
                    <a:ext uri="{FF2B5EF4-FFF2-40B4-BE49-F238E27FC236}">
                      <a16:creationId xmlns:a16="http://schemas.microsoft.com/office/drawing/2014/main" id="{674DE037-0CD6-331A-08F7-6A0B2D4834AF}"/>
                    </a:ext>
                  </a:extLst>
                </p:cNvPr>
                <p:cNvSpPr>
                  <a:spLocks noChangeArrowheads="1"/>
                </p:cNvSpPr>
                <p:nvPr/>
              </p:nvSpPr>
              <p:spPr bwMode="auto">
                <a:xfrm>
                  <a:off x="2903" y="2994"/>
                  <a:ext cx="309" cy="49"/>
                </a:xfrm>
                <a:prstGeom prst="rect">
                  <a:avLst/>
                </a:prstGeom>
                <a:solidFill>
                  <a:srgbClr val="CCCCFF"/>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wrap="none" anchor="ctr"/>
                <a:lstStyle/>
                <a:p>
                  <a:pPr marL="0" marR="0" lvl="0" indent="0" algn="ctr" defTabSz="914400" eaLnBrk="0" fontAlgn="base" latinLnBrk="0" hangingPunct="0">
                    <a:lnSpc>
                      <a:spcPct val="100000"/>
                    </a:lnSpc>
                    <a:spcBef>
                      <a:spcPct val="0"/>
                    </a:spcBef>
                    <a:spcAft>
                      <a:spcPct val="0"/>
                    </a:spcAft>
                    <a:buClrTx/>
                    <a:buSzTx/>
                    <a:buFontTx/>
                    <a:buNone/>
                    <a:tabLst/>
                    <a:defRPr/>
                  </a:pPr>
                  <a:endParaRPr kumimoji="0" lang="en-US" sz="2400" b="0" i="0" u="none" strike="noStrike" kern="0" cap="none" spc="0" normalizeH="0" baseline="0" noProof="0" dirty="0">
                    <a:ln>
                      <a:noFill/>
                    </a:ln>
                    <a:solidFill>
                      <a:srgbClr val="000000"/>
                    </a:solidFill>
                    <a:effectLst/>
                    <a:uLnTx/>
                    <a:uFillTx/>
                    <a:ea typeface="ＭＳ Ｐゴシック" charset="0"/>
                  </a:endParaRPr>
                </a:p>
              </p:txBody>
            </p:sp>
            <p:sp>
              <p:nvSpPr>
                <p:cNvPr id="158" name="Oval 326">
                  <a:extLst>
                    <a:ext uri="{FF2B5EF4-FFF2-40B4-BE49-F238E27FC236}">
                      <a16:creationId xmlns:a16="http://schemas.microsoft.com/office/drawing/2014/main" id="{7599283E-25FF-0E3E-3A21-B581A05ADAE6}"/>
                    </a:ext>
                  </a:extLst>
                </p:cNvPr>
                <p:cNvSpPr>
                  <a:spLocks noChangeArrowheads="1"/>
                </p:cNvSpPr>
                <p:nvPr/>
              </p:nvSpPr>
              <p:spPr bwMode="auto">
                <a:xfrm>
                  <a:off x="2906" y="2938"/>
                  <a:ext cx="312" cy="95"/>
                </a:xfrm>
                <a:prstGeom prst="ellipse">
                  <a:avLst/>
                </a:prstGeom>
                <a:solidFill>
                  <a:srgbClr val="CCCCFF"/>
                </a:solidFill>
                <a:ln w="12700">
                  <a:solidFill>
                    <a:srgbClr val="000000"/>
                  </a:solidFill>
                  <a:round/>
                  <a:headEnd/>
                  <a:tailEnd/>
                </a:ln>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ea typeface="ＭＳ Ｐゴシック" charset="0"/>
                  </a:endParaRPr>
                </a:p>
              </p:txBody>
            </p:sp>
          </p:grpSp>
          <p:grpSp>
            <p:nvGrpSpPr>
              <p:cNvPr id="151" name="Group 327">
                <a:extLst>
                  <a:ext uri="{FF2B5EF4-FFF2-40B4-BE49-F238E27FC236}">
                    <a16:creationId xmlns:a16="http://schemas.microsoft.com/office/drawing/2014/main" id="{B045BA3A-3CF1-21FC-34D4-597D92D665AA}"/>
                  </a:ext>
                </a:extLst>
              </p:cNvPr>
              <p:cNvGrpSpPr>
                <a:grpSpLocks/>
              </p:cNvGrpSpPr>
              <p:nvPr/>
            </p:nvGrpSpPr>
            <p:grpSpPr bwMode="auto">
              <a:xfrm>
                <a:off x="2963" y="2884"/>
                <a:ext cx="185" cy="252"/>
                <a:chOff x="2964" y="2425"/>
                <a:chExt cx="188" cy="252"/>
              </a:xfrm>
            </p:grpSpPr>
            <p:sp>
              <p:nvSpPr>
                <p:cNvPr id="152" name="Rectangle 328">
                  <a:extLst>
                    <a:ext uri="{FF2B5EF4-FFF2-40B4-BE49-F238E27FC236}">
                      <a16:creationId xmlns:a16="http://schemas.microsoft.com/office/drawing/2014/main" id="{C38E6BB2-3548-153E-B19D-D5388E26964D}"/>
                    </a:ext>
                  </a:extLst>
                </p:cNvPr>
                <p:cNvSpPr>
                  <a:spLocks noChangeArrowheads="1"/>
                </p:cNvSpPr>
                <p:nvPr/>
              </p:nvSpPr>
              <p:spPr bwMode="auto">
                <a:xfrm>
                  <a:off x="2982" y="2490"/>
                  <a:ext cx="146" cy="132"/>
                </a:xfrm>
                <a:prstGeom prst="rect">
                  <a:avLst/>
                </a:prstGeom>
                <a:solidFill>
                  <a:srgbClr val="CCCCFF"/>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ea typeface="ＭＳ Ｐゴシック" charset="0"/>
                  </a:endParaRPr>
                </a:p>
              </p:txBody>
            </p:sp>
            <p:sp>
              <p:nvSpPr>
                <p:cNvPr id="153" name="Text Box 329">
                  <a:extLst>
                    <a:ext uri="{FF2B5EF4-FFF2-40B4-BE49-F238E27FC236}">
                      <a16:creationId xmlns:a16="http://schemas.microsoft.com/office/drawing/2014/main" id="{6F1E82FB-345A-B156-CC10-120B9DC13B1A}"/>
                    </a:ext>
                  </a:extLst>
                </p:cNvPr>
                <p:cNvSpPr txBox="1">
                  <a:spLocks noChangeArrowheads="1"/>
                </p:cNvSpPr>
                <p:nvPr/>
              </p:nvSpPr>
              <p:spPr bwMode="auto">
                <a:xfrm>
                  <a:off x="2964" y="2425"/>
                  <a:ext cx="188" cy="25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en-US" sz="2000" b="0" i="0" u="none" strike="noStrike" kern="0" cap="none" spc="0" normalizeH="0" baseline="0" noProof="0" dirty="0">
                      <a:ln>
                        <a:noFill/>
                      </a:ln>
                      <a:solidFill>
                        <a:srgbClr val="000000"/>
                      </a:solidFill>
                      <a:effectLst/>
                      <a:uLnTx/>
                      <a:uFillTx/>
                      <a:latin typeface="+mn-lt"/>
                      <a:ea typeface="ＭＳ Ｐゴシック" charset="0"/>
                    </a:rPr>
                    <a:t>c</a:t>
                  </a:r>
                  <a:endParaRPr kumimoji="0" lang="en-US" sz="2400" b="0" i="0" u="none" strike="noStrike" kern="0" cap="none" spc="0" normalizeH="0" baseline="0" noProof="0" dirty="0">
                    <a:ln>
                      <a:noFill/>
                    </a:ln>
                    <a:solidFill>
                      <a:srgbClr val="000000"/>
                    </a:solidFill>
                    <a:effectLst/>
                    <a:uLnTx/>
                    <a:uFillTx/>
                    <a:latin typeface="+mn-lt"/>
                    <a:ea typeface="ＭＳ Ｐゴシック" charset="0"/>
                  </a:endParaRPr>
                </a:p>
              </p:txBody>
            </p:sp>
          </p:grpSp>
        </p:grpSp>
        <p:grpSp>
          <p:nvGrpSpPr>
            <p:cNvPr id="132" name="Group 330">
              <a:extLst>
                <a:ext uri="{FF2B5EF4-FFF2-40B4-BE49-F238E27FC236}">
                  <a16:creationId xmlns:a16="http://schemas.microsoft.com/office/drawing/2014/main" id="{80C1037D-40C2-8680-A2A6-2912C9F3CE7F}"/>
                </a:ext>
              </a:extLst>
            </p:cNvPr>
            <p:cNvGrpSpPr>
              <a:grpSpLocks/>
            </p:cNvGrpSpPr>
            <p:nvPr/>
          </p:nvGrpSpPr>
          <p:grpSpPr bwMode="auto">
            <a:xfrm>
              <a:off x="2607" y="2916"/>
              <a:ext cx="316" cy="252"/>
              <a:chOff x="2217" y="2884"/>
              <a:chExt cx="316" cy="252"/>
            </a:xfrm>
          </p:grpSpPr>
          <p:sp>
            <p:nvSpPr>
              <p:cNvPr id="142" name="Oval 331">
                <a:extLst>
                  <a:ext uri="{FF2B5EF4-FFF2-40B4-BE49-F238E27FC236}">
                    <a16:creationId xmlns:a16="http://schemas.microsoft.com/office/drawing/2014/main" id="{3F864B17-C3B9-98EC-EB32-5D5BEDF0B7B8}"/>
                  </a:ext>
                </a:extLst>
              </p:cNvPr>
              <p:cNvSpPr>
                <a:spLocks noChangeArrowheads="1"/>
              </p:cNvSpPr>
              <p:nvPr/>
            </p:nvSpPr>
            <p:spPr bwMode="auto">
              <a:xfrm>
                <a:off x="2220" y="3005"/>
                <a:ext cx="313" cy="81"/>
              </a:xfrm>
              <a:prstGeom prst="ellipse">
                <a:avLst/>
              </a:prstGeom>
              <a:solidFill>
                <a:srgbClr val="CCCCFF"/>
              </a:solidFill>
              <a:ln w="12700">
                <a:solidFill>
                  <a:srgbClr val="000000"/>
                </a:solidFill>
                <a:round/>
                <a:headEnd/>
                <a:tailEnd/>
              </a:ln>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ea typeface="ＭＳ Ｐゴシック" charset="0"/>
                </a:endParaRPr>
              </a:p>
            </p:txBody>
          </p:sp>
          <p:sp>
            <p:nvSpPr>
              <p:cNvPr id="143" name="Line 332">
                <a:extLst>
                  <a:ext uri="{FF2B5EF4-FFF2-40B4-BE49-F238E27FC236}">
                    <a16:creationId xmlns:a16="http://schemas.microsoft.com/office/drawing/2014/main" id="{44D05D2F-24F6-60F3-1022-8A23287A67CF}"/>
                  </a:ext>
                </a:extLst>
              </p:cNvPr>
              <p:cNvSpPr>
                <a:spLocks noChangeShapeType="1"/>
              </p:cNvSpPr>
              <p:nvPr/>
            </p:nvSpPr>
            <p:spPr bwMode="auto">
              <a:xfrm>
                <a:off x="2220" y="2998"/>
                <a:ext cx="0" cy="50"/>
              </a:xfrm>
              <a:prstGeom prst="line">
                <a:avLst/>
              </a:prstGeom>
              <a:noFill/>
              <a:ln w="12700">
                <a:solidFill>
                  <a:srgbClr val="000000"/>
                </a:solidFill>
                <a:round/>
                <a:headEnd/>
                <a:tailEnd/>
              </a:ln>
              <a:extLst>
                <a:ext uri="{909E8E84-426E-40dd-AFC4-6F175D3DCCD1}">
                  <a14:hiddenFill xmlns="" xmlns:a14="http://schemas.microsoft.com/office/drawing/2010/main">
                    <a:noFill/>
                  </a14:hiddenFill>
                </a:ext>
              </a:extLst>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ea typeface="ＭＳ Ｐゴシック" charset="0"/>
                </a:endParaRPr>
              </a:p>
            </p:txBody>
          </p:sp>
          <p:sp>
            <p:nvSpPr>
              <p:cNvPr id="144" name="Line 333">
                <a:extLst>
                  <a:ext uri="{FF2B5EF4-FFF2-40B4-BE49-F238E27FC236}">
                    <a16:creationId xmlns:a16="http://schemas.microsoft.com/office/drawing/2014/main" id="{6BC86A71-AA00-C0FE-B851-AB06C37E5E8B}"/>
                  </a:ext>
                </a:extLst>
              </p:cNvPr>
              <p:cNvSpPr>
                <a:spLocks noChangeShapeType="1"/>
              </p:cNvSpPr>
              <p:nvPr/>
            </p:nvSpPr>
            <p:spPr bwMode="auto">
              <a:xfrm>
                <a:off x="2533" y="2998"/>
                <a:ext cx="0" cy="50"/>
              </a:xfrm>
              <a:prstGeom prst="line">
                <a:avLst/>
              </a:prstGeom>
              <a:noFill/>
              <a:ln w="12700">
                <a:solidFill>
                  <a:srgbClr val="000000"/>
                </a:solidFill>
                <a:round/>
                <a:headEnd/>
                <a:tailEnd/>
              </a:ln>
              <a:extLst>
                <a:ext uri="{909E8E84-426E-40dd-AFC4-6F175D3DCCD1}">
                  <a14:hiddenFill xmlns="" xmlns:a14="http://schemas.microsoft.com/office/drawing/2010/main">
                    <a:noFill/>
                  </a14:hiddenFill>
                </a:ext>
              </a:extLst>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ea typeface="ＭＳ Ｐゴシック" charset="0"/>
                </a:endParaRPr>
              </a:p>
            </p:txBody>
          </p:sp>
          <p:sp>
            <p:nvSpPr>
              <p:cNvPr id="145" name="Rectangle 334">
                <a:extLst>
                  <a:ext uri="{FF2B5EF4-FFF2-40B4-BE49-F238E27FC236}">
                    <a16:creationId xmlns:a16="http://schemas.microsoft.com/office/drawing/2014/main" id="{D96A58B6-46DD-E43B-2E2A-362C6ADE6F20}"/>
                  </a:ext>
                </a:extLst>
              </p:cNvPr>
              <p:cNvSpPr>
                <a:spLocks noChangeArrowheads="1"/>
              </p:cNvSpPr>
              <p:nvPr/>
            </p:nvSpPr>
            <p:spPr bwMode="auto">
              <a:xfrm>
                <a:off x="2220" y="2998"/>
                <a:ext cx="310" cy="49"/>
              </a:xfrm>
              <a:prstGeom prst="rect">
                <a:avLst/>
              </a:prstGeom>
              <a:solidFill>
                <a:srgbClr val="CCCCFF"/>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wrap="none" anchor="ctr"/>
              <a:lstStyle/>
              <a:p>
                <a:pPr marL="0" marR="0" lvl="0" indent="0" algn="ctr" defTabSz="914400" eaLnBrk="0" fontAlgn="base" latinLnBrk="0" hangingPunct="0">
                  <a:lnSpc>
                    <a:spcPct val="100000"/>
                  </a:lnSpc>
                  <a:spcBef>
                    <a:spcPct val="0"/>
                  </a:spcBef>
                  <a:spcAft>
                    <a:spcPct val="0"/>
                  </a:spcAft>
                  <a:buClrTx/>
                  <a:buSzTx/>
                  <a:buFontTx/>
                  <a:buNone/>
                  <a:tabLst/>
                  <a:defRPr/>
                </a:pPr>
                <a:endParaRPr kumimoji="0" lang="en-US" sz="2400" b="0" i="0" u="none" strike="noStrike" kern="0" cap="none" spc="0" normalizeH="0" baseline="0" noProof="0" dirty="0">
                  <a:ln>
                    <a:noFill/>
                  </a:ln>
                  <a:solidFill>
                    <a:srgbClr val="000000"/>
                  </a:solidFill>
                  <a:effectLst/>
                  <a:uLnTx/>
                  <a:uFillTx/>
                  <a:ea typeface="ＭＳ Ｐゴシック" charset="0"/>
                </a:endParaRPr>
              </a:p>
            </p:txBody>
          </p:sp>
          <p:sp>
            <p:nvSpPr>
              <p:cNvPr id="146" name="Oval 335">
                <a:extLst>
                  <a:ext uri="{FF2B5EF4-FFF2-40B4-BE49-F238E27FC236}">
                    <a16:creationId xmlns:a16="http://schemas.microsoft.com/office/drawing/2014/main" id="{9C6EB117-AC70-52EF-05C7-BE2E9A8C9FEE}"/>
                  </a:ext>
                </a:extLst>
              </p:cNvPr>
              <p:cNvSpPr>
                <a:spLocks noChangeArrowheads="1"/>
              </p:cNvSpPr>
              <p:nvPr/>
            </p:nvSpPr>
            <p:spPr bwMode="auto">
              <a:xfrm>
                <a:off x="2217" y="2939"/>
                <a:ext cx="313" cy="95"/>
              </a:xfrm>
              <a:prstGeom prst="ellipse">
                <a:avLst/>
              </a:prstGeom>
              <a:solidFill>
                <a:srgbClr val="CCCCFF"/>
              </a:solidFill>
              <a:ln w="12700">
                <a:solidFill>
                  <a:srgbClr val="000000"/>
                </a:solidFill>
                <a:round/>
                <a:headEnd/>
                <a:tailEnd/>
              </a:ln>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ea typeface="ＭＳ Ｐゴシック" charset="0"/>
                </a:endParaRPr>
              </a:p>
            </p:txBody>
          </p:sp>
          <p:grpSp>
            <p:nvGrpSpPr>
              <p:cNvPr id="147" name="Group 336">
                <a:extLst>
                  <a:ext uri="{FF2B5EF4-FFF2-40B4-BE49-F238E27FC236}">
                    <a16:creationId xmlns:a16="http://schemas.microsoft.com/office/drawing/2014/main" id="{8B760016-831E-55C7-629C-E6F39431ED43}"/>
                  </a:ext>
                </a:extLst>
              </p:cNvPr>
              <p:cNvGrpSpPr>
                <a:grpSpLocks/>
              </p:cNvGrpSpPr>
              <p:nvPr/>
            </p:nvGrpSpPr>
            <p:grpSpPr bwMode="auto">
              <a:xfrm>
                <a:off x="2276" y="2884"/>
                <a:ext cx="206" cy="252"/>
                <a:chOff x="2954" y="2425"/>
                <a:chExt cx="209" cy="252"/>
              </a:xfrm>
            </p:grpSpPr>
            <p:sp>
              <p:nvSpPr>
                <p:cNvPr id="148" name="Rectangle 337">
                  <a:extLst>
                    <a:ext uri="{FF2B5EF4-FFF2-40B4-BE49-F238E27FC236}">
                      <a16:creationId xmlns:a16="http://schemas.microsoft.com/office/drawing/2014/main" id="{4A883C72-B134-6E22-A845-5E59390EB319}"/>
                    </a:ext>
                  </a:extLst>
                </p:cNvPr>
                <p:cNvSpPr>
                  <a:spLocks noChangeArrowheads="1"/>
                </p:cNvSpPr>
                <p:nvPr/>
              </p:nvSpPr>
              <p:spPr bwMode="auto">
                <a:xfrm>
                  <a:off x="2982" y="2490"/>
                  <a:ext cx="144" cy="132"/>
                </a:xfrm>
                <a:prstGeom prst="rect">
                  <a:avLst/>
                </a:prstGeom>
                <a:solidFill>
                  <a:srgbClr val="CCCCFF"/>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ea typeface="ＭＳ Ｐゴシック" charset="0"/>
                  </a:endParaRPr>
                </a:p>
              </p:txBody>
            </p:sp>
            <p:sp>
              <p:nvSpPr>
                <p:cNvPr id="149" name="Text Box 338">
                  <a:extLst>
                    <a:ext uri="{FF2B5EF4-FFF2-40B4-BE49-F238E27FC236}">
                      <a16:creationId xmlns:a16="http://schemas.microsoft.com/office/drawing/2014/main" id="{889E4796-DBF0-0402-5064-2AFD235EE1C7}"/>
                    </a:ext>
                  </a:extLst>
                </p:cNvPr>
                <p:cNvSpPr txBox="1">
                  <a:spLocks noChangeArrowheads="1"/>
                </p:cNvSpPr>
                <p:nvPr/>
              </p:nvSpPr>
              <p:spPr bwMode="auto">
                <a:xfrm>
                  <a:off x="2954" y="2425"/>
                  <a:ext cx="209" cy="25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en-US" sz="2000" b="0" i="0" u="none" strike="noStrike" kern="0" cap="none" spc="0" normalizeH="0" baseline="0" noProof="0" dirty="0">
                      <a:ln>
                        <a:noFill/>
                      </a:ln>
                      <a:solidFill>
                        <a:srgbClr val="000000"/>
                      </a:solidFill>
                      <a:effectLst/>
                      <a:uLnTx/>
                      <a:uFillTx/>
                      <a:latin typeface="+mn-lt"/>
                      <a:ea typeface="ＭＳ Ｐゴシック" charset="0"/>
                    </a:rPr>
                    <a:t>b</a:t>
                  </a:r>
                  <a:endParaRPr kumimoji="0" lang="en-US" sz="2400" b="0" i="0" u="none" strike="noStrike" kern="0" cap="none" spc="0" normalizeH="0" baseline="0" noProof="0" dirty="0">
                    <a:ln>
                      <a:noFill/>
                    </a:ln>
                    <a:solidFill>
                      <a:srgbClr val="000000"/>
                    </a:solidFill>
                    <a:effectLst/>
                    <a:uLnTx/>
                    <a:uFillTx/>
                    <a:latin typeface="+mn-lt"/>
                    <a:ea typeface="ＭＳ Ｐゴシック" charset="0"/>
                  </a:endParaRPr>
                </a:p>
              </p:txBody>
            </p:sp>
          </p:grpSp>
        </p:grpSp>
        <p:sp>
          <p:nvSpPr>
            <p:cNvPr id="133" name="Freeform 339">
              <a:extLst>
                <a:ext uri="{FF2B5EF4-FFF2-40B4-BE49-F238E27FC236}">
                  <a16:creationId xmlns:a16="http://schemas.microsoft.com/office/drawing/2014/main" id="{1754A6D0-73F1-0DCF-ED5A-593A96859304}"/>
                </a:ext>
              </a:extLst>
            </p:cNvPr>
            <p:cNvSpPr>
              <a:spLocks/>
            </p:cNvSpPr>
            <p:nvPr/>
          </p:nvSpPr>
          <p:spPr bwMode="auto">
            <a:xfrm flipH="1">
              <a:off x="2505" y="2819"/>
              <a:ext cx="198" cy="156"/>
            </a:xfrm>
            <a:custGeom>
              <a:avLst/>
              <a:gdLst>
                <a:gd name="T0" fmla="*/ 0 w 342"/>
                <a:gd name="T1" fmla="*/ 39 h 186"/>
                <a:gd name="T2" fmla="*/ 3 w 342"/>
                <a:gd name="T3" fmla="*/ 0 h 186"/>
                <a:gd name="T4" fmla="*/ 0 60000 65536"/>
                <a:gd name="T5" fmla="*/ 0 60000 65536"/>
                <a:gd name="T6" fmla="*/ 0 w 342"/>
                <a:gd name="T7" fmla="*/ 0 h 186"/>
                <a:gd name="T8" fmla="*/ 342 w 342"/>
                <a:gd name="T9" fmla="*/ 186 h 186"/>
              </a:gdLst>
              <a:ahLst/>
              <a:cxnLst>
                <a:cxn ang="T4">
                  <a:pos x="T0" y="T1"/>
                </a:cxn>
                <a:cxn ang="T5">
                  <a:pos x="T2" y="T3"/>
                </a:cxn>
              </a:cxnLst>
              <a:rect l="T6" t="T7" r="T8" b="T9"/>
              <a:pathLst>
                <a:path w="342" h="186">
                  <a:moveTo>
                    <a:pt x="0" y="186"/>
                  </a:moveTo>
                  <a:lnTo>
                    <a:pt x="342" y="0"/>
                  </a:lnTo>
                </a:path>
              </a:pathLst>
            </a:custGeom>
            <a:noFill/>
            <a:ln w="12700">
              <a:solidFill>
                <a:srgbClr val="000000"/>
              </a:solidFill>
              <a:round/>
              <a:headEnd type="none" w="med" len="med"/>
              <a:tailEnd type="triangle" w="med" len="med"/>
            </a:ln>
            <a:extLst>
              <a:ext uri="{909E8E84-426E-40dd-AFC4-6F175D3DCCD1}">
                <a14:hiddenFill xmlns="" xmlns:a14="http://schemas.microsoft.com/office/drawing/2010/main">
                  <a:solidFill>
                    <a:srgbClr val="FFFFFF"/>
                  </a:solidFill>
                </a14:hiddenFill>
              </a:ext>
            </a:extLst>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ea typeface="ＭＳ Ｐゴシック" charset="0"/>
              </a:endParaRPr>
            </a:p>
          </p:txBody>
        </p:sp>
        <p:sp>
          <p:nvSpPr>
            <p:cNvPr id="134" name="Freeform 340">
              <a:extLst>
                <a:ext uri="{FF2B5EF4-FFF2-40B4-BE49-F238E27FC236}">
                  <a16:creationId xmlns:a16="http://schemas.microsoft.com/office/drawing/2014/main" id="{EBFEF15D-9D81-FF28-D455-1F4712CB0C14}"/>
                </a:ext>
              </a:extLst>
            </p:cNvPr>
            <p:cNvSpPr>
              <a:spLocks/>
            </p:cNvSpPr>
            <p:nvPr/>
          </p:nvSpPr>
          <p:spPr bwMode="auto">
            <a:xfrm flipH="1" flipV="1">
              <a:off x="2484" y="3125"/>
              <a:ext cx="180" cy="141"/>
            </a:xfrm>
            <a:custGeom>
              <a:avLst/>
              <a:gdLst>
                <a:gd name="T0" fmla="*/ 0 w 342"/>
                <a:gd name="T1" fmla="*/ 15 h 186"/>
                <a:gd name="T2" fmla="*/ 1 w 342"/>
                <a:gd name="T3" fmla="*/ 0 h 186"/>
                <a:gd name="T4" fmla="*/ 0 60000 65536"/>
                <a:gd name="T5" fmla="*/ 0 60000 65536"/>
                <a:gd name="T6" fmla="*/ 0 w 342"/>
                <a:gd name="T7" fmla="*/ 0 h 186"/>
                <a:gd name="T8" fmla="*/ 342 w 342"/>
                <a:gd name="T9" fmla="*/ 186 h 186"/>
              </a:gdLst>
              <a:ahLst/>
              <a:cxnLst>
                <a:cxn ang="T4">
                  <a:pos x="T0" y="T1"/>
                </a:cxn>
                <a:cxn ang="T5">
                  <a:pos x="T2" y="T3"/>
                </a:cxn>
              </a:cxnLst>
              <a:rect l="T6" t="T7" r="T8" b="T9"/>
              <a:pathLst>
                <a:path w="342" h="186">
                  <a:moveTo>
                    <a:pt x="0" y="186"/>
                  </a:moveTo>
                  <a:lnTo>
                    <a:pt x="342" y="0"/>
                  </a:lnTo>
                </a:path>
              </a:pathLst>
            </a:custGeom>
            <a:noFill/>
            <a:ln w="12700">
              <a:solidFill>
                <a:srgbClr val="000000"/>
              </a:solidFill>
              <a:round/>
              <a:headEnd type="triangle" w="med" len="med"/>
              <a:tailEnd type="none" w="med" len="med"/>
            </a:ln>
            <a:extLst>
              <a:ext uri="{909E8E84-426E-40dd-AFC4-6F175D3DCCD1}">
                <a14:hiddenFill xmlns="" xmlns:a14="http://schemas.microsoft.com/office/drawing/2010/main">
                  <a:solidFill>
                    <a:srgbClr val="FFFFFF"/>
                  </a:solidFill>
                </a14:hiddenFill>
              </a:ext>
            </a:extLst>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ea typeface="ＭＳ Ｐゴシック" charset="0"/>
              </a:endParaRPr>
            </a:p>
          </p:txBody>
        </p:sp>
        <p:sp>
          <p:nvSpPr>
            <p:cNvPr id="135" name="Freeform 341">
              <a:extLst>
                <a:ext uri="{FF2B5EF4-FFF2-40B4-BE49-F238E27FC236}">
                  <a16:creationId xmlns:a16="http://schemas.microsoft.com/office/drawing/2014/main" id="{21CC7E1D-95F4-E4EE-05D6-419E18E6E06F}"/>
                </a:ext>
              </a:extLst>
            </p:cNvPr>
            <p:cNvSpPr>
              <a:spLocks/>
            </p:cNvSpPr>
            <p:nvPr/>
          </p:nvSpPr>
          <p:spPr bwMode="auto">
            <a:xfrm flipV="1">
              <a:off x="2031" y="3107"/>
              <a:ext cx="204" cy="156"/>
            </a:xfrm>
            <a:custGeom>
              <a:avLst/>
              <a:gdLst>
                <a:gd name="T0" fmla="*/ 0 w 342"/>
                <a:gd name="T1" fmla="*/ 39 h 186"/>
                <a:gd name="T2" fmla="*/ 4 w 342"/>
                <a:gd name="T3" fmla="*/ 0 h 186"/>
                <a:gd name="T4" fmla="*/ 0 60000 65536"/>
                <a:gd name="T5" fmla="*/ 0 60000 65536"/>
                <a:gd name="T6" fmla="*/ 0 w 342"/>
                <a:gd name="T7" fmla="*/ 0 h 186"/>
                <a:gd name="T8" fmla="*/ 342 w 342"/>
                <a:gd name="T9" fmla="*/ 186 h 186"/>
              </a:gdLst>
              <a:ahLst/>
              <a:cxnLst>
                <a:cxn ang="T4">
                  <a:pos x="T0" y="T1"/>
                </a:cxn>
                <a:cxn ang="T5">
                  <a:pos x="T2" y="T3"/>
                </a:cxn>
              </a:cxnLst>
              <a:rect l="T6" t="T7" r="T8" b="T9"/>
              <a:pathLst>
                <a:path w="342" h="186">
                  <a:moveTo>
                    <a:pt x="0" y="186"/>
                  </a:moveTo>
                  <a:lnTo>
                    <a:pt x="342" y="0"/>
                  </a:lnTo>
                </a:path>
              </a:pathLst>
            </a:custGeom>
            <a:noFill/>
            <a:ln w="12700">
              <a:solidFill>
                <a:srgbClr val="000000"/>
              </a:solidFill>
              <a:round/>
              <a:headEnd type="none" w="med" len="med"/>
              <a:tailEnd type="triangle" w="med" len="med"/>
            </a:ln>
            <a:extLst>
              <a:ext uri="{909E8E84-426E-40dd-AFC4-6F175D3DCCD1}">
                <a14:hiddenFill xmlns="" xmlns:a14="http://schemas.microsoft.com/office/drawing/2010/main">
                  <a:solidFill>
                    <a:srgbClr val="FFFFFF"/>
                  </a:solidFill>
                </a14:hiddenFill>
              </a:ext>
            </a:extLst>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ea typeface="ＭＳ Ｐゴシック" charset="0"/>
              </a:endParaRPr>
            </a:p>
          </p:txBody>
        </p:sp>
        <p:sp>
          <p:nvSpPr>
            <p:cNvPr id="136" name="Freeform 342">
              <a:extLst>
                <a:ext uri="{FF2B5EF4-FFF2-40B4-BE49-F238E27FC236}">
                  <a16:creationId xmlns:a16="http://schemas.microsoft.com/office/drawing/2014/main" id="{CC1E04BB-E13A-EAFD-B4B9-41B0CF0777CD}"/>
                </a:ext>
              </a:extLst>
            </p:cNvPr>
            <p:cNvSpPr>
              <a:spLocks/>
            </p:cNvSpPr>
            <p:nvPr/>
          </p:nvSpPr>
          <p:spPr bwMode="auto">
            <a:xfrm flipH="1" flipV="1">
              <a:off x="2400" y="3086"/>
              <a:ext cx="189" cy="153"/>
            </a:xfrm>
            <a:custGeom>
              <a:avLst/>
              <a:gdLst>
                <a:gd name="T0" fmla="*/ 0 w 342"/>
                <a:gd name="T1" fmla="*/ 32 h 186"/>
                <a:gd name="T2" fmla="*/ 2 w 342"/>
                <a:gd name="T3" fmla="*/ 0 h 186"/>
                <a:gd name="T4" fmla="*/ 0 60000 65536"/>
                <a:gd name="T5" fmla="*/ 0 60000 65536"/>
                <a:gd name="T6" fmla="*/ 0 w 342"/>
                <a:gd name="T7" fmla="*/ 0 h 186"/>
                <a:gd name="T8" fmla="*/ 342 w 342"/>
                <a:gd name="T9" fmla="*/ 186 h 186"/>
              </a:gdLst>
              <a:ahLst/>
              <a:cxnLst>
                <a:cxn ang="T4">
                  <a:pos x="T0" y="T1"/>
                </a:cxn>
                <a:cxn ang="T5">
                  <a:pos x="T2" y="T3"/>
                </a:cxn>
              </a:cxnLst>
              <a:rect l="T6" t="T7" r="T8" b="T9"/>
              <a:pathLst>
                <a:path w="342" h="186">
                  <a:moveTo>
                    <a:pt x="0" y="186"/>
                  </a:moveTo>
                  <a:lnTo>
                    <a:pt x="342" y="0"/>
                  </a:lnTo>
                </a:path>
              </a:pathLst>
            </a:custGeom>
            <a:noFill/>
            <a:ln w="12700">
              <a:solidFill>
                <a:srgbClr val="000000"/>
              </a:solidFill>
              <a:round/>
              <a:headEnd type="none" w="med" len="med"/>
              <a:tailEnd type="triangle" w="med" len="med"/>
            </a:ln>
            <a:extLst>
              <a:ext uri="{909E8E84-426E-40dd-AFC4-6F175D3DCCD1}">
                <a14:hiddenFill xmlns="" xmlns:a14="http://schemas.microsoft.com/office/drawing/2010/main">
                  <a:solidFill>
                    <a:srgbClr val="FFFFFF"/>
                  </a:solidFill>
                </a14:hiddenFill>
              </a:ext>
            </a:extLst>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ea typeface="ＭＳ Ｐゴシック" charset="0"/>
              </a:endParaRPr>
            </a:p>
          </p:txBody>
        </p:sp>
        <p:sp>
          <p:nvSpPr>
            <p:cNvPr id="137" name="Freeform 343">
              <a:extLst>
                <a:ext uri="{FF2B5EF4-FFF2-40B4-BE49-F238E27FC236}">
                  <a16:creationId xmlns:a16="http://schemas.microsoft.com/office/drawing/2014/main" id="{F4AED332-288E-7F4C-E8A2-6A83C1E090BA}"/>
                </a:ext>
              </a:extLst>
            </p:cNvPr>
            <p:cNvSpPr>
              <a:spLocks/>
            </p:cNvSpPr>
            <p:nvPr/>
          </p:nvSpPr>
          <p:spPr bwMode="auto">
            <a:xfrm flipH="1">
              <a:off x="2124" y="3083"/>
              <a:ext cx="174" cy="147"/>
            </a:xfrm>
            <a:custGeom>
              <a:avLst/>
              <a:gdLst>
                <a:gd name="T0" fmla="*/ 0 w 342"/>
                <a:gd name="T1" fmla="*/ 22 h 186"/>
                <a:gd name="T2" fmla="*/ 1 w 342"/>
                <a:gd name="T3" fmla="*/ 0 h 186"/>
                <a:gd name="T4" fmla="*/ 0 60000 65536"/>
                <a:gd name="T5" fmla="*/ 0 60000 65536"/>
                <a:gd name="T6" fmla="*/ 0 w 342"/>
                <a:gd name="T7" fmla="*/ 0 h 186"/>
                <a:gd name="T8" fmla="*/ 342 w 342"/>
                <a:gd name="T9" fmla="*/ 186 h 186"/>
              </a:gdLst>
              <a:ahLst/>
              <a:cxnLst>
                <a:cxn ang="T4">
                  <a:pos x="T0" y="T1"/>
                </a:cxn>
                <a:cxn ang="T5">
                  <a:pos x="T2" y="T3"/>
                </a:cxn>
              </a:cxnLst>
              <a:rect l="T6" t="T7" r="T8" b="T9"/>
              <a:pathLst>
                <a:path w="342" h="186">
                  <a:moveTo>
                    <a:pt x="0" y="186"/>
                  </a:moveTo>
                  <a:lnTo>
                    <a:pt x="342" y="0"/>
                  </a:lnTo>
                </a:path>
              </a:pathLst>
            </a:custGeom>
            <a:noFill/>
            <a:ln w="12700">
              <a:solidFill>
                <a:srgbClr val="000000"/>
              </a:solidFill>
              <a:round/>
              <a:headEnd type="none" w="med" len="med"/>
              <a:tailEnd type="triangle" w="med" len="med"/>
            </a:ln>
            <a:extLst>
              <a:ext uri="{909E8E84-426E-40dd-AFC4-6F175D3DCCD1}">
                <a14:hiddenFill xmlns="" xmlns:a14="http://schemas.microsoft.com/office/drawing/2010/main">
                  <a:solidFill>
                    <a:srgbClr val="FFFFFF"/>
                  </a:solidFill>
                </a14:hiddenFill>
              </a:ext>
            </a:extLst>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ea typeface="ＭＳ Ｐゴシック" charset="0"/>
              </a:endParaRPr>
            </a:p>
          </p:txBody>
        </p:sp>
        <p:sp>
          <p:nvSpPr>
            <p:cNvPr id="138" name="Text Box 344">
              <a:extLst>
                <a:ext uri="{FF2B5EF4-FFF2-40B4-BE49-F238E27FC236}">
                  <a16:creationId xmlns:a16="http://schemas.microsoft.com/office/drawing/2014/main" id="{93E87E7C-3CEB-4533-95D7-5916CEAB8348}"/>
                </a:ext>
              </a:extLst>
            </p:cNvPr>
            <p:cNvSpPr txBox="1">
              <a:spLocks noChangeArrowheads="1"/>
            </p:cNvSpPr>
            <p:nvPr/>
          </p:nvSpPr>
          <p:spPr bwMode="auto">
            <a:xfrm>
              <a:off x="1721" y="3846"/>
              <a:ext cx="1539" cy="52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eaLnBrk="0" fontAlgn="base" latinLnBrk="0" hangingPunct="0">
                <a:lnSpc>
                  <a:spcPct val="80000"/>
                </a:lnSpc>
                <a:spcBef>
                  <a:spcPct val="0"/>
                </a:spcBef>
                <a:spcAft>
                  <a:spcPct val="0"/>
                </a:spcAft>
                <a:buClrTx/>
                <a:buSzTx/>
                <a:buFontTx/>
                <a:buNone/>
                <a:tabLst/>
                <a:defRPr/>
              </a:pPr>
              <a:r>
                <a:rPr kumimoji="0" lang="en-US" sz="2000" b="0" i="0" u="none" strike="noStrike" kern="0" cap="none" spc="0" normalizeH="0" baseline="0" noProof="0" dirty="0">
                  <a:ln>
                    <a:noFill/>
                  </a:ln>
                  <a:solidFill>
                    <a:srgbClr val="000099"/>
                  </a:solidFill>
                  <a:effectLst/>
                  <a:uLnTx/>
                  <a:uFillTx/>
                  <a:latin typeface="+mn-lt"/>
                  <a:ea typeface="ＭＳ Ｐゴシック" charset="0"/>
                </a:rPr>
                <a:t>given these costs,</a:t>
              </a:r>
            </a:p>
            <a:p>
              <a:pPr marL="0" marR="0" lvl="0" indent="0" algn="ctr" defTabSz="914400" eaLnBrk="0" fontAlgn="base" latinLnBrk="0" hangingPunct="0">
                <a:lnSpc>
                  <a:spcPct val="80000"/>
                </a:lnSpc>
                <a:spcBef>
                  <a:spcPct val="0"/>
                </a:spcBef>
                <a:spcAft>
                  <a:spcPct val="0"/>
                </a:spcAft>
                <a:buClrTx/>
                <a:buSzTx/>
                <a:buFontTx/>
                <a:buNone/>
                <a:tabLst/>
                <a:defRPr/>
              </a:pPr>
              <a:r>
                <a:rPr kumimoji="0" lang="en-US" sz="2000" b="0" i="0" u="none" strike="noStrike" kern="0" cap="none" spc="0" normalizeH="0" baseline="0" noProof="0" dirty="0">
                  <a:ln>
                    <a:noFill/>
                  </a:ln>
                  <a:solidFill>
                    <a:srgbClr val="000099"/>
                  </a:solidFill>
                  <a:effectLst/>
                  <a:uLnTx/>
                  <a:uFillTx/>
                  <a:latin typeface="+mn-lt"/>
                  <a:ea typeface="ＭＳ Ｐゴシック" charset="0"/>
                </a:rPr>
                <a:t>find new routing….</a:t>
              </a:r>
            </a:p>
            <a:p>
              <a:pPr marL="0" marR="0" lvl="0" indent="0" algn="ctr" defTabSz="914400" eaLnBrk="0" fontAlgn="base" latinLnBrk="0" hangingPunct="0">
                <a:lnSpc>
                  <a:spcPct val="80000"/>
                </a:lnSpc>
                <a:spcBef>
                  <a:spcPct val="0"/>
                </a:spcBef>
                <a:spcAft>
                  <a:spcPct val="0"/>
                </a:spcAft>
                <a:buClrTx/>
                <a:buSzTx/>
                <a:buFontTx/>
                <a:buNone/>
                <a:tabLst/>
                <a:defRPr/>
              </a:pPr>
              <a:r>
                <a:rPr kumimoji="0" lang="en-US" sz="2000" b="0" i="0" u="none" strike="noStrike" kern="0" cap="none" spc="0" normalizeH="0" baseline="0" noProof="0" dirty="0">
                  <a:ln>
                    <a:noFill/>
                  </a:ln>
                  <a:solidFill>
                    <a:srgbClr val="000099"/>
                  </a:solidFill>
                  <a:effectLst/>
                  <a:uLnTx/>
                  <a:uFillTx/>
                  <a:latin typeface="+mn-lt"/>
                  <a:ea typeface="ＭＳ Ｐゴシック" charset="0"/>
                </a:rPr>
                <a:t>resulting in new costs</a:t>
              </a:r>
            </a:p>
          </p:txBody>
        </p:sp>
        <p:sp>
          <p:nvSpPr>
            <p:cNvPr id="139" name="Line 345">
              <a:extLst>
                <a:ext uri="{FF2B5EF4-FFF2-40B4-BE49-F238E27FC236}">
                  <a16:creationId xmlns:a16="http://schemas.microsoft.com/office/drawing/2014/main" id="{4C221C6E-4333-CFAE-48ED-E7798C517592}"/>
                </a:ext>
              </a:extLst>
            </p:cNvPr>
            <p:cNvSpPr>
              <a:spLocks noChangeShapeType="1"/>
            </p:cNvSpPr>
            <p:nvPr/>
          </p:nvSpPr>
          <p:spPr bwMode="auto">
            <a:xfrm flipV="1">
              <a:off x="2358" y="3407"/>
              <a:ext cx="0" cy="156"/>
            </a:xfrm>
            <a:prstGeom prst="line">
              <a:avLst/>
            </a:prstGeom>
            <a:noFill/>
            <a:ln w="19050">
              <a:solidFill>
                <a:srgbClr val="FF0000"/>
              </a:solidFill>
              <a:round/>
              <a:headEnd/>
              <a:tailEnd type="triangle" w="med" len="med"/>
            </a:ln>
            <a:extLst>
              <a:ext uri="{909E8E84-426E-40dd-AFC4-6F175D3DCCD1}">
                <a14:hiddenFill xmlns="" xmlns:a14="http://schemas.microsoft.com/office/drawing/2010/main">
                  <a:noFill/>
                </a14:hiddenFill>
              </a:ext>
            </a:extLst>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ea typeface="ＭＳ Ｐゴシック" charset="0"/>
              </a:endParaRPr>
            </a:p>
          </p:txBody>
        </p:sp>
        <p:sp>
          <p:nvSpPr>
            <p:cNvPr id="140" name="Line 346">
              <a:extLst>
                <a:ext uri="{FF2B5EF4-FFF2-40B4-BE49-F238E27FC236}">
                  <a16:creationId xmlns:a16="http://schemas.microsoft.com/office/drawing/2014/main" id="{AF517B2C-11DF-BC91-ACD8-4944673CC0CD}"/>
                </a:ext>
              </a:extLst>
            </p:cNvPr>
            <p:cNvSpPr>
              <a:spLocks noChangeShapeType="1"/>
            </p:cNvSpPr>
            <p:nvPr/>
          </p:nvSpPr>
          <p:spPr bwMode="auto">
            <a:xfrm flipV="1">
              <a:off x="1938" y="3119"/>
              <a:ext cx="0" cy="156"/>
            </a:xfrm>
            <a:prstGeom prst="line">
              <a:avLst/>
            </a:prstGeom>
            <a:noFill/>
            <a:ln w="19050">
              <a:solidFill>
                <a:srgbClr val="FF0000"/>
              </a:solidFill>
              <a:round/>
              <a:headEnd/>
              <a:tailEnd type="triangle" w="med" len="med"/>
            </a:ln>
            <a:extLst>
              <a:ext uri="{909E8E84-426E-40dd-AFC4-6F175D3DCCD1}">
                <a14:hiddenFill xmlns="" xmlns:a14="http://schemas.microsoft.com/office/drawing/2010/main">
                  <a:noFill/>
                </a14:hiddenFill>
              </a:ext>
            </a:extLst>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ea typeface="ＭＳ Ｐゴシック" charset="0"/>
              </a:endParaRPr>
            </a:p>
          </p:txBody>
        </p:sp>
        <p:sp>
          <p:nvSpPr>
            <p:cNvPr id="141" name="Line 347">
              <a:extLst>
                <a:ext uri="{FF2B5EF4-FFF2-40B4-BE49-F238E27FC236}">
                  <a16:creationId xmlns:a16="http://schemas.microsoft.com/office/drawing/2014/main" id="{A78C4795-2EF9-1A86-0841-2E65026E41AB}"/>
                </a:ext>
              </a:extLst>
            </p:cNvPr>
            <p:cNvSpPr>
              <a:spLocks noChangeShapeType="1"/>
            </p:cNvSpPr>
            <p:nvPr/>
          </p:nvSpPr>
          <p:spPr bwMode="auto">
            <a:xfrm flipV="1">
              <a:off x="2778" y="3122"/>
              <a:ext cx="0" cy="156"/>
            </a:xfrm>
            <a:prstGeom prst="line">
              <a:avLst/>
            </a:prstGeom>
            <a:noFill/>
            <a:ln w="19050">
              <a:solidFill>
                <a:srgbClr val="FF0000"/>
              </a:solidFill>
              <a:round/>
              <a:headEnd/>
              <a:tailEnd type="triangle" w="med" len="med"/>
            </a:ln>
            <a:extLst>
              <a:ext uri="{909E8E84-426E-40dd-AFC4-6F175D3DCCD1}">
                <a14:hiddenFill xmlns="" xmlns:a14="http://schemas.microsoft.com/office/drawing/2010/main">
                  <a:noFill/>
                </a14:hiddenFill>
              </a:ext>
            </a:extLst>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ea typeface="ＭＳ Ｐゴシック" charset="0"/>
              </a:endParaRPr>
            </a:p>
          </p:txBody>
        </p:sp>
      </p:grpSp>
      <p:grpSp>
        <p:nvGrpSpPr>
          <p:cNvPr id="236" name="Group 348">
            <a:extLst>
              <a:ext uri="{FF2B5EF4-FFF2-40B4-BE49-F238E27FC236}">
                <a16:creationId xmlns:a16="http://schemas.microsoft.com/office/drawing/2014/main" id="{C64566E3-557E-C107-4F36-CE89D1CE6F15}"/>
              </a:ext>
            </a:extLst>
          </p:cNvPr>
          <p:cNvGrpSpPr>
            <a:grpSpLocks/>
          </p:cNvGrpSpPr>
          <p:nvPr/>
        </p:nvGrpSpPr>
        <p:grpSpPr bwMode="auto">
          <a:xfrm>
            <a:off x="6844030" y="3668712"/>
            <a:ext cx="1493838" cy="990600"/>
            <a:chOff x="-186" y="1184"/>
            <a:chExt cx="941" cy="624"/>
          </a:xfrm>
        </p:grpSpPr>
        <p:sp>
          <p:nvSpPr>
            <p:cNvPr id="237" name="Text Box 270">
              <a:extLst>
                <a:ext uri="{FF2B5EF4-FFF2-40B4-BE49-F238E27FC236}">
                  <a16:creationId xmlns:a16="http://schemas.microsoft.com/office/drawing/2014/main" id="{12BC56F2-AC9B-BEB9-ED56-4B8663212644}"/>
                </a:ext>
              </a:extLst>
            </p:cNvPr>
            <p:cNvSpPr txBox="1">
              <a:spLocks noChangeArrowheads="1"/>
            </p:cNvSpPr>
            <p:nvPr/>
          </p:nvSpPr>
          <p:spPr bwMode="auto">
            <a:xfrm>
              <a:off x="-186" y="1199"/>
              <a:ext cx="178" cy="19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en-US" sz="1400" b="0" i="0" u="none" strike="noStrike" kern="0" cap="none" spc="0" normalizeH="0" baseline="0" noProof="0" dirty="0">
                  <a:ln>
                    <a:noFill/>
                  </a:ln>
                  <a:solidFill>
                    <a:srgbClr val="000000"/>
                  </a:solidFill>
                  <a:effectLst/>
                  <a:uLnTx/>
                  <a:uFillTx/>
                  <a:latin typeface="Arial" charset="0"/>
                  <a:ea typeface="ＭＳ Ｐゴシック" charset="0"/>
                </a:rPr>
                <a:t>0</a:t>
              </a:r>
            </a:p>
          </p:txBody>
        </p:sp>
        <p:sp>
          <p:nvSpPr>
            <p:cNvPr id="238" name="Text Box 274">
              <a:extLst>
                <a:ext uri="{FF2B5EF4-FFF2-40B4-BE49-F238E27FC236}">
                  <a16:creationId xmlns:a16="http://schemas.microsoft.com/office/drawing/2014/main" id="{1B9182DA-89F0-90ED-BCE0-75BEE9924EC4}"/>
                </a:ext>
              </a:extLst>
            </p:cNvPr>
            <p:cNvSpPr txBox="1">
              <a:spLocks noChangeArrowheads="1"/>
            </p:cNvSpPr>
            <p:nvPr/>
          </p:nvSpPr>
          <p:spPr bwMode="auto">
            <a:xfrm>
              <a:off x="450" y="1184"/>
              <a:ext cx="305" cy="19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en-US" sz="1400" b="0" i="0" u="none" strike="noStrike" kern="0" cap="none" spc="0" normalizeH="0" baseline="0" noProof="0" dirty="0">
                  <a:ln>
                    <a:noFill/>
                  </a:ln>
                  <a:solidFill>
                    <a:srgbClr val="000000"/>
                  </a:solidFill>
                  <a:effectLst/>
                  <a:uLnTx/>
                  <a:uFillTx/>
                  <a:latin typeface="Arial" charset="0"/>
                  <a:ea typeface="ＭＳ Ｐゴシック" charset="0"/>
                </a:rPr>
                <a:t>2+e</a:t>
              </a:r>
            </a:p>
          </p:txBody>
        </p:sp>
        <p:sp>
          <p:nvSpPr>
            <p:cNvPr id="239" name="Text Box 275">
              <a:extLst>
                <a:ext uri="{FF2B5EF4-FFF2-40B4-BE49-F238E27FC236}">
                  <a16:creationId xmlns:a16="http://schemas.microsoft.com/office/drawing/2014/main" id="{E81B48A7-CF99-0A8D-5E84-58C0CE783905}"/>
                </a:ext>
              </a:extLst>
            </p:cNvPr>
            <p:cNvSpPr txBox="1">
              <a:spLocks noChangeArrowheads="1"/>
            </p:cNvSpPr>
            <p:nvPr/>
          </p:nvSpPr>
          <p:spPr bwMode="auto">
            <a:xfrm>
              <a:off x="340" y="1616"/>
              <a:ext cx="305" cy="19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en-US" sz="1400" b="0" i="0" u="none" strike="noStrike" kern="0" cap="none" spc="0" normalizeH="0" baseline="0" noProof="0" dirty="0">
                  <a:ln>
                    <a:noFill/>
                  </a:ln>
                  <a:solidFill>
                    <a:srgbClr val="000000"/>
                  </a:solidFill>
                  <a:effectLst/>
                  <a:uLnTx/>
                  <a:uFillTx/>
                  <a:latin typeface="Arial" charset="0"/>
                  <a:ea typeface="ＭＳ Ｐゴシック" charset="0"/>
                </a:rPr>
                <a:t>1+e</a:t>
              </a:r>
            </a:p>
          </p:txBody>
        </p:sp>
        <p:sp>
          <p:nvSpPr>
            <p:cNvPr id="240" name="Text Box 276">
              <a:extLst>
                <a:ext uri="{FF2B5EF4-FFF2-40B4-BE49-F238E27FC236}">
                  <a16:creationId xmlns:a16="http://schemas.microsoft.com/office/drawing/2014/main" id="{E997804A-895C-A9DD-8D5B-1764B1835339}"/>
                </a:ext>
              </a:extLst>
            </p:cNvPr>
            <p:cNvSpPr txBox="1">
              <a:spLocks noChangeArrowheads="1"/>
            </p:cNvSpPr>
            <p:nvPr/>
          </p:nvSpPr>
          <p:spPr bwMode="auto">
            <a:xfrm>
              <a:off x="-132" y="1580"/>
              <a:ext cx="178" cy="19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en-US" sz="1400" b="0" i="0" u="none" strike="noStrike" kern="0" cap="none" spc="0" normalizeH="0" baseline="0" noProof="0" dirty="0">
                  <a:ln>
                    <a:noFill/>
                  </a:ln>
                  <a:solidFill>
                    <a:srgbClr val="000000"/>
                  </a:solidFill>
                  <a:effectLst/>
                  <a:uLnTx/>
                  <a:uFillTx/>
                  <a:latin typeface="Arial" charset="0"/>
                  <a:ea typeface="ＭＳ Ｐゴシック" charset="0"/>
                </a:rPr>
                <a:t>1</a:t>
              </a:r>
            </a:p>
          </p:txBody>
        </p:sp>
        <p:sp>
          <p:nvSpPr>
            <p:cNvPr id="241" name="Text Box 279">
              <a:extLst>
                <a:ext uri="{FF2B5EF4-FFF2-40B4-BE49-F238E27FC236}">
                  <a16:creationId xmlns:a16="http://schemas.microsoft.com/office/drawing/2014/main" id="{0F908B26-3470-E041-1A85-8F0427F54FE6}"/>
                </a:ext>
              </a:extLst>
            </p:cNvPr>
            <p:cNvSpPr txBox="1">
              <a:spLocks noChangeArrowheads="1"/>
            </p:cNvSpPr>
            <p:nvPr/>
          </p:nvSpPr>
          <p:spPr bwMode="auto">
            <a:xfrm>
              <a:off x="79" y="1436"/>
              <a:ext cx="178" cy="19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en-US" sz="1400" b="0" i="0" u="none" strike="noStrike" kern="0" cap="none" spc="0" normalizeH="0" baseline="0" noProof="0" dirty="0">
                  <a:ln>
                    <a:noFill/>
                  </a:ln>
                  <a:solidFill>
                    <a:srgbClr val="000000"/>
                  </a:solidFill>
                  <a:effectLst/>
                  <a:uLnTx/>
                  <a:uFillTx/>
                  <a:latin typeface="Arial" charset="0"/>
                  <a:ea typeface="ＭＳ Ｐゴシック" charset="0"/>
                </a:rPr>
                <a:t>0</a:t>
              </a:r>
            </a:p>
          </p:txBody>
        </p:sp>
        <p:sp>
          <p:nvSpPr>
            <p:cNvPr id="242" name="Text Box 280">
              <a:extLst>
                <a:ext uri="{FF2B5EF4-FFF2-40B4-BE49-F238E27FC236}">
                  <a16:creationId xmlns:a16="http://schemas.microsoft.com/office/drawing/2014/main" id="{4B905BF7-39D4-E3E1-CF17-540CC4A8C912}"/>
                </a:ext>
              </a:extLst>
            </p:cNvPr>
            <p:cNvSpPr txBox="1">
              <a:spLocks noChangeArrowheads="1"/>
            </p:cNvSpPr>
            <p:nvPr/>
          </p:nvSpPr>
          <p:spPr bwMode="auto">
            <a:xfrm>
              <a:off x="261" y="1430"/>
              <a:ext cx="178" cy="19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en-US" sz="1400" b="0" i="0" u="none" strike="noStrike" kern="0" cap="none" spc="0" normalizeH="0" baseline="0" noProof="0" dirty="0">
                  <a:ln>
                    <a:noFill/>
                  </a:ln>
                  <a:solidFill>
                    <a:srgbClr val="000000"/>
                  </a:solidFill>
                  <a:effectLst/>
                  <a:uLnTx/>
                  <a:uFillTx/>
                  <a:latin typeface="Arial" charset="0"/>
                  <a:ea typeface="ＭＳ Ｐゴシック" charset="0"/>
                </a:rPr>
                <a:t>0</a:t>
              </a:r>
            </a:p>
          </p:txBody>
        </p:sp>
      </p:grpSp>
      <p:grpSp>
        <p:nvGrpSpPr>
          <p:cNvPr id="243" name="Group 242">
            <a:extLst>
              <a:ext uri="{FF2B5EF4-FFF2-40B4-BE49-F238E27FC236}">
                <a16:creationId xmlns:a16="http://schemas.microsoft.com/office/drawing/2014/main" id="{E7A70850-D0D8-C9F0-AA0D-5E00AC684757}"/>
              </a:ext>
            </a:extLst>
          </p:cNvPr>
          <p:cNvGrpSpPr/>
          <p:nvPr/>
        </p:nvGrpSpPr>
        <p:grpSpPr>
          <a:xfrm>
            <a:off x="6576378" y="4293235"/>
            <a:ext cx="1854835" cy="769620"/>
            <a:chOff x="490538" y="4465955"/>
            <a:chExt cx="1854835" cy="769620"/>
          </a:xfrm>
        </p:grpSpPr>
        <p:sp>
          <p:nvSpPr>
            <p:cNvPr id="244" name="Text Box 52">
              <a:extLst>
                <a:ext uri="{FF2B5EF4-FFF2-40B4-BE49-F238E27FC236}">
                  <a16:creationId xmlns:a16="http://schemas.microsoft.com/office/drawing/2014/main" id="{5C5C9135-813A-227B-0692-3DC67352A182}"/>
                </a:ext>
              </a:extLst>
            </p:cNvPr>
            <p:cNvSpPr txBox="1">
              <a:spLocks noChangeArrowheads="1"/>
            </p:cNvSpPr>
            <p:nvPr/>
          </p:nvSpPr>
          <p:spPr bwMode="auto">
            <a:xfrm>
              <a:off x="1167130" y="4868862"/>
              <a:ext cx="311150" cy="36671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en-US" sz="1800" b="0" i="0" u="none" strike="noStrike" kern="0" cap="none" spc="0" normalizeH="0" baseline="0" noProof="0" dirty="0">
                  <a:ln>
                    <a:noFill/>
                  </a:ln>
                  <a:solidFill>
                    <a:srgbClr val="FF0000"/>
                  </a:solidFill>
                  <a:effectLst/>
                  <a:uLnTx/>
                  <a:uFillTx/>
                  <a:latin typeface="+mn-lt"/>
                  <a:ea typeface="ＭＳ Ｐゴシック" charset="0"/>
                </a:rPr>
                <a:t>e</a:t>
              </a:r>
              <a:endParaRPr kumimoji="0" lang="en-US" sz="2400" b="0" i="0" u="none" strike="noStrike" kern="0" cap="none" spc="0" normalizeH="0" baseline="0" noProof="0" dirty="0">
                <a:ln>
                  <a:noFill/>
                </a:ln>
                <a:solidFill>
                  <a:srgbClr val="000000"/>
                </a:solidFill>
                <a:effectLst/>
                <a:uLnTx/>
                <a:uFillTx/>
                <a:latin typeface="+mn-lt"/>
                <a:ea typeface="ＭＳ Ｐゴシック" charset="0"/>
              </a:endParaRPr>
            </a:p>
          </p:txBody>
        </p:sp>
        <p:sp>
          <p:nvSpPr>
            <p:cNvPr id="245" name="Text Box 54">
              <a:extLst>
                <a:ext uri="{FF2B5EF4-FFF2-40B4-BE49-F238E27FC236}">
                  <a16:creationId xmlns:a16="http://schemas.microsoft.com/office/drawing/2014/main" id="{BE39E96F-6DFE-2A2B-0E9F-BBBF82EE25ED}"/>
                </a:ext>
              </a:extLst>
            </p:cNvPr>
            <p:cNvSpPr txBox="1">
              <a:spLocks noChangeArrowheads="1"/>
            </p:cNvSpPr>
            <p:nvPr/>
          </p:nvSpPr>
          <p:spPr bwMode="auto">
            <a:xfrm>
              <a:off x="490538" y="4472940"/>
              <a:ext cx="311150" cy="36671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en-US" sz="1800" b="0" i="0" u="none" strike="noStrike" kern="0" cap="none" spc="0" normalizeH="0" baseline="0" noProof="0" dirty="0">
                  <a:ln>
                    <a:noFill/>
                  </a:ln>
                  <a:solidFill>
                    <a:srgbClr val="FF0000"/>
                  </a:solidFill>
                  <a:effectLst/>
                  <a:uLnTx/>
                  <a:uFillTx/>
                  <a:latin typeface="+mn-lt"/>
                  <a:ea typeface="ＭＳ Ｐゴシック" charset="0"/>
                </a:rPr>
                <a:t>1</a:t>
              </a:r>
              <a:endParaRPr kumimoji="0" lang="en-US" sz="2400" b="0" i="0" u="none" strike="noStrike" kern="0" cap="none" spc="0" normalizeH="0" baseline="0" noProof="0" dirty="0">
                <a:ln>
                  <a:noFill/>
                </a:ln>
                <a:solidFill>
                  <a:srgbClr val="000000"/>
                </a:solidFill>
                <a:effectLst/>
                <a:uLnTx/>
                <a:uFillTx/>
                <a:latin typeface="+mn-lt"/>
                <a:ea typeface="ＭＳ Ｐゴシック" charset="0"/>
              </a:endParaRPr>
            </a:p>
          </p:txBody>
        </p:sp>
        <p:sp>
          <p:nvSpPr>
            <p:cNvPr id="246" name="Text Box 56">
              <a:extLst>
                <a:ext uri="{FF2B5EF4-FFF2-40B4-BE49-F238E27FC236}">
                  <a16:creationId xmlns:a16="http://schemas.microsoft.com/office/drawing/2014/main" id="{4D1B910C-FFB9-C0F8-47CE-3A33EE5D7796}"/>
                </a:ext>
              </a:extLst>
            </p:cNvPr>
            <p:cNvSpPr txBox="1">
              <a:spLocks noChangeArrowheads="1"/>
            </p:cNvSpPr>
            <p:nvPr/>
          </p:nvSpPr>
          <p:spPr bwMode="auto">
            <a:xfrm>
              <a:off x="2034223" y="4465955"/>
              <a:ext cx="311150" cy="36671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en-US" sz="1800" b="0" i="0" u="none" strike="noStrike" kern="0" cap="none" spc="0" normalizeH="0" baseline="0" noProof="0" dirty="0">
                  <a:ln>
                    <a:noFill/>
                  </a:ln>
                  <a:solidFill>
                    <a:srgbClr val="FF0000"/>
                  </a:solidFill>
                  <a:effectLst/>
                  <a:uLnTx/>
                  <a:uFillTx/>
                  <a:latin typeface="+mn-lt"/>
                  <a:ea typeface="ＭＳ Ｐゴシック" charset="0"/>
                </a:rPr>
                <a:t>1</a:t>
              </a:r>
              <a:endParaRPr kumimoji="0" lang="en-US" sz="2400" b="0" i="0" u="none" strike="noStrike" kern="0" cap="none" spc="0" normalizeH="0" baseline="0" noProof="0" dirty="0">
                <a:ln>
                  <a:noFill/>
                </a:ln>
                <a:solidFill>
                  <a:srgbClr val="000000"/>
                </a:solidFill>
                <a:effectLst/>
                <a:uLnTx/>
                <a:uFillTx/>
                <a:latin typeface="+mn-lt"/>
                <a:ea typeface="ＭＳ Ｐゴシック" charset="0"/>
              </a:endParaRPr>
            </a:p>
          </p:txBody>
        </p:sp>
      </p:grpSp>
      <mc:AlternateContent xmlns:mc="http://schemas.openxmlformats.org/markup-compatibility/2006" xmlns:p14="http://schemas.microsoft.com/office/powerpoint/2010/main">
        <mc:Choice Requires="p14">
          <p:contentPart p14:bwMode="auto" r:id="rId3">
            <p14:nvContentPartPr>
              <p14:cNvPr id="235" name="Ink 234">
                <a:extLst>
                  <a:ext uri="{FF2B5EF4-FFF2-40B4-BE49-F238E27FC236}">
                    <a16:creationId xmlns:a16="http://schemas.microsoft.com/office/drawing/2014/main" id="{183F1C51-3DC6-4BD8-71BC-E8AB5212FD6A}"/>
                  </a:ext>
                </a:extLst>
              </p14:cNvPr>
              <p14:cNvContentPartPr/>
              <p14:nvPr/>
            </p14:nvContentPartPr>
            <p14:xfrm>
              <a:off x="7642800" y="3055320"/>
              <a:ext cx="298080" cy="170280"/>
            </p14:xfrm>
          </p:contentPart>
        </mc:Choice>
        <mc:Fallback xmlns="">
          <p:pic>
            <p:nvPicPr>
              <p:cNvPr id="235" name="Ink 234">
                <a:extLst>
                  <a:ext uri="{FF2B5EF4-FFF2-40B4-BE49-F238E27FC236}">
                    <a16:creationId xmlns:a16="http://schemas.microsoft.com/office/drawing/2014/main" id="{183F1C51-3DC6-4BD8-71BC-E8AB5212FD6A}"/>
                  </a:ext>
                </a:extLst>
              </p:cNvPr>
              <p:cNvPicPr/>
              <p:nvPr/>
            </p:nvPicPr>
            <p:blipFill>
              <a:blip r:embed="rId4"/>
              <a:stretch>
                <a:fillRect/>
              </a:stretch>
            </p:blipFill>
            <p:spPr>
              <a:xfrm>
                <a:off x="7633440" y="3045960"/>
                <a:ext cx="316800" cy="189000"/>
              </a:xfrm>
              <a:prstGeom prst="rect">
                <a:avLst/>
              </a:prstGeom>
            </p:spPr>
          </p:pic>
        </mc:Fallback>
      </mc:AlternateContent>
      <p:sp>
        <p:nvSpPr>
          <p:cNvPr id="247" name="TextBox 74">
            <a:extLst>
              <a:ext uri="{FF2B5EF4-FFF2-40B4-BE49-F238E27FC236}">
                <a16:creationId xmlns:a16="http://schemas.microsoft.com/office/drawing/2014/main" id="{53E3BE78-DD5D-29F7-97C0-BBCE661B1595}"/>
              </a:ext>
            </a:extLst>
          </p:cNvPr>
          <p:cNvSpPr txBox="1"/>
          <p:nvPr/>
        </p:nvSpPr>
        <p:spPr>
          <a:xfrm>
            <a:off x="73965" y="6477389"/>
            <a:ext cx="7276130" cy="369332"/>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IN" dirty="0"/>
              <a:t>Copyright © 2010-2025 J.F. Kurose, K.W. Ross</a:t>
            </a:r>
          </a:p>
        </p:txBody>
      </p:sp>
    </p:spTree>
    <p:extLst>
      <p:ext uri="{BB962C8B-B14F-4D97-AF65-F5344CB8AC3E}">
        <p14:creationId xmlns:p14="http://schemas.microsoft.com/office/powerpoint/2010/main" val="2537236950"/>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2A72977-80E6-14FB-C7F2-ED3616E050B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00D249C-9C7D-41B0-6455-94577D728DC6}"/>
              </a:ext>
            </a:extLst>
          </p:cNvPr>
          <p:cNvSpPr>
            <a:spLocks noGrp="1"/>
          </p:cNvSpPr>
          <p:nvPr>
            <p:ph type="title"/>
          </p:nvPr>
        </p:nvSpPr>
        <p:spPr/>
        <p:txBody>
          <a:bodyPr/>
          <a:lstStyle/>
          <a:p>
            <a:r>
              <a:rPr lang="en-IN" dirty="0"/>
              <a:t>Oscillations</a:t>
            </a:r>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C33FE616-4AA7-217C-A466-BCF023365498}"/>
                  </a:ext>
                </a:extLst>
              </p:cNvPr>
              <p:cNvSpPr>
                <a:spLocks noGrp="1"/>
              </p:cNvSpPr>
              <p:nvPr>
                <p:ph idx="1"/>
              </p:nvPr>
            </p:nvSpPr>
            <p:spPr/>
            <p:txBody>
              <a:bodyPr/>
              <a:lstStyle/>
              <a:p>
                <a:r>
                  <a:rPr lang="en-IN" dirty="0"/>
                  <a:t>Let’s use the load on a link as its cost. Edge labels are the current load. Nodes </a:t>
                </a:r>
                <a14:m>
                  <m:oMath xmlns:m="http://schemas.openxmlformats.org/officeDocument/2006/math">
                    <m:r>
                      <a:rPr lang="en-IN" i="1">
                        <a:latin typeface="Cambria Math" panose="02040503050406030204" pitchFamily="18" charset="0"/>
                      </a:rPr>
                      <m:t>𝑐</m:t>
                    </m:r>
                  </m:oMath>
                </a14:m>
                <a:r>
                  <a:rPr lang="en-IN" dirty="0"/>
                  <a:t>, </a:t>
                </a:r>
                <a14:m>
                  <m:oMath xmlns:m="http://schemas.openxmlformats.org/officeDocument/2006/math">
                    <m:r>
                      <a:rPr lang="en-IN" i="1">
                        <a:latin typeface="Cambria Math" panose="02040503050406030204" pitchFamily="18" charset="0"/>
                      </a:rPr>
                      <m:t>𝑏</m:t>
                    </m:r>
                  </m:oMath>
                </a14:m>
                <a:r>
                  <a:rPr lang="en-IN" dirty="0"/>
                  <a:t>, and </a:t>
                </a:r>
                <a14:m>
                  <m:oMath xmlns:m="http://schemas.openxmlformats.org/officeDocument/2006/math">
                    <m:r>
                      <a:rPr lang="en-IN" i="1">
                        <a:latin typeface="Cambria Math" panose="02040503050406030204" pitchFamily="18" charset="0"/>
                      </a:rPr>
                      <m:t>𝑑</m:t>
                    </m:r>
                  </m:oMath>
                </a14:m>
                <a:r>
                  <a:rPr lang="en-IN" dirty="0"/>
                  <a:t> are sending data at a constant rate of </a:t>
                </a:r>
                <a14:m>
                  <m:oMath xmlns:m="http://schemas.openxmlformats.org/officeDocument/2006/math">
                    <m:r>
                      <a:rPr lang="en-IN" i="1">
                        <a:latin typeface="Cambria Math" panose="02040503050406030204" pitchFamily="18" charset="0"/>
                      </a:rPr>
                      <m:t>𝑒</m:t>
                    </m:r>
                  </m:oMath>
                </a14:m>
                <a:r>
                  <a:rPr lang="en-IN" dirty="0"/>
                  <a:t>, 1, 1 Mbps to </a:t>
                </a:r>
                <a14:m>
                  <m:oMath xmlns:m="http://schemas.openxmlformats.org/officeDocument/2006/math">
                    <m:r>
                      <a:rPr lang="en-IN" i="1">
                        <a:latin typeface="Cambria Math" panose="02040503050406030204" pitchFamily="18" charset="0"/>
                      </a:rPr>
                      <m:t>𝑎</m:t>
                    </m:r>
                  </m:oMath>
                </a14:m>
                <a:r>
                  <a:rPr lang="en-IN" dirty="0"/>
                  <a:t>.</a:t>
                </a:r>
              </a:p>
            </p:txBody>
          </p:sp>
        </mc:Choice>
        <mc:Fallback xmlns="">
          <p:sp>
            <p:nvSpPr>
              <p:cNvPr id="3" name="Content Placeholder 2">
                <a:extLst>
                  <a:ext uri="{FF2B5EF4-FFF2-40B4-BE49-F238E27FC236}">
                    <a16:creationId xmlns:a16="http://schemas.microsoft.com/office/drawing/2014/main" id="{C33FE616-4AA7-217C-A466-BCF023365498}"/>
                  </a:ext>
                </a:extLst>
              </p:cNvPr>
              <p:cNvSpPr>
                <a:spLocks noGrp="1" noRot="1" noChangeAspect="1" noMove="1" noResize="1" noEditPoints="1" noAdjustHandles="1" noChangeArrowheads="1" noChangeShapeType="1" noTextEdit="1"/>
              </p:cNvSpPr>
              <p:nvPr>
                <p:ph idx="1"/>
              </p:nvPr>
            </p:nvSpPr>
            <p:spPr>
              <a:blipFill>
                <a:blip r:embed="rId2"/>
                <a:stretch>
                  <a:fillRect l="-1043" t="-2241"/>
                </a:stretch>
              </a:blipFill>
            </p:spPr>
            <p:txBody>
              <a:bodyPr/>
              <a:lstStyle/>
              <a:p>
                <a:r>
                  <a:rPr lang="en-IN">
                    <a:noFill/>
                  </a:rPr>
                  <a:t> </a:t>
                </a:r>
              </a:p>
            </p:txBody>
          </p:sp>
        </mc:Fallback>
      </mc:AlternateContent>
      <p:sp>
        <p:nvSpPr>
          <p:cNvPr id="4" name="Freeform 5">
            <a:extLst>
              <a:ext uri="{FF2B5EF4-FFF2-40B4-BE49-F238E27FC236}">
                <a16:creationId xmlns:a16="http://schemas.microsoft.com/office/drawing/2014/main" id="{6B87603A-50FD-4E01-2CEB-6BA79E718F2D}"/>
              </a:ext>
            </a:extLst>
          </p:cNvPr>
          <p:cNvSpPr>
            <a:spLocks/>
          </p:cNvSpPr>
          <p:nvPr/>
        </p:nvSpPr>
        <p:spPr bwMode="auto">
          <a:xfrm>
            <a:off x="435928" y="3502025"/>
            <a:ext cx="1971675" cy="1355725"/>
          </a:xfrm>
          <a:custGeom>
            <a:avLst/>
            <a:gdLst>
              <a:gd name="T0" fmla="*/ 2147483647 w 1242"/>
              <a:gd name="T1" fmla="*/ 2147483647 h 854"/>
              <a:gd name="T2" fmla="*/ 2147483647 w 1242"/>
              <a:gd name="T3" fmla="*/ 2147483647 h 854"/>
              <a:gd name="T4" fmla="*/ 2147483647 w 1242"/>
              <a:gd name="T5" fmla="*/ 2147483647 h 854"/>
              <a:gd name="T6" fmla="*/ 2147483647 w 1242"/>
              <a:gd name="T7" fmla="*/ 2147483647 h 854"/>
              <a:gd name="T8" fmla="*/ 2147483647 w 1242"/>
              <a:gd name="T9" fmla="*/ 2147483647 h 854"/>
              <a:gd name="T10" fmla="*/ 2147483647 w 1242"/>
              <a:gd name="T11" fmla="*/ 2147483647 h 854"/>
              <a:gd name="T12" fmla="*/ 2147483647 w 1242"/>
              <a:gd name="T13" fmla="*/ 2147483647 h 854"/>
              <a:gd name="T14" fmla="*/ 2147483647 w 1242"/>
              <a:gd name="T15" fmla="*/ 2147483647 h 854"/>
              <a:gd name="T16" fmla="*/ 2147483647 w 1242"/>
              <a:gd name="T17" fmla="*/ 2147483647 h 854"/>
              <a:gd name="T18" fmla="*/ 2147483647 w 1242"/>
              <a:gd name="T19" fmla="*/ 2147483647 h 854"/>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1242"/>
              <a:gd name="T31" fmla="*/ 0 h 854"/>
              <a:gd name="T32" fmla="*/ 1242 w 1242"/>
              <a:gd name="T33" fmla="*/ 854 h 854"/>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1242" h="854">
                <a:moveTo>
                  <a:pt x="1" y="381"/>
                </a:moveTo>
                <a:cubicBezTo>
                  <a:pt x="0" y="296"/>
                  <a:pt x="88" y="222"/>
                  <a:pt x="169" y="162"/>
                </a:cubicBezTo>
                <a:cubicBezTo>
                  <a:pt x="250" y="102"/>
                  <a:pt x="378" y="40"/>
                  <a:pt x="487" y="18"/>
                </a:cubicBezTo>
                <a:cubicBezTo>
                  <a:pt x="616" y="6"/>
                  <a:pt x="685" y="0"/>
                  <a:pt x="823" y="30"/>
                </a:cubicBezTo>
                <a:cubicBezTo>
                  <a:pt x="961" y="60"/>
                  <a:pt x="1121" y="165"/>
                  <a:pt x="1183" y="261"/>
                </a:cubicBezTo>
                <a:cubicBezTo>
                  <a:pt x="1242" y="357"/>
                  <a:pt x="1219" y="523"/>
                  <a:pt x="1177" y="609"/>
                </a:cubicBezTo>
                <a:cubicBezTo>
                  <a:pt x="1135" y="695"/>
                  <a:pt x="1049" y="742"/>
                  <a:pt x="928" y="780"/>
                </a:cubicBezTo>
                <a:cubicBezTo>
                  <a:pt x="807" y="818"/>
                  <a:pt x="573" y="854"/>
                  <a:pt x="448" y="837"/>
                </a:cubicBezTo>
                <a:cubicBezTo>
                  <a:pt x="323" y="820"/>
                  <a:pt x="252" y="751"/>
                  <a:pt x="178" y="675"/>
                </a:cubicBezTo>
                <a:cubicBezTo>
                  <a:pt x="104" y="599"/>
                  <a:pt x="2" y="466"/>
                  <a:pt x="1" y="381"/>
                </a:cubicBezTo>
                <a:close/>
              </a:path>
            </a:pathLst>
          </a:custGeom>
          <a:solidFill>
            <a:srgbClr val="9CE0FA"/>
          </a:solidFill>
          <a:ln>
            <a:noFill/>
          </a:ln>
          <a:extLst>
            <a:ext uri="{91240B29-F687-4f45-9708-019B960494DF}">
              <a14:hiddenLine xmlns="" xmlns:a14="http://schemas.microsoft.com/office/drawing/2010/main" w="9525">
                <a:solidFill>
                  <a:srgbClr val="000000"/>
                </a:solidFill>
                <a:round/>
                <a:headEnd/>
                <a:tailEnd/>
              </a14:hiddenLine>
            </a:ext>
          </a:extLst>
        </p:spPr>
        <p:txBody>
          <a:bodyPr wrap="none" anchor="ctr"/>
          <a:lstStyle/>
          <a:p>
            <a:pPr eaLnBrk="0" fontAlgn="base" hangingPunct="0">
              <a:spcBef>
                <a:spcPct val="0"/>
              </a:spcBef>
              <a:spcAft>
                <a:spcPct val="0"/>
              </a:spcAft>
            </a:pPr>
            <a:endParaRPr lang="en-US" dirty="0">
              <a:solidFill>
                <a:srgbClr val="000000"/>
              </a:solidFill>
              <a:ea typeface="ＭＳ Ｐゴシック" charset="0"/>
            </a:endParaRPr>
          </a:p>
        </p:txBody>
      </p:sp>
      <p:sp>
        <p:nvSpPr>
          <p:cNvPr id="5" name="Freeform 6">
            <a:extLst>
              <a:ext uri="{FF2B5EF4-FFF2-40B4-BE49-F238E27FC236}">
                <a16:creationId xmlns:a16="http://schemas.microsoft.com/office/drawing/2014/main" id="{FBBAA147-51D1-6FA2-6A6E-02CCCBB52CFE}"/>
              </a:ext>
            </a:extLst>
          </p:cNvPr>
          <p:cNvSpPr>
            <a:spLocks/>
          </p:cNvSpPr>
          <p:nvPr/>
        </p:nvSpPr>
        <p:spPr bwMode="auto">
          <a:xfrm>
            <a:off x="837565" y="3840162"/>
            <a:ext cx="390525" cy="209550"/>
          </a:xfrm>
          <a:custGeom>
            <a:avLst/>
            <a:gdLst>
              <a:gd name="T0" fmla="*/ 0 w 342"/>
              <a:gd name="T1" fmla="*/ 2147483647 h 186"/>
              <a:gd name="T2" fmla="*/ 2147483647 w 342"/>
              <a:gd name="T3" fmla="*/ 0 h 186"/>
              <a:gd name="T4" fmla="*/ 0 60000 65536"/>
              <a:gd name="T5" fmla="*/ 0 60000 65536"/>
              <a:gd name="T6" fmla="*/ 0 w 342"/>
              <a:gd name="T7" fmla="*/ 0 h 186"/>
              <a:gd name="T8" fmla="*/ 342 w 342"/>
              <a:gd name="T9" fmla="*/ 186 h 186"/>
            </a:gdLst>
            <a:ahLst/>
            <a:cxnLst>
              <a:cxn ang="T4">
                <a:pos x="T0" y="T1"/>
              </a:cxn>
              <a:cxn ang="T5">
                <a:pos x="T2" y="T3"/>
              </a:cxn>
            </a:cxnLst>
            <a:rect l="T6" t="T7" r="T8" b="T9"/>
            <a:pathLst>
              <a:path w="342" h="186">
                <a:moveTo>
                  <a:pt x="0" y="186"/>
                </a:moveTo>
                <a:lnTo>
                  <a:pt x="342" y="0"/>
                </a:lnTo>
              </a:path>
            </a:pathLst>
          </a:custGeom>
          <a:noFill/>
          <a:ln w="12700">
            <a:solidFill>
              <a:srgbClr val="000000"/>
            </a:solidFill>
            <a:round/>
            <a:headEnd type="none" w="med" len="med"/>
            <a:tailEnd type="triangle" w="med" len="med"/>
          </a:ln>
          <a:extLst>
            <a:ext uri="{909E8E84-426E-40dd-AFC4-6F175D3DCCD1}">
              <a14:hiddenFill xmlns="" xmlns:a14="http://schemas.microsoft.com/office/drawing/2010/main">
                <a:solidFill>
                  <a:srgbClr val="FFFFFF"/>
                </a:solidFill>
              </a14:hiddenFill>
            </a:ext>
          </a:extLst>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ea typeface="ＭＳ Ｐゴシック" charset="0"/>
            </a:endParaRPr>
          </a:p>
        </p:txBody>
      </p:sp>
      <p:grpSp>
        <p:nvGrpSpPr>
          <p:cNvPr id="6" name="Group 7">
            <a:extLst>
              <a:ext uri="{FF2B5EF4-FFF2-40B4-BE49-F238E27FC236}">
                <a16:creationId xmlns:a16="http://schemas.microsoft.com/office/drawing/2014/main" id="{0D9E0B17-2DB2-F219-7C35-714C2816ECFA}"/>
              </a:ext>
            </a:extLst>
          </p:cNvPr>
          <p:cNvGrpSpPr>
            <a:grpSpLocks/>
          </p:cNvGrpSpPr>
          <p:nvPr/>
        </p:nvGrpSpPr>
        <p:grpSpPr bwMode="auto">
          <a:xfrm>
            <a:off x="1143953" y="3522662"/>
            <a:ext cx="501650" cy="400050"/>
            <a:chOff x="1747" y="3190"/>
            <a:chExt cx="316" cy="252"/>
          </a:xfrm>
        </p:grpSpPr>
        <p:sp>
          <p:nvSpPr>
            <p:cNvPr id="7" name="Oval 8">
              <a:extLst>
                <a:ext uri="{FF2B5EF4-FFF2-40B4-BE49-F238E27FC236}">
                  <a16:creationId xmlns:a16="http://schemas.microsoft.com/office/drawing/2014/main" id="{32D42330-1CAD-7D80-D528-58627381D2E0}"/>
                </a:ext>
              </a:extLst>
            </p:cNvPr>
            <p:cNvSpPr>
              <a:spLocks noChangeArrowheads="1"/>
            </p:cNvSpPr>
            <p:nvPr/>
          </p:nvSpPr>
          <p:spPr bwMode="auto">
            <a:xfrm>
              <a:off x="1750" y="3308"/>
              <a:ext cx="313" cy="81"/>
            </a:xfrm>
            <a:prstGeom prst="ellipse">
              <a:avLst/>
            </a:prstGeom>
            <a:solidFill>
              <a:srgbClr val="CCCCFF"/>
            </a:solidFill>
            <a:ln w="12700">
              <a:solidFill>
                <a:srgbClr val="000000"/>
              </a:solidFill>
              <a:round/>
              <a:headEnd/>
              <a:tailEnd/>
            </a:ln>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ea typeface="ＭＳ Ｐゴシック" charset="0"/>
              </a:endParaRPr>
            </a:p>
          </p:txBody>
        </p:sp>
        <p:sp>
          <p:nvSpPr>
            <p:cNvPr id="8" name="Line 9">
              <a:extLst>
                <a:ext uri="{FF2B5EF4-FFF2-40B4-BE49-F238E27FC236}">
                  <a16:creationId xmlns:a16="http://schemas.microsoft.com/office/drawing/2014/main" id="{689A548A-56EA-C432-D723-12836536CC09}"/>
                </a:ext>
              </a:extLst>
            </p:cNvPr>
            <p:cNvSpPr>
              <a:spLocks noChangeShapeType="1"/>
            </p:cNvSpPr>
            <p:nvPr/>
          </p:nvSpPr>
          <p:spPr bwMode="auto">
            <a:xfrm>
              <a:off x="1750" y="3301"/>
              <a:ext cx="0" cy="50"/>
            </a:xfrm>
            <a:prstGeom prst="line">
              <a:avLst/>
            </a:prstGeom>
            <a:noFill/>
            <a:ln w="12700">
              <a:solidFill>
                <a:srgbClr val="000000"/>
              </a:solidFill>
              <a:round/>
              <a:headEnd/>
              <a:tailEnd/>
            </a:ln>
            <a:extLst>
              <a:ext uri="{909E8E84-426E-40dd-AFC4-6F175D3DCCD1}">
                <a14:hiddenFill xmlns="" xmlns:a14="http://schemas.microsoft.com/office/drawing/2010/main">
                  <a:noFill/>
                </a14:hiddenFill>
              </a:ext>
            </a:extLst>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ea typeface="ＭＳ Ｐゴシック" charset="0"/>
              </a:endParaRPr>
            </a:p>
          </p:txBody>
        </p:sp>
        <p:sp>
          <p:nvSpPr>
            <p:cNvPr id="9" name="Line 10">
              <a:extLst>
                <a:ext uri="{FF2B5EF4-FFF2-40B4-BE49-F238E27FC236}">
                  <a16:creationId xmlns:a16="http://schemas.microsoft.com/office/drawing/2014/main" id="{F3525933-7E6A-E194-6E67-64840D827C50}"/>
                </a:ext>
              </a:extLst>
            </p:cNvPr>
            <p:cNvSpPr>
              <a:spLocks noChangeShapeType="1"/>
            </p:cNvSpPr>
            <p:nvPr/>
          </p:nvSpPr>
          <p:spPr bwMode="auto">
            <a:xfrm>
              <a:off x="2063" y="3301"/>
              <a:ext cx="0" cy="50"/>
            </a:xfrm>
            <a:prstGeom prst="line">
              <a:avLst/>
            </a:prstGeom>
            <a:noFill/>
            <a:ln w="12700">
              <a:solidFill>
                <a:srgbClr val="000000"/>
              </a:solidFill>
              <a:round/>
              <a:headEnd/>
              <a:tailEnd/>
            </a:ln>
            <a:extLst>
              <a:ext uri="{909E8E84-426E-40dd-AFC4-6F175D3DCCD1}">
                <a14:hiddenFill xmlns="" xmlns:a14="http://schemas.microsoft.com/office/drawing/2010/main">
                  <a:noFill/>
                </a14:hiddenFill>
              </a:ext>
            </a:extLst>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ea typeface="ＭＳ Ｐゴシック" charset="0"/>
              </a:endParaRPr>
            </a:p>
          </p:txBody>
        </p:sp>
        <p:sp>
          <p:nvSpPr>
            <p:cNvPr id="10" name="Rectangle 11">
              <a:extLst>
                <a:ext uri="{FF2B5EF4-FFF2-40B4-BE49-F238E27FC236}">
                  <a16:creationId xmlns:a16="http://schemas.microsoft.com/office/drawing/2014/main" id="{A7EF24CF-8DBA-4FD8-D03B-A552584F3E59}"/>
                </a:ext>
              </a:extLst>
            </p:cNvPr>
            <p:cNvSpPr>
              <a:spLocks noChangeArrowheads="1"/>
            </p:cNvSpPr>
            <p:nvPr/>
          </p:nvSpPr>
          <p:spPr bwMode="auto">
            <a:xfrm>
              <a:off x="1750" y="3301"/>
              <a:ext cx="310" cy="49"/>
            </a:xfrm>
            <a:prstGeom prst="rect">
              <a:avLst/>
            </a:prstGeom>
            <a:solidFill>
              <a:srgbClr val="CCCCFF"/>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wrap="none" anchor="ctr"/>
            <a:lstStyle/>
            <a:p>
              <a:pPr marL="0" marR="0" lvl="0" indent="0" algn="ctr" defTabSz="914400" eaLnBrk="0" fontAlgn="base" latinLnBrk="0" hangingPunct="0">
                <a:lnSpc>
                  <a:spcPct val="100000"/>
                </a:lnSpc>
                <a:spcBef>
                  <a:spcPct val="0"/>
                </a:spcBef>
                <a:spcAft>
                  <a:spcPct val="0"/>
                </a:spcAft>
                <a:buClrTx/>
                <a:buSzTx/>
                <a:buFontTx/>
                <a:buNone/>
                <a:tabLst/>
                <a:defRPr/>
              </a:pPr>
              <a:endParaRPr kumimoji="0" lang="en-US" sz="2400" b="0" i="0" u="none" strike="noStrike" kern="0" cap="none" spc="0" normalizeH="0" baseline="0" noProof="0" dirty="0">
                <a:ln>
                  <a:noFill/>
                </a:ln>
                <a:solidFill>
                  <a:srgbClr val="000000"/>
                </a:solidFill>
                <a:effectLst/>
                <a:uLnTx/>
                <a:uFillTx/>
                <a:ea typeface="ＭＳ Ｐゴシック" charset="0"/>
              </a:endParaRPr>
            </a:p>
          </p:txBody>
        </p:sp>
        <p:sp>
          <p:nvSpPr>
            <p:cNvPr id="11" name="Oval 12">
              <a:extLst>
                <a:ext uri="{FF2B5EF4-FFF2-40B4-BE49-F238E27FC236}">
                  <a16:creationId xmlns:a16="http://schemas.microsoft.com/office/drawing/2014/main" id="{59381FE4-9C09-D9F5-694B-2F38F091CD80}"/>
                </a:ext>
              </a:extLst>
            </p:cNvPr>
            <p:cNvSpPr>
              <a:spLocks noChangeArrowheads="1"/>
            </p:cNvSpPr>
            <p:nvPr/>
          </p:nvSpPr>
          <p:spPr bwMode="auto">
            <a:xfrm>
              <a:off x="1747" y="3242"/>
              <a:ext cx="313" cy="95"/>
            </a:xfrm>
            <a:prstGeom prst="ellipse">
              <a:avLst/>
            </a:prstGeom>
            <a:solidFill>
              <a:srgbClr val="CCCCFF"/>
            </a:solidFill>
            <a:ln w="12700">
              <a:solidFill>
                <a:srgbClr val="000000"/>
              </a:solidFill>
              <a:round/>
              <a:headEnd/>
              <a:tailEnd/>
            </a:ln>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ea typeface="ＭＳ Ｐゴシック" charset="0"/>
              </a:endParaRPr>
            </a:p>
          </p:txBody>
        </p:sp>
        <p:grpSp>
          <p:nvGrpSpPr>
            <p:cNvPr id="12" name="Group 13">
              <a:extLst>
                <a:ext uri="{FF2B5EF4-FFF2-40B4-BE49-F238E27FC236}">
                  <a16:creationId xmlns:a16="http://schemas.microsoft.com/office/drawing/2014/main" id="{CFEFFE2C-DD44-FF2A-9C4F-7292A73825C9}"/>
                </a:ext>
              </a:extLst>
            </p:cNvPr>
            <p:cNvGrpSpPr>
              <a:grpSpLocks/>
            </p:cNvGrpSpPr>
            <p:nvPr/>
          </p:nvGrpSpPr>
          <p:grpSpPr bwMode="auto">
            <a:xfrm>
              <a:off x="1799" y="3190"/>
              <a:ext cx="194" cy="252"/>
              <a:chOff x="2960" y="2425"/>
              <a:chExt cx="197" cy="252"/>
            </a:xfrm>
          </p:grpSpPr>
          <p:sp>
            <p:nvSpPr>
              <p:cNvPr id="13" name="Rectangle 14">
                <a:extLst>
                  <a:ext uri="{FF2B5EF4-FFF2-40B4-BE49-F238E27FC236}">
                    <a16:creationId xmlns:a16="http://schemas.microsoft.com/office/drawing/2014/main" id="{F6A20A6C-4CD3-75CA-1EE2-8B4FF516BEBF}"/>
                  </a:ext>
                </a:extLst>
              </p:cNvPr>
              <p:cNvSpPr>
                <a:spLocks noChangeArrowheads="1"/>
              </p:cNvSpPr>
              <p:nvPr/>
            </p:nvSpPr>
            <p:spPr bwMode="auto">
              <a:xfrm>
                <a:off x="2982" y="2490"/>
                <a:ext cx="144" cy="132"/>
              </a:xfrm>
              <a:prstGeom prst="rect">
                <a:avLst/>
              </a:prstGeom>
              <a:solidFill>
                <a:srgbClr val="CCCCFF"/>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ea typeface="ＭＳ Ｐゴシック" charset="0"/>
                </a:endParaRPr>
              </a:p>
            </p:txBody>
          </p:sp>
          <p:sp>
            <p:nvSpPr>
              <p:cNvPr id="14" name="Text Box 15">
                <a:extLst>
                  <a:ext uri="{FF2B5EF4-FFF2-40B4-BE49-F238E27FC236}">
                    <a16:creationId xmlns:a16="http://schemas.microsoft.com/office/drawing/2014/main" id="{8FA41E96-83E5-9B1B-0EDF-82C6A278F1FD}"/>
                  </a:ext>
                </a:extLst>
              </p:cNvPr>
              <p:cNvSpPr txBox="1">
                <a:spLocks noChangeArrowheads="1"/>
              </p:cNvSpPr>
              <p:nvPr/>
            </p:nvSpPr>
            <p:spPr bwMode="auto">
              <a:xfrm>
                <a:off x="2960" y="2425"/>
                <a:ext cx="197" cy="25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en-US" sz="2000" b="0" i="0" u="none" strike="noStrike" kern="0" cap="none" spc="0" normalizeH="0" baseline="0" noProof="0" dirty="0">
                    <a:ln>
                      <a:noFill/>
                    </a:ln>
                    <a:solidFill>
                      <a:srgbClr val="000000"/>
                    </a:solidFill>
                    <a:effectLst/>
                    <a:uLnTx/>
                    <a:uFillTx/>
                    <a:latin typeface="+mn-lt"/>
                    <a:ea typeface="ＭＳ Ｐゴシック" charset="0"/>
                  </a:rPr>
                  <a:t>a</a:t>
                </a:r>
                <a:endParaRPr kumimoji="0" lang="en-US" sz="2400" b="0" i="0" u="none" strike="noStrike" kern="0" cap="none" spc="0" normalizeH="0" baseline="0" noProof="0" dirty="0">
                  <a:ln>
                    <a:noFill/>
                  </a:ln>
                  <a:solidFill>
                    <a:srgbClr val="000000"/>
                  </a:solidFill>
                  <a:effectLst/>
                  <a:uLnTx/>
                  <a:uFillTx/>
                  <a:latin typeface="+mn-lt"/>
                  <a:ea typeface="ＭＳ Ｐゴシック" charset="0"/>
                </a:endParaRPr>
              </a:p>
            </p:txBody>
          </p:sp>
        </p:grpSp>
      </p:grpSp>
      <p:grpSp>
        <p:nvGrpSpPr>
          <p:cNvPr id="15" name="Group 16">
            <a:extLst>
              <a:ext uri="{FF2B5EF4-FFF2-40B4-BE49-F238E27FC236}">
                <a16:creationId xmlns:a16="http://schemas.microsoft.com/office/drawing/2014/main" id="{FF536D4B-2355-0480-5DCC-5A048818BDDC}"/>
              </a:ext>
            </a:extLst>
          </p:cNvPr>
          <p:cNvGrpSpPr>
            <a:grpSpLocks/>
          </p:cNvGrpSpPr>
          <p:nvPr/>
        </p:nvGrpSpPr>
        <p:grpSpPr bwMode="auto">
          <a:xfrm>
            <a:off x="496253" y="3927475"/>
            <a:ext cx="501650" cy="400050"/>
            <a:chOff x="2221" y="3571"/>
            <a:chExt cx="316" cy="252"/>
          </a:xfrm>
        </p:grpSpPr>
        <p:sp>
          <p:nvSpPr>
            <p:cNvPr id="16" name="Oval 17">
              <a:extLst>
                <a:ext uri="{FF2B5EF4-FFF2-40B4-BE49-F238E27FC236}">
                  <a16:creationId xmlns:a16="http://schemas.microsoft.com/office/drawing/2014/main" id="{28AA6E9A-685A-CDA0-1C77-C66E37965162}"/>
                </a:ext>
              </a:extLst>
            </p:cNvPr>
            <p:cNvSpPr>
              <a:spLocks noChangeArrowheads="1"/>
            </p:cNvSpPr>
            <p:nvPr/>
          </p:nvSpPr>
          <p:spPr bwMode="auto">
            <a:xfrm>
              <a:off x="2224" y="3695"/>
              <a:ext cx="313" cy="81"/>
            </a:xfrm>
            <a:prstGeom prst="ellipse">
              <a:avLst/>
            </a:prstGeom>
            <a:solidFill>
              <a:srgbClr val="CCCCFF"/>
            </a:solidFill>
            <a:ln w="12700">
              <a:solidFill>
                <a:srgbClr val="000000"/>
              </a:solidFill>
              <a:round/>
              <a:headEnd/>
              <a:tailEnd/>
            </a:ln>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ea typeface="ＭＳ Ｐゴシック" charset="0"/>
              </a:endParaRPr>
            </a:p>
          </p:txBody>
        </p:sp>
        <p:sp>
          <p:nvSpPr>
            <p:cNvPr id="17" name="Line 18">
              <a:extLst>
                <a:ext uri="{FF2B5EF4-FFF2-40B4-BE49-F238E27FC236}">
                  <a16:creationId xmlns:a16="http://schemas.microsoft.com/office/drawing/2014/main" id="{840855A6-975F-FE44-7B1A-8678C90F3BB8}"/>
                </a:ext>
              </a:extLst>
            </p:cNvPr>
            <p:cNvSpPr>
              <a:spLocks noChangeShapeType="1"/>
            </p:cNvSpPr>
            <p:nvPr/>
          </p:nvSpPr>
          <p:spPr bwMode="auto">
            <a:xfrm>
              <a:off x="2224" y="3688"/>
              <a:ext cx="0" cy="50"/>
            </a:xfrm>
            <a:prstGeom prst="line">
              <a:avLst/>
            </a:prstGeom>
            <a:noFill/>
            <a:ln w="12700">
              <a:solidFill>
                <a:srgbClr val="000000"/>
              </a:solidFill>
              <a:round/>
              <a:headEnd/>
              <a:tailEnd/>
            </a:ln>
            <a:extLst>
              <a:ext uri="{909E8E84-426E-40dd-AFC4-6F175D3DCCD1}">
                <a14:hiddenFill xmlns="" xmlns:a14="http://schemas.microsoft.com/office/drawing/2010/main">
                  <a:noFill/>
                </a14:hiddenFill>
              </a:ext>
            </a:extLst>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ea typeface="ＭＳ Ｐゴシック" charset="0"/>
              </a:endParaRPr>
            </a:p>
          </p:txBody>
        </p:sp>
        <p:sp>
          <p:nvSpPr>
            <p:cNvPr id="18" name="Line 19">
              <a:extLst>
                <a:ext uri="{FF2B5EF4-FFF2-40B4-BE49-F238E27FC236}">
                  <a16:creationId xmlns:a16="http://schemas.microsoft.com/office/drawing/2014/main" id="{D23546AD-A6FD-9BEF-F3DA-C5F30BCC2593}"/>
                </a:ext>
              </a:extLst>
            </p:cNvPr>
            <p:cNvSpPr>
              <a:spLocks noChangeShapeType="1"/>
            </p:cNvSpPr>
            <p:nvPr/>
          </p:nvSpPr>
          <p:spPr bwMode="auto">
            <a:xfrm>
              <a:off x="2537" y="3688"/>
              <a:ext cx="0" cy="50"/>
            </a:xfrm>
            <a:prstGeom prst="line">
              <a:avLst/>
            </a:prstGeom>
            <a:noFill/>
            <a:ln w="12700">
              <a:solidFill>
                <a:srgbClr val="000000"/>
              </a:solidFill>
              <a:round/>
              <a:headEnd/>
              <a:tailEnd/>
            </a:ln>
            <a:extLst>
              <a:ext uri="{909E8E84-426E-40dd-AFC4-6F175D3DCCD1}">
                <a14:hiddenFill xmlns="" xmlns:a14="http://schemas.microsoft.com/office/drawing/2010/main">
                  <a:noFill/>
                </a14:hiddenFill>
              </a:ext>
            </a:extLst>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ea typeface="ＭＳ Ｐゴシック" charset="0"/>
              </a:endParaRPr>
            </a:p>
          </p:txBody>
        </p:sp>
        <p:sp>
          <p:nvSpPr>
            <p:cNvPr id="19" name="Rectangle 20">
              <a:extLst>
                <a:ext uri="{FF2B5EF4-FFF2-40B4-BE49-F238E27FC236}">
                  <a16:creationId xmlns:a16="http://schemas.microsoft.com/office/drawing/2014/main" id="{DA60E066-1AEC-5C21-9889-9FFCBE628B4B}"/>
                </a:ext>
              </a:extLst>
            </p:cNvPr>
            <p:cNvSpPr>
              <a:spLocks noChangeArrowheads="1"/>
            </p:cNvSpPr>
            <p:nvPr/>
          </p:nvSpPr>
          <p:spPr bwMode="auto">
            <a:xfrm>
              <a:off x="2224" y="3688"/>
              <a:ext cx="310" cy="49"/>
            </a:xfrm>
            <a:prstGeom prst="rect">
              <a:avLst/>
            </a:prstGeom>
            <a:solidFill>
              <a:srgbClr val="CCCCFF"/>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wrap="none" anchor="ctr"/>
            <a:lstStyle/>
            <a:p>
              <a:pPr marL="0" marR="0" lvl="0" indent="0" algn="ctr" defTabSz="914400" eaLnBrk="0" fontAlgn="base" latinLnBrk="0" hangingPunct="0">
                <a:lnSpc>
                  <a:spcPct val="100000"/>
                </a:lnSpc>
                <a:spcBef>
                  <a:spcPct val="0"/>
                </a:spcBef>
                <a:spcAft>
                  <a:spcPct val="0"/>
                </a:spcAft>
                <a:buClrTx/>
                <a:buSzTx/>
                <a:buFontTx/>
                <a:buNone/>
                <a:tabLst/>
                <a:defRPr/>
              </a:pPr>
              <a:endParaRPr kumimoji="0" lang="en-US" sz="2400" b="0" i="0" u="none" strike="noStrike" kern="0" cap="none" spc="0" normalizeH="0" baseline="0" noProof="0" dirty="0">
                <a:ln>
                  <a:noFill/>
                </a:ln>
                <a:solidFill>
                  <a:srgbClr val="000000"/>
                </a:solidFill>
                <a:effectLst/>
                <a:uLnTx/>
                <a:uFillTx/>
                <a:ea typeface="ＭＳ Ｐゴシック" charset="0"/>
              </a:endParaRPr>
            </a:p>
          </p:txBody>
        </p:sp>
        <p:sp>
          <p:nvSpPr>
            <p:cNvPr id="20" name="Oval 21">
              <a:extLst>
                <a:ext uri="{FF2B5EF4-FFF2-40B4-BE49-F238E27FC236}">
                  <a16:creationId xmlns:a16="http://schemas.microsoft.com/office/drawing/2014/main" id="{03611758-094F-1DB3-5B70-56507B403AFD}"/>
                </a:ext>
              </a:extLst>
            </p:cNvPr>
            <p:cNvSpPr>
              <a:spLocks noChangeArrowheads="1"/>
            </p:cNvSpPr>
            <p:nvPr/>
          </p:nvSpPr>
          <p:spPr bwMode="auto">
            <a:xfrm>
              <a:off x="2221" y="3629"/>
              <a:ext cx="313" cy="95"/>
            </a:xfrm>
            <a:prstGeom prst="ellipse">
              <a:avLst/>
            </a:prstGeom>
            <a:solidFill>
              <a:srgbClr val="CCCCFF"/>
            </a:solidFill>
            <a:ln w="12700">
              <a:solidFill>
                <a:srgbClr val="000000"/>
              </a:solidFill>
              <a:round/>
              <a:headEnd/>
              <a:tailEnd/>
            </a:ln>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ea typeface="ＭＳ Ｐゴシック" charset="0"/>
              </a:endParaRPr>
            </a:p>
          </p:txBody>
        </p:sp>
        <p:grpSp>
          <p:nvGrpSpPr>
            <p:cNvPr id="21" name="Group 22">
              <a:extLst>
                <a:ext uri="{FF2B5EF4-FFF2-40B4-BE49-F238E27FC236}">
                  <a16:creationId xmlns:a16="http://schemas.microsoft.com/office/drawing/2014/main" id="{D2B718DC-3440-C8D3-5948-4FC6ACCF68EB}"/>
                </a:ext>
              </a:extLst>
            </p:cNvPr>
            <p:cNvGrpSpPr>
              <a:grpSpLocks/>
            </p:cNvGrpSpPr>
            <p:nvPr/>
          </p:nvGrpSpPr>
          <p:grpSpPr bwMode="auto">
            <a:xfrm>
              <a:off x="2283" y="3571"/>
              <a:ext cx="206" cy="252"/>
              <a:chOff x="2954" y="2425"/>
              <a:chExt cx="209" cy="252"/>
            </a:xfrm>
          </p:grpSpPr>
          <p:sp>
            <p:nvSpPr>
              <p:cNvPr id="22" name="Rectangle 23">
                <a:extLst>
                  <a:ext uri="{FF2B5EF4-FFF2-40B4-BE49-F238E27FC236}">
                    <a16:creationId xmlns:a16="http://schemas.microsoft.com/office/drawing/2014/main" id="{ED0C09A1-F286-EE2A-E108-E1719DEDF29D}"/>
                  </a:ext>
                </a:extLst>
              </p:cNvPr>
              <p:cNvSpPr>
                <a:spLocks noChangeArrowheads="1"/>
              </p:cNvSpPr>
              <p:nvPr/>
            </p:nvSpPr>
            <p:spPr bwMode="auto">
              <a:xfrm>
                <a:off x="2982" y="2490"/>
                <a:ext cx="146" cy="132"/>
              </a:xfrm>
              <a:prstGeom prst="rect">
                <a:avLst/>
              </a:prstGeom>
              <a:solidFill>
                <a:srgbClr val="CCCCFF"/>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ea typeface="ＭＳ Ｐゴシック" charset="0"/>
                </a:endParaRPr>
              </a:p>
            </p:txBody>
          </p:sp>
          <p:sp>
            <p:nvSpPr>
              <p:cNvPr id="23" name="Text Box 24">
                <a:extLst>
                  <a:ext uri="{FF2B5EF4-FFF2-40B4-BE49-F238E27FC236}">
                    <a16:creationId xmlns:a16="http://schemas.microsoft.com/office/drawing/2014/main" id="{938B5C4A-45F4-483A-7DC3-100F59407395}"/>
                  </a:ext>
                </a:extLst>
              </p:cNvPr>
              <p:cNvSpPr txBox="1">
                <a:spLocks noChangeArrowheads="1"/>
              </p:cNvSpPr>
              <p:nvPr/>
            </p:nvSpPr>
            <p:spPr bwMode="auto">
              <a:xfrm>
                <a:off x="2954" y="2425"/>
                <a:ext cx="209" cy="25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en-US" sz="2000" b="0" i="0" u="none" strike="noStrike" kern="0" cap="none" spc="0" normalizeH="0" baseline="0" noProof="0" dirty="0">
                    <a:ln>
                      <a:noFill/>
                    </a:ln>
                    <a:solidFill>
                      <a:srgbClr val="000000"/>
                    </a:solidFill>
                    <a:effectLst/>
                    <a:uLnTx/>
                    <a:uFillTx/>
                    <a:latin typeface="+mn-lt"/>
                    <a:ea typeface="ＭＳ Ｐゴシック" charset="0"/>
                  </a:rPr>
                  <a:t>d</a:t>
                </a:r>
                <a:endParaRPr kumimoji="0" lang="en-US" sz="2400" b="0" i="0" u="none" strike="noStrike" kern="0" cap="none" spc="0" normalizeH="0" baseline="0" noProof="0" dirty="0">
                  <a:ln>
                    <a:noFill/>
                  </a:ln>
                  <a:solidFill>
                    <a:srgbClr val="000000"/>
                  </a:solidFill>
                  <a:effectLst/>
                  <a:uLnTx/>
                  <a:uFillTx/>
                  <a:latin typeface="+mn-lt"/>
                  <a:ea typeface="ＭＳ Ｐゴシック" charset="0"/>
                </a:endParaRPr>
              </a:p>
            </p:txBody>
          </p:sp>
        </p:grpSp>
      </p:grpSp>
      <p:grpSp>
        <p:nvGrpSpPr>
          <p:cNvPr id="24" name="Group 25">
            <a:extLst>
              <a:ext uri="{FF2B5EF4-FFF2-40B4-BE49-F238E27FC236}">
                <a16:creationId xmlns:a16="http://schemas.microsoft.com/office/drawing/2014/main" id="{8831B5F3-006B-25FE-EDDA-FEC7D722B835}"/>
              </a:ext>
            </a:extLst>
          </p:cNvPr>
          <p:cNvGrpSpPr>
            <a:grpSpLocks/>
          </p:cNvGrpSpPr>
          <p:nvPr/>
        </p:nvGrpSpPr>
        <p:grpSpPr bwMode="auto">
          <a:xfrm>
            <a:off x="1131253" y="4389437"/>
            <a:ext cx="500062" cy="400050"/>
            <a:chOff x="2903" y="2884"/>
            <a:chExt cx="315" cy="252"/>
          </a:xfrm>
        </p:grpSpPr>
        <p:grpSp>
          <p:nvGrpSpPr>
            <p:cNvPr id="25" name="Group 26">
              <a:extLst>
                <a:ext uri="{FF2B5EF4-FFF2-40B4-BE49-F238E27FC236}">
                  <a16:creationId xmlns:a16="http://schemas.microsoft.com/office/drawing/2014/main" id="{77DAB1FF-9321-23CA-38BE-CA7A2E1CAE4C}"/>
                </a:ext>
              </a:extLst>
            </p:cNvPr>
            <p:cNvGrpSpPr>
              <a:grpSpLocks/>
            </p:cNvGrpSpPr>
            <p:nvPr/>
          </p:nvGrpSpPr>
          <p:grpSpPr bwMode="auto">
            <a:xfrm>
              <a:off x="2903" y="2938"/>
              <a:ext cx="315" cy="144"/>
              <a:chOff x="2903" y="2938"/>
              <a:chExt cx="315" cy="144"/>
            </a:xfrm>
          </p:grpSpPr>
          <p:sp>
            <p:nvSpPr>
              <p:cNvPr id="29" name="Oval 27">
                <a:extLst>
                  <a:ext uri="{FF2B5EF4-FFF2-40B4-BE49-F238E27FC236}">
                    <a16:creationId xmlns:a16="http://schemas.microsoft.com/office/drawing/2014/main" id="{BBA93FFA-943A-CC98-B596-313EE626185A}"/>
                  </a:ext>
                </a:extLst>
              </p:cNvPr>
              <p:cNvSpPr>
                <a:spLocks noChangeArrowheads="1"/>
              </p:cNvSpPr>
              <p:nvPr/>
            </p:nvSpPr>
            <p:spPr bwMode="auto">
              <a:xfrm>
                <a:off x="2903" y="3001"/>
                <a:ext cx="312" cy="81"/>
              </a:xfrm>
              <a:prstGeom prst="ellipse">
                <a:avLst/>
              </a:prstGeom>
              <a:solidFill>
                <a:srgbClr val="CCCCFF"/>
              </a:solidFill>
              <a:ln w="12700">
                <a:solidFill>
                  <a:srgbClr val="000000"/>
                </a:solidFill>
                <a:round/>
                <a:headEnd/>
                <a:tailEnd/>
              </a:ln>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ea typeface="ＭＳ Ｐゴシック" charset="0"/>
                </a:endParaRPr>
              </a:p>
            </p:txBody>
          </p:sp>
          <p:sp>
            <p:nvSpPr>
              <p:cNvPr id="30" name="Line 28">
                <a:extLst>
                  <a:ext uri="{FF2B5EF4-FFF2-40B4-BE49-F238E27FC236}">
                    <a16:creationId xmlns:a16="http://schemas.microsoft.com/office/drawing/2014/main" id="{CC8EA24B-CC5B-2377-0613-86DCC644E8A0}"/>
                  </a:ext>
                </a:extLst>
              </p:cNvPr>
              <p:cNvSpPr>
                <a:spLocks noChangeShapeType="1"/>
              </p:cNvSpPr>
              <p:nvPr/>
            </p:nvSpPr>
            <p:spPr bwMode="auto">
              <a:xfrm>
                <a:off x="2903" y="2994"/>
                <a:ext cx="0" cy="50"/>
              </a:xfrm>
              <a:prstGeom prst="line">
                <a:avLst/>
              </a:prstGeom>
              <a:noFill/>
              <a:ln w="12700">
                <a:solidFill>
                  <a:srgbClr val="000000"/>
                </a:solidFill>
                <a:round/>
                <a:headEnd/>
                <a:tailEnd/>
              </a:ln>
              <a:extLst>
                <a:ext uri="{909E8E84-426E-40dd-AFC4-6F175D3DCCD1}">
                  <a14:hiddenFill xmlns="" xmlns:a14="http://schemas.microsoft.com/office/drawing/2010/main">
                    <a:noFill/>
                  </a14:hiddenFill>
                </a:ext>
              </a:extLst>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ea typeface="ＭＳ Ｐゴシック" charset="0"/>
                </a:endParaRPr>
              </a:p>
            </p:txBody>
          </p:sp>
          <p:sp>
            <p:nvSpPr>
              <p:cNvPr id="31" name="Line 29">
                <a:extLst>
                  <a:ext uri="{FF2B5EF4-FFF2-40B4-BE49-F238E27FC236}">
                    <a16:creationId xmlns:a16="http://schemas.microsoft.com/office/drawing/2014/main" id="{75B76553-38BD-4299-5E32-529DB8505358}"/>
                  </a:ext>
                </a:extLst>
              </p:cNvPr>
              <p:cNvSpPr>
                <a:spLocks noChangeShapeType="1"/>
              </p:cNvSpPr>
              <p:nvPr/>
            </p:nvSpPr>
            <p:spPr bwMode="auto">
              <a:xfrm>
                <a:off x="3215" y="2994"/>
                <a:ext cx="0" cy="50"/>
              </a:xfrm>
              <a:prstGeom prst="line">
                <a:avLst/>
              </a:prstGeom>
              <a:noFill/>
              <a:ln w="12700">
                <a:solidFill>
                  <a:srgbClr val="000000"/>
                </a:solidFill>
                <a:round/>
                <a:headEnd/>
                <a:tailEnd/>
              </a:ln>
              <a:extLst>
                <a:ext uri="{909E8E84-426E-40dd-AFC4-6F175D3DCCD1}">
                  <a14:hiddenFill xmlns="" xmlns:a14="http://schemas.microsoft.com/office/drawing/2010/main">
                    <a:noFill/>
                  </a14:hiddenFill>
                </a:ext>
              </a:extLst>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ea typeface="ＭＳ Ｐゴシック" charset="0"/>
                </a:endParaRPr>
              </a:p>
            </p:txBody>
          </p:sp>
          <p:sp>
            <p:nvSpPr>
              <p:cNvPr id="32" name="Rectangle 30">
                <a:extLst>
                  <a:ext uri="{FF2B5EF4-FFF2-40B4-BE49-F238E27FC236}">
                    <a16:creationId xmlns:a16="http://schemas.microsoft.com/office/drawing/2014/main" id="{BA063D7C-E607-E564-9CBF-B60359C92C53}"/>
                  </a:ext>
                </a:extLst>
              </p:cNvPr>
              <p:cNvSpPr>
                <a:spLocks noChangeArrowheads="1"/>
              </p:cNvSpPr>
              <p:nvPr/>
            </p:nvSpPr>
            <p:spPr bwMode="auto">
              <a:xfrm>
                <a:off x="2903" y="2994"/>
                <a:ext cx="309" cy="49"/>
              </a:xfrm>
              <a:prstGeom prst="rect">
                <a:avLst/>
              </a:prstGeom>
              <a:solidFill>
                <a:srgbClr val="CCCCFF"/>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wrap="none" anchor="ctr"/>
              <a:lstStyle/>
              <a:p>
                <a:pPr marL="0" marR="0" lvl="0" indent="0" algn="ctr" defTabSz="914400" eaLnBrk="0" fontAlgn="base" latinLnBrk="0" hangingPunct="0">
                  <a:lnSpc>
                    <a:spcPct val="100000"/>
                  </a:lnSpc>
                  <a:spcBef>
                    <a:spcPct val="0"/>
                  </a:spcBef>
                  <a:spcAft>
                    <a:spcPct val="0"/>
                  </a:spcAft>
                  <a:buClrTx/>
                  <a:buSzTx/>
                  <a:buFontTx/>
                  <a:buNone/>
                  <a:tabLst/>
                  <a:defRPr/>
                </a:pPr>
                <a:endParaRPr kumimoji="0" lang="en-US" sz="2400" b="0" i="0" u="none" strike="noStrike" kern="0" cap="none" spc="0" normalizeH="0" baseline="0" noProof="0" dirty="0">
                  <a:ln>
                    <a:noFill/>
                  </a:ln>
                  <a:solidFill>
                    <a:srgbClr val="000000"/>
                  </a:solidFill>
                  <a:effectLst/>
                  <a:uLnTx/>
                  <a:uFillTx/>
                  <a:ea typeface="ＭＳ Ｐゴシック" charset="0"/>
                </a:endParaRPr>
              </a:p>
            </p:txBody>
          </p:sp>
          <p:sp>
            <p:nvSpPr>
              <p:cNvPr id="33" name="Oval 31">
                <a:extLst>
                  <a:ext uri="{FF2B5EF4-FFF2-40B4-BE49-F238E27FC236}">
                    <a16:creationId xmlns:a16="http://schemas.microsoft.com/office/drawing/2014/main" id="{670DCB14-A0FA-2FFA-2FCF-2224EBFCDC7B}"/>
                  </a:ext>
                </a:extLst>
              </p:cNvPr>
              <p:cNvSpPr>
                <a:spLocks noChangeArrowheads="1"/>
              </p:cNvSpPr>
              <p:nvPr/>
            </p:nvSpPr>
            <p:spPr bwMode="auto">
              <a:xfrm>
                <a:off x="2906" y="2938"/>
                <a:ext cx="312" cy="95"/>
              </a:xfrm>
              <a:prstGeom prst="ellipse">
                <a:avLst/>
              </a:prstGeom>
              <a:solidFill>
                <a:srgbClr val="CCCCFF"/>
              </a:solidFill>
              <a:ln w="12700">
                <a:solidFill>
                  <a:srgbClr val="000000"/>
                </a:solidFill>
                <a:round/>
                <a:headEnd/>
                <a:tailEnd/>
              </a:ln>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ea typeface="ＭＳ Ｐゴシック" charset="0"/>
                </a:endParaRPr>
              </a:p>
            </p:txBody>
          </p:sp>
        </p:grpSp>
        <p:grpSp>
          <p:nvGrpSpPr>
            <p:cNvPr id="26" name="Group 32">
              <a:extLst>
                <a:ext uri="{FF2B5EF4-FFF2-40B4-BE49-F238E27FC236}">
                  <a16:creationId xmlns:a16="http://schemas.microsoft.com/office/drawing/2014/main" id="{E779E6D0-02C4-A1BA-1349-B3C24FAD572D}"/>
                </a:ext>
              </a:extLst>
            </p:cNvPr>
            <p:cNvGrpSpPr>
              <a:grpSpLocks/>
            </p:cNvGrpSpPr>
            <p:nvPr/>
          </p:nvGrpSpPr>
          <p:grpSpPr bwMode="auto">
            <a:xfrm>
              <a:off x="2963" y="2884"/>
              <a:ext cx="185" cy="252"/>
              <a:chOff x="2964" y="2425"/>
              <a:chExt cx="188" cy="252"/>
            </a:xfrm>
          </p:grpSpPr>
          <p:sp>
            <p:nvSpPr>
              <p:cNvPr id="27" name="Rectangle 33">
                <a:extLst>
                  <a:ext uri="{FF2B5EF4-FFF2-40B4-BE49-F238E27FC236}">
                    <a16:creationId xmlns:a16="http://schemas.microsoft.com/office/drawing/2014/main" id="{74DDEFA3-9E35-DB2C-7C60-90697E116089}"/>
                  </a:ext>
                </a:extLst>
              </p:cNvPr>
              <p:cNvSpPr>
                <a:spLocks noChangeArrowheads="1"/>
              </p:cNvSpPr>
              <p:nvPr/>
            </p:nvSpPr>
            <p:spPr bwMode="auto">
              <a:xfrm>
                <a:off x="2982" y="2490"/>
                <a:ext cx="146" cy="132"/>
              </a:xfrm>
              <a:prstGeom prst="rect">
                <a:avLst/>
              </a:prstGeom>
              <a:solidFill>
                <a:srgbClr val="CCCCFF"/>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ea typeface="ＭＳ Ｐゴシック" charset="0"/>
                </a:endParaRPr>
              </a:p>
            </p:txBody>
          </p:sp>
          <p:sp>
            <p:nvSpPr>
              <p:cNvPr id="28" name="Text Box 34">
                <a:extLst>
                  <a:ext uri="{FF2B5EF4-FFF2-40B4-BE49-F238E27FC236}">
                    <a16:creationId xmlns:a16="http://schemas.microsoft.com/office/drawing/2014/main" id="{561BCF62-D760-C10E-B10D-4CE9477C4FF1}"/>
                  </a:ext>
                </a:extLst>
              </p:cNvPr>
              <p:cNvSpPr txBox="1">
                <a:spLocks noChangeArrowheads="1"/>
              </p:cNvSpPr>
              <p:nvPr/>
            </p:nvSpPr>
            <p:spPr bwMode="auto">
              <a:xfrm>
                <a:off x="2964" y="2425"/>
                <a:ext cx="188" cy="25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en-US" sz="2000" b="0" i="0" u="none" strike="noStrike" kern="0" cap="none" spc="0" normalizeH="0" baseline="0" noProof="0" dirty="0">
                    <a:ln>
                      <a:noFill/>
                    </a:ln>
                    <a:solidFill>
                      <a:srgbClr val="000000"/>
                    </a:solidFill>
                    <a:effectLst/>
                    <a:uLnTx/>
                    <a:uFillTx/>
                    <a:latin typeface="+mn-lt"/>
                    <a:ea typeface="ＭＳ Ｐゴシック" charset="0"/>
                  </a:rPr>
                  <a:t>c</a:t>
                </a:r>
                <a:endParaRPr kumimoji="0" lang="en-US" sz="2400" b="0" i="0" u="none" strike="noStrike" kern="0" cap="none" spc="0" normalizeH="0" baseline="0" noProof="0" dirty="0">
                  <a:ln>
                    <a:noFill/>
                  </a:ln>
                  <a:solidFill>
                    <a:srgbClr val="000000"/>
                  </a:solidFill>
                  <a:effectLst/>
                  <a:uLnTx/>
                  <a:uFillTx/>
                  <a:latin typeface="+mn-lt"/>
                  <a:ea typeface="ＭＳ Ｐゴシック" charset="0"/>
                </a:endParaRPr>
              </a:p>
            </p:txBody>
          </p:sp>
        </p:grpSp>
      </p:grpSp>
      <p:grpSp>
        <p:nvGrpSpPr>
          <p:cNvPr id="34" name="Group 35">
            <a:extLst>
              <a:ext uri="{FF2B5EF4-FFF2-40B4-BE49-F238E27FC236}">
                <a16:creationId xmlns:a16="http://schemas.microsoft.com/office/drawing/2014/main" id="{880B1619-814E-982D-C3BB-9EB805453738}"/>
              </a:ext>
            </a:extLst>
          </p:cNvPr>
          <p:cNvGrpSpPr>
            <a:grpSpLocks/>
          </p:cNvGrpSpPr>
          <p:nvPr/>
        </p:nvGrpSpPr>
        <p:grpSpPr bwMode="auto">
          <a:xfrm>
            <a:off x="1785303" y="3941762"/>
            <a:ext cx="501650" cy="400050"/>
            <a:chOff x="2217" y="2884"/>
            <a:chExt cx="316" cy="252"/>
          </a:xfrm>
        </p:grpSpPr>
        <p:sp>
          <p:nvSpPr>
            <p:cNvPr id="35" name="Oval 36">
              <a:extLst>
                <a:ext uri="{FF2B5EF4-FFF2-40B4-BE49-F238E27FC236}">
                  <a16:creationId xmlns:a16="http://schemas.microsoft.com/office/drawing/2014/main" id="{B6F0CDF9-242A-A0EE-BC66-1F18C9206732}"/>
                </a:ext>
              </a:extLst>
            </p:cNvPr>
            <p:cNvSpPr>
              <a:spLocks noChangeArrowheads="1"/>
            </p:cNvSpPr>
            <p:nvPr/>
          </p:nvSpPr>
          <p:spPr bwMode="auto">
            <a:xfrm>
              <a:off x="2220" y="3005"/>
              <a:ext cx="313" cy="81"/>
            </a:xfrm>
            <a:prstGeom prst="ellipse">
              <a:avLst/>
            </a:prstGeom>
            <a:solidFill>
              <a:srgbClr val="CCCCFF"/>
            </a:solidFill>
            <a:ln w="12700">
              <a:solidFill>
                <a:srgbClr val="000000"/>
              </a:solidFill>
              <a:round/>
              <a:headEnd/>
              <a:tailEnd/>
            </a:ln>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ea typeface="ＭＳ Ｐゴシック" charset="0"/>
              </a:endParaRPr>
            </a:p>
          </p:txBody>
        </p:sp>
        <p:sp>
          <p:nvSpPr>
            <p:cNvPr id="36" name="Line 37">
              <a:extLst>
                <a:ext uri="{FF2B5EF4-FFF2-40B4-BE49-F238E27FC236}">
                  <a16:creationId xmlns:a16="http://schemas.microsoft.com/office/drawing/2014/main" id="{B9EC7667-8513-91BE-AAAC-448A051F2396}"/>
                </a:ext>
              </a:extLst>
            </p:cNvPr>
            <p:cNvSpPr>
              <a:spLocks noChangeShapeType="1"/>
            </p:cNvSpPr>
            <p:nvPr/>
          </p:nvSpPr>
          <p:spPr bwMode="auto">
            <a:xfrm>
              <a:off x="2220" y="2998"/>
              <a:ext cx="0" cy="50"/>
            </a:xfrm>
            <a:prstGeom prst="line">
              <a:avLst/>
            </a:prstGeom>
            <a:noFill/>
            <a:ln w="12700">
              <a:solidFill>
                <a:srgbClr val="000000"/>
              </a:solidFill>
              <a:round/>
              <a:headEnd/>
              <a:tailEnd/>
            </a:ln>
            <a:extLst>
              <a:ext uri="{909E8E84-426E-40dd-AFC4-6F175D3DCCD1}">
                <a14:hiddenFill xmlns="" xmlns:a14="http://schemas.microsoft.com/office/drawing/2010/main">
                  <a:noFill/>
                </a14:hiddenFill>
              </a:ext>
            </a:extLst>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ea typeface="ＭＳ Ｐゴシック" charset="0"/>
              </a:endParaRPr>
            </a:p>
          </p:txBody>
        </p:sp>
        <p:sp>
          <p:nvSpPr>
            <p:cNvPr id="37" name="Line 38">
              <a:extLst>
                <a:ext uri="{FF2B5EF4-FFF2-40B4-BE49-F238E27FC236}">
                  <a16:creationId xmlns:a16="http://schemas.microsoft.com/office/drawing/2014/main" id="{901D8D2A-6EB7-2601-DEBB-189D32A6DF3C}"/>
                </a:ext>
              </a:extLst>
            </p:cNvPr>
            <p:cNvSpPr>
              <a:spLocks noChangeShapeType="1"/>
            </p:cNvSpPr>
            <p:nvPr/>
          </p:nvSpPr>
          <p:spPr bwMode="auto">
            <a:xfrm>
              <a:off x="2533" y="2998"/>
              <a:ext cx="0" cy="50"/>
            </a:xfrm>
            <a:prstGeom prst="line">
              <a:avLst/>
            </a:prstGeom>
            <a:noFill/>
            <a:ln w="12700">
              <a:solidFill>
                <a:srgbClr val="000000"/>
              </a:solidFill>
              <a:round/>
              <a:headEnd/>
              <a:tailEnd/>
            </a:ln>
            <a:extLst>
              <a:ext uri="{909E8E84-426E-40dd-AFC4-6F175D3DCCD1}">
                <a14:hiddenFill xmlns="" xmlns:a14="http://schemas.microsoft.com/office/drawing/2010/main">
                  <a:noFill/>
                </a14:hiddenFill>
              </a:ext>
            </a:extLst>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ea typeface="ＭＳ Ｐゴシック" charset="0"/>
              </a:endParaRPr>
            </a:p>
          </p:txBody>
        </p:sp>
        <p:sp>
          <p:nvSpPr>
            <p:cNvPr id="38" name="Rectangle 39">
              <a:extLst>
                <a:ext uri="{FF2B5EF4-FFF2-40B4-BE49-F238E27FC236}">
                  <a16:creationId xmlns:a16="http://schemas.microsoft.com/office/drawing/2014/main" id="{CEB66C80-6762-6253-0CD7-ECF418B13E98}"/>
                </a:ext>
              </a:extLst>
            </p:cNvPr>
            <p:cNvSpPr>
              <a:spLocks noChangeArrowheads="1"/>
            </p:cNvSpPr>
            <p:nvPr/>
          </p:nvSpPr>
          <p:spPr bwMode="auto">
            <a:xfrm>
              <a:off x="2220" y="2998"/>
              <a:ext cx="310" cy="49"/>
            </a:xfrm>
            <a:prstGeom prst="rect">
              <a:avLst/>
            </a:prstGeom>
            <a:solidFill>
              <a:srgbClr val="CCCCFF"/>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wrap="none" anchor="ctr"/>
            <a:lstStyle/>
            <a:p>
              <a:pPr marL="0" marR="0" lvl="0" indent="0" algn="ctr" defTabSz="914400" eaLnBrk="0" fontAlgn="base" latinLnBrk="0" hangingPunct="0">
                <a:lnSpc>
                  <a:spcPct val="100000"/>
                </a:lnSpc>
                <a:spcBef>
                  <a:spcPct val="0"/>
                </a:spcBef>
                <a:spcAft>
                  <a:spcPct val="0"/>
                </a:spcAft>
                <a:buClrTx/>
                <a:buSzTx/>
                <a:buFontTx/>
                <a:buNone/>
                <a:tabLst/>
                <a:defRPr/>
              </a:pPr>
              <a:endParaRPr kumimoji="0" lang="en-US" sz="2400" b="0" i="0" u="none" strike="noStrike" kern="0" cap="none" spc="0" normalizeH="0" baseline="0" noProof="0" dirty="0">
                <a:ln>
                  <a:noFill/>
                </a:ln>
                <a:solidFill>
                  <a:srgbClr val="000000"/>
                </a:solidFill>
                <a:effectLst/>
                <a:uLnTx/>
                <a:uFillTx/>
                <a:ea typeface="ＭＳ Ｐゴシック" charset="0"/>
              </a:endParaRPr>
            </a:p>
          </p:txBody>
        </p:sp>
        <p:sp>
          <p:nvSpPr>
            <p:cNvPr id="39" name="Oval 40">
              <a:extLst>
                <a:ext uri="{FF2B5EF4-FFF2-40B4-BE49-F238E27FC236}">
                  <a16:creationId xmlns:a16="http://schemas.microsoft.com/office/drawing/2014/main" id="{740F72B8-DF2A-A342-B342-750DD4B8031D}"/>
                </a:ext>
              </a:extLst>
            </p:cNvPr>
            <p:cNvSpPr>
              <a:spLocks noChangeArrowheads="1"/>
            </p:cNvSpPr>
            <p:nvPr/>
          </p:nvSpPr>
          <p:spPr bwMode="auto">
            <a:xfrm>
              <a:off x="2217" y="2939"/>
              <a:ext cx="313" cy="95"/>
            </a:xfrm>
            <a:prstGeom prst="ellipse">
              <a:avLst/>
            </a:prstGeom>
            <a:solidFill>
              <a:srgbClr val="CCCCFF"/>
            </a:solidFill>
            <a:ln w="12700">
              <a:solidFill>
                <a:srgbClr val="000000"/>
              </a:solidFill>
              <a:round/>
              <a:headEnd/>
              <a:tailEnd/>
            </a:ln>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ea typeface="ＭＳ Ｐゴシック" charset="0"/>
              </a:endParaRPr>
            </a:p>
          </p:txBody>
        </p:sp>
        <p:grpSp>
          <p:nvGrpSpPr>
            <p:cNvPr id="40" name="Group 41">
              <a:extLst>
                <a:ext uri="{FF2B5EF4-FFF2-40B4-BE49-F238E27FC236}">
                  <a16:creationId xmlns:a16="http://schemas.microsoft.com/office/drawing/2014/main" id="{49BAE73E-A3A9-FA7B-C1F6-0244C7B13575}"/>
                </a:ext>
              </a:extLst>
            </p:cNvPr>
            <p:cNvGrpSpPr>
              <a:grpSpLocks/>
            </p:cNvGrpSpPr>
            <p:nvPr/>
          </p:nvGrpSpPr>
          <p:grpSpPr bwMode="auto">
            <a:xfrm>
              <a:off x="2276" y="2884"/>
              <a:ext cx="206" cy="252"/>
              <a:chOff x="2954" y="2425"/>
              <a:chExt cx="209" cy="252"/>
            </a:xfrm>
          </p:grpSpPr>
          <p:sp>
            <p:nvSpPr>
              <p:cNvPr id="41" name="Rectangle 42">
                <a:extLst>
                  <a:ext uri="{FF2B5EF4-FFF2-40B4-BE49-F238E27FC236}">
                    <a16:creationId xmlns:a16="http://schemas.microsoft.com/office/drawing/2014/main" id="{E214DEA7-613B-0088-2CAC-05C795DC8D98}"/>
                  </a:ext>
                </a:extLst>
              </p:cNvPr>
              <p:cNvSpPr>
                <a:spLocks noChangeArrowheads="1"/>
              </p:cNvSpPr>
              <p:nvPr/>
            </p:nvSpPr>
            <p:spPr bwMode="auto">
              <a:xfrm>
                <a:off x="2982" y="2490"/>
                <a:ext cx="144" cy="132"/>
              </a:xfrm>
              <a:prstGeom prst="rect">
                <a:avLst/>
              </a:prstGeom>
              <a:solidFill>
                <a:srgbClr val="CCCCFF"/>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ea typeface="ＭＳ Ｐゴシック" charset="0"/>
                </a:endParaRPr>
              </a:p>
            </p:txBody>
          </p:sp>
          <p:sp>
            <p:nvSpPr>
              <p:cNvPr id="42" name="Text Box 43">
                <a:extLst>
                  <a:ext uri="{FF2B5EF4-FFF2-40B4-BE49-F238E27FC236}">
                    <a16:creationId xmlns:a16="http://schemas.microsoft.com/office/drawing/2014/main" id="{061C0154-1CE3-8C55-D646-20F1A84180E9}"/>
                  </a:ext>
                </a:extLst>
              </p:cNvPr>
              <p:cNvSpPr txBox="1">
                <a:spLocks noChangeArrowheads="1"/>
              </p:cNvSpPr>
              <p:nvPr/>
            </p:nvSpPr>
            <p:spPr bwMode="auto">
              <a:xfrm>
                <a:off x="2954" y="2425"/>
                <a:ext cx="209" cy="25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en-US" sz="2000" b="0" i="0" u="none" strike="noStrike" kern="0" cap="none" spc="0" normalizeH="0" baseline="0" noProof="0" dirty="0">
                    <a:ln>
                      <a:noFill/>
                    </a:ln>
                    <a:solidFill>
                      <a:srgbClr val="000000"/>
                    </a:solidFill>
                    <a:effectLst/>
                    <a:uLnTx/>
                    <a:uFillTx/>
                    <a:latin typeface="+mn-lt"/>
                    <a:ea typeface="ＭＳ Ｐゴシック" charset="0"/>
                  </a:rPr>
                  <a:t>b</a:t>
                </a:r>
                <a:endParaRPr kumimoji="0" lang="en-US" sz="2400" b="0" i="0" u="none" strike="noStrike" kern="0" cap="none" spc="0" normalizeH="0" baseline="0" noProof="0" dirty="0">
                  <a:ln>
                    <a:noFill/>
                  </a:ln>
                  <a:solidFill>
                    <a:srgbClr val="000000"/>
                  </a:solidFill>
                  <a:effectLst/>
                  <a:uLnTx/>
                  <a:uFillTx/>
                  <a:latin typeface="+mn-lt"/>
                  <a:ea typeface="ＭＳ Ｐゴシック" charset="0"/>
                </a:endParaRPr>
              </a:p>
            </p:txBody>
          </p:sp>
        </p:grpSp>
      </p:grpSp>
      <p:sp>
        <p:nvSpPr>
          <p:cNvPr id="43" name="Text Box 44">
            <a:extLst>
              <a:ext uri="{FF2B5EF4-FFF2-40B4-BE49-F238E27FC236}">
                <a16:creationId xmlns:a16="http://schemas.microsoft.com/office/drawing/2014/main" id="{BB290364-6492-1B9D-44A2-FCF54CBE5198}"/>
              </a:ext>
            </a:extLst>
          </p:cNvPr>
          <p:cNvSpPr txBox="1">
            <a:spLocks noChangeArrowheads="1"/>
          </p:cNvSpPr>
          <p:nvPr/>
        </p:nvSpPr>
        <p:spPr bwMode="auto">
          <a:xfrm>
            <a:off x="839153" y="3694112"/>
            <a:ext cx="282575" cy="3048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en-US" sz="1400" b="0" i="0" u="none" strike="noStrike" kern="0" cap="none" spc="0" normalizeH="0" baseline="0" noProof="0" dirty="0">
                <a:ln>
                  <a:noFill/>
                </a:ln>
                <a:solidFill>
                  <a:srgbClr val="000000"/>
                </a:solidFill>
                <a:effectLst/>
                <a:uLnTx/>
                <a:uFillTx/>
                <a:latin typeface="+mn-lt"/>
                <a:ea typeface="ＭＳ Ｐゴシック" charset="0"/>
              </a:rPr>
              <a:t>1</a:t>
            </a:r>
          </a:p>
        </p:txBody>
      </p:sp>
      <p:sp>
        <p:nvSpPr>
          <p:cNvPr id="44" name="Freeform 45">
            <a:extLst>
              <a:ext uri="{FF2B5EF4-FFF2-40B4-BE49-F238E27FC236}">
                <a16:creationId xmlns:a16="http://schemas.microsoft.com/office/drawing/2014/main" id="{620DC845-8547-6309-EF1F-AA972BAB25F8}"/>
              </a:ext>
            </a:extLst>
          </p:cNvPr>
          <p:cNvSpPr>
            <a:spLocks/>
          </p:cNvSpPr>
          <p:nvPr/>
        </p:nvSpPr>
        <p:spPr bwMode="auto">
          <a:xfrm flipH="1">
            <a:off x="1523365" y="3840162"/>
            <a:ext cx="338138" cy="204788"/>
          </a:xfrm>
          <a:custGeom>
            <a:avLst/>
            <a:gdLst>
              <a:gd name="T0" fmla="*/ 0 w 342"/>
              <a:gd name="T1" fmla="*/ 2147483647 h 186"/>
              <a:gd name="T2" fmla="*/ 2147483647 w 342"/>
              <a:gd name="T3" fmla="*/ 0 h 186"/>
              <a:gd name="T4" fmla="*/ 0 60000 65536"/>
              <a:gd name="T5" fmla="*/ 0 60000 65536"/>
              <a:gd name="T6" fmla="*/ 0 w 342"/>
              <a:gd name="T7" fmla="*/ 0 h 186"/>
              <a:gd name="T8" fmla="*/ 342 w 342"/>
              <a:gd name="T9" fmla="*/ 186 h 186"/>
            </a:gdLst>
            <a:ahLst/>
            <a:cxnLst>
              <a:cxn ang="T4">
                <a:pos x="T0" y="T1"/>
              </a:cxn>
              <a:cxn ang="T5">
                <a:pos x="T2" y="T3"/>
              </a:cxn>
            </a:cxnLst>
            <a:rect l="T6" t="T7" r="T8" b="T9"/>
            <a:pathLst>
              <a:path w="342" h="186">
                <a:moveTo>
                  <a:pt x="0" y="186"/>
                </a:moveTo>
                <a:lnTo>
                  <a:pt x="342" y="0"/>
                </a:lnTo>
              </a:path>
            </a:pathLst>
          </a:custGeom>
          <a:noFill/>
          <a:ln w="12700">
            <a:solidFill>
              <a:srgbClr val="000000"/>
            </a:solidFill>
            <a:round/>
            <a:headEnd type="none" w="med" len="med"/>
            <a:tailEnd type="triangle" w="med" len="med"/>
          </a:ln>
          <a:extLst>
            <a:ext uri="{909E8E84-426E-40dd-AFC4-6F175D3DCCD1}">
              <a14:hiddenFill xmlns="" xmlns:a14="http://schemas.microsoft.com/office/drawing/2010/main">
                <a:solidFill>
                  <a:srgbClr val="FFFFFF"/>
                </a:solidFill>
              </a14:hiddenFill>
            </a:ext>
          </a:extLst>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ea typeface="ＭＳ Ｐゴシック" charset="0"/>
            </a:endParaRPr>
          </a:p>
        </p:txBody>
      </p:sp>
      <p:sp>
        <p:nvSpPr>
          <p:cNvPr id="45" name="Freeform 46">
            <a:extLst>
              <a:ext uri="{FF2B5EF4-FFF2-40B4-BE49-F238E27FC236}">
                <a16:creationId xmlns:a16="http://schemas.microsoft.com/office/drawing/2014/main" id="{BF4CE137-238D-B396-CC2E-A5B2728A2857}"/>
              </a:ext>
            </a:extLst>
          </p:cNvPr>
          <p:cNvSpPr>
            <a:spLocks/>
          </p:cNvSpPr>
          <p:nvPr/>
        </p:nvSpPr>
        <p:spPr bwMode="auto">
          <a:xfrm flipH="1" flipV="1">
            <a:off x="1537653" y="4254500"/>
            <a:ext cx="314325" cy="228600"/>
          </a:xfrm>
          <a:custGeom>
            <a:avLst/>
            <a:gdLst>
              <a:gd name="T0" fmla="*/ 0 w 342"/>
              <a:gd name="T1" fmla="*/ 2147483647 h 186"/>
              <a:gd name="T2" fmla="*/ 2147483647 w 342"/>
              <a:gd name="T3" fmla="*/ 0 h 186"/>
              <a:gd name="T4" fmla="*/ 0 60000 65536"/>
              <a:gd name="T5" fmla="*/ 0 60000 65536"/>
              <a:gd name="T6" fmla="*/ 0 w 342"/>
              <a:gd name="T7" fmla="*/ 0 h 186"/>
              <a:gd name="T8" fmla="*/ 342 w 342"/>
              <a:gd name="T9" fmla="*/ 186 h 186"/>
            </a:gdLst>
            <a:ahLst/>
            <a:cxnLst>
              <a:cxn ang="T4">
                <a:pos x="T0" y="T1"/>
              </a:cxn>
              <a:cxn ang="T5">
                <a:pos x="T2" y="T3"/>
              </a:cxn>
            </a:cxnLst>
            <a:rect l="T6" t="T7" r="T8" b="T9"/>
            <a:pathLst>
              <a:path w="342" h="186">
                <a:moveTo>
                  <a:pt x="0" y="186"/>
                </a:moveTo>
                <a:lnTo>
                  <a:pt x="342" y="0"/>
                </a:lnTo>
              </a:path>
            </a:pathLst>
          </a:custGeom>
          <a:noFill/>
          <a:ln w="12700">
            <a:solidFill>
              <a:srgbClr val="000000"/>
            </a:solidFill>
            <a:round/>
            <a:headEnd type="triangle" w="med" len="med"/>
            <a:tailEnd type="none" w="med" len="med"/>
          </a:ln>
          <a:extLst>
            <a:ext uri="{909E8E84-426E-40dd-AFC4-6F175D3DCCD1}">
              <a14:hiddenFill xmlns="" xmlns:a14="http://schemas.microsoft.com/office/drawing/2010/main">
                <a:solidFill>
                  <a:srgbClr val="FFFFFF"/>
                </a:solidFill>
              </a14:hiddenFill>
            </a:ext>
          </a:extLst>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ea typeface="ＭＳ Ｐゴシック" charset="0"/>
            </a:endParaRPr>
          </a:p>
        </p:txBody>
      </p:sp>
      <p:sp>
        <p:nvSpPr>
          <p:cNvPr id="46" name="Freeform 47">
            <a:extLst>
              <a:ext uri="{FF2B5EF4-FFF2-40B4-BE49-F238E27FC236}">
                <a16:creationId xmlns:a16="http://schemas.microsoft.com/office/drawing/2014/main" id="{CF35D1AC-09AD-1F02-40BF-623275681788}"/>
              </a:ext>
            </a:extLst>
          </p:cNvPr>
          <p:cNvSpPr>
            <a:spLocks/>
          </p:cNvSpPr>
          <p:nvPr/>
        </p:nvSpPr>
        <p:spPr bwMode="auto">
          <a:xfrm flipV="1">
            <a:off x="899478" y="4244975"/>
            <a:ext cx="323850" cy="247650"/>
          </a:xfrm>
          <a:custGeom>
            <a:avLst/>
            <a:gdLst>
              <a:gd name="T0" fmla="*/ 0 w 342"/>
              <a:gd name="T1" fmla="*/ 2147483647 h 186"/>
              <a:gd name="T2" fmla="*/ 2147483647 w 342"/>
              <a:gd name="T3" fmla="*/ 0 h 186"/>
              <a:gd name="T4" fmla="*/ 0 60000 65536"/>
              <a:gd name="T5" fmla="*/ 0 60000 65536"/>
              <a:gd name="T6" fmla="*/ 0 w 342"/>
              <a:gd name="T7" fmla="*/ 0 h 186"/>
              <a:gd name="T8" fmla="*/ 342 w 342"/>
              <a:gd name="T9" fmla="*/ 186 h 186"/>
            </a:gdLst>
            <a:ahLst/>
            <a:cxnLst>
              <a:cxn ang="T4">
                <a:pos x="T0" y="T1"/>
              </a:cxn>
              <a:cxn ang="T5">
                <a:pos x="T2" y="T3"/>
              </a:cxn>
            </a:cxnLst>
            <a:rect l="T6" t="T7" r="T8" b="T9"/>
            <a:pathLst>
              <a:path w="342" h="186">
                <a:moveTo>
                  <a:pt x="0" y="186"/>
                </a:moveTo>
                <a:lnTo>
                  <a:pt x="342" y="0"/>
                </a:lnTo>
              </a:path>
            </a:pathLst>
          </a:custGeom>
          <a:noFill/>
          <a:ln w="12700">
            <a:solidFill>
              <a:srgbClr val="000000"/>
            </a:solidFill>
            <a:round/>
            <a:headEnd type="none" w="med" len="med"/>
            <a:tailEnd type="triangle" w="med" len="med"/>
          </a:ln>
          <a:extLst>
            <a:ext uri="{909E8E84-426E-40dd-AFC4-6F175D3DCCD1}">
              <a14:hiddenFill xmlns="" xmlns:a14="http://schemas.microsoft.com/office/drawing/2010/main">
                <a:solidFill>
                  <a:srgbClr val="FFFFFF"/>
                </a:solidFill>
              </a14:hiddenFill>
            </a:ext>
          </a:extLst>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ea typeface="ＭＳ Ｐゴシック" charset="0"/>
            </a:endParaRPr>
          </a:p>
        </p:txBody>
      </p:sp>
      <p:sp>
        <p:nvSpPr>
          <p:cNvPr id="47" name="Text Box 48">
            <a:extLst>
              <a:ext uri="{FF2B5EF4-FFF2-40B4-BE49-F238E27FC236}">
                <a16:creationId xmlns:a16="http://schemas.microsoft.com/office/drawing/2014/main" id="{EE78EDA6-15B3-D518-9BB1-A372ED38634D}"/>
              </a:ext>
            </a:extLst>
          </p:cNvPr>
          <p:cNvSpPr txBox="1">
            <a:spLocks noChangeArrowheads="1"/>
          </p:cNvSpPr>
          <p:nvPr/>
        </p:nvSpPr>
        <p:spPr bwMode="auto">
          <a:xfrm>
            <a:off x="1682134" y="3703637"/>
            <a:ext cx="455574" cy="30777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en-US" sz="1400" b="0" i="0" u="none" strike="noStrike" kern="0" cap="none" spc="0" normalizeH="0" baseline="0" noProof="0" dirty="0">
                <a:ln>
                  <a:noFill/>
                </a:ln>
                <a:solidFill>
                  <a:srgbClr val="000000"/>
                </a:solidFill>
                <a:effectLst/>
                <a:uLnTx/>
                <a:uFillTx/>
                <a:latin typeface="+mn-lt"/>
                <a:ea typeface="ＭＳ Ｐゴシック" charset="0"/>
              </a:rPr>
              <a:t>1+e</a:t>
            </a:r>
          </a:p>
        </p:txBody>
      </p:sp>
      <p:sp>
        <p:nvSpPr>
          <p:cNvPr id="48" name="Text Box 49">
            <a:extLst>
              <a:ext uri="{FF2B5EF4-FFF2-40B4-BE49-F238E27FC236}">
                <a16:creationId xmlns:a16="http://schemas.microsoft.com/office/drawing/2014/main" id="{03ADCF6F-6DDC-9F43-6FDB-4A4433975A8C}"/>
              </a:ext>
            </a:extLst>
          </p:cNvPr>
          <p:cNvSpPr txBox="1">
            <a:spLocks noChangeArrowheads="1"/>
          </p:cNvSpPr>
          <p:nvPr/>
        </p:nvSpPr>
        <p:spPr bwMode="auto">
          <a:xfrm>
            <a:off x="1674178" y="4294187"/>
            <a:ext cx="282575" cy="3048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en-US" sz="1400" b="0" i="0" u="none" strike="noStrike" kern="0" cap="none" spc="0" normalizeH="0" baseline="0" noProof="0" dirty="0">
                <a:ln>
                  <a:noFill/>
                </a:ln>
                <a:solidFill>
                  <a:srgbClr val="000000"/>
                </a:solidFill>
                <a:effectLst/>
                <a:uLnTx/>
                <a:uFillTx/>
                <a:latin typeface="+mn-lt"/>
                <a:ea typeface="ＭＳ Ｐゴシック" charset="0"/>
              </a:rPr>
              <a:t>e</a:t>
            </a:r>
          </a:p>
        </p:txBody>
      </p:sp>
      <p:sp>
        <p:nvSpPr>
          <p:cNvPr id="49" name="Text Box 50">
            <a:extLst>
              <a:ext uri="{FF2B5EF4-FFF2-40B4-BE49-F238E27FC236}">
                <a16:creationId xmlns:a16="http://schemas.microsoft.com/office/drawing/2014/main" id="{2EF40D22-CA44-6DA7-BBB3-DC3C7393C9B7}"/>
              </a:ext>
            </a:extLst>
          </p:cNvPr>
          <p:cNvSpPr txBox="1">
            <a:spLocks noChangeArrowheads="1"/>
          </p:cNvSpPr>
          <p:nvPr/>
        </p:nvSpPr>
        <p:spPr bwMode="auto">
          <a:xfrm>
            <a:off x="802640" y="4318000"/>
            <a:ext cx="282575" cy="3048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en-US" sz="1400" b="0" i="0" u="none" strike="noStrike" kern="0" cap="none" spc="0" normalizeH="0" baseline="0" noProof="0" dirty="0">
                <a:ln>
                  <a:noFill/>
                </a:ln>
                <a:solidFill>
                  <a:srgbClr val="000000"/>
                </a:solidFill>
                <a:effectLst/>
                <a:uLnTx/>
                <a:uFillTx/>
                <a:latin typeface="+mn-lt"/>
                <a:ea typeface="ＭＳ Ｐゴシック" charset="0"/>
              </a:rPr>
              <a:t>0</a:t>
            </a:r>
          </a:p>
        </p:txBody>
      </p:sp>
      <p:sp>
        <p:nvSpPr>
          <p:cNvPr id="50" name="Line 51">
            <a:extLst>
              <a:ext uri="{FF2B5EF4-FFF2-40B4-BE49-F238E27FC236}">
                <a16:creationId xmlns:a16="http://schemas.microsoft.com/office/drawing/2014/main" id="{D26D7F81-3822-2227-C869-E1935078F612}"/>
              </a:ext>
            </a:extLst>
          </p:cNvPr>
          <p:cNvSpPr>
            <a:spLocks noChangeShapeType="1"/>
          </p:cNvSpPr>
          <p:nvPr/>
        </p:nvSpPr>
        <p:spPr bwMode="auto">
          <a:xfrm flipV="1">
            <a:off x="1370965" y="4711700"/>
            <a:ext cx="0" cy="400050"/>
          </a:xfrm>
          <a:prstGeom prst="line">
            <a:avLst/>
          </a:prstGeom>
          <a:noFill/>
          <a:ln w="19050">
            <a:solidFill>
              <a:srgbClr val="FF0000"/>
            </a:solidFill>
            <a:round/>
            <a:headEnd/>
            <a:tailEnd type="triangle" w="med" len="med"/>
          </a:ln>
          <a:extLst>
            <a:ext uri="{909E8E84-426E-40dd-AFC4-6F175D3DCCD1}">
              <a14:hiddenFill xmlns="" xmlns:a14="http://schemas.microsoft.com/office/drawing/2010/main">
                <a:noFill/>
              </a14:hiddenFill>
            </a:ext>
          </a:extLst>
        </p:spPr>
        <p:txBody>
          <a:bodyPr wrap="none" anchor="ctr"/>
          <a:lstStyle/>
          <a:p>
            <a:pPr eaLnBrk="0" fontAlgn="base" hangingPunct="0">
              <a:spcBef>
                <a:spcPct val="0"/>
              </a:spcBef>
              <a:spcAft>
                <a:spcPct val="0"/>
              </a:spcAft>
            </a:pPr>
            <a:endParaRPr lang="en-US" dirty="0">
              <a:solidFill>
                <a:srgbClr val="000000"/>
              </a:solidFill>
              <a:ea typeface="ＭＳ Ｐゴシック" charset="0"/>
            </a:endParaRPr>
          </a:p>
        </p:txBody>
      </p:sp>
      <p:sp>
        <p:nvSpPr>
          <p:cNvPr id="51" name="Line 53">
            <a:extLst>
              <a:ext uri="{FF2B5EF4-FFF2-40B4-BE49-F238E27FC236}">
                <a16:creationId xmlns:a16="http://schemas.microsoft.com/office/drawing/2014/main" id="{F597BD9E-139E-141C-FF3C-8091293E5C34}"/>
              </a:ext>
            </a:extLst>
          </p:cNvPr>
          <p:cNvSpPr>
            <a:spLocks noChangeShapeType="1"/>
          </p:cNvSpPr>
          <p:nvPr/>
        </p:nvSpPr>
        <p:spPr bwMode="auto">
          <a:xfrm flipH="1" flipV="1">
            <a:off x="551815" y="4244975"/>
            <a:ext cx="4763" cy="338137"/>
          </a:xfrm>
          <a:prstGeom prst="line">
            <a:avLst/>
          </a:prstGeom>
          <a:noFill/>
          <a:ln w="19050">
            <a:solidFill>
              <a:srgbClr val="FF0000"/>
            </a:solidFill>
            <a:round/>
            <a:headEnd/>
            <a:tailEnd type="triangle" w="med" len="med"/>
          </a:ln>
          <a:extLst>
            <a:ext uri="{909E8E84-426E-40dd-AFC4-6F175D3DCCD1}">
              <a14:hiddenFill xmlns="" xmlns:a14="http://schemas.microsoft.com/office/drawing/2010/main">
                <a:noFill/>
              </a14:hiddenFill>
            </a:ext>
          </a:extLst>
        </p:spPr>
        <p:txBody>
          <a:bodyPr wrap="none" anchor="ctr"/>
          <a:lstStyle/>
          <a:p>
            <a:pPr eaLnBrk="0" fontAlgn="base" hangingPunct="0">
              <a:spcBef>
                <a:spcPct val="0"/>
              </a:spcBef>
              <a:spcAft>
                <a:spcPct val="0"/>
              </a:spcAft>
            </a:pPr>
            <a:endParaRPr lang="en-US" dirty="0">
              <a:solidFill>
                <a:srgbClr val="000000"/>
              </a:solidFill>
              <a:ea typeface="ＭＳ Ｐゴシック" charset="0"/>
            </a:endParaRPr>
          </a:p>
        </p:txBody>
      </p:sp>
      <p:sp>
        <p:nvSpPr>
          <p:cNvPr id="52" name="Line 55">
            <a:extLst>
              <a:ext uri="{FF2B5EF4-FFF2-40B4-BE49-F238E27FC236}">
                <a16:creationId xmlns:a16="http://schemas.microsoft.com/office/drawing/2014/main" id="{EE63FF9D-4A10-484F-46B5-B26707BB0B26}"/>
              </a:ext>
            </a:extLst>
          </p:cNvPr>
          <p:cNvSpPr>
            <a:spLocks noChangeShapeType="1"/>
          </p:cNvSpPr>
          <p:nvPr/>
        </p:nvSpPr>
        <p:spPr bwMode="auto">
          <a:xfrm flipV="1">
            <a:off x="2071053" y="4278312"/>
            <a:ext cx="0" cy="428625"/>
          </a:xfrm>
          <a:prstGeom prst="line">
            <a:avLst/>
          </a:prstGeom>
          <a:noFill/>
          <a:ln w="19050">
            <a:solidFill>
              <a:srgbClr val="FF0000"/>
            </a:solidFill>
            <a:round/>
            <a:headEnd/>
            <a:tailEnd type="triangle" w="med" len="med"/>
          </a:ln>
          <a:extLst>
            <a:ext uri="{909E8E84-426E-40dd-AFC4-6F175D3DCCD1}">
              <a14:hiddenFill xmlns="" xmlns:a14="http://schemas.microsoft.com/office/drawing/2010/main">
                <a:noFill/>
              </a14:hiddenFill>
            </a:ext>
          </a:extLst>
        </p:spPr>
        <p:txBody>
          <a:bodyPr wrap="none" anchor="ctr"/>
          <a:lstStyle/>
          <a:p>
            <a:pPr eaLnBrk="0" fontAlgn="base" hangingPunct="0">
              <a:spcBef>
                <a:spcPct val="0"/>
              </a:spcBef>
              <a:spcAft>
                <a:spcPct val="0"/>
              </a:spcAft>
            </a:pPr>
            <a:endParaRPr lang="en-US" dirty="0">
              <a:solidFill>
                <a:srgbClr val="000000"/>
              </a:solidFill>
              <a:ea typeface="ＭＳ Ｐゴシック" charset="0"/>
            </a:endParaRPr>
          </a:p>
        </p:txBody>
      </p:sp>
      <p:grpSp>
        <p:nvGrpSpPr>
          <p:cNvPr id="53" name="Group 52">
            <a:extLst>
              <a:ext uri="{FF2B5EF4-FFF2-40B4-BE49-F238E27FC236}">
                <a16:creationId xmlns:a16="http://schemas.microsoft.com/office/drawing/2014/main" id="{637E786C-E062-DE0D-E625-93F4EA5474D0}"/>
              </a:ext>
            </a:extLst>
          </p:cNvPr>
          <p:cNvGrpSpPr/>
          <p:nvPr/>
        </p:nvGrpSpPr>
        <p:grpSpPr>
          <a:xfrm>
            <a:off x="297498" y="4320540"/>
            <a:ext cx="2047875" cy="894715"/>
            <a:chOff x="297498" y="4320540"/>
            <a:chExt cx="2047875" cy="894715"/>
          </a:xfrm>
        </p:grpSpPr>
        <p:sp>
          <p:nvSpPr>
            <p:cNvPr id="54" name="Text Box 52">
              <a:extLst>
                <a:ext uri="{FF2B5EF4-FFF2-40B4-BE49-F238E27FC236}">
                  <a16:creationId xmlns:a16="http://schemas.microsoft.com/office/drawing/2014/main" id="{94626C92-2453-3E9F-38D5-B47288602350}"/>
                </a:ext>
              </a:extLst>
            </p:cNvPr>
            <p:cNvSpPr txBox="1">
              <a:spLocks noChangeArrowheads="1"/>
            </p:cNvSpPr>
            <p:nvPr/>
          </p:nvSpPr>
          <p:spPr bwMode="auto">
            <a:xfrm>
              <a:off x="1116330" y="4848542"/>
              <a:ext cx="311150" cy="36671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en-US" sz="1800" b="0" i="0" u="none" strike="noStrike" kern="0" cap="none" spc="0" normalizeH="0" baseline="0" noProof="0" dirty="0">
                  <a:ln>
                    <a:noFill/>
                  </a:ln>
                  <a:solidFill>
                    <a:srgbClr val="FF0000"/>
                  </a:solidFill>
                  <a:effectLst/>
                  <a:uLnTx/>
                  <a:uFillTx/>
                  <a:latin typeface="+mn-lt"/>
                  <a:ea typeface="ＭＳ Ｐゴシック" charset="0"/>
                </a:rPr>
                <a:t>e</a:t>
              </a:r>
              <a:endParaRPr kumimoji="0" lang="en-US" sz="2400" b="0" i="0" u="none" strike="noStrike" kern="0" cap="none" spc="0" normalizeH="0" baseline="0" noProof="0" dirty="0">
                <a:ln>
                  <a:noFill/>
                </a:ln>
                <a:solidFill>
                  <a:srgbClr val="000000"/>
                </a:solidFill>
                <a:effectLst/>
                <a:uLnTx/>
                <a:uFillTx/>
                <a:latin typeface="+mn-lt"/>
                <a:ea typeface="ＭＳ Ｐゴシック" charset="0"/>
              </a:endParaRPr>
            </a:p>
          </p:txBody>
        </p:sp>
        <p:sp>
          <p:nvSpPr>
            <p:cNvPr id="55" name="Text Box 54">
              <a:extLst>
                <a:ext uri="{FF2B5EF4-FFF2-40B4-BE49-F238E27FC236}">
                  <a16:creationId xmlns:a16="http://schemas.microsoft.com/office/drawing/2014/main" id="{D02356D9-B786-2AE7-03F1-5A88929B1D9D}"/>
                </a:ext>
              </a:extLst>
            </p:cNvPr>
            <p:cNvSpPr txBox="1">
              <a:spLocks noChangeArrowheads="1"/>
            </p:cNvSpPr>
            <p:nvPr/>
          </p:nvSpPr>
          <p:spPr bwMode="auto">
            <a:xfrm>
              <a:off x="297498" y="4320540"/>
              <a:ext cx="311150" cy="36671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en-US" sz="1800" b="0" i="0" u="none" strike="noStrike" kern="0" cap="none" spc="0" normalizeH="0" baseline="0" noProof="0" dirty="0">
                  <a:ln>
                    <a:noFill/>
                  </a:ln>
                  <a:solidFill>
                    <a:srgbClr val="FF0000"/>
                  </a:solidFill>
                  <a:effectLst/>
                  <a:uLnTx/>
                  <a:uFillTx/>
                  <a:latin typeface="+mn-lt"/>
                  <a:ea typeface="ＭＳ Ｐゴシック" charset="0"/>
                </a:rPr>
                <a:t>1</a:t>
              </a:r>
              <a:endParaRPr kumimoji="0" lang="en-US" sz="2400" b="0" i="0" u="none" strike="noStrike" kern="0" cap="none" spc="0" normalizeH="0" baseline="0" noProof="0" dirty="0">
                <a:ln>
                  <a:noFill/>
                </a:ln>
                <a:solidFill>
                  <a:srgbClr val="000000"/>
                </a:solidFill>
                <a:effectLst/>
                <a:uLnTx/>
                <a:uFillTx/>
                <a:latin typeface="+mn-lt"/>
                <a:ea typeface="ＭＳ Ｐゴシック" charset="0"/>
              </a:endParaRPr>
            </a:p>
          </p:txBody>
        </p:sp>
        <p:sp>
          <p:nvSpPr>
            <p:cNvPr id="56" name="Text Box 56">
              <a:extLst>
                <a:ext uri="{FF2B5EF4-FFF2-40B4-BE49-F238E27FC236}">
                  <a16:creationId xmlns:a16="http://schemas.microsoft.com/office/drawing/2014/main" id="{F5C204C8-E154-460E-0103-41C82CB7CF75}"/>
                </a:ext>
              </a:extLst>
            </p:cNvPr>
            <p:cNvSpPr txBox="1">
              <a:spLocks noChangeArrowheads="1"/>
            </p:cNvSpPr>
            <p:nvPr/>
          </p:nvSpPr>
          <p:spPr bwMode="auto">
            <a:xfrm>
              <a:off x="2034223" y="4465955"/>
              <a:ext cx="311150" cy="36671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en-US" sz="1800" b="0" i="0" u="none" strike="noStrike" kern="0" cap="none" spc="0" normalizeH="0" baseline="0" noProof="0" dirty="0">
                  <a:ln>
                    <a:noFill/>
                  </a:ln>
                  <a:solidFill>
                    <a:srgbClr val="FF0000"/>
                  </a:solidFill>
                  <a:effectLst/>
                  <a:uLnTx/>
                  <a:uFillTx/>
                  <a:latin typeface="+mn-lt"/>
                  <a:ea typeface="ＭＳ Ｐゴシック" charset="0"/>
                </a:rPr>
                <a:t>1</a:t>
              </a:r>
              <a:endParaRPr kumimoji="0" lang="en-US" sz="2400" b="0" i="0" u="none" strike="noStrike" kern="0" cap="none" spc="0" normalizeH="0" baseline="0" noProof="0" dirty="0">
                <a:ln>
                  <a:noFill/>
                </a:ln>
                <a:solidFill>
                  <a:srgbClr val="000000"/>
                </a:solidFill>
                <a:effectLst/>
                <a:uLnTx/>
                <a:uFillTx/>
                <a:latin typeface="+mn-lt"/>
                <a:ea typeface="ＭＳ Ｐゴシック" charset="0"/>
              </a:endParaRPr>
            </a:p>
          </p:txBody>
        </p:sp>
      </p:grpSp>
      <p:sp>
        <p:nvSpPr>
          <p:cNvPr id="57" name="Freeform 57">
            <a:extLst>
              <a:ext uri="{FF2B5EF4-FFF2-40B4-BE49-F238E27FC236}">
                <a16:creationId xmlns:a16="http://schemas.microsoft.com/office/drawing/2014/main" id="{0FBD2C23-4E99-B7CE-A765-87A16CEB9F28}"/>
              </a:ext>
            </a:extLst>
          </p:cNvPr>
          <p:cNvSpPr>
            <a:spLocks/>
          </p:cNvSpPr>
          <p:nvPr/>
        </p:nvSpPr>
        <p:spPr bwMode="auto">
          <a:xfrm flipH="1" flipV="1">
            <a:off x="1442403" y="4211637"/>
            <a:ext cx="314325" cy="228600"/>
          </a:xfrm>
          <a:custGeom>
            <a:avLst/>
            <a:gdLst>
              <a:gd name="T0" fmla="*/ 0 w 342"/>
              <a:gd name="T1" fmla="*/ 2147483647 h 186"/>
              <a:gd name="T2" fmla="*/ 2147483647 w 342"/>
              <a:gd name="T3" fmla="*/ 0 h 186"/>
              <a:gd name="T4" fmla="*/ 0 60000 65536"/>
              <a:gd name="T5" fmla="*/ 0 60000 65536"/>
              <a:gd name="T6" fmla="*/ 0 w 342"/>
              <a:gd name="T7" fmla="*/ 0 h 186"/>
              <a:gd name="T8" fmla="*/ 342 w 342"/>
              <a:gd name="T9" fmla="*/ 186 h 186"/>
            </a:gdLst>
            <a:ahLst/>
            <a:cxnLst>
              <a:cxn ang="T4">
                <a:pos x="T0" y="T1"/>
              </a:cxn>
              <a:cxn ang="T5">
                <a:pos x="T2" y="T3"/>
              </a:cxn>
            </a:cxnLst>
            <a:rect l="T6" t="T7" r="T8" b="T9"/>
            <a:pathLst>
              <a:path w="342" h="186">
                <a:moveTo>
                  <a:pt x="0" y="186"/>
                </a:moveTo>
                <a:lnTo>
                  <a:pt x="342" y="0"/>
                </a:lnTo>
              </a:path>
            </a:pathLst>
          </a:custGeom>
          <a:noFill/>
          <a:ln w="12700">
            <a:solidFill>
              <a:srgbClr val="000000"/>
            </a:solidFill>
            <a:round/>
            <a:headEnd type="none" w="med" len="med"/>
            <a:tailEnd type="triangle" w="med" len="med"/>
          </a:ln>
          <a:extLst>
            <a:ext uri="{909E8E84-426E-40dd-AFC4-6F175D3DCCD1}">
              <a14:hiddenFill xmlns="" xmlns:a14="http://schemas.microsoft.com/office/drawing/2010/main">
                <a:solidFill>
                  <a:srgbClr val="FFFFFF"/>
                </a:solidFill>
              </a14:hiddenFill>
            </a:ext>
          </a:extLst>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ea typeface="ＭＳ Ｐゴシック" charset="0"/>
            </a:endParaRPr>
          </a:p>
        </p:txBody>
      </p:sp>
      <p:sp>
        <p:nvSpPr>
          <p:cNvPr id="58" name="Freeform 58">
            <a:extLst>
              <a:ext uri="{FF2B5EF4-FFF2-40B4-BE49-F238E27FC236}">
                <a16:creationId xmlns:a16="http://schemas.microsoft.com/office/drawing/2014/main" id="{2F417C47-5283-DD0C-6029-D8A7C0107740}"/>
              </a:ext>
            </a:extLst>
          </p:cNvPr>
          <p:cNvSpPr>
            <a:spLocks/>
          </p:cNvSpPr>
          <p:nvPr/>
        </p:nvSpPr>
        <p:spPr bwMode="auto">
          <a:xfrm flipH="1">
            <a:off x="989965" y="4221162"/>
            <a:ext cx="304800" cy="219075"/>
          </a:xfrm>
          <a:custGeom>
            <a:avLst/>
            <a:gdLst>
              <a:gd name="T0" fmla="*/ 0 w 342"/>
              <a:gd name="T1" fmla="*/ 2147483647 h 186"/>
              <a:gd name="T2" fmla="*/ 2147483647 w 342"/>
              <a:gd name="T3" fmla="*/ 0 h 186"/>
              <a:gd name="T4" fmla="*/ 0 60000 65536"/>
              <a:gd name="T5" fmla="*/ 0 60000 65536"/>
              <a:gd name="T6" fmla="*/ 0 w 342"/>
              <a:gd name="T7" fmla="*/ 0 h 186"/>
              <a:gd name="T8" fmla="*/ 342 w 342"/>
              <a:gd name="T9" fmla="*/ 186 h 186"/>
            </a:gdLst>
            <a:ahLst/>
            <a:cxnLst>
              <a:cxn ang="T4">
                <a:pos x="T0" y="T1"/>
              </a:cxn>
              <a:cxn ang="T5">
                <a:pos x="T2" y="T3"/>
              </a:cxn>
            </a:cxnLst>
            <a:rect l="T6" t="T7" r="T8" b="T9"/>
            <a:pathLst>
              <a:path w="342" h="186">
                <a:moveTo>
                  <a:pt x="0" y="186"/>
                </a:moveTo>
                <a:lnTo>
                  <a:pt x="342" y="0"/>
                </a:lnTo>
              </a:path>
            </a:pathLst>
          </a:custGeom>
          <a:noFill/>
          <a:ln w="12700">
            <a:solidFill>
              <a:srgbClr val="000000"/>
            </a:solidFill>
            <a:round/>
            <a:headEnd type="none" w="med" len="med"/>
            <a:tailEnd type="triangle" w="med" len="med"/>
          </a:ln>
          <a:extLst>
            <a:ext uri="{909E8E84-426E-40dd-AFC4-6F175D3DCCD1}">
              <a14:hiddenFill xmlns="" xmlns:a14="http://schemas.microsoft.com/office/drawing/2010/main">
                <a:solidFill>
                  <a:srgbClr val="FFFFFF"/>
                </a:solidFill>
              </a14:hiddenFill>
            </a:ext>
          </a:extLst>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ea typeface="ＭＳ Ｐゴシック" charset="0"/>
            </a:endParaRPr>
          </a:p>
        </p:txBody>
      </p:sp>
      <p:sp>
        <p:nvSpPr>
          <p:cNvPr id="59" name="Text Box 59">
            <a:extLst>
              <a:ext uri="{FF2B5EF4-FFF2-40B4-BE49-F238E27FC236}">
                <a16:creationId xmlns:a16="http://schemas.microsoft.com/office/drawing/2014/main" id="{91E441B0-BD2B-24DF-DBB2-DFA87924F17A}"/>
              </a:ext>
            </a:extLst>
          </p:cNvPr>
          <p:cNvSpPr txBox="1">
            <a:spLocks noChangeArrowheads="1"/>
          </p:cNvSpPr>
          <p:nvPr/>
        </p:nvSpPr>
        <p:spPr bwMode="auto">
          <a:xfrm>
            <a:off x="1088390" y="4098925"/>
            <a:ext cx="282575" cy="3048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en-US" sz="1400" b="0" i="0" u="none" strike="noStrike" kern="0" cap="none" spc="0" normalizeH="0" baseline="0" noProof="0" dirty="0">
                <a:ln>
                  <a:noFill/>
                </a:ln>
                <a:solidFill>
                  <a:srgbClr val="000000"/>
                </a:solidFill>
                <a:effectLst/>
                <a:uLnTx/>
                <a:uFillTx/>
                <a:latin typeface="+mn-lt"/>
                <a:ea typeface="ＭＳ Ｐゴシック" charset="0"/>
              </a:rPr>
              <a:t>0</a:t>
            </a:r>
          </a:p>
        </p:txBody>
      </p:sp>
      <p:sp>
        <p:nvSpPr>
          <p:cNvPr id="60" name="Text Box 60">
            <a:extLst>
              <a:ext uri="{FF2B5EF4-FFF2-40B4-BE49-F238E27FC236}">
                <a16:creationId xmlns:a16="http://schemas.microsoft.com/office/drawing/2014/main" id="{C33CDE6F-84FA-AD17-CE1D-7BDD3694BB5E}"/>
              </a:ext>
            </a:extLst>
          </p:cNvPr>
          <p:cNvSpPr txBox="1">
            <a:spLocks noChangeArrowheads="1"/>
          </p:cNvSpPr>
          <p:nvPr/>
        </p:nvSpPr>
        <p:spPr bwMode="auto">
          <a:xfrm>
            <a:off x="1431290" y="4090987"/>
            <a:ext cx="282575" cy="3048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en-US" sz="1400" b="0" i="0" u="none" strike="noStrike" kern="0" cap="none" spc="0" normalizeH="0" baseline="0" noProof="0" dirty="0">
                <a:ln>
                  <a:noFill/>
                </a:ln>
                <a:solidFill>
                  <a:srgbClr val="000000"/>
                </a:solidFill>
                <a:effectLst/>
                <a:uLnTx/>
                <a:uFillTx/>
                <a:latin typeface="+mn-lt"/>
                <a:ea typeface="ＭＳ Ｐゴシック" charset="0"/>
              </a:rPr>
              <a:t>0</a:t>
            </a:r>
          </a:p>
        </p:txBody>
      </p:sp>
      <p:sp>
        <p:nvSpPr>
          <p:cNvPr id="61" name="Text Box 211">
            <a:extLst>
              <a:ext uri="{FF2B5EF4-FFF2-40B4-BE49-F238E27FC236}">
                <a16:creationId xmlns:a16="http://schemas.microsoft.com/office/drawing/2014/main" id="{8FDC97EB-C596-792B-787B-61EEE76B0B3F}"/>
              </a:ext>
            </a:extLst>
          </p:cNvPr>
          <p:cNvSpPr txBox="1">
            <a:spLocks noChangeArrowheads="1"/>
          </p:cNvSpPr>
          <p:nvPr/>
        </p:nvSpPr>
        <p:spPr bwMode="auto">
          <a:xfrm>
            <a:off x="1009650" y="5560695"/>
            <a:ext cx="949325" cy="39687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en-US" sz="2000" b="0" i="0" u="none" strike="noStrike" kern="0" cap="none" spc="0" normalizeH="0" baseline="0" noProof="0" dirty="0">
                <a:ln>
                  <a:noFill/>
                </a:ln>
                <a:solidFill>
                  <a:srgbClr val="000099"/>
                </a:solidFill>
                <a:effectLst/>
                <a:uLnTx/>
                <a:uFillTx/>
                <a:latin typeface="Arial" charset="0"/>
                <a:ea typeface="ＭＳ Ｐゴシック" charset="0"/>
              </a:rPr>
              <a:t>initially</a:t>
            </a:r>
            <a:endParaRPr kumimoji="0" lang="en-US" sz="2400" b="0" i="0" u="none" strike="noStrike" kern="0" cap="none" spc="0" normalizeH="0" baseline="0" noProof="0" dirty="0">
              <a:ln>
                <a:noFill/>
              </a:ln>
              <a:solidFill>
                <a:srgbClr val="000099"/>
              </a:solidFill>
              <a:effectLst/>
              <a:uLnTx/>
              <a:uFillTx/>
              <a:latin typeface="Arial" charset="0"/>
              <a:ea typeface="ＭＳ Ｐゴシック" charset="0"/>
            </a:endParaRPr>
          </a:p>
        </p:txBody>
      </p:sp>
      <p:grpSp>
        <p:nvGrpSpPr>
          <p:cNvPr id="160" name="Group 298">
            <a:extLst>
              <a:ext uri="{FF2B5EF4-FFF2-40B4-BE49-F238E27FC236}">
                <a16:creationId xmlns:a16="http://schemas.microsoft.com/office/drawing/2014/main" id="{7DC2D405-3A79-6EB6-EE40-B0FF16A3119E}"/>
              </a:ext>
            </a:extLst>
          </p:cNvPr>
          <p:cNvGrpSpPr>
            <a:grpSpLocks/>
          </p:cNvGrpSpPr>
          <p:nvPr/>
        </p:nvGrpSpPr>
        <p:grpSpPr bwMode="auto">
          <a:xfrm>
            <a:off x="3028316" y="3458208"/>
            <a:ext cx="2651124" cy="2716211"/>
            <a:chOff x="1560" y="2639"/>
            <a:chExt cx="1670" cy="1711"/>
          </a:xfrm>
        </p:grpSpPr>
        <p:sp>
          <p:nvSpPr>
            <p:cNvPr id="161" name="Freeform 61">
              <a:extLst>
                <a:ext uri="{FF2B5EF4-FFF2-40B4-BE49-F238E27FC236}">
                  <a16:creationId xmlns:a16="http://schemas.microsoft.com/office/drawing/2014/main" id="{B5E7BFCD-B047-E530-E6EC-9C5019056BC7}"/>
                </a:ext>
              </a:extLst>
            </p:cNvPr>
            <p:cNvSpPr>
              <a:spLocks/>
            </p:cNvSpPr>
            <p:nvPr/>
          </p:nvSpPr>
          <p:spPr bwMode="auto">
            <a:xfrm>
              <a:off x="1752" y="2639"/>
              <a:ext cx="1225" cy="854"/>
            </a:xfrm>
            <a:custGeom>
              <a:avLst/>
              <a:gdLst>
                <a:gd name="T0" fmla="*/ 0 w 1225"/>
                <a:gd name="T1" fmla="*/ 387 h 854"/>
                <a:gd name="T2" fmla="*/ 168 w 1225"/>
                <a:gd name="T3" fmla="*/ 162 h 854"/>
                <a:gd name="T4" fmla="*/ 486 w 1225"/>
                <a:gd name="T5" fmla="*/ 18 h 854"/>
                <a:gd name="T6" fmla="*/ 822 w 1225"/>
                <a:gd name="T7" fmla="*/ 30 h 854"/>
                <a:gd name="T8" fmla="*/ 1152 w 1225"/>
                <a:gd name="T9" fmla="*/ 267 h 854"/>
                <a:gd name="T10" fmla="*/ 1188 w 1225"/>
                <a:gd name="T11" fmla="*/ 537 h 854"/>
                <a:gd name="T12" fmla="*/ 927 w 1225"/>
                <a:gd name="T13" fmla="*/ 780 h 854"/>
                <a:gd name="T14" fmla="*/ 447 w 1225"/>
                <a:gd name="T15" fmla="*/ 837 h 854"/>
                <a:gd name="T16" fmla="*/ 177 w 1225"/>
                <a:gd name="T17" fmla="*/ 675 h 854"/>
                <a:gd name="T18" fmla="*/ 0 w 1225"/>
                <a:gd name="T19" fmla="*/ 387 h 854"/>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1225"/>
                <a:gd name="T31" fmla="*/ 0 h 854"/>
                <a:gd name="T32" fmla="*/ 1225 w 1225"/>
                <a:gd name="T33" fmla="*/ 854 h 854"/>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1225" h="854">
                  <a:moveTo>
                    <a:pt x="0" y="387"/>
                  </a:moveTo>
                  <a:cubicBezTo>
                    <a:pt x="0" y="243"/>
                    <a:pt x="87" y="223"/>
                    <a:pt x="168" y="162"/>
                  </a:cubicBezTo>
                  <a:cubicBezTo>
                    <a:pt x="249" y="101"/>
                    <a:pt x="377" y="40"/>
                    <a:pt x="486" y="18"/>
                  </a:cubicBezTo>
                  <a:cubicBezTo>
                    <a:pt x="615" y="6"/>
                    <a:pt x="684" y="0"/>
                    <a:pt x="822" y="30"/>
                  </a:cubicBezTo>
                  <a:cubicBezTo>
                    <a:pt x="960" y="60"/>
                    <a:pt x="1099" y="169"/>
                    <a:pt x="1152" y="267"/>
                  </a:cubicBezTo>
                  <a:cubicBezTo>
                    <a:pt x="1213" y="351"/>
                    <a:pt x="1225" y="452"/>
                    <a:pt x="1188" y="537"/>
                  </a:cubicBezTo>
                  <a:cubicBezTo>
                    <a:pt x="1151" y="622"/>
                    <a:pt x="1050" y="730"/>
                    <a:pt x="927" y="780"/>
                  </a:cubicBezTo>
                  <a:cubicBezTo>
                    <a:pt x="804" y="830"/>
                    <a:pt x="572" y="854"/>
                    <a:pt x="447" y="837"/>
                  </a:cubicBezTo>
                  <a:cubicBezTo>
                    <a:pt x="322" y="820"/>
                    <a:pt x="251" y="750"/>
                    <a:pt x="177" y="675"/>
                  </a:cubicBezTo>
                  <a:cubicBezTo>
                    <a:pt x="103" y="600"/>
                    <a:pt x="0" y="531"/>
                    <a:pt x="0" y="387"/>
                  </a:cubicBezTo>
                  <a:close/>
                </a:path>
              </a:pathLst>
            </a:custGeom>
            <a:solidFill>
              <a:srgbClr val="9CE0FA"/>
            </a:solidFill>
            <a:ln>
              <a:noFill/>
            </a:ln>
            <a:extLst>
              <a:ext uri="{91240B29-F687-4f45-9708-019B960494DF}">
                <a14:hiddenLine xmlns="" xmlns:a14="http://schemas.microsoft.com/office/drawing/2010/main" w="9525">
                  <a:solidFill>
                    <a:srgbClr val="000000"/>
                  </a:solidFill>
                  <a:round/>
                  <a:headEnd/>
                  <a:tailEnd/>
                </a14:hiddenLine>
              </a:ext>
            </a:extLst>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ea typeface="ＭＳ Ｐゴシック" charset="0"/>
              </a:endParaRPr>
            </a:p>
          </p:txBody>
        </p:sp>
        <p:sp>
          <p:nvSpPr>
            <p:cNvPr id="162" name="Freeform 62">
              <a:extLst>
                <a:ext uri="{FF2B5EF4-FFF2-40B4-BE49-F238E27FC236}">
                  <a16:creationId xmlns:a16="http://schemas.microsoft.com/office/drawing/2014/main" id="{4F75396C-D911-15FB-DC25-7E3021E61C48}"/>
                </a:ext>
              </a:extLst>
            </p:cNvPr>
            <p:cNvSpPr>
              <a:spLocks/>
            </p:cNvSpPr>
            <p:nvPr/>
          </p:nvSpPr>
          <p:spPr bwMode="auto">
            <a:xfrm>
              <a:off x="2010" y="2852"/>
              <a:ext cx="246" cy="132"/>
            </a:xfrm>
            <a:custGeom>
              <a:avLst/>
              <a:gdLst>
                <a:gd name="T0" fmla="*/ 0 w 342"/>
                <a:gd name="T1" fmla="*/ 9 h 186"/>
                <a:gd name="T2" fmla="*/ 17 w 342"/>
                <a:gd name="T3" fmla="*/ 0 h 186"/>
                <a:gd name="T4" fmla="*/ 0 60000 65536"/>
                <a:gd name="T5" fmla="*/ 0 60000 65536"/>
                <a:gd name="T6" fmla="*/ 0 w 342"/>
                <a:gd name="T7" fmla="*/ 0 h 186"/>
                <a:gd name="T8" fmla="*/ 342 w 342"/>
                <a:gd name="T9" fmla="*/ 186 h 186"/>
              </a:gdLst>
              <a:ahLst/>
              <a:cxnLst>
                <a:cxn ang="T4">
                  <a:pos x="T0" y="T1"/>
                </a:cxn>
                <a:cxn ang="T5">
                  <a:pos x="T2" y="T3"/>
                </a:cxn>
              </a:cxnLst>
              <a:rect l="T6" t="T7" r="T8" b="T9"/>
              <a:pathLst>
                <a:path w="342" h="186">
                  <a:moveTo>
                    <a:pt x="0" y="186"/>
                  </a:moveTo>
                  <a:lnTo>
                    <a:pt x="342" y="0"/>
                  </a:lnTo>
                </a:path>
              </a:pathLst>
            </a:custGeom>
            <a:noFill/>
            <a:ln w="12700">
              <a:solidFill>
                <a:srgbClr val="000000"/>
              </a:solidFill>
              <a:round/>
              <a:headEnd type="none" w="med" len="med"/>
              <a:tailEnd type="triangle" w="med" len="med"/>
            </a:ln>
            <a:extLst>
              <a:ext uri="{909E8E84-426E-40dd-AFC4-6F175D3DCCD1}">
                <a14:hiddenFill xmlns="" xmlns:a14="http://schemas.microsoft.com/office/drawing/2010/main">
                  <a:solidFill>
                    <a:srgbClr val="FFFFFF"/>
                  </a:solidFill>
                </a14:hiddenFill>
              </a:ext>
            </a:extLst>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ea typeface="ＭＳ Ｐゴシック" charset="0"/>
              </a:endParaRPr>
            </a:p>
          </p:txBody>
        </p:sp>
        <p:grpSp>
          <p:nvGrpSpPr>
            <p:cNvPr id="163" name="Group 63">
              <a:extLst>
                <a:ext uri="{FF2B5EF4-FFF2-40B4-BE49-F238E27FC236}">
                  <a16:creationId xmlns:a16="http://schemas.microsoft.com/office/drawing/2014/main" id="{ACAE2E8B-A368-454F-DAEE-516B7084C367}"/>
                </a:ext>
              </a:extLst>
            </p:cNvPr>
            <p:cNvGrpSpPr>
              <a:grpSpLocks/>
            </p:cNvGrpSpPr>
            <p:nvPr/>
          </p:nvGrpSpPr>
          <p:grpSpPr bwMode="auto">
            <a:xfrm>
              <a:off x="2203" y="2652"/>
              <a:ext cx="316" cy="252"/>
              <a:chOff x="1747" y="3190"/>
              <a:chExt cx="316" cy="252"/>
            </a:xfrm>
          </p:grpSpPr>
          <p:sp>
            <p:nvSpPr>
              <p:cNvPr id="201" name="Oval 64">
                <a:extLst>
                  <a:ext uri="{FF2B5EF4-FFF2-40B4-BE49-F238E27FC236}">
                    <a16:creationId xmlns:a16="http://schemas.microsoft.com/office/drawing/2014/main" id="{A423C2E6-A75C-704C-3B02-6C50618885C6}"/>
                  </a:ext>
                </a:extLst>
              </p:cNvPr>
              <p:cNvSpPr>
                <a:spLocks noChangeArrowheads="1"/>
              </p:cNvSpPr>
              <p:nvPr/>
            </p:nvSpPr>
            <p:spPr bwMode="auto">
              <a:xfrm>
                <a:off x="1750" y="3308"/>
                <a:ext cx="313" cy="81"/>
              </a:xfrm>
              <a:prstGeom prst="ellipse">
                <a:avLst/>
              </a:prstGeom>
              <a:solidFill>
                <a:srgbClr val="CCCCFF"/>
              </a:solidFill>
              <a:ln w="12700">
                <a:solidFill>
                  <a:srgbClr val="000000"/>
                </a:solidFill>
                <a:round/>
                <a:headEnd/>
                <a:tailEnd/>
              </a:ln>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ea typeface="ＭＳ Ｐゴシック" charset="0"/>
                </a:endParaRPr>
              </a:p>
            </p:txBody>
          </p:sp>
          <p:sp>
            <p:nvSpPr>
              <p:cNvPr id="202" name="Line 65">
                <a:extLst>
                  <a:ext uri="{FF2B5EF4-FFF2-40B4-BE49-F238E27FC236}">
                    <a16:creationId xmlns:a16="http://schemas.microsoft.com/office/drawing/2014/main" id="{077BF118-30D1-5C21-203C-D8B5974D6638}"/>
                  </a:ext>
                </a:extLst>
              </p:cNvPr>
              <p:cNvSpPr>
                <a:spLocks noChangeShapeType="1"/>
              </p:cNvSpPr>
              <p:nvPr/>
            </p:nvSpPr>
            <p:spPr bwMode="auto">
              <a:xfrm>
                <a:off x="1750" y="3301"/>
                <a:ext cx="0" cy="50"/>
              </a:xfrm>
              <a:prstGeom prst="line">
                <a:avLst/>
              </a:prstGeom>
              <a:noFill/>
              <a:ln w="12700">
                <a:solidFill>
                  <a:srgbClr val="000000"/>
                </a:solidFill>
                <a:round/>
                <a:headEnd/>
                <a:tailEnd/>
              </a:ln>
              <a:extLst>
                <a:ext uri="{909E8E84-426E-40dd-AFC4-6F175D3DCCD1}">
                  <a14:hiddenFill xmlns="" xmlns:a14="http://schemas.microsoft.com/office/drawing/2010/main">
                    <a:noFill/>
                  </a14:hiddenFill>
                </a:ext>
              </a:extLst>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ea typeface="ＭＳ Ｐゴシック" charset="0"/>
                </a:endParaRPr>
              </a:p>
            </p:txBody>
          </p:sp>
          <p:sp>
            <p:nvSpPr>
              <p:cNvPr id="203" name="Line 66">
                <a:extLst>
                  <a:ext uri="{FF2B5EF4-FFF2-40B4-BE49-F238E27FC236}">
                    <a16:creationId xmlns:a16="http://schemas.microsoft.com/office/drawing/2014/main" id="{B969B87F-C3F1-A0D3-E005-552A5D2FD7B3}"/>
                  </a:ext>
                </a:extLst>
              </p:cNvPr>
              <p:cNvSpPr>
                <a:spLocks noChangeShapeType="1"/>
              </p:cNvSpPr>
              <p:nvPr/>
            </p:nvSpPr>
            <p:spPr bwMode="auto">
              <a:xfrm>
                <a:off x="2063" y="3301"/>
                <a:ext cx="0" cy="50"/>
              </a:xfrm>
              <a:prstGeom prst="line">
                <a:avLst/>
              </a:prstGeom>
              <a:noFill/>
              <a:ln w="12700">
                <a:solidFill>
                  <a:srgbClr val="000000"/>
                </a:solidFill>
                <a:round/>
                <a:headEnd/>
                <a:tailEnd/>
              </a:ln>
              <a:extLst>
                <a:ext uri="{909E8E84-426E-40dd-AFC4-6F175D3DCCD1}">
                  <a14:hiddenFill xmlns="" xmlns:a14="http://schemas.microsoft.com/office/drawing/2010/main">
                    <a:noFill/>
                  </a14:hiddenFill>
                </a:ext>
              </a:extLst>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ea typeface="ＭＳ Ｐゴシック" charset="0"/>
                </a:endParaRPr>
              </a:p>
            </p:txBody>
          </p:sp>
          <p:sp>
            <p:nvSpPr>
              <p:cNvPr id="204" name="Rectangle 67">
                <a:extLst>
                  <a:ext uri="{FF2B5EF4-FFF2-40B4-BE49-F238E27FC236}">
                    <a16:creationId xmlns:a16="http://schemas.microsoft.com/office/drawing/2014/main" id="{AEC92E54-D193-E62D-E352-26B71925D64D}"/>
                  </a:ext>
                </a:extLst>
              </p:cNvPr>
              <p:cNvSpPr>
                <a:spLocks noChangeArrowheads="1"/>
              </p:cNvSpPr>
              <p:nvPr/>
            </p:nvSpPr>
            <p:spPr bwMode="auto">
              <a:xfrm>
                <a:off x="1750" y="3301"/>
                <a:ext cx="310" cy="49"/>
              </a:xfrm>
              <a:prstGeom prst="rect">
                <a:avLst/>
              </a:prstGeom>
              <a:solidFill>
                <a:srgbClr val="CCCCFF"/>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wrap="none" anchor="ctr"/>
              <a:lstStyle/>
              <a:p>
                <a:pPr marL="0" marR="0" lvl="0" indent="0" algn="ctr" defTabSz="914400" eaLnBrk="0" fontAlgn="base" latinLnBrk="0" hangingPunct="0">
                  <a:lnSpc>
                    <a:spcPct val="100000"/>
                  </a:lnSpc>
                  <a:spcBef>
                    <a:spcPct val="0"/>
                  </a:spcBef>
                  <a:spcAft>
                    <a:spcPct val="0"/>
                  </a:spcAft>
                  <a:buClrTx/>
                  <a:buSzTx/>
                  <a:buFontTx/>
                  <a:buNone/>
                  <a:tabLst/>
                  <a:defRPr/>
                </a:pPr>
                <a:endParaRPr kumimoji="0" lang="en-US" sz="2400" b="0" i="0" u="none" strike="noStrike" kern="0" cap="none" spc="0" normalizeH="0" baseline="0" noProof="0" dirty="0">
                  <a:ln>
                    <a:noFill/>
                  </a:ln>
                  <a:solidFill>
                    <a:srgbClr val="000000"/>
                  </a:solidFill>
                  <a:effectLst/>
                  <a:uLnTx/>
                  <a:uFillTx/>
                  <a:ea typeface="ＭＳ Ｐゴシック" charset="0"/>
                </a:endParaRPr>
              </a:p>
            </p:txBody>
          </p:sp>
          <p:sp>
            <p:nvSpPr>
              <p:cNvPr id="205" name="Oval 68">
                <a:extLst>
                  <a:ext uri="{FF2B5EF4-FFF2-40B4-BE49-F238E27FC236}">
                    <a16:creationId xmlns:a16="http://schemas.microsoft.com/office/drawing/2014/main" id="{D6BE019F-AAE0-C7D4-02DE-89E468A4EC36}"/>
                  </a:ext>
                </a:extLst>
              </p:cNvPr>
              <p:cNvSpPr>
                <a:spLocks noChangeArrowheads="1"/>
              </p:cNvSpPr>
              <p:nvPr/>
            </p:nvSpPr>
            <p:spPr bwMode="auto">
              <a:xfrm>
                <a:off x="1747" y="3242"/>
                <a:ext cx="313" cy="95"/>
              </a:xfrm>
              <a:prstGeom prst="ellipse">
                <a:avLst/>
              </a:prstGeom>
              <a:solidFill>
                <a:srgbClr val="CCCCFF"/>
              </a:solidFill>
              <a:ln w="12700">
                <a:solidFill>
                  <a:srgbClr val="000000"/>
                </a:solidFill>
                <a:round/>
                <a:headEnd/>
                <a:tailEnd/>
              </a:ln>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ea typeface="ＭＳ Ｐゴシック" charset="0"/>
                </a:endParaRPr>
              </a:p>
            </p:txBody>
          </p:sp>
          <p:grpSp>
            <p:nvGrpSpPr>
              <p:cNvPr id="206" name="Group 69">
                <a:extLst>
                  <a:ext uri="{FF2B5EF4-FFF2-40B4-BE49-F238E27FC236}">
                    <a16:creationId xmlns:a16="http://schemas.microsoft.com/office/drawing/2014/main" id="{55CC3B9A-FCB8-D7B5-06EE-705957E6DE71}"/>
                  </a:ext>
                </a:extLst>
              </p:cNvPr>
              <p:cNvGrpSpPr>
                <a:grpSpLocks/>
              </p:cNvGrpSpPr>
              <p:nvPr/>
            </p:nvGrpSpPr>
            <p:grpSpPr bwMode="auto">
              <a:xfrm>
                <a:off x="1799" y="3190"/>
                <a:ext cx="194" cy="252"/>
                <a:chOff x="2960" y="2425"/>
                <a:chExt cx="197" cy="252"/>
              </a:xfrm>
            </p:grpSpPr>
            <p:sp>
              <p:nvSpPr>
                <p:cNvPr id="207" name="Rectangle 70">
                  <a:extLst>
                    <a:ext uri="{FF2B5EF4-FFF2-40B4-BE49-F238E27FC236}">
                      <a16:creationId xmlns:a16="http://schemas.microsoft.com/office/drawing/2014/main" id="{94B993B8-BB7F-94F0-F751-7610C03A0BFE}"/>
                    </a:ext>
                  </a:extLst>
                </p:cNvPr>
                <p:cNvSpPr>
                  <a:spLocks noChangeArrowheads="1"/>
                </p:cNvSpPr>
                <p:nvPr/>
              </p:nvSpPr>
              <p:spPr bwMode="auto">
                <a:xfrm>
                  <a:off x="2982" y="2490"/>
                  <a:ext cx="144" cy="132"/>
                </a:xfrm>
                <a:prstGeom prst="rect">
                  <a:avLst/>
                </a:prstGeom>
                <a:solidFill>
                  <a:srgbClr val="CCCCFF"/>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ea typeface="ＭＳ Ｐゴシック" charset="0"/>
                  </a:endParaRPr>
                </a:p>
              </p:txBody>
            </p:sp>
            <p:sp>
              <p:nvSpPr>
                <p:cNvPr id="208" name="Text Box 71">
                  <a:extLst>
                    <a:ext uri="{FF2B5EF4-FFF2-40B4-BE49-F238E27FC236}">
                      <a16:creationId xmlns:a16="http://schemas.microsoft.com/office/drawing/2014/main" id="{A9F23625-13F8-39F5-D13D-815010C8BC1A}"/>
                    </a:ext>
                  </a:extLst>
                </p:cNvPr>
                <p:cNvSpPr txBox="1">
                  <a:spLocks noChangeArrowheads="1"/>
                </p:cNvSpPr>
                <p:nvPr/>
              </p:nvSpPr>
              <p:spPr bwMode="auto">
                <a:xfrm>
                  <a:off x="2960" y="2425"/>
                  <a:ext cx="197" cy="25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en-US" sz="2000" b="0" i="0" u="none" strike="noStrike" kern="0" cap="none" spc="0" normalizeH="0" baseline="0" noProof="0" dirty="0">
                      <a:ln>
                        <a:noFill/>
                      </a:ln>
                      <a:solidFill>
                        <a:srgbClr val="000000"/>
                      </a:solidFill>
                      <a:effectLst/>
                      <a:uLnTx/>
                      <a:uFillTx/>
                      <a:latin typeface="+mn-lt"/>
                      <a:ea typeface="ＭＳ Ｐゴシック" charset="0"/>
                    </a:rPr>
                    <a:t>a</a:t>
                  </a:r>
                  <a:endParaRPr kumimoji="0" lang="en-US" sz="2400" b="0" i="0" u="none" strike="noStrike" kern="0" cap="none" spc="0" normalizeH="0" baseline="0" noProof="0" dirty="0">
                    <a:ln>
                      <a:noFill/>
                    </a:ln>
                    <a:solidFill>
                      <a:srgbClr val="000000"/>
                    </a:solidFill>
                    <a:effectLst/>
                    <a:uLnTx/>
                    <a:uFillTx/>
                    <a:latin typeface="+mn-lt"/>
                    <a:ea typeface="ＭＳ Ｐゴシック" charset="0"/>
                  </a:endParaRPr>
                </a:p>
              </p:txBody>
            </p:sp>
          </p:grpSp>
        </p:grpSp>
        <p:grpSp>
          <p:nvGrpSpPr>
            <p:cNvPr id="164" name="Group 72">
              <a:extLst>
                <a:ext uri="{FF2B5EF4-FFF2-40B4-BE49-F238E27FC236}">
                  <a16:creationId xmlns:a16="http://schemas.microsoft.com/office/drawing/2014/main" id="{480980B3-CF50-694D-0BC3-EC1FAFDE0B78}"/>
                </a:ext>
              </a:extLst>
            </p:cNvPr>
            <p:cNvGrpSpPr>
              <a:grpSpLocks/>
            </p:cNvGrpSpPr>
            <p:nvPr/>
          </p:nvGrpSpPr>
          <p:grpSpPr bwMode="auto">
            <a:xfrm>
              <a:off x="1795" y="2907"/>
              <a:ext cx="316" cy="252"/>
              <a:chOff x="2221" y="3571"/>
              <a:chExt cx="316" cy="252"/>
            </a:xfrm>
          </p:grpSpPr>
          <p:sp>
            <p:nvSpPr>
              <p:cNvPr id="193" name="Oval 73">
                <a:extLst>
                  <a:ext uri="{FF2B5EF4-FFF2-40B4-BE49-F238E27FC236}">
                    <a16:creationId xmlns:a16="http://schemas.microsoft.com/office/drawing/2014/main" id="{B187A936-32F5-60C6-AF0D-7CFCACBD9B71}"/>
                  </a:ext>
                </a:extLst>
              </p:cNvPr>
              <p:cNvSpPr>
                <a:spLocks noChangeArrowheads="1"/>
              </p:cNvSpPr>
              <p:nvPr/>
            </p:nvSpPr>
            <p:spPr bwMode="auto">
              <a:xfrm>
                <a:off x="2224" y="3695"/>
                <a:ext cx="313" cy="81"/>
              </a:xfrm>
              <a:prstGeom prst="ellipse">
                <a:avLst/>
              </a:prstGeom>
              <a:solidFill>
                <a:srgbClr val="CCCCFF"/>
              </a:solidFill>
              <a:ln w="12700">
                <a:solidFill>
                  <a:srgbClr val="000000"/>
                </a:solidFill>
                <a:round/>
                <a:headEnd/>
                <a:tailEnd/>
              </a:ln>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ea typeface="ＭＳ Ｐゴシック" charset="0"/>
                </a:endParaRPr>
              </a:p>
            </p:txBody>
          </p:sp>
          <p:sp>
            <p:nvSpPr>
              <p:cNvPr id="194" name="Line 74">
                <a:extLst>
                  <a:ext uri="{FF2B5EF4-FFF2-40B4-BE49-F238E27FC236}">
                    <a16:creationId xmlns:a16="http://schemas.microsoft.com/office/drawing/2014/main" id="{48E82654-05E9-A4F7-8A8D-C28D45C83081}"/>
                  </a:ext>
                </a:extLst>
              </p:cNvPr>
              <p:cNvSpPr>
                <a:spLocks noChangeShapeType="1"/>
              </p:cNvSpPr>
              <p:nvPr/>
            </p:nvSpPr>
            <p:spPr bwMode="auto">
              <a:xfrm>
                <a:off x="2224" y="3688"/>
                <a:ext cx="0" cy="50"/>
              </a:xfrm>
              <a:prstGeom prst="line">
                <a:avLst/>
              </a:prstGeom>
              <a:noFill/>
              <a:ln w="12700">
                <a:solidFill>
                  <a:srgbClr val="000000"/>
                </a:solidFill>
                <a:round/>
                <a:headEnd/>
                <a:tailEnd/>
              </a:ln>
              <a:extLst>
                <a:ext uri="{909E8E84-426E-40dd-AFC4-6F175D3DCCD1}">
                  <a14:hiddenFill xmlns="" xmlns:a14="http://schemas.microsoft.com/office/drawing/2010/main">
                    <a:noFill/>
                  </a14:hiddenFill>
                </a:ext>
              </a:extLst>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ea typeface="ＭＳ Ｐゴシック" charset="0"/>
                </a:endParaRPr>
              </a:p>
            </p:txBody>
          </p:sp>
          <p:sp>
            <p:nvSpPr>
              <p:cNvPr id="195" name="Line 75">
                <a:extLst>
                  <a:ext uri="{FF2B5EF4-FFF2-40B4-BE49-F238E27FC236}">
                    <a16:creationId xmlns:a16="http://schemas.microsoft.com/office/drawing/2014/main" id="{C300278F-EDF1-EB46-DF40-D05A589E1BEF}"/>
                  </a:ext>
                </a:extLst>
              </p:cNvPr>
              <p:cNvSpPr>
                <a:spLocks noChangeShapeType="1"/>
              </p:cNvSpPr>
              <p:nvPr/>
            </p:nvSpPr>
            <p:spPr bwMode="auto">
              <a:xfrm>
                <a:off x="2537" y="3688"/>
                <a:ext cx="0" cy="50"/>
              </a:xfrm>
              <a:prstGeom prst="line">
                <a:avLst/>
              </a:prstGeom>
              <a:noFill/>
              <a:ln w="12700">
                <a:solidFill>
                  <a:srgbClr val="000000"/>
                </a:solidFill>
                <a:round/>
                <a:headEnd/>
                <a:tailEnd/>
              </a:ln>
              <a:extLst>
                <a:ext uri="{909E8E84-426E-40dd-AFC4-6F175D3DCCD1}">
                  <a14:hiddenFill xmlns="" xmlns:a14="http://schemas.microsoft.com/office/drawing/2010/main">
                    <a:noFill/>
                  </a14:hiddenFill>
                </a:ext>
              </a:extLst>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ea typeface="ＭＳ Ｐゴシック" charset="0"/>
                </a:endParaRPr>
              </a:p>
            </p:txBody>
          </p:sp>
          <p:sp>
            <p:nvSpPr>
              <p:cNvPr id="196" name="Rectangle 76">
                <a:extLst>
                  <a:ext uri="{FF2B5EF4-FFF2-40B4-BE49-F238E27FC236}">
                    <a16:creationId xmlns:a16="http://schemas.microsoft.com/office/drawing/2014/main" id="{D0C14D88-BA89-F5A1-C53A-E7A0054A0B9F}"/>
                  </a:ext>
                </a:extLst>
              </p:cNvPr>
              <p:cNvSpPr>
                <a:spLocks noChangeArrowheads="1"/>
              </p:cNvSpPr>
              <p:nvPr/>
            </p:nvSpPr>
            <p:spPr bwMode="auto">
              <a:xfrm>
                <a:off x="2224" y="3688"/>
                <a:ext cx="310" cy="49"/>
              </a:xfrm>
              <a:prstGeom prst="rect">
                <a:avLst/>
              </a:prstGeom>
              <a:solidFill>
                <a:srgbClr val="CCCCFF"/>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wrap="none" anchor="ctr"/>
              <a:lstStyle/>
              <a:p>
                <a:pPr marL="0" marR="0" lvl="0" indent="0" algn="ctr" defTabSz="914400" eaLnBrk="0" fontAlgn="base" latinLnBrk="0" hangingPunct="0">
                  <a:lnSpc>
                    <a:spcPct val="100000"/>
                  </a:lnSpc>
                  <a:spcBef>
                    <a:spcPct val="0"/>
                  </a:spcBef>
                  <a:spcAft>
                    <a:spcPct val="0"/>
                  </a:spcAft>
                  <a:buClrTx/>
                  <a:buSzTx/>
                  <a:buFontTx/>
                  <a:buNone/>
                  <a:tabLst/>
                  <a:defRPr/>
                </a:pPr>
                <a:endParaRPr kumimoji="0" lang="en-US" sz="2400" b="0" i="0" u="none" strike="noStrike" kern="0" cap="none" spc="0" normalizeH="0" baseline="0" noProof="0" dirty="0">
                  <a:ln>
                    <a:noFill/>
                  </a:ln>
                  <a:solidFill>
                    <a:srgbClr val="000000"/>
                  </a:solidFill>
                  <a:effectLst/>
                  <a:uLnTx/>
                  <a:uFillTx/>
                  <a:ea typeface="ＭＳ Ｐゴシック" charset="0"/>
                </a:endParaRPr>
              </a:p>
            </p:txBody>
          </p:sp>
          <p:sp>
            <p:nvSpPr>
              <p:cNvPr id="197" name="Oval 77">
                <a:extLst>
                  <a:ext uri="{FF2B5EF4-FFF2-40B4-BE49-F238E27FC236}">
                    <a16:creationId xmlns:a16="http://schemas.microsoft.com/office/drawing/2014/main" id="{65200D0D-FA79-8895-BEAC-392581629FC4}"/>
                  </a:ext>
                </a:extLst>
              </p:cNvPr>
              <p:cNvSpPr>
                <a:spLocks noChangeArrowheads="1"/>
              </p:cNvSpPr>
              <p:nvPr/>
            </p:nvSpPr>
            <p:spPr bwMode="auto">
              <a:xfrm>
                <a:off x="2221" y="3629"/>
                <a:ext cx="313" cy="95"/>
              </a:xfrm>
              <a:prstGeom prst="ellipse">
                <a:avLst/>
              </a:prstGeom>
              <a:solidFill>
                <a:srgbClr val="CCCCFF"/>
              </a:solidFill>
              <a:ln w="12700">
                <a:solidFill>
                  <a:srgbClr val="000000"/>
                </a:solidFill>
                <a:round/>
                <a:headEnd/>
                <a:tailEnd/>
              </a:ln>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ea typeface="ＭＳ Ｐゴシック" charset="0"/>
                </a:endParaRPr>
              </a:p>
            </p:txBody>
          </p:sp>
          <p:grpSp>
            <p:nvGrpSpPr>
              <p:cNvPr id="198" name="Group 78">
                <a:extLst>
                  <a:ext uri="{FF2B5EF4-FFF2-40B4-BE49-F238E27FC236}">
                    <a16:creationId xmlns:a16="http://schemas.microsoft.com/office/drawing/2014/main" id="{DF62846D-E850-DABB-5AF9-2216BDF4CDF8}"/>
                  </a:ext>
                </a:extLst>
              </p:cNvPr>
              <p:cNvGrpSpPr>
                <a:grpSpLocks/>
              </p:cNvGrpSpPr>
              <p:nvPr/>
            </p:nvGrpSpPr>
            <p:grpSpPr bwMode="auto">
              <a:xfrm>
                <a:off x="2283" y="3571"/>
                <a:ext cx="206" cy="252"/>
                <a:chOff x="2954" y="2425"/>
                <a:chExt cx="209" cy="252"/>
              </a:xfrm>
            </p:grpSpPr>
            <p:sp>
              <p:nvSpPr>
                <p:cNvPr id="199" name="Rectangle 79">
                  <a:extLst>
                    <a:ext uri="{FF2B5EF4-FFF2-40B4-BE49-F238E27FC236}">
                      <a16:creationId xmlns:a16="http://schemas.microsoft.com/office/drawing/2014/main" id="{0A517100-B4BA-5982-1893-305FF92B6123}"/>
                    </a:ext>
                  </a:extLst>
                </p:cNvPr>
                <p:cNvSpPr>
                  <a:spLocks noChangeArrowheads="1"/>
                </p:cNvSpPr>
                <p:nvPr/>
              </p:nvSpPr>
              <p:spPr bwMode="auto">
                <a:xfrm>
                  <a:off x="2982" y="2490"/>
                  <a:ext cx="146" cy="132"/>
                </a:xfrm>
                <a:prstGeom prst="rect">
                  <a:avLst/>
                </a:prstGeom>
                <a:solidFill>
                  <a:srgbClr val="CCCCFF"/>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ea typeface="ＭＳ Ｐゴシック" charset="0"/>
                  </a:endParaRPr>
                </a:p>
              </p:txBody>
            </p:sp>
            <p:sp>
              <p:nvSpPr>
                <p:cNvPr id="200" name="Text Box 80">
                  <a:extLst>
                    <a:ext uri="{FF2B5EF4-FFF2-40B4-BE49-F238E27FC236}">
                      <a16:creationId xmlns:a16="http://schemas.microsoft.com/office/drawing/2014/main" id="{46ED88C7-0FE1-6E7B-BAF3-F1B70EEB8F1B}"/>
                    </a:ext>
                  </a:extLst>
                </p:cNvPr>
                <p:cNvSpPr txBox="1">
                  <a:spLocks noChangeArrowheads="1"/>
                </p:cNvSpPr>
                <p:nvPr/>
              </p:nvSpPr>
              <p:spPr bwMode="auto">
                <a:xfrm>
                  <a:off x="2954" y="2425"/>
                  <a:ext cx="209" cy="25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en-US" sz="2000" b="0" i="0" u="none" strike="noStrike" kern="0" cap="none" spc="0" normalizeH="0" baseline="0" noProof="0" dirty="0">
                      <a:ln>
                        <a:noFill/>
                      </a:ln>
                      <a:solidFill>
                        <a:srgbClr val="000000"/>
                      </a:solidFill>
                      <a:effectLst/>
                      <a:uLnTx/>
                      <a:uFillTx/>
                      <a:latin typeface="+mn-lt"/>
                      <a:ea typeface="ＭＳ Ｐゴシック" charset="0"/>
                    </a:rPr>
                    <a:t>d</a:t>
                  </a:r>
                  <a:endParaRPr kumimoji="0" lang="en-US" sz="2400" b="0" i="0" u="none" strike="noStrike" kern="0" cap="none" spc="0" normalizeH="0" baseline="0" noProof="0" dirty="0">
                    <a:ln>
                      <a:noFill/>
                    </a:ln>
                    <a:solidFill>
                      <a:srgbClr val="000000"/>
                    </a:solidFill>
                    <a:effectLst/>
                    <a:uLnTx/>
                    <a:uFillTx/>
                    <a:latin typeface="+mn-lt"/>
                    <a:ea typeface="ＭＳ Ｐゴシック" charset="0"/>
                  </a:endParaRPr>
                </a:p>
              </p:txBody>
            </p:sp>
          </p:grpSp>
        </p:grpSp>
        <p:grpSp>
          <p:nvGrpSpPr>
            <p:cNvPr id="165" name="Group 81">
              <a:extLst>
                <a:ext uri="{FF2B5EF4-FFF2-40B4-BE49-F238E27FC236}">
                  <a16:creationId xmlns:a16="http://schemas.microsoft.com/office/drawing/2014/main" id="{48845A53-F2F1-C050-ACE0-C35254944E5B}"/>
                </a:ext>
              </a:extLst>
            </p:cNvPr>
            <p:cNvGrpSpPr>
              <a:grpSpLocks/>
            </p:cNvGrpSpPr>
            <p:nvPr/>
          </p:nvGrpSpPr>
          <p:grpSpPr bwMode="auto">
            <a:xfrm>
              <a:off x="2195" y="3198"/>
              <a:ext cx="315" cy="252"/>
              <a:chOff x="2903" y="2884"/>
              <a:chExt cx="315" cy="252"/>
            </a:xfrm>
          </p:grpSpPr>
          <p:grpSp>
            <p:nvGrpSpPr>
              <p:cNvPr id="184" name="Group 82">
                <a:extLst>
                  <a:ext uri="{FF2B5EF4-FFF2-40B4-BE49-F238E27FC236}">
                    <a16:creationId xmlns:a16="http://schemas.microsoft.com/office/drawing/2014/main" id="{E9440299-A69A-8AE6-51C1-910B43150A27}"/>
                  </a:ext>
                </a:extLst>
              </p:cNvPr>
              <p:cNvGrpSpPr>
                <a:grpSpLocks/>
              </p:cNvGrpSpPr>
              <p:nvPr/>
            </p:nvGrpSpPr>
            <p:grpSpPr bwMode="auto">
              <a:xfrm>
                <a:off x="2903" y="2938"/>
                <a:ext cx="315" cy="144"/>
                <a:chOff x="2903" y="2938"/>
                <a:chExt cx="315" cy="144"/>
              </a:xfrm>
            </p:grpSpPr>
            <p:sp>
              <p:nvSpPr>
                <p:cNvPr id="188" name="Oval 83">
                  <a:extLst>
                    <a:ext uri="{FF2B5EF4-FFF2-40B4-BE49-F238E27FC236}">
                      <a16:creationId xmlns:a16="http://schemas.microsoft.com/office/drawing/2014/main" id="{62F8E940-524B-05FC-EBA4-A4257585F2BC}"/>
                    </a:ext>
                  </a:extLst>
                </p:cNvPr>
                <p:cNvSpPr>
                  <a:spLocks noChangeArrowheads="1"/>
                </p:cNvSpPr>
                <p:nvPr/>
              </p:nvSpPr>
              <p:spPr bwMode="auto">
                <a:xfrm>
                  <a:off x="2903" y="3001"/>
                  <a:ext cx="312" cy="81"/>
                </a:xfrm>
                <a:prstGeom prst="ellipse">
                  <a:avLst/>
                </a:prstGeom>
                <a:solidFill>
                  <a:srgbClr val="CCCCFF"/>
                </a:solidFill>
                <a:ln w="12700">
                  <a:solidFill>
                    <a:srgbClr val="000000"/>
                  </a:solidFill>
                  <a:round/>
                  <a:headEnd/>
                  <a:tailEnd/>
                </a:ln>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ea typeface="ＭＳ Ｐゴシック" charset="0"/>
                  </a:endParaRPr>
                </a:p>
              </p:txBody>
            </p:sp>
            <p:sp>
              <p:nvSpPr>
                <p:cNvPr id="189" name="Line 84">
                  <a:extLst>
                    <a:ext uri="{FF2B5EF4-FFF2-40B4-BE49-F238E27FC236}">
                      <a16:creationId xmlns:a16="http://schemas.microsoft.com/office/drawing/2014/main" id="{5B3057B4-96D9-41C7-FD81-B59DAAB10D92}"/>
                    </a:ext>
                  </a:extLst>
                </p:cNvPr>
                <p:cNvSpPr>
                  <a:spLocks noChangeShapeType="1"/>
                </p:cNvSpPr>
                <p:nvPr/>
              </p:nvSpPr>
              <p:spPr bwMode="auto">
                <a:xfrm>
                  <a:off x="2903" y="2994"/>
                  <a:ext cx="0" cy="50"/>
                </a:xfrm>
                <a:prstGeom prst="line">
                  <a:avLst/>
                </a:prstGeom>
                <a:noFill/>
                <a:ln w="12700">
                  <a:solidFill>
                    <a:srgbClr val="000000"/>
                  </a:solidFill>
                  <a:round/>
                  <a:headEnd/>
                  <a:tailEnd/>
                </a:ln>
                <a:extLst>
                  <a:ext uri="{909E8E84-426E-40dd-AFC4-6F175D3DCCD1}">
                    <a14:hiddenFill xmlns="" xmlns:a14="http://schemas.microsoft.com/office/drawing/2010/main">
                      <a:noFill/>
                    </a14:hiddenFill>
                  </a:ext>
                </a:extLst>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ea typeface="ＭＳ Ｐゴシック" charset="0"/>
                  </a:endParaRPr>
                </a:p>
              </p:txBody>
            </p:sp>
            <p:sp>
              <p:nvSpPr>
                <p:cNvPr id="190" name="Line 85">
                  <a:extLst>
                    <a:ext uri="{FF2B5EF4-FFF2-40B4-BE49-F238E27FC236}">
                      <a16:creationId xmlns:a16="http://schemas.microsoft.com/office/drawing/2014/main" id="{569DDA31-716C-FA6A-575C-4DB3558AAE70}"/>
                    </a:ext>
                  </a:extLst>
                </p:cNvPr>
                <p:cNvSpPr>
                  <a:spLocks noChangeShapeType="1"/>
                </p:cNvSpPr>
                <p:nvPr/>
              </p:nvSpPr>
              <p:spPr bwMode="auto">
                <a:xfrm>
                  <a:off x="3215" y="2994"/>
                  <a:ext cx="0" cy="50"/>
                </a:xfrm>
                <a:prstGeom prst="line">
                  <a:avLst/>
                </a:prstGeom>
                <a:noFill/>
                <a:ln w="12700">
                  <a:solidFill>
                    <a:srgbClr val="000000"/>
                  </a:solidFill>
                  <a:round/>
                  <a:headEnd/>
                  <a:tailEnd/>
                </a:ln>
                <a:extLst>
                  <a:ext uri="{909E8E84-426E-40dd-AFC4-6F175D3DCCD1}">
                    <a14:hiddenFill xmlns="" xmlns:a14="http://schemas.microsoft.com/office/drawing/2010/main">
                      <a:noFill/>
                    </a14:hiddenFill>
                  </a:ext>
                </a:extLst>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ea typeface="ＭＳ Ｐゴシック" charset="0"/>
                  </a:endParaRPr>
                </a:p>
              </p:txBody>
            </p:sp>
            <p:sp>
              <p:nvSpPr>
                <p:cNvPr id="191" name="Rectangle 86">
                  <a:extLst>
                    <a:ext uri="{FF2B5EF4-FFF2-40B4-BE49-F238E27FC236}">
                      <a16:creationId xmlns:a16="http://schemas.microsoft.com/office/drawing/2014/main" id="{5C1EF725-EF4C-5984-09C0-53F285254DAA}"/>
                    </a:ext>
                  </a:extLst>
                </p:cNvPr>
                <p:cNvSpPr>
                  <a:spLocks noChangeArrowheads="1"/>
                </p:cNvSpPr>
                <p:nvPr/>
              </p:nvSpPr>
              <p:spPr bwMode="auto">
                <a:xfrm>
                  <a:off x="2903" y="2994"/>
                  <a:ext cx="309" cy="49"/>
                </a:xfrm>
                <a:prstGeom prst="rect">
                  <a:avLst/>
                </a:prstGeom>
                <a:solidFill>
                  <a:srgbClr val="CCCCFF"/>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wrap="none" anchor="ctr"/>
                <a:lstStyle/>
                <a:p>
                  <a:pPr marL="0" marR="0" lvl="0" indent="0" algn="ctr" defTabSz="914400" eaLnBrk="0" fontAlgn="base" latinLnBrk="0" hangingPunct="0">
                    <a:lnSpc>
                      <a:spcPct val="100000"/>
                    </a:lnSpc>
                    <a:spcBef>
                      <a:spcPct val="0"/>
                    </a:spcBef>
                    <a:spcAft>
                      <a:spcPct val="0"/>
                    </a:spcAft>
                    <a:buClrTx/>
                    <a:buSzTx/>
                    <a:buFontTx/>
                    <a:buNone/>
                    <a:tabLst/>
                    <a:defRPr/>
                  </a:pPr>
                  <a:endParaRPr kumimoji="0" lang="en-US" sz="2400" b="0" i="0" u="none" strike="noStrike" kern="0" cap="none" spc="0" normalizeH="0" baseline="0" noProof="0" dirty="0">
                    <a:ln>
                      <a:noFill/>
                    </a:ln>
                    <a:solidFill>
                      <a:srgbClr val="000000"/>
                    </a:solidFill>
                    <a:effectLst/>
                    <a:uLnTx/>
                    <a:uFillTx/>
                    <a:ea typeface="ＭＳ Ｐゴシック" charset="0"/>
                  </a:endParaRPr>
                </a:p>
              </p:txBody>
            </p:sp>
            <p:sp>
              <p:nvSpPr>
                <p:cNvPr id="192" name="Oval 87">
                  <a:extLst>
                    <a:ext uri="{FF2B5EF4-FFF2-40B4-BE49-F238E27FC236}">
                      <a16:creationId xmlns:a16="http://schemas.microsoft.com/office/drawing/2014/main" id="{B4A95347-46D1-A51B-A48B-858D4D2D7232}"/>
                    </a:ext>
                  </a:extLst>
                </p:cNvPr>
                <p:cNvSpPr>
                  <a:spLocks noChangeArrowheads="1"/>
                </p:cNvSpPr>
                <p:nvPr/>
              </p:nvSpPr>
              <p:spPr bwMode="auto">
                <a:xfrm>
                  <a:off x="2906" y="2938"/>
                  <a:ext cx="312" cy="95"/>
                </a:xfrm>
                <a:prstGeom prst="ellipse">
                  <a:avLst/>
                </a:prstGeom>
                <a:solidFill>
                  <a:srgbClr val="CCCCFF"/>
                </a:solidFill>
                <a:ln w="12700">
                  <a:solidFill>
                    <a:srgbClr val="000000"/>
                  </a:solidFill>
                  <a:round/>
                  <a:headEnd/>
                  <a:tailEnd/>
                </a:ln>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ea typeface="ＭＳ Ｐゴシック" charset="0"/>
                  </a:endParaRPr>
                </a:p>
              </p:txBody>
            </p:sp>
          </p:grpSp>
          <p:grpSp>
            <p:nvGrpSpPr>
              <p:cNvPr id="185" name="Group 88">
                <a:extLst>
                  <a:ext uri="{FF2B5EF4-FFF2-40B4-BE49-F238E27FC236}">
                    <a16:creationId xmlns:a16="http://schemas.microsoft.com/office/drawing/2014/main" id="{EBFABD4E-5759-60B0-20F4-E24CC7035567}"/>
                  </a:ext>
                </a:extLst>
              </p:cNvPr>
              <p:cNvGrpSpPr>
                <a:grpSpLocks/>
              </p:cNvGrpSpPr>
              <p:nvPr/>
            </p:nvGrpSpPr>
            <p:grpSpPr bwMode="auto">
              <a:xfrm>
                <a:off x="2963" y="2884"/>
                <a:ext cx="185" cy="252"/>
                <a:chOff x="2964" y="2425"/>
                <a:chExt cx="188" cy="252"/>
              </a:xfrm>
            </p:grpSpPr>
            <p:sp>
              <p:nvSpPr>
                <p:cNvPr id="186" name="Rectangle 89">
                  <a:extLst>
                    <a:ext uri="{FF2B5EF4-FFF2-40B4-BE49-F238E27FC236}">
                      <a16:creationId xmlns:a16="http://schemas.microsoft.com/office/drawing/2014/main" id="{8A58FD0C-C084-C5B4-2AE4-3067B3947E60}"/>
                    </a:ext>
                  </a:extLst>
                </p:cNvPr>
                <p:cNvSpPr>
                  <a:spLocks noChangeArrowheads="1"/>
                </p:cNvSpPr>
                <p:nvPr/>
              </p:nvSpPr>
              <p:spPr bwMode="auto">
                <a:xfrm>
                  <a:off x="2982" y="2490"/>
                  <a:ext cx="146" cy="132"/>
                </a:xfrm>
                <a:prstGeom prst="rect">
                  <a:avLst/>
                </a:prstGeom>
                <a:solidFill>
                  <a:srgbClr val="CCCCFF"/>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ea typeface="ＭＳ Ｐゴシック" charset="0"/>
                  </a:endParaRPr>
                </a:p>
              </p:txBody>
            </p:sp>
            <p:sp>
              <p:nvSpPr>
                <p:cNvPr id="187" name="Text Box 90">
                  <a:extLst>
                    <a:ext uri="{FF2B5EF4-FFF2-40B4-BE49-F238E27FC236}">
                      <a16:creationId xmlns:a16="http://schemas.microsoft.com/office/drawing/2014/main" id="{53A862A7-DC79-5D47-EADE-1A9CCC167FCE}"/>
                    </a:ext>
                  </a:extLst>
                </p:cNvPr>
                <p:cNvSpPr txBox="1">
                  <a:spLocks noChangeArrowheads="1"/>
                </p:cNvSpPr>
                <p:nvPr/>
              </p:nvSpPr>
              <p:spPr bwMode="auto">
                <a:xfrm>
                  <a:off x="2964" y="2425"/>
                  <a:ext cx="188" cy="25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en-US" sz="2000" b="0" i="0" u="none" strike="noStrike" kern="0" cap="none" spc="0" normalizeH="0" baseline="0" noProof="0" dirty="0">
                      <a:ln>
                        <a:noFill/>
                      </a:ln>
                      <a:solidFill>
                        <a:srgbClr val="000000"/>
                      </a:solidFill>
                      <a:effectLst/>
                      <a:uLnTx/>
                      <a:uFillTx/>
                      <a:latin typeface="+mn-lt"/>
                      <a:ea typeface="ＭＳ Ｐゴシック" charset="0"/>
                    </a:rPr>
                    <a:t>c</a:t>
                  </a:r>
                  <a:endParaRPr kumimoji="0" lang="en-US" sz="2400" b="0" i="0" u="none" strike="noStrike" kern="0" cap="none" spc="0" normalizeH="0" baseline="0" noProof="0" dirty="0">
                    <a:ln>
                      <a:noFill/>
                    </a:ln>
                    <a:solidFill>
                      <a:srgbClr val="000000"/>
                    </a:solidFill>
                    <a:effectLst/>
                    <a:uLnTx/>
                    <a:uFillTx/>
                    <a:latin typeface="+mn-lt"/>
                    <a:ea typeface="ＭＳ Ｐゴシック" charset="0"/>
                  </a:endParaRPr>
                </a:p>
              </p:txBody>
            </p:sp>
          </p:grpSp>
        </p:grpSp>
        <p:grpSp>
          <p:nvGrpSpPr>
            <p:cNvPr id="166" name="Group 91">
              <a:extLst>
                <a:ext uri="{FF2B5EF4-FFF2-40B4-BE49-F238E27FC236}">
                  <a16:creationId xmlns:a16="http://schemas.microsoft.com/office/drawing/2014/main" id="{BC79D0BB-3640-6F39-FF77-6F35AC672653}"/>
                </a:ext>
              </a:extLst>
            </p:cNvPr>
            <p:cNvGrpSpPr>
              <a:grpSpLocks/>
            </p:cNvGrpSpPr>
            <p:nvPr/>
          </p:nvGrpSpPr>
          <p:grpSpPr bwMode="auto">
            <a:xfrm>
              <a:off x="2607" y="2916"/>
              <a:ext cx="316" cy="252"/>
              <a:chOff x="2217" y="2884"/>
              <a:chExt cx="316" cy="252"/>
            </a:xfrm>
          </p:grpSpPr>
          <p:sp>
            <p:nvSpPr>
              <p:cNvPr id="176" name="Oval 92">
                <a:extLst>
                  <a:ext uri="{FF2B5EF4-FFF2-40B4-BE49-F238E27FC236}">
                    <a16:creationId xmlns:a16="http://schemas.microsoft.com/office/drawing/2014/main" id="{D44C9335-B0C3-4E1B-B015-58364EA36AF2}"/>
                  </a:ext>
                </a:extLst>
              </p:cNvPr>
              <p:cNvSpPr>
                <a:spLocks noChangeArrowheads="1"/>
              </p:cNvSpPr>
              <p:nvPr/>
            </p:nvSpPr>
            <p:spPr bwMode="auto">
              <a:xfrm>
                <a:off x="2220" y="3005"/>
                <a:ext cx="313" cy="81"/>
              </a:xfrm>
              <a:prstGeom prst="ellipse">
                <a:avLst/>
              </a:prstGeom>
              <a:solidFill>
                <a:srgbClr val="CCCCFF"/>
              </a:solidFill>
              <a:ln w="12700">
                <a:solidFill>
                  <a:srgbClr val="000000"/>
                </a:solidFill>
                <a:round/>
                <a:headEnd/>
                <a:tailEnd/>
              </a:ln>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ea typeface="ＭＳ Ｐゴシック" charset="0"/>
                </a:endParaRPr>
              </a:p>
            </p:txBody>
          </p:sp>
          <p:sp>
            <p:nvSpPr>
              <p:cNvPr id="177" name="Line 93">
                <a:extLst>
                  <a:ext uri="{FF2B5EF4-FFF2-40B4-BE49-F238E27FC236}">
                    <a16:creationId xmlns:a16="http://schemas.microsoft.com/office/drawing/2014/main" id="{E559D3C3-2D81-18B5-6398-ED88A40D1C24}"/>
                  </a:ext>
                </a:extLst>
              </p:cNvPr>
              <p:cNvSpPr>
                <a:spLocks noChangeShapeType="1"/>
              </p:cNvSpPr>
              <p:nvPr/>
            </p:nvSpPr>
            <p:spPr bwMode="auto">
              <a:xfrm>
                <a:off x="2220" y="2998"/>
                <a:ext cx="0" cy="50"/>
              </a:xfrm>
              <a:prstGeom prst="line">
                <a:avLst/>
              </a:prstGeom>
              <a:noFill/>
              <a:ln w="12700">
                <a:solidFill>
                  <a:srgbClr val="000000"/>
                </a:solidFill>
                <a:round/>
                <a:headEnd/>
                <a:tailEnd/>
              </a:ln>
              <a:extLst>
                <a:ext uri="{909E8E84-426E-40dd-AFC4-6F175D3DCCD1}">
                  <a14:hiddenFill xmlns="" xmlns:a14="http://schemas.microsoft.com/office/drawing/2010/main">
                    <a:noFill/>
                  </a14:hiddenFill>
                </a:ext>
              </a:extLst>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ea typeface="ＭＳ Ｐゴシック" charset="0"/>
                </a:endParaRPr>
              </a:p>
            </p:txBody>
          </p:sp>
          <p:sp>
            <p:nvSpPr>
              <p:cNvPr id="178" name="Line 94">
                <a:extLst>
                  <a:ext uri="{FF2B5EF4-FFF2-40B4-BE49-F238E27FC236}">
                    <a16:creationId xmlns:a16="http://schemas.microsoft.com/office/drawing/2014/main" id="{65A4456C-D1CA-5E22-D642-1A680378414F}"/>
                  </a:ext>
                </a:extLst>
              </p:cNvPr>
              <p:cNvSpPr>
                <a:spLocks noChangeShapeType="1"/>
              </p:cNvSpPr>
              <p:nvPr/>
            </p:nvSpPr>
            <p:spPr bwMode="auto">
              <a:xfrm>
                <a:off x="2533" y="2998"/>
                <a:ext cx="0" cy="50"/>
              </a:xfrm>
              <a:prstGeom prst="line">
                <a:avLst/>
              </a:prstGeom>
              <a:noFill/>
              <a:ln w="12700">
                <a:solidFill>
                  <a:srgbClr val="000000"/>
                </a:solidFill>
                <a:round/>
                <a:headEnd/>
                <a:tailEnd/>
              </a:ln>
              <a:extLst>
                <a:ext uri="{909E8E84-426E-40dd-AFC4-6F175D3DCCD1}">
                  <a14:hiddenFill xmlns="" xmlns:a14="http://schemas.microsoft.com/office/drawing/2010/main">
                    <a:noFill/>
                  </a14:hiddenFill>
                </a:ext>
              </a:extLst>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ea typeface="ＭＳ Ｐゴシック" charset="0"/>
                </a:endParaRPr>
              </a:p>
            </p:txBody>
          </p:sp>
          <p:sp>
            <p:nvSpPr>
              <p:cNvPr id="179" name="Rectangle 95">
                <a:extLst>
                  <a:ext uri="{FF2B5EF4-FFF2-40B4-BE49-F238E27FC236}">
                    <a16:creationId xmlns:a16="http://schemas.microsoft.com/office/drawing/2014/main" id="{2FB897CC-945D-3919-0686-183193691D81}"/>
                  </a:ext>
                </a:extLst>
              </p:cNvPr>
              <p:cNvSpPr>
                <a:spLocks noChangeArrowheads="1"/>
              </p:cNvSpPr>
              <p:nvPr/>
            </p:nvSpPr>
            <p:spPr bwMode="auto">
              <a:xfrm>
                <a:off x="2220" y="2998"/>
                <a:ext cx="310" cy="49"/>
              </a:xfrm>
              <a:prstGeom prst="rect">
                <a:avLst/>
              </a:prstGeom>
              <a:solidFill>
                <a:srgbClr val="CCCCFF"/>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wrap="none" anchor="ctr"/>
              <a:lstStyle/>
              <a:p>
                <a:pPr marL="0" marR="0" lvl="0" indent="0" algn="ctr" defTabSz="914400" eaLnBrk="0" fontAlgn="base" latinLnBrk="0" hangingPunct="0">
                  <a:lnSpc>
                    <a:spcPct val="100000"/>
                  </a:lnSpc>
                  <a:spcBef>
                    <a:spcPct val="0"/>
                  </a:spcBef>
                  <a:spcAft>
                    <a:spcPct val="0"/>
                  </a:spcAft>
                  <a:buClrTx/>
                  <a:buSzTx/>
                  <a:buFontTx/>
                  <a:buNone/>
                  <a:tabLst/>
                  <a:defRPr/>
                </a:pPr>
                <a:endParaRPr kumimoji="0" lang="en-US" sz="2400" b="0" i="0" u="none" strike="noStrike" kern="0" cap="none" spc="0" normalizeH="0" baseline="0" noProof="0" dirty="0">
                  <a:ln>
                    <a:noFill/>
                  </a:ln>
                  <a:solidFill>
                    <a:srgbClr val="000000"/>
                  </a:solidFill>
                  <a:effectLst/>
                  <a:uLnTx/>
                  <a:uFillTx/>
                  <a:ea typeface="ＭＳ Ｐゴシック" charset="0"/>
                </a:endParaRPr>
              </a:p>
            </p:txBody>
          </p:sp>
          <p:sp>
            <p:nvSpPr>
              <p:cNvPr id="180" name="Oval 96">
                <a:extLst>
                  <a:ext uri="{FF2B5EF4-FFF2-40B4-BE49-F238E27FC236}">
                    <a16:creationId xmlns:a16="http://schemas.microsoft.com/office/drawing/2014/main" id="{19087DF1-C0CF-E41B-89F9-06A2D4EA102A}"/>
                  </a:ext>
                </a:extLst>
              </p:cNvPr>
              <p:cNvSpPr>
                <a:spLocks noChangeArrowheads="1"/>
              </p:cNvSpPr>
              <p:nvPr/>
            </p:nvSpPr>
            <p:spPr bwMode="auto">
              <a:xfrm>
                <a:off x="2217" y="2939"/>
                <a:ext cx="313" cy="95"/>
              </a:xfrm>
              <a:prstGeom prst="ellipse">
                <a:avLst/>
              </a:prstGeom>
              <a:solidFill>
                <a:srgbClr val="CCCCFF"/>
              </a:solidFill>
              <a:ln w="12700">
                <a:solidFill>
                  <a:srgbClr val="000000"/>
                </a:solidFill>
                <a:round/>
                <a:headEnd/>
                <a:tailEnd/>
              </a:ln>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ea typeface="ＭＳ Ｐゴシック" charset="0"/>
                </a:endParaRPr>
              </a:p>
            </p:txBody>
          </p:sp>
          <p:grpSp>
            <p:nvGrpSpPr>
              <p:cNvPr id="181" name="Group 97">
                <a:extLst>
                  <a:ext uri="{FF2B5EF4-FFF2-40B4-BE49-F238E27FC236}">
                    <a16:creationId xmlns:a16="http://schemas.microsoft.com/office/drawing/2014/main" id="{507BA7AC-361D-4B32-6771-A79AF8493D30}"/>
                  </a:ext>
                </a:extLst>
              </p:cNvPr>
              <p:cNvGrpSpPr>
                <a:grpSpLocks/>
              </p:cNvGrpSpPr>
              <p:nvPr/>
            </p:nvGrpSpPr>
            <p:grpSpPr bwMode="auto">
              <a:xfrm>
                <a:off x="2276" y="2884"/>
                <a:ext cx="206" cy="252"/>
                <a:chOff x="2954" y="2425"/>
                <a:chExt cx="209" cy="252"/>
              </a:xfrm>
            </p:grpSpPr>
            <p:sp>
              <p:nvSpPr>
                <p:cNvPr id="182" name="Rectangle 98">
                  <a:extLst>
                    <a:ext uri="{FF2B5EF4-FFF2-40B4-BE49-F238E27FC236}">
                      <a16:creationId xmlns:a16="http://schemas.microsoft.com/office/drawing/2014/main" id="{F69EFBBD-8F2E-7D76-1D94-F6461A9EC740}"/>
                    </a:ext>
                  </a:extLst>
                </p:cNvPr>
                <p:cNvSpPr>
                  <a:spLocks noChangeArrowheads="1"/>
                </p:cNvSpPr>
                <p:nvPr/>
              </p:nvSpPr>
              <p:spPr bwMode="auto">
                <a:xfrm>
                  <a:off x="2982" y="2490"/>
                  <a:ext cx="144" cy="132"/>
                </a:xfrm>
                <a:prstGeom prst="rect">
                  <a:avLst/>
                </a:prstGeom>
                <a:solidFill>
                  <a:srgbClr val="CCCCFF"/>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ea typeface="ＭＳ Ｐゴシック" charset="0"/>
                  </a:endParaRPr>
                </a:p>
              </p:txBody>
            </p:sp>
            <p:sp>
              <p:nvSpPr>
                <p:cNvPr id="183" name="Text Box 99">
                  <a:extLst>
                    <a:ext uri="{FF2B5EF4-FFF2-40B4-BE49-F238E27FC236}">
                      <a16:creationId xmlns:a16="http://schemas.microsoft.com/office/drawing/2014/main" id="{9A9539D9-E8C8-1F49-397F-944FED434B52}"/>
                    </a:ext>
                  </a:extLst>
                </p:cNvPr>
                <p:cNvSpPr txBox="1">
                  <a:spLocks noChangeArrowheads="1"/>
                </p:cNvSpPr>
                <p:nvPr/>
              </p:nvSpPr>
              <p:spPr bwMode="auto">
                <a:xfrm>
                  <a:off x="2954" y="2425"/>
                  <a:ext cx="209" cy="25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en-US" sz="2000" b="0" i="0" u="none" strike="noStrike" kern="0" cap="none" spc="0" normalizeH="0" baseline="0" noProof="0" dirty="0">
                      <a:ln>
                        <a:noFill/>
                      </a:ln>
                      <a:solidFill>
                        <a:srgbClr val="000000"/>
                      </a:solidFill>
                      <a:effectLst/>
                      <a:uLnTx/>
                      <a:uFillTx/>
                      <a:latin typeface="+mn-lt"/>
                      <a:ea typeface="ＭＳ Ｐゴシック" charset="0"/>
                    </a:rPr>
                    <a:t>b</a:t>
                  </a:r>
                  <a:endParaRPr kumimoji="0" lang="en-US" sz="2400" b="0" i="0" u="none" strike="noStrike" kern="0" cap="none" spc="0" normalizeH="0" baseline="0" noProof="0" dirty="0">
                    <a:ln>
                      <a:noFill/>
                    </a:ln>
                    <a:solidFill>
                      <a:srgbClr val="000000"/>
                    </a:solidFill>
                    <a:effectLst/>
                    <a:uLnTx/>
                    <a:uFillTx/>
                    <a:latin typeface="+mn-lt"/>
                    <a:ea typeface="ＭＳ Ｐゴシック" charset="0"/>
                  </a:endParaRPr>
                </a:p>
              </p:txBody>
            </p:sp>
          </p:grpSp>
        </p:grpSp>
        <p:sp>
          <p:nvSpPr>
            <p:cNvPr id="167" name="Freeform 101">
              <a:extLst>
                <a:ext uri="{FF2B5EF4-FFF2-40B4-BE49-F238E27FC236}">
                  <a16:creationId xmlns:a16="http://schemas.microsoft.com/office/drawing/2014/main" id="{1A64F1B8-7A38-EE2C-D653-1F94554C09B9}"/>
                </a:ext>
              </a:extLst>
            </p:cNvPr>
            <p:cNvSpPr>
              <a:spLocks/>
            </p:cNvSpPr>
            <p:nvPr/>
          </p:nvSpPr>
          <p:spPr bwMode="auto">
            <a:xfrm flipH="1">
              <a:off x="2505" y="2819"/>
              <a:ext cx="198" cy="156"/>
            </a:xfrm>
            <a:custGeom>
              <a:avLst/>
              <a:gdLst>
                <a:gd name="T0" fmla="*/ 0 w 342"/>
                <a:gd name="T1" fmla="*/ 39 h 186"/>
                <a:gd name="T2" fmla="*/ 3 w 342"/>
                <a:gd name="T3" fmla="*/ 0 h 186"/>
                <a:gd name="T4" fmla="*/ 0 60000 65536"/>
                <a:gd name="T5" fmla="*/ 0 60000 65536"/>
                <a:gd name="T6" fmla="*/ 0 w 342"/>
                <a:gd name="T7" fmla="*/ 0 h 186"/>
                <a:gd name="T8" fmla="*/ 342 w 342"/>
                <a:gd name="T9" fmla="*/ 186 h 186"/>
              </a:gdLst>
              <a:ahLst/>
              <a:cxnLst>
                <a:cxn ang="T4">
                  <a:pos x="T0" y="T1"/>
                </a:cxn>
                <a:cxn ang="T5">
                  <a:pos x="T2" y="T3"/>
                </a:cxn>
              </a:cxnLst>
              <a:rect l="T6" t="T7" r="T8" b="T9"/>
              <a:pathLst>
                <a:path w="342" h="186">
                  <a:moveTo>
                    <a:pt x="0" y="186"/>
                  </a:moveTo>
                  <a:lnTo>
                    <a:pt x="342" y="0"/>
                  </a:lnTo>
                </a:path>
              </a:pathLst>
            </a:custGeom>
            <a:noFill/>
            <a:ln w="12700">
              <a:solidFill>
                <a:srgbClr val="000000"/>
              </a:solidFill>
              <a:round/>
              <a:headEnd type="none" w="med" len="med"/>
              <a:tailEnd type="triangle" w="med" len="med"/>
            </a:ln>
            <a:extLst>
              <a:ext uri="{909E8E84-426E-40dd-AFC4-6F175D3DCCD1}">
                <a14:hiddenFill xmlns="" xmlns:a14="http://schemas.microsoft.com/office/drawing/2010/main">
                  <a:solidFill>
                    <a:srgbClr val="FFFFFF"/>
                  </a:solidFill>
                </a14:hiddenFill>
              </a:ext>
            </a:extLst>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ea typeface="ＭＳ Ｐゴシック" charset="0"/>
              </a:endParaRPr>
            </a:p>
          </p:txBody>
        </p:sp>
        <p:sp>
          <p:nvSpPr>
            <p:cNvPr id="168" name="Freeform 102">
              <a:extLst>
                <a:ext uri="{FF2B5EF4-FFF2-40B4-BE49-F238E27FC236}">
                  <a16:creationId xmlns:a16="http://schemas.microsoft.com/office/drawing/2014/main" id="{0F7DBCB6-DD7A-CFBC-1901-1075404A7577}"/>
                </a:ext>
              </a:extLst>
            </p:cNvPr>
            <p:cNvSpPr>
              <a:spLocks/>
            </p:cNvSpPr>
            <p:nvPr/>
          </p:nvSpPr>
          <p:spPr bwMode="auto">
            <a:xfrm flipH="1" flipV="1">
              <a:off x="2484" y="3125"/>
              <a:ext cx="180" cy="141"/>
            </a:xfrm>
            <a:custGeom>
              <a:avLst/>
              <a:gdLst>
                <a:gd name="T0" fmla="*/ 0 w 342"/>
                <a:gd name="T1" fmla="*/ 15 h 186"/>
                <a:gd name="T2" fmla="*/ 1 w 342"/>
                <a:gd name="T3" fmla="*/ 0 h 186"/>
                <a:gd name="T4" fmla="*/ 0 60000 65536"/>
                <a:gd name="T5" fmla="*/ 0 60000 65536"/>
                <a:gd name="T6" fmla="*/ 0 w 342"/>
                <a:gd name="T7" fmla="*/ 0 h 186"/>
                <a:gd name="T8" fmla="*/ 342 w 342"/>
                <a:gd name="T9" fmla="*/ 186 h 186"/>
              </a:gdLst>
              <a:ahLst/>
              <a:cxnLst>
                <a:cxn ang="T4">
                  <a:pos x="T0" y="T1"/>
                </a:cxn>
                <a:cxn ang="T5">
                  <a:pos x="T2" y="T3"/>
                </a:cxn>
              </a:cxnLst>
              <a:rect l="T6" t="T7" r="T8" b="T9"/>
              <a:pathLst>
                <a:path w="342" h="186">
                  <a:moveTo>
                    <a:pt x="0" y="186"/>
                  </a:moveTo>
                  <a:lnTo>
                    <a:pt x="342" y="0"/>
                  </a:lnTo>
                </a:path>
              </a:pathLst>
            </a:custGeom>
            <a:noFill/>
            <a:ln w="12700">
              <a:solidFill>
                <a:srgbClr val="000000"/>
              </a:solidFill>
              <a:round/>
              <a:headEnd type="triangle" w="med" len="med"/>
              <a:tailEnd type="none" w="med" len="med"/>
            </a:ln>
            <a:extLst>
              <a:ext uri="{909E8E84-426E-40dd-AFC4-6F175D3DCCD1}">
                <a14:hiddenFill xmlns="" xmlns:a14="http://schemas.microsoft.com/office/drawing/2010/main">
                  <a:solidFill>
                    <a:srgbClr val="FFFFFF"/>
                  </a:solidFill>
                </a14:hiddenFill>
              </a:ext>
            </a:extLst>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ea typeface="ＭＳ Ｐゴシック" charset="0"/>
              </a:endParaRPr>
            </a:p>
          </p:txBody>
        </p:sp>
        <p:sp>
          <p:nvSpPr>
            <p:cNvPr id="169" name="Freeform 103">
              <a:extLst>
                <a:ext uri="{FF2B5EF4-FFF2-40B4-BE49-F238E27FC236}">
                  <a16:creationId xmlns:a16="http://schemas.microsoft.com/office/drawing/2014/main" id="{6B1BEF56-880C-621B-8DD4-53363AF31C94}"/>
                </a:ext>
              </a:extLst>
            </p:cNvPr>
            <p:cNvSpPr>
              <a:spLocks/>
            </p:cNvSpPr>
            <p:nvPr/>
          </p:nvSpPr>
          <p:spPr bwMode="auto">
            <a:xfrm flipV="1">
              <a:off x="2031" y="3107"/>
              <a:ext cx="204" cy="156"/>
            </a:xfrm>
            <a:custGeom>
              <a:avLst/>
              <a:gdLst>
                <a:gd name="T0" fmla="*/ 0 w 342"/>
                <a:gd name="T1" fmla="*/ 39 h 186"/>
                <a:gd name="T2" fmla="*/ 4 w 342"/>
                <a:gd name="T3" fmla="*/ 0 h 186"/>
                <a:gd name="T4" fmla="*/ 0 60000 65536"/>
                <a:gd name="T5" fmla="*/ 0 60000 65536"/>
                <a:gd name="T6" fmla="*/ 0 w 342"/>
                <a:gd name="T7" fmla="*/ 0 h 186"/>
                <a:gd name="T8" fmla="*/ 342 w 342"/>
                <a:gd name="T9" fmla="*/ 186 h 186"/>
              </a:gdLst>
              <a:ahLst/>
              <a:cxnLst>
                <a:cxn ang="T4">
                  <a:pos x="T0" y="T1"/>
                </a:cxn>
                <a:cxn ang="T5">
                  <a:pos x="T2" y="T3"/>
                </a:cxn>
              </a:cxnLst>
              <a:rect l="T6" t="T7" r="T8" b="T9"/>
              <a:pathLst>
                <a:path w="342" h="186">
                  <a:moveTo>
                    <a:pt x="0" y="186"/>
                  </a:moveTo>
                  <a:lnTo>
                    <a:pt x="342" y="0"/>
                  </a:lnTo>
                </a:path>
              </a:pathLst>
            </a:custGeom>
            <a:noFill/>
            <a:ln w="12700">
              <a:solidFill>
                <a:srgbClr val="000000"/>
              </a:solidFill>
              <a:round/>
              <a:headEnd type="none" w="med" len="med"/>
              <a:tailEnd type="triangle" w="med" len="med"/>
            </a:ln>
            <a:extLst>
              <a:ext uri="{909E8E84-426E-40dd-AFC4-6F175D3DCCD1}">
                <a14:hiddenFill xmlns="" xmlns:a14="http://schemas.microsoft.com/office/drawing/2010/main">
                  <a:solidFill>
                    <a:srgbClr val="FFFFFF"/>
                  </a:solidFill>
                </a14:hiddenFill>
              </a:ext>
            </a:extLst>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ea typeface="ＭＳ Ｐゴシック" charset="0"/>
              </a:endParaRPr>
            </a:p>
          </p:txBody>
        </p:sp>
        <p:sp>
          <p:nvSpPr>
            <p:cNvPr id="170" name="Freeform 107">
              <a:extLst>
                <a:ext uri="{FF2B5EF4-FFF2-40B4-BE49-F238E27FC236}">
                  <a16:creationId xmlns:a16="http://schemas.microsoft.com/office/drawing/2014/main" id="{3DA78D97-8C35-EBB8-FFCF-02B26E6968D8}"/>
                </a:ext>
              </a:extLst>
            </p:cNvPr>
            <p:cNvSpPr>
              <a:spLocks/>
            </p:cNvSpPr>
            <p:nvPr/>
          </p:nvSpPr>
          <p:spPr bwMode="auto">
            <a:xfrm flipH="1" flipV="1">
              <a:off x="2400" y="3086"/>
              <a:ext cx="189" cy="153"/>
            </a:xfrm>
            <a:custGeom>
              <a:avLst/>
              <a:gdLst>
                <a:gd name="T0" fmla="*/ 0 w 342"/>
                <a:gd name="T1" fmla="*/ 32 h 186"/>
                <a:gd name="T2" fmla="*/ 2 w 342"/>
                <a:gd name="T3" fmla="*/ 0 h 186"/>
                <a:gd name="T4" fmla="*/ 0 60000 65536"/>
                <a:gd name="T5" fmla="*/ 0 60000 65536"/>
                <a:gd name="T6" fmla="*/ 0 w 342"/>
                <a:gd name="T7" fmla="*/ 0 h 186"/>
                <a:gd name="T8" fmla="*/ 342 w 342"/>
                <a:gd name="T9" fmla="*/ 186 h 186"/>
              </a:gdLst>
              <a:ahLst/>
              <a:cxnLst>
                <a:cxn ang="T4">
                  <a:pos x="T0" y="T1"/>
                </a:cxn>
                <a:cxn ang="T5">
                  <a:pos x="T2" y="T3"/>
                </a:cxn>
              </a:cxnLst>
              <a:rect l="T6" t="T7" r="T8" b="T9"/>
              <a:pathLst>
                <a:path w="342" h="186">
                  <a:moveTo>
                    <a:pt x="0" y="186"/>
                  </a:moveTo>
                  <a:lnTo>
                    <a:pt x="342" y="0"/>
                  </a:lnTo>
                </a:path>
              </a:pathLst>
            </a:custGeom>
            <a:noFill/>
            <a:ln w="12700">
              <a:solidFill>
                <a:srgbClr val="000000"/>
              </a:solidFill>
              <a:round/>
              <a:headEnd type="none" w="med" len="med"/>
              <a:tailEnd type="triangle" w="med" len="med"/>
            </a:ln>
            <a:extLst>
              <a:ext uri="{909E8E84-426E-40dd-AFC4-6F175D3DCCD1}">
                <a14:hiddenFill xmlns="" xmlns:a14="http://schemas.microsoft.com/office/drawing/2010/main">
                  <a:solidFill>
                    <a:srgbClr val="FFFFFF"/>
                  </a:solidFill>
                </a14:hiddenFill>
              </a:ext>
            </a:extLst>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ea typeface="ＭＳ Ｐゴシック" charset="0"/>
              </a:endParaRPr>
            </a:p>
          </p:txBody>
        </p:sp>
        <p:sp>
          <p:nvSpPr>
            <p:cNvPr id="171" name="Freeform 108">
              <a:extLst>
                <a:ext uri="{FF2B5EF4-FFF2-40B4-BE49-F238E27FC236}">
                  <a16:creationId xmlns:a16="http://schemas.microsoft.com/office/drawing/2014/main" id="{9FF9D212-BB57-F682-692C-ABE846CB76A7}"/>
                </a:ext>
              </a:extLst>
            </p:cNvPr>
            <p:cNvSpPr>
              <a:spLocks/>
            </p:cNvSpPr>
            <p:nvPr/>
          </p:nvSpPr>
          <p:spPr bwMode="auto">
            <a:xfrm flipH="1">
              <a:off x="2124" y="3083"/>
              <a:ext cx="174" cy="147"/>
            </a:xfrm>
            <a:custGeom>
              <a:avLst/>
              <a:gdLst>
                <a:gd name="T0" fmla="*/ 0 w 342"/>
                <a:gd name="T1" fmla="*/ 22 h 186"/>
                <a:gd name="T2" fmla="*/ 1 w 342"/>
                <a:gd name="T3" fmla="*/ 0 h 186"/>
                <a:gd name="T4" fmla="*/ 0 60000 65536"/>
                <a:gd name="T5" fmla="*/ 0 60000 65536"/>
                <a:gd name="T6" fmla="*/ 0 w 342"/>
                <a:gd name="T7" fmla="*/ 0 h 186"/>
                <a:gd name="T8" fmla="*/ 342 w 342"/>
                <a:gd name="T9" fmla="*/ 186 h 186"/>
              </a:gdLst>
              <a:ahLst/>
              <a:cxnLst>
                <a:cxn ang="T4">
                  <a:pos x="T0" y="T1"/>
                </a:cxn>
                <a:cxn ang="T5">
                  <a:pos x="T2" y="T3"/>
                </a:cxn>
              </a:cxnLst>
              <a:rect l="T6" t="T7" r="T8" b="T9"/>
              <a:pathLst>
                <a:path w="342" h="186">
                  <a:moveTo>
                    <a:pt x="0" y="186"/>
                  </a:moveTo>
                  <a:lnTo>
                    <a:pt x="342" y="0"/>
                  </a:lnTo>
                </a:path>
              </a:pathLst>
            </a:custGeom>
            <a:noFill/>
            <a:ln w="12700">
              <a:solidFill>
                <a:srgbClr val="000000"/>
              </a:solidFill>
              <a:round/>
              <a:headEnd type="none" w="med" len="med"/>
              <a:tailEnd type="triangle" w="med" len="med"/>
            </a:ln>
            <a:extLst>
              <a:ext uri="{909E8E84-426E-40dd-AFC4-6F175D3DCCD1}">
                <a14:hiddenFill xmlns="" xmlns:a14="http://schemas.microsoft.com/office/drawing/2010/main">
                  <a:solidFill>
                    <a:srgbClr val="FFFFFF"/>
                  </a:solidFill>
                </a14:hiddenFill>
              </a:ext>
            </a:extLst>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ea typeface="ＭＳ Ｐゴシック" charset="0"/>
              </a:endParaRPr>
            </a:p>
          </p:txBody>
        </p:sp>
        <p:sp>
          <p:nvSpPr>
            <p:cNvPr id="172" name="Text Box 212">
              <a:extLst>
                <a:ext uri="{FF2B5EF4-FFF2-40B4-BE49-F238E27FC236}">
                  <a16:creationId xmlns:a16="http://schemas.microsoft.com/office/drawing/2014/main" id="{A1878774-72AF-04AD-CBE4-CDCEB6ACBA9D}"/>
                </a:ext>
              </a:extLst>
            </p:cNvPr>
            <p:cNvSpPr txBox="1">
              <a:spLocks noChangeArrowheads="1"/>
            </p:cNvSpPr>
            <p:nvPr/>
          </p:nvSpPr>
          <p:spPr bwMode="auto">
            <a:xfrm>
              <a:off x="1560" y="3823"/>
              <a:ext cx="1670" cy="52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eaLnBrk="0" fontAlgn="base" latinLnBrk="0" hangingPunct="0">
                <a:lnSpc>
                  <a:spcPct val="80000"/>
                </a:lnSpc>
                <a:spcBef>
                  <a:spcPct val="0"/>
                </a:spcBef>
                <a:spcAft>
                  <a:spcPct val="0"/>
                </a:spcAft>
                <a:buClrTx/>
                <a:buSzTx/>
                <a:buFontTx/>
                <a:buNone/>
                <a:tabLst/>
                <a:defRPr/>
              </a:pPr>
              <a:r>
                <a:rPr kumimoji="0" lang="en-US" sz="2000" b="0" i="0" u="none" strike="noStrike" kern="0" cap="none" spc="0" normalizeH="0" baseline="0" noProof="0" dirty="0">
                  <a:ln>
                    <a:noFill/>
                  </a:ln>
                  <a:solidFill>
                    <a:srgbClr val="000099"/>
                  </a:solidFill>
                  <a:effectLst/>
                  <a:uLnTx/>
                  <a:uFillTx/>
                  <a:latin typeface="+mn-lt"/>
                  <a:ea typeface="ＭＳ Ｐゴシック" charset="0"/>
                </a:rPr>
                <a:t>given these costs,</a:t>
              </a:r>
            </a:p>
            <a:p>
              <a:pPr marL="0" marR="0" lvl="0" indent="0" algn="ctr" defTabSz="914400" eaLnBrk="0" fontAlgn="base" latinLnBrk="0" hangingPunct="0">
                <a:lnSpc>
                  <a:spcPct val="80000"/>
                </a:lnSpc>
                <a:spcBef>
                  <a:spcPct val="0"/>
                </a:spcBef>
                <a:spcAft>
                  <a:spcPct val="0"/>
                </a:spcAft>
                <a:buClrTx/>
                <a:buSzTx/>
                <a:buFontTx/>
                <a:buNone/>
                <a:tabLst/>
                <a:defRPr/>
              </a:pPr>
              <a:r>
                <a:rPr kumimoji="0" lang="en-US" sz="2000" b="0" i="0" u="none" strike="noStrike" kern="0" cap="none" spc="0" normalizeH="0" baseline="0" noProof="0" dirty="0">
                  <a:ln>
                    <a:noFill/>
                  </a:ln>
                  <a:solidFill>
                    <a:srgbClr val="000099"/>
                  </a:solidFill>
                  <a:effectLst/>
                  <a:uLnTx/>
                  <a:uFillTx/>
                  <a:latin typeface="+mn-lt"/>
                  <a:ea typeface="ＭＳ Ｐゴシック" charset="0"/>
                </a:rPr>
                <a:t>find new routing….</a:t>
              </a:r>
            </a:p>
            <a:p>
              <a:pPr marL="0" marR="0" lvl="0" indent="0" algn="ctr" defTabSz="914400" eaLnBrk="0" fontAlgn="base" latinLnBrk="0" hangingPunct="0">
                <a:lnSpc>
                  <a:spcPct val="80000"/>
                </a:lnSpc>
                <a:spcBef>
                  <a:spcPct val="0"/>
                </a:spcBef>
                <a:spcAft>
                  <a:spcPct val="0"/>
                </a:spcAft>
                <a:buClrTx/>
                <a:buSzTx/>
                <a:buFontTx/>
                <a:buNone/>
                <a:tabLst/>
                <a:defRPr/>
              </a:pPr>
              <a:r>
                <a:rPr kumimoji="0" lang="en-US" sz="2000" b="0" i="0" u="none" strike="noStrike" kern="0" cap="none" spc="0" normalizeH="0" baseline="0" noProof="0" dirty="0">
                  <a:ln>
                    <a:noFill/>
                  </a:ln>
                  <a:solidFill>
                    <a:srgbClr val="000099"/>
                  </a:solidFill>
                  <a:effectLst/>
                  <a:uLnTx/>
                  <a:uFillTx/>
                  <a:latin typeface="+mn-lt"/>
                  <a:ea typeface="ＭＳ Ｐゴシック" charset="0"/>
                </a:rPr>
                <a:t>resulting in new costs</a:t>
              </a:r>
            </a:p>
          </p:txBody>
        </p:sp>
        <p:sp>
          <p:nvSpPr>
            <p:cNvPr id="173" name="Line 215">
              <a:extLst>
                <a:ext uri="{FF2B5EF4-FFF2-40B4-BE49-F238E27FC236}">
                  <a16:creationId xmlns:a16="http://schemas.microsoft.com/office/drawing/2014/main" id="{5171B559-1958-EDFD-C809-BA4F5C5F83ED}"/>
                </a:ext>
              </a:extLst>
            </p:cNvPr>
            <p:cNvSpPr>
              <a:spLocks noChangeShapeType="1"/>
            </p:cNvSpPr>
            <p:nvPr/>
          </p:nvSpPr>
          <p:spPr bwMode="auto">
            <a:xfrm flipV="1">
              <a:off x="2358" y="3407"/>
              <a:ext cx="0" cy="156"/>
            </a:xfrm>
            <a:prstGeom prst="line">
              <a:avLst/>
            </a:prstGeom>
            <a:noFill/>
            <a:ln w="19050">
              <a:solidFill>
                <a:srgbClr val="FF0000"/>
              </a:solidFill>
              <a:round/>
              <a:headEnd/>
              <a:tailEnd type="triangle" w="med" len="med"/>
            </a:ln>
            <a:extLst>
              <a:ext uri="{909E8E84-426E-40dd-AFC4-6F175D3DCCD1}">
                <a14:hiddenFill xmlns="" xmlns:a14="http://schemas.microsoft.com/office/drawing/2010/main">
                  <a:noFill/>
                </a14:hiddenFill>
              </a:ext>
            </a:extLst>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ea typeface="ＭＳ Ｐゴシック" charset="0"/>
              </a:endParaRPr>
            </a:p>
          </p:txBody>
        </p:sp>
        <p:sp>
          <p:nvSpPr>
            <p:cNvPr id="174" name="Line 216">
              <a:extLst>
                <a:ext uri="{FF2B5EF4-FFF2-40B4-BE49-F238E27FC236}">
                  <a16:creationId xmlns:a16="http://schemas.microsoft.com/office/drawing/2014/main" id="{AAC372AC-66E1-417B-6350-557C52C98660}"/>
                </a:ext>
              </a:extLst>
            </p:cNvPr>
            <p:cNvSpPr>
              <a:spLocks noChangeShapeType="1"/>
            </p:cNvSpPr>
            <p:nvPr/>
          </p:nvSpPr>
          <p:spPr bwMode="auto">
            <a:xfrm flipV="1">
              <a:off x="1938" y="3119"/>
              <a:ext cx="0" cy="156"/>
            </a:xfrm>
            <a:prstGeom prst="line">
              <a:avLst/>
            </a:prstGeom>
            <a:noFill/>
            <a:ln w="19050">
              <a:solidFill>
                <a:srgbClr val="FF0000"/>
              </a:solidFill>
              <a:round/>
              <a:headEnd/>
              <a:tailEnd type="triangle" w="med" len="med"/>
            </a:ln>
            <a:extLst>
              <a:ext uri="{909E8E84-426E-40dd-AFC4-6F175D3DCCD1}">
                <a14:hiddenFill xmlns="" xmlns:a14="http://schemas.microsoft.com/office/drawing/2010/main">
                  <a:noFill/>
                </a14:hiddenFill>
              </a:ext>
            </a:extLst>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ea typeface="ＭＳ Ｐゴシック" charset="0"/>
              </a:endParaRPr>
            </a:p>
          </p:txBody>
        </p:sp>
        <p:sp>
          <p:nvSpPr>
            <p:cNvPr id="175" name="Line 217">
              <a:extLst>
                <a:ext uri="{FF2B5EF4-FFF2-40B4-BE49-F238E27FC236}">
                  <a16:creationId xmlns:a16="http://schemas.microsoft.com/office/drawing/2014/main" id="{1DCAFAA8-B99A-9D97-8AA3-ABDE0452B67E}"/>
                </a:ext>
              </a:extLst>
            </p:cNvPr>
            <p:cNvSpPr>
              <a:spLocks noChangeShapeType="1"/>
            </p:cNvSpPr>
            <p:nvPr/>
          </p:nvSpPr>
          <p:spPr bwMode="auto">
            <a:xfrm flipV="1">
              <a:off x="2778" y="3122"/>
              <a:ext cx="0" cy="156"/>
            </a:xfrm>
            <a:prstGeom prst="line">
              <a:avLst/>
            </a:prstGeom>
            <a:noFill/>
            <a:ln w="19050">
              <a:solidFill>
                <a:srgbClr val="FF0000"/>
              </a:solidFill>
              <a:round/>
              <a:headEnd/>
              <a:tailEnd type="triangle" w="med" len="med"/>
            </a:ln>
            <a:extLst>
              <a:ext uri="{909E8E84-426E-40dd-AFC4-6F175D3DCCD1}">
                <a14:hiddenFill xmlns="" xmlns:a14="http://schemas.microsoft.com/office/drawing/2010/main">
                  <a:noFill/>
                </a14:hiddenFill>
              </a:ext>
            </a:extLst>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ea typeface="ＭＳ Ｐゴシック" charset="0"/>
              </a:endParaRPr>
            </a:p>
          </p:txBody>
        </p:sp>
      </p:grpSp>
      <p:grpSp>
        <p:nvGrpSpPr>
          <p:cNvPr id="210" name="Group 291">
            <a:extLst>
              <a:ext uri="{FF2B5EF4-FFF2-40B4-BE49-F238E27FC236}">
                <a16:creationId xmlns:a16="http://schemas.microsoft.com/office/drawing/2014/main" id="{D71CF3E7-0E3E-EAA1-3A8D-103E932FC6F0}"/>
              </a:ext>
            </a:extLst>
          </p:cNvPr>
          <p:cNvGrpSpPr>
            <a:grpSpLocks/>
          </p:cNvGrpSpPr>
          <p:nvPr/>
        </p:nvGrpSpPr>
        <p:grpSpPr bwMode="auto">
          <a:xfrm>
            <a:off x="3520440" y="3645535"/>
            <a:ext cx="1430338" cy="966787"/>
            <a:chOff x="1870" y="2772"/>
            <a:chExt cx="901" cy="609"/>
          </a:xfrm>
        </p:grpSpPr>
        <p:sp>
          <p:nvSpPr>
            <p:cNvPr id="211" name="Text Box 292">
              <a:extLst>
                <a:ext uri="{FF2B5EF4-FFF2-40B4-BE49-F238E27FC236}">
                  <a16:creationId xmlns:a16="http://schemas.microsoft.com/office/drawing/2014/main" id="{BD102242-342E-A451-47D1-4EE98271650A}"/>
                </a:ext>
              </a:extLst>
            </p:cNvPr>
            <p:cNvSpPr txBox="1">
              <a:spLocks noChangeArrowheads="1"/>
            </p:cNvSpPr>
            <p:nvPr/>
          </p:nvSpPr>
          <p:spPr bwMode="auto">
            <a:xfrm>
              <a:off x="1870" y="2772"/>
              <a:ext cx="305" cy="19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en-US" sz="1400" b="0" i="0" u="none" strike="noStrike" kern="0" cap="none" spc="0" normalizeH="0" baseline="0" noProof="0" dirty="0">
                  <a:ln>
                    <a:noFill/>
                  </a:ln>
                  <a:solidFill>
                    <a:srgbClr val="000000"/>
                  </a:solidFill>
                  <a:effectLst/>
                  <a:uLnTx/>
                  <a:uFillTx/>
                  <a:latin typeface="Arial" charset="0"/>
                  <a:ea typeface="ＭＳ Ｐゴシック" charset="0"/>
                </a:rPr>
                <a:t>2+e</a:t>
              </a:r>
            </a:p>
          </p:txBody>
        </p:sp>
        <p:sp>
          <p:nvSpPr>
            <p:cNvPr id="212" name="Text Box 293">
              <a:extLst>
                <a:ext uri="{FF2B5EF4-FFF2-40B4-BE49-F238E27FC236}">
                  <a16:creationId xmlns:a16="http://schemas.microsoft.com/office/drawing/2014/main" id="{60DB958B-9C7D-635A-E104-D0104BD25B94}"/>
                </a:ext>
              </a:extLst>
            </p:cNvPr>
            <p:cNvSpPr txBox="1">
              <a:spLocks noChangeArrowheads="1"/>
            </p:cNvSpPr>
            <p:nvPr/>
          </p:nvSpPr>
          <p:spPr bwMode="auto">
            <a:xfrm>
              <a:off x="2593" y="2793"/>
              <a:ext cx="178" cy="19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en-US" sz="1400" b="0" i="0" u="none" strike="noStrike" kern="0" cap="none" spc="0" normalizeH="0" baseline="0" noProof="0" dirty="0">
                  <a:ln>
                    <a:noFill/>
                  </a:ln>
                  <a:solidFill>
                    <a:srgbClr val="000000"/>
                  </a:solidFill>
                  <a:effectLst/>
                  <a:uLnTx/>
                  <a:uFillTx/>
                  <a:latin typeface="Arial" charset="0"/>
                  <a:ea typeface="ＭＳ Ｐゴシック" charset="0"/>
                </a:rPr>
                <a:t>0</a:t>
              </a:r>
            </a:p>
          </p:txBody>
        </p:sp>
        <p:sp>
          <p:nvSpPr>
            <p:cNvPr id="213" name="Text Box 294">
              <a:extLst>
                <a:ext uri="{FF2B5EF4-FFF2-40B4-BE49-F238E27FC236}">
                  <a16:creationId xmlns:a16="http://schemas.microsoft.com/office/drawing/2014/main" id="{226AD2FB-FA52-3483-62F9-92B695A57F5E}"/>
                </a:ext>
              </a:extLst>
            </p:cNvPr>
            <p:cNvSpPr txBox="1">
              <a:spLocks noChangeArrowheads="1"/>
            </p:cNvSpPr>
            <p:nvPr/>
          </p:nvSpPr>
          <p:spPr bwMode="auto">
            <a:xfrm>
              <a:off x="2501" y="3189"/>
              <a:ext cx="178" cy="19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en-US" sz="1400" b="0" i="0" u="none" strike="noStrike" kern="0" cap="none" spc="0" normalizeH="0" baseline="0" noProof="0" dirty="0">
                  <a:ln>
                    <a:noFill/>
                  </a:ln>
                  <a:solidFill>
                    <a:srgbClr val="000000"/>
                  </a:solidFill>
                  <a:effectLst/>
                  <a:uLnTx/>
                  <a:uFillTx/>
                  <a:latin typeface="Arial" charset="0"/>
                  <a:ea typeface="ＭＳ Ｐゴシック" charset="0"/>
                </a:rPr>
                <a:t>0</a:t>
              </a:r>
            </a:p>
          </p:txBody>
        </p:sp>
        <p:sp>
          <p:nvSpPr>
            <p:cNvPr id="214" name="Text Box 295">
              <a:extLst>
                <a:ext uri="{FF2B5EF4-FFF2-40B4-BE49-F238E27FC236}">
                  <a16:creationId xmlns:a16="http://schemas.microsoft.com/office/drawing/2014/main" id="{1869450B-E37D-892C-79D7-C56A18C63939}"/>
                </a:ext>
              </a:extLst>
            </p:cNvPr>
            <p:cNvSpPr txBox="1">
              <a:spLocks noChangeArrowheads="1"/>
            </p:cNvSpPr>
            <p:nvPr/>
          </p:nvSpPr>
          <p:spPr bwMode="auto">
            <a:xfrm>
              <a:off x="1987" y="3153"/>
              <a:ext cx="178" cy="19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en-US" sz="1400" b="0" i="0" u="none" strike="noStrike" kern="0" cap="none" spc="0" normalizeH="0" baseline="0" noProof="0" dirty="0">
                  <a:ln>
                    <a:noFill/>
                  </a:ln>
                  <a:solidFill>
                    <a:srgbClr val="000000"/>
                  </a:solidFill>
                  <a:effectLst/>
                  <a:uLnTx/>
                  <a:uFillTx/>
                  <a:latin typeface="Arial" charset="0"/>
                  <a:ea typeface="ＭＳ Ｐゴシック" charset="0"/>
                </a:rPr>
                <a:t>0</a:t>
              </a:r>
            </a:p>
          </p:txBody>
        </p:sp>
        <p:sp>
          <p:nvSpPr>
            <p:cNvPr id="215" name="Text Box 296">
              <a:extLst>
                <a:ext uri="{FF2B5EF4-FFF2-40B4-BE49-F238E27FC236}">
                  <a16:creationId xmlns:a16="http://schemas.microsoft.com/office/drawing/2014/main" id="{CB51AA2B-0C4E-D6E7-5383-165BE4AE8036}"/>
                </a:ext>
              </a:extLst>
            </p:cNvPr>
            <p:cNvSpPr txBox="1">
              <a:spLocks noChangeArrowheads="1"/>
            </p:cNvSpPr>
            <p:nvPr/>
          </p:nvSpPr>
          <p:spPr bwMode="auto">
            <a:xfrm>
              <a:off x="2135" y="3009"/>
              <a:ext cx="305" cy="19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en-US" sz="1400" b="0" i="0" u="none" strike="noStrike" kern="0" cap="none" spc="0" normalizeH="0" baseline="0" noProof="0" dirty="0">
                  <a:ln>
                    <a:noFill/>
                  </a:ln>
                  <a:solidFill>
                    <a:srgbClr val="000000"/>
                  </a:solidFill>
                  <a:effectLst/>
                  <a:uLnTx/>
                  <a:uFillTx/>
                  <a:latin typeface="Arial" charset="0"/>
                  <a:ea typeface="ＭＳ Ｐゴシック" charset="0"/>
                </a:rPr>
                <a:t>1+e</a:t>
              </a:r>
            </a:p>
          </p:txBody>
        </p:sp>
        <p:sp>
          <p:nvSpPr>
            <p:cNvPr id="216" name="Text Box 297">
              <a:extLst>
                <a:ext uri="{FF2B5EF4-FFF2-40B4-BE49-F238E27FC236}">
                  <a16:creationId xmlns:a16="http://schemas.microsoft.com/office/drawing/2014/main" id="{08310FDE-727D-8AFA-4CDC-2DBE851281FF}"/>
                </a:ext>
              </a:extLst>
            </p:cNvPr>
            <p:cNvSpPr txBox="1">
              <a:spLocks noChangeArrowheads="1"/>
            </p:cNvSpPr>
            <p:nvPr/>
          </p:nvSpPr>
          <p:spPr bwMode="auto">
            <a:xfrm>
              <a:off x="2380" y="3003"/>
              <a:ext cx="178" cy="19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en-US" sz="1400" b="0" i="0" u="none" strike="noStrike" kern="0" cap="none" spc="0" normalizeH="0" baseline="0" noProof="0" dirty="0">
                  <a:ln>
                    <a:noFill/>
                  </a:ln>
                  <a:solidFill>
                    <a:srgbClr val="000000"/>
                  </a:solidFill>
                  <a:effectLst/>
                  <a:uLnTx/>
                  <a:uFillTx/>
                  <a:latin typeface="Arial" charset="0"/>
                  <a:ea typeface="ＭＳ Ｐゴシック" charset="0"/>
                </a:rPr>
                <a:t>1</a:t>
              </a:r>
            </a:p>
          </p:txBody>
        </p:sp>
      </p:grpSp>
      <p:grpSp>
        <p:nvGrpSpPr>
          <p:cNvPr id="217" name="Group 216">
            <a:extLst>
              <a:ext uri="{FF2B5EF4-FFF2-40B4-BE49-F238E27FC236}">
                <a16:creationId xmlns:a16="http://schemas.microsoft.com/office/drawing/2014/main" id="{8A8D147E-D82B-E65A-FB04-76DF465B508D}"/>
              </a:ext>
            </a:extLst>
          </p:cNvPr>
          <p:cNvGrpSpPr/>
          <p:nvPr/>
        </p:nvGrpSpPr>
        <p:grpSpPr>
          <a:xfrm>
            <a:off x="3365818" y="4272915"/>
            <a:ext cx="1854835" cy="769620"/>
            <a:chOff x="490538" y="4465955"/>
            <a:chExt cx="1854835" cy="769620"/>
          </a:xfrm>
        </p:grpSpPr>
        <p:sp>
          <p:nvSpPr>
            <p:cNvPr id="218" name="Text Box 52">
              <a:extLst>
                <a:ext uri="{FF2B5EF4-FFF2-40B4-BE49-F238E27FC236}">
                  <a16:creationId xmlns:a16="http://schemas.microsoft.com/office/drawing/2014/main" id="{CA897D64-30F0-3A6D-7804-98D08539E4FE}"/>
                </a:ext>
              </a:extLst>
            </p:cNvPr>
            <p:cNvSpPr txBox="1">
              <a:spLocks noChangeArrowheads="1"/>
            </p:cNvSpPr>
            <p:nvPr/>
          </p:nvSpPr>
          <p:spPr bwMode="auto">
            <a:xfrm>
              <a:off x="1167130" y="4868862"/>
              <a:ext cx="311150" cy="36671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en-US" sz="1800" b="0" i="0" u="none" strike="noStrike" kern="0" cap="none" spc="0" normalizeH="0" baseline="0" noProof="0" dirty="0">
                  <a:ln>
                    <a:noFill/>
                  </a:ln>
                  <a:solidFill>
                    <a:srgbClr val="FF0000"/>
                  </a:solidFill>
                  <a:effectLst/>
                  <a:uLnTx/>
                  <a:uFillTx/>
                  <a:latin typeface="+mn-lt"/>
                  <a:ea typeface="ＭＳ Ｐゴシック" charset="0"/>
                </a:rPr>
                <a:t>e</a:t>
              </a:r>
              <a:endParaRPr kumimoji="0" lang="en-US" sz="2400" b="0" i="0" u="none" strike="noStrike" kern="0" cap="none" spc="0" normalizeH="0" baseline="0" noProof="0" dirty="0">
                <a:ln>
                  <a:noFill/>
                </a:ln>
                <a:solidFill>
                  <a:srgbClr val="000000"/>
                </a:solidFill>
                <a:effectLst/>
                <a:uLnTx/>
                <a:uFillTx/>
                <a:latin typeface="+mn-lt"/>
                <a:ea typeface="ＭＳ Ｐゴシック" charset="0"/>
              </a:endParaRPr>
            </a:p>
          </p:txBody>
        </p:sp>
        <p:sp>
          <p:nvSpPr>
            <p:cNvPr id="219" name="Text Box 54">
              <a:extLst>
                <a:ext uri="{FF2B5EF4-FFF2-40B4-BE49-F238E27FC236}">
                  <a16:creationId xmlns:a16="http://schemas.microsoft.com/office/drawing/2014/main" id="{04A863B4-8EA8-470E-FEEF-F2A45C41EFAD}"/>
                </a:ext>
              </a:extLst>
            </p:cNvPr>
            <p:cNvSpPr txBox="1">
              <a:spLocks noChangeArrowheads="1"/>
            </p:cNvSpPr>
            <p:nvPr/>
          </p:nvSpPr>
          <p:spPr bwMode="auto">
            <a:xfrm>
              <a:off x="490538" y="4472940"/>
              <a:ext cx="311150" cy="36671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en-US" sz="1800" b="0" i="0" u="none" strike="noStrike" kern="0" cap="none" spc="0" normalizeH="0" baseline="0" noProof="0" dirty="0">
                  <a:ln>
                    <a:noFill/>
                  </a:ln>
                  <a:solidFill>
                    <a:srgbClr val="FF0000"/>
                  </a:solidFill>
                  <a:effectLst/>
                  <a:uLnTx/>
                  <a:uFillTx/>
                  <a:latin typeface="+mn-lt"/>
                  <a:ea typeface="ＭＳ Ｐゴシック" charset="0"/>
                </a:rPr>
                <a:t>1</a:t>
              </a:r>
              <a:endParaRPr kumimoji="0" lang="en-US" sz="2400" b="0" i="0" u="none" strike="noStrike" kern="0" cap="none" spc="0" normalizeH="0" baseline="0" noProof="0" dirty="0">
                <a:ln>
                  <a:noFill/>
                </a:ln>
                <a:solidFill>
                  <a:srgbClr val="000000"/>
                </a:solidFill>
                <a:effectLst/>
                <a:uLnTx/>
                <a:uFillTx/>
                <a:latin typeface="+mn-lt"/>
                <a:ea typeface="ＭＳ Ｐゴシック" charset="0"/>
              </a:endParaRPr>
            </a:p>
          </p:txBody>
        </p:sp>
        <p:sp>
          <p:nvSpPr>
            <p:cNvPr id="220" name="Text Box 56">
              <a:extLst>
                <a:ext uri="{FF2B5EF4-FFF2-40B4-BE49-F238E27FC236}">
                  <a16:creationId xmlns:a16="http://schemas.microsoft.com/office/drawing/2014/main" id="{5BAB751A-1171-271A-79B7-9C5B494A11CC}"/>
                </a:ext>
              </a:extLst>
            </p:cNvPr>
            <p:cNvSpPr txBox="1">
              <a:spLocks noChangeArrowheads="1"/>
            </p:cNvSpPr>
            <p:nvPr/>
          </p:nvSpPr>
          <p:spPr bwMode="auto">
            <a:xfrm>
              <a:off x="2034223" y="4465955"/>
              <a:ext cx="311150" cy="36671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en-US" sz="1800" b="0" i="0" u="none" strike="noStrike" kern="0" cap="none" spc="0" normalizeH="0" baseline="0" noProof="0" dirty="0">
                  <a:ln>
                    <a:noFill/>
                  </a:ln>
                  <a:solidFill>
                    <a:srgbClr val="FF0000"/>
                  </a:solidFill>
                  <a:effectLst/>
                  <a:uLnTx/>
                  <a:uFillTx/>
                  <a:latin typeface="+mn-lt"/>
                  <a:ea typeface="ＭＳ Ｐゴシック" charset="0"/>
                </a:rPr>
                <a:t>1</a:t>
              </a:r>
              <a:endParaRPr kumimoji="0" lang="en-US" sz="2400" b="0" i="0" u="none" strike="noStrike" kern="0" cap="none" spc="0" normalizeH="0" baseline="0" noProof="0" dirty="0">
                <a:ln>
                  <a:noFill/>
                </a:ln>
                <a:solidFill>
                  <a:srgbClr val="000000"/>
                </a:solidFill>
                <a:effectLst/>
                <a:uLnTx/>
                <a:uFillTx/>
                <a:latin typeface="+mn-lt"/>
                <a:ea typeface="ＭＳ Ｐゴシック" charset="0"/>
              </a:endParaRPr>
            </a:p>
          </p:txBody>
        </p:sp>
      </p:grpSp>
      <p:grpSp>
        <p:nvGrpSpPr>
          <p:cNvPr id="62" name="Group 299">
            <a:extLst>
              <a:ext uri="{FF2B5EF4-FFF2-40B4-BE49-F238E27FC236}">
                <a16:creationId xmlns:a16="http://schemas.microsoft.com/office/drawing/2014/main" id="{123E2F00-C552-4851-D69C-C2750066125B}"/>
              </a:ext>
            </a:extLst>
          </p:cNvPr>
          <p:cNvGrpSpPr>
            <a:grpSpLocks/>
          </p:cNvGrpSpPr>
          <p:nvPr/>
        </p:nvGrpSpPr>
        <p:grpSpPr bwMode="auto">
          <a:xfrm>
            <a:off x="6509069" y="3455988"/>
            <a:ext cx="2443162" cy="2752726"/>
            <a:chOff x="1721" y="2639"/>
            <a:chExt cx="1539" cy="1734"/>
          </a:xfrm>
        </p:grpSpPr>
        <p:sp>
          <p:nvSpPr>
            <p:cNvPr id="63" name="Freeform 300">
              <a:extLst>
                <a:ext uri="{FF2B5EF4-FFF2-40B4-BE49-F238E27FC236}">
                  <a16:creationId xmlns:a16="http://schemas.microsoft.com/office/drawing/2014/main" id="{016A27AF-4E93-BC5F-59E6-4606F66460FB}"/>
                </a:ext>
              </a:extLst>
            </p:cNvPr>
            <p:cNvSpPr>
              <a:spLocks/>
            </p:cNvSpPr>
            <p:nvPr/>
          </p:nvSpPr>
          <p:spPr bwMode="auto">
            <a:xfrm>
              <a:off x="1752" y="2639"/>
              <a:ext cx="1225" cy="854"/>
            </a:xfrm>
            <a:custGeom>
              <a:avLst/>
              <a:gdLst>
                <a:gd name="T0" fmla="*/ 0 w 1225"/>
                <a:gd name="T1" fmla="*/ 387 h 854"/>
                <a:gd name="T2" fmla="*/ 168 w 1225"/>
                <a:gd name="T3" fmla="*/ 162 h 854"/>
                <a:gd name="T4" fmla="*/ 486 w 1225"/>
                <a:gd name="T5" fmla="*/ 18 h 854"/>
                <a:gd name="T6" fmla="*/ 822 w 1225"/>
                <a:gd name="T7" fmla="*/ 30 h 854"/>
                <a:gd name="T8" fmla="*/ 1152 w 1225"/>
                <a:gd name="T9" fmla="*/ 267 h 854"/>
                <a:gd name="T10" fmla="*/ 1188 w 1225"/>
                <a:gd name="T11" fmla="*/ 537 h 854"/>
                <a:gd name="T12" fmla="*/ 927 w 1225"/>
                <a:gd name="T13" fmla="*/ 780 h 854"/>
                <a:gd name="T14" fmla="*/ 447 w 1225"/>
                <a:gd name="T15" fmla="*/ 837 h 854"/>
                <a:gd name="T16" fmla="*/ 177 w 1225"/>
                <a:gd name="T17" fmla="*/ 675 h 854"/>
                <a:gd name="T18" fmla="*/ 0 w 1225"/>
                <a:gd name="T19" fmla="*/ 387 h 854"/>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1225"/>
                <a:gd name="T31" fmla="*/ 0 h 854"/>
                <a:gd name="T32" fmla="*/ 1225 w 1225"/>
                <a:gd name="T33" fmla="*/ 854 h 854"/>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1225" h="854">
                  <a:moveTo>
                    <a:pt x="0" y="387"/>
                  </a:moveTo>
                  <a:cubicBezTo>
                    <a:pt x="0" y="243"/>
                    <a:pt x="87" y="223"/>
                    <a:pt x="168" y="162"/>
                  </a:cubicBezTo>
                  <a:cubicBezTo>
                    <a:pt x="249" y="101"/>
                    <a:pt x="377" y="40"/>
                    <a:pt x="486" y="18"/>
                  </a:cubicBezTo>
                  <a:cubicBezTo>
                    <a:pt x="615" y="6"/>
                    <a:pt x="684" y="0"/>
                    <a:pt x="822" y="30"/>
                  </a:cubicBezTo>
                  <a:cubicBezTo>
                    <a:pt x="960" y="60"/>
                    <a:pt x="1099" y="169"/>
                    <a:pt x="1152" y="267"/>
                  </a:cubicBezTo>
                  <a:cubicBezTo>
                    <a:pt x="1213" y="351"/>
                    <a:pt x="1225" y="452"/>
                    <a:pt x="1188" y="537"/>
                  </a:cubicBezTo>
                  <a:cubicBezTo>
                    <a:pt x="1151" y="622"/>
                    <a:pt x="1050" y="730"/>
                    <a:pt x="927" y="780"/>
                  </a:cubicBezTo>
                  <a:cubicBezTo>
                    <a:pt x="804" y="830"/>
                    <a:pt x="572" y="854"/>
                    <a:pt x="447" y="837"/>
                  </a:cubicBezTo>
                  <a:cubicBezTo>
                    <a:pt x="322" y="820"/>
                    <a:pt x="251" y="750"/>
                    <a:pt x="177" y="675"/>
                  </a:cubicBezTo>
                  <a:cubicBezTo>
                    <a:pt x="103" y="600"/>
                    <a:pt x="0" y="531"/>
                    <a:pt x="0" y="387"/>
                  </a:cubicBezTo>
                  <a:close/>
                </a:path>
              </a:pathLst>
            </a:custGeom>
            <a:solidFill>
              <a:srgbClr val="9CE0FA"/>
            </a:solidFill>
            <a:ln>
              <a:noFill/>
            </a:ln>
            <a:extLst>
              <a:ext uri="{91240B29-F687-4f45-9708-019B960494DF}">
                <a14:hiddenLine xmlns="" xmlns:a14="http://schemas.microsoft.com/office/drawing/2010/main" w="9525">
                  <a:solidFill>
                    <a:srgbClr val="000000"/>
                  </a:solidFill>
                  <a:round/>
                  <a:headEnd/>
                  <a:tailEnd/>
                </a14:hiddenLine>
              </a:ext>
            </a:extLst>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ea typeface="ＭＳ Ｐゴシック" charset="0"/>
              </a:endParaRPr>
            </a:p>
          </p:txBody>
        </p:sp>
        <p:sp>
          <p:nvSpPr>
            <p:cNvPr id="128" name="Freeform 301">
              <a:extLst>
                <a:ext uri="{FF2B5EF4-FFF2-40B4-BE49-F238E27FC236}">
                  <a16:creationId xmlns:a16="http://schemas.microsoft.com/office/drawing/2014/main" id="{7F8D1DCB-83A3-D3E0-A8C2-B47E56132DA8}"/>
                </a:ext>
              </a:extLst>
            </p:cNvPr>
            <p:cNvSpPr>
              <a:spLocks/>
            </p:cNvSpPr>
            <p:nvPr/>
          </p:nvSpPr>
          <p:spPr bwMode="auto">
            <a:xfrm>
              <a:off x="2010" y="2852"/>
              <a:ext cx="246" cy="132"/>
            </a:xfrm>
            <a:custGeom>
              <a:avLst/>
              <a:gdLst>
                <a:gd name="T0" fmla="*/ 0 w 342"/>
                <a:gd name="T1" fmla="*/ 9 h 186"/>
                <a:gd name="T2" fmla="*/ 17 w 342"/>
                <a:gd name="T3" fmla="*/ 0 h 186"/>
                <a:gd name="T4" fmla="*/ 0 60000 65536"/>
                <a:gd name="T5" fmla="*/ 0 60000 65536"/>
                <a:gd name="T6" fmla="*/ 0 w 342"/>
                <a:gd name="T7" fmla="*/ 0 h 186"/>
                <a:gd name="T8" fmla="*/ 342 w 342"/>
                <a:gd name="T9" fmla="*/ 186 h 186"/>
              </a:gdLst>
              <a:ahLst/>
              <a:cxnLst>
                <a:cxn ang="T4">
                  <a:pos x="T0" y="T1"/>
                </a:cxn>
                <a:cxn ang="T5">
                  <a:pos x="T2" y="T3"/>
                </a:cxn>
              </a:cxnLst>
              <a:rect l="T6" t="T7" r="T8" b="T9"/>
              <a:pathLst>
                <a:path w="342" h="186">
                  <a:moveTo>
                    <a:pt x="0" y="186"/>
                  </a:moveTo>
                  <a:lnTo>
                    <a:pt x="342" y="0"/>
                  </a:lnTo>
                </a:path>
              </a:pathLst>
            </a:custGeom>
            <a:noFill/>
            <a:ln w="12700">
              <a:solidFill>
                <a:srgbClr val="000000"/>
              </a:solidFill>
              <a:round/>
              <a:headEnd type="none" w="med" len="med"/>
              <a:tailEnd type="triangle" w="med" len="med"/>
            </a:ln>
            <a:extLst>
              <a:ext uri="{909E8E84-426E-40dd-AFC4-6F175D3DCCD1}">
                <a14:hiddenFill xmlns="" xmlns:a14="http://schemas.microsoft.com/office/drawing/2010/main">
                  <a:solidFill>
                    <a:srgbClr val="FFFFFF"/>
                  </a:solidFill>
                </a14:hiddenFill>
              </a:ext>
            </a:extLst>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ea typeface="ＭＳ Ｐゴシック" charset="0"/>
              </a:endParaRPr>
            </a:p>
          </p:txBody>
        </p:sp>
        <p:grpSp>
          <p:nvGrpSpPr>
            <p:cNvPr id="129" name="Group 302">
              <a:extLst>
                <a:ext uri="{FF2B5EF4-FFF2-40B4-BE49-F238E27FC236}">
                  <a16:creationId xmlns:a16="http://schemas.microsoft.com/office/drawing/2014/main" id="{E1077C79-8224-898E-18EB-593BBD1470DC}"/>
                </a:ext>
              </a:extLst>
            </p:cNvPr>
            <p:cNvGrpSpPr>
              <a:grpSpLocks/>
            </p:cNvGrpSpPr>
            <p:nvPr/>
          </p:nvGrpSpPr>
          <p:grpSpPr bwMode="auto">
            <a:xfrm>
              <a:off x="2203" y="2652"/>
              <a:ext cx="316" cy="252"/>
              <a:chOff x="1747" y="3190"/>
              <a:chExt cx="316" cy="252"/>
            </a:xfrm>
          </p:grpSpPr>
          <p:sp>
            <p:nvSpPr>
              <p:cNvPr id="227" name="Oval 303">
                <a:extLst>
                  <a:ext uri="{FF2B5EF4-FFF2-40B4-BE49-F238E27FC236}">
                    <a16:creationId xmlns:a16="http://schemas.microsoft.com/office/drawing/2014/main" id="{A6D39E38-3122-9442-B2E3-C7CF9B1B484A}"/>
                  </a:ext>
                </a:extLst>
              </p:cNvPr>
              <p:cNvSpPr>
                <a:spLocks noChangeArrowheads="1"/>
              </p:cNvSpPr>
              <p:nvPr/>
            </p:nvSpPr>
            <p:spPr bwMode="auto">
              <a:xfrm>
                <a:off x="1750" y="3308"/>
                <a:ext cx="313" cy="81"/>
              </a:xfrm>
              <a:prstGeom prst="ellipse">
                <a:avLst/>
              </a:prstGeom>
              <a:solidFill>
                <a:srgbClr val="CCCCFF"/>
              </a:solidFill>
              <a:ln w="12700">
                <a:solidFill>
                  <a:srgbClr val="000000"/>
                </a:solidFill>
                <a:round/>
                <a:headEnd/>
                <a:tailEnd/>
              </a:ln>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ea typeface="ＭＳ Ｐゴシック" charset="0"/>
                </a:endParaRPr>
              </a:p>
            </p:txBody>
          </p:sp>
          <p:sp>
            <p:nvSpPr>
              <p:cNvPr id="228" name="Line 304">
                <a:extLst>
                  <a:ext uri="{FF2B5EF4-FFF2-40B4-BE49-F238E27FC236}">
                    <a16:creationId xmlns:a16="http://schemas.microsoft.com/office/drawing/2014/main" id="{49074BEC-0351-F20F-BC2B-6CAF55096685}"/>
                  </a:ext>
                </a:extLst>
              </p:cNvPr>
              <p:cNvSpPr>
                <a:spLocks noChangeShapeType="1"/>
              </p:cNvSpPr>
              <p:nvPr/>
            </p:nvSpPr>
            <p:spPr bwMode="auto">
              <a:xfrm>
                <a:off x="1750" y="3301"/>
                <a:ext cx="0" cy="50"/>
              </a:xfrm>
              <a:prstGeom prst="line">
                <a:avLst/>
              </a:prstGeom>
              <a:noFill/>
              <a:ln w="12700">
                <a:solidFill>
                  <a:srgbClr val="000000"/>
                </a:solidFill>
                <a:round/>
                <a:headEnd/>
                <a:tailEnd/>
              </a:ln>
              <a:extLst>
                <a:ext uri="{909E8E84-426E-40dd-AFC4-6F175D3DCCD1}">
                  <a14:hiddenFill xmlns="" xmlns:a14="http://schemas.microsoft.com/office/drawing/2010/main">
                    <a:noFill/>
                  </a14:hiddenFill>
                </a:ext>
              </a:extLst>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ea typeface="ＭＳ Ｐゴシック" charset="0"/>
                </a:endParaRPr>
              </a:p>
            </p:txBody>
          </p:sp>
          <p:sp>
            <p:nvSpPr>
              <p:cNvPr id="229" name="Line 305">
                <a:extLst>
                  <a:ext uri="{FF2B5EF4-FFF2-40B4-BE49-F238E27FC236}">
                    <a16:creationId xmlns:a16="http://schemas.microsoft.com/office/drawing/2014/main" id="{8164970B-97B0-BBF6-6C4D-7BE70CBD31B4}"/>
                  </a:ext>
                </a:extLst>
              </p:cNvPr>
              <p:cNvSpPr>
                <a:spLocks noChangeShapeType="1"/>
              </p:cNvSpPr>
              <p:nvPr/>
            </p:nvSpPr>
            <p:spPr bwMode="auto">
              <a:xfrm>
                <a:off x="2063" y="3301"/>
                <a:ext cx="0" cy="50"/>
              </a:xfrm>
              <a:prstGeom prst="line">
                <a:avLst/>
              </a:prstGeom>
              <a:noFill/>
              <a:ln w="12700">
                <a:solidFill>
                  <a:srgbClr val="000000"/>
                </a:solidFill>
                <a:round/>
                <a:headEnd/>
                <a:tailEnd/>
              </a:ln>
              <a:extLst>
                <a:ext uri="{909E8E84-426E-40dd-AFC4-6F175D3DCCD1}">
                  <a14:hiddenFill xmlns="" xmlns:a14="http://schemas.microsoft.com/office/drawing/2010/main">
                    <a:noFill/>
                  </a14:hiddenFill>
                </a:ext>
              </a:extLst>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ea typeface="ＭＳ Ｐゴシック" charset="0"/>
                </a:endParaRPr>
              </a:p>
            </p:txBody>
          </p:sp>
          <p:sp>
            <p:nvSpPr>
              <p:cNvPr id="230" name="Rectangle 306">
                <a:extLst>
                  <a:ext uri="{FF2B5EF4-FFF2-40B4-BE49-F238E27FC236}">
                    <a16:creationId xmlns:a16="http://schemas.microsoft.com/office/drawing/2014/main" id="{E659B226-F977-17F3-0676-A2175E6AFEE8}"/>
                  </a:ext>
                </a:extLst>
              </p:cNvPr>
              <p:cNvSpPr>
                <a:spLocks noChangeArrowheads="1"/>
              </p:cNvSpPr>
              <p:nvPr/>
            </p:nvSpPr>
            <p:spPr bwMode="auto">
              <a:xfrm>
                <a:off x="1750" y="3301"/>
                <a:ext cx="310" cy="49"/>
              </a:xfrm>
              <a:prstGeom prst="rect">
                <a:avLst/>
              </a:prstGeom>
              <a:solidFill>
                <a:srgbClr val="CCCCFF"/>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wrap="none" anchor="ctr"/>
              <a:lstStyle/>
              <a:p>
                <a:pPr marL="0" marR="0" lvl="0" indent="0" algn="ctr" defTabSz="914400" eaLnBrk="0" fontAlgn="base" latinLnBrk="0" hangingPunct="0">
                  <a:lnSpc>
                    <a:spcPct val="100000"/>
                  </a:lnSpc>
                  <a:spcBef>
                    <a:spcPct val="0"/>
                  </a:spcBef>
                  <a:spcAft>
                    <a:spcPct val="0"/>
                  </a:spcAft>
                  <a:buClrTx/>
                  <a:buSzTx/>
                  <a:buFontTx/>
                  <a:buNone/>
                  <a:tabLst/>
                  <a:defRPr/>
                </a:pPr>
                <a:endParaRPr kumimoji="0" lang="en-US" sz="2400" b="0" i="0" u="none" strike="noStrike" kern="0" cap="none" spc="0" normalizeH="0" baseline="0" noProof="0" dirty="0">
                  <a:ln>
                    <a:noFill/>
                  </a:ln>
                  <a:solidFill>
                    <a:srgbClr val="000000"/>
                  </a:solidFill>
                  <a:effectLst/>
                  <a:uLnTx/>
                  <a:uFillTx/>
                  <a:ea typeface="ＭＳ Ｐゴシック" charset="0"/>
                </a:endParaRPr>
              </a:p>
            </p:txBody>
          </p:sp>
          <p:sp>
            <p:nvSpPr>
              <p:cNvPr id="231" name="Oval 307">
                <a:extLst>
                  <a:ext uri="{FF2B5EF4-FFF2-40B4-BE49-F238E27FC236}">
                    <a16:creationId xmlns:a16="http://schemas.microsoft.com/office/drawing/2014/main" id="{352C77AD-861F-64CF-8525-B6D1AAAE1E23}"/>
                  </a:ext>
                </a:extLst>
              </p:cNvPr>
              <p:cNvSpPr>
                <a:spLocks noChangeArrowheads="1"/>
              </p:cNvSpPr>
              <p:nvPr/>
            </p:nvSpPr>
            <p:spPr bwMode="auto">
              <a:xfrm>
                <a:off x="1747" y="3242"/>
                <a:ext cx="313" cy="95"/>
              </a:xfrm>
              <a:prstGeom prst="ellipse">
                <a:avLst/>
              </a:prstGeom>
              <a:solidFill>
                <a:srgbClr val="CCCCFF"/>
              </a:solidFill>
              <a:ln w="12700">
                <a:solidFill>
                  <a:srgbClr val="000000"/>
                </a:solidFill>
                <a:round/>
                <a:headEnd/>
                <a:tailEnd/>
              </a:ln>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ea typeface="ＭＳ Ｐゴシック" charset="0"/>
                </a:endParaRPr>
              </a:p>
            </p:txBody>
          </p:sp>
          <p:grpSp>
            <p:nvGrpSpPr>
              <p:cNvPr id="232" name="Group 308">
                <a:extLst>
                  <a:ext uri="{FF2B5EF4-FFF2-40B4-BE49-F238E27FC236}">
                    <a16:creationId xmlns:a16="http://schemas.microsoft.com/office/drawing/2014/main" id="{434B50ED-5340-DCD2-C7F8-89DECBABE65D}"/>
                  </a:ext>
                </a:extLst>
              </p:cNvPr>
              <p:cNvGrpSpPr>
                <a:grpSpLocks/>
              </p:cNvGrpSpPr>
              <p:nvPr/>
            </p:nvGrpSpPr>
            <p:grpSpPr bwMode="auto">
              <a:xfrm>
                <a:off x="1799" y="3190"/>
                <a:ext cx="194" cy="252"/>
                <a:chOff x="2960" y="2425"/>
                <a:chExt cx="197" cy="252"/>
              </a:xfrm>
            </p:grpSpPr>
            <p:sp>
              <p:nvSpPr>
                <p:cNvPr id="233" name="Rectangle 309">
                  <a:extLst>
                    <a:ext uri="{FF2B5EF4-FFF2-40B4-BE49-F238E27FC236}">
                      <a16:creationId xmlns:a16="http://schemas.microsoft.com/office/drawing/2014/main" id="{E84D6635-62D1-6CA9-310D-086FC15884A4}"/>
                    </a:ext>
                  </a:extLst>
                </p:cNvPr>
                <p:cNvSpPr>
                  <a:spLocks noChangeArrowheads="1"/>
                </p:cNvSpPr>
                <p:nvPr/>
              </p:nvSpPr>
              <p:spPr bwMode="auto">
                <a:xfrm>
                  <a:off x="2982" y="2490"/>
                  <a:ext cx="144" cy="132"/>
                </a:xfrm>
                <a:prstGeom prst="rect">
                  <a:avLst/>
                </a:prstGeom>
                <a:solidFill>
                  <a:srgbClr val="CCCCFF"/>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ea typeface="ＭＳ Ｐゴシック" charset="0"/>
                  </a:endParaRPr>
                </a:p>
              </p:txBody>
            </p:sp>
            <p:sp>
              <p:nvSpPr>
                <p:cNvPr id="234" name="Text Box 310">
                  <a:extLst>
                    <a:ext uri="{FF2B5EF4-FFF2-40B4-BE49-F238E27FC236}">
                      <a16:creationId xmlns:a16="http://schemas.microsoft.com/office/drawing/2014/main" id="{8E06769E-8392-42D6-8958-F1645C07537C}"/>
                    </a:ext>
                  </a:extLst>
                </p:cNvPr>
                <p:cNvSpPr txBox="1">
                  <a:spLocks noChangeArrowheads="1"/>
                </p:cNvSpPr>
                <p:nvPr/>
              </p:nvSpPr>
              <p:spPr bwMode="auto">
                <a:xfrm>
                  <a:off x="2960" y="2425"/>
                  <a:ext cx="197" cy="25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en-US" sz="2000" b="0" i="0" u="none" strike="noStrike" kern="0" cap="none" spc="0" normalizeH="0" baseline="0" noProof="0" dirty="0">
                      <a:ln>
                        <a:noFill/>
                      </a:ln>
                      <a:solidFill>
                        <a:srgbClr val="000000"/>
                      </a:solidFill>
                      <a:effectLst/>
                      <a:uLnTx/>
                      <a:uFillTx/>
                      <a:latin typeface="+mn-lt"/>
                      <a:ea typeface="ＭＳ Ｐゴシック" charset="0"/>
                    </a:rPr>
                    <a:t>a</a:t>
                  </a:r>
                  <a:endParaRPr kumimoji="0" lang="en-US" sz="2400" b="0" i="0" u="none" strike="noStrike" kern="0" cap="none" spc="0" normalizeH="0" baseline="0" noProof="0" dirty="0">
                    <a:ln>
                      <a:noFill/>
                    </a:ln>
                    <a:solidFill>
                      <a:srgbClr val="000000"/>
                    </a:solidFill>
                    <a:effectLst/>
                    <a:uLnTx/>
                    <a:uFillTx/>
                    <a:latin typeface="+mn-lt"/>
                    <a:ea typeface="ＭＳ Ｐゴシック" charset="0"/>
                  </a:endParaRPr>
                </a:p>
              </p:txBody>
            </p:sp>
          </p:grpSp>
        </p:grpSp>
        <p:grpSp>
          <p:nvGrpSpPr>
            <p:cNvPr id="130" name="Group 311">
              <a:extLst>
                <a:ext uri="{FF2B5EF4-FFF2-40B4-BE49-F238E27FC236}">
                  <a16:creationId xmlns:a16="http://schemas.microsoft.com/office/drawing/2014/main" id="{16D6097A-2ED6-7085-D20D-FB5298E1EA5C}"/>
                </a:ext>
              </a:extLst>
            </p:cNvPr>
            <p:cNvGrpSpPr>
              <a:grpSpLocks/>
            </p:cNvGrpSpPr>
            <p:nvPr/>
          </p:nvGrpSpPr>
          <p:grpSpPr bwMode="auto">
            <a:xfrm>
              <a:off x="1795" y="2907"/>
              <a:ext cx="316" cy="252"/>
              <a:chOff x="2221" y="3571"/>
              <a:chExt cx="316" cy="252"/>
            </a:xfrm>
          </p:grpSpPr>
          <p:sp>
            <p:nvSpPr>
              <p:cNvPr id="159" name="Oval 312">
                <a:extLst>
                  <a:ext uri="{FF2B5EF4-FFF2-40B4-BE49-F238E27FC236}">
                    <a16:creationId xmlns:a16="http://schemas.microsoft.com/office/drawing/2014/main" id="{DDA32B7C-9DD5-BC09-A369-9B93D632478E}"/>
                  </a:ext>
                </a:extLst>
              </p:cNvPr>
              <p:cNvSpPr>
                <a:spLocks noChangeArrowheads="1"/>
              </p:cNvSpPr>
              <p:nvPr/>
            </p:nvSpPr>
            <p:spPr bwMode="auto">
              <a:xfrm>
                <a:off x="2224" y="3695"/>
                <a:ext cx="313" cy="81"/>
              </a:xfrm>
              <a:prstGeom prst="ellipse">
                <a:avLst/>
              </a:prstGeom>
              <a:solidFill>
                <a:srgbClr val="CCCCFF"/>
              </a:solidFill>
              <a:ln w="12700">
                <a:solidFill>
                  <a:srgbClr val="000000"/>
                </a:solidFill>
                <a:round/>
                <a:headEnd/>
                <a:tailEnd/>
              </a:ln>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ea typeface="ＭＳ Ｐゴシック" charset="0"/>
                </a:endParaRPr>
              </a:p>
            </p:txBody>
          </p:sp>
          <p:sp>
            <p:nvSpPr>
              <p:cNvPr id="209" name="Line 313">
                <a:extLst>
                  <a:ext uri="{FF2B5EF4-FFF2-40B4-BE49-F238E27FC236}">
                    <a16:creationId xmlns:a16="http://schemas.microsoft.com/office/drawing/2014/main" id="{ADE17C72-E288-0BF2-1700-3138433A98E9}"/>
                  </a:ext>
                </a:extLst>
              </p:cNvPr>
              <p:cNvSpPr>
                <a:spLocks noChangeShapeType="1"/>
              </p:cNvSpPr>
              <p:nvPr/>
            </p:nvSpPr>
            <p:spPr bwMode="auto">
              <a:xfrm>
                <a:off x="2224" y="3688"/>
                <a:ext cx="0" cy="50"/>
              </a:xfrm>
              <a:prstGeom prst="line">
                <a:avLst/>
              </a:prstGeom>
              <a:noFill/>
              <a:ln w="12700">
                <a:solidFill>
                  <a:srgbClr val="000000"/>
                </a:solidFill>
                <a:round/>
                <a:headEnd/>
                <a:tailEnd/>
              </a:ln>
              <a:extLst>
                <a:ext uri="{909E8E84-426E-40dd-AFC4-6F175D3DCCD1}">
                  <a14:hiddenFill xmlns="" xmlns:a14="http://schemas.microsoft.com/office/drawing/2010/main">
                    <a:noFill/>
                  </a14:hiddenFill>
                </a:ext>
              </a:extLst>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ea typeface="ＭＳ Ｐゴシック" charset="0"/>
                </a:endParaRPr>
              </a:p>
            </p:txBody>
          </p:sp>
          <p:sp>
            <p:nvSpPr>
              <p:cNvPr id="221" name="Line 314">
                <a:extLst>
                  <a:ext uri="{FF2B5EF4-FFF2-40B4-BE49-F238E27FC236}">
                    <a16:creationId xmlns:a16="http://schemas.microsoft.com/office/drawing/2014/main" id="{FFAD35C4-0B93-9E9C-A6F3-707985267DD6}"/>
                  </a:ext>
                </a:extLst>
              </p:cNvPr>
              <p:cNvSpPr>
                <a:spLocks noChangeShapeType="1"/>
              </p:cNvSpPr>
              <p:nvPr/>
            </p:nvSpPr>
            <p:spPr bwMode="auto">
              <a:xfrm>
                <a:off x="2537" y="3688"/>
                <a:ext cx="0" cy="50"/>
              </a:xfrm>
              <a:prstGeom prst="line">
                <a:avLst/>
              </a:prstGeom>
              <a:noFill/>
              <a:ln w="12700">
                <a:solidFill>
                  <a:srgbClr val="000000"/>
                </a:solidFill>
                <a:round/>
                <a:headEnd/>
                <a:tailEnd/>
              </a:ln>
              <a:extLst>
                <a:ext uri="{909E8E84-426E-40dd-AFC4-6F175D3DCCD1}">
                  <a14:hiddenFill xmlns="" xmlns:a14="http://schemas.microsoft.com/office/drawing/2010/main">
                    <a:noFill/>
                  </a14:hiddenFill>
                </a:ext>
              </a:extLst>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ea typeface="ＭＳ Ｐゴシック" charset="0"/>
                </a:endParaRPr>
              </a:p>
            </p:txBody>
          </p:sp>
          <p:sp>
            <p:nvSpPr>
              <p:cNvPr id="222" name="Rectangle 315">
                <a:extLst>
                  <a:ext uri="{FF2B5EF4-FFF2-40B4-BE49-F238E27FC236}">
                    <a16:creationId xmlns:a16="http://schemas.microsoft.com/office/drawing/2014/main" id="{25E0D6E5-3B94-6A57-52B2-4B78A5823E18}"/>
                  </a:ext>
                </a:extLst>
              </p:cNvPr>
              <p:cNvSpPr>
                <a:spLocks noChangeArrowheads="1"/>
              </p:cNvSpPr>
              <p:nvPr/>
            </p:nvSpPr>
            <p:spPr bwMode="auto">
              <a:xfrm>
                <a:off x="2224" y="3688"/>
                <a:ext cx="310" cy="49"/>
              </a:xfrm>
              <a:prstGeom prst="rect">
                <a:avLst/>
              </a:prstGeom>
              <a:solidFill>
                <a:srgbClr val="CCCCFF"/>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wrap="none" anchor="ctr"/>
              <a:lstStyle/>
              <a:p>
                <a:pPr marL="0" marR="0" lvl="0" indent="0" algn="ctr" defTabSz="914400" eaLnBrk="0" fontAlgn="base" latinLnBrk="0" hangingPunct="0">
                  <a:lnSpc>
                    <a:spcPct val="100000"/>
                  </a:lnSpc>
                  <a:spcBef>
                    <a:spcPct val="0"/>
                  </a:spcBef>
                  <a:spcAft>
                    <a:spcPct val="0"/>
                  </a:spcAft>
                  <a:buClrTx/>
                  <a:buSzTx/>
                  <a:buFontTx/>
                  <a:buNone/>
                  <a:tabLst/>
                  <a:defRPr/>
                </a:pPr>
                <a:endParaRPr kumimoji="0" lang="en-US" sz="2400" b="0" i="0" u="none" strike="noStrike" kern="0" cap="none" spc="0" normalizeH="0" baseline="0" noProof="0" dirty="0">
                  <a:ln>
                    <a:noFill/>
                  </a:ln>
                  <a:solidFill>
                    <a:srgbClr val="000000"/>
                  </a:solidFill>
                  <a:effectLst/>
                  <a:uLnTx/>
                  <a:uFillTx/>
                  <a:ea typeface="ＭＳ Ｐゴシック" charset="0"/>
                </a:endParaRPr>
              </a:p>
            </p:txBody>
          </p:sp>
          <p:sp>
            <p:nvSpPr>
              <p:cNvPr id="223" name="Oval 316">
                <a:extLst>
                  <a:ext uri="{FF2B5EF4-FFF2-40B4-BE49-F238E27FC236}">
                    <a16:creationId xmlns:a16="http://schemas.microsoft.com/office/drawing/2014/main" id="{EC4C4961-A8DF-1A7F-4E31-9940C4BB2E33}"/>
                  </a:ext>
                </a:extLst>
              </p:cNvPr>
              <p:cNvSpPr>
                <a:spLocks noChangeArrowheads="1"/>
              </p:cNvSpPr>
              <p:nvPr/>
            </p:nvSpPr>
            <p:spPr bwMode="auto">
              <a:xfrm>
                <a:off x="2221" y="3629"/>
                <a:ext cx="313" cy="95"/>
              </a:xfrm>
              <a:prstGeom prst="ellipse">
                <a:avLst/>
              </a:prstGeom>
              <a:solidFill>
                <a:srgbClr val="CCCCFF"/>
              </a:solidFill>
              <a:ln w="12700">
                <a:solidFill>
                  <a:srgbClr val="000000"/>
                </a:solidFill>
                <a:round/>
                <a:headEnd/>
                <a:tailEnd/>
              </a:ln>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ea typeface="ＭＳ Ｐゴシック" charset="0"/>
                </a:endParaRPr>
              </a:p>
            </p:txBody>
          </p:sp>
          <p:grpSp>
            <p:nvGrpSpPr>
              <p:cNvPr id="224" name="Group 317">
                <a:extLst>
                  <a:ext uri="{FF2B5EF4-FFF2-40B4-BE49-F238E27FC236}">
                    <a16:creationId xmlns:a16="http://schemas.microsoft.com/office/drawing/2014/main" id="{BC3314D7-669F-86B7-3629-3EF61B122C5E}"/>
                  </a:ext>
                </a:extLst>
              </p:cNvPr>
              <p:cNvGrpSpPr>
                <a:grpSpLocks/>
              </p:cNvGrpSpPr>
              <p:nvPr/>
            </p:nvGrpSpPr>
            <p:grpSpPr bwMode="auto">
              <a:xfrm>
                <a:off x="2283" y="3571"/>
                <a:ext cx="206" cy="252"/>
                <a:chOff x="2954" y="2425"/>
                <a:chExt cx="209" cy="252"/>
              </a:xfrm>
            </p:grpSpPr>
            <p:sp>
              <p:nvSpPr>
                <p:cNvPr id="225" name="Rectangle 318">
                  <a:extLst>
                    <a:ext uri="{FF2B5EF4-FFF2-40B4-BE49-F238E27FC236}">
                      <a16:creationId xmlns:a16="http://schemas.microsoft.com/office/drawing/2014/main" id="{6C2D5481-E1AE-E690-E93B-1F6D72D629A8}"/>
                    </a:ext>
                  </a:extLst>
                </p:cNvPr>
                <p:cNvSpPr>
                  <a:spLocks noChangeArrowheads="1"/>
                </p:cNvSpPr>
                <p:nvPr/>
              </p:nvSpPr>
              <p:spPr bwMode="auto">
                <a:xfrm>
                  <a:off x="2982" y="2490"/>
                  <a:ext cx="146" cy="132"/>
                </a:xfrm>
                <a:prstGeom prst="rect">
                  <a:avLst/>
                </a:prstGeom>
                <a:solidFill>
                  <a:srgbClr val="CCCCFF"/>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ea typeface="ＭＳ Ｐゴシック" charset="0"/>
                  </a:endParaRPr>
                </a:p>
              </p:txBody>
            </p:sp>
            <p:sp>
              <p:nvSpPr>
                <p:cNvPr id="226" name="Text Box 319">
                  <a:extLst>
                    <a:ext uri="{FF2B5EF4-FFF2-40B4-BE49-F238E27FC236}">
                      <a16:creationId xmlns:a16="http://schemas.microsoft.com/office/drawing/2014/main" id="{12DA3C9B-DDBA-961C-9E53-CF5111186E59}"/>
                    </a:ext>
                  </a:extLst>
                </p:cNvPr>
                <p:cNvSpPr txBox="1">
                  <a:spLocks noChangeArrowheads="1"/>
                </p:cNvSpPr>
                <p:nvPr/>
              </p:nvSpPr>
              <p:spPr bwMode="auto">
                <a:xfrm>
                  <a:off x="2954" y="2425"/>
                  <a:ext cx="209" cy="25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en-US" sz="2000" b="0" i="0" u="none" strike="noStrike" kern="0" cap="none" spc="0" normalizeH="0" baseline="0" noProof="0" dirty="0">
                      <a:ln>
                        <a:noFill/>
                      </a:ln>
                      <a:solidFill>
                        <a:srgbClr val="000000"/>
                      </a:solidFill>
                      <a:effectLst/>
                      <a:uLnTx/>
                      <a:uFillTx/>
                      <a:latin typeface="+mn-lt"/>
                      <a:ea typeface="ＭＳ Ｐゴシック" charset="0"/>
                    </a:rPr>
                    <a:t>d</a:t>
                  </a:r>
                  <a:endParaRPr kumimoji="0" lang="en-US" sz="2400" b="0" i="0" u="none" strike="noStrike" kern="0" cap="none" spc="0" normalizeH="0" baseline="0" noProof="0" dirty="0">
                    <a:ln>
                      <a:noFill/>
                    </a:ln>
                    <a:solidFill>
                      <a:srgbClr val="000000"/>
                    </a:solidFill>
                    <a:effectLst/>
                    <a:uLnTx/>
                    <a:uFillTx/>
                    <a:latin typeface="+mn-lt"/>
                    <a:ea typeface="ＭＳ Ｐゴシック" charset="0"/>
                  </a:endParaRPr>
                </a:p>
              </p:txBody>
            </p:sp>
          </p:grpSp>
        </p:grpSp>
        <p:grpSp>
          <p:nvGrpSpPr>
            <p:cNvPr id="131" name="Group 320">
              <a:extLst>
                <a:ext uri="{FF2B5EF4-FFF2-40B4-BE49-F238E27FC236}">
                  <a16:creationId xmlns:a16="http://schemas.microsoft.com/office/drawing/2014/main" id="{44D75937-8114-F56B-B937-3DEA1DE68845}"/>
                </a:ext>
              </a:extLst>
            </p:cNvPr>
            <p:cNvGrpSpPr>
              <a:grpSpLocks/>
            </p:cNvGrpSpPr>
            <p:nvPr/>
          </p:nvGrpSpPr>
          <p:grpSpPr bwMode="auto">
            <a:xfrm>
              <a:off x="2195" y="3198"/>
              <a:ext cx="315" cy="252"/>
              <a:chOff x="2903" y="2884"/>
              <a:chExt cx="315" cy="252"/>
            </a:xfrm>
          </p:grpSpPr>
          <p:grpSp>
            <p:nvGrpSpPr>
              <p:cNvPr id="150" name="Group 321">
                <a:extLst>
                  <a:ext uri="{FF2B5EF4-FFF2-40B4-BE49-F238E27FC236}">
                    <a16:creationId xmlns:a16="http://schemas.microsoft.com/office/drawing/2014/main" id="{81B49F6D-6A4A-264C-7282-E5D1147375E8}"/>
                  </a:ext>
                </a:extLst>
              </p:cNvPr>
              <p:cNvGrpSpPr>
                <a:grpSpLocks/>
              </p:cNvGrpSpPr>
              <p:nvPr/>
            </p:nvGrpSpPr>
            <p:grpSpPr bwMode="auto">
              <a:xfrm>
                <a:off x="2903" y="2938"/>
                <a:ext cx="315" cy="144"/>
                <a:chOff x="2903" y="2938"/>
                <a:chExt cx="315" cy="144"/>
              </a:xfrm>
            </p:grpSpPr>
            <p:sp>
              <p:nvSpPr>
                <p:cNvPr id="154" name="Oval 322">
                  <a:extLst>
                    <a:ext uri="{FF2B5EF4-FFF2-40B4-BE49-F238E27FC236}">
                      <a16:creationId xmlns:a16="http://schemas.microsoft.com/office/drawing/2014/main" id="{AC2BD6F3-8AFB-4BE2-3EB7-81B360408C29}"/>
                    </a:ext>
                  </a:extLst>
                </p:cNvPr>
                <p:cNvSpPr>
                  <a:spLocks noChangeArrowheads="1"/>
                </p:cNvSpPr>
                <p:nvPr/>
              </p:nvSpPr>
              <p:spPr bwMode="auto">
                <a:xfrm>
                  <a:off x="2903" y="3001"/>
                  <a:ext cx="312" cy="81"/>
                </a:xfrm>
                <a:prstGeom prst="ellipse">
                  <a:avLst/>
                </a:prstGeom>
                <a:solidFill>
                  <a:srgbClr val="CCCCFF"/>
                </a:solidFill>
                <a:ln w="12700">
                  <a:solidFill>
                    <a:srgbClr val="000000"/>
                  </a:solidFill>
                  <a:round/>
                  <a:headEnd/>
                  <a:tailEnd/>
                </a:ln>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ea typeface="ＭＳ Ｐゴシック" charset="0"/>
                  </a:endParaRPr>
                </a:p>
              </p:txBody>
            </p:sp>
            <p:sp>
              <p:nvSpPr>
                <p:cNvPr id="155" name="Line 323">
                  <a:extLst>
                    <a:ext uri="{FF2B5EF4-FFF2-40B4-BE49-F238E27FC236}">
                      <a16:creationId xmlns:a16="http://schemas.microsoft.com/office/drawing/2014/main" id="{C8E82493-75A4-EC0B-A1A9-666222C7A3FF}"/>
                    </a:ext>
                  </a:extLst>
                </p:cNvPr>
                <p:cNvSpPr>
                  <a:spLocks noChangeShapeType="1"/>
                </p:cNvSpPr>
                <p:nvPr/>
              </p:nvSpPr>
              <p:spPr bwMode="auto">
                <a:xfrm>
                  <a:off x="2903" y="2994"/>
                  <a:ext cx="0" cy="50"/>
                </a:xfrm>
                <a:prstGeom prst="line">
                  <a:avLst/>
                </a:prstGeom>
                <a:noFill/>
                <a:ln w="12700">
                  <a:solidFill>
                    <a:srgbClr val="000000"/>
                  </a:solidFill>
                  <a:round/>
                  <a:headEnd/>
                  <a:tailEnd/>
                </a:ln>
                <a:extLst>
                  <a:ext uri="{909E8E84-426E-40dd-AFC4-6F175D3DCCD1}">
                    <a14:hiddenFill xmlns="" xmlns:a14="http://schemas.microsoft.com/office/drawing/2010/main">
                      <a:noFill/>
                    </a14:hiddenFill>
                  </a:ext>
                </a:extLst>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ea typeface="ＭＳ Ｐゴシック" charset="0"/>
                  </a:endParaRPr>
                </a:p>
              </p:txBody>
            </p:sp>
            <p:sp>
              <p:nvSpPr>
                <p:cNvPr id="156" name="Line 324">
                  <a:extLst>
                    <a:ext uri="{FF2B5EF4-FFF2-40B4-BE49-F238E27FC236}">
                      <a16:creationId xmlns:a16="http://schemas.microsoft.com/office/drawing/2014/main" id="{A5D20E29-1D72-5FAB-085C-8A2C4F9972DB}"/>
                    </a:ext>
                  </a:extLst>
                </p:cNvPr>
                <p:cNvSpPr>
                  <a:spLocks noChangeShapeType="1"/>
                </p:cNvSpPr>
                <p:nvPr/>
              </p:nvSpPr>
              <p:spPr bwMode="auto">
                <a:xfrm>
                  <a:off x="3215" y="2994"/>
                  <a:ext cx="0" cy="50"/>
                </a:xfrm>
                <a:prstGeom prst="line">
                  <a:avLst/>
                </a:prstGeom>
                <a:noFill/>
                <a:ln w="12700">
                  <a:solidFill>
                    <a:srgbClr val="000000"/>
                  </a:solidFill>
                  <a:round/>
                  <a:headEnd/>
                  <a:tailEnd/>
                </a:ln>
                <a:extLst>
                  <a:ext uri="{909E8E84-426E-40dd-AFC4-6F175D3DCCD1}">
                    <a14:hiddenFill xmlns="" xmlns:a14="http://schemas.microsoft.com/office/drawing/2010/main">
                      <a:noFill/>
                    </a14:hiddenFill>
                  </a:ext>
                </a:extLst>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ea typeface="ＭＳ Ｐゴシック" charset="0"/>
                  </a:endParaRPr>
                </a:p>
              </p:txBody>
            </p:sp>
            <p:sp>
              <p:nvSpPr>
                <p:cNvPr id="157" name="Rectangle 325">
                  <a:extLst>
                    <a:ext uri="{FF2B5EF4-FFF2-40B4-BE49-F238E27FC236}">
                      <a16:creationId xmlns:a16="http://schemas.microsoft.com/office/drawing/2014/main" id="{4C6708DA-76E5-2126-8C71-5F3F861129C6}"/>
                    </a:ext>
                  </a:extLst>
                </p:cNvPr>
                <p:cNvSpPr>
                  <a:spLocks noChangeArrowheads="1"/>
                </p:cNvSpPr>
                <p:nvPr/>
              </p:nvSpPr>
              <p:spPr bwMode="auto">
                <a:xfrm>
                  <a:off x="2903" y="2994"/>
                  <a:ext cx="309" cy="49"/>
                </a:xfrm>
                <a:prstGeom prst="rect">
                  <a:avLst/>
                </a:prstGeom>
                <a:solidFill>
                  <a:srgbClr val="CCCCFF"/>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wrap="none" anchor="ctr"/>
                <a:lstStyle/>
                <a:p>
                  <a:pPr marL="0" marR="0" lvl="0" indent="0" algn="ctr" defTabSz="914400" eaLnBrk="0" fontAlgn="base" latinLnBrk="0" hangingPunct="0">
                    <a:lnSpc>
                      <a:spcPct val="100000"/>
                    </a:lnSpc>
                    <a:spcBef>
                      <a:spcPct val="0"/>
                    </a:spcBef>
                    <a:spcAft>
                      <a:spcPct val="0"/>
                    </a:spcAft>
                    <a:buClrTx/>
                    <a:buSzTx/>
                    <a:buFontTx/>
                    <a:buNone/>
                    <a:tabLst/>
                    <a:defRPr/>
                  </a:pPr>
                  <a:endParaRPr kumimoji="0" lang="en-US" sz="2400" b="0" i="0" u="none" strike="noStrike" kern="0" cap="none" spc="0" normalizeH="0" baseline="0" noProof="0" dirty="0">
                    <a:ln>
                      <a:noFill/>
                    </a:ln>
                    <a:solidFill>
                      <a:srgbClr val="000000"/>
                    </a:solidFill>
                    <a:effectLst/>
                    <a:uLnTx/>
                    <a:uFillTx/>
                    <a:ea typeface="ＭＳ Ｐゴシック" charset="0"/>
                  </a:endParaRPr>
                </a:p>
              </p:txBody>
            </p:sp>
            <p:sp>
              <p:nvSpPr>
                <p:cNvPr id="158" name="Oval 326">
                  <a:extLst>
                    <a:ext uri="{FF2B5EF4-FFF2-40B4-BE49-F238E27FC236}">
                      <a16:creationId xmlns:a16="http://schemas.microsoft.com/office/drawing/2014/main" id="{7DB8BCD5-875E-9C6E-C674-CA93FE47609F}"/>
                    </a:ext>
                  </a:extLst>
                </p:cNvPr>
                <p:cNvSpPr>
                  <a:spLocks noChangeArrowheads="1"/>
                </p:cNvSpPr>
                <p:nvPr/>
              </p:nvSpPr>
              <p:spPr bwMode="auto">
                <a:xfrm>
                  <a:off x="2906" y="2938"/>
                  <a:ext cx="312" cy="95"/>
                </a:xfrm>
                <a:prstGeom prst="ellipse">
                  <a:avLst/>
                </a:prstGeom>
                <a:solidFill>
                  <a:srgbClr val="CCCCFF"/>
                </a:solidFill>
                <a:ln w="12700">
                  <a:solidFill>
                    <a:srgbClr val="000000"/>
                  </a:solidFill>
                  <a:round/>
                  <a:headEnd/>
                  <a:tailEnd/>
                </a:ln>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ea typeface="ＭＳ Ｐゴシック" charset="0"/>
                  </a:endParaRPr>
                </a:p>
              </p:txBody>
            </p:sp>
          </p:grpSp>
          <p:grpSp>
            <p:nvGrpSpPr>
              <p:cNvPr id="151" name="Group 327">
                <a:extLst>
                  <a:ext uri="{FF2B5EF4-FFF2-40B4-BE49-F238E27FC236}">
                    <a16:creationId xmlns:a16="http://schemas.microsoft.com/office/drawing/2014/main" id="{71256339-789B-BB78-71AF-467E6E5D51E5}"/>
                  </a:ext>
                </a:extLst>
              </p:cNvPr>
              <p:cNvGrpSpPr>
                <a:grpSpLocks/>
              </p:cNvGrpSpPr>
              <p:nvPr/>
            </p:nvGrpSpPr>
            <p:grpSpPr bwMode="auto">
              <a:xfrm>
                <a:off x="2963" y="2884"/>
                <a:ext cx="185" cy="252"/>
                <a:chOff x="2964" y="2425"/>
                <a:chExt cx="188" cy="252"/>
              </a:xfrm>
            </p:grpSpPr>
            <p:sp>
              <p:nvSpPr>
                <p:cNvPr id="152" name="Rectangle 328">
                  <a:extLst>
                    <a:ext uri="{FF2B5EF4-FFF2-40B4-BE49-F238E27FC236}">
                      <a16:creationId xmlns:a16="http://schemas.microsoft.com/office/drawing/2014/main" id="{AD5294A8-E147-5A99-CACF-D68AA21D781D}"/>
                    </a:ext>
                  </a:extLst>
                </p:cNvPr>
                <p:cNvSpPr>
                  <a:spLocks noChangeArrowheads="1"/>
                </p:cNvSpPr>
                <p:nvPr/>
              </p:nvSpPr>
              <p:spPr bwMode="auto">
                <a:xfrm>
                  <a:off x="2982" y="2490"/>
                  <a:ext cx="146" cy="132"/>
                </a:xfrm>
                <a:prstGeom prst="rect">
                  <a:avLst/>
                </a:prstGeom>
                <a:solidFill>
                  <a:srgbClr val="CCCCFF"/>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ea typeface="ＭＳ Ｐゴシック" charset="0"/>
                  </a:endParaRPr>
                </a:p>
              </p:txBody>
            </p:sp>
            <p:sp>
              <p:nvSpPr>
                <p:cNvPr id="153" name="Text Box 329">
                  <a:extLst>
                    <a:ext uri="{FF2B5EF4-FFF2-40B4-BE49-F238E27FC236}">
                      <a16:creationId xmlns:a16="http://schemas.microsoft.com/office/drawing/2014/main" id="{CE52C9A8-57C0-B8EE-389E-0937F0283872}"/>
                    </a:ext>
                  </a:extLst>
                </p:cNvPr>
                <p:cNvSpPr txBox="1">
                  <a:spLocks noChangeArrowheads="1"/>
                </p:cNvSpPr>
                <p:nvPr/>
              </p:nvSpPr>
              <p:spPr bwMode="auto">
                <a:xfrm>
                  <a:off x="2964" y="2425"/>
                  <a:ext cx="188" cy="25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en-US" sz="2000" b="0" i="0" u="none" strike="noStrike" kern="0" cap="none" spc="0" normalizeH="0" baseline="0" noProof="0" dirty="0">
                      <a:ln>
                        <a:noFill/>
                      </a:ln>
                      <a:solidFill>
                        <a:srgbClr val="000000"/>
                      </a:solidFill>
                      <a:effectLst/>
                      <a:uLnTx/>
                      <a:uFillTx/>
                      <a:latin typeface="+mn-lt"/>
                      <a:ea typeface="ＭＳ Ｐゴシック" charset="0"/>
                    </a:rPr>
                    <a:t>c</a:t>
                  </a:r>
                  <a:endParaRPr kumimoji="0" lang="en-US" sz="2400" b="0" i="0" u="none" strike="noStrike" kern="0" cap="none" spc="0" normalizeH="0" baseline="0" noProof="0" dirty="0">
                    <a:ln>
                      <a:noFill/>
                    </a:ln>
                    <a:solidFill>
                      <a:srgbClr val="000000"/>
                    </a:solidFill>
                    <a:effectLst/>
                    <a:uLnTx/>
                    <a:uFillTx/>
                    <a:latin typeface="+mn-lt"/>
                    <a:ea typeface="ＭＳ Ｐゴシック" charset="0"/>
                  </a:endParaRPr>
                </a:p>
              </p:txBody>
            </p:sp>
          </p:grpSp>
        </p:grpSp>
        <p:grpSp>
          <p:nvGrpSpPr>
            <p:cNvPr id="132" name="Group 330">
              <a:extLst>
                <a:ext uri="{FF2B5EF4-FFF2-40B4-BE49-F238E27FC236}">
                  <a16:creationId xmlns:a16="http://schemas.microsoft.com/office/drawing/2014/main" id="{F26354A2-4480-D571-FD63-68CB0E25D4DA}"/>
                </a:ext>
              </a:extLst>
            </p:cNvPr>
            <p:cNvGrpSpPr>
              <a:grpSpLocks/>
            </p:cNvGrpSpPr>
            <p:nvPr/>
          </p:nvGrpSpPr>
          <p:grpSpPr bwMode="auto">
            <a:xfrm>
              <a:off x="2607" y="2916"/>
              <a:ext cx="316" cy="252"/>
              <a:chOff x="2217" y="2884"/>
              <a:chExt cx="316" cy="252"/>
            </a:xfrm>
          </p:grpSpPr>
          <p:sp>
            <p:nvSpPr>
              <p:cNvPr id="142" name="Oval 331">
                <a:extLst>
                  <a:ext uri="{FF2B5EF4-FFF2-40B4-BE49-F238E27FC236}">
                    <a16:creationId xmlns:a16="http://schemas.microsoft.com/office/drawing/2014/main" id="{78A8254F-47F7-E182-95A3-065C087F83F1}"/>
                  </a:ext>
                </a:extLst>
              </p:cNvPr>
              <p:cNvSpPr>
                <a:spLocks noChangeArrowheads="1"/>
              </p:cNvSpPr>
              <p:nvPr/>
            </p:nvSpPr>
            <p:spPr bwMode="auto">
              <a:xfrm>
                <a:off x="2220" y="3005"/>
                <a:ext cx="313" cy="81"/>
              </a:xfrm>
              <a:prstGeom prst="ellipse">
                <a:avLst/>
              </a:prstGeom>
              <a:solidFill>
                <a:srgbClr val="CCCCFF"/>
              </a:solidFill>
              <a:ln w="12700">
                <a:solidFill>
                  <a:srgbClr val="000000"/>
                </a:solidFill>
                <a:round/>
                <a:headEnd/>
                <a:tailEnd/>
              </a:ln>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ea typeface="ＭＳ Ｐゴシック" charset="0"/>
                </a:endParaRPr>
              </a:p>
            </p:txBody>
          </p:sp>
          <p:sp>
            <p:nvSpPr>
              <p:cNvPr id="143" name="Line 332">
                <a:extLst>
                  <a:ext uri="{FF2B5EF4-FFF2-40B4-BE49-F238E27FC236}">
                    <a16:creationId xmlns:a16="http://schemas.microsoft.com/office/drawing/2014/main" id="{853903C0-150E-8943-D051-272AEDAD61E3}"/>
                  </a:ext>
                </a:extLst>
              </p:cNvPr>
              <p:cNvSpPr>
                <a:spLocks noChangeShapeType="1"/>
              </p:cNvSpPr>
              <p:nvPr/>
            </p:nvSpPr>
            <p:spPr bwMode="auto">
              <a:xfrm>
                <a:off x="2220" y="2998"/>
                <a:ext cx="0" cy="50"/>
              </a:xfrm>
              <a:prstGeom prst="line">
                <a:avLst/>
              </a:prstGeom>
              <a:noFill/>
              <a:ln w="12700">
                <a:solidFill>
                  <a:srgbClr val="000000"/>
                </a:solidFill>
                <a:round/>
                <a:headEnd/>
                <a:tailEnd/>
              </a:ln>
              <a:extLst>
                <a:ext uri="{909E8E84-426E-40dd-AFC4-6F175D3DCCD1}">
                  <a14:hiddenFill xmlns="" xmlns:a14="http://schemas.microsoft.com/office/drawing/2010/main">
                    <a:noFill/>
                  </a14:hiddenFill>
                </a:ext>
              </a:extLst>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ea typeface="ＭＳ Ｐゴシック" charset="0"/>
                </a:endParaRPr>
              </a:p>
            </p:txBody>
          </p:sp>
          <p:sp>
            <p:nvSpPr>
              <p:cNvPr id="144" name="Line 333">
                <a:extLst>
                  <a:ext uri="{FF2B5EF4-FFF2-40B4-BE49-F238E27FC236}">
                    <a16:creationId xmlns:a16="http://schemas.microsoft.com/office/drawing/2014/main" id="{53E97E9C-2384-422F-0111-68180D38E4E3}"/>
                  </a:ext>
                </a:extLst>
              </p:cNvPr>
              <p:cNvSpPr>
                <a:spLocks noChangeShapeType="1"/>
              </p:cNvSpPr>
              <p:nvPr/>
            </p:nvSpPr>
            <p:spPr bwMode="auto">
              <a:xfrm>
                <a:off x="2533" y="2998"/>
                <a:ext cx="0" cy="50"/>
              </a:xfrm>
              <a:prstGeom prst="line">
                <a:avLst/>
              </a:prstGeom>
              <a:noFill/>
              <a:ln w="12700">
                <a:solidFill>
                  <a:srgbClr val="000000"/>
                </a:solidFill>
                <a:round/>
                <a:headEnd/>
                <a:tailEnd/>
              </a:ln>
              <a:extLst>
                <a:ext uri="{909E8E84-426E-40dd-AFC4-6F175D3DCCD1}">
                  <a14:hiddenFill xmlns="" xmlns:a14="http://schemas.microsoft.com/office/drawing/2010/main">
                    <a:noFill/>
                  </a14:hiddenFill>
                </a:ext>
              </a:extLst>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ea typeface="ＭＳ Ｐゴシック" charset="0"/>
                </a:endParaRPr>
              </a:p>
            </p:txBody>
          </p:sp>
          <p:sp>
            <p:nvSpPr>
              <p:cNvPr id="145" name="Rectangle 334">
                <a:extLst>
                  <a:ext uri="{FF2B5EF4-FFF2-40B4-BE49-F238E27FC236}">
                    <a16:creationId xmlns:a16="http://schemas.microsoft.com/office/drawing/2014/main" id="{20E77F98-B1AC-FD9D-8520-464563467DA7}"/>
                  </a:ext>
                </a:extLst>
              </p:cNvPr>
              <p:cNvSpPr>
                <a:spLocks noChangeArrowheads="1"/>
              </p:cNvSpPr>
              <p:nvPr/>
            </p:nvSpPr>
            <p:spPr bwMode="auto">
              <a:xfrm>
                <a:off x="2220" y="2998"/>
                <a:ext cx="310" cy="49"/>
              </a:xfrm>
              <a:prstGeom prst="rect">
                <a:avLst/>
              </a:prstGeom>
              <a:solidFill>
                <a:srgbClr val="CCCCFF"/>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wrap="none" anchor="ctr"/>
              <a:lstStyle/>
              <a:p>
                <a:pPr marL="0" marR="0" lvl="0" indent="0" algn="ctr" defTabSz="914400" eaLnBrk="0" fontAlgn="base" latinLnBrk="0" hangingPunct="0">
                  <a:lnSpc>
                    <a:spcPct val="100000"/>
                  </a:lnSpc>
                  <a:spcBef>
                    <a:spcPct val="0"/>
                  </a:spcBef>
                  <a:spcAft>
                    <a:spcPct val="0"/>
                  </a:spcAft>
                  <a:buClrTx/>
                  <a:buSzTx/>
                  <a:buFontTx/>
                  <a:buNone/>
                  <a:tabLst/>
                  <a:defRPr/>
                </a:pPr>
                <a:endParaRPr kumimoji="0" lang="en-US" sz="2400" b="0" i="0" u="none" strike="noStrike" kern="0" cap="none" spc="0" normalizeH="0" baseline="0" noProof="0" dirty="0">
                  <a:ln>
                    <a:noFill/>
                  </a:ln>
                  <a:solidFill>
                    <a:srgbClr val="000000"/>
                  </a:solidFill>
                  <a:effectLst/>
                  <a:uLnTx/>
                  <a:uFillTx/>
                  <a:ea typeface="ＭＳ Ｐゴシック" charset="0"/>
                </a:endParaRPr>
              </a:p>
            </p:txBody>
          </p:sp>
          <p:sp>
            <p:nvSpPr>
              <p:cNvPr id="146" name="Oval 335">
                <a:extLst>
                  <a:ext uri="{FF2B5EF4-FFF2-40B4-BE49-F238E27FC236}">
                    <a16:creationId xmlns:a16="http://schemas.microsoft.com/office/drawing/2014/main" id="{3E56902A-DD75-527C-BF94-89E1A510C70F}"/>
                  </a:ext>
                </a:extLst>
              </p:cNvPr>
              <p:cNvSpPr>
                <a:spLocks noChangeArrowheads="1"/>
              </p:cNvSpPr>
              <p:nvPr/>
            </p:nvSpPr>
            <p:spPr bwMode="auto">
              <a:xfrm>
                <a:off x="2217" y="2939"/>
                <a:ext cx="313" cy="95"/>
              </a:xfrm>
              <a:prstGeom prst="ellipse">
                <a:avLst/>
              </a:prstGeom>
              <a:solidFill>
                <a:srgbClr val="CCCCFF"/>
              </a:solidFill>
              <a:ln w="12700">
                <a:solidFill>
                  <a:srgbClr val="000000"/>
                </a:solidFill>
                <a:round/>
                <a:headEnd/>
                <a:tailEnd/>
              </a:ln>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ea typeface="ＭＳ Ｐゴシック" charset="0"/>
                </a:endParaRPr>
              </a:p>
            </p:txBody>
          </p:sp>
          <p:grpSp>
            <p:nvGrpSpPr>
              <p:cNvPr id="147" name="Group 336">
                <a:extLst>
                  <a:ext uri="{FF2B5EF4-FFF2-40B4-BE49-F238E27FC236}">
                    <a16:creationId xmlns:a16="http://schemas.microsoft.com/office/drawing/2014/main" id="{FE3DDC17-2792-5502-EBD1-E193B084F6B9}"/>
                  </a:ext>
                </a:extLst>
              </p:cNvPr>
              <p:cNvGrpSpPr>
                <a:grpSpLocks/>
              </p:cNvGrpSpPr>
              <p:nvPr/>
            </p:nvGrpSpPr>
            <p:grpSpPr bwMode="auto">
              <a:xfrm>
                <a:off x="2276" y="2884"/>
                <a:ext cx="206" cy="252"/>
                <a:chOff x="2954" y="2425"/>
                <a:chExt cx="209" cy="252"/>
              </a:xfrm>
            </p:grpSpPr>
            <p:sp>
              <p:nvSpPr>
                <p:cNvPr id="148" name="Rectangle 337">
                  <a:extLst>
                    <a:ext uri="{FF2B5EF4-FFF2-40B4-BE49-F238E27FC236}">
                      <a16:creationId xmlns:a16="http://schemas.microsoft.com/office/drawing/2014/main" id="{FE746EBB-9FD2-5AA6-B7D9-B3F6DF72E8C6}"/>
                    </a:ext>
                  </a:extLst>
                </p:cNvPr>
                <p:cNvSpPr>
                  <a:spLocks noChangeArrowheads="1"/>
                </p:cNvSpPr>
                <p:nvPr/>
              </p:nvSpPr>
              <p:spPr bwMode="auto">
                <a:xfrm>
                  <a:off x="2982" y="2490"/>
                  <a:ext cx="144" cy="132"/>
                </a:xfrm>
                <a:prstGeom prst="rect">
                  <a:avLst/>
                </a:prstGeom>
                <a:solidFill>
                  <a:srgbClr val="CCCCFF"/>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ea typeface="ＭＳ Ｐゴシック" charset="0"/>
                  </a:endParaRPr>
                </a:p>
              </p:txBody>
            </p:sp>
            <p:sp>
              <p:nvSpPr>
                <p:cNvPr id="149" name="Text Box 338">
                  <a:extLst>
                    <a:ext uri="{FF2B5EF4-FFF2-40B4-BE49-F238E27FC236}">
                      <a16:creationId xmlns:a16="http://schemas.microsoft.com/office/drawing/2014/main" id="{974732EC-C130-1834-1AEE-680530730AE1}"/>
                    </a:ext>
                  </a:extLst>
                </p:cNvPr>
                <p:cNvSpPr txBox="1">
                  <a:spLocks noChangeArrowheads="1"/>
                </p:cNvSpPr>
                <p:nvPr/>
              </p:nvSpPr>
              <p:spPr bwMode="auto">
                <a:xfrm>
                  <a:off x="2954" y="2425"/>
                  <a:ext cx="209" cy="25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en-US" sz="2000" b="0" i="0" u="none" strike="noStrike" kern="0" cap="none" spc="0" normalizeH="0" baseline="0" noProof="0" dirty="0">
                      <a:ln>
                        <a:noFill/>
                      </a:ln>
                      <a:solidFill>
                        <a:srgbClr val="000000"/>
                      </a:solidFill>
                      <a:effectLst/>
                      <a:uLnTx/>
                      <a:uFillTx/>
                      <a:latin typeface="+mn-lt"/>
                      <a:ea typeface="ＭＳ Ｐゴシック" charset="0"/>
                    </a:rPr>
                    <a:t>b</a:t>
                  </a:r>
                  <a:endParaRPr kumimoji="0" lang="en-US" sz="2400" b="0" i="0" u="none" strike="noStrike" kern="0" cap="none" spc="0" normalizeH="0" baseline="0" noProof="0" dirty="0">
                    <a:ln>
                      <a:noFill/>
                    </a:ln>
                    <a:solidFill>
                      <a:srgbClr val="000000"/>
                    </a:solidFill>
                    <a:effectLst/>
                    <a:uLnTx/>
                    <a:uFillTx/>
                    <a:latin typeface="+mn-lt"/>
                    <a:ea typeface="ＭＳ Ｐゴシック" charset="0"/>
                  </a:endParaRPr>
                </a:p>
              </p:txBody>
            </p:sp>
          </p:grpSp>
        </p:grpSp>
        <p:sp>
          <p:nvSpPr>
            <p:cNvPr id="133" name="Freeform 339">
              <a:extLst>
                <a:ext uri="{FF2B5EF4-FFF2-40B4-BE49-F238E27FC236}">
                  <a16:creationId xmlns:a16="http://schemas.microsoft.com/office/drawing/2014/main" id="{995A4CA3-8008-A7CB-B8FC-686DA3A95A33}"/>
                </a:ext>
              </a:extLst>
            </p:cNvPr>
            <p:cNvSpPr>
              <a:spLocks/>
            </p:cNvSpPr>
            <p:nvPr/>
          </p:nvSpPr>
          <p:spPr bwMode="auto">
            <a:xfrm flipH="1">
              <a:off x="2505" y="2819"/>
              <a:ext cx="198" cy="156"/>
            </a:xfrm>
            <a:custGeom>
              <a:avLst/>
              <a:gdLst>
                <a:gd name="T0" fmla="*/ 0 w 342"/>
                <a:gd name="T1" fmla="*/ 39 h 186"/>
                <a:gd name="T2" fmla="*/ 3 w 342"/>
                <a:gd name="T3" fmla="*/ 0 h 186"/>
                <a:gd name="T4" fmla="*/ 0 60000 65536"/>
                <a:gd name="T5" fmla="*/ 0 60000 65536"/>
                <a:gd name="T6" fmla="*/ 0 w 342"/>
                <a:gd name="T7" fmla="*/ 0 h 186"/>
                <a:gd name="T8" fmla="*/ 342 w 342"/>
                <a:gd name="T9" fmla="*/ 186 h 186"/>
              </a:gdLst>
              <a:ahLst/>
              <a:cxnLst>
                <a:cxn ang="T4">
                  <a:pos x="T0" y="T1"/>
                </a:cxn>
                <a:cxn ang="T5">
                  <a:pos x="T2" y="T3"/>
                </a:cxn>
              </a:cxnLst>
              <a:rect l="T6" t="T7" r="T8" b="T9"/>
              <a:pathLst>
                <a:path w="342" h="186">
                  <a:moveTo>
                    <a:pt x="0" y="186"/>
                  </a:moveTo>
                  <a:lnTo>
                    <a:pt x="342" y="0"/>
                  </a:lnTo>
                </a:path>
              </a:pathLst>
            </a:custGeom>
            <a:noFill/>
            <a:ln w="12700">
              <a:solidFill>
                <a:srgbClr val="000000"/>
              </a:solidFill>
              <a:round/>
              <a:headEnd type="none" w="med" len="med"/>
              <a:tailEnd type="triangle" w="med" len="med"/>
            </a:ln>
            <a:extLst>
              <a:ext uri="{909E8E84-426E-40dd-AFC4-6F175D3DCCD1}">
                <a14:hiddenFill xmlns="" xmlns:a14="http://schemas.microsoft.com/office/drawing/2010/main">
                  <a:solidFill>
                    <a:srgbClr val="FFFFFF"/>
                  </a:solidFill>
                </a14:hiddenFill>
              </a:ext>
            </a:extLst>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ea typeface="ＭＳ Ｐゴシック" charset="0"/>
              </a:endParaRPr>
            </a:p>
          </p:txBody>
        </p:sp>
        <p:sp>
          <p:nvSpPr>
            <p:cNvPr id="134" name="Freeform 340">
              <a:extLst>
                <a:ext uri="{FF2B5EF4-FFF2-40B4-BE49-F238E27FC236}">
                  <a16:creationId xmlns:a16="http://schemas.microsoft.com/office/drawing/2014/main" id="{7FB41703-5F7F-60BD-9DD7-77CF180BFD52}"/>
                </a:ext>
              </a:extLst>
            </p:cNvPr>
            <p:cNvSpPr>
              <a:spLocks/>
            </p:cNvSpPr>
            <p:nvPr/>
          </p:nvSpPr>
          <p:spPr bwMode="auto">
            <a:xfrm flipH="1" flipV="1">
              <a:off x="2484" y="3125"/>
              <a:ext cx="180" cy="141"/>
            </a:xfrm>
            <a:custGeom>
              <a:avLst/>
              <a:gdLst>
                <a:gd name="T0" fmla="*/ 0 w 342"/>
                <a:gd name="T1" fmla="*/ 15 h 186"/>
                <a:gd name="T2" fmla="*/ 1 w 342"/>
                <a:gd name="T3" fmla="*/ 0 h 186"/>
                <a:gd name="T4" fmla="*/ 0 60000 65536"/>
                <a:gd name="T5" fmla="*/ 0 60000 65536"/>
                <a:gd name="T6" fmla="*/ 0 w 342"/>
                <a:gd name="T7" fmla="*/ 0 h 186"/>
                <a:gd name="T8" fmla="*/ 342 w 342"/>
                <a:gd name="T9" fmla="*/ 186 h 186"/>
              </a:gdLst>
              <a:ahLst/>
              <a:cxnLst>
                <a:cxn ang="T4">
                  <a:pos x="T0" y="T1"/>
                </a:cxn>
                <a:cxn ang="T5">
                  <a:pos x="T2" y="T3"/>
                </a:cxn>
              </a:cxnLst>
              <a:rect l="T6" t="T7" r="T8" b="T9"/>
              <a:pathLst>
                <a:path w="342" h="186">
                  <a:moveTo>
                    <a:pt x="0" y="186"/>
                  </a:moveTo>
                  <a:lnTo>
                    <a:pt x="342" y="0"/>
                  </a:lnTo>
                </a:path>
              </a:pathLst>
            </a:custGeom>
            <a:noFill/>
            <a:ln w="12700">
              <a:solidFill>
                <a:srgbClr val="000000"/>
              </a:solidFill>
              <a:round/>
              <a:headEnd type="triangle" w="med" len="med"/>
              <a:tailEnd type="none" w="med" len="med"/>
            </a:ln>
            <a:extLst>
              <a:ext uri="{909E8E84-426E-40dd-AFC4-6F175D3DCCD1}">
                <a14:hiddenFill xmlns="" xmlns:a14="http://schemas.microsoft.com/office/drawing/2010/main">
                  <a:solidFill>
                    <a:srgbClr val="FFFFFF"/>
                  </a:solidFill>
                </a14:hiddenFill>
              </a:ext>
            </a:extLst>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ea typeface="ＭＳ Ｐゴシック" charset="0"/>
              </a:endParaRPr>
            </a:p>
          </p:txBody>
        </p:sp>
        <p:sp>
          <p:nvSpPr>
            <p:cNvPr id="135" name="Freeform 341">
              <a:extLst>
                <a:ext uri="{FF2B5EF4-FFF2-40B4-BE49-F238E27FC236}">
                  <a16:creationId xmlns:a16="http://schemas.microsoft.com/office/drawing/2014/main" id="{8FBDAA36-ACFB-466F-4CF3-643BD1373A5D}"/>
                </a:ext>
              </a:extLst>
            </p:cNvPr>
            <p:cNvSpPr>
              <a:spLocks/>
            </p:cNvSpPr>
            <p:nvPr/>
          </p:nvSpPr>
          <p:spPr bwMode="auto">
            <a:xfrm flipV="1">
              <a:off x="2031" y="3107"/>
              <a:ext cx="204" cy="156"/>
            </a:xfrm>
            <a:custGeom>
              <a:avLst/>
              <a:gdLst>
                <a:gd name="T0" fmla="*/ 0 w 342"/>
                <a:gd name="T1" fmla="*/ 39 h 186"/>
                <a:gd name="T2" fmla="*/ 4 w 342"/>
                <a:gd name="T3" fmla="*/ 0 h 186"/>
                <a:gd name="T4" fmla="*/ 0 60000 65536"/>
                <a:gd name="T5" fmla="*/ 0 60000 65536"/>
                <a:gd name="T6" fmla="*/ 0 w 342"/>
                <a:gd name="T7" fmla="*/ 0 h 186"/>
                <a:gd name="T8" fmla="*/ 342 w 342"/>
                <a:gd name="T9" fmla="*/ 186 h 186"/>
              </a:gdLst>
              <a:ahLst/>
              <a:cxnLst>
                <a:cxn ang="T4">
                  <a:pos x="T0" y="T1"/>
                </a:cxn>
                <a:cxn ang="T5">
                  <a:pos x="T2" y="T3"/>
                </a:cxn>
              </a:cxnLst>
              <a:rect l="T6" t="T7" r="T8" b="T9"/>
              <a:pathLst>
                <a:path w="342" h="186">
                  <a:moveTo>
                    <a:pt x="0" y="186"/>
                  </a:moveTo>
                  <a:lnTo>
                    <a:pt x="342" y="0"/>
                  </a:lnTo>
                </a:path>
              </a:pathLst>
            </a:custGeom>
            <a:noFill/>
            <a:ln w="12700">
              <a:solidFill>
                <a:srgbClr val="000000"/>
              </a:solidFill>
              <a:round/>
              <a:headEnd type="none" w="med" len="med"/>
              <a:tailEnd type="triangle" w="med" len="med"/>
            </a:ln>
            <a:extLst>
              <a:ext uri="{909E8E84-426E-40dd-AFC4-6F175D3DCCD1}">
                <a14:hiddenFill xmlns="" xmlns:a14="http://schemas.microsoft.com/office/drawing/2010/main">
                  <a:solidFill>
                    <a:srgbClr val="FFFFFF"/>
                  </a:solidFill>
                </a14:hiddenFill>
              </a:ext>
            </a:extLst>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ea typeface="ＭＳ Ｐゴシック" charset="0"/>
              </a:endParaRPr>
            </a:p>
          </p:txBody>
        </p:sp>
        <p:sp>
          <p:nvSpPr>
            <p:cNvPr id="136" name="Freeform 342">
              <a:extLst>
                <a:ext uri="{FF2B5EF4-FFF2-40B4-BE49-F238E27FC236}">
                  <a16:creationId xmlns:a16="http://schemas.microsoft.com/office/drawing/2014/main" id="{082D9FEB-E676-64D9-EE76-EF50887046F7}"/>
                </a:ext>
              </a:extLst>
            </p:cNvPr>
            <p:cNvSpPr>
              <a:spLocks/>
            </p:cNvSpPr>
            <p:nvPr/>
          </p:nvSpPr>
          <p:spPr bwMode="auto">
            <a:xfrm flipH="1" flipV="1">
              <a:off x="2400" y="3086"/>
              <a:ext cx="189" cy="153"/>
            </a:xfrm>
            <a:custGeom>
              <a:avLst/>
              <a:gdLst>
                <a:gd name="T0" fmla="*/ 0 w 342"/>
                <a:gd name="T1" fmla="*/ 32 h 186"/>
                <a:gd name="T2" fmla="*/ 2 w 342"/>
                <a:gd name="T3" fmla="*/ 0 h 186"/>
                <a:gd name="T4" fmla="*/ 0 60000 65536"/>
                <a:gd name="T5" fmla="*/ 0 60000 65536"/>
                <a:gd name="T6" fmla="*/ 0 w 342"/>
                <a:gd name="T7" fmla="*/ 0 h 186"/>
                <a:gd name="T8" fmla="*/ 342 w 342"/>
                <a:gd name="T9" fmla="*/ 186 h 186"/>
              </a:gdLst>
              <a:ahLst/>
              <a:cxnLst>
                <a:cxn ang="T4">
                  <a:pos x="T0" y="T1"/>
                </a:cxn>
                <a:cxn ang="T5">
                  <a:pos x="T2" y="T3"/>
                </a:cxn>
              </a:cxnLst>
              <a:rect l="T6" t="T7" r="T8" b="T9"/>
              <a:pathLst>
                <a:path w="342" h="186">
                  <a:moveTo>
                    <a:pt x="0" y="186"/>
                  </a:moveTo>
                  <a:lnTo>
                    <a:pt x="342" y="0"/>
                  </a:lnTo>
                </a:path>
              </a:pathLst>
            </a:custGeom>
            <a:noFill/>
            <a:ln w="12700">
              <a:solidFill>
                <a:srgbClr val="000000"/>
              </a:solidFill>
              <a:round/>
              <a:headEnd type="none" w="med" len="med"/>
              <a:tailEnd type="triangle" w="med" len="med"/>
            </a:ln>
            <a:extLst>
              <a:ext uri="{909E8E84-426E-40dd-AFC4-6F175D3DCCD1}">
                <a14:hiddenFill xmlns="" xmlns:a14="http://schemas.microsoft.com/office/drawing/2010/main">
                  <a:solidFill>
                    <a:srgbClr val="FFFFFF"/>
                  </a:solidFill>
                </a14:hiddenFill>
              </a:ext>
            </a:extLst>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ea typeface="ＭＳ Ｐゴシック" charset="0"/>
              </a:endParaRPr>
            </a:p>
          </p:txBody>
        </p:sp>
        <p:sp>
          <p:nvSpPr>
            <p:cNvPr id="137" name="Freeform 343">
              <a:extLst>
                <a:ext uri="{FF2B5EF4-FFF2-40B4-BE49-F238E27FC236}">
                  <a16:creationId xmlns:a16="http://schemas.microsoft.com/office/drawing/2014/main" id="{DCD3AEBE-204D-92EB-9BCA-9AB68AADFF0B}"/>
                </a:ext>
              </a:extLst>
            </p:cNvPr>
            <p:cNvSpPr>
              <a:spLocks/>
            </p:cNvSpPr>
            <p:nvPr/>
          </p:nvSpPr>
          <p:spPr bwMode="auto">
            <a:xfrm flipH="1">
              <a:off x="2124" y="3083"/>
              <a:ext cx="174" cy="147"/>
            </a:xfrm>
            <a:custGeom>
              <a:avLst/>
              <a:gdLst>
                <a:gd name="T0" fmla="*/ 0 w 342"/>
                <a:gd name="T1" fmla="*/ 22 h 186"/>
                <a:gd name="T2" fmla="*/ 1 w 342"/>
                <a:gd name="T3" fmla="*/ 0 h 186"/>
                <a:gd name="T4" fmla="*/ 0 60000 65536"/>
                <a:gd name="T5" fmla="*/ 0 60000 65536"/>
                <a:gd name="T6" fmla="*/ 0 w 342"/>
                <a:gd name="T7" fmla="*/ 0 h 186"/>
                <a:gd name="T8" fmla="*/ 342 w 342"/>
                <a:gd name="T9" fmla="*/ 186 h 186"/>
              </a:gdLst>
              <a:ahLst/>
              <a:cxnLst>
                <a:cxn ang="T4">
                  <a:pos x="T0" y="T1"/>
                </a:cxn>
                <a:cxn ang="T5">
                  <a:pos x="T2" y="T3"/>
                </a:cxn>
              </a:cxnLst>
              <a:rect l="T6" t="T7" r="T8" b="T9"/>
              <a:pathLst>
                <a:path w="342" h="186">
                  <a:moveTo>
                    <a:pt x="0" y="186"/>
                  </a:moveTo>
                  <a:lnTo>
                    <a:pt x="342" y="0"/>
                  </a:lnTo>
                </a:path>
              </a:pathLst>
            </a:custGeom>
            <a:noFill/>
            <a:ln w="12700">
              <a:solidFill>
                <a:srgbClr val="000000"/>
              </a:solidFill>
              <a:round/>
              <a:headEnd type="none" w="med" len="med"/>
              <a:tailEnd type="triangle" w="med" len="med"/>
            </a:ln>
            <a:extLst>
              <a:ext uri="{909E8E84-426E-40dd-AFC4-6F175D3DCCD1}">
                <a14:hiddenFill xmlns="" xmlns:a14="http://schemas.microsoft.com/office/drawing/2010/main">
                  <a:solidFill>
                    <a:srgbClr val="FFFFFF"/>
                  </a:solidFill>
                </a14:hiddenFill>
              </a:ext>
            </a:extLst>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ea typeface="ＭＳ Ｐゴシック" charset="0"/>
              </a:endParaRPr>
            </a:p>
          </p:txBody>
        </p:sp>
        <p:sp>
          <p:nvSpPr>
            <p:cNvPr id="138" name="Text Box 344">
              <a:extLst>
                <a:ext uri="{FF2B5EF4-FFF2-40B4-BE49-F238E27FC236}">
                  <a16:creationId xmlns:a16="http://schemas.microsoft.com/office/drawing/2014/main" id="{ACB7D12F-D7A1-3557-6CD8-511C91B32C69}"/>
                </a:ext>
              </a:extLst>
            </p:cNvPr>
            <p:cNvSpPr txBox="1">
              <a:spLocks noChangeArrowheads="1"/>
            </p:cNvSpPr>
            <p:nvPr/>
          </p:nvSpPr>
          <p:spPr bwMode="auto">
            <a:xfrm>
              <a:off x="1721" y="3846"/>
              <a:ext cx="1539" cy="52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eaLnBrk="0" fontAlgn="base" latinLnBrk="0" hangingPunct="0">
                <a:lnSpc>
                  <a:spcPct val="80000"/>
                </a:lnSpc>
                <a:spcBef>
                  <a:spcPct val="0"/>
                </a:spcBef>
                <a:spcAft>
                  <a:spcPct val="0"/>
                </a:spcAft>
                <a:buClrTx/>
                <a:buSzTx/>
                <a:buFontTx/>
                <a:buNone/>
                <a:tabLst/>
                <a:defRPr/>
              </a:pPr>
              <a:r>
                <a:rPr kumimoji="0" lang="en-US" sz="2000" b="0" i="0" u="none" strike="noStrike" kern="0" cap="none" spc="0" normalizeH="0" baseline="0" noProof="0" dirty="0">
                  <a:ln>
                    <a:noFill/>
                  </a:ln>
                  <a:solidFill>
                    <a:srgbClr val="000099"/>
                  </a:solidFill>
                  <a:effectLst/>
                  <a:uLnTx/>
                  <a:uFillTx/>
                  <a:latin typeface="+mn-lt"/>
                  <a:ea typeface="ＭＳ Ｐゴシック" charset="0"/>
                </a:rPr>
                <a:t>given these costs,</a:t>
              </a:r>
            </a:p>
            <a:p>
              <a:pPr marL="0" marR="0" lvl="0" indent="0" algn="ctr" defTabSz="914400" eaLnBrk="0" fontAlgn="base" latinLnBrk="0" hangingPunct="0">
                <a:lnSpc>
                  <a:spcPct val="80000"/>
                </a:lnSpc>
                <a:spcBef>
                  <a:spcPct val="0"/>
                </a:spcBef>
                <a:spcAft>
                  <a:spcPct val="0"/>
                </a:spcAft>
                <a:buClrTx/>
                <a:buSzTx/>
                <a:buFontTx/>
                <a:buNone/>
                <a:tabLst/>
                <a:defRPr/>
              </a:pPr>
              <a:r>
                <a:rPr kumimoji="0" lang="en-US" sz="2000" b="0" i="0" u="none" strike="noStrike" kern="0" cap="none" spc="0" normalizeH="0" baseline="0" noProof="0" dirty="0">
                  <a:ln>
                    <a:noFill/>
                  </a:ln>
                  <a:solidFill>
                    <a:srgbClr val="000099"/>
                  </a:solidFill>
                  <a:effectLst/>
                  <a:uLnTx/>
                  <a:uFillTx/>
                  <a:latin typeface="+mn-lt"/>
                  <a:ea typeface="ＭＳ Ｐゴシック" charset="0"/>
                </a:rPr>
                <a:t>find new routing….</a:t>
              </a:r>
            </a:p>
            <a:p>
              <a:pPr marL="0" marR="0" lvl="0" indent="0" algn="ctr" defTabSz="914400" eaLnBrk="0" fontAlgn="base" latinLnBrk="0" hangingPunct="0">
                <a:lnSpc>
                  <a:spcPct val="80000"/>
                </a:lnSpc>
                <a:spcBef>
                  <a:spcPct val="0"/>
                </a:spcBef>
                <a:spcAft>
                  <a:spcPct val="0"/>
                </a:spcAft>
                <a:buClrTx/>
                <a:buSzTx/>
                <a:buFontTx/>
                <a:buNone/>
                <a:tabLst/>
                <a:defRPr/>
              </a:pPr>
              <a:r>
                <a:rPr kumimoji="0" lang="en-US" sz="2000" b="0" i="0" u="none" strike="noStrike" kern="0" cap="none" spc="0" normalizeH="0" baseline="0" noProof="0" dirty="0">
                  <a:ln>
                    <a:noFill/>
                  </a:ln>
                  <a:solidFill>
                    <a:srgbClr val="000099"/>
                  </a:solidFill>
                  <a:effectLst/>
                  <a:uLnTx/>
                  <a:uFillTx/>
                  <a:latin typeface="+mn-lt"/>
                  <a:ea typeface="ＭＳ Ｐゴシック" charset="0"/>
                </a:rPr>
                <a:t>resulting in new costs</a:t>
              </a:r>
            </a:p>
          </p:txBody>
        </p:sp>
        <p:sp>
          <p:nvSpPr>
            <p:cNvPr id="139" name="Line 345">
              <a:extLst>
                <a:ext uri="{FF2B5EF4-FFF2-40B4-BE49-F238E27FC236}">
                  <a16:creationId xmlns:a16="http://schemas.microsoft.com/office/drawing/2014/main" id="{D4D0A04E-5E8D-1DEB-9E44-B30DD5A8A0F3}"/>
                </a:ext>
              </a:extLst>
            </p:cNvPr>
            <p:cNvSpPr>
              <a:spLocks noChangeShapeType="1"/>
            </p:cNvSpPr>
            <p:nvPr/>
          </p:nvSpPr>
          <p:spPr bwMode="auto">
            <a:xfrm flipV="1">
              <a:off x="2358" y="3407"/>
              <a:ext cx="0" cy="156"/>
            </a:xfrm>
            <a:prstGeom prst="line">
              <a:avLst/>
            </a:prstGeom>
            <a:noFill/>
            <a:ln w="19050">
              <a:solidFill>
                <a:srgbClr val="FF0000"/>
              </a:solidFill>
              <a:round/>
              <a:headEnd/>
              <a:tailEnd type="triangle" w="med" len="med"/>
            </a:ln>
            <a:extLst>
              <a:ext uri="{909E8E84-426E-40dd-AFC4-6F175D3DCCD1}">
                <a14:hiddenFill xmlns="" xmlns:a14="http://schemas.microsoft.com/office/drawing/2010/main">
                  <a:noFill/>
                </a14:hiddenFill>
              </a:ext>
            </a:extLst>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ea typeface="ＭＳ Ｐゴシック" charset="0"/>
              </a:endParaRPr>
            </a:p>
          </p:txBody>
        </p:sp>
        <p:sp>
          <p:nvSpPr>
            <p:cNvPr id="140" name="Line 346">
              <a:extLst>
                <a:ext uri="{FF2B5EF4-FFF2-40B4-BE49-F238E27FC236}">
                  <a16:creationId xmlns:a16="http://schemas.microsoft.com/office/drawing/2014/main" id="{49A1ED7B-4C24-D382-1045-DF76D58162ED}"/>
                </a:ext>
              </a:extLst>
            </p:cNvPr>
            <p:cNvSpPr>
              <a:spLocks noChangeShapeType="1"/>
            </p:cNvSpPr>
            <p:nvPr/>
          </p:nvSpPr>
          <p:spPr bwMode="auto">
            <a:xfrm flipV="1">
              <a:off x="1938" y="3119"/>
              <a:ext cx="0" cy="156"/>
            </a:xfrm>
            <a:prstGeom prst="line">
              <a:avLst/>
            </a:prstGeom>
            <a:noFill/>
            <a:ln w="19050">
              <a:solidFill>
                <a:srgbClr val="FF0000"/>
              </a:solidFill>
              <a:round/>
              <a:headEnd/>
              <a:tailEnd type="triangle" w="med" len="med"/>
            </a:ln>
            <a:extLst>
              <a:ext uri="{909E8E84-426E-40dd-AFC4-6F175D3DCCD1}">
                <a14:hiddenFill xmlns="" xmlns:a14="http://schemas.microsoft.com/office/drawing/2010/main">
                  <a:noFill/>
                </a14:hiddenFill>
              </a:ext>
            </a:extLst>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ea typeface="ＭＳ Ｐゴシック" charset="0"/>
              </a:endParaRPr>
            </a:p>
          </p:txBody>
        </p:sp>
        <p:sp>
          <p:nvSpPr>
            <p:cNvPr id="141" name="Line 347">
              <a:extLst>
                <a:ext uri="{FF2B5EF4-FFF2-40B4-BE49-F238E27FC236}">
                  <a16:creationId xmlns:a16="http://schemas.microsoft.com/office/drawing/2014/main" id="{3B63BF15-0FAB-CB7A-6A29-294E8C954188}"/>
                </a:ext>
              </a:extLst>
            </p:cNvPr>
            <p:cNvSpPr>
              <a:spLocks noChangeShapeType="1"/>
            </p:cNvSpPr>
            <p:nvPr/>
          </p:nvSpPr>
          <p:spPr bwMode="auto">
            <a:xfrm flipV="1">
              <a:off x="2778" y="3122"/>
              <a:ext cx="0" cy="156"/>
            </a:xfrm>
            <a:prstGeom prst="line">
              <a:avLst/>
            </a:prstGeom>
            <a:noFill/>
            <a:ln w="19050">
              <a:solidFill>
                <a:srgbClr val="FF0000"/>
              </a:solidFill>
              <a:round/>
              <a:headEnd/>
              <a:tailEnd type="triangle" w="med" len="med"/>
            </a:ln>
            <a:extLst>
              <a:ext uri="{909E8E84-426E-40dd-AFC4-6F175D3DCCD1}">
                <a14:hiddenFill xmlns="" xmlns:a14="http://schemas.microsoft.com/office/drawing/2010/main">
                  <a:noFill/>
                </a14:hiddenFill>
              </a:ext>
            </a:extLst>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ea typeface="ＭＳ Ｐゴシック" charset="0"/>
              </a:endParaRPr>
            </a:p>
          </p:txBody>
        </p:sp>
      </p:grpSp>
      <p:grpSp>
        <p:nvGrpSpPr>
          <p:cNvPr id="236" name="Group 348">
            <a:extLst>
              <a:ext uri="{FF2B5EF4-FFF2-40B4-BE49-F238E27FC236}">
                <a16:creationId xmlns:a16="http://schemas.microsoft.com/office/drawing/2014/main" id="{BA3246A0-9E4A-8AAE-C187-15218112AB8E}"/>
              </a:ext>
            </a:extLst>
          </p:cNvPr>
          <p:cNvGrpSpPr>
            <a:grpSpLocks/>
          </p:cNvGrpSpPr>
          <p:nvPr/>
        </p:nvGrpSpPr>
        <p:grpSpPr bwMode="auto">
          <a:xfrm>
            <a:off x="6844030" y="3668712"/>
            <a:ext cx="1493838" cy="990600"/>
            <a:chOff x="-186" y="1184"/>
            <a:chExt cx="941" cy="624"/>
          </a:xfrm>
        </p:grpSpPr>
        <p:sp>
          <p:nvSpPr>
            <p:cNvPr id="237" name="Text Box 270">
              <a:extLst>
                <a:ext uri="{FF2B5EF4-FFF2-40B4-BE49-F238E27FC236}">
                  <a16:creationId xmlns:a16="http://schemas.microsoft.com/office/drawing/2014/main" id="{35C4A27C-583A-59BE-41A4-5061282F1DE7}"/>
                </a:ext>
              </a:extLst>
            </p:cNvPr>
            <p:cNvSpPr txBox="1">
              <a:spLocks noChangeArrowheads="1"/>
            </p:cNvSpPr>
            <p:nvPr/>
          </p:nvSpPr>
          <p:spPr bwMode="auto">
            <a:xfrm>
              <a:off x="-186" y="1199"/>
              <a:ext cx="178" cy="19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en-US" sz="1400" b="0" i="0" u="none" strike="noStrike" kern="0" cap="none" spc="0" normalizeH="0" baseline="0" noProof="0" dirty="0">
                  <a:ln>
                    <a:noFill/>
                  </a:ln>
                  <a:solidFill>
                    <a:srgbClr val="000000"/>
                  </a:solidFill>
                  <a:effectLst/>
                  <a:uLnTx/>
                  <a:uFillTx/>
                  <a:latin typeface="Arial" charset="0"/>
                  <a:ea typeface="ＭＳ Ｐゴシック" charset="0"/>
                </a:rPr>
                <a:t>0</a:t>
              </a:r>
            </a:p>
          </p:txBody>
        </p:sp>
        <p:sp>
          <p:nvSpPr>
            <p:cNvPr id="238" name="Text Box 274">
              <a:extLst>
                <a:ext uri="{FF2B5EF4-FFF2-40B4-BE49-F238E27FC236}">
                  <a16:creationId xmlns:a16="http://schemas.microsoft.com/office/drawing/2014/main" id="{4E3C8E76-F24B-8954-76E8-0827E15EC1A2}"/>
                </a:ext>
              </a:extLst>
            </p:cNvPr>
            <p:cNvSpPr txBox="1">
              <a:spLocks noChangeArrowheads="1"/>
            </p:cNvSpPr>
            <p:nvPr/>
          </p:nvSpPr>
          <p:spPr bwMode="auto">
            <a:xfrm>
              <a:off x="450" y="1184"/>
              <a:ext cx="305" cy="19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en-US" sz="1400" b="0" i="0" u="none" strike="noStrike" kern="0" cap="none" spc="0" normalizeH="0" baseline="0" noProof="0" dirty="0">
                  <a:ln>
                    <a:noFill/>
                  </a:ln>
                  <a:solidFill>
                    <a:srgbClr val="000000"/>
                  </a:solidFill>
                  <a:effectLst/>
                  <a:uLnTx/>
                  <a:uFillTx/>
                  <a:latin typeface="Arial" charset="0"/>
                  <a:ea typeface="ＭＳ Ｐゴシック" charset="0"/>
                </a:rPr>
                <a:t>2+e</a:t>
              </a:r>
            </a:p>
          </p:txBody>
        </p:sp>
        <p:sp>
          <p:nvSpPr>
            <p:cNvPr id="239" name="Text Box 275">
              <a:extLst>
                <a:ext uri="{FF2B5EF4-FFF2-40B4-BE49-F238E27FC236}">
                  <a16:creationId xmlns:a16="http://schemas.microsoft.com/office/drawing/2014/main" id="{9BB87ADA-DE77-AFB9-423D-FC6C57369CD4}"/>
                </a:ext>
              </a:extLst>
            </p:cNvPr>
            <p:cNvSpPr txBox="1">
              <a:spLocks noChangeArrowheads="1"/>
            </p:cNvSpPr>
            <p:nvPr/>
          </p:nvSpPr>
          <p:spPr bwMode="auto">
            <a:xfrm>
              <a:off x="340" y="1616"/>
              <a:ext cx="305" cy="19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en-US" sz="1400" b="0" i="0" u="none" strike="noStrike" kern="0" cap="none" spc="0" normalizeH="0" baseline="0" noProof="0" dirty="0">
                  <a:ln>
                    <a:noFill/>
                  </a:ln>
                  <a:solidFill>
                    <a:srgbClr val="000000"/>
                  </a:solidFill>
                  <a:effectLst/>
                  <a:uLnTx/>
                  <a:uFillTx/>
                  <a:latin typeface="Arial" charset="0"/>
                  <a:ea typeface="ＭＳ Ｐゴシック" charset="0"/>
                </a:rPr>
                <a:t>1+e</a:t>
              </a:r>
            </a:p>
          </p:txBody>
        </p:sp>
        <p:sp>
          <p:nvSpPr>
            <p:cNvPr id="240" name="Text Box 276">
              <a:extLst>
                <a:ext uri="{FF2B5EF4-FFF2-40B4-BE49-F238E27FC236}">
                  <a16:creationId xmlns:a16="http://schemas.microsoft.com/office/drawing/2014/main" id="{5AE9E3CA-153C-9023-BCE4-85CEACDEA6FC}"/>
                </a:ext>
              </a:extLst>
            </p:cNvPr>
            <p:cNvSpPr txBox="1">
              <a:spLocks noChangeArrowheads="1"/>
            </p:cNvSpPr>
            <p:nvPr/>
          </p:nvSpPr>
          <p:spPr bwMode="auto">
            <a:xfrm>
              <a:off x="-132" y="1580"/>
              <a:ext cx="178" cy="19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en-US" sz="1400" b="0" i="0" u="none" strike="noStrike" kern="0" cap="none" spc="0" normalizeH="0" baseline="0" noProof="0" dirty="0">
                  <a:ln>
                    <a:noFill/>
                  </a:ln>
                  <a:solidFill>
                    <a:srgbClr val="000000"/>
                  </a:solidFill>
                  <a:effectLst/>
                  <a:uLnTx/>
                  <a:uFillTx/>
                  <a:latin typeface="Arial" charset="0"/>
                  <a:ea typeface="ＭＳ Ｐゴシック" charset="0"/>
                </a:rPr>
                <a:t>1</a:t>
              </a:r>
            </a:p>
          </p:txBody>
        </p:sp>
        <p:sp>
          <p:nvSpPr>
            <p:cNvPr id="241" name="Text Box 279">
              <a:extLst>
                <a:ext uri="{FF2B5EF4-FFF2-40B4-BE49-F238E27FC236}">
                  <a16:creationId xmlns:a16="http://schemas.microsoft.com/office/drawing/2014/main" id="{320F7985-B1B9-9047-F45A-C9299543F12B}"/>
                </a:ext>
              </a:extLst>
            </p:cNvPr>
            <p:cNvSpPr txBox="1">
              <a:spLocks noChangeArrowheads="1"/>
            </p:cNvSpPr>
            <p:nvPr/>
          </p:nvSpPr>
          <p:spPr bwMode="auto">
            <a:xfrm>
              <a:off x="79" y="1436"/>
              <a:ext cx="178" cy="19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en-US" sz="1400" b="0" i="0" u="none" strike="noStrike" kern="0" cap="none" spc="0" normalizeH="0" baseline="0" noProof="0" dirty="0">
                  <a:ln>
                    <a:noFill/>
                  </a:ln>
                  <a:solidFill>
                    <a:srgbClr val="000000"/>
                  </a:solidFill>
                  <a:effectLst/>
                  <a:uLnTx/>
                  <a:uFillTx/>
                  <a:latin typeface="Arial" charset="0"/>
                  <a:ea typeface="ＭＳ Ｐゴシック" charset="0"/>
                </a:rPr>
                <a:t>0</a:t>
              </a:r>
            </a:p>
          </p:txBody>
        </p:sp>
        <p:sp>
          <p:nvSpPr>
            <p:cNvPr id="242" name="Text Box 280">
              <a:extLst>
                <a:ext uri="{FF2B5EF4-FFF2-40B4-BE49-F238E27FC236}">
                  <a16:creationId xmlns:a16="http://schemas.microsoft.com/office/drawing/2014/main" id="{139CF2D1-6AD1-9A51-48DE-626FA9BFBA7E}"/>
                </a:ext>
              </a:extLst>
            </p:cNvPr>
            <p:cNvSpPr txBox="1">
              <a:spLocks noChangeArrowheads="1"/>
            </p:cNvSpPr>
            <p:nvPr/>
          </p:nvSpPr>
          <p:spPr bwMode="auto">
            <a:xfrm>
              <a:off x="261" y="1430"/>
              <a:ext cx="178" cy="19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en-US" sz="1400" b="0" i="0" u="none" strike="noStrike" kern="0" cap="none" spc="0" normalizeH="0" baseline="0" noProof="0" dirty="0">
                  <a:ln>
                    <a:noFill/>
                  </a:ln>
                  <a:solidFill>
                    <a:srgbClr val="000000"/>
                  </a:solidFill>
                  <a:effectLst/>
                  <a:uLnTx/>
                  <a:uFillTx/>
                  <a:latin typeface="Arial" charset="0"/>
                  <a:ea typeface="ＭＳ Ｐゴシック" charset="0"/>
                </a:rPr>
                <a:t>0</a:t>
              </a:r>
            </a:p>
          </p:txBody>
        </p:sp>
      </p:grpSp>
      <p:grpSp>
        <p:nvGrpSpPr>
          <p:cNvPr id="243" name="Group 242">
            <a:extLst>
              <a:ext uri="{FF2B5EF4-FFF2-40B4-BE49-F238E27FC236}">
                <a16:creationId xmlns:a16="http://schemas.microsoft.com/office/drawing/2014/main" id="{3829EABF-049A-2C86-FB7C-F05FB54F3884}"/>
              </a:ext>
            </a:extLst>
          </p:cNvPr>
          <p:cNvGrpSpPr/>
          <p:nvPr/>
        </p:nvGrpSpPr>
        <p:grpSpPr>
          <a:xfrm>
            <a:off x="6576378" y="4293235"/>
            <a:ext cx="1854835" cy="769620"/>
            <a:chOff x="490538" y="4465955"/>
            <a:chExt cx="1854835" cy="769620"/>
          </a:xfrm>
        </p:grpSpPr>
        <p:sp>
          <p:nvSpPr>
            <p:cNvPr id="244" name="Text Box 52">
              <a:extLst>
                <a:ext uri="{FF2B5EF4-FFF2-40B4-BE49-F238E27FC236}">
                  <a16:creationId xmlns:a16="http://schemas.microsoft.com/office/drawing/2014/main" id="{AB34CCAD-0FD5-4064-D8FD-A42C7461E3F8}"/>
                </a:ext>
              </a:extLst>
            </p:cNvPr>
            <p:cNvSpPr txBox="1">
              <a:spLocks noChangeArrowheads="1"/>
            </p:cNvSpPr>
            <p:nvPr/>
          </p:nvSpPr>
          <p:spPr bwMode="auto">
            <a:xfrm>
              <a:off x="1167130" y="4868862"/>
              <a:ext cx="311150" cy="36671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en-US" sz="1800" b="0" i="0" u="none" strike="noStrike" kern="0" cap="none" spc="0" normalizeH="0" baseline="0" noProof="0" dirty="0">
                  <a:ln>
                    <a:noFill/>
                  </a:ln>
                  <a:solidFill>
                    <a:srgbClr val="FF0000"/>
                  </a:solidFill>
                  <a:effectLst/>
                  <a:uLnTx/>
                  <a:uFillTx/>
                  <a:latin typeface="+mn-lt"/>
                  <a:ea typeface="ＭＳ Ｐゴシック" charset="0"/>
                </a:rPr>
                <a:t>e</a:t>
              </a:r>
              <a:endParaRPr kumimoji="0" lang="en-US" sz="2400" b="0" i="0" u="none" strike="noStrike" kern="0" cap="none" spc="0" normalizeH="0" baseline="0" noProof="0" dirty="0">
                <a:ln>
                  <a:noFill/>
                </a:ln>
                <a:solidFill>
                  <a:srgbClr val="000000"/>
                </a:solidFill>
                <a:effectLst/>
                <a:uLnTx/>
                <a:uFillTx/>
                <a:latin typeface="+mn-lt"/>
                <a:ea typeface="ＭＳ Ｐゴシック" charset="0"/>
              </a:endParaRPr>
            </a:p>
          </p:txBody>
        </p:sp>
        <p:sp>
          <p:nvSpPr>
            <p:cNvPr id="245" name="Text Box 54">
              <a:extLst>
                <a:ext uri="{FF2B5EF4-FFF2-40B4-BE49-F238E27FC236}">
                  <a16:creationId xmlns:a16="http://schemas.microsoft.com/office/drawing/2014/main" id="{92F98C03-40B6-12A3-298F-463B3F92BD70}"/>
                </a:ext>
              </a:extLst>
            </p:cNvPr>
            <p:cNvSpPr txBox="1">
              <a:spLocks noChangeArrowheads="1"/>
            </p:cNvSpPr>
            <p:nvPr/>
          </p:nvSpPr>
          <p:spPr bwMode="auto">
            <a:xfrm>
              <a:off x="490538" y="4472940"/>
              <a:ext cx="311150" cy="36671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en-US" sz="1800" b="0" i="0" u="none" strike="noStrike" kern="0" cap="none" spc="0" normalizeH="0" baseline="0" noProof="0" dirty="0">
                  <a:ln>
                    <a:noFill/>
                  </a:ln>
                  <a:solidFill>
                    <a:srgbClr val="FF0000"/>
                  </a:solidFill>
                  <a:effectLst/>
                  <a:uLnTx/>
                  <a:uFillTx/>
                  <a:latin typeface="+mn-lt"/>
                  <a:ea typeface="ＭＳ Ｐゴシック" charset="0"/>
                </a:rPr>
                <a:t>1</a:t>
              </a:r>
              <a:endParaRPr kumimoji="0" lang="en-US" sz="2400" b="0" i="0" u="none" strike="noStrike" kern="0" cap="none" spc="0" normalizeH="0" baseline="0" noProof="0" dirty="0">
                <a:ln>
                  <a:noFill/>
                </a:ln>
                <a:solidFill>
                  <a:srgbClr val="000000"/>
                </a:solidFill>
                <a:effectLst/>
                <a:uLnTx/>
                <a:uFillTx/>
                <a:latin typeface="+mn-lt"/>
                <a:ea typeface="ＭＳ Ｐゴシック" charset="0"/>
              </a:endParaRPr>
            </a:p>
          </p:txBody>
        </p:sp>
        <p:sp>
          <p:nvSpPr>
            <p:cNvPr id="246" name="Text Box 56">
              <a:extLst>
                <a:ext uri="{FF2B5EF4-FFF2-40B4-BE49-F238E27FC236}">
                  <a16:creationId xmlns:a16="http://schemas.microsoft.com/office/drawing/2014/main" id="{07CC8C9C-56EA-AF4A-6F22-C6BE3E5E13DB}"/>
                </a:ext>
              </a:extLst>
            </p:cNvPr>
            <p:cNvSpPr txBox="1">
              <a:spLocks noChangeArrowheads="1"/>
            </p:cNvSpPr>
            <p:nvPr/>
          </p:nvSpPr>
          <p:spPr bwMode="auto">
            <a:xfrm>
              <a:off x="2034223" y="4465955"/>
              <a:ext cx="311150" cy="36671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en-US" sz="1800" b="0" i="0" u="none" strike="noStrike" kern="0" cap="none" spc="0" normalizeH="0" baseline="0" noProof="0" dirty="0">
                  <a:ln>
                    <a:noFill/>
                  </a:ln>
                  <a:solidFill>
                    <a:srgbClr val="FF0000"/>
                  </a:solidFill>
                  <a:effectLst/>
                  <a:uLnTx/>
                  <a:uFillTx/>
                  <a:latin typeface="+mn-lt"/>
                  <a:ea typeface="ＭＳ Ｐゴシック" charset="0"/>
                </a:rPr>
                <a:t>1</a:t>
              </a:r>
              <a:endParaRPr kumimoji="0" lang="en-US" sz="2400" b="0" i="0" u="none" strike="noStrike" kern="0" cap="none" spc="0" normalizeH="0" baseline="0" noProof="0" dirty="0">
                <a:ln>
                  <a:noFill/>
                </a:ln>
                <a:solidFill>
                  <a:srgbClr val="000000"/>
                </a:solidFill>
                <a:effectLst/>
                <a:uLnTx/>
                <a:uFillTx/>
                <a:latin typeface="+mn-lt"/>
                <a:ea typeface="ＭＳ Ｐゴシック" charset="0"/>
              </a:endParaRPr>
            </a:p>
          </p:txBody>
        </p:sp>
      </p:grpSp>
      <p:grpSp>
        <p:nvGrpSpPr>
          <p:cNvPr id="235" name="Group 349">
            <a:extLst>
              <a:ext uri="{FF2B5EF4-FFF2-40B4-BE49-F238E27FC236}">
                <a16:creationId xmlns:a16="http://schemas.microsoft.com/office/drawing/2014/main" id="{035447D3-EA95-3B5C-AA75-CCE35CA815E2}"/>
              </a:ext>
            </a:extLst>
          </p:cNvPr>
          <p:cNvGrpSpPr>
            <a:grpSpLocks/>
          </p:cNvGrpSpPr>
          <p:nvPr/>
        </p:nvGrpSpPr>
        <p:grpSpPr bwMode="auto">
          <a:xfrm>
            <a:off x="9495792" y="3505198"/>
            <a:ext cx="2443162" cy="2703511"/>
            <a:chOff x="1632" y="2639"/>
            <a:chExt cx="1539" cy="1703"/>
          </a:xfrm>
        </p:grpSpPr>
        <p:sp>
          <p:nvSpPr>
            <p:cNvPr id="247" name="Freeform 350">
              <a:extLst>
                <a:ext uri="{FF2B5EF4-FFF2-40B4-BE49-F238E27FC236}">
                  <a16:creationId xmlns:a16="http://schemas.microsoft.com/office/drawing/2014/main" id="{5A23C518-435B-2EB8-1E09-A8D5255BA549}"/>
                </a:ext>
              </a:extLst>
            </p:cNvPr>
            <p:cNvSpPr>
              <a:spLocks/>
            </p:cNvSpPr>
            <p:nvPr/>
          </p:nvSpPr>
          <p:spPr bwMode="auto">
            <a:xfrm>
              <a:off x="1752" y="2639"/>
              <a:ext cx="1225" cy="854"/>
            </a:xfrm>
            <a:custGeom>
              <a:avLst/>
              <a:gdLst>
                <a:gd name="T0" fmla="*/ 0 w 1225"/>
                <a:gd name="T1" fmla="*/ 387 h 854"/>
                <a:gd name="T2" fmla="*/ 168 w 1225"/>
                <a:gd name="T3" fmla="*/ 162 h 854"/>
                <a:gd name="T4" fmla="*/ 486 w 1225"/>
                <a:gd name="T5" fmla="*/ 18 h 854"/>
                <a:gd name="T6" fmla="*/ 822 w 1225"/>
                <a:gd name="T7" fmla="*/ 30 h 854"/>
                <a:gd name="T8" fmla="*/ 1152 w 1225"/>
                <a:gd name="T9" fmla="*/ 267 h 854"/>
                <a:gd name="T10" fmla="*/ 1188 w 1225"/>
                <a:gd name="T11" fmla="*/ 537 h 854"/>
                <a:gd name="T12" fmla="*/ 927 w 1225"/>
                <a:gd name="T13" fmla="*/ 780 h 854"/>
                <a:gd name="T14" fmla="*/ 447 w 1225"/>
                <a:gd name="T15" fmla="*/ 837 h 854"/>
                <a:gd name="T16" fmla="*/ 177 w 1225"/>
                <a:gd name="T17" fmla="*/ 675 h 854"/>
                <a:gd name="T18" fmla="*/ 0 w 1225"/>
                <a:gd name="T19" fmla="*/ 387 h 854"/>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1225"/>
                <a:gd name="T31" fmla="*/ 0 h 854"/>
                <a:gd name="T32" fmla="*/ 1225 w 1225"/>
                <a:gd name="T33" fmla="*/ 854 h 854"/>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1225" h="854">
                  <a:moveTo>
                    <a:pt x="0" y="387"/>
                  </a:moveTo>
                  <a:cubicBezTo>
                    <a:pt x="0" y="243"/>
                    <a:pt x="87" y="223"/>
                    <a:pt x="168" y="162"/>
                  </a:cubicBezTo>
                  <a:cubicBezTo>
                    <a:pt x="249" y="101"/>
                    <a:pt x="377" y="40"/>
                    <a:pt x="486" y="18"/>
                  </a:cubicBezTo>
                  <a:cubicBezTo>
                    <a:pt x="615" y="6"/>
                    <a:pt x="684" y="0"/>
                    <a:pt x="822" y="30"/>
                  </a:cubicBezTo>
                  <a:cubicBezTo>
                    <a:pt x="960" y="60"/>
                    <a:pt x="1099" y="169"/>
                    <a:pt x="1152" y="267"/>
                  </a:cubicBezTo>
                  <a:cubicBezTo>
                    <a:pt x="1213" y="351"/>
                    <a:pt x="1225" y="452"/>
                    <a:pt x="1188" y="537"/>
                  </a:cubicBezTo>
                  <a:cubicBezTo>
                    <a:pt x="1151" y="622"/>
                    <a:pt x="1050" y="730"/>
                    <a:pt x="927" y="780"/>
                  </a:cubicBezTo>
                  <a:cubicBezTo>
                    <a:pt x="804" y="830"/>
                    <a:pt x="572" y="854"/>
                    <a:pt x="447" y="837"/>
                  </a:cubicBezTo>
                  <a:cubicBezTo>
                    <a:pt x="322" y="820"/>
                    <a:pt x="251" y="750"/>
                    <a:pt x="177" y="675"/>
                  </a:cubicBezTo>
                  <a:cubicBezTo>
                    <a:pt x="103" y="600"/>
                    <a:pt x="0" y="531"/>
                    <a:pt x="0" y="387"/>
                  </a:cubicBezTo>
                  <a:close/>
                </a:path>
              </a:pathLst>
            </a:custGeom>
            <a:solidFill>
              <a:srgbClr val="9CE0FA"/>
            </a:solidFill>
            <a:ln>
              <a:noFill/>
            </a:ln>
            <a:extLst>
              <a:ext uri="{91240B29-F687-4f45-9708-019B960494DF}">
                <a14:hiddenLine xmlns="" xmlns:a14="http://schemas.microsoft.com/office/drawing/2010/main" w="9525">
                  <a:solidFill>
                    <a:srgbClr val="000000"/>
                  </a:solidFill>
                  <a:round/>
                  <a:headEnd/>
                  <a:tailEnd/>
                </a14:hiddenLine>
              </a:ext>
            </a:extLst>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ea typeface="ＭＳ Ｐゴシック" charset="0"/>
              </a:endParaRPr>
            </a:p>
          </p:txBody>
        </p:sp>
        <p:sp>
          <p:nvSpPr>
            <p:cNvPr id="248" name="Freeform 351">
              <a:extLst>
                <a:ext uri="{FF2B5EF4-FFF2-40B4-BE49-F238E27FC236}">
                  <a16:creationId xmlns:a16="http://schemas.microsoft.com/office/drawing/2014/main" id="{5F0FD523-71C1-DA58-7B1D-42049D10A65F}"/>
                </a:ext>
              </a:extLst>
            </p:cNvPr>
            <p:cNvSpPr>
              <a:spLocks/>
            </p:cNvSpPr>
            <p:nvPr/>
          </p:nvSpPr>
          <p:spPr bwMode="auto">
            <a:xfrm>
              <a:off x="2010" y="2852"/>
              <a:ext cx="246" cy="132"/>
            </a:xfrm>
            <a:custGeom>
              <a:avLst/>
              <a:gdLst>
                <a:gd name="T0" fmla="*/ 0 w 342"/>
                <a:gd name="T1" fmla="*/ 9 h 186"/>
                <a:gd name="T2" fmla="*/ 17 w 342"/>
                <a:gd name="T3" fmla="*/ 0 h 186"/>
                <a:gd name="T4" fmla="*/ 0 60000 65536"/>
                <a:gd name="T5" fmla="*/ 0 60000 65536"/>
                <a:gd name="T6" fmla="*/ 0 w 342"/>
                <a:gd name="T7" fmla="*/ 0 h 186"/>
                <a:gd name="T8" fmla="*/ 342 w 342"/>
                <a:gd name="T9" fmla="*/ 186 h 186"/>
              </a:gdLst>
              <a:ahLst/>
              <a:cxnLst>
                <a:cxn ang="T4">
                  <a:pos x="T0" y="T1"/>
                </a:cxn>
                <a:cxn ang="T5">
                  <a:pos x="T2" y="T3"/>
                </a:cxn>
              </a:cxnLst>
              <a:rect l="T6" t="T7" r="T8" b="T9"/>
              <a:pathLst>
                <a:path w="342" h="186">
                  <a:moveTo>
                    <a:pt x="0" y="186"/>
                  </a:moveTo>
                  <a:lnTo>
                    <a:pt x="342" y="0"/>
                  </a:lnTo>
                </a:path>
              </a:pathLst>
            </a:custGeom>
            <a:noFill/>
            <a:ln w="12700">
              <a:solidFill>
                <a:srgbClr val="000000"/>
              </a:solidFill>
              <a:round/>
              <a:headEnd type="none" w="med" len="med"/>
              <a:tailEnd type="triangle" w="med" len="med"/>
            </a:ln>
            <a:extLst>
              <a:ext uri="{909E8E84-426E-40dd-AFC4-6F175D3DCCD1}">
                <a14:hiddenFill xmlns="" xmlns:a14="http://schemas.microsoft.com/office/drawing/2010/main">
                  <a:solidFill>
                    <a:srgbClr val="FFFFFF"/>
                  </a:solidFill>
                </a14:hiddenFill>
              </a:ext>
            </a:extLst>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ea typeface="ＭＳ Ｐゴシック" charset="0"/>
              </a:endParaRPr>
            </a:p>
          </p:txBody>
        </p:sp>
        <p:grpSp>
          <p:nvGrpSpPr>
            <p:cNvPr id="249" name="Group 352">
              <a:extLst>
                <a:ext uri="{FF2B5EF4-FFF2-40B4-BE49-F238E27FC236}">
                  <a16:creationId xmlns:a16="http://schemas.microsoft.com/office/drawing/2014/main" id="{66B17CCC-09CE-4A97-B32F-585E321E3E2B}"/>
                </a:ext>
              </a:extLst>
            </p:cNvPr>
            <p:cNvGrpSpPr>
              <a:grpSpLocks/>
            </p:cNvGrpSpPr>
            <p:nvPr/>
          </p:nvGrpSpPr>
          <p:grpSpPr bwMode="auto">
            <a:xfrm>
              <a:off x="2203" y="2652"/>
              <a:ext cx="316" cy="252"/>
              <a:chOff x="1747" y="3190"/>
              <a:chExt cx="316" cy="252"/>
            </a:xfrm>
          </p:grpSpPr>
          <p:sp>
            <p:nvSpPr>
              <p:cNvPr id="287" name="Oval 353">
                <a:extLst>
                  <a:ext uri="{FF2B5EF4-FFF2-40B4-BE49-F238E27FC236}">
                    <a16:creationId xmlns:a16="http://schemas.microsoft.com/office/drawing/2014/main" id="{D399D460-2DD5-6CB3-528E-66209053E94B}"/>
                  </a:ext>
                </a:extLst>
              </p:cNvPr>
              <p:cNvSpPr>
                <a:spLocks noChangeArrowheads="1"/>
              </p:cNvSpPr>
              <p:nvPr/>
            </p:nvSpPr>
            <p:spPr bwMode="auto">
              <a:xfrm>
                <a:off x="1750" y="3308"/>
                <a:ext cx="313" cy="81"/>
              </a:xfrm>
              <a:prstGeom prst="ellipse">
                <a:avLst/>
              </a:prstGeom>
              <a:solidFill>
                <a:srgbClr val="CCCCFF"/>
              </a:solidFill>
              <a:ln w="12700">
                <a:solidFill>
                  <a:srgbClr val="000000"/>
                </a:solidFill>
                <a:round/>
                <a:headEnd/>
                <a:tailEnd/>
              </a:ln>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ea typeface="ＭＳ Ｐゴシック" charset="0"/>
                </a:endParaRPr>
              </a:p>
            </p:txBody>
          </p:sp>
          <p:sp>
            <p:nvSpPr>
              <p:cNvPr id="288" name="Line 354">
                <a:extLst>
                  <a:ext uri="{FF2B5EF4-FFF2-40B4-BE49-F238E27FC236}">
                    <a16:creationId xmlns:a16="http://schemas.microsoft.com/office/drawing/2014/main" id="{54C435BD-A1BC-9E4F-B661-EC4776C4C668}"/>
                  </a:ext>
                </a:extLst>
              </p:cNvPr>
              <p:cNvSpPr>
                <a:spLocks noChangeShapeType="1"/>
              </p:cNvSpPr>
              <p:nvPr/>
            </p:nvSpPr>
            <p:spPr bwMode="auto">
              <a:xfrm>
                <a:off x="1750" y="3301"/>
                <a:ext cx="0" cy="50"/>
              </a:xfrm>
              <a:prstGeom prst="line">
                <a:avLst/>
              </a:prstGeom>
              <a:noFill/>
              <a:ln w="12700">
                <a:solidFill>
                  <a:srgbClr val="000000"/>
                </a:solidFill>
                <a:round/>
                <a:headEnd/>
                <a:tailEnd/>
              </a:ln>
              <a:extLst>
                <a:ext uri="{909E8E84-426E-40dd-AFC4-6F175D3DCCD1}">
                  <a14:hiddenFill xmlns="" xmlns:a14="http://schemas.microsoft.com/office/drawing/2010/main">
                    <a:noFill/>
                  </a14:hiddenFill>
                </a:ext>
              </a:extLst>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ea typeface="ＭＳ Ｐゴシック" charset="0"/>
                </a:endParaRPr>
              </a:p>
            </p:txBody>
          </p:sp>
          <p:sp>
            <p:nvSpPr>
              <p:cNvPr id="289" name="Line 355">
                <a:extLst>
                  <a:ext uri="{FF2B5EF4-FFF2-40B4-BE49-F238E27FC236}">
                    <a16:creationId xmlns:a16="http://schemas.microsoft.com/office/drawing/2014/main" id="{76164761-E5F2-3D1E-C4AE-614488A0BC99}"/>
                  </a:ext>
                </a:extLst>
              </p:cNvPr>
              <p:cNvSpPr>
                <a:spLocks noChangeShapeType="1"/>
              </p:cNvSpPr>
              <p:nvPr/>
            </p:nvSpPr>
            <p:spPr bwMode="auto">
              <a:xfrm>
                <a:off x="2063" y="3301"/>
                <a:ext cx="0" cy="50"/>
              </a:xfrm>
              <a:prstGeom prst="line">
                <a:avLst/>
              </a:prstGeom>
              <a:noFill/>
              <a:ln w="12700">
                <a:solidFill>
                  <a:srgbClr val="000000"/>
                </a:solidFill>
                <a:round/>
                <a:headEnd/>
                <a:tailEnd/>
              </a:ln>
              <a:extLst>
                <a:ext uri="{909E8E84-426E-40dd-AFC4-6F175D3DCCD1}">
                  <a14:hiddenFill xmlns="" xmlns:a14="http://schemas.microsoft.com/office/drawing/2010/main">
                    <a:noFill/>
                  </a14:hiddenFill>
                </a:ext>
              </a:extLst>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ea typeface="ＭＳ Ｐゴシック" charset="0"/>
                </a:endParaRPr>
              </a:p>
            </p:txBody>
          </p:sp>
          <p:sp>
            <p:nvSpPr>
              <p:cNvPr id="290" name="Rectangle 356">
                <a:extLst>
                  <a:ext uri="{FF2B5EF4-FFF2-40B4-BE49-F238E27FC236}">
                    <a16:creationId xmlns:a16="http://schemas.microsoft.com/office/drawing/2014/main" id="{89ECA55E-37C4-33C4-E541-4CAD486EFDE8}"/>
                  </a:ext>
                </a:extLst>
              </p:cNvPr>
              <p:cNvSpPr>
                <a:spLocks noChangeArrowheads="1"/>
              </p:cNvSpPr>
              <p:nvPr/>
            </p:nvSpPr>
            <p:spPr bwMode="auto">
              <a:xfrm>
                <a:off x="1750" y="3301"/>
                <a:ext cx="310" cy="49"/>
              </a:xfrm>
              <a:prstGeom prst="rect">
                <a:avLst/>
              </a:prstGeom>
              <a:solidFill>
                <a:srgbClr val="CCCCFF"/>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wrap="none" anchor="ctr"/>
              <a:lstStyle/>
              <a:p>
                <a:pPr marL="0" marR="0" lvl="0" indent="0" algn="ctr" defTabSz="914400" eaLnBrk="0" fontAlgn="base" latinLnBrk="0" hangingPunct="0">
                  <a:lnSpc>
                    <a:spcPct val="100000"/>
                  </a:lnSpc>
                  <a:spcBef>
                    <a:spcPct val="0"/>
                  </a:spcBef>
                  <a:spcAft>
                    <a:spcPct val="0"/>
                  </a:spcAft>
                  <a:buClrTx/>
                  <a:buSzTx/>
                  <a:buFontTx/>
                  <a:buNone/>
                  <a:tabLst/>
                  <a:defRPr/>
                </a:pPr>
                <a:endParaRPr kumimoji="0" lang="en-US" sz="2400" b="0" i="0" u="none" strike="noStrike" kern="0" cap="none" spc="0" normalizeH="0" baseline="0" noProof="0" dirty="0">
                  <a:ln>
                    <a:noFill/>
                  </a:ln>
                  <a:solidFill>
                    <a:srgbClr val="000000"/>
                  </a:solidFill>
                  <a:effectLst/>
                  <a:uLnTx/>
                  <a:uFillTx/>
                  <a:ea typeface="ＭＳ Ｐゴシック" charset="0"/>
                </a:endParaRPr>
              </a:p>
            </p:txBody>
          </p:sp>
          <p:sp>
            <p:nvSpPr>
              <p:cNvPr id="291" name="Oval 357">
                <a:extLst>
                  <a:ext uri="{FF2B5EF4-FFF2-40B4-BE49-F238E27FC236}">
                    <a16:creationId xmlns:a16="http://schemas.microsoft.com/office/drawing/2014/main" id="{1437CC5E-F6B1-F708-6564-BF8121ED1446}"/>
                  </a:ext>
                </a:extLst>
              </p:cNvPr>
              <p:cNvSpPr>
                <a:spLocks noChangeArrowheads="1"/>
              </p:cNvSpPr>
              <p:nvPr/>
            </p:nvSpPr>
            <p:spPr bwMode="auto">
              <a:xfrm>
                <a:off x="1747" y="3242"/>
                <a:ext cx="313" cy="95"/>
              </a:xfrm>
              <a:prstGeom prst="ellipse">
                <a:avLst/>
              </a:prstGeom>
              <a:solidFill>
                <a:srgbClr val="CCCCFF"/>
              </a:solidFill>
              <a:ln w="12700">
                <a:solidFill>
                  <a:srgbClr val="000000"/>
                </a:solidFill>
                <a:round/>
                <a:headEnd/>
                <a:tailEnd/>
              </a:ln>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ea typeface="ＭＳ Ｐゴシック" charset="0"/>
                </a:endParaRPr>
              </a:p>
            </p:txBody>
          </p:sp>
          <p:grpSp>
            <p:nvGrpSpPr>
              <p:cNvPr id="292" name="Group 358">
                <a:extLst>
                  <a:ext uri="{FF2B5EF4-FFF2-40B4-BE49-F238E27FC236}">
                    <a16:creationId xmlns:a16="http://schemas.microsoft.com/office/drawing/2014/main" id="{B157F5C7-B627-2699-A0B1-1049A23668D2}"/>
                  </a:ext>
                </a:extLst>
              </p:cNvPr>
              <p:cNvGrpSpPr>
                <a:grpSpLocks/>
              </p:cNvGrpSpPr>
              <p:nvPr/>
            </p:nvGrpSpPr>
            <p:grpSpPr bwMode="auto">
              <a:xfrm>
                <a:off x="1799" y="3190"/>
                <a:ext cx="194" cy="252"/>
                <a:chOff x="2960" y="2425"/>
                <a:chExt cx="197" cy="252"/>
              </a:xfrm>
            </p:grpSpPr>
            <p:sp>
              <p:nvSpPr>
                <p:cNvPr id="293" name="Rectangle 359">
                  <a:extLst>
                    <a:ext uri="{FF2B5EF4-FFF2-40B4-BE49-F238E27FC236}">
                      <a16:creationId xmlns:a16="http://schemas.microsoft.com/office/drawing/2014/main" id="{0975793D-1A09-189E-687E-BB1EE4075ADB}"/>
                    </a:ext>
                  </a:extLst>
                </p:cNvPr>
                <p:cNvSpPr>
                  <a:spLocks noChangeArrowheads="1"/>
                </p:cNvSpPr>
                <p:nvPr/>
              </p:nvSpPr>
              <p:spPr bwMode="auto">
                <a:xfrm>
                  <a:off x="2982" y="2490"/>
                  <a:ext cx="144" cy="132"/>
                </a:xfrm>
                <a:prstGeom prst="rect">
                  <a:avLst/>
                </a:prstGeom>
                <a:solidFill>
                  <a:srgbClr val="CCCCFF"/>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ea typeface="ＭＳ Ｐゴシック" charset="0"/>
                  </a:endParaRPr>
                </a:p>
              </p:txBody>
            </p:sp>
            <p:sp>
              <p:nvSpPr>
                <p:cNvPr id="294" name="Text Box 360">
                  <a:extLst>
                    <a:ext uri="{FF2B5EF4-FFF2-40B4-BE49-F238E27FC236}">
                      <a16:creationId xmlns:a16="http://schemas.microsoft.com/office/drawing/2014/main" id="{7639B667-2E48-31AA-5789-CD150C2DB7C0}"/>
                    </a:ext>
                  </a:extLst>
                </p:cNvPr>
                <p:cNvSpPr txBox="1">
                  <a:spLocks noChangeArrowheads="1"/>
                </p:cNvSpPr>
                <p:nvPr/>
              </p:nvSpPr>
              <p:spPr bwMode="auto">
                <a:xfrm>
                  <a:off x="2960" y="2425"/>
                  <a:ext cx="197" cy="25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en-US" sz="2000" b="0" i="0" u="none" strike="noStrike" kern="0" cap="none" spc="0" normalizeH="0" baseline="0" noProof="0" dirty="0">
                      <a:ln>
                        <a:noFill/>
                      </a:ln>
                      <a:solidFill>
                        <a:srgbClr val="000000"/>
                      </a:solidFill>
                      <a:effectLst/>
                      <a:uLnTx/>
                      <a:uFillTx/>
                      <a:latin typeface="+mn-lt"/>
                      <a:ea typeface="ＭＳ Ｐゴシック" charset="0"/>
                    </a:rPr>
                    <a:t>a</a:t>
                  </a:r>
                  <a:endParaRPr kumimoji="0" lang="en-US" sz="2400" b="0" i="0" u="none" strike="noStrike" kern="0" cap="none" spc="0" normalizeH="0" baseline="0" noProof="0" dirty="0">
                    <a:ln>
                      <a:noFill/>
                    </a:ln>
                    <a:solidFill>
                      <a:srgbClr val="000000"/>
                    </a:solidFill>
                    <a:effectLst/>
                    <a:uLnTx/>
                    <a:uFillTx/>
                    <a:latin typeface="+mn-lt"/>
                    <a:ea typeface="ＭＳ Ｐゴシック" charset="0"/>
                  </a:endParaRPr>
                </a:p>
              </p:txBody>
            </p:sp>
          </p:grpSp>
        </p:grpSp>
        <p:grpSp>
          <p:nvGrpSpPr>
            <p:cNvPr id="250" name="Group 361">
              <a:extLst>
                <a:ext uri="{FF2B5EF4-FFF2-40B4-BE49-F238E27FC236}">
                  <a16:creationId xmlns:a16="http://schemas.microsoft.com/office/drawing/2014/main" id="{9D9F00C4-8594-B3CC-5EF8-C632D66EE3F4}"/>
                </a:ext>
              </a:extLst>
            </p:cNvPr>
            <p:cNvGrpSpPr>
              <a:grpSpLocks/>
            </p:cNvGrpSpPr>
            <p:nvPr/>
          </p:nvGrpSpPr>
          <p:grpSpPr bwMode="auto">
            <a:xfrm>
              <a:off x="1795" y="2907"/>
              <a:ext cx="316" cy="252"/>
              <a:chOff x="2221" y="3571"/>
              <a:chExt cx="316" cy="252"/>
            </a:xfrm>
          </p:grpSpPr>
          <p:sp>
            <p:nvSpPr>
              <p:cNvPr id="279" name="Oval 362">
                <a:extLst>
                  <a:ext uri="{FF2B5EF4-FFF2-40B4-BE49-F238E27FC236}">
                    <a16:creationId xmlns:a16="http://schemas.microsoft.com/office/drawing/2014/main" id="{AB8399D2-4DE5-9B73-BE62-15C1ACE387A5}"/>
                  </a:ext>
                </a:extLst>
              </p:cNvPr>
              <p:cNvSpPr>
                <a:spLocks noChangeArrowheads="1"/>
              </p:cNvSpPr>
              <p:nvPr/>
            </p:nvSpPr>
            <p:spPr bwMode="auto">
              <a:xfrm>
                <a:off x="2224" y="3695"/>
                <a:ext cx="313" cy="81"/>
              </a:xfrm>
              <a:prstGeom prst="ellipse">
                <a:avLst/>
              </a:prstGeom>
              <a:solidFill>
                <a:srgbClr val="CCCCFF"/>
              </a:solidFill>
              <a:ln w="12700">
                <a:solidFill>
                  <a:srgbClr val="000000"/>
                </a:solidFill>
                <a:round/>
                <a:headEnd/>
                <a:tailEnd/>
              </a:ln>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ea typeface="ＭＳ Ｐゴシック" charset="0"/>
                </a:endParaRPr>
              </a:p>
            </p:txBody>
          </p:sp>
          <p:sp>
            <p:nvSpPr>
              <p:cNvPr id="280" name="Line 363">
                <a:extLst>
                  <a:ext uri="{FF2B5EF4-FFF2-40B4-BE49-F238E27FC236}">
                    <a16:creationId xmlns:a16="http://schemas.microsoft.com/office/drawing/2014/main" id="{3F65A7DC-ED83-C885-261D-B4A0E0BD08CB}"/>
                  </a:ext>
                </a:extLst>
              </p:cNvPr>
              <p:cNvSpPr>
                <a:spLocks noChangeShapeType="1"/>
              </p:cNvSpPr>
              <p:nvPr/>
            </p:nvSpPr>
            <p:spPr bwMode="auto">
              <a:xfrm>
                <a:off x="2224" y="3688"/>
                <a:ext cx="0" cy="50"/>
              </a:xfrm>
              <a:prstGeom prst="line">
                <a:avLst/>
              </a:prstGeom>
              <a:noFill/>
              <a:ln w="12700">
                <a:solidFill>
                  <a:srgbClr val="000000"/>
                </a:solidFill>
                <a:round/>
                <a:headEnd/>
                <a:tailEnd/>
              </a:ln>
              <a:extLst>
                <a:ext uri="{909E8E84-426E-40dd-AFC4-6F175D3DCCD1}">
                  <a14:hiddenFill xmlns="" xmlns:a14="http://schemas.microsoft.com/office/drawing/2010/main">
                    <a:noFill/>
                  </a14:hiddenFill>
                </a:ext>
              </a:extLst>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ea typeface="ＭＳ Ｐゴシック" charset="0"/>
                </a:endParaRPr>
              </a:p>
            </p:txBody>
          </p:sp>
          <p:sp>
            <p:nvSpPr>
              <p:cNvPr id="281" name="Line 364">
                <a:extLst>
                  <a:ext uri="{FF2B5EF4-FFF2-40B4-BE49-F238E27FC236}">
                    <a16:creationId xmlns:a16="http://schemas.microsoft.com/office/drawing/2014/main" id="{F4E49351-A3A4-6F57-97A5-8D49B6E95B06}"/>
                  </a:ext>
                </a:extLst>
              </p:cNvPr>
              <p:cNvSpPr>
                <a:spLocks noChangeShapeType="1"/>
              </p:cNvSpPr>
              <p:nvPr/>
            </p:nvSpPr>
            <p:spPr bwMode="auto">
              <a:xfrm>
                <a:off x="2537" y="3688"/>
                <a:ext cx="0" cy="50"/>
              </a:xfrm>
              <a:prstGeom prst="line">
                <a:avLst/>
              </a:prstGeom>
              <a:noFill/>
              <a:ln w="12700">
                <a:solidFill>
                  <a:srgbClr val="000000"/>
                </a:solidFill>
                <a:round/>
                <a:headEnd/>
                <a:tailEnd/>
              </a:ln>
              <a:extLst>
                <a:ext uri="{909E8E84-426E-40dd-AFC4-6F175D3DCCD1}">
                  <a14:hiddenFill xmlns="" xmlns:a14="http://schemas.microsoft.com/office/drawing/2010/main">
                    <a:noFill/>
                  </a14:hiddenFill>
                </a:ext>
              </a:extLst>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ea typeface="ＭＳ Ｐゴシック" charset="0"/>
                </a:endParaRPr>
              </a:p>
            </p:txBody>
          </p:sp>
          <p:sp>
            <p:nvSpPr>
              <p:cNvPr id="282" name="Rectangle 365">
                <a:extLst>
                  <a:ext uri="{FF2B5EF4-FFF2-40B4-BE49-F238E27FC236}">
                    <a16:creationId xmlns:a16="http://schemas.microsoft.com/office/drawing/2014/main" id="{2208F1FE-E94E-95D6-16C1-E90216F46B2F}"/>
                  </a:ext>
                </a:extLst>
              </p:cNvPr>
              <p:cNvSpPr>
                <a:spLocks noChangeArrowheads="1"/>
              </p:cNvSpPr>
              <p:nvPr/>
            </p:nvSpPr>
            <p:spPr bwMode="auto">
              <a:xfrm>
                <a:off x="2224" y="3688"/>
                <a:ext cx="310" cy="49"/>
              </a:xfrm>
              <a:prstGeom prst="rect">
                <a:avLst/>
              </a:prstGeom>
              <a:solidFill>
                <a:srgbClr val="CCCCFF"/>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wrap="none" anchor="ctr"/>
              <a:lstStyle/>
              <a:p>
                <a:pPr marL="0" marR="0" lvl="0" indent="0" algn="ctr" defTabSz="914400" eaLnBrk="0" fontAlgn="base" latinLnBrk="0" hangingPunct="0">
                  <a:lnSpc>
                    <a:spcPct val="100000"/>
                  </a:lnSpc>
                  <a:spcBef>
                    <a:spcPct val="0"/>
                  </a:spcBef>
                  <a:spcAft>
                    <a:spcPct val="0"/>
                  </a:spcAft>
                  <a:buClrTx/>
                  <a:buSzTx/>
                  <a:buFontTx/>
                  <a:buNone/>
                  <a:tabLst/>
                  <a:defRPr/>
                </a:pPr>
                <a:endParaRPr kumimoji="0" lang="en-US" sz="2400" b="0" i="0" u="none" strike="noStrike" kern="0" cap="none" spc="0" normalizeH="0" baseline="0" noProof="0" dirty="0">
                  <a:ln>
                    <a:noFill/>
                  </a:ln>
                  <a:solidFill>
                    <a:srgbClr val="000000"/>
                  </a:solidFill>
                  <a:effectLst/>
                  <a:uLnTx/>
                  <a:uFillTx/>
                  <a:ea typeface="ＭＳ Ｐゴシック" charset="0"/>
                </a:endParaRPr>
              </a:p>
            </p:txBody>
          </p:sp>
          <p:sp>
            <p:nvSpPr>
              <p:cNvPr id="283" name="Oval 366">
                <a:extLst>
                  <a:ext uri="{FF2B5EF4-FFF2-40B4-BE49-F238E27FC236}">
                    <a16:creationId xmlns:a16="http://schemas.microsoft.com/office/drawing/2014/main" id="{E6FF2302-5618-4303-59E0-611F297C5569}"/>
                  </a:ext>
                </a:extLst>
              </p:cNvPr>
              <p:cNvSpPr>
                <a:spLocks noChangeArrowheads="1"/>
              </p:cNvSpPr>
              <p:nvPr/>
            </p:nvSpPr>
            <p:spPr bwMode="auto">
              <a:xfrm>
                <a:off x="2221" y="3629"/>
                <a:ext cx="313" cy="95"/>
              </a:xfrm>
              <a:prstGeom prst="ellipse">
                <a:avLst/>
              </a:prstGeom>
              <a:solidFill>
                <a:srgbClr val="CCCCFF"/>
              </a:solidFill>
              <a:ln w="12700">
                <a:solidFill>
                  <a:srgbClr val="000000"/>
                </a:solidFill>
                <a:round/>
                <a:headEnd/>
                <a:tailEnd/>
              </a:ln>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ea typeface="ＭＳ Ｐゴシック" charset="0"/>
                </a:endParaRPr>
              </a:p>
            </p:txBody>
          </p:sp>
          <p:grpSp>
            <p:nvGrpSpPr>
              <p:cNvPr id="284" name="Group 367">
                <a:extLst>
                  <a:ext uri="{FF2B5EF4-FFF2-40B4-BE49-F238E27FC236}">
                    <a16:creationId xmlns:a16="http://schemas.microsoft.com/office/drawing/2014/main" id="{0FE715B4-F8BB-C1E6-DCE6-A0122BDD009C}"/>
                  </a:ext>
                </a:extLst>
              </p:cNvPr>
              <p:cNvGrpSpPr>
                <a:grpSpLocks/>
              </p:cNvGrpSpPr>
              <p:nvPr/>
            </p:nvGrpSpPr>
            <p:grpSpPr bwMode="auto">
              <a:xfrm>
                <a:off x="2283" y="3571"/>
                <a:ext cx="206" cy="252"/>
                <a:chOff x="2954" y="2425"/>
                <a:chExt cx="209" cy="252"/>
              </a:xfrm>
            </p:grpSpPr>
            <p:sp>
              <p:nvSpPr>
                <p:cNvPr id="285" name="Rectangle 368">
                  <a:extLst>
                    <a:ext uri="{FF2B5EF4-FFF2-40B4-BE49-F238E27FC236}">
                      <a16:creationId xmlns:a16="http://schemas.microsoft.com/office/drawing/2014/main" id="{F66057F3-7E63-E3A0-3FA1-F13E433EBE1E}"/>
                    </a:ext>
                  </a:extLst>
                </p:cNvPr>
                <p:cNvSpPr>
                  <a:spLocks noChangeArrowheads="1"/>
                </p:cNvSpPr>
                <p:nvPr/>
              </p:nvSpPr>
              <p:spPr bwMode="auto">
                <a:xfrm>
                  <a:off x="2982" y="2490"/>
                  <a:ext cx="146" cy="132"/>
                </a:xfrm>
                <a:prstGeom prst="rect">
                  <a:avLst/>
                </a:prstGeom>
                <a:solidFill>
                  <a:srgbClr val="CCCCFF"/>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ea typeface="ＭＳ Ｐゴシック" charset="0"/>
                  </a:endParaRPr>
                </a:p>
              </p:txBody>
            </p:sp>
            <p:sp>
              <p:nvSpPr>
                <p:cNvPr id="286" name="Text Box 369">
                  <a:extLst>
                    <a:ext uri="{FF2B5EF4-FFF2-40B4-BE49-F238E27FC236}">
                      <a16:creationId xmlns:a16="http://schemas.microsoft.com/office/drawing/2014/main" id="{61FCB07C-BEA8-EC9A-CF16-0722250D61DB}"/>
                    </a:ext>
                  </a:extLst>
                </p:cNvPr>
                <p:cNvSpPr txBox="1">
                  <a:spLocks noChangeArrowheads="1"/>
                </p:cNvSpPr>
                <p:nvPr/>
              </p:nvSpPr>
              <p:spPr bwMode="auto">
                <a:xfrm>
                  <a:off x="2954" y="2425"/>
                  <a:ext cx="209" cy="25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en-US" sz="2000" b="0" i="0" u="none" strike="noStrike" kern="0" cap="none" spc="0" normalizeH="0" baseline="0" noProof="0" dirty="0">
                      <a:ln>
                        <a:noFill/>
                      </a:ln>
                      <a:solidFill>
                        <a:srgbClr val="000000"/>
                      </a:solidFill>
                      <a:effectLst/>
                      <a:uLnTx/>
                      <a:uFillTx/>
                      <a:latin typeface="+mn-lt"/>
                      <a:ea typeface="ＭＳ Ｐゴシック" charset="0"/>
                    </a:rPr>
                    <a:t>d</a:t>
                  </a:r>
                  <a:endParaRPr kumimoji="0" lang="en-US" sz="2400" b="0" i="0" u="none" strike="noStrike" kern="0" cap="none" spc="0" normalizeH="0" baseline="0" noProof="0" dirty="0">
                    <a:ln>
                      <a:noFill/>
                    </a:ln>
                    <a:solidFill>
                      <a:srgbClr val="000000"/>
                    </a:solidFill>
                    <a:effectLst/>
                    <a:uLnTx/>
                    <a:uFillTx/>
                    <a:latin typeface="+mn-lt"/>
                    <a:ea typeface="ＭＳ Ｐゴシック" charset="0"/>
                  </a:endParaRPr>
                </a:p>
              </p:txBody>
            </p:sp>
          </p:grpSp>
        </p:grpSp>
        <p:grpSp>
          <p:nvGrpSpPr>
            <p:cNvPr id="251" name="Group 370">
              <a:extLst>
                <a:ext uri="{FF2B5EF4-FFF2-40B4-BE49-F238E27FC236}">
                  <a16:creationId xmlns:a16="http://schemas.microsoft.com/office/drawing/2014/main" id="{DE978A78-DB18-A215-7CCB-B1918488E778}"/>
                </a:ext>
              </a:extLst>
            </p:cNvPr>
            <p:cNvGrpSpPr>
              <a:grpSpLocks/>
            </p:cNvGrpSpPr>
            <p:nvPr/>
          </p:nvGrpSpPr>
          <p:grpSpPr bwMode="auto">
            <a:xfrm>
              <a:off x="2195" y="3198"/>
              <a:ext cx="315" cy="252"/>
              <a:chOff x="2903" y="2884"/>
              <a:chExt cx="315" cy="252"/>
            </a:xfrm>
          </p:grpSpPr>
          <p:grpSp>
            <p:nvGrpSpPr>
              <p:cNvPr id="270" name="Group 371">
                <a:extLst>
                  <a:ext uri="{FF2B5EF4-FFF2-40B4-BE49-F238E27FC236}">
                    <a16:creationId xmlns:a16="http://schemas.microsoft.com/office/drawing/2014/main" id="{BCCA8B38-7DC4-ADFC-BA3E-B5B96A76C0BB}"/>
                  </a:ext>
                </a:extLst>
              </p:cNvPr>
              <p:cNvGrpSpPr>
                <a:grpSpLocks/>
              </p:cNvGrpSpPr>
              <p:nvPr/>
            </p:nvGrpSpPr>
            <p:grpSpPr bwMode="auto">
              <a:xfrm>
                <a:off x="2903" y="2938"/>
                <a:ext cx="315" cy="144"/>
                <a:chOff x="2903" y="2938"/>
                <a:chExt cx="315" cy="144"/>
              </a:xfrm>
            </p:grpSpPr>
            <p:sp>
              <p:nvSpPr>
                <p:cNvPr id="274" name="Oval 372">
                  <a:extLst>
                    <a:ext uri="{FF2B5EF4-FFF2-40B4-BE49-F238E27FC236}">
                      <a16:creationId xmlns:a16="http://schemas.microsoft.com/office/drawing/2014/main" id="{96D310F3-509C-346A-DD41-76BF61FC6A8F}"/>
                    </a:ext>
                  </a:extLst>
                </p:cNvPr>
                <p:cNvSpPr>
                  <a:spLocks noChangeArrowheads="1"/>
                </p:cNvSpPr>
                <p:nvPr/>
              </p:nvSpPr>
              <p:spPr bwMode="auto">
                <a:xfrm>
                  <a:off x="2903" y="3001"/>
                  <a:ext cx="312" cy="81"/>
                </a:xfrm>
                <a:prstGeom prst="ellipse">
                  <a:avLst/>
                </a:prstGeom>
                <a:solidFill>
                  <a:srgbClr val="CCCCFF"/>
                </a:solidFill>
                <a:ln w="12700">
                  <a:solidFill>
                    <a:srgbClr val="000000"/>
                  </a:solidFill>
                  <a:round/>
                  <a:headEnd/>
                  <a:tailEnd/>
                </a:ln>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ea typeface="ＭＳ Ｐゴシック" charset="0"/>
                  </a:endParaRPr>
                </a:p>
              </p:txBody>
            </p:sp>
            <p:sp>
              <p:nvSpPr>
                <p:cNvPr id="275" name="Line 373">
                  <a:extLst>
                    <a:ext uri="{FF2B5EF4-FFF2-40B4-BE49-F238E27FC236}">
                      <a16:creationId xmlns:a16="http://schemas.microsoft.com/office/drawing/2014/main" id="{63AB8B66-4662-F412-A030-1479B2D068E7}"/>
                    </a:ext>
                  </a:extLst>
                </p:cNvPr>
                <p:cNvSpPr>
                  <a:spLocks noChangeShapeType="1"/>
                </p:cNvSpPr>
                <p:nvPr/>
              </p:nvSpPr>
              <p:spPr bwMode="auto">
                <a:xfrm>
                  <a:off x="2903" y="2994"/>
                  <a:ext cx="0" cy="50"/>
                </a:xfrm>
                <a:prstGeom prst="line">
                  <a:avLst/>
                </a:prstGeom>
                <a:noFill/>
                <a:ln w="12700">
                  <a:solidFill>
                    <a:srgbClr val="000000"/>
                  </a:solidFill>
                  <a:round/>
                  <a:headEnd/>
                  <a:tailEnd/>
                </a:ln>
                <a:extLst>
                  <a:ext uri="{909E8E84-426E-40dd-AFC4-6F175D3DCCD1}">
                    <a14:hiddenFill xmlns="" xmlns:a14="http://schemas.microsoft.com/office/drawing/2010/main">
                      <a:noFill/>
                    </a14:hiddenFill>
                  </a:ext>
                </a:extLst>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ea typeface="ＭＳ Ｐゴシック" charset="0"/>
                  </a:endParaRPr>
                </a:p>
              </p:txBody>
            </p:sp>
            <p:sp>
              <p:nvSpPr>
                <p:cNvPr id="276" name="Line 374">
                  <a:extLst>
                    <a:ext uri="{FF2B5EF4-FFF2-40B4-BE49-F238E27FC236}">
                      <a16:creationId xmlns:a16="http://schemas.microsoft.com/office/drawing/2014/main" id="{7CAF7527-3925-F3F5-F118-07A343C1C535}"/>
                    </a:ext>
                  </a:extLst>
                </p:cNvPr>
                <p:cNvSpPr>
                  <a:spLocks noChangeShapeType="1"/>
                </p:cNvSpPr>
                <p:nvPr/>
              </p:nvSpPr>
              <p:spPr bwMode="auto">
                <a:xfrm>
                  <a:off x="3215" y="2994"/>
                  <a:ext cx="0" cy="50"/>
                </a:xfrm>
                <a:prstGeom prst="line">
                  <a:avLst/>
                </a:prstGeom>
                <a:noFill/>
                <a:ln w="12700">
                  <a:solidFill>
                    <a:srgbClr val="000000"/>
                  </a:solidFill>
                  <a:round/>
                  <a:headEnd/>
                  <a:tailEnd/>
                </a:ln>
                <a:extLst>
                  <a:ext uri="{909E8E84-426E-40dd-AFC4-6F175D3DCCD1}">
                    <a14:hiddenFill xmlns="" xmlns:a14="http://schemas.microsoft.com/office/drawing/2010/main">
                      <a:noFill/>
                    </a14:hiddenFill>
                  </a:ext>
                </a:extLst>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ea typeface="ＭＳ Ｐゴシック" charset="0"/>
                  </a:endParaRPr>
                </a:p>
              </p:txBody>
            </p:sp>
            <p:sp>
              <p:nvSpPr>
                <p:cNvPr id="277" name="Rectangle 375">
                  <a:extLst>
                    <a:ext uri="{FF2B5EF4-FFF2-40B4-BE49-F238E27FC236}">
                      <a16:creationId xmlns:a16="http://schemas.microsoft.com/office/drawing/2014/main" id="{E087A446-214B-320B-DEE3-10404DCF407B}"/>
                    </a:ext>
                  </a:extLst>
                </p:cNvPr>
                <p:cNvSpPr>
                  <a:spLocks noChangeArrowheads="1"/>
                </p:cNvSpPr>
                <p:nvPr/>
              </p:nvSpPr>
              <p:spPr bwMode="auto">
                <a:xfrm>
                  <a:off x="2903" y="2994"/>
                  <a:ext cx="309" cy="49"/>
                </a:xfrm>
                <a:prstGeom prst="rect">
                  <a:avLst/>
                </a:prstGeom>
                <a:solidFill>
                  <a:srgbClr val="CCCCFF"/>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wrap="none" anchor="ctr"/>
                <a:lstStyle/>
                <a:p>
                  <a:pPr marL="0" marR="0" lvl="0" indent="0" algn="ctr" defTabSz="914400" eaLnBrk="0" fontAlgn="base" latinLnBrk="0" hangingPunct="0">
                    <a:lnSpc>
                      <a:spcPct val="100000"/>
                    </a:lnSpc>
                    <a:spcBef>
                      <a:spcPct val="0"/>
                    </a:spcBef>
                    <a:spcAft>
                      <a:spcPct val="0"/>
                    </a:spcAft>
                    <a:buClrTx/>
                    <a:buSzTx/>
                    <a:buFontTx/>
                    <a:buNone/>
                    <a:tabLst/>
                    <a:defRPr/>
                  </a:pPr>
                  <a:endParaRPr kumimoji="0" lang="en-US" sz="2400" b="0" i="0" u="none" strike="noStrike" kern="0" cap="none" spc="0" normalizeH="0" baseline="0" noProof="0" dirty="0">
                    <a:ln>
                      <a:noFill/>
                    </a:ln>
                    <a:solidFill>
                      <a:srgbClr val="000000"/>
                    </a:solidFill>
                    <a:effectLst/>
                    <a:uLnTx/>
                    <a:uFillTx/>
                    <a:ea typeface="ＭＳ Ｐゴシック" charset="0"/>
                  </a:endParaRPr>
                </a:p>
              </p:txBody>
            </p:sp>
            <p:sp>
              <p:nvSpPr>
                <p:cNvPr id="278" name="Oval 376">
                  <a:extLst>
                    <a:ext uri="{FF2B5EF4-FFF2-40B4-BE49-F238E27FC236}">
                      <a16:creationId xmlns:a16="http://schemas.microsoft.com/office/drawing/2014/main" id="{F522BDD8-9738-62D8-4EFA-1C1821AF2DD2}"/>
                    </a:ext>
                  </a:extLst>
                </p:cNvPr>
                <p:cNvSpPr>
                  <a:spLocks noChangeArrowheads="1"/>
                </p:cNvSpPr>
                <p:nvPr/>
              </p:nvSpPr>
              <p:spPr bwMode="auto">
                <a:xfrm>
                  <a:off x="2906" y="2938"/>
                  <a:ext cx="312" cy="95"/>
                </a:xfrm>
                <a:prstGeom prst="ellipse">
                  <a:avLst/>
                </a:prstGeom>
                <a:solidFill>
                  <a:srgbClr val="CCCCFF"/>
                </a:solidFill>
                <a:ln w="12700">
                  <a:solidFill>
                    <a:srgbClr val="000000"/>
                  </a:solidFill>
                  <a:round/>
                  <a:headEnd/>
                  <a:tailEnd/>
                </a:ln>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ea typeface="ＭＳ Ｐゴシック" charset="0"/>
                  </a:endParaRPr>
                </a:p>
              </p:txBody>
            </p:sp>
          </p:grpSp>
          <p:grpSp>
            <p:nvGrpSpPr>
              <p:cNvPr id="271" name="Group 377">
                <a:extLst>
                  <a:ext uri="{FF2B5EF4-FFF2-40B4-BE49-F238E27FC236}">
                    <a16:creationId xmlns:a16="http://schemas.microsoft.com/office/drawing/2014/main" id="{0BA00C4E-25A8-C597-52CC-D03BB5EED1AD}"/>
                  </a:ext>
                </a:extLst>
              </p:cNvPr>
              <p:cNvGrpSpPr>
                <a:grpSpLocks/>
              </p:cNvGrpSpPr>
              <p:nvPr/>
            </p:nvGrpSpPr>
            <p:grpSpPr bwMode="auto">
              <a:xfrm>
                <a:off x="2963" y="2884"/>
                <a:ext cx="185" cy="252"/>
                <a:chOff x="2964" y="2425"/>
                <a:chExt cx="188" cy="252"/>
              </a:xfrm>
            </p:grpSpPr>
            <p:sp>
              <p:nvSpPr>
                <p:cNvPr id="272" name="Rectangle 378">
                  <a:extLst>
                    <a:ext uri="{FF2B5EF4-FFF2-40B4-BE49-F238E27FC236}">
                      <a16:creationId xmlns:a16="http://schemas.microsoft.com/office/drawing/2014/main" id="{0B12881C-96AF-7566-0A56-7A59A057C19B}"/>
                    </a:ext>
                  </a:extLst>
                </p:cNvPr>
                <p:cNvSpPr>
                  <a:spLocks noChangeArrowheads="1"/>
                </p:cNvSpPr>
                <p:nvPr/>
              </p:nvSpPr>
              <p:spPr bwMode="auto">
                <a:xfrm>
                  <a:off x="2982" y="2490"/>
                  <a:ext cx="146" cy="132"/>
                </a:xfrm>
                <a:prstGeom prst="rect">
                  <a:avLst/>
                </a:prstGeom>
                <a:solidFill>
                  <a:srgbClr val="CCCCFF"/>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ea typeface="ＭＳ Ｐゴシック" charset="0"/>
                  </a:endParaRPr>
                </a:p>
              </p:txBody>
            </p:sp>
            <p:sp>
              <p:nvSpPr>
                <p:cNvPr id="273" name="Text Box 379">
                  <a:extLst>
                    <a:ext uri="{FF2B5EF4-FFF2-40B4-BE49-F238E27FC236}">
                      <a16:creationId xmlns:a16="http://schemas.microsoft.com/office/drawing/2014/main" id="{382C8B1B-8359-0C82-3961-5F76FDDA8247}"/>
                    </a:ext>
                  </a:extLst>
                </p:cNvPr>
                <p:cNvSpPr txBox="1">
                  <a:spLocks noChangeArrowheads="1"/>
                </p:cNvSpPr>
                <p:nvPr/>
              </p:nvSpPr>
              <p:spPr bwMode="auto">
                <a:xfrm>
                  <a:off x="2964" y="2425"/>
                  <a:ext cx="188" cy="25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en-US" sz="2000" b="0" i="0" u="none" strike="noStrike" kern="0" cap="none" spc="0" normalizeH="0" baseline="0" noProof="0" dirty="0">
                      <a:ln>
                        <a:noFill/>
                      </a:ln>
                      <a:solidFill>
                        <a:srgbClr val="000000"/>
                      </a:solidFill>
                      <a:effectLst/>
                      <a:uLnTx/>
                      <a:uFillTx/>
                      <a:latin typeface="+mn-lt"/>
                      <a:ea typeface="ＭＳ Ｐゴシック" charset="0"/>
                    </a:rPr>
                    <a:t>c</a:t>
                  </a:r>
                  <a:endParaRPr kumimoji="0" lang="en-US" sz="2400" b="0" i="0" u="none" strike="noStrike" kern="0" cap="none" spc="0" normalizeH="0" baseline="0" noProof="0" dirty="0">
                    <a:ln>
                      <a:noFill/>
                    </a:ln>
                    <a:solidFill>
                      <a:srgbClr val="000000"/>
                    </a:solidFill>
                    <a:effectLst/>
                    <a:uLnTx/>
                    <a:uFillTx/>
                    <a:latin typeface="+mn-lt"/>
                    <a:ea typeface="ＭＳ Ｐゴシック" charset="0"/>
                  </a:endParaRPr>
                </a:p>
              </p:txBody>
            </p:sp>
          </p:grpSp>
        </p:grpSp>
        <p:grpSp>
          <p:nvGrpSpPr>
            <p:cNvPr id="252" name="Group 380">
              <a:extLst>
                <a:ext uri="{FF2B5EF4-FFF2-40B4-BE49-F238E27FC236}">
                  <a16:creationId xmlns:a16="http://schemas.microsoft.com/office/drawing/2014/main" id="{B3B6B404-8095-6048-12F1-9EA49A7F8833}"/>
                </a:ext>
              </a:extLst>
            </p:cNvPr>
            <p:cNvGrpSpPr>
              <a:grpSpLocks/>
            </p:cNvGrpSpPr>
            <p:nvPr/>
          </p:nvGrpSpPr>
          <p:grpSpPr bwMode="auto">
            <a:xfrm>
              <a:off x="2607" y="2916"/>
              <a:ext cx="316" cy="252"/>
              <a:chOff x="2217" y="2884"/>
              <a:chExt cx="316" cy="252"/>
            </a:xfrm>
          </p:grpSpPr>
          <p:sp>
            <p:nvSpPr>
              <p:cNvPr id="262" name="Oval 381">
                <a:extLst>
                  <a:ext uri="{FF2B5EF4-FFF2-40B4-BE49-F238E27FC236}">
                    <a16:creationId xmlns:a16="http://schemas.microsoft.com/office/drawing/2014/main" id="{42E083ED-423B-1700-C478-B349D93A5CD4}"/>
                  </a:ext>
                </a:extLst>
              </p:cNvPr>
              <p:cNvSpPr>
                <a:spLocks noChangeArrowheads="1"/>
              </p:cNvSpPr>
              <p:nvPr/>
            </p:nvSpPr>
            <p:spPr bwMode="auto">
              <a:xfrm>
                <a:off x="2220" y="3005"/>
                <a:ext cx="313" cy="81"/>
              </a:xfrm>
              <a:prstGeom prst="ellipse">
                <a:avLst/>
              </a:prstGeom>
              <a:solidFill>
                <a:srgbClr val="CCCCFF"/>
              </a:solidFill>
              <a:ln w="12700">
                <a:solidFill>
                  <a:srgbClr val="000000"/>
                </a:solidFill>
                <a:round/>
                <a:headEnd/>
                <a:tailEnd/>
              </a:ln>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ea typeface="ＭＳ Ｐゴシック" charset="0"/>
                </a:endParaRPr>
              </a:p>
            </p:txBody>
          </p:sp>
          <p:sp>
            <p:nvSpPr>
              <p:cNvPr id="263" name="Line 382">
                <a:extLst>
                  <a:ext uri="{FF2B5EF4-FFF2-40B4-BE49-F238E27FC236}">
                    <a16:creationId xmlns:a16="http://schemas.microsoft.com/office/drawing/2014/main" id="{499A2182-753B-5FDE-BEC1-2E3A61167126}"/>
                  </a:ext>
                </a:extLst>
              </p:cNvPr>
              <p:cNvSpPr>
                <a:spLocks noChangeShapeType="1"/>
              </p:cNvSpPr>
              <p:nvPr/>
            </p:nvSpPr>
            <p:spPr bwMode="auto">
              <a:xfrm>
                <a:off x="2220" y="2998"/>
                <a:ext cx="0" cy="50"/>
              </a:xfrm>
              <a:prstGeom prst="line">
                <a:avLst/>
              </a:prstGeom>
              <a:noFill/>
              <a:ln w="12700">
                <a:solidFill>
                  <a:srgbClr val="000000"/>
                </a:solidFill>
                <a:round/>
                <a:headEnd/>
                <a:tailEnd/>
              </a:ln>
              <a:extLst>
                <a:ext uri="{909E8E84-426E-40dd-AFC4-6F175D3DCCD1}">
                  <a14:hiddenFill xmlns="" xmlns:a14="http://schemas.microsoft.com/office/drawing/2010/main">
                    <a:noFill/>
                  </a14:hiddenFill>
                </a:ext>
              </a:extLst>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ea typeface="ＭＳ Ｐゴシック" charset="0"/>
                </a:endParaRPr>
              </a:p>
            </p:txBody>
          </p:sp>
          <p:sp>
            <p:nvSpPr>
              <p:cNvPr id="264" name="Line 383">
                <a:extLst>
                  <a:ext uri="{FF2B5EF4-FFF2-40B4-BE49-F238E27FC236}">
                    <a16:creationId xmlns:a16="http://schemas.microsoft.com/office/drawing/2014/main" id="{AFD4D1A6-BC8B-4F9F-4FA8-6C976A307797}"/>
                  </a:ext>
                </a:extLst>
              </p:cNvPr>
              <p:cNvSpPr>
                <a:spLocks noChangeShapeType="1"/>
              </p:cNvSpPr>
              <p:nvPr/>
            </p:nvSpPr>
            <p:spPr bwMode="auto">
              <a:xfrm>
                <a:off x="2533" y="2998"/>
                <a:ext cx="0" cy="50"/>
              </a:xfrm>
              <a:prstGeom prst="line">
                <a:avLst/>
              </a:prstGeom>
              <a:noFill/>
              <a:ln w="12700">
                <a:solidFill>
                  <a:srgbClr val="000000"/>
                </a:solidFill>
                <a:round/>
                <a:headEnd/>
                <a:tailEnd/>
              </a:ln>
              <a:extLst>
                <a:ext uri="{909E8E84-426E-40dd-AFC4-6F175D3DCCD1}">
                  <a14:hiddenFill xmlns="" xmlns:a14="http://schemas.microsoft.com/office/drawing/2010/main">
                    <a:noFill/>
                  </a14:hiddenFill>
                </a:ext>
              </a:extLst>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ea typeface="ＭＳ Ｐゴシック" charset="0"/>
                </a:endParaRPr>
              </a:p>
            </p:txBody>
          </p:sp>
          <p:sp>
            <p:nvSpPr>
              <p:cNvPr id="265" name="Rectangle 384">
                <a:extLst>
                  <a:ext uri="{FF2B5EF4-FFF2-40B4-BE49-F238E27FC236}">
                    <a16:creationId xmlns:a16="http://schemas.microsoft.com/office/drawing/2014/main" id="{FC3F7951-C9A2-E31A-8B5C-1B1DE5B27AE5}"/>
                  </a:ext>
                </a:extLst>
              </p:cNvPr>
              <p:cNvSpPr>
                <a:spLocks noChangeArrowheads="1"/>
              </p:cNvSpPr>
              <p:nvPr/>
            </p:nvSpPr>
            <p:spPr bwMode="auto">
              <a:xfrm>
                <a:off x="2220" y="2998"/>
                <a:ext cx="310" cy="49"/>
              </a:xfrm>
              <a:prstGeom prst="rect">
                <a:avLst/>
              </a:prstGeom>
              <a:solidFill>
                <a:srgbClr val="CCCCFF"/>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wrap="none" anchor="ctr"/>
              <a:lstStyle/>
              <a:p>
                <a:pPr marL="0" marR="0" lvl="0" indent="0" algn="ctr" defTabSz="914400" eaLnBrk="0" fontAlgn="base" latinLnBrk="0" hangingPunct="0">
                  <a:lnSpc>
                    <a:spcPct val="100000"/>
                  </a:lnSpc>
                  <a:spcBef>
                    <a:spcPct val="0"/>
                  </a:spcBef>
                  <a:spcAft>
                    <a:spcPct val="0"/>
                  </a:spcAft>
                  <a:buClrTx/>
                  <a:buSzTx/>
                  <a:buFontTx/>
                  <a:buNone/>
                  <a:tabLst/>
                  <a:defRPr/>
                </a:pPr>
                <a:endParaRPr kumimoji="0" lang="en-US" sz="2400" b="0" i="0" u="none" strike="noStrike" kern="0" cap="none" spc="0" normalizeH="0" baseline="0" noProof="0" dirty="0">
                  <a:ln>
                    <a:noFill/>
                  </a:ln>
                  <a:solidFill>
                    <a:srgbClr val="000000"/>
                  </a:solidFill>
                  <a:effectLst/>
                  <a:uLnTx/>
                  <a:uFillTx/>
                  <a:ea typeface="ＭＳ Ｐゴシック" charset="0"/>
                </a:endParaRPr>
              </a:p>
            </p:txBody>
          </p:sp>
          <p:sp>
            <p:nvSpPr>
              <p:cNvPr id="266" name="Oval 385">
                <a:extLst>
                  <a:ext uri="{FF2B5EF4-FFF2-40B4-BE49-F238E27FC236}">
                    <a16:creationId xmlns:a16="http://schemas.microsoft.com/office/drawing/2014/main" id="{ED7EE1D9-97B4-0FE6-82FA-94C060F6D4B8}"/>
                  </a:ext>
                </a:extLst>
              </p:cNvPr>
              <p:cNvSpPr>
                <a:spLocks noChangeArrowheads="1"/>
              </p:cNvSpPr>
              <p:nvPr/>
            </p:nvSpPr>
            <p:spPr bwMode="auto">
              <a:xfrm>
                <a:off x="2217" y="2939"/>
                <a:ext cx="313" cy="95"/>
              </a:xfrm>
              <a:prstGeom prst="ellipse">
                <a:avLst/>
              </a:prstGeom>
              <a:solidFill>
                <a:srgbClr val="CCCCFF"/>
              </a:solidFill>
              <a:ln w="12700">
                <a:solidFill>
                  <a:srgbClr val="000000"/>
                </a:solidFill>
                <a:round/>
                <a:headEnd/>
                <a:tailEnd/>
              </a:ln>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ea typeface="ＭＳ Ｐゴシック" charset="0"/>
                </a:endParaRPr>
              </a:p>
            </p:txBody>
          </p:sp>
          <p:grpSp>
            <p:nvGrpSpPr>
              <p:cNvPr id="267" name="Group 386">
                <a:extLst>
                  <a:ext uri="{FF2B5EF4-FFF2-40B4-BE49-F238E27FC236}">
                    <a16:creationId xmlns:a16="http://schemas.microsoft.com/office/drawing/2014/main" id="{C95023B3-1991-4BE4-919F-69B0D457BD2F}"/>
                  </a:ext>
                </a:extLst>
              </p:cNvPr>
              <p:cNvGrpSpPr>
                <a:grpSpLocks/>
              </p:cNvGrpSpPr>
              <p:nvPr/>
            </p:nvGrpSpPr>
            <p:grpSpPr bwMode="auto">
              <a:xfrm>
                <a:off x="2276" y="2884"/>
                <a:ext cx="206" cy="252"/>
                <a:chOff x="2954" y="2425"/>
                <a:chExt cx="209" cy="252"/>
              </a:xfrm>
            </p:grpSpPr>
            <p:sp>
              <p:nvSpPr>
                <p:cNvPr id="268" name="Rectangle 387">
                  <a:extLst>
                    <a:ext uri="{FF2B5EF4-FFF2-40B4-BE49-F238E27FC236}">
                      <a16:creationId xmlns:a16="http://schemas.microsoft.com/office/drawing/2014/main" id="{56AE6266-7443-2E9B-582B-04026520082A}"/>
                    </a:ext>
                  </a:extLst>
                </p:cNvPr>
                <p:cNvSpPr>
                  <a:spLocks noChangeArrowheads="1"/>
                </p:cNvSpPr>
                <p:nvPr/>
              </p:nvSpPr>
              <p:spPr bwMode="auto">
                <a:xfrm>
                  <a:off x="2982" y="2490"/>
                  <a:ext cx="144" cy="132"/>
                </a:xfrm>
                <a:prstGeom prst="rect">
                  <a:avLst/>
                </a:prstGeom>
                <a:solidFill>
                  <a:srgbClr val="CCCCFF"/>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ea typeface="ＭＳ Ｐゴシック" charset="0"/>
                  </a:endParaRPr>
                </a:p>
              </p:txBody>
            </p:sp>
            <p:sp>
              <p:nvSpPr>
                <p:cNvPr id="269" name="Text Box 388">
                  <a:extLst>
                    <a:ext uri="{FF2B5EF4-FFF2-40B4-BE49-F238E27FC236}">
                      <a16:creationId xmlns:a16="http://schemas.microsoft.com/office/drawing/2014/main" id="{6DC49189-3BD1-F63D-6A32-EB71B94731DB}"/>
                    </a:ext>
                  </a:extLst>
                </p:cNvPr>
                <p:cNvSpPr txBox="1">
                  <a:spLocks noChangeArrowheads="1"/>
                </p:cNvSpPr>
                <p:nvPr/>
              </p:nvSpPr>
              <p:spPr bwMode="auto">
                <a:xfrm>
                  <a:off x="2954" y="2425"/>
                  <a:ext cx="209" cy="25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en-US" sz="2000" b="0" i="0" u="none" strike="noStrike" kern="0" cap="none" spc="0" normalizeH="0" baseline="0" noProof="0" dirty="0">
                      <a:ln>
                        <a:noFill/>
                      </a:ln>
                      <a:solidFill>
                        <a:srgbClr val="000000"/>
                      </a:solidFill>
                      <a:effectLst/>
                      <a:uLnTx/>
                      <a:uFillTx/>
                      <a:latin typeface="+mn-lt"/>
                      <a:ea typeface="ＭＳ Ｐゴシック" charset="0"/>
                    </a:rPr>
                    <a:t>b</a:t>
                  </a:r>
                  <a:endParaRPr kumimoji="0" lang="en-US" sz="2400" b="0" i="0" u="none" strike="noStrike" kern="0" cap="none" spc="0" normalizeH="0" baseline="0" noProof="0" dirty="0">
                    <a:ln>
                      <a:noFill/>
                    </a:ln>
                    <a:solidFill>
                      <a:srgbClr val="000000"/>
                    </a:solidFill>
                    <a:effectLst/>
                    <a:uLnTx/>
                    <a:uFillTx/>
                    <a:latin typeface="+mn-lt"/>
                    <a:ea typeface="ＭＳ Ｐゴシック" charset="0"/>
                  </a:endParaRPr>
                </a:p>
              </p:txBody>
            </p:sp>
          </p:grpSp>
        </p:grpSp>
        <p:sp>
          <p:nvSpPr>
            <p:cNvPr id="253" name="Freeform 389">
              <a:extLst>
                <a:ext uri="{FF2B5EF4-FFF2-40B4-BE49-F238E27FC236}">
                  <a16:creationId xmlns:a16="http://schemas.microsoft.com/office/drawing/2014/main" id="{9C9988E2-FBE0-152B-CC93-B0B57F9A58A3}"/>
                </a:ext>
              </a:extLst>
            </p:cNvPr>
            <p:cNvSpPr>
              <a:spLocks/>
            </p:cNvSpPr>
            <p:nvPr/>
          </p:nvSpPr>
          <p:spPr bwMode="auto">
            <a:xfrm flipH="1">
              <a:off x="2505" y="2819"/>
              <a:ext cx="198" cy="156"/>
            </a:xfrm>
            <a:custGeom>
              <a:avLst/>
              <a:gdLst>
                <a:gd name="T0" fmla="*/ 0 w 342"/>
                <a:gd name="T1" fmla="*/ 39 h 186"/>
                <a:gd name="T2" fmla="*/ 3 w 342"/>
                <a:gd name="T3" fmla="*/ 0 h 186"/>
                <a:gd name="T4" fmla="*/ 0 60000 65536"/>
                <a:gd name="T5" fmla="*/ 0 60000 65536"/>
                <a:gd name="T6" fmla="*/ 0 w 342"/>
                <a:gd name="T7" fmla="*/ 0 h 186"/>
                <a:gd name="T8" fmla="*/ 342 w 342"/>
                <a:gd name="T9" fmla="*/ 186 h 186"/>
              </a:gdLst>
              <a:ahLst/>
              <a:cxnLst>
                <a:cxn ang="T4">
                  <a:pos x="T0" y="T1"/>
                </a:cxn>
                <a:cxn ang="T5">
                  <a:pos x="T2" y="T3"/>
                </a:cxn>
              </a:cxnLst>
              <a:rect l="T6" t="T7" r="T8" b="T9"/>
              <a:pathLst>
                <a:path w="342" h="186">
                  <a:moveTo>
                    <a:pt x="0" y="186"/>
                  </a:moveTo>
                  <a:lnTo>
                    <a:pt x="342" y="0"/>
                  </a:lnTo>
                </a:path>
              </a:pathLst>
            </a:custGeom>
            <a:noFill/>
            <a:ln w="12700">
              <a:solidFill>
                <a:srgbClr val="000000"/>
              </a:solidFill>
              <a:round/>
              <a:headEnd type="none" w="med" len="med"/>
              <a:tailEnd type="triangle" w="med" len="med"/>
            </a:ln>
            <a:extLst>
              <a:ext uri="{909E8E84-426E-40dd-AFC4-6F175D3DCCD1}">
                <a14:hiddenFill xmlns="" xmlns:a14="http://schemas.microsoft.com/office/drawing/2010/main">
                  <a:solidFill>
                    <a:srgbClr val="FFFFFF"/>
                  </a:solidFill>
                </a14:hiddenFill>
              </a:ext>
            </a:extLst>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ea typeface="ＭＳ Ｐゴシック" charset="0"/>
              </a:endParaRPr>
            </a:p>
          </p:txBody>
        </p:sp>
        <p:sp>
          <p:nvSpPr>
            <p:cNvPr id="254" name="Freeform 390">
              <a:extLst>
                <a:ext uri="{FF2B5EF4-FFF2-40B4-BE49-F238E27FC236}">
                  <a16:creationId xmlns:a16="http://schemas.microsoft.com/office/drawing/2014/main" id="{8F56D7EA-330D-D259-11AC-B001CCD3B1BE}"/>
                </a:ext>
              </a:extLst>
            </p:cNvPr>
            <p:cNvSpPr>
              <a:spLocks/>
            </p:cNvSpPr>
            <p:nvPr/>
          </p:nvSpPr>
          <p:spPr bwMode="auto">
            <a:xfrm flipH="1" flipV="1">
              <a:off x="2484" y="3125"/>
              <a:ext cx="180" cy="141"/>
            </a:xfrm>
            <a:custGeom>
              <a:avLst/>
              <a:gdLst>
                <a:gd name="T0" fmla="*/ 0 w 342"/>
                <a:gd name="T1" fmla="*/ 15 h 186"/>
                <a:gd name="T2" fmla="*/ 1 w 342"/>
                <a:gd name="T3" fmla="*/ 0 h 186"/>
                <a:gd name="T4" fmla="*/ 0 60000 65536"/>
                <a:gd name="T5" fmla="*/ 0 60000 65536"/>
                <a:gd name="T6" fmla="*/ 0 w 342"/>
                <a:gd name="T7" fmla="*/ 0 h 186"/>
                <a:gd name="T8" fmla="*/ 342 w 342"/>
                <a:gd name="T9" fmla="*/ 186 h 186"/>
              </a:gdLst>
              <a:ahLst/>
              <a:cxnLst>
                <a:cxn ang="T4">
                  <a:pos x="T0" y="T1"/>
                </a:cxn>
                <a:cxn ang="T5">
                  <a:pos x="T2" y="T3"/>
                </a:cxn>
              </a:cxnLst>
              <a:rect l="T6" t="T7" r="T8" b="T9"/>
              <a:pathLst>
                <a:path w="342" h="186">
                  <a:moveTo>
                    <a:pt x="0" y="186"/>
                  </a:moveTo>
                  <a:lnTo>
                    <a:pt x="342" y="0"/>
                  </a:lnTo>
                </a:path>
              </a:pathLst>
            </a:custGeom>
            <a:noFill/>
            <a:ln w="12700">
              <a:solidFill>
                <a:srgbClr val="000000"/>
              </a:solidFill>
              <a:round/>
              <a:headEnd type="triangle" w="med" len="med"/>
              <a:tailEnd type="none" w="med" len="med"/>
            </a:ln>
            <a:extLst>
              <a:ext uri="{909E8E84-426E-40dd-AFC4-6F175D3DCCD1}">
                <a14:hiddenFill xmlns="" xmlns:a14="http://schemas.microsoft.com/office/drawing/2010/main">
                  <a:solidFill>
                    <a:srgbClr val="FFFFFF"/>
                  </a:solidFill>
                </a14:hiddenFill>
              </a:ext>
            </a:extLst>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ea typeface="ＭＳ Ｐゴシック" charset="0"/>
              </a:endParaRPr>
            </a:p>
          </p:txBody>
        </p:sp>
        <p:sp>
          <p:nvSpPr>
            <p:cNvPr id="255" name="Freeform 391">
              <a:extLst>
                <a:ext uri="{FF2B5EF4-FFF2-40B4-BE49-F238E27FC236}">
                  <a16:creationId xmlns:a16="http://schemas.microsoft.com/office/drawing/2014/main" id="{34ABD808-C9A6-4B98-7222-E47D0A30224F}"/>
                </a:ext>
              </a:extLst>
            </p:cNvPr>
            <p:cNvSpPr>
              <a:spLocks/>
            </p:cNvSpPr>
            <p:nvPr/>
          </p:nvSpPr>
          <p:spPr bwMode="auto">
            <a:xfrm flipV="1">
              <a:off x="2031" y="3107"/>
              <a:ext cx="204" cy="156"/>
            </a:xfrm>
            <a:custGeom>
              <a:avLst/>
              <a:gdLst>
                <a:gd name="T0" fmla="*/ 0 w 342"/>
                <a:gd name="T1" fmla="*/ 39 h 186"/>
                <a:gd name="T2" fmla="*/ 4 w 342"/>
                <a:gd name="T3" fmla="*/ 0 h 186"/>
                <a:gd name="T4" fmla="*/ 0 60000 65536"/>
                <a:gd name="T5" fmla="*/ 0 60000 65536"/>
                <a:gd name="T6" fmla="*/ 0 w 342"/>
                <a:gd name="T7" fmla="*/ 0 h 186"/>
                <a:gd name="T8" fmla="*/ 342 w 342"/>
                <a:gd name="T9" fmla="*/ 186 h 186"/>
              </a:gdLst>
              <a:ahLst/>
              <a:cxnLst>
                <a:cxn ang="T4">
                  <a:pos x="T0" y="T1"/>
                </a:cxn>
                <a:cxn ang="T5">
                  <a:pos x="T2" y="T3"/>
                </a:cxn>
              </a:cxnLst>
              <a:rect l="T6" t="T7" r="T8" b="T9"/>
              <a:pathLst>
                <a:path w="342" h="186">
                  <a:moveTo>
                    <a:pt x="0" y="186"/>
                  </a:moveTo>
                  <a:lnTo>
                    <a:pt x="342" y="0"/>
                  </a:lnTo>
                </a:path>
              </a:pathLst>
            </a:custGeom>
            <a:noFill/>
            <a:ln w="12700">
              <a:solidFill>
                <a:srgbClr val="000000"/>
              </a:solidFill>
              <a:round/>
              <a:headEnd type="none" w="med" len="med"/>
              <a:tailEnd type="triangle" w="med" len="med"/>
            </a:ln>
            <a:extLst>
              <a:ext uri="{909E8E84-426E-40dd-AFC4-6F175D3DCCD1}">
                <a14:hiddenFill xmlns="" xmlns:a14="http://schemas.microsoft.com/office/drawing/2010/main">
                  <a:solidFill>
                    <a:srgbClr val="FFFFFF"/>
                  </a:solidFill>
                </a14:hiddenFill>
              </a:ext>
            </a:extLst>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ea typeface="ＭＳ Ｐゴシック" charset="0"/>
              </a:endParaRPr>
            </a:p>
          </p:txBody>
        </p:sp>
        <p:sp>
          <p:nvSpPr>
            <p:cNvPr id="256" name="Freeform 392">
              <a:extLst>
                <a:ext uri="{FF2B5EF4-FFF2-40B4-BE49-F238E27FC236}">
                  <a16:creationId xmlns:a16="http://schemas.microsoft.com/office/drawing/2014/main" id="{6F45FB67-7358-AD43-0653-2817041D6FDD}"/>
                </a:ext>
              </a:extLst>
            </p:cNvPr>
            <p:cNvSpPr>
              <a:spLocks/>
            </p:cNvSpPr>
            <p:nvPr/>
          </p:nvSpPr>
          <p:spPr bwMode="auto">
            <a:xfrm flipH="1" flipV="1">
              <a:off x="2400" y="3086"/>
              <a:ext cx="189" cy="153"/>
            </a:xfrm>
            <a:custGeom>
              <a:avLst/>
              <a:gdLst>
                <a:gd name="T0" fmla="*/ 0 w 342"/>
                <a:gd name="T1" fmla="*/ 32 h 186"/>
                <a:gd name="T2" fmla="*/ 2 w 342"/>
                <a:gd name="T3" fmla="*/ 0 h 186"/>
                <a:gd name="T4" fmla="*/ 0 60000 65536"/>
                <a:gd name="T5" fmla="*/ 0 60000 65536"/>
                <a:gd name="T6" fmla="*/ 0 w 342"/>
                <a:gd name="T7" fmla="*/ 0 h 186"/>
                <a:gd name="T8" fmla="*/ 342 w 342"/>
                <a:gd name="T9" fmla="*/ 186 h 186"/>
              </a:gdLst>
              <a:ahLst/>
              <a:cxnLst>
                <a:cxn ang="T4">
                  <a:pos x="T0" y="T1"/>
                </a:cxn>
                <a:cxn ang="T5">
                  <a:pos x="T2" y="T3"/>
                </a:cxn>
              </a:cxnLst>
              <a:rect l="T6" t="T7" r="T8" b="T9"/>
              <a:pathLst>
                <a:path w="342" h="186">
                  <a:moveTo>
                    <a:pt x="0" y="186"/>
                  </a:moveTo>
                  <a:lnTo>
                    <a:pt x="342" y="0"/>
                  </a:lnTo>
                </a:path>
              </a:pathLst>
            </a:custGeom>
            <a:noFill/>
            <a:ln w="12700">
              <a:solidFill>
                <a:srgbClr val="000000"/>
              </a:solidFill>
              <a:round/>
              <a:headEnd type="none" w="med" len="med"/>
              <a:tailEnd type="triangle" w="med" len="med"/>
            </a:ln>
            <a:extLst>
              <a:ext uri="{909E8E84-426E-40dd-AFC4-6F175D3DCCD1}">
                <a14:hiddenFill xmlns="" xmlns:a14="http://schemas.microsoft.com/office/drawing/2010/main">
                  <a:solidFill>
                    <a:srgbClr val="FFFFFF"/>
                  </a:solidFill>
                </a14:hiddenFill>
              </a:ext>
            </a:extLst>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ea typeface="ＭＳ Ｐゴシック" charset="0"/>
              </a:endParaRPr>
            </a:p>
          </p:txBody>
        </p:sp>
        <p:sp>
          <p:nvSpPr>
            <p:cNvPr id="257" name="Freeform 393">
              <a:extLst>
                <a:ext uri="{FF2B5EF4-FFF2-40B4-BE49-F238E27FC236}">
                  <a16:creationId xmlns:a16="http://schemas.microsoft.com/office/drawing/2014/main" id="{6CA02A67-A631-5FB6-9B9C-5CD7E8EE9561}"/>
                </a:ext>
              </a:extLst>
            </p:cNvPr>
            <p:cNvSpPr>
              <a:spLocks/>
            </p:cNvSpPr>
            <p:nvPr/>
          </p:nvSpPr>
          <p:spPr bwMode="auto">
            <a:xfrm flipH="1">
              <a:off x="2124" y="3083"/>
              <a:ext cx="174" cy="147"/>
            </a:xfrm>
            <a:custGeom>
              <a:avLst/>
              <a:gdLst>
                <a:gd name="T0" fmla="*/ 0 w 342"/>
                <a:gd name="T1" fmla="*/ 22 h 186"/>
                <a:gd name="T2" fmla="*/ 1 w 342"/>
                <a:gd name="T3" fmla="*/ 0 h 186"/>
                <a:gd name="T4" fmla="*/ 0 60000 65536"/>
                <a:gd name="T5" fmla="*/ 0 60000 65536"/>
                <a:gd name="T6" fmla="*/ 0 w 342"/>
                <a:gd name="T7" fmla="*/ 0 h 186"/>
                <a:gd name="T8" fmla="*/ 342 w 342"/>
                <a:gd name="T9" fmla="*/ 186 h 186"/>
              </a:gdLst>
              <a:ahLst/>
              <a:cxnLst>
                <a:cxn ang="T4">
                  <a:pos x="T0" y="T1"/>
                </a:cxn>
                <a:cxn ang="T5">
                  <a:pos x="T2" y="T3"/>
                </a:cxn>
              </a:cxnLst>
              <a:rect l="T6" t="T7" r="T8" b="T9"/>
              <a:pathLst>
                <a:path w="342" h="186">
                  <a:moveTo>
                    <a:pt x="0" y="186"/>
                  </a:moveTo>
                  <a:lnTo>
                    <a:pt x="342" y="0"/>
                  </a:lnTo>
                </a:path>
              </a:pathLst>
            </a:custGeom>
            <a:noFill/>
            <a:ln w="12700">
              <a:solidFill>
                <a:srgbClr val="000000"/>
              </a:solidFill>
              <a:round/>
              <a:headEnd type="none" w="med" len="med"/>
              <a:tailEnd type="triangle" w="med" len="med"/>
            </a:ln>
            <a:extLst>
              <a:ext uri="{909E8E84-426E-40dd-AFC4-6F175D3DCCD1}">
                <a14:hiddenFill xmlns="" xmlns:a14="http://schemas.microsoft.com/office/drawing/2010/main">
                  <a:solidFill>
                    <a:srgbClr val="FFFFFF"/>
                  </a:solidFill>
                </a14:hiddenFill>
              </a:ext>
            </a:extLst>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ea typeface="ＭＳ Ｐゴシック" charset="0"/>
              </a:endParaRPr>
            </a:p>
          </p:txBody>
        </p:sp>
        <p:sp>
          <p:nvSpPr>
            <p:cNvPr id="258" name="Text Box 394">
              <a:extLst>
                <a:ext uri="{FF2B5EF4-FFF2-40B4-BE49-F238E27FC236}">
                  <a16:creationId xmlns:a16="http://schemas.microsoft.com/office/drawing/2014/main" id="{FA4A9237-84D9-D4D5-2359-C1D02A81FD26}"/>
                </a:ext>
              </a:extLst>
            </p:cNvPr>
            <p:cNvSpPr txBox="1">
              <a:spLocks noChangeArrowheads="1"/>
            </p:cNvSpPr>
            <p:nvPr/>
          </p:nvSpPr>
          <p:spPr bwMode="auto">
            <a:xfrm>
              <a:off x="1632" y="3815"/>
              <a:ext cx="1539" cy="52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eaLnBrk="0" fontAlgn="base" latinLnBrk="0" hangingPunct="0">
                <a:lnSpc>
                  <a:spcPct val="80000"/>
                </a:lnSpc>
                <a:spcBef>
                  <a:spcPct val="0"/>
                </a:spcBef>
                <a:spcAft>
                  <a:spcPct val="0"/>
                </a:spcAft>
                <a:buClrTx/>
                <a:buSzTx/>
                <a:buFontTx/>
                <a:buNone/>
                <a:tabLst/>
                <a:defRPr/>
              </a:pPr>
              <a:r>
                <a:rPr kumimoji="0" lang="en-US" sz="2000" b="0" i="0" u="none" strike="noStrike" kern="0" cap="none" spc="0" normalizeH="0" baseline="0" noProof="0" dirty="0">
                  <a:ln>
                    <a:noFill/>
                  </a:ln>
                  <a:solidFill>
                    <a:srgbClr val="000099"/>
                  </a:solidFill>
                  <a:effectLst/>
                  <a:uLnTx/>
                  <a:uFillTx/>
                  <a:latin typeface="+mn-lt"/>
                  <a:ea typeface="ＭＳ Ｐゴシック" charset="0"/>
                </a:rPr>
                <a:t>given these costs,</a:t>
              </a:r>
            </a:p>
            <a:p>
              <a:pPr marL="0" marR="0" lvl="0" indent="0" algn="ctr" defTabSz="914400" eaLnBrk="0" fontAlgn="base" latinLnBrk="0" hangingPunct="0">
                <a:lnSpc>
                  <a:spcPct val="80000"/>
                </a:lnSpc>
                <a:spcBef>
                  <a:spcPct val="0"/>
                </a:spcBef>
                <a:spcAft>
                  <a:spcPct val="0"/>
                </a:spcAft>
                <a:buClrTx/>
                <a:buSzTx/>
                <a:buFontTx/>
                <a:buNone/>
                <a:tabLst/>
                <a:defRPr/>
              </a:pPr>
              <a:r>
                <a:rPr kumimoji="0" lang="en-US" sz="2000" b="0" i="0" u="none" strike="noStrike" kern="0" cap="none" spc="0" normalizeH="0" baseline="0" noProof="0" dirty="0">
                  <a:ln>
                    <a:noFill/>
                  </a:ln>
                  <a:solidFill>
                    <a:srgbClr val="000099"/>
                  </a:solidFill>
                  <a:effectLst/>
                  <a:uLnTx/>
                  <a:uFillTx/>
                  <a:latin typeface="+mn-lt"/>
                  <a:ea typeface="ＭＳ Ｐゴシック" charset="0"/>
                </a:rPr>
                <a:t>find new routing….</a:t>
              </a:r>
            </a:p>
            <a:p>
              <a:pPr marL="0" marR="0" lvl="0" indent="0" algn="ctr" defTabSz="914400" eaLnBrk="0" fontAlgn="base" latinLnBrk="0" hangingPunct="0">
                <a:lnSpc>
                  <a:spcPct val="80000"/>
                </a:lnSpc>
                <a:spcBef>
                  <a:spcPct val="0"/>
                </a:spcBef>
                <a:spcAft>
                  <a:spcPct val="0"/>
                </a:spcAft>
                <a:buClrTx/>
                <a:buSzTx/>
                <a:buFontTx/>
                <a:buNone/>
                <a:tabLst/>
                <a:defRPr/>
              </a:pPr>
              <a:r>
                <a:rPr kumimoji="0" lang="en-US" sz="2000" b="0" i="0" u="none" strike="noStrike" kern="0" cap="none" spc="0" normalizeH="0" baseline="0" noProof="0" dirty="0">
                  <a:ln>
                    <a:noFill/>
                  </a:ln>
                  <a:solidFill>
                    <a:srgbClr val="000099"/>
                  </a:solidFill>
                  <a:effectLst/>
                  <a:uLnTx/>
                  <a:uFillTx/>
                  <a:latin typeface="+mn-lt"/>
                  <a:ea typeface="ＭＳ Ｐゴシック" charset="0"/>
                </a:rPr>
                <a:t>resulting in new costs</a:t>
              </a:r>
            </a:p>
          </p:txBody>
        </p:sp>
        <p:sp>
          <p:nvSpPr>
            <p:cNvPr id="259" name="Line 395">
              <a:extLst>
                <a:ext uri="{FF2B5EF4-FFF2-40B4-BE49-F238E27FC236}">
                  <a16:creationId xmlns:a16="http://schemas.microsoft.com/office/drawing/2014/main" id="{D066D0E7-CABE-648C-4C1C-888C5C42CB95}"/>
                </a:ext>
              </a:extLst>
            </p:cNvPr>
            <p:cNvSpPr>
              <a:spLocks noChangeShapeType="1"/>
            </p:cNvSpPr>
            <p:nvPr/>
          </p:nvSpPr>
          <p:spPr bwMode="auto">
            <a:xfrm flipV="1">
              <a:off x="2358" y="3407"/>
              <a:ext cx="0" cy="156"/>
            </a:xfrm>
            <a:prstGeom prst="line">
              <a:avLst/>
            </a:prstGeom>
            <a:noFill/>
            <a:ln w="19050">
              <a:solidFill>
                <a:srgbClr val="FF0000"/>
              </a:solidFill>
              <a:round/>
              <a:headEnd/>
              <a:tailEnd type="triangle" w="med" len="med"/>
            </a:ln>
            <a:extLst>
              <a:ext uri="{909E8E84-426E-40dd-AFC4-6F175D3DCCD1}">
                <a14:hiddenFill xmlns="" xmlns:a14="http://schemas.microsoft.com/office/drawing/2010/main">
                  <a:noFill/>
                </a14:hiddenFill>
              </a:ext>
            </a:extLst>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ea typeface="ＭＳ Ｐゴシック" charset="0"/>
              </a:endParaRPr>
            </a:p>
          </p:txBody>
        </p:sp>
        <p:sp>
          <p:nvSpPr>
            <p:cNvPr id="260" name="Line 396">
              <a:extLst>
                <a:ext uri="{FF2B5EF4-FFF2-40B4-BE49-F238E27FC236}">
                  <a16:creationId xmlns:a16="http://schemas.microsoft.com/office/drawing/2014/main" id="{7B62B258-36F1-7FD4-E80E-7645C174A481}"/>
                </a:ext>
              </a:extLst>
            </p:cNvPr>
            <p:cNvSpPr>
              <a:spLocks noChangeShapeType="1"/>
            </p:cNvSpPr>
            <p:nvPr/>
          </p:nvSpPr>
          <p:spPr bwMode="auto">
            <a:xfrm flipV="1">
              <a:off x="1938" y="3119"/>
              <a:ext cx="0" cy="156"/>
            </a:xfrm>
            <a:prstGeom prst="line">
              <a:avLst/>
            </a:prstGeom>
            <a:noFill/>
            <a:ln w="19050">
              <a:solidFill>
                <a:srgbClr val="FF0000"/>
              </a:solidFill>
              <a:round/>
              <a:headEnd/>
              <a:tailEnd type="triangle" w="med" len="med"/>
            </a:ln>
            <a:extLst>
              <a:ext uri="{909E8E84-426E-40dd-AFC4-6F175D3DCCD1}">
                <a14:hiddenFill xmlns="" xmlns:a14="http://schemas.microsoft.com/office/drawing/2010/main">
                  <a:noFill/>
                </a14:hiddenFill>
              </a:ext>
            </a:extLst>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ea typeface="ＭＳ Ｐゴシック" charset="0"/>
              </a:endParaRPr>
            </a:p>
          </p:txBody>
        </p:sp>
        <p:sp>
          <p:nvSpPr>
            <p:cNvPr id="261" name="Line 397">
              <a:extLst>
                <a:ext uri="{FF2B5EF4-FFF2-40B4-BE49-F238E27FC236}">
                  <a16:creationId xmlns:a16="http://schemas.microsoft.com/office/drawing/2014/main" id="{7A8A0BDA-B577-C745-0A9E-C69D23935103}"/>
                </a:ext>
              </a:extLst>
            </p:cNvPr>
            <p:cNvSpPr>
              <a:spLocks noChangeShapeType="1"/>
            </p:cNvSpPr>
            <p:nvPr/>
          </p:nvSpPr>
          <p:spPr bwMode="auto">
            <a:xfrm flipV="1">
              <a:off x="2778" y="3122"/>
              <a:ext cx="0" cy="156"/>
            </a:xfrm>
            <a:prstGeom prst="line">
              <a:avLst/>
            </a:prstGeom>
            <a:noFill/>
            <a:ln w="19050">
              <a:solidFill>
                <a:srgbClr val="FF0000"/>
              </a:solidFill>
              <a:round/>
              <a:headEnd/>
              <a:tailEnd type="triangle" w="med" len="med"/>
            </a:ln>
            <a:extLst>
              <a:ext uri="{909E8E84-426E-40dd-AFC4-6F175D3DCCD1}">
                <a14:hiddenFill xmlns="" xmlns:a14="http://schemas.microsoft.com/office/drawing/2010/main">
                  <a:noFill/>
                </a14:hiddenFill>
              </a:ext>
            </a:extLst>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ea typeface="ＭＳ Ｐゴシック" charset="0"/>
              </a:endParaRPr>
            </a:p>
          </p:txBody>
        </p:sp>
      </p:grpSp>
      <p:grpSp>
        <p:nvGrpSpPr>
          <p:cNvPr id="296" name="Group 399">
            <a:extLst>
              <a:ext uri="{FF2B5EF4-FFF2-40B4-BE49-F238E27FC236}">
                <a16:creationId xmlns:a16="http://schemas.microsoft.com/office/drawing/2014/main" id="{E7DA4A8D-0080-99AE-9D98-63A29DF63DAC}"/>
              </a:ext>
            </a:extLst>
          </p:cNvPr>
          <p:cNvGrpSpPr>
            <a:grpSpLocks/>
          </p:cNvGrpSpPr>
          <p:nvPr/>
        </p:nvGrpSpPr>
        <p:grpSpPr bwMode="auto">
          <a:xfrm>
            <a:off x="9873615" y="3692525"/>
            <a:ext cx="1430338" cy="966787"/>
            <a:chOff x="1870" y="2772"/>
            <a:chExt cx="901" cy="609"/>
          </a:xfrm>
        </p:grpSpPr>
        <p:sp>
          <p:nvSpPr>
            <p:cNvPr id="297" name="Text Box 400">
              <a:extLst>
                <a:ext uri="{FF2B5EF4-FFF2-40B4-BE49-F238E27FC236}">
                  <a16:creationId xmlns:a16="http://schemas.microsoft.com/office/drawing/2014/main" id="{869BB4F5-9718-A66D-DB27-94F32B10A32B}"/>
                </a:ext>
              </a:extLst>
            </p:cNvPr>
            <p:cNvSpPr txBox="1">
              <a:spLocks noChangeArrowheads="1"/>
            </p:cNvSpPr>
            <p:nvPr/>
          </p:nvSpPr>
          <p:spPr bwMode="auto">
            <a:xfrm>
              <a:off x="1870" y="2772"/>
              <a:ext cx="305" cy="19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en-US" sz="1400" b="0" i="0" u="none" strike="noStrike" kern="0" cap="none" spc="0" normalizeH="0" baseline="0" noProof="0" dirty="0">
                  <a:ln>
                    <a:noFill/>
                  </a:ln>
                  <a:solidFill>
                    <a:srgbClr val="000000"/>
                  </a:solidFill>
                  <a:effectLst/>
                  <a:uLnTx/>
                  <a:uFillTx/>
                  <a:latin typeface="Arial" charset="0"/>
                  <a:ea typeface="ＭＳ Ｐゴシック" charset="0"/>
                </a:rPr>
                <a:t>2+e</a:t>
              </a:r>
            </a:p>
          </p:txBody>
        </p:sp>
        <p:sp>
          <p:nvSpPr>
            <p:cNvPr id="298" name="Text Box 401">
              <a:extLst>
                <a:ext uri="{FF2B5EF4-FFF2-40B4-BE49-F238E27FC236}">
                  <a16:creationId xmlns:a16="http://schemas.microsoft.com/office/drawing/2014/main" id="{61AAD8B2-E155-0D05-B0D0-45BBD6ECCFA8}"/>
                </a:ext>
              </a:extLst>
            </p:cNvPr>
            <p:cNvSpPr txBox="1">
              <a:spLocks noChangeArrowheads="1"/>
            </p:cNvSpPr>
            <p:nvPr/>
          </p:nvSpPr>
          <p:spPr bwMode="auto">
            <a:xfrm>
              <a:off x="2593" y="2793"/>
              <a:ext cx="178" cy="19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en-US" sz="1400" b="0" i="0" u="none" strike="noStrike" kern="0" cap="none" spc="0" normalizeH="0" baseline="0" noProof="0" dirty="0">
                  <a:ln>
                    <a:noFill/>
                  </a:ln>
                  <a:solidFill>
                    <a:srgbClr val="000000"/>
                  </a:solidFill>
                  <a:effectLst/>
                  <a:uLnTx/>
                  <a:uFillTx/>
                  <a:latin typeface="Arial" charset="0"/>
                  <a:ea typeface="ＭＳ Ｐゴシック" charset="0"/>
                </a:rPr>
                <a:t>0</a:t>
              </a:r>
            </a:p>
          </p:txBody>
        </p:sp>
        <p:sp>
          <p:nvSpPr>
            <p:cNvPr id="299" name="Text Box 402">
              <a:extLst>
                <a:ext uri="{FF2B5EF4-FFF2-40B4-BE49-F238E27FC236}">
                  <a16:creationId xmlns:a16="http://schemas.microsoft.com/office/drawing/2014/main" id="{961DEFCE-FD92-DC0A-4F5D-806E17C66ACA}"/>
                </a:ext>
              </a:extLst>
            </p:cNvPr>
            <p:cNvSpPr txBox="1">
              <a:spLocks noChangeArrowheads="1"/>
            </p:cNvSpPr>
            <p:nvPr/>
          </p:nvSpPr>
          <p:spPr bwMode="auto">
            <a:xfrm>
              <a:off x="2501" y="3189"/>
              <a:ext cx="178" cy="19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en-US" sz="1400" b="0" i="0" u="none" strike="noStrike" kern="0" cap="none" spc="0" normalizeH="0" baseline="0" noProof="0" dirty="0">
                  <a:ln>
                    <a:noFill/>
                  </a:ln>
                  <a:solidFill>
                    <a:srgbClr val="000000"/>
                  </a:solidFill>
                  <a:effectLst/>
                  <a:uLnTx/>
                  <a:uFillTx/>
                  <a:latin typeface="Arial" charset="0"/>
                  <a:ea typeface="ＭＳ Ｐゴシック" charset="0"/>
                </a:rPr>
                <a:t>0</a:t>
              </a:r>
            </a:p>
          </p:txBody>
        </p:sp>
        <p:sp>
          <p:nvSpPr>
            <p:cNvPr id="300" name="Text Box 403">
              <a:extLst>
                <a:ext uri="{FF2B5EF4-FFF2-40B4-BE49-F238E27FC236}">
                  <a16:creationId xmlns:a16="http://schemas.microsoft.com/office/drawing/2014/main" id="{4EE48C16-FA00-D15A-8ABB-21C870C8844F}"/>
                </a:ext>
              </a:extLst>
            </p:cNvPr>
            <p:cNvSpPr txBox="1">
              <a:spLocks noChangeArrowheads="1"/>
            </p:cNvSpPr>
            <p:nvPr/>
          </p:nvSpPr>
          <p:spPr bwMode="auto">
            <a:xfrm>
              <a:off x="1987" y="3153"/>
              <a:ext cx="178" cy="19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en-US" sz="1400" b="0" i="0" u="none" strike="noStrike" kern="0" cap="none" spc="0" normalizeH="0" baseline="0" noProof="0" dirty="0">
                  <a:ln>
                    <a:noFill/>
                  </a:ln>
                  <a:solidFill>
                    <a:srgbClr val="000000"/>
                  </a:solidFill>
                  <a:effectLst/>
                  <a:uLnTx/>
                  <a:uFillTx/>
                  <a:latin typeface="Arial" charset="0"/>
                  <a:ea typeface="ＭＳ Ｐゴシック" charset="0"/>
                </a:rPr>
                <a:t>0</a:t>
              </a:r>
            </a:p>
          </p:txBody>
        </p:sp>
        <p:sp>
          <p:nvSpPr>
            <p:cNvPr id="301" name="Text Box 404">
              <a:extLst>
                <a:ext uri="{FF2B5EF4-FFF2-40B4-BE49-F238E27FC236}">
                  <a16:creationId xmlns:a16="http://schemas.microsoft.com/office/drawing/2014/main" id="{28CB980C-E69B-8A0E-F181-DB90AF738891}"/>
                </a:ext>
              </a:extLst>
            </p:cNvPr>
            <p:cNvSpPr txBox="1">
              <a:spLocks noChangeArrowheads="1"/>
            </p:cNvSpPr>
            <p:nvPr/>
          </p:nvSpPr>
          <p:spPr bwMode="auto">
            <a:xfrm>
              <a:off x="2135" y="3009"/>
              <a:ext cx="305" cy="19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en-US" sz="1400" b="0" i="0" u="none" strike="noStrike" kern="0" cap="none" spc="0" normalizeH="0" baseline="0" noProof="0" dirty="0">
                  <a:ln>
                    <a:noFill/>
                  </a:ln>
                  <a:solidFill>
                    <a:srgbClr val="000000"/>
                  </a:solidFill>
                  <a:effectLst/>
                  <a:uLnTx/>
                  <a:uFillTx/>
                  <a:latin typeface="Arial" charset="0"/>
                  <a:ea typeface="ＭＳ Ｐゴシック" charset="0"/>
                </a:rPr>
                <a:t>1+e</a:t>
              </a:r>
            </a:p>
          </p:txBody>
        </p:sp>
        <p:sp>
          <p:nvSpPr>
            <p:cNvPr id="302" name="Text Box 405">
              <a:extLst>
                <a:ext uri="{FF2B5EF4-FFF2-40B4-BE49-F238E27FC236}">
                  <a16:creationId xmlns:a16="http://schemas.microsoft.com/office/drawing/2014/main" id="{4B690F8C-307B-80E2-CCBA-5AC16D813F20}"/>
                </a:ext>
              </a:extLst>
            </p:cNvPr>
            <p:cNvSpPr txBox="1">
              <a:spLocks noChangeArrowheads="1"/>
            </p:cNvSpPr>
            <p:nvPr/>
          </p:nvSpPr>
          <p:spPr bwMode="auto">
            <a:xfrm>
              <a:off x="2380" y="3003"/>
              <a:ext cx="178" cy="19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en-US" sz="1400" b="0" i="0" u="none" strike="noStrike" kern="0" cap="none" spc="0" normalizeH="0" baseline="0" noProof="0" dirty="0">
                  <a:ln>
                    <a:noFill/>
                  </a:ln>
                  <a:solidFill>
                    <a:srgbClr val="000000"/>
                  </a:solidFill>
                  <a:effectLst/>
                  <a:uLnTx/>
                  <a:uFillTx/>
                  <a:latin typeface="Arial" charset="0"/>
                  <a:ea typeface="ＭＳ Ｐゴシック" charset="0"/>
                </a:rPr>
                <a:t>1</a:t>
              </a:r>
            </a:p>
          </p:txBody>
        </p:sp>
      </p:grpSp>
      <p:grpSp>
        <p:nvGrpSpPr>
          <p:cNvPr id="303" name="Group 302">
            <a:extLst>
              <a:ext uri="{FF2B5EF4-FFF2-40B4-BE49-F238E27FC236}">
                <a16:creationId xmlns:a16="http://schemas.microsoft.com/office/drawing/2014/main" id="{1F9514AB-972E-511B-DF95-10597347BBCA}"/>
              </a:ext>
            </a:extLst>
          </p:cNvPr>
          <p:cNvGrpSpPr/>
          <p:nvPr/>
        </p:nvGrpSpPr>
        <p:grpSpPr>
          <a:xfrm>
            <a:off x="9705658" y="4313555"/>
            <a:ext cx="1854835" cy="769620"/>
            <a:chOff x="490538" y="4465955"/>
            <a:chExt cx="1854835" cy="769620"/>
          </a:xfrm>
        </p:grpSpPr>
        <p:sp>
          <p:nvSpPr>
            <p:cNvPr id="304" name="Text Box 52">
              <a:extLst>
                <a:ext uri="{FF2B5EF4-FFF2-40B4-BE49-F238E27FC236}">
                  <a16:creationId xmlns:a16="http://schemas.microsoft.com/office/drawing/2014/main" id="{76F9218A-DBAF-0F5B-4D8E-633F44B159D7}"/>
                </a:ext>
              </a:extLst>
            </p:cNvPr>
            <p:cNvSpPr txBox="1">
              <a:spLocks noChangeArrowheads="1"/>
            </p:cNvSpPr>
            <p:nvPr/>
          </p:nvSpPr>
          <p:spPr bwMode="auto">
            <a:xfrm>
              <a:off x="1167130" y="4868862"/>
              <a:ext cx="311150" cy="36671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en-US" sz="1800" b="0" i="0" u="none" strike="noStrike" kern="0" cap="none" spc="0" normalizeH="0" baseline="0" noProof="0" dirty="0">
                  <a:ln>
                    <a:noFill/>
                  </a:ln>
                  <a:solidFill>
                    <a:srgbClr val="FF0000"/>
                  </a:solidFill>
                  <a:effectLst/>
                  <a:uLnTx/>
                  <a:uFillTx/>
                  <a:latin typeface="+mn-lt"/>
                  <a:ea typeface="ＭＳ Ｐゴシック" charset="0"/>
                </a:rPr>
                <a:t>e</a:t>
              </a:r>
              <a:endParaRPr kumimoji="0" lang="en-US" sz="2400" b="0" i="0" u="none" strike="noStrike" kern="0" cap="none" spc="0" normalizeH="0" baseline="0" noProof="0" dirty="0">
                <a:ln>
                  <a:noFill/>
                </a:ln>
                <a:solidFill>
                  <a:srgbClr val="000000"/>
                </a:solidFill>
                <a:effectLst/>
                <a:uLnTx/>
                <a:uFillTx/>
                <a:latin typeface="+mn-lt"/>
                <a:ea typeface="ＭＳ Ｐゴシック" charset="0"/>
              </a:endParaRPr>
            </a:p>
          </p:txBody>
        </p:sp>
        <p:sp>
          <p:nvSpPr>
            <p:cNvPr id="305" name="Text Box 54">
              <a:extLst>
                <a:ext uri="{FF2B5EF4-FFF2-40B4-BE49-F238E27FC236}">
                  <a16:creationId xmlns:a16="http://schemas.microsoft.com/office/drawing/2014/main" id="{1D8F35ED-1929-2C99-33FD-482A51489DEF}"/>
                </a:ext>
              </a:extLst>
            </p:cNvPr>
            <p:cNvSpPr txBox="1">
              <a:spLocks noChangeArrowheads="1"/>
            </p:cNvSpPr>
            <p:nvPr/>
          </p:nvSpPr>
          <p:spPr bwMode="auto">
            <a:xfrm>
              <a:off x="490538" y="4472940"/>
              <a:ext cx="311150" cy="36671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en-US" sz="1800" b="0" i="0" u="none" strike="noStrike" kern="0" cap="none" spc="0" normalizeH="0" baseline="0" noProof="0" dirty="0">
                  <a:ln>
                    <a:noFill/>
                  </a:ln>
                  <a:solidFill>
                    <a:srgbClr val="FF0000"/>
                  </a:solidFill>
                  <a:effectLst/>
                  <a:uLnTx/>
                  <a:uFillTx/>
                  <a:latin typeface="+mn-lt"/>
                  <a:ea typeface="ＭＳ Ｐゴシック" charset="0"/>
                </a:rPr>
                <a:t>1</a:t>
              </a:r>
              <a:endParaRPr kumimoji="0" lang="en-US" sz="2400" b="0" i="0" u="none" strike="noStrike" kern="0" cap="none" spc="0" normalizeH="0" baseline="0" noProof="0" dirty="0">
                <a:ln>
                  <a:noFill/>
                </a:ln>
                <a:solidFill>
                  <a:srgbClr val="000000"/>
                </a:solidFill>
                <a:effectLst/>
                <a:uLnTx/>
                <a:uFillTx/>
                <a:latin typeface="+mn-lt"/>
                <a:ea typeface="ＭＳ Ｐゴシック" charset="0"/>
              </a:endParaRPr>
            </a:p>
          </p:txBody>
        </p:sp>
        <p:sp>
          <p:nvSpPr>
            <p:cNvPr id="306" name="Text Box 56">
              <a:extLst>
                <a:ext uri="{FF2B5EF4-FFF2-40B4-BE49-F238E27FC236}">
                  <a16:creationId xmlns:a16="http://schemas.microsoft.com/office/drawing/2014/main" id="{87AD1EBB-E4A6-8B04-45A6-BAD1C2BBEDB3}"/>
                </a:ext>
              </a:extLst>
            </p:cNvPr>
            <p:cNvSpPr txBox="1">
              <a:spLocks noChangeArrowheads="1"/>
            </p:cNvSpPr>
            <p:nvPr/>
          </p:nvSpPr>
          <p:spPr bwMode="auto">
            <a:xfrm>
              <a:off x="2034223" y="4465955"/>
              <a:ext cx="311150" cy="36671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en-US" sz="1800" b="0" i="0" u="none" strike="noStrike" kern="0" cap="none" spc="0" normalizeH="0" baseline="0" noProof="0" dirty="0">
                  <a:ln>
                    <a:noFill/>
                  </a:ln>
                  <a:solidFill>
                    <a:srgbClr val="FF0000"/>
                  </a:solidFill>
                  <a:effectLst/>
                  <a:uLnTx/>
                  <a:uFillTx/>
                  <a:latin typeface="+mn-lt"/>
                  <a:ea typeface="ＭＳ Ｐゴシック" charset="0"/>
                </a:rPr>
                <a:t>1</a:t>
              </a:r>
              <a:endParaRPr kumimoji="0" lang="en-US" sz="2400" b="0" i="0" u="none" strike="noStrike" kern="0" cap="none" spc="0" normalizeH="0" baseline="0" noProof="0" dirty="0">
                <a:ln>
                  <a:noFill/>
                </a:ln>
                <a:solidFill>
                  <a:srgbClr val="000000"/>
                </a:solidFill>
                <a:effectLst/>
                <a:uLnTx/>
                <a:uFillTx/>
                <a:latin typeface="+mn-lt"/>
                <a:ea typeface="ＭＳ Ｐゴシック" charset="0"/>
              </a:endParaRPr>
            </a:p>
          </p:txBody>
        </p:sp>
      </p:grpSp>
      <mc:AlternateContent xmlns:mc="http://schemas.openxmlformats.org/markup-compatibility/2006" xmlns:p14="http://schemas.microsoft.com/office/powerpoint/2010/main">
        <mc:Choice Requires="p14">
          <p:contentPart p14:bwMode="auto" r:id="rId3">
            <p14:nvContentPartPr>
              <p14:cNvPr id="295" name="Ink 294">
                <a:extLst>
                  <a:ext uri="{FF2B5EF4-FFF2-40B4-BE49-F238E27FC236}">
                    <a16:creationId xmlns:a16="http://schemas.microsoft.com/office/drawing/2014/main" id="{F6A15FD9-1C3D-0D0A-B614-E12454645E4F}"/>
                  </a:ext>
                </a:extLst>
              </p14:cNvPr>
              <p14:cNvContentPartPr/>
              <p14:nvPr/>
            </p14:nvContentPartPr>
            <p14:xfrm>
              <a:off x="4982040" y="3051000"/>
              <a:ext cx="5995080" cy="401400"/>
            </p14:xfrm>
          </p:contentPart>
        </mc:Choice>
        <mc:Fallback xmlns="">
          <p:pic>
            <p:nvPicPr>
              <p:cNvPr id="295" name="Ink 294">
                <a:extLst>
                  <a:ext uri="{FF2B5EF4-FFF2-40B4-BE49-F238E27FC236}">
                    <a16:creationId xmlns:a16="http://schemas.microsoft.com/office/drawing/2014/main" id="{F6A15FD9-1C3D-0D0A-B614-E12454645E4F}"/>
                  </a:ext>
                </a:extLst>
              </p:cNvPr>
              <p:cNvPicPr/>
              <p:nvPr/>
            </p:nvPicPr>
            <p:blipFill>
              <a:blip r:embed="rId4"/>
              <a:stretch>
                <a:fillRect/>
              </a:stretch>
            </p:blipFill>
            <p:spPr>
              <a:xfrm>
                <a:off x="4972680" y="3041640"/>
                <a:ext cx="6013800" cy="420120"/>
              </a:xfrm>
              <a:prstGeom prst="rect">
                <a:avLst/>
              </a:prstGeom>
            </p:spPr>
          </p:pic>
        </mc:Fallback>
      </mc:AlternateContent>
      <p:sp>
        <p:nvSpPr>
          <p:cNvPr id="307" name="TextBox 74">
            <a:extLst>
              <a:ext uri="{FF2B5EF4-FFF2-40B4-BE49-F238E27FC236}">
                <a16:creationId xmlns:a16="http://schemas.microsoft.com/office/drawing/2014/main" id="{532CE8E9-7093-4619-7F53-467C48849187}"/>
              </a:ext>
            </a:extLst>
          </p:cNvPr>
          <p:cNvSpPr txBox="1"/>
          <p:nvPr/>
        </p:nvSpPr>
        <p:spPr>
          <a:xfrm>
            <a:off x="73965" y="6477389"/>
            <a:ext cx="7276130" cy="369332"/>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IN" dirty="0"/>
              <a:t>Copyright © 2010-2025 J.F. Kurose, K.W. Ross</a:t>
            </a:r>
          </a:p>
        </p:txBody>
      </p:sp>
    </p:spTree>
    <p:extLst>
      <p:ext uri="{BB962C8B-B14F-4D97-AF65-F5344CB8AC3E}">
        <p14:creationId xmlns:p14="http://schemas.microsoft.com/office/powerpoint/2010/main" val="1146160884"/>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B2BB82-48FA-40BE-91F4-4B9EE9BA0955}"/>
              </a:ext>
            </a:extLst>
          </p:cNvPr>
          <p:cNvSpPr>
            <a:spLocks noGrp="1"/>
          </p:cNvSpPr>
          <p:nvPr>
            <p:ph type="title"/>
          </p:nvPr>
        </p:nvSpPr>
        <p:spPr/>
        <p:txBody>
          <a:bodyPr/>
          <a:lstStyle/>
          <a:p>
            <a:r>
              <a:rPr lang="en-IN" dirty="0"/>
              <a:t>Oscillations</a:t>
            </a:r>
          </a:p>
        </p:txBody>
      </p:sp>
      <p:sp>
        <p:nvSpPr>
          <p:cNvPr id="3" name="Content Placeholder 2">
            <a:extLst>
              <a:ext uri="{FF2B5EF4-FFF2-40B4-BE49-F238E27FC236}">
                <a16:creationId xmlns:a16="http://schemas.microsoft.com/office/drawing/2014/main" id="{F8472153-4BE1-943F-ADA8-F06A7593FE79}"/>
              </a:ext>
            </a:extLst>
          </p:cNvPr>
          <p:cNvSpPr>
            <a:spLocks noGrp="1"/>
          </p:cNvSpPr>
          <p:nvPr>
            <p:ph idx="1"/>
          </p:nvPr>
        </p:nvSpPr>
        <p:spPr/>
        <p:txBody>
          <a:bodyPr/>
          <a:lstStyle/>
          <a:p>
            <a:r>
              <a:rPr lang="en-IN" dirty="0"/>
              <a:t>How to prevent oscillations?</a:t>
            </a:r>
          </a:p>
        </p:txBody>
      </p:sp>
    </p:spTree>
    <p:extLst>
      <p:ext uri="{BB962C8B-B14F-4D97-AF65-F5344CB8AC3E}">
        <p14:creationId xmlns:p14="http://schemas.microsoft.com/office/powerpoint/2010/main" val="383625191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1FCC5F-C1A0-4C3D-8117-7A8BCA6CB207}"/>
              </a:ext>
            </a:extLst>
          </p:cNvPr>
          <p:cNvSpPr>
            <a:spLocks noGrp="1"/>
          </p:cNvSpPr>
          <p:nvPr>
            <p:ph type="title"/>
          </p:nvPr>
        </p:nvSpPr>
        <p:spPr/>
        <p:txBody>
          <a:bodyPr/>
          <a:lstStyle/>
          <a:p>
            <a:r>
              <a:rPr lang="en-IN" dirty="0"/>
              <a:t>Interconnection of routers</a:t>
            </a:r>
          </a:p>
        </p:txBody>
      </p:sp>
      <p:sp>
        <p:nvSpPr>
          <p:cNvPr id="3" name="Content Placeholder 2">
            <a:extLst>
              <a:ext uri="{FF2B5EF4-FFF2-40B4-BE49-F238E27FC236}">
                <a16:creationId xmlns:a16="http://schemas.microsoft.com/office/drawing/2014/main" id="{0787ED19-72FA-FF55-BCF7-C6BA49638DC5}"/>
              </a:ext>
            </a:extLst>
          </p:cNvPr>
          <p:cNvSpPr>
            <a:spLocks noGrp="1"/>
          </p:cNvSpPr>
          <p:nvPr>
            <p:ph idx="1"/>
          </p:nvPr>
        </p:nvSpPr>
        <p:spPr/>
        <p:txBody>
          <a:bodyPr/>
          <a:lstStyle/>
          <a:p>
            <a:endParaRPr lang="en-IN" dirty="0"/>
          </a:p>
        </p:txBody>
      </p:sp>
      <p:grpSp>
        <p:nvGrpSpPr>
          <p:cNvPr id="4" name="Group 16">
            <a:extLst>
              <a:ext uri="{FF2B5EF4-FFF2-40B4-BE49-F238E27FC236}">
                <a16:creationId xmlns:a16="http://schemas.microsoft.com/office/drawing/2014/main" id="{668E665F-2FB8-496A-9AA5-21214E2425D5}"/>
              </a:ext>
            </a:extLst>
          </p:cNvPr>
          <p:cNvGrpSpPr>
            <a:grpSpLocks/>
          </p:cNvGrpSpPr>
          <p:nvPr/>
        </p:nvGrpSpPr>
        <p:grpSpPr bwMode="auto">
          <a:xfrm>
            <a:off x="2451370" y="1948543"/>
            <a:ext cx="7955373" cy="4254499"/>
            <a:chOff x="3162" y="1071"/>
            <a:chExt cx="2250" cy="1409"/>
          </a:xfrm>
        </p:grpSpPr>
        <p:sp>
          <p:nvSpPr>
            <p:cNvPr id="5" name="Freeform 17">
              <a:extLst>
                <a:ext uri="{FF2B5EF4-FFF2-40B4-BE49-F238E27FC236}">
                  <a16:creationId xmlns:a16="http://schemas.microsoft.com/office/drawing/2014/main" id="{24853A9B-F761-5637-03AF-3F1D37F390ED}"/>
                </a:ext>
              </a:extLst>
            </p:cNvPr>
            <p:cNvSpPr>
              <a:spLocks/>
            </p:cNvSpPr>
            <p:nvPr/>
          </p:nvSpPr>
          <p:spPr bwMode="auto">
            <a:xfrm>
              <a:off x="3162" y="1071"/>
              <a:ext cx="2250" cy="1409"/>
            </a:xfrm>
            <a:custGeom>
              <a:avLst/>
              <a:gdLst>
                <a:gd name="T0" fmla="*/ 0 w 2250"/>
                <a:gd name="T1" fmla="*/ 624 h 1409"/>
                <a:gd name="T2" fmla="*/ 219 w 2250"/>
                <a:gd name="T3" fmla="*/ 321 h 1409"/>
                <a:gd name="T4" fmla="*/ 529 w 2250"/>
                <a:gd name="T5" fmla="*/ 35 h 1409"/>
                <a:gd name="T6" fmla="*/ 1551 w 2250"/>
                <a:gd name="T7" fmla="*/ 111 h 1409"/>
                <a:gd name="T8" fmla="*/ 1968 w 2250"/>
                <a:gd name="T9" fmla="*/ 483 h 1409"/>
                <a:gd name="T10" fmla="*/ 2199 w 2250"/>
                <a:gd name="T11" fmla="*/ 906 h 1409"/>
                <a:gd name="T12" fmla="*/ 1659 w 2250"/>
                <a:gd name="T13" fmla="*/ 1314 h 1409"/>
                <a:gd name="T14" fmla="*/ 993 w 2250"/>
                <a:gd name="T15" fmla="*/ 1386 h 1409"/>
                <a:gd name="T16" fmla="*/ 465 w 2250"/>
                <a:gd name="T17" fmla="*/ 1356 h 1409"/>
                <a:gd name="T18" fmla="*/ 102 w 2250"/>
                <a:gd name="T19" fmla="*/ 1068 h 1409"/>
                <a:gd name="T20" fmla="*/ 0 w 2250"/>
                <a:gd name="T21" fmla="*/ 624 h 1409"/>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2250"/>
                <a:gd name="T34" fmla="*/ 0 h 1409"/>
                <a:gd name="T35" fmla="*/ 2250 w 2250"/>
                <a:gd name="T36" fmla="*/ 1409 h 1409"/>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2250" h="1409">
                  <a:moveTo>
                    <a:pt x="0" y="624"/>
                  </a:moveTo>
                  <a:cubicBezTo>
                    <a:pt x="5" y="506"/>
                    <a:pt x="131" y="419"/>
                    <a:pt x="219" y="321"/>
                  </a:cubicBezTo>
                  <a:cubicBezTo>
                    <a:pt x="307" y="223"/>
                    <a:pt x="307" y="70"/>
                    <a:pt x="529" y="35"/>
                  </a:cubicBezTo>
                  <a:cubicBezTo>
                    <a:pt x="751" y="0"/>
                    <a:pt x="1311" y="36"/>
                    <a:pt x="1551" y="111"/>
                  </a:cubicBezTo>
                  <a:cubicBezTo>
                    <a:pt x="1791" y="186"/>
                    <a:pt x="1860" y="351"/>
                    <a:pt x="1968" y="483"/>
                  </a:cubicBezTo>
                  <a:cubicBezTo>
                    <a:pt x="2076" y="615"/>
                    <a:pt x="2250" y="767"/>
                    <a:pt x="2199" y="906"/>
                  </a:cubicBezTo>
                  <a:cubicBezTo>
                    <a:pt x="2148" y="1045"/>
                    <a:pt x="1860" y="1234"/>
                    <a:pt x="1659" y="1314"/>
                  </a:cubicBezTo>
                  <a:cubicBezTo>
                    <a:pt x="1458" y="1394"/>
                    <a:pt x="1192" y="1379"/>
                    <a:pt x="993" y="1386"/>
                  </a:cubicBezTo>
                  <a:cubicBezTo>
                    <a:pt x="794" y="1393"/>
                    <a:pt x="613" y="1409"/>
                    <a:pt x="465" y="1356"/>
                  </a:cubicBezTo>
                  <a:cubicBezTo>
                    <a:pt x="317" y="1303"/>
                    <a:pt x="180" y="1190"/>
                    <a:pt x="102" y="1068"/>
                  </a:cubicBezTo>
                  <a:cubicBezTo>
                    <a:pt x="24" y="946"/>
                    <a:pt x="21" y="716"/>
                    <a:pt x="0" y="624"/>
                  </a:cubicBezTo>
                  <a:close/>
                </a:path>
              </a:pathLst>
            </a:custGeom>
            <a:solidFill>
              <a:srgbClr val="9CE0FA"/>
            </a:solidFill>
            <a:ln>
              <a:noFill/>
            </a:ln>
            <a:extLst>
              <a:ext uri="{91240B29-F687-4f45-9708-019B960494DF}">
                <a14:hiddenLine xmlns:a14="http://schemas.microsoft.com/office/drawing/2010/main" xmlns="" w="9525">
                  <a:solidFill>
                    <a:srgbClr val="000000"/>
                  </a:solidFill>
                  <a:round/>
                  <a:headEnd/>
                  <a:tailEnd/>
                </a14:hiddenLine>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6" name="Freeform 18">
              <a:extLst>
                <a:ext uri="{FF2B5EF4-FFF2-40B4-BE49-F238E27FC236}">
                  <a16:creationId xmlns:a16="http://schemas.microsoft.com/office/drawing/2014/main" id="{5926EFE9-4D76-4BBB-D3C6-A9AB63552C9A}"/>
                </a:ext>
              </a:extLst>
            </p:cNvPr>
            <p:cNvSpPr>
              <a:spLocks/>
            </p:cNvSpPr>
            <p:nvPr/>
          </p:nvSpPr>
          <p:spPr bwMode="auto">
            <a:xfrm>
              <a:off x="3498" y="1620"/>
              <a:ext cx="342" cy="186"/>
            </a:xfrm>
            <a:custGeom>
              <a:avLst/>
              <a:gdLst>
                <a:gd name="T0" fmla="*/ 0 w 342"/>
                <a:gd name="T1" fmla="*/ 186 h 186"/>
                <a:gd name="T2" fmla="*/ 342 w 342"/>
                <a:gd name="T3" fmla="*/ 0 h 186"/>
                <a:gd name="T4" fmla="*/ 0 60000 65536"/>
                <a:gd name="T5" fmla="*/ 0 60000 65536"/>
                <a:gd name="T6" fmla="*/ 0 w 342"/>
                <a:gd name="T7" fmla="*/ 0 h 186"/>
                <a:gd name="T8" fmla="*/ 342 w 342"/>
                <a:gd name="T9" fmla="*/ 186 h 186"/>
              </a:gdLst>
              <a:ahLst/>
              <a:cxnLst>
                <a:cxn ang="T4">
                  <a:pos x="T0" y="T1"/>
                </a:cxn>
                <a:cxn ang="T5">
                  <a:pos x="T2" y="T3"/>
                </a:cxn>
              </a:cxnLst>
              <a:rect l="T6" t="T7" r="T8" b="T9"/>
              <a:pathLst>
                <a:path w="342" h="186">
                  <a:moveTo>
                    <a:pt x="0" y="186"/>
                  </a:moveTo>
                  <a:lnTo>
                    <a:pt x="342" y="0"/>
                  </a:lnTo>
                </a:path>
              </a:pathLst>
            </a:custGeom>
            <a:noFill/>
            <a:ln w="12700">
              <a:solidFill>
                <a:srgbClr val="000000"/>
              </a:solidFill>
              <a:round/>
              <a:headEnd/>
              <a:tailEnd/>
            </a:ln>
            <a:extLst>
              <a:ext uri="{909E8E84-426E-40dd-AFC4-6F175D3DCCD1}">
                <a14:hiddenFill xmlns:a14="http://schemas.microsoft.com/office/drawing/2010/main" xmlns="">
                  <a:solidFill>
                    <a:srgbClr val="FFFFFF"/>
                  </a:solidFill>
                </a14:hiddenFill>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7" name="Oval 19">
              <a:extLst>
                <a:ext uri="{FF2B5EF4-FFF2-40B4-BE49-F238E27FC236}">
                  <a16:creationId xmlns:a16="http://schemas.microsoft.com/office/drawing/2014/main" id="{43EF0012-16A7-D9D9-F20B-5FF5280506BB}"/>
                </a:ext>
              </a:extLst>
            </p:cNvPr>
            <p:cNvSpPr>
              <a:spLocks noChangeArrowheads="1"/>
            </p:cNvSpPr>
            <p:nvPr/>
          </p:nvSpPr>
          <p:spPr bwMode="auto">
            <a:xfrm>
              <a:off x="3238" y="1862"/>
              <a:ext cx="313" cy="81"/>
            </a:xfrm>
            <a:prstGeom prst="ellipse">
              <a:avLst/>
            </a:prstGeom>
            <a:solidFill>
              <a:srgbClr val="CCCCFF"/>
            </a:solidFill>
            <a:ln w="12700">
              <a:solidFill>
                <a:srgbClr val="000000"/>
              </a:solidFill>
              <a:round/>
              <a:headEnd/>
              <a:tailEnd/>
            </a:ln>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8" name="Line 20">
              <a:extLst>
                <a:ext uri="{FF2B5EF4-FFF2-40B4-BE49-F238E27FC236}">
                  <a16:creationId xmlns:a16="http://schemas.microsoft.com/office/drawing/2014/main" id="{89295820-2B9D-9DB7-26BD-0D254B784257}"/>
                </a:ext>
              </a:extLst>
            </p:cNvPr>
            <p:cNvSpPr>
              <a:spLocks noChangeShapeType="1"/>
            </p:cNvSpPr>
            <p:nvPr/>
          </p:nvSpPr>
          <p:spPr bwMode="auto">
            <a:xfrm>
              <a:off x="3238" y="1855"/>
              <a:ext cx="0" cy="50"/>
            </a:xfrm>
            <a:prstGeom prst="line">
              <a:avLst/>
            </a:prstGeom>
            <a:noFill/>
            <a:ln w="12700">
              <a:solidFill>
                <a:srgbClr val="000000"/>
              </a:solidFill>
              <a:round/>
              <a:headEnd/>
              <a:tailEnd/>
            </a:ln>
            <a:extLst>
              <a:ext uri="{909E8E84-426E-40dd-AFC4-6F175D3DCCD1}">
                <a14:hiddenFill xmlns:a14="http://schemas.microsoft.com/office/drawing/2010/main" xmlns="">
                  <a:noFill/>
                </a14:hiddenFill>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9" name="Line 21">
              <a:extLst>
                <a:ext uri="{FF2B5EF4-FFF2-40B4-BE49-F238E27FC236}">
                  <a16:creationId xmlns:a16="http://schemas.microsoft.com/office/drawing/2014/main" id="{DD651ECD-D13A-B99B-9B32-9AED215938D3}"/>
                </a:ext>
              </a:extLst>
            </p:cNvPr>
            <p:cNvSpPr>
              <a:spLocks noChangeShapeType="1"/>
            </p:cNvSpPr>
            <p:nvPr/>
          </p:nvSpPr>
          <p:spPr bwMode="auto">
            <a:xfrm>
              <a:off x="3551" y="1855"/>
              <a:ext cx="0" cy="50"/>
            </a:xfrm>
            <a:prstGeom prst="line">
              <a:avLst/>
            </a:prstGeom>
            <a:noFill/>
            <a:ln w="12700">
              <a:solidFill>
                <a:srgbClr val="000000"/>
              </a:solidFill>
              <a:round/>
              <a:headEnd/>
              <a:tailEnd/>
            </a:ln>
            <a:extLst>
              <a:ext uri="{909E8E84-426E-40dd-AFC4-6F175D3DCCD1}">
                <a14:hiddenFill xmlns:a14="http://schemas.microsoft.com/office/drawing/2010/main" xmlns="">
                  <a:noFill/>
                </a14:hiddenFill>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10" name="Rectangle 22">
              <a:extLst>
                <a:ext uri="{FF2B5EF4-FFF2-40B4-BE49-F238E27FC236}">
                  <a16:creationId xmlns:a16="http://schemas.microsoft.com/office/drawing/2014/main" id="{D8AF7DB3-3307-9E3D-F415-FF37FE186D53}"/>
                </a:ext>
              </a:extLst>
            </p:cNvPr>
            <p:cNvSpPr>
              <a:spLocks noChangeArrowheads="1"/>
            </p:cNvSpPr>
            <p:nvPr/>
          </p:nvSpPr>
          <p:spPr bwMode="auto">
            <a:xfrm>
              <a:off x="3238" y="1855"/>
              <a:ext cx="310" cy="49"/>
            </a:xfrm>
            <a:prstGeom prst="rect">
              <a:avLst/>
            </a:prstGeom>
            <a:solidFill>
              <a:srgbClr val="CCCCFF"/>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wrap="none"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sz="24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11" name="Oval 23">
              <a:extLst>
                <a:ext uri="{FF2B5EF4-FFF2-40B4-BE49-F238E27FC236}">
                  <a16:creationId xmlns:a16="http://schemas.microsoft.com/office/drawing/2014/main" id="{ED35FBEE-CFF4-07BC-69E3-088F15F63825}"/>
                </a:ext>
              </a:extLst>
            </p:cNvPr>
            <p:cNvSpPr>
              <a:spLocks noChangeArrowheads="1"/>
            </p:cNvSpPr>
            <p:nvPr/>
          </p:nvSpPr>
          <p:spPr bwMode="auto">
            <a:xfrm>
              <a:off x="3235" y="1796"/>
              <a:ext cx="313" cy="95"/>
            </a:xfrm>
            <a:prstGeom prst="ellipse">
              <a:avLst/>
            </a:prstGeom>
            <a:solidFill>
              <a:srgbClr val="CCCCFF"/>
            </a:solidFill>
            <a:ln w="12700">
              <a:solidFill>
                <a:srgbClr val="000000"/>
              </a:solidFill>
              <a:round/>
              <a:headEnd/>
              <a:tailEnd/>
            </a:ln>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12" name="Oval 24">
              <a:extLst>
                <a:ext uri="{FF2B5EF4-FFF2-40B4-BE49-F238E27FC236}">
                  <a16:creationId xmlns:a16="http://schemas.microsoft.com/office/drawing/2014/main" id="{20238224-07FA-F8AC-1925-29AD763CA9F1}"/>
                </a:ext>
              </a:extLst>
            </p:cNvPr>
            <p:cNvSpPr>
              <a:spLocks noChangeArrowheads="1"/>
            </p:cNvSpPr>
            <p:nvPr/>
          </p:nvSpPr>
          <p:spPr bwMode="auto">
            <a:xfrm>
              <a:off x="3712" y="2249"/>
              <a:ext cx="313" cy="81"/>
            </a:xfrm>
            <a:prstGeom prst="ellipse">
              <a:avLst/>
            </a:prstGeom>
            <a:solidFill>
              <a:srgbClr val="CCCCFF"/>
            </a:solidFill>
            <a:ln w="12700">
              <a:solidFill>
                <a:srgbClr val="000000"/>
              </a:solidFill>
              <a:round/>
              <a:headEnd/>
              <a:tailEnd/>
            </a:ln>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13" name="Line 25">
              <a:extLst>
                <a:ext uri="{FF2B5EF4-FFF2-40B4-BE49-F238E27FC236}">
                  <a16:creationId xmlns:a16="http://schemas.microsoft.com/office/drawing/2014/main" id="{DFDFC348-E4D3-D0B7-0623-170B22C9FAB1}"/>
                </a:ext>
              </a:extLst>
            </p:cNvPr>
            <p:cNvSpPr>
              <a:spLocks noChangeShapeType="1"/>
            </p:cNvSpPr>
            <p:nvPr/>
          </p:nvSpPr>
          <p:spPr bwMode="auto">
            <a:xfrm>
              <a:off x="3712" y="2242"/>
              <a:ext cx="0" cy="50"/>
            </a:xfrm>
            <a:prstGeom prst="line">
              <a:avLst/>
            </a:prstGeom>
            <a:noFill/>
            <a:ln w="12700">
              <a:solidFill>
                <a:srgbClr val="000000"/>
              </a:solidFill>
              <a:round/>
              <a:headEnd/>
              <a:tailEnd/>
            </a:ln>
            <a:extLst>
              <a:ext uri="{909E8E84-426E-40dd-AFC4-6F175D3DCCD1}">
                <a14:hiddenFill xmlns:a14="http://schemas.microsoft.com/office/drawing/2010/main" xmlns="">
                  <a:noFill/>
                </a14:hiddenFill>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14" name="Line 26">
              <a:extLst>
                <a:ext uri="{FF2B5EF4-FFF2-40B4-BE49-F238E27FC236}">
                  <a16:creationId xmlns:a16="http://schemas.microsoft.com/office/drawing/2014/main" id="{4DCFBDB8-DCF3-5A64-5F53-03404B5BE0E0}"/>
                </a:ext>
              </a:extLst>
            </p:cNvPr>
            <p:cNvSpPr>
              <a:spLocks noChangeShapeType="1"/>
            </p:cNvSpPr>
            <p:nvPr/>
          </p:nvSpPr>
          <p:spPr bwMode="auto">
            <a:xfrm>
              <a:off x="4025" y="2242"/>
              <a:ext cx="0" cy="50"/>
            </a:xfrm>
            <a:prstGeom prst="line">
              <a:avLst/>
            </a:prstGeom>
            <a:noFill/>
            <a:ln w="12700">
              <a:solidFill>
                <a:srgbClr val="000000"/>
              </a:solidFill>
              <a:round/>
              <a:headEnd/>
              <a:tailEnd/>
            </a:ln>
            <a:extLst>
              <a:ext uri="{909E8E84-426E-40dd-AFC4-6F175D3DCCD1}">
                <a14:hiddenFill xmlns:a14="http://schemas.microsoft.com/office/drawing/2010/main" xmlns="">
                  <a:noFill/>
                </a14:hiddenFill>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15" name="Rectangle 27">
              <a:extLst>
                <a:ext uri="{FF2B5EF4-FFF2-40B4-BE49-F238E27FC236}">
                  <a16:creationId xmlns:a16="http://schemas.microsoft.com/office/drawing/2014/main" id="{038AFE06-4EFF-1FC7-32B5-77C1EBC7703E}"/>
                </a:ext>
              </a:extLst>
            </p:cNvPr>
            <p:cNvSpPr>
              <a:spLocks noChangeArrowheads="1"/>
            </p:cNvSpPr>
            <p:nvPr/>
          </p:nvSpPr>
          <p:spPr bwMode="auto">
            <a:xfrm>
              <a:off x="3712" y="2242"/>
              <a:ext cx="310" cy="49"/>
            </a:xfrm>
            <a:prstGeom prst="rect">
              <a:avLst/>
            </a:prstGeom>
            <a:solidFill>
              <a:srgbClr val="CCCCFF"/>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wrap="none"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sz="24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16" name="Oval 28">
              <a:extLst>
                <a:ext uri="{FF2B5EF4-FFF2-40B4-BE49-F238E27FC236}">
                  <a16:creationId xmlns:a16="http://schemas.microsoft.com/office/drawing/2014/main" id="{A2350B90-864C-95AF-E683-FC60A4963A94}"/>
                </a:ext>
              </a:extLst>
            </p:cNvPr>
            <p:cNvSpPr>
              <a:spLocks noChangeArrowheads="1"/>
            </p:cNvSpPr>
            <p:nvPr/>
          </p:nvSpPr>
          <p:spPr bwMode="auto">
            <a:xfrm>
              <a:off x="3709" y="2183"/>
              <a:ext cx="313" cy="95"/>
            </a:xfrm>
            <a:prstGeom prst="ellipse">
              <a:avLst/>
            </a:prstGeom>
            <a:solidFill>
              <a:srgbClr val="CCCCFF"/>
            </a:solidFill>
            <a:ln w="12700">
              <a:solidFill>
                <a:srgbClr val="000000"/>
              </a:solidFill>
              <a:round/>
              <a:headEnd/>
              <a:tailEnd/>
            </a:ln>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17" name="Oval 29">
              <a:extLst>
                <a:ext uri="{FF2B5EF4-FFF2-40B4-BE49-F238E27FC236}">
                  <a16:creationId xmlns:a16="http://schemas.microsoft.com/office/drawing/2014/main" id="{333059B5-8FB3-9DC0-8EE6-AC5B281569C3}"/>
                </a:ext>
              </a:extLst>
            </p:cNvPr>
            <p:cNvSpPr>
              <a:spLocks noChangeArrowheads="1"/>
            </p:cNvSpPr>
            <p:nvPr/>
          </p:nvSpPr>
          <p:spPr bwMode="auto">
            <a:xfrm>
              <a:off x="3708" y="1559"/>
              <a:ext cx="313" cy="81"/>
            </a:xfrm>
            <a:prstGeom prst="ellipse">
              <a:avLst/>
            </a:prstGeom>
            <a:solidFill>
              <a:srgbClr val="CCCCFF"/>
            </a:solidFill>
            <a:ln w="12700">
              <a:solidFill>
                <a:srgbClr val="000000"/>
              </a:solidFill>
              <a:round/>
              <a:headEnd/>
              <a:tailEnd/>
            </a:ln>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18" name="Line 30">
              <a:extLst>
                <a:ext uri="{FF2B5EF4-FFF2-40B4-BE49-F238E27FC236}">
                  <a16:creationId xmlns:a16="http://schemas.microsoft.com/office/drawing/2014/main" id="{5DC1EFFB-B4AD-CEBA-894D-B46035D3063B}"/>
                </a:ext>
              </a:extLst>
            </p:cNvPr>
            <p:cNvSpPr>
              <a:spLocks noChangeShapeType="1"/>
            </p:cNvSpPr>
            <p:nvPr/>
          </p:nvSpPr>
          <p:spPr bwMode="auto">
            <a:xfrm>
              <a:off x="3708" y="1552"/>
              <a:ext cx="0" cy="50"/>
            </a:xfrm>
            <a:prstGeom prst="line">
              <a:avLst/>
            </a:prstGeom>
            <a:noFill/>
            <a:ln w="12700">
              <a:solidFill>
                <a:srgbClr val="000000"/>
              </a:solidFill>
              <a:round/>
              <a:headEnd/>
              <a:tailEnd/>
            </a:ln>
            <a:extLst>
              <a:ext uri="{909E8E84-426E-40dd-AFC4-6F175D3DCCD1}">
                <a14:hiddenFill xmlns:a14="http://schemas.microsoft.com/office/drawing/2010/main" xmlns="">
                  <a:noFill/>
                </a14:hiddenFill>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19" name="Line 31">
              <a:extLst>
                <a:ext uri="{FF2B5EF4-FFF2-40B4-BE49-F238E27FC236}">
                  <a16:creationId xmlns:a16="http://schemas.microsoft.com/office/drawing/2014/main" id="{B57039FC-D037-8376-5719-952ED6F159B0}"/>
                </a:ext>
              </a:extLst>
            </p:cNvPr>
            <p:cNvSpPr>
              <a:spLocks noChangeShapeType="1"/>
            </p:cNvSpPr>
            <p:nvPr/>
          </p:nvSpPr>
          <p:spPr bwMode="auto">
            <a:xfrm>
              <a:off x="4021" y="1552"/>
              <a:ext cx="0" cy="50"/>
            </a:xfrm>
            <a:prstGeom prst="line">
              <a:avLst/>
            </a:prstGeom>
            <a:noFill/>
            <a:ln w="12700">
              <a:solidFill>
                <a:srgbClr val="000000"/>
              </a:solidFill>
              <a:round/>
              <a:headEnd/>
              <a:tailEnd/>
            </a:ln>
            <a:extLst>
              <a:ext uri="{909E8E84-426E-40dd-AFC4-6F175D3DCCD1}">
                <a14:hiddenFill xmlns:a14="http://schemas.microsoft.com/office/drawing/2010/main" xmlns="">
                  <a:noFill/>
                </a14:hiddenFill>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20" name="Rectangle 32">
              <a:extLst>
                <a:ext uri="{FF2B5EF4-FFF2-40B4-BE49-F238E27FC236}">
                  <a16:creationId xmlns:a16="http://schemas.microsoft.com/office/drawing/2014/main" id="{A6B4301C-E636-AC5F-09FF-5B31D66F2B41}"/>
                </a:ext>
              </a:extLst>
            </p:cNvPr>
            <p:cNvSpPr>
              <a:spLocks noChangeArrowheads="1"/>
            </p:cNvSpPr>
            <p:nvPr/>
          </p:nvSpPr>
          <p:spPr bwMode="auto">
            <a:xfrm>
              <a:off x="3708" y="1552"/>
              <a:ext cx="310" cy="49"/>
            </a:xfrm>
            <a:prstGeom prst="rect">
              <a:avLst/>
            </a:prstGeom>
            <a:solidFill>
              <a:srgbClr val="CCCCFF"/>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wrap="none"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sz="24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21" name="Oval 33">
              <a:extLst>
                <a:ext uri="{FF2B5EF4-FFF2-40B4-BE49-F238E27FC236}">
                  <a16:creationId xmlns:a16="http://schemas.microsoft.com/office/drawing/2014/main" id="{0296A348-4290-3EE6-C3E5-0CFA49C4D0E2}"/>
                </a:ext>
              </a:extLst>
            </p:cNvPr>
            <p:cNvSpPr>
              <a:spLocks noChangeArrowheads="1"/>
            </p:cNvSpPr>
            <p:nvPr/>
          </p:nvSpPr>
          <p:spPr bwMode="auto">
            <a:xfrm>
              <a:off x="3705" y="1493"/>
              <a:ext cx="313" cy="95"/>
            </a:xfrm>
            <a:prstGeom prst="ellipse">
              <a:avLst/>
            </a:prstGeom>
            <a:solidFill>
              <a:srgbClr val="CCCCFF"/>
            </a:solidFill>
            <a:ln w="12700">
              <a:solidFill>
                <a:srgbClr val="000000"/>
              </a:solidFill>
              <a:round/>
              <a:headEnd/>
              <a:tailEnd/>
            </a:ln>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22" name="Oval 34">
              <a:extLst>
                <a:ext uri="{FF2B5EF4-FFF2-40B4-BE49-F238E27FC236}">
                  <a16:creationId xmlns:a16="http://schemas.microsoft.com/office/drawing/2014/main" id="{CEAA339A-2C3D-87EA-A0CD-045677AC1608}"/>
                </a:ext>
              </a:extLst>
            </p:cNvPr>
            <p:cNvSpPr>
              <a:spLocks noChangeArrowheads="1"/>
            </p:cNvSpPr>
            <p:nvPr/>
          </p:nvSpPr>
          <p:spPr bwMode="auto">
            <a:xfrm>
              <a:off x="4391" y="1555"/>
              <a:ext cx="312" cy="81"/>
            </a:xfrm>
            <a:prstGeom prst="ellipse">
              <a:avLst/>
            </a:prstGeom>
            <a:solidFill>
              <a:srgbClr val="CCCCFF"/>
            </a:solidFill>
            <a:ln w="12700">
              <a:solidFill>
                <a:srgbClr val="000000"/>
              </a:solidFill>
              <a:round/>
              <a:headEnd/>
              <a:tailEnd/>
            </a:ln>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23" name="Line 35">
              <a:extLst>
                <a:ext uri="{FF2B5EF4-FFF2-40B4-BE49-F238E27FC236}">
                  <a16:creationId xmlns:a16="http://schemas.microsoft.com/office/drawing/2014/main" id="{CCD747FB-E458-CF84-ED16-D7B87B85D81D}"/>
                </a:ext>
              </a:extLst>
            </p:cNvPr>
            <p:cNvSpPr>
              <a:spLocks noChangeShapeType="1"/>
            </p:cNvSpPr>
            <p:nvPr/>
          </p:nvSpPr>
          <p:spPr bwMode="auto">
            <a:xfrm>
              <a:off x="4391" y="1548"/>
              <a:ext cx="0" cy="50"/>
            </a:xfrm>
            <a:prstGeom prst="line">
              <a:avLst/>
            </a:prstGeom>
            <a:noFill/>
            <a:ln w="12700">
              <a:solidFill>
                <a:srgbClr val="000000"/>
              </a:solidFill>
              <a:round/>
              <a:headEnd/>
              <a:tailEnd/>
            </a:ln>
            <a:extLst>
              <a:ext uri="{909E8E84-426E-40dd-AFC4-6F175D3DCCD1}">
                <a14:hiddenFill xmlns:a14="http://schemas.microsoft.com/office/drawing/2010/main" xmlns="">
                  <a:noFill/>
                </a14:hiddenFill>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24" name="Line 36">
              <a:extLst>
                <a:ext uri="{FF2B5EF4-FFF2-40B4-BE49-F238E27FC236}">
                  <a16:creationId xmlns:a16="http://schemas.microsoft.com/office/drawing/2014/main" id="{8B93A7CA-A335-E30E-0F63-1CA86E03CB87}"/>
                </a:ext>
              </a:extLst>
            </p:cNvPr>
            <p:cNvSpPr>
              <a:spLocks noChangeShapeType="1"/>
            </p:cNvSpPr>
            <p:nvPr/>
          </p:nvSpPr>
          <p:spPr bwMode="auto">
            <a:xfrm>
              <a:off x="4703" y="1548"/>
              <a:ext cx="0" cy="50"/>
            </a:xfrm>
            <a:prstGeom prst="line">
              <a:avLst/>
            </a:prstGeom>
            <a:noFill/>
            <a:ln w="12700">
              <a:solidFill>
                <a:srgbClr val="000000"/>
              </a:solidFill>
              <a:round/>
              <a:headEnd/>
              <a:tailEnd/>
            </a:ln>
            <a:extLst>
              <a:ext uri="{909E8E84-426E-40dd-AFC4-6F175D3DCCD1}">
                <a14:hiddenFill xmlns:a14="http://schemas.microsoft.com/office/drawing/2010/main" xmlns="">
                  <a:noFill/>
                </a14:hiddenFill>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25" name="Rectangle 37">
              <a:extLst>
                <a:ext uri="{FF2B5EF4-FFF2-40B4-BE49-F238E27FC236}">
                  <a16:creationId xmlns:a16="http://schemas.microsoft.com/office/drawing/2014/main" id="{93CAC3FC-9AFC-E3FA-5294-DD8AE5CC483E}"/>
                </a:ext>
              </a:extLst>
            </p:cNvPr>
            <p:cNvSpPr>
              <a:spLocks noChangeArrowheads="1"/>
            </p:cNvSpPr>
            <p:nvPr/>
          </p:nvSpPr>
          <p:spPr bwMode="auto">
            <a:xfrm>
              <a:off x="4391" y="1548"/>
              <a:ext cx="309" cy="49"/>
            </a:xfrm>
            <a:prstGeom prst="rect">
              <a:avLst/>
            </a:prstGeom>
            <a:solidFill>
              <a:srgbClr val="CCCCFF"/>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wrap="none"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sz="24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26" name="Oval 38">
              <a:extLst>
                <a:ext uri="{FF2B5EF4-FFF2-40B4-BE49-F238E27FC236}">
                  <a16:creationId xmlns:a16="http://schemas.microsoft.com/office/drawing/2014/main" id="{A174556F-47AC-7F75-1B2C-861D4FBA3C6B}"/>
                </a:ext>
              </a:extLst>
            </p:cNvPr>
            <p:cNvSpPr>
              <a:spLocks noChangeArrowheads="1"/>
            </p:cNvSpPr>
            <p:nvPr/>
          </p:nvSpPr>
          <p:spPr bwMode="auto">
            <a:xfrm>
              <a:off x="4394" y="1492"/>
              <a:ext cx="312" cy="95"/>
            </a:xfrm>
            <a:prstGeom prst="ellipse">
              <a:avLst/>
            </a:prstGeom>
            <a:solidFill>
              <a:srgbClr val="CCCCFF"/>
            </a:solidFill>
            <a:ln w="12700">
              <a:solidFill>
                <a:srgbClr val="000000"/>
              </a:solidFill>
              <a:round/>
              <a:headEnd/>
              <a:tailEnd/>
            </a:ln>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27" name="Oval 39">
              <a:extLst>
                <a:ext uri="{FF2B5EF4-FFF2-40B4-BE49-F238E27FC236}">
                  <a16:creationId xmlns:a16="http://schemas.microsoft.com/office/drawing/2014/main" id="{B2C360EB-BA7E-D99D-5E89-58342B30C9A1}"/>
                </a:ext>
              </a:extLst>
            </p:cNvPr>
            <p:cNvSpPr>
              <a:spLocks noChangeArrowheads="1"/>
            </p:cNvSpPr>
            <p:nvPr/>
          </p:nvSpPr>
          <p:spPr bwMode="auto">
            <a:xfrm>
              <a:off x="4401" y="2246"/>
              <a:ext cx="313" cy="81"/>
            </a:xfrm>
            <a:prstGeom prst="ellipse">
              <a:avLst/>
            </a:prstGeom>
            <a:solidFill>
              <a:srgbClr val="CCCCFF"/>
            </a:solidFill>
            <a:ln w="12700">
              <a:solidFill>
                <a:srgbClr val="000000"/>
              </a:solidFill>
              <a:round/>
              <a:headEnd/>
              <a:tailEnd/>
            </a:ln>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28" name="Line 40">
              <a:extLst>
                <a:ext uri="{FF2B5EF4-FFF2-40B4-BE49-F238E27FC236}">
                  <a16:creationId xmlns:a16="http://schemas.microsoft.com/office/drawing/2014/main" id="{B93C9F6C-1E41-A891-3A10-EBF9A81CA0BB}"/>
                </a:ext>
              </a:extLst>
            </p:cNvPr>
            <p:cNvSpPr>
              <a:spLocks noChangeShapeType="1"/>
            </p:cNvSpPr>
            <p:nvPr/>
          </p:nvSpPr>
          <p:spPr bwMode="auto">
            <a:xfrm>
              <a:off x="4401" y="2239"/>
              <a:ext cx="0" cy="50"/>
            </a:xfrm>
            <a:prstGeom prst="line">
              <a:avLst/>
            </a:prstGeom>
            <a:noFill/>
            <a:ln w="12700">
              <a:solidFill>
                <a:srgbClr val="000000"/>
              </a:solidFill>
              <a:round/>
              <a:headEnd/>
              <a:tailEnd/>
            </a:ln>
            <a:extLst>
              <a:ext uri="{909E8E84-426E-40dd-AFC4-6F175D3DCCD1}">
                <a14:hiddenFill xmlns:a14="http://schemas.microsoft.com/office/drawing/2010/main" xmlns="">
                  <a:noFill/>
                </a14:hiddenFill>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29" name="Line 41">
              <a:extLst>
                <a:ext uri="{FF2B5EF4-FFF2-40B4-BE49-F238E27FC236}">
                  <a16:creationId xmlns:a16="http://schemas.microsoft.com/office/drawing/2014/main" id="{6A0F21DE-1DEC-1B8F-641A-FEC67C631BBB}"/>
                </a:ext>
              </a:extLst>
            </p:cNvPr>
            <p:cNvSpPr>
              <a:spLocks noChangeShapeType="1"/>
            </p:cNvSpPr>
            <p:nvPr/>
          </p:nvSpPr>
          <p:spPr bwMode="auto">
            <a:xfrm>
              <a:off x="4714" y="2239"/>
              <a:ext cx="0" cy="50"/>
            </a:xfrm>
            <a:prstGeom prst="line">
              <a:avLst/>
            </a:prstGeom>
            <a:noFill/>
            <a:ln w="12700">
              <a:solidFill>
                <a:srgbClr val="000000"/>
              </a:solidFill>
              <a:round/>
              <a:headEnd/>
              <a:tailEnd/>
            </a:ln>
            <a:extLst>
              <a:ext uri="{909E8E84-426E-40dd-AFC4-6F175D3DCCD1}">
                <a14:hiddenFill xmlns:a14="http://schemas.microsoft.com/office/drawing/2010/main" xmlns="">
                  <a:noFill/>
                </a14:hiddenFill>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30" name="Rectangle 42">
              <a:extLst>
                <a:ext uri="{FF2B5EF4-FFF2-40B4-BE49-F238E27FC236}">
                  <a16:creationId xmlns:a16="http://schemas.microsoft.com/office/drawing/2014/main" id="{1417C607-F57E-E72E-5E3E-64EB777F9D71}"/>
                </a:ext>
              </a:extLst>
            </p:cNvPr>
            <p:cNvSpPr>
              <a:spLocks noChangeArrowheads="1"/>
            </p:cNvSpPr>
            <p:nvPr/>
          </p:nvSpPr>
          <p:spPr bwMode="auto">
            <a:xfrm>
              <a:off x="4401" y="2239"/>
              <a:ext cx="310" cy="49"/>
            </a:xfrm>
            <a:prstGeom prst="rect">
              <a:avLst/>
            </a:prstGeom>
            <a:solidFill>
              <a:srgbClr val="CCCCFF"/>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wrap="none"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sz="24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31" name="Oval 43">
              <a:extLst>
                <a:ext uri="{FF2B5EF4-FFF2-40B4-BE49-F238E27FC236}">
                  <a16:creationId xmlns:a16="http://schemas.microsoft.com/office/drawing/2014/main" id="{7CA04636-DDEB-6C90-AA5B-B7CD142FC289}"/>
                </a:ext>
              </a:extLst>
            </p:cNvPr>
            <p:cNvSpPr>
              <a:spLocks noChangeArrowheads="1"/>
            </p:cNvSpPr>
            <p:nvPr/>
          </p:nvSpPr>
          <p:spPr bwMode="auto">
            <a:xfrm>
              <a:off x="4398" y="2180"/>
              <a:ext cx="313" cy="95"/>
            </a:xfrm>
            <a:prstGeom prst="ellipse">
              <a:avLst/>
            </a:prstGeom>
            <a:solidFill>
              <a:srgbClr val="CCCCFF"/>
            </a:solidFill>
            <a:ln w="12700">
              <a:solidFill>
                <a:srgbClr val="000000"/>
              </a:solidFill>
              <a:round/>
              <a:headEnd/>
              <a:tailEnd/>
            </a:ln>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32" name="Oval 44">
              <a:extLst>
                <a:ext uri="{FF2B5EF4-FFF2-40B4-BE49-F238E27FC236}">
                  <a16:creationId xmlns:a16="http://schemas.microsoft.com/office/drawing/2014/main" id="{EBF81BAF-C631-18F2-C1B9-D0828B51A7EA}"/>
                </a:ext>
              </a:extLst>
            </p:cNvPr>
            <p:cNvSpPr>
              <a:spLocks noChangeArrowheads="1"/>
            </p:cNvSpPr>
            <p:nvPr/>
          </p:nvSpPr>
          <p:spPr bwMode="auto">
            <a:xfrm>
              <a:off x="4966" y="1905"/>
              <a:ext cx="313" cy="81"/>
            </a:xfrm>
            <a:prstGeom prst="ellipse">
              <a:avLst/>
            </a:prstGeom>
            <a:solidFill>
              <a:srgbClr val="CCCCFF"/>
            </a:solidFill>
            <a:ln w="12700">
              <a:solidFill>
                <a:srgbClr val="000000"/>
              </a:solidFill>
              <a:round/>
              <a:headEnd/>
              <a:tailEnd/>
            </a:ln>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33" name="Line 45">
              <a:extLst>
                <a:ext uri="{FF2B5EF4-FFF2-40B4-BE49-F238E27FC236}">
                  <a16:creationId xmlns:a16="http://schemas.microsoft.com/office/drawing/2014/main" id="{F27F2CEB-FB0A-78F2-0315-5EA4A8ECD20E}"/>
                </a:ext>
              </a:extLst>
            </p:cNvPr>
            <p:cNvSpPr>
              <a:spLocks noChangeShapeType="1"/>
            </p:cNvSpPr>
            <p:nvPr/>
          </p:nvSpPr>
          <p:spPr bwMode="auto">
            <a:xfrm>
              <a:off x="4966" y="1898"/>
              <a:ext cx="0" cy="50"/>
            </a:xfrm>
            <a:prstGeom prst="line">
              <a:avLst/>
            </a:prstGeom>
            <a:noFill/>
            <a:ln w="12700">
              <a:solidFill>
                <a:srgbClr val="000000"/>
              </a:solidFill>
              <a:round/>
              <a:headEnd/>
              <a:tailEnd/>
            </a:ln>
            <a:extLst>
              <a:ext uri="{909E8E84-426E-40dd-AFC4-6F175D3DCCD1}">
                <a14:hiddenFill xmlns:a14="http://schemas.microsoft.com/office/drawing/2010/main" xmlns="">
                  <a:noFill/>
                </a14:hiddenFill>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34" name="Line 46">
              <a:extLst>
                <a:ext uri="{FF2B5EF4-FFF2-40B4-BE49-F238E27FC236}">
                  <a16:creationId xmlns:a16="http://schemas.microsoft.com/office/drawing/2014/main" id="{09BBC82A-9F6F-FAF5-D7B2-A5140E4F0526}"/>
                </a:ext>
              </a:extLst>
            </p:cNvPr>
            <p:cNvSpPr>
              <a:spLocks noChangeShapeType="1"/>
            </p:cNvSpPr>
            <p:nvPr/>
          </p:nvSpPr>
          <p:spPr bwMode="auto">
            <a:xfrm>
              <a:off x="5279" y="1898"/>
              <a:ext cx="0" cy="50"/>
            </a:xfrm>
            <a:prstGeom prst="line">
              <a:avLst/>
            </a:prstGeom>
            <a:noFill/>
            <a:ln w="12700">
              <a:solidFill>
                <a:srgbClr val="000000"/>
              </a:solidFill>
              <a:round/>
              <a:headEnd/>
              <a:tailEnd/>
            </a:ln>
            <a:extLst>
              <a:ext uri="{909E8E84-426E-40dd-AFC4-6F175D3DCCD1}">
                <a14:hiddenFill xmlns:a14="http://schemas.microsoft.com/office/drawing/2010/main" xmlns="">
                  <a:noFill/>
                </a14:hiddenFill>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35" name="Rectangle 47">
              <a:extLst>
                <a:ext uri="{FF2B5EF4-FFF2-40B4-BE49-F238E27FC236}">
                  <a16:creationId xmlns:a16="http://schemas.microsoft.com/office/drawing/2014/main" id="{FEF83A4D-7C8D-D65D-9CCF-A718AE79E1F4}"/>
                </a:ext>
              </a:extLst>
            </p:cNvPr>
            <p:cNvSpPr>
              <a:spLocks noChangeArrowheads="1"/>
            </p:cNvSpPr>
            <p:nvPr/>
          </p:nvSpPr>
          <p:spPr bwMode="auto">
            <a:xfrm>
              <a:off x="4966" y="1898"/>
              <a:ext cx="310" cy="49"/>
            </a:xfrm>
            <a:prstGeom prst="rect">
              <a:avLst/>
            </a:prstGeom>
            <a:solidFill>
              <a:srgbClr val="CCCCFF"/>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wrap="none"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sz="24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36" name="Oval 48">
              <a:extLst>
                <a:ext uri="{FF2B5EF4-FFF2-40B4-BE49-F238E27FC236}">
                  <a16:creationId xmlns:a16="http://schemas.microsoft.com/office/drawing/2014/main" id="{3D700568-6F9E-246C-7744-6299ED0FB944}"/>
                </a:ext>
              </a:extLst>
            </p:cNvPr>
            <p:cNvSpPr>
              <a:spLocks noChangeArrowheads="1"/>
            </p:cNvSpPr>
            <p:nvPr/>
          </p:nvSpPr>
          <p:spPr bwMode="auto">
            <a:xfrm>
              <a:off x="4963" y="1839"/>
              <a:ext cx="313" cy="95"/>
            </a:xfrm>
            <a:prstGeom prst="ellipse">
              <a:avLst/>
            </a:prstGeom>
            <a:solidFill>
              <a:srgbClr val="CCCCFF"/>
            </a:solidFill>
            <a:ln w="12700">
              <a:solidFill>
                <a:srgbClr val="000000"/>
              </a:solidFill>
              <a:round/>
              <a:headEnd/>
              <a:tailEnd/>
            </a:ln>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37" name="Freeform 49">
              <a:extLst>
                <a:ext uri="{FF2B5EF4-FFF2-40B4-BE49-F238E27FC236}">
                  <a16:creationId xmlns:a16="http://schemas.microsoft.com/office/drawing/2014/main" id="{D3C3F385-7A26-6509-1B6F-E7C90BCB6D1B}"/>
                </a:ext>
              </a:extLst>
            </p:cNvPr>
            <p:cNvSpPr>
              <a:spLocks/>
            </p:cNvSpPr>
            <p:nvPr/>
          </p:nvSpPr>
          <p:spPr bwMode="auto">
            <a:xfrm>
              <a:off x="4557" y="1647"/>
              <a:ext cx="1" cy="522"/>
            </a:xfrm>
            <a:custGeom>
              <a:avLst/>
              <a:gdLst>
                <a:gd name="T0" fmla="*/ 0 w 1"/>
                <a:gd name="T1" fmla="*/ 0 h 522"/>
                <a:gd name="T2" fmla="*/ 0 w 1"/>
                <a:gd name="T3" fmla="*/ 522 h 522"/>
                <a:gd name="T4" fmla="*/ 0 60000 65536"/>
                <a:gd name="T5" fmla="*/ 0 60000 65536"/>
                <a:gd name="T6" fmla="*/ 0 w 1"/>
                <a:gd name="T7" fmla="*/ 0 h 522"/>
                <a:gd name="T8" fmla="*/ 1 w 1"/>
                <a:gd name="T9" fmla="*/ 522 h 522"/>
              </a:gdLst>
              <a:ahLst/>
              <a:cxnLst>
                <a:cxn ang="T4">
                  <a:pos x="T0" y="T1"/>
                </a:cxn>
                <a:cxn ang="T5">
                  <a:pos x="T2" y="T3"/>
                </a:cxn>
              </a:cxnLst>
              <a:rect l="T6" t="T7" r="T8" b="T9"/>
              <a:pathLst>
                <a:path w="1" h="522">
                  <a:moveTo>
                    <a:pt x="0" y="0"/>
                  </a:moveTo>
                  <a:lnTo>
                    <a:pt x="0" y="522"/>
                  </a:lnTo>
                </a:path>
              </a:pathLst>
            </a:custGeom>
            <a:noFill/>
            <a:ln w="12700">
              <a:solidFill>
                <a:srgbClr val="000000"/>
              </a:solidFill>
              <a:round/>
              <a:headEnd/>
              <a:tailEnd/>
            </a:ln>
            <a:extLst>
              <a:ext uri="{909E8E84-426E-40dd-AFC4-6F175D3DCCD1}">
                <a14:hiddenFill xmlns:a14="http://schemas.microsoft.com/office/drawing/2010/main" xmlns="">
                  <a:solidFill>
                    <a:srgbClr val="FFFFFF"/>
                  </a:solidFill>
                </a14:hiddenFill>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38" name="Freeform 50">
              <a:extLst>
                <a:ext uri="{FF2B5EF4-FFF2-40B4-BE49-F238E27FC236}">
                  <a16:creationId xmlns:a16="http://schemas.microsoft.com/office/drawing/2014/main" id="{AB410395-1BF0-D162-42DC-5F43F1530F6E}"/>
                </a:ext>
              </a:extLst>
            </p:cNvPr>
            <p:cNvSpPr>
              <a:spLocks/>
            </p:cNvSpPr>
            <p:nvPr/>
          </p:nvSpPr>
          <p:spPr bwMode="auto">
            <a:xfrm>
              <a:off x="3864" y="1653"/>
              <a:ext cx="1" cy="537"/>
            </a:xfrm>
            <a:custGeom>
              <a:avLst/>
              <a:gdLst>
                <a:gd name="T0" fmla="*/ 0 w 1"/>
                <a:gd name="T1" fmla="*/ 0 h 537"/>
                <a:gd name="T2" fmla="*/ 0 w 1"/>
                <a:gd name="T3" fmla="*/ 537 h 537"/>
                <a:gd name="T4" fmla="*/ 0 60000 65536"/>
                <a:gd name="T5" fmla="*/ 0 60000 65536"/>
                <a:gd name="T6" fmla="*/ 0 w 1"/>
                <a:gd name="T7" fmla="*/ 0 h 537"/>
                <a:gd name="T8" fmla="*/ 1 w 1"/>
                <a:gd name="T9" fmla="*/ 537 h 537"/>
              </a:gdLst>
              <a:ahLst/>
              <a:cxnLst>
                <a:cxn ang="T4">
                  <a:pos x="T0" y="T1"/>
                </a:cxn>
                <a:cxn ang="T5">
                  <a:pos x="T2" y="T3"/>
                </a:cxn>
              </a:cxnLst>
              <a:rect l="T6" t="T7" r="T8" b="T9"/>
              <a:pathLst>
                <a:path w="1" h="537">
                  <a:moveTo>
                    <a:pt x="0" y="0"/>
                  </a:moveTo>
                  <a:lnTo>
                    <a:pt x="0" y="537"/>
                  </a:lnTo>
                </a:path>
              </a:pathLst>
            </a:custGeom>
            <a:noFill/>
            <a:ln w="12700">
              <a:solidFill>
                <a:srgbClr val="000000"/>
              </a:solidFill>
              <a:round/>
              <a:headEnd/>
              <a:tailEnd/>
            </a:ln>
            <a:extLst>
              <a:ext uri="{909E8E84-426E-40dd-AFC4-6F175D3DCCD1}">
                <a14:hiddenFill xmlns:a14="http://schemas.microsoft.com/office/drawing/2010/main" xmlns="">
                  <a:solidFill>
                    <a:srgbClr val="FFFFFF"/>
                  </a:solidFill>
                </a14:hiddenFill>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39" name="Freeform 51">
              <a:extLst>
                <a:ext uri="{FF2B5EF4-FFF2-40B4-BE49-F238E27FC236}">
                  <a16:creationId xmlns:a16="http://schemas.microsoft.com/office/drawing/2014/main" id="{F2709B68-4035-9DFE-9DB5-6B4421CCF438}"/>
                </a:ext>
              </a:extLst>
            </p:cNvPr>
            <p:cNvSpPr>
              <a:spLocks/>
            </p:cNvSpPr>
            <p:nvPr/>
          </p:nvSpPr>
          <p:spPr bwMode="auto">
            <a:xfrm>
              <a:off x="4029" y="1638"/>
              <a:ext cx="504" cy="600"/>
            </a:xfrm>
            <a:custGeom>
              <a:avLst/>
              <a:gdLst>
                <a:gd name="T0" fmla="*/ 0 w 378"/>
                <a:gd name="T1" fmla="*/ 11993521 h 174"/>
                <a:gd name="T2" fmla="*/ 5035 w 378"/>
                <a:gd name="T3" fmla="*/ 0 h 174"/>
                <a:gd name="T4" fmla="*/ 0 60000 65536"/>
                <a:gd name="T5" fmla="*/ 0 60000 65536"/>
                <a:gd name="T6" fmla="*/ 0 w 378"/>
                <a:gd name="T7" fmla="*/ 0 h 174"/>
                <a:gd name="T8" fmla="*/ 378 w 378"/>
                <a:gd name="T9" fmla="*/ 174 h 174"/>
              </a:gdLst>
              <a:ahLst/>
              <a:cxnLst>
                <a:cxn ang="T4">
                  <a:pos x="T0" y="T1"/>
                </a:cxn>
                <a:cxn ang="T5">
                  <a:pos x="T2" y="T3"/>
                </a:cxn>
              </a:cxnLst>
              <a:rect l="T6" t="T7" r="T8" b="T9"/>
              <a:pathLst>
                <a:path w="378" h="174">
                  <a:moveTo>
                    <a:pt x="0" y="174"/>
                  </a:moveTo>
                  <a:lnTo>
                    <a:pt x="378" y="0"/>
                  </a:lnTo>
                </a:path>
              </a:pathLst>
            </a:custGeom>
            <a:noFill/>
            <a:ln w="12700">
              <a:solidFill>
                <a:srgbClr val="000000"/>
              </a:solidFill>
              <a:round/>
              <a:headEnd/>
              <a:tailEnd/>
            </a:ln>
            <a:extLst>
              <a:ext uri="{909E8E84-426E-40dd-AFC4-6F175D3DCCD1}">
                <a14:hiddenFill xmlns:a14="http://schemas.microsoft.com/office/drawing/2010/main" xmlns="">
                  <a:solidFill>
                    <a:srgbClr val="FFFFFF"/>
                  </a:solidFill>
                </a14:hiddenFill>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40" name="Freeform 52">
              <a:extLst>
                <a:ext uri="{FF2B5EF4-FFF2-40B4-BE49-F238E27FC236}">
                  <a16:creationId xmlns:a16="http://schemas.microsoft.com/office/drawing/2014/main" id="{0A7E8828-8FCD-95EE-3347-F43467B7CB05}"/>
                </a:ext>
              </a:extLst>
            </p:cNvPr>
            <p:cNvSpPr>
              <a:spLocks/>
            </p:cNvSpPr>
            <p:nvPr/>
          </p:nvSpPr>
          <p:spPr bwMode="auto">
            <a:xfrm>
              <a:off x="4716" y="1986"/>
              <a:ext cx="366" cy="270"/>
            </a:xfrm>
            <a:custGeom>
              <a:avLst/>
              <a:gdLst>
                <a:gd name="T0" fmla="*/ 0 w 366"/>
                <a:gd name="T1" fmla="*/ 270 h 270"/>
                <a:gd name="T2" fmla="*/ 366 w 366"/>
                <a:gd name="T3" fmla="*/ 0 h 270"/>
                <a:gd name="T4" fmla="*/ 0 60000 65536"/>
                <a:gd name="T5" fmla="*/ 0 60000 65536"/>
                <a:gd name="T6" fmla="*/ 0 w 366"/>
                <a:gd name="T7" fmla="*/ 0 h 270"/>
                <a:gd name="T8" fmla="*/ 366 w 366"/>
                <a:gd name="T9" fmla="*/ 270 h 270"/>
              </a:gdLst>
              <a:ahLst/>
              <a:cxnLst>
                <a:cxn ang="T4">
                  <a:pos x="T0" y="T1"/>
                </a:cxn>
                <a:cxn ang="T5">
                  <a:pos x="T2" y="T3"/>
                </a:cxn>
              </a:cxnLst>
              <a:rect l="T6" t="T7" r="T8" b="T9"/>
              <a:pathLst>
                <a:path w="366" h="270">
                  <a:moveTo>
                    <a:pt x="0" y="270"/>
                  </a:moveTo>
                  <a:lnTo>
                    <a:pt x="366" y="0"/>
                  </a:lnTo>
                </a:path>
              </a:pathLst>
            </a:custGeom>
            <a:noFill/>
            <a:ln w="12700">
              <a:solidFill>
                <a:srgbClr val="000000"/>
              </a:solidFill>
              <a:round/>
              <a:headEnd/>
              <a:tailEnd/>
            </a:ln>
            <a:extLst>
              <a:ext uri="{909E8E84-426E-40dd-AFC4-6F175D3DCCD1}">
                <a14:hiddenFill xmlns:a14="http://schemas.microsoft.com/office/drawing/2010/main" xmlns="">
                  <a:solidFill>
                    <a:srgbClr val="FFFFFF"/>
                  </a:solidFill>
                </a14:hiddenFill>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41" name="Freeform 53">
              <a:extLst>
                <a:ext uri="{FF2B5EF4-FFF2-40B4-BE49-F238E27FC236}">
                  <a16:creationId xmlns:a16="http://schemas.microsoft.com/office/drawing/2014/main" id="{36836A2D-0B63-7159-5039-6158B504AC6E}"/>
                </a:ext>
              </a:extLst>
            </p:cNvPr>
            <p:cNvSpPr>
              <a:spLocks/>
            </p:cNvSpPr>
            <p:nvPr/>
          </p:nvSpPr>
          <p:spPr bwMode="auto">
            <a:xfrm>
              <a:off x="4035" y="2268"/>
              <a:ext cx="366" cy="1"/>
            </a:xfrm>
            <a:custGeom>
              <a:avLst/>
              <a:gdLst>
                <a:gd name="T0" fmla="*/ 366 w 366"/>
                <a:gd name="T1" fmla="*/ 0 h 1"/>
                <a:gd name="T2" fmla="*/ 0 w 366"/>
                <a:gd name="T3" fmla="*/ 0 h 1"/>
                <a:gd name="T4" fmla="*/ 0 60000 65536"/>
                <a:gd name="T5" fmla="*/ 0 60000 65536"/>
                <a:gd name="T6" fmla="*/ 0 w 366"/>
                <a:gd name="T7" fmla="*/ 0 h 1"/>
                <a:gd name="T8" fmla="*/ 366 w 366"/>
                <a:gd name="T9" fmla="*/ 1 h 1"/>
              </a:gdLst>
              <a:ahLst/>
              <a:cxnLst>
                <a:cxn ang="T4">
                  <a:pos x="T0" y="T1"/>
                </a:cxn>
                <a:cxn ang="T5">
                  <a:pos x="T2" y="T3"/>
                </a:cxn>
              </a:cxnLst>
              <a:rect l="T6" t="T7" r="T8" b="T9"/>
              <a:pathLst>
                <a:path w="366" h="1">
                  <a:moveTo>
                    <a:pt x="366" y="0"/>
                  </a:moveTo>
                  <a:lnTo>
                    <a:pt x="0" y="0"/>
                  </a:lnTo>
                </a:path>
              </a:pathLst>
            </a:custGeom>
            <a:noFill/>
            <a:ln w="12700">
              <a:solidFill>
                <a:srgbClr val="000000"/>
              </a:solidFill>
              <a:round/>
              <a:headEnd/>
              <a:tailEnd/>
            </a:ln>
            <a:extLst>
              <a:ext uri="{909E8E84-426E-40dd-AFC4-6F175D3DCCD1}">
                <a14:hiddenFill xmlns:a14="http://schemas.microsoft.com/office/drawing/2010/main" xmlns="">
                  <a:solidFill>
                    <a:srgbClr val="FFFFFF"/>
                  </a:solidFill>
                </a14:hiddenFill>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42" name="Freeform 54">
              <a:extLst>
                <a:ext uri="{FF2B5EF4-FFF2-40B4-BE49-F238E27FC236}">
                  <a16:creationId xmlns:a16="http://schemas.microsoft.com/office/drawing/2014/main" id="{519A0881-51D6-F899-DA30-93534843448D}"/>
                </a:ext>
              </a:extLst>
            </p:cNvPr>
            <p:cNvSpPr>
              <a:spLocks/>
            </p:cNvSpPr>
            <p:nvPr/>
          </p:nvSpPr>
          <p:spPr bwMode="auto">
            <a:xfrm>
              <a:off x="3444" y="1944"/>
              <a:ext cx="276" cy="264"/>
            </a:xfrm>
            <a:custGeom>
              <a:avLst/>
              <a:gdLst>
                <a:gd name="T0" fmla="*/ 276 w 276"/>
                <a:gd name="T1" fmla="*/ 264 h 264"/>
                <a:gd name="T2" fmla="*/ 0 w 276"/>
                <a:gd name="T3" fmla="*/ 0 h 264"/>
                <a:gd name="T4" fmla="*/ 0 60000 65536"/>
                <a:gd name="T5" fmla="*/ 0 60000 65536"/>
                <a:gd name="T6" fmla="*/ 0 w 276"/>
                <a:gd name="T7" fmla="*/ 0 h 264"/>
                <a:gd name="T8" fmla="*/ 276 w 276"/>
                <a:gd name="T9" fmla="*/ 264 h 264"/>
              </a:gdLst>
              <a:ahLst/>
              <a:cxnLst>
                <a:cxn ang="T4">
                  <a:pos x="T0" y="T1"/>
                </a:cxn>
                <a:cxn ang="T5">
                  <a:pos x="T2" y="T3"/>
                </a:cxn>
              </a:cxnLst>
              <a:rect l="T6" t="T7" r="T8" b="T9"/>
              <a:pathLst>
                <a:path w="276" h="264">
                  <a:moveTo>
                    <a:pt x="276" y="264"/>
                  </a:moveTo>
                  <a:lnTo>
                    <a:pt x="0" y="0"/>
                  </a:lnTo>
                </a:path>
              </a:pathLst>
            </a:custGeom>
            <a:noFill/>
            <a:ln w="12700">
              <a:solidFill>
                <a:srgbClr val="000000"/>
              </a:solidFill>
              <a:round/>
              <a:headEnd/>
              <a:tailEnd/>
            </a:ln>
            <a:extLst>
              <a:ext uri="{909E8E84-426E-40dd-AFC4-6F175D3DCCD1}">
                <a14:hiddenFill xmlns:a14="http://schemas.microsoft.com/office/drawing/2010/main" xmlns="">
                  <a:solidFill>
                    <a:srgbClr val="FFFFFF"/>
                  </a:solidFill>
                </a14:hiddenFill>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43" name="Freeform 55">
              <a:extLst>
                <a:ext uri="{FF2B5EF4-FFF2-40B4-BE49-F238E27FC236}">
                  <a16:creationId xmlns:a16="http://schemas.microsoft.com/office/drawing/2014/main" id="{2121297A-D6C8-53F1-057E-63894E52FC82}"/>
                </a:ext>
              </a:extLst>
            </p:cNvPr>
            <p:cNvSpPr>
              <a:spLocks/>
            </p:cNvSpPr>
            <p:nvPr/>
          </p:nvSpPr>
          <p:spPr bwMode="auto">
            <a:xfrm>
              <a:off x="4029" y="1578"/>
              <a:ext cx="366" cy="1"/>
            </a:xfrm>
            <a:custGeom>
              <a:avLst/>
              <a:gdLst>
                <a:gd name="T0" fmla="*/ 366 w 366"/>
                <a:gd name="T1" fmla="*/ 0 h 1"/>
                <a:gd name="T2" fmla="*/ 0 w 366"/>
                <a:gd name="T3" fmla="*/ 0 h 1"/>
                <a:gd name="T4" fmla="*/ 0 60000 65536"/>
                <a:gd name="T5" fmla="*/ 0 60000 65536"/>
                <a:gd name="T6" fmla="*/ 0 w 366"/>
                <a:gd name="T7" fmla="*/ 0 h 1"/>
                <a:gd name="T8" fmla="*/ 366 w 366"/>
                <a:gd name="T9" fmla="*/ 1 h 1"/>
              </a:gdLst>
              <a:ahLst/>
              <a:cxnLst>
                <a:cxn ang="T4">
                  <a:pos x="T0" y="T1"/>
                </a:cxn>
                <a:cxn ang="T5">
                  <a:pos x="T2" y="T3"/>
                </a:cxn>
              </a:cxnLst>
              <a:rect l="T6" t="T7" r="T8" b="T9"/>
              <a:pathLst>
                <a:path w="366" h="1">
                  <a:moveTo>
                    <a:pt x="366" y="0"/>
                  </a:moveTo>
                  <a:lnTo>
                    <a:pt x="0" y="0"/>
                  </a:lnTo>
                </a:path>
              </a:pathLst>
            </a:custGeom>
            <a:noFill/>
            <a:ln w="12700">
              <a:solidFill>
                <a:srgbClr val="000000"/>
              </a:solidFill>
              <a:round/>
              <a:headEnd/>
              <a:tailEnd/>
            </a:ln>
            <a:extLst>
              <a:ext uri="{909E8E84-426E-40dd-AFC4-6F175D3DCCD1}">
                <a14:hiddenFill xmlns:a14="http://schemas.microsoft.com/office/drawing/2010/main" xmlns="">
                  <a:solidFill>
                    <a:srgbClr val="FFFFFF"/>
                  </a:solidFill>
                </a14:hiddenFill>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44" name="Freeform 56">
              <a:extLst>
                <a:ext uri="{FF2B5EF4-FFF2-40B4-BE49-F238E27FC236}">
                  <a16:creationId xmlns:a16="http://schemas.microsoft.com/office/drawing/2014/main" id="{CEAAF221-8936-5862-7458-CD9025DA8715}"/>
                </a:ext>
              </a:extLst>
            </p:cNvPr>
            <p:cNvSpPr>
              <a:spLocks/>
            </p:cNvSpPr>
            <p:nvPr/>
          </p:nvSpPr>
          <p:spPr bwMode="auto">
            <a:xfrm>
              <a:off x="4704" y="1575"/>
              <a:ext cx="396" cy="267"/>
            </a:xfrm>
            <a:custGeom>
              <a:avLst/>
              <a:gdLst>
                <a:gd name="T0" fmla="*/ 396 w 396"/>
                <a:gd name="T1" fmla="*/ 267 h 267"/>
                <a:gd name="T2" fmla="*/ 0 w 396"/>
                <a:gd name="T3" fmla="*/ 0 h 267"/>
                <a:gd name="T4" fmla="*/ 0 60000 65536"/>
                <a:gd name="T5" fmla="*/ 0 60000 65536"/>
                <a:gd name="T6" fmla="*/ 0 w 396"/>
                <a:gd name="T7" fmla="*/ 0 h 267"/>
                <a:gd name="T8" fmla="*/ 396 w 396"/>
                <a:gd name="T9" fmla="*/ 267 h 267"/>
              </a:gdLst>
              <a:ahLst/>
              <a:cxnLst>
                <a:cxn ang="T4">
                  <a:pos x="T0" y="T1"/>
                </a:cxn>
                <a:cxn ang="T5">
                  <a:pos x="T2" y="T3"/>
                </a:cxn>
              </a:cxnLst>
              <a:rect l="T6" t="T7" r="T8" b="T9"/>
              <a:pathLst>
                <a:path w="396" h="267">
                  <a:moveTo>
                    <a:pt x="396" y="267"/>
                  </a:moveTo>
                  <a:lnTo>
                    <a:pt x="0" y="0"/>
                  </a:lnTo>
                </a:path>
              </a:pathLst>
            </a:custGeom>
            <a:noFill/>
            <a:ln w="12700">
              <a:solidFill>
                <a:srgbClr val="000000"/>
              </a:solidFill>
              <a:round/>
              <a:headEnd/>
              <a:tailEnd/>
            </a:ln>
            <a:extLst>
              <a:ext uri="{909E8E84-426E-40dd-AFC4-6F175D3DCCD1}">
                <a14:hiddenFill xmlns:a14="http://schemas.microsoft.com/office/drawing/2010/main" xmlns="">
                  <a:solidFill>
                    <a:srgbClr val="FFFFFF"/>
                  </a:solidFill>
                </a14:hiddenFill>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45" name="Freeform 57">
              <a:extLst>
                <a:ext uri="{FF2B5EF4-FFF2-40B4-BE49-F238E27FC236}">
                  <a16:creationId xmlns:a16="http://schemas.microsoft.com/office/drawing/2014/main" id="{21D560A6-1439-4769-7B05-237C1F1C8611}"/>
                </a:ext>
              </a:extLst>
            </p:cNvPr>
            <p:cNvSpPr>
              <a:spLocks/>
            </p:cNvSpPr>
            <p:nvPr/>
          </p:nvSpPr>
          <p:spPr bwMode="auto">
            <a:xfrm>
              <a:off x="3387" y="1146"/>
              <a:ext cx="1110" cy="645"/>
            </a:xfrm>
            <a:custGeom>
              <a:avLst/>
              <a:gdLst>
                <a:gd name="T0" fmla="*/ 1110 w 1110"/>
                <a:gd name="T1" fmla="*/ 342 h 645"/>
                <a:gd name="T2" fmla="*/ 0 w 1110"/>
                <a:gd name="T3" fmla="*/ 645 h 645"/>
                <a:gd name="T4" fmla="*/ 0 60000 65536"/>
                <a:gd name="T5" fmla="*/ 0 60000 65536"/>
                <a:gd name="T6" fmla="*/ 0 w 1110"/>
                <a:gd name="T7" fmla="*/ 0 h 645"/>
                <a:gd name="T8" fmla="*/ 1110 w 1110"/>
                <a:gd name="T9" fmla="*/ 645 h 645"/>
              </a:gdLst>
              <a:ahLst/>
              <a:cxnLst>
                <a:cxn ang="T4">
                  <a:pos x="T0" y="T1"/>
                </a:cxn>
                <a:cxn ang="T5">
                  <a:pos x="T2" y="T3"/>
                </a:cxn>
              </a:cxnLst>
              <a:rect l="T6" t="T7" r="T8" b="T9"/>
              <a:pathLst>
                <a:path w="1110" h="645">
                  <a:moveTo>
                    <a:pt x="1110" y="342"/>
                  </a:moveTo>
                  <a:cubicBezTo>
                    <a:pt x="1104" y="0"/>
                    <a:pt x="21" y="63"/>
                    <a:pt x="0" y="645"/>
                  </a:cubicBezTo>
                </a:path>
              </a:pathLst>
            </a:custGeom>
            <a:noFill/>
            <a:ln w="12700">
              <a:solidFill>
                <a:srgbClr val="000000"/>
              </a:solidFill>
              <a:round/>
              <a:headEnd/>
              <a:tailEnd/>
            </a:ln>
            <a:extLst>
              <a:ext uri="{909E8E84-426E-40dd-AFC4-6F175D3DCCD1}">
                <a14:hiddenFill xmlns:a14="http://schemas.microsoft.com/office/drawing/2010/main" xmlns="">
                  <a:solidFill>
                    <a:srgbClr val="FFFFFF"/>
                  </a:solidFill>
                </a14:hiddenFill>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grpSp>
          <p:nvGrpSpPr>
            <p:cNvPr id="46" name="Group 58">
              <a:extLst>
                <a:ext uri="{FF2B5EF4-FFF2-40B4-BE49-F238E27FC236}">
                  <a16:creationId xmlns:a16="http://schemas.microsoft.com/office/drawing/2014/main" id="{A46920C5-C50F-E615-7948-68A204454440}"/>
                </a:ext>
              </a:extLst>
            </p:cNvPr>
            <p:cNvGrpSpPr>
              <a:grpSpLocks/>
            </p:cNvGrpSpPr>
            <p:nvPr/>
          </p:nvGrpSpPr>
          <p:grpSpPr bwMode="auto">
            <a:xfrm>
              <a:off x="3316" y="1794"/>
              <a:ext cx="142" cy="173"/>
              <a:chOff x="2982" y="2475"/>
              <a:chExt cx="144" cy="173"/>
            </a:xfrm>
          </p:grpSpPr>
          <p:sp>
            <p:nvSpPr>
              <p:cNvPr id="72" name="Rectangle 59">
                <a:extLst>
                  <a:ext uri="{FF2B5EF4-FFF2-40B4-BE49-F238E27FC236}">
                    <a16:creationId xmlns:a16="http://schemas.microsoft.com/office/drawing/2014/main" id="{38B5E083-A7B2-AB06-8BF4-0778E27D0876}"/>
                  </a:ext>
                </a:extLst>
              </p:cNvPr>
              <p:cNvSpPr>
                <a:spLocks noChangeArrowheads="1"/>
              </p:cNvSpPr>
              <p:nvPr/>
            </p:nvSpPr>
            <p:spPr bwMode="auto">
              <a:xfrm>
                <a:off x="2982" y="2490"/>
                <a:ext cx="144" cy="132"/>
              </a:xfrm>
              <a:prstGeom prst="rect">
                <a:avLst/>
              </a:prstGeom>
              <a:solidFill>
                <a:srgbClr val="CCCCFF"/>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73" name="Text Box 60">
                <a:extLst>
                  <a:ext uri="{FF2B5EF4-FFF2-40B4-BE49-F238E27FC236}">
                    <a16:creationId xmlns:a16="http://schemas.microsoft.com/office/drawing/2014/main" id="{8D624534-54F4-A631-5F98-E53EAC348878}"/>
                  </a:ext>
                </a:extLst>
              </p:cNvPr>
              <p:cNvSpPr txBox="1">
                <a:spLocks noChangeArrowheads="1"/>
              </p:cNvSpPr>
              <p:nvPr/>
            </p:nvSpPr>
            <p:spPr bwMode="auto">
              <a:xfrm>
                <a:off x="3001" y="2475"/>
                <a:ext cx="116" cy="17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2800" b="1" i="0" u="none" strike="noStrike" kern="0" cap="none" spc="0" normalizeH="0" baseline="0" noProof="0" dirty="0">
                    <a:ln>
                      <a:noFill/>
                    </a:ln>
                    <a:solidFill>
                      <a:srgbClr val="000000"/>
                    </a:solidFill>
                    <a:effectLst/>
                    <a:uLnTx/>
                    <a:uFillTx/>
                    <a:latin typeface="Arial" charset="0"/>
                    <a:ea typeface="ＭＳ Ｐゴシック" charset="0"/>
                  </a:rPr>
                  <a:t>u</a:t>
                </a:r>
              </a:p>
            </p:txBody>
          </p:sp>
        </p:grpSp>
        <p:grpSp>
          <p:nvGrpSpPr>
            <p:cNvPr id="47" name="Group 61">
              <a:extLst>
                <a:ext uri="{FF2B5EF4-FFF2-40B4-BE49-F238E27FC236}">
                  <a16:creationId xmlns:a16="http://schemas.microsoft.com/office/drawing/2014/main" id="{43913F0E-C930-88D8-3B90-81E5C8D73E7A}"/>
                </a:ext>
              </a:extLst>
            </p:cNvPr>
            <p:cNvGrpSpPr>
              <a:grpSpLocks/>
            </p:cNvGrpSpPr>
            <p:nvPr/>
          </p:nvGrpSpPr>
          <p:grpSpPr bwMode="auto">
            <a:xfrm>
              <a:off x="4488" y="2178"/>
              <a:ext cx="140" cy="173"/>
              <a:chOff x="2982" y="2475"/>
              <a:chExt cx="142" cy="173"/>
            </a:xfrm>
          </p:grpSpPr>
          <p:sp>
            <p:nvSpPr>
              <p:cNvPr id="70" name="Rectangle 62">
                <a:extLst>
                  <a:ext uri="{FF2B5EF4-FFF2-40B4-BE49-F238E27FC236}">
                    <a16:creationId xmlns:a16="http://schemas.microsoft.com/office/drawing/2014/main" id="{965B84C1-6FE2-BD62-234A-876A9E7C1A45}"/>
                  </a:ext>
                </a:extLst>
              </p:cNvPr>
              <p:cNvSpPr>
                <a:spLocks noChangeArrowheads="1"/>
              </p:cNvSpPr>
              <p:nvPr/>
            </p:nvSpPr>
            <p:spPr bwMode="auto">
              <a:xfrm>
                <a:off x="2982" y="2490"/>
                <a:ext cx="142" cy="132"/>
              </a:xfrm>
              <a:prstGeom prst="rect">
                <a:avLst/>
              </a:prstGeom>
              <a:solidFill>
                <a:srgbClr val="CCCCFF"/>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71" name="Text Box 63">
                <a:extLst>
                  <a:ext uri="{FF2B5EF4-FFF2-40B4-BE49-F238E27FC236}">
                    <a16:creationId xmlns:a16="http://schemas.microsoft.com/office/drawing/2014/main" id="{D5BD6394-B7C3-CD51-EF11-02DAC0F3C417}"/>
                  </a:ext>
                </a:extLst>
              </p:cNvPr>
              <p:cNvSpPr txBox="1">
                <a:spLocks noChangeArrowheads="1"/>
              </p:cNvSpPr>
              <p:nvPr/>
            </p:nvSpPr>
            <p:spPr bwMode="auto">
              <a:xfrm>
                <a:off x="3003" y="2475"/>
                <a:ext cx="110" cy="17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2800" b="1" i="0" u="none" strike="noStrike" kern="0" cap="none" spc="0" normalizeH="0" baseline="0" noProof="0" dirty="0">
                    <a:ln>
                      <a:noFill/>
                    </a:ln>
                    <a:solidFill>
                      <a:srgbClr val="000000"/>
                    </a:solidFill>
                    <a:effectLst/>
                    <a:uLnTx/>
                    <a:uFillTx/>
                    <a:latin typeface="Arial" charset="0"/>
                    <a:ea typeface="ＭＳ Ｐゴシック" charset="0"/>
                  </a:rPr>
                  <a:t>y</a:t>
                </a:r>
              </a:p>
            </p:txBody>
          </p:sp>
        </p:grpSp>
        <p:grpSp>
          <p:nvGrpSpPr>
            <p:cNvPr id="48" name="Group 64">
              <a:extLst>
                <a:ext uri="{FF2B5EF4-FFF2-40B4-BE49-F238E27FC236}">
                  <a16:creationId xmlns:a16="http://schemas.microsoft.com/office/drawing/2014/main" id="{537F8EA5-A2C2-28D1-6A36-C351E8F95F91}"/>
                </a:ext>
              </a:extLst>
            </p:cNvPr>
            <p:cNvGrpSpPr>
              <a:grpSpLocks/>
            </p:cNvGrpSpPr>
            <p:nvPr/>
          </p:nvGrpSpPr>
          <p:grpSpPr bwMode="auto">
            <a:xfrm>
              <a:off x="3796" y="2145"/>
              <a:ext cx="143" cy="177"/>
              <a:chOff x="2982" y="2445"/>
              <a:chExt cx="144" cy="177"/>
            </a:xfrm>
          </p:grpSpPr>
          <p:sp>
            <p:nvSpPr>
              <p:cNvPr id="68" name="Rectangle 65">
                <a:extLst>
                  <a:ext uri="{FF2B5EF4-FFF2-40B4-BE49-F238E27FC236}">
                    <a16:creationId xmlns:a16="http://schemas.microsoft.com/office/drawing/2014/main" id="{86C39329-7C5E-EC22-4996-A3FFAC9FC42D}"/>
                  </a:ext>
                </a:extLst>
              </p:cNvPr>
              <p:cNvSpPr>
                <a:spLocks noChangeArrowheads="1"/>
              </p:cNvSpPr>
              <p:nvPr/>
            </p:nvSpPr>
            <p:spPr bwMode="auto">
              <a:xfrm>
                <a:off x="2982" y="2490"/>
                <a:ext cx="144" cy="132"/>
              </a:xfrm>
              <a:prstGeom prst="rect">
                <a:avLst/>
              </a:prstGeom>
              <a:solidFill>
                <a:srgbClr val="CCCCFF"/>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69" name="Text Box 66">
                <a:extLst>
                  <a:ext uri="{FF2B5EF4-FFF2-40B4-BE49-F238E27FC236}">
                    <a16:creationId xmlns:a16="http://schemas.microsoft.com/office/drawing/2014/main" id="{D5C0B3EB-1B80-8616-2F91-A0436A860A72}"/>
                  </a:ext>
                </a:extLst>
              </p:cNvPr>
              <p:cNvSpPr txBox="1">
                <a:spLocks noChangeArrowheads="1"/>
              </p:cNvSpPr>
              <p:nvPr/>
            </p:nvSpPr>
            <p:spPr bwMode="auto">
              <a:xfrm>
                <a:off x="3003" y="2445"/>
                <a:ext cx="110" cy="17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2800" b="1" i="0" u="none" strike="noStrike" kern="0" cap="none" spc="0" normalizeH="0" baseline="0" noProof="0" dirty="0">
                    <a:ln>
                      <a:noFill/>
                    </a:ln>
                    <a:solidFill>
                      <a:srgbClr val="000000"/>
                    </a:solidFill>
                    <a:effectLst/>
                    <a:uLnTx/>
                    <a:uFillTx/>
                    <a:latin typeface="Arial" charset="0"/>
                    <a:ea typeface="ＭＳ Ｐゴシック" charset="0"/>
                  </a:rPr>
                  <a:t>x</a:t>
                </a:r>
              </a:p>
            </p:txBody>
          </p:sp>
        </p:grpSp>
        <p:grpSp>
          <p:nvGrpSpPr>
            <p:cNvPr id="49" name="Group 67">
              <a:extLst>
                <a:ext uri="{FF2B5EF4-FFF2-40B4-BE49-F238E27FC236}">
                  <a16:creationId xmlns:a16="http://schemas.microsoft.com/office/drawing/2014/main" id="{9572AA02-C5F6-1CE7-3D19-369122AFC1E8}"/>
                </a:ext>
              </a:extLst>
            </p:cNvPr>
            <p:cNvGrpSpPr>
              <a:grpSpLocks/>
            </p:cNvGrpSpPr>
            <p:nvPr/>
          </p:nvGrpSpPr>
          <p:grpSpPr bwMode="auto">
            <a:xfrm>
              <a:off x="4476" y="1488"/>
              <a:ext cx="144" cy="173"/>
              <a:chOff x="2982" y="2475"/>
              <a:chExt cx="146" cy="173"/>
            </a:xfrm>
          </p:grpSpPr>
          <p:sp>
            <p:nvSpPr>
              <p:cNvPr id="66" name="Rectangle 68">
                <a:extLst>
                  <a:ext uri="{FF2B5EF4-FFF2-40B4-BE49-F238E27FC236}">
                    <a16:creationId xmlns:a16="http://schemas.microsoft.com/office/drawing/2014/main" id="{00D80A2A-08AA-6CA8-0245-2AC5C86F3D50}"/>
                  </a:ext>
                </a:extLst>
              </p:cNvPr>
              <p:cNvSpPr>
                <a:spLocks noChangeArrowheads="1"/>
              </p:cNvSpPr>
              <p:nvPr/>
            </p:nvSpPr>
            <p:spPr bwMode="auto">
              <a:xfrm>
                <a:off x="2982" y="2490"/>
                <a:ext cx="146" cy="132"/>
              </a:xfrm>
              <a:prstGeom prst="rect">
                <a:avLst/>
              </a:prstGeom>
              <a:solidFill>
                <a:srgbClr val="CCCCFF"/>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67" name="Text Box 69">
                <a:extLst>
                  <a:ext uri="{FF2B5EF4-FFF2-40B4-BE49-F238E27FC236}">
                    <a16:creationId xmlns:a16="http://schemas.microsoft.com/office/drawing/2014/main" id="{80E5A26C-FD39-095F-C77E-7D42762F1AEC}"/>
                  </a:ext>
                </a:extLst>
              </p:cNvPr>
              <p:cNvSpPr txBox="1">
                <a:spLocks noChangeArrowheads="1"/>
              </p:cNvSpPr>
              <p:nvPr/>
            </p:nvSpPr>
            <p:spPr bwMode="auto">
              <a:xfrm>
                <a:off x="2991" y="2475"/>
                <a:ext cx="133" cy="17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2800" b="1" i="0" u="none" strike="noStrike" kern="0" cap="none" spc="0" normalizeH="0" baseline="0" noProof="0" dirty="0">
                    <a:ln>
                      <a:noFill/>
                    </a:ln>
                    <a:solidFill>
                      <a:srgbClr val="000000"/>
                    </a:solidFill>
                    <a:effectLst/>
                    <a:uLnTx/>
                    <a:uFillTx/>
                    <a:latin typeface="Arial" charset="0"/>
                    <a:ea typeface="ＭＳ Ｐゴシック" charset="0"/>
                  </a:rPr>
                  <a:t>w</a:t>
                </a:r>
              </a:p>
            </p:txBody>
          </p:sp>
        </p:grpSp>
        <p:grpSp>
          <p:nvGrpSpPr>
            <p:cNvPr id="50" name="Group 70">
              <a:extLst>
                <a:ext uri="{FF2B5EF4-FFF2-40B4-BE49-F238E27FC236}">
                  <a16:creationId xmlns:a16="http://schemas.microsoft.com/office/drawing/2014/main" id="{CF43321F-1D55-E5FA-7889-230995062C28}"/>
                </a:ext>
              </a:extLst>
            </p:cNvPr>
            <p:cNvGrpSpPr>
              <a:grpSpLocks/>
            </p:cNvGrpSpPr>
            <p:nvPr/>
          </p:nvGrpSpPr>
          <p:grpSpPr bwMode="auto">
            <a:xfrm>
              <a:off x="3798" y="1497"/>
              <a:ext cx="140" cy="173"/>
              <a:chOff x="2982" y="2484"/>
              <a:chExt cx="142" cy="173"/>
            </a:xfrm>
          </p:grpSpPr>
          <p:sp>
            <p:nvSpPr>
              <p:cNvPr id="64" name="Rectangle 71">
                <a:extLst>
                  <a:ext uri="{FF2B5EF4-FFF2-40B4-BE49-F238E27FC236}">
                    <a16:creationId xmlns:a16="http://schemas.microsoft.com/office/drawing/2014/main" id="{4EB90518-F512-EDEC-0F91-5AEB7E50F178}"/>
                  </a:ext>
                </a:extLst>
              </p:cNvPr>
              <p:cNvSpPr>
                <a:spLocks noChangeArrowheads="1"/>
              </p:cNvSpPr>
              <p:nvPr/>
            </p:nvSpPr>
            <p:spPr bwMode="auto">
              <a:xfrm>
                <a:off x="2982" y="2490"/>
                <a:ext cx="142" cy="132"/>
              </a:xfrm>
              <a:prstGeom prst="rect">
                <a:avLst/>
              </a:prstGeom>
              <a:solidFill>
                <a:srgbClr val="CCCCFF"/>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65" name="Text Box 72">
                <a:extLst>
                  <a:ext uri="{FF2B5EF4-FFF2-40B4-BE49-F238E27FC236}">
                    <a16:creationId xmlns:a16="http://schemas.microsoft.com/office/drawing/2014/main" id="{9C2F194C-ADB7-C05D-F41D-FCBAE3DF0FAD}"/>
                  </a:ext>
                </a:extLst>
              </p:cNvPr>
              <p:cNvSpPr txBox="1">
                <a:spLocks noChangeArrowheads="1"/>
              </p:cNvSpPr>
              <p:nvPr/>
            </p:nvSpPr>
            <p:spPr bwMode="auto">
              <a:xfrm>
                <a:off x="3003" y="2484"/>
                <a:ext cx="110" cy="17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2800" b="1" i="0" u="none" strike="noStrike" kern="0" cap="none" spc="0" normalizeH="0" baseline="0" noProof="0" dirty="0">
                    <a:ln>
                      <a:noFill/>
                    </a:ln>
                    <a:solidFill>
                      <a:srgbClr val="000000"/>
                    </a:solidFill>
                    <a:effectLst/>
                    <a:uLnTx/>
                    <a:uFillTx/>
                    <a:latin typeface="Arial" charset="0"/>
                    <a:ea typeface="ＭＳ Ｐゴシック" charset="0"/>
                  </a:rPr>
                  <a:t>v</a:t>
                </a:r>
              </a:p>
            </p:txBody>
          </p:sp>
        </p:grpSp>
        <p:grpSp>
          <p:nvGrpSpPr>
            <p:cNvPr id="51" name="Group 73">
              <a:extLst>
                <a:ext uri="{FF2B5EF4-FFF2-40B4-BE49-F238E27FC236}">
                  <a16:creationId xmlns:a16="http://schemas.microsoft.com/office/drawing/2014/main" id="{6AD8E3F4-F733-564B-4765-8A8CC7164634}"/>
                </a:ext>
              </a:extLst>
            </p:cNvPr>
            <p:cNvGrpSpPr>
              <a:grpSpLocks/>
            </p:cNvGrpSpPr>
            <p:nvPr/>
          </p:nvGrpSpPr>
          <p:grpSpPr bwMode="auto">
            <a:xfrm>
              <a:off x="5065" y="1806"/>
              <a:ext cx="141" cy="177"/>
              <a:chOff x="2982" y="2445"/>
              <a:chExt cx="142" cy="177"/>
            </a:xfrm>
          </p:grpSpPr>
          <p:sp>
            <p:nvSpPr>
              <p:cNvPr id="62" name="Rectangle 74">
                <a:extLst>
                  <a:ext uri="{FF2B5EF4-FFF2-40B4-BE49-F238E27FC236}">
                    <a16:creationId xmlns:a16="http://schemas.microsoft.com/office/drawing/2014/main" id="{77A1C481-E1E1-0771-EAF0-F9801CB453DF}"/>
                  </a:ext>
                </a:extLst>
              </p:cNvPr>
              <p:cNvSpPr>
                <a:spLocks noChangeArrowheads="1"/>
              </p:cNvSpPr>
              <p:nvPr/>
            </p:nvSpPr>
            <p:spPr bwMode="auto">
              <a:xfrm>
                <a:off x="2982" y="2490"/>
                <a:ext cx="142" cy="132"/>
              </a:xfrm>
              <a:prstGeom prst="rect">
                <a:avLst/>
              </a:prstGeom>
              <a:solidFill>
                <a:srgbClr val="CCCCFF"/>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63" name="Text Box 75">
                <a:extLst>
                  <a:ext uri="{FF2B5EF4-FFF2-40B4-BE49-F238E27FC236}">
                    <a16:creationId xmlns:a16="http://schemas.microsoft.com/office/drawing/2014/main" id="{39518D9D-3060-7EBD-0633-0711CC97BEFC}"/>
                  </a:ext>
                </a:extLst>
              </p:cNvPr>
              <p:cNvSpPr txBox="1">
                <a:spLocks noChangeArrowheads="1"/>
              </p:cNvSpPr>
              <p:nvPr/>
            </p:nvSpPr>
            <p:spPr bwMode="auto">
              <a:xfrm>
                <a:off x="3005" y="2445"/>
                <a:ext cx="104" cy="17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2800" b="1" i="0" u="none" strike="noStrike" kern="0" cap="none" spc="0" normalizeH="0" baseline="0" noProof="0" dirty="0">
                    <a:ln>
                      <a:noFill/>
                    </a:ln>
                    <a:solidFill>
                      <a:srgbClr val="000000"/>
                    </a:solidFill>
                    <a:effectLst/>
                    <a:uLnTx/>
                    <a:uFillTx/>
                    <a:latin typeface="Arial" charset="0"/>
                    <a:ea typeface="ＭＳ Ｐゴシック" charset="0"/>
                  </a:rPr>
                  <a:t>z</a:t>
                </a:r>
              </a:p>
            </p:txBody>
          </p:sp>
        </p:grpSp>
        <p:sp>
          <p:nvSpPr>
            <p:cNvPr id="52" name="Text Box 76">
              <a:extLst>
                <a:ext uri="{FF2B5EF4-FFF2-40B4-BE49-F238E27FC236}">
                  <a16:creationId xmlns:a16="http://schemas.microsoft.com/office/drawing/2014/main" id="{5957FF27-86BC-F05A-A657-790F37F3397D}"/>
                </a:ext>
              </a:extLst>
            </p:cNvPr>
            <p:cNvSpPr txBox="1">
              <a:spLocks noChangeArrowheads="1"/>
            </p:cNvSpPr>
            <p:nvPr/>
          </p:nvSpPr>
          <p:spPr bwMode="auto">
            <a:xfrm>
              <a:off x="3438" y="1598"/>
              <a:ext cx="302" cy="12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lang="en-US" sz="1800" kern="0" dirty="0">
                  <a:solidFill>
                    <a:srgbClr val="000000"/>
                  </a:solidFill>
                </a:rPr>
                <a:t>50</a:t>
              </a:r>
              <a:r>
                <a:rPr kumimoji="0" lang="en-US" sz="1800" b="0" i="0" u="none" strike="noStrike" kern="0" cap="none" spc="0" normalizeH="0" baseline="0" noProof="0" dirty="0">
                  <a:ln>
                    <a:noFill/>
                  </a:ln>
                  <a:solidFill>
                    <a:srgbClr val="000000"/>
                  </a:solidFill>
                  <a:effectLst/>
                  <a:uLnTx/>
                  <a:uFillTx/>
                  <a:latin typeface="Arial" charset="0"/>
                  <a:ea typeface="ＭＳ Ｐゴシック" charset="0"/>
                </a:rPr>
                <a:t> Mbps</a:t>
              </a:r>
              <a:endParaRPr kumimoji="0" lang="en-US" sz="24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53" name="Text Box 77">
              <a:extLst>
                <a:ext uri="{FF2B5EF4-FFF2-40B4-BE49-F238E27FC236}">
                  <a16:creationId xmlns:a16="http://schemas.microsoft.com/office/drawing/2014/main" id="{33F7525D-E835-1A20-BFC2-CD06D04A4205}"/>
                </a:ext>
              </a:extLst>
            </p:cNvPr>
            <p:cNvSpPr txBox="1">
              <a:spLocks noChangeArrowheads="1"/>
            </p:cNvSpPr>
            <p:nvPr/>
          </p:nvSpPr>
          <p:spPr bwMode="auto">
            <a:xfrm>
              <a:off x="3846" y="1787"/>
              <a:ext cx="302" cy="12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lang="en-US" sz="1800" kern="0" dirty="0">
                  <a:solidFill>
                    <a:srgbClr val="000000"/>
                  </a:solidFill>
                </a:rPr>
                <a:t>50</a:t>
              </a:r>
              <a:r>
                <a:rPr kumimoji="0" lang="en-US" sz="1800" b="0" i="0" u="none" strike="noStrike" kern="0" cap="none" spc="0" normalizeH="0" baseline="0" noProof="0" dirty="0">
                  <a:ln>
                    <a:noFill/>
                  </a:ln>
                  <a:solidFill>
                    <a:srgbClr val="000000"/>
                  </a:solidFill>
                  <a:effectLst/>
                  <a:uLnTx/>
                  <a:uFillTx/>
                  <a:latin typeface="Arial" charset="0"/>
                  <a:ea typeface="ＭＳ Ｐゴシック" charset="0"/>
                </a:rPr>
                <a:t> Mbps</a:t>
              </a:r>
              <a:endParaRPr kumimoji="0" lang="en-US" sz="24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54" name="Text Box 78">
              <a:extLst>
                <a:ext uri="{FF2B5EF4-FFF2-40B4-BE49-F238E27FC236}">
                  <a16:creationId xmlns:a16="http://schemas.microsoft.com/office/drawing/2014/main" id="{F308250E-AB1A-A15D-4D2E-628CE2E1DA45}"/>
                </a:ext>
              </a:extLst>
            </p:cNvPr>
            <p:cNvSpPr txBox="1">
              <a:spLocks noChangeArrowheads="1"/>
            </p:cNvSpPr>
            <p:nvPr/>
          </p:nvSpPr>
          <p:spPr bwMode="auto">
            <a:xfrm>
              <a:off x="3291" y="2023"/>
              <a:ext cx="339" cy="12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1800" b="0" i="0" u="none" strike="noStrike" kern="0" cap="none" spc="0" normalizeH="0" baseline="0" noProof="0" dirty="0">
                  <a:ln>
                    <a:noFill/>
                  </a:ln>
                  <a:solidFill>
                    <a:srgbClr val="000000"/>
                  </a:solidFill>
                  <a:effectLst/>
                  <a:uLnTx/>
                  <a:uFillTx/>
                  <a:latin typeface="Arial" charset="0"/>
                  <a:ea typeface="ＭＳ Ｐゴシック" charset="0"/>
                </a:rPr>
                <a:t>100 Mbps</a:t>
              </a:r>
              <a:endParaRPr kumimoji="0" lang="en-US" sz="24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55" name="Text Box 79">
              <a:extLst>
                <a:ext uri="{FF2B5EF4-FFF2-40B4-BE49-F238E27FC236}">
                  <a16:creationId xmlns:a16="http://schemas.microsoft.com/office/drawing/2014/main" id="{C1C7993C-BC06-0955-8935-FDB62ED54B03}"/>
                </a:ext>
              </a:extLst>
            </p:cNvPr>
            <p:cNvSpPr txBox="1">
              <a:spLocks noChangeArrowheads="1"/>
            </p:cNvSpPr>
            <p:nvPr/>
          </p:nvSpPr>
          <p:spPr bwMode="auto">
            <a:xfrm>
              <a:off x="4242" y="1917"/>
              <a:ext cx="302" cy="12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1800" b="0" i="0" u="none" strike="noStrike" kern="0" cap="none" spc="0" normalizeH="0" baseline="0" noProof="0" dirty="0">
                  <a:ln>
                    <a:noFill/>
                  </a:ln>
                  <a:solidFill>
                    <a:srgbClr val="000000"/>
                  </a:solidFill>
                  <a:effectLst/>
                  <a:uLnTx/>
                  <a:uFillTx/>
                  <a:latin typeface="Arial" charset="0"/>
                  <a:ea typeface="ＭＳ Ｐゴシック" charset="0"/>
                </a:rPr>
                <a:t>30 Mbps</a:t>
              </a:r>
              <a:endParaRPr kumimoji="0" lang="en-US" sz="24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56" name="Text Box 80">
              <a:extLst>
                <a:ext uri="{FF2B5EF4-FFF2-40B4-BE49-F238E27FC236}">
                  <a16:creationId xmlns:a16="http://schemas.microsoft.com/office/drawing/2014/main" id="{D7670417-04E0-F2EA-2F8A-A9874B34A0A1}"/>
                </a:ext>
              </a:extLst>
            </p:cNvPr>
            <p:cNvSpPr txBox="1">
              <a:spLocks noChangeArrowheads="1"/>
            </p:cNvSpPr>
            <p:nvPr/>
          </p:nvSpPr>
          <p:spPr bwMode="auto">
            <a:xfrm>
              <a:off x="4053" y="2254"/>
              <a:ext cx="357" cy="12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1800" b="0" i="0" u="none" strike="noStrike" kern="0" cap="none" spc="0" normalizeH="0" baseline="0" noProof="0" dirty="0">
                  <a:ln>
                    <a:noFill/>
                  </a:ln>
                  <a:solidFill>
                    <a:srgbClr val="000000"/>
                  </a:solidFill>
                  <a:effectLst/>
                  <a:uLnTx/>
                  <a:uFillTx/>
                  <a:latin typeface="Arial" charset="0"/>
                  <a:ea typeface="ＭＳ Ｐゴシック" charset="0"/>
                </a:rPr>
                <a:t> 100 Mbps</a:t>
              </a:r>
              <a:endParaRPr kumimoji="0" lang="en-US" sz="24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57" name="Text Box 81">
              <a:extLst>
                <a:ext uri="{FF2B5EF4-FFF2-40B4-BE49-F238E27FC236}">
                  <a16:creationId xmlns:a16="http://schemas.microsoft.com/office/drawing/2014/main" id="{D0C4A7B8-DE99-F813-C7B9-D57BFD189868}"/>
                </a:ext>
              </a:extLst>
            </p:cNvPr>
            <p:cNvSpPr txBox="1">
              <a:spLocks noChangeArrowheads="1"/>
            </p:cNvSpPr>
            <p:nvPr/>
          </p:nvSpPr>
          <p:spPr bwMode="auto">
            <a:xfrm>
              <a:off x="4533" y="1805"/>
              <a:ext cx="339" cy="12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1800" b="0" i="0" u="none" strike="noStrike" kern="0" cap="none" spc="0" normalizeH="0" baseline="0" noProof="0" dirty="0">
                  <a:ln>
                    <a:noFill/>
                  </a:ln>
                  <a:solidFill>
                    <a:srgbClr val="000000"/>
                  </a:solidFill>
                  <a:effectLst/>
                  <a:uLnTx/>
                  <a:uFillTx/>
                  <a:latin typeface="Arial" charset="0"/>
                  <a:ea typeface="ＭＳ Ｐゴシック" charset="0"/>
                </a:rPr>
                <a:t>100 Mbps</a:t>
              </a:r>
              <a:endParaRPr kumimoji="0" lang="en-US" sz="24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58" name="Text Box 82">
              <a:extLst>
                <a:ext uri="{FF2B5EF4-FFF2-40B4-BE49-F238E27FC236}">
                  <a16:creationId xmlns:a16="http://schemas.microsoft.com/office/drawing/2014/main" id="{4871850A-812B-617E-124B-08EA2939F6D0}"/>
                </a:ext>
              </a:extLst>
            </p:cNvPr>
            <p:cNvSpPr txBox="1">
              <a:spLocks noChangeArrowheads="1"/>
            </p:cNvSpPr>
            <p:nvPr/>
          </p:nvSpPr>
          <p:spPr bwMode="auto">
            <a:xfrm>
              <a:off x="4881" y="2081"/>
              <a:ext cx="302" cy="12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lang="en-US" sz="1800" kern="0" dirty="0">
                  <a:solidFill>
                    <a:srgbClr val="000000"/>
                  </a:solidFill>
                </a:rPr>
                <a:t>50</a:t>
              </a:r>
              <a:r>
                <a:rPr kumimoji="0" lang="en-US" sz="1800" b="0" i="0" u="none" strike="noStrike" kern="0" cap="none" spc="0" normalizeH="0" baseline="0" noProof="0" dirty="0">
                  <a:ln>
                    <a:noFill/>
                  </a:ln>
                  <a:solidFill>
                    <a:srgbClr val="000000"/>
                  </a:solidFill>
                  <a:effectLst/>
                  <a:uLnTx/>
                  <a:uFillTx/>
                  <a:latin typeface="Arial" charset="0"/>
                  <a:ea typeface="ＭＳ Ｐゴシック" charset="0"/>
                </a:rPr>
                <a:t> Mbps</a:t>
              </a:r>
              <a:endParaRPr kumimoji="0" lang="en-US" sz="24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59" name="Text Box 83">
              <a:extLst>
                <a:ext uri="{FF2B5EF4-FFF2-40B4-BE49-F238E27FC236}">
                  <a16:creationId xmlns:a16="http://schemas.microsoft.com/office/drawing/2014/main" id="{5F221268-7C87-A9DC-FABA-DE26844D8F45}"/>
                </a:ext>
              </a:extLst>
            </p:cNvPr>
            <p:cNvSpPr txBox="1">
              <a:spLocks noChangeArrowheads="1"/>
            </p:cNvSpPr>
            <p:nvPr/>
          </p:nvSpPr>
          <p:spPr bwMode="auto">
            <a:xfrm>
              <a:off x="4827" y="1577"/>
              <a:ext cx="302" cy="12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lang="en-US" sz="1800" kern="0" dirty="0">
                  <a:solidFill>
                    <a:srgbClr val="000000"/>
                  </a:solidFill>
                </a:rPr>
                <a:t>20</a:t>
              </a:r>
              <a:r>
                <a:rPr kumimoji="0" lang="en-US" sz="1800" b="0" i="0" u="none" strike="noStrike" kern="0" cap="none" spc="0" normalizeH="0" baseline="0" noProof="0" dirty="0">
                  <a:ln>
                    <a:noFill/>
                  </a:ln>
                  <a:solidFill>
                    <a:srgbClr val="000000"/>
                  </a:solidFill>
                  <a:effectLst/>
                  <a:uLnTx/>
                  <a:uFillTx/>
                  <a:latin typeface="Arial" charset="0"/>
                  <a:ea typeface="ＭＳ Ｐゴシック" charset="0"/>
                </a:rPr>
                <a:t> Mbps</a:t>
              </a:r>
              <a:endParaRPr kumimoji="0" lang="en-US" sz="24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60" name="Text Box 84">
              <a:extLst>
                <a:ext uri="{FF2B5EF4-FFF2-40B4-BE49-F238E27FC236}">
                  <a16:creationId xmlns:a16="http://schemas.microsoft.com/office/drawing/2014/main" id="{6AB14958-1D74-C57A-C5B1-63827EF9284D}"/>
                </a:ext>
              </a:extLst>
            </p:cNvPr>
            <p:cNvSpPr txBox="1">
              <a:spLocks noChangeArrowheads="1"/>
            </p:cNvSpPr>
            <p:nvPr/>
          </p:nvSpPr>
          <p:spPr bwMode="auto">
            <a:xfrm>
              <a:off x="4026" y="1453"/>
              <a:ext cx="302" cy="12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1800" b="0" i="0" u="none" strike="noStrike" kern="0" cap="none" spc="0" normalizeH="0" baseline="0" noProof="0" dirty="0">
                  <a:ln>
                    <a:noFill/>
                  </a:ln>
                  <a:solidFill>
                    <a:srgbClr val="000000"/>
                  </a:solidFill>
                  <a:effectLst/>
                  <a:uLnTx/>
                  <a:uFillTx/>
                  <a:latin typeface="Arial" charset="0"/>
                  <a:ea typeface="ＭＳ Ｐゴシック" charset="0"/>
                </a:rPr>
                <a:t>30 Mbps</a:t>
              </a:r>
              <a:endParaRPr kumimoji="0" lang="en-US" sz="24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61" name="Text Box 85">
              <a:extLst>
                <a:ext uri="{FF2B5EF4-FFF2-40B4-BE49-F238E27FC236}">
                  <a16:creationId xmlns:a16="http://schemas.microsoft.com/office/drawing/2014/main" id="{B393D1D9-2BFD-8775-C8F7-A621FE91A0A2}"/>
                </a:ext>
              </a:extLst>
            </p:cNvPr>
            <p:cNvSpPr txBox="1">
              <a:spLocks noChangeArrowheads="1"/>
            </p:cNvSpPr>
            <p:nvPr/>
          </p:nvSpPr>
          <p:spPr bwMode="auto">
            <a:xfrm>
              <a:off x="3716" y="1160"/>
              <a:ext cx="302" cy="12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lang="en-US" sz="1800" kern="0" dirty="0">
                  <a:solidFill>
                    <a:srgbClr val="000000"/>
                  </a:solidFill>
                </a:rPr>
                <a:t>20</a:t>
              </a:r>
              <a:r>
                <a:rPr kumimoji="0" lang="en-US" sz="1800" b="0" i="0" u="none" strike="noStrike" kern="0" cap="none" spc="0" normalizeH="0" baseline="0" noProof="0" dirty="0">
                  <a:ln>
                    <a:noFill/>
                  </a:ln>
                  <a:solidFill>
                    <a:srgbClr val="000000"/>
                  </a:solidFill>
                  <a:effectLst/>
                  <a:uLnTx/>
                  <a:uFillTx/>
                  <a:latin typeface="Arial" charset="0"/>
                  <a:ea typeface="ＭＳ Ｐゴシック" charset="0"/>
                </a:rPr>
                <a:t> Mbps</a:t>
              </a:r>
              <a:endParaRPr kumimoji="0" lang="en-US" sz="2400" b="0" i="0" u="none" strike="noStrike" kern="0" cap="none" spc="0" normalizeH="0" baseline="0" noProof="0" dirty="0">
                <a:ln>
                  <a:noFill/>
                </a:ln>
                <a:solidFill>
                  <a:srgbClr val="000000"/>
                </a:solidFill>
                <a:effectLst/>
                <a:uLnTx/>
                <a:uFillTx/>
                <a:latin typeface="Arial" charset="0"/>
                <a:ea typeface="ＭＳ Ｐゴシック" charset="0"/>
              </a:endParaRPr>
            </a:p>
          </p:txBody>
        </p:sp>
      </p:grpSp>
      <p:sp>
        <p:nvSpPr>
          <p:cNvPr id="74" name="Text Box 580">
            <a:extLst>
              <a:ext uri="{FF2B5EF4-FFF2-40B4-BE49-F238E27FC236}">
                <a16:creationId xmlns:a16="http://schemas.microsoft.com/office/drawing/2014/main" id="{65F4886D-4A0D-D87F-FDC4-D278B5339722}"/>
              </a:ext>
            </a:extLst>
          </p:cNvPr>
          <p:cNvSpPr txBox="1">
            <a:spLocks noChangeArrowheads="1"/>
          </p:cNvSpPr>
          <p:nvPr/>
        </p:nvSpPr>
        <p:spPr bwMode="auto">
          <a:xfrm>
            <a:off x="916791" y="2961197"/>
            <a:ext cx="1339406"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85000"/>
              </a:lnSpc>
              <a:spcBef>
                <a:spcPts val="1675"/>
              </a:spcBef>
              <a:buClr>
                <a:srgbClr val="000090"/>
              </a:buClr>
              <a:buSzPct val="100000"/>
              <a:buFont typeface="Wingdings" panose="05000000000000000000" pitchFamily="2" charset="2"/>
              <a:buChar char="§"/>
              <a:defRPr sz="2800">
                <a:solidFill>
                  <a:schemeClr val="tx1"/>
                </a:solidFill>
                <a:latin typeface="Gill Sans MT" panose="020B0502020104020203" pitchFamily="34" charset="0"/>
                <a:ea typeface="MS PGothic" panose="020B0600070205080204" pitchFamily="34" charset="-128"/>
                <a:cs typeface="Arial" panose="020B0604020202020204" pitchFamily="34" charset="0"/>
              </a:defRPr>
            </a:lvl1pPr>
            <a:lvl2pPr marL="742950" indent="-285750">
              <a:lnSpc>
                <a:spcPct val="85000"/>
              </a:lnSpc>
              <a:spcBef>
                <a:spcPts val="1438"/>
              </a:spcBef>
              <a:buClr>
                <a:srgbClr val="000090"/>
              </a:buClr>
              <a:buFont typeface="Wingdings" panose="05000000000000000000" pitchFamily="2" charset="2"/>
              <a:buChar char="§"/>
              <a:defRPr sz="2400">
                <a:solidFill>
                  <a:schemeClr val="tx1"/>
                </a:solidFill>
                <a:latin typeface="Gill Sans MT" panose="020B0502020104020203" pitchFamily="34" charset="0"/>
                <a:ea typeface="Arial" panose="020B0604020202020204" pitchFamily="34" charset="0"/>
                <a:cs typeface="Arial" panose="020B0604020202020204" pitchFamily="34" charset="0"/>
              </a:defRPr>
            </a:lvl2pPr>
            <a:lvl3pPr marL="1143000" indent="-228600">
              <a:spcBef>
                <a:spcPct val="20000"/>
              </a:spcBef>
              <a:buClr>
                <a:srgbClr val="000090"/>
              </a:buClr>
              <a:buFont typeface="Wingdings" panose="05000000000000000000" pitchFamily="2" charset="2"/>
              <a:buChar char="§"/>
              <a:defRPr sz="2000">
                <a:solidFill>
                  <a:schemeClr val="tx1"/>
                </a:solidFill>
                <a:latin typeface="Comic Sans MS" panose="030F0702030302020204" pitchFamily="66" charset="0"/>
                <a:ea typeface="Arial" panose="020B0604020202020204" pitchFamily="34" charset="0"/>
                <a:cs typeface="Arial" panose="020B0604020202020204" pitchFamily="34" charset="0"/>
              </a:defRPr>
            </a:lvl3pPr>
            <a:lvl4pPr marL="1600200" indent="-228600">
              <a:spcBef>
                <a:spcPct val="20000"/>
              </a:spcBef>
              <a:buClr>
                <a:srgbClr val="000090"/>
              </a:buClr>
              <a:buFont typeface="Wingdings" panose="05000000000000000000" pitchFamily="2" charset="2"/>
              <a:buChar char="§"/>
              <a:defRPr>
                <a:solidFill>
                  <a:schemeClr val="tx1"/>
                </a:solidFill>
                <a:latin typeface="Comic Sans MS" panose="030F0702030302020204" pitchFamily="66" charset="0"/>
                <a:ea typeface="Comic Sans MS" panose="030F0702030302020204" pitchFamily="66" charset="0"/>
                <a:cs typeface="Arial" panose="020B0604020202020204" pitchFamily="34" charset="0"/>
              </a:defRPr>
            </a:lvl4pPr>
            <a:lvl5pPr marL="2057400" indent="-228600">
              <a:spcBef>
                <a:spcPct val="20000"/>
              </a:spcBef>
              <a:buClr>
                <a:srgbClr val="000090"/>
              </a:buClr>
              <a:buFont typeface="Wingdings" panose="05000000000000000000" pitchFamily="2" charset="2"/>
              <a:buChar char="§"/>
              <a:defRPr sz="1600">
                <a:solidFill>
                  <a:schemeClr val="tx1"/>
                </a:solidFill>
                <a:latin typeface="Comic Sans MS" panose="030F0702030302020204" pitchFamily="66" charset="0"/>
                <a:ea typeface="Comic Sans MS" panose="030F0702030302020204" pitchFamily="66" charset="0"/>
                <a:cs typeface="Arial" panose="020B0604020202020204" pitchFamily="34" charset="0"/>
              </a:defRPr>
            </a:lvl5pPr>
            <a:lvl6pPr marL="2514600" indent="-228600" eaLnBrk="0" fontAlgn="base" hangingPunct="0">
              <a:spcBef>
                <a:spcPct val="20000"/>
              </a:spcBef>
              <a:spcAft>
                <a:spcPct val="0"/>
              </a:spcAft>
              <a:buClr>
                <a:srgbClr val="000090"/>
              </a:buClr>
              <a:buFont typeface="Wingdings" panose="05000000000000000000" pitchFamily="2" charset="2"/>
              <a:buChar char="§"/>
              <a:defRPr sz="1600">
                <a:solidFill>
                  <a:schemeClr val="tx1"/>
                </a:solidFill>
                <a:latin typeface="Comic Sans MS" panose="030F0702030302020204" pitchFamily="66" charset="0"/>
                <a:ea typeface="Comic Sans MS" panose="030F0702030302020204" pitchFamily="66" charset="0"/>
                <a:cs typeface="Arial" panose="020B0604020202020204" pitchFamily="34" charset="0"/>
              </a:defRPr>
            </a:lvl6pPr>
            <a:lvl7pPr marL="2971800" indent="-228600" eaLnBrk="0" fontAlgn="base" hangingPunct="0">
              <a:spcBef>
                <a:spcPct val="20000"/>
              </a:spcBef>
              <a:spcAft>
                <a:spcPct val="0"/>
              </a:spcAft>
              <a:buClr>
                <a:srgbClr val="000090"/>
              </a:buClr>
              <a:buFont typeface="Wingdings" panose="05000000000000000000" pitchFamily="2" charset="2"/>
              <a:buChar char="§"/>
              <a:defRPr sz="1600">
                <a:solidFill>
                  <a:schemeClr val="tx1"/>
                </a:solidFill>
                <a:latin typeface="Comic Sans MS" panose="030F0702030302020204" pitchFamily="66" charset="0"/>
                <a:ea typeface="Comic Sans MS" panose="030F0702030302020204" pitchFamily="66" charset="0"/>
                <a:cs typeface="Arial" panose="020B0604020202020204" pitchFamily="34" charset="0"/>
              </a:defRPr>
            </a:lvl7pPr>
            <a:lvl8pPr marL="3429000" indent="-228600" eaLnBrk="0" fontAlgn="base" hangingPunct="0">
              <a:spcBef>
                <a:spcPct val="20000"/>
              </a:spcBef>
              <a:spcAft>
                <a:spcPct val="0"/>
              </a:spcAft>
              <a:buClr>
                <a:srgbClr val="000090"/>
              </a:buClr>
              <a:buFont typeface="Wingdings" panose="05000000000000000000" pitchFamily="2" charset="2"/>
              <a:buChar char="§"/>
              <a:defRPr sz="1600">
                <a:solidFill>
                  <a:schemeClr val="tx1"/>
                </a:solidFill>
                <a:latin typeface="Comic Sans MS" panose="030F0702030302020204" pitchFamily="66" charset="0"/>
                <a:ea typeface="Comic Sans MS" panose="030F0702030302020204" pitchFamily="66" charset="0"/>
                <a:cs typeface="Arial" panose="020B0604020202020204" pitchFamily="34" charset="0"/>
              </a:defRPr>
            </a:lvl8pPr>
            <a:lvl9pPr marL="3886200" indent="-228600" eaLnBrk="0" fontAlgn="base" hangingPunct="0">
              <a:spcBef>
                <a:spcPct val="20000"/>
              </a:spcBef>
              <a:spcAft>
                <a:spcPct val="0"/>
              </a:spcAft>
              <a:buClr>
                <a:srgbClr val="000090"/>
              </a:buClr>
              <a:buFont typeface="Wingdings" panose="05000000000000000000" pitchFamily="2" charset="2"/>
              <a:buChar char="§"/>
              <a:defRPr sz="1600">
                <a:solidFill>
                  <a:schemeClr val="tx1"/>
                </a:solidFill>
                <a:latin typeface="Comic Sans MS" panose="030F0702030302020204" pitchFamily="66" charset="0"/>
                <a:ea typeface="Comic Sans MS" panose="030F0702030302020204" pitchFamily="66" charset="0"/>
                <a:cs typeface="Arial" panose="020B0604020202020204" pitchFamily="34" charset="0"/>
              </a:defRPr>
            </a:lvl9p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altLang="en-US" sz="1400" b="0" i="0" u="none" strike="noStrike" kern="1200" cap="none" spc="0" normalizeH="0" baseline="0" noProof="0" dirty="0">
                <a:ln>
                  <a:noFill/>
                </a:ln>
                <a:solidFill>
                  <a:prstClr val="black"/>
                </a:solidFill>
                <a:effectLst/>
                <a:uLnTx/>
                <a:uFillTx/>
                <a:latin typeface="Calibri" panose="020F0502020204030204"/>
                <a:ea typeface="MS PGothic" panose="020B0600070205080204" pitchFamily="34" charset="-128"/>
                <a:cs typeface="Arial" panose="020B0604020202020204" pitchFamily="34" charset="0"/>
              </a:rPr>
              <a:t>mobile network</a:t>
            </a:r>
          </a:p>
        </p:txBody>
      </p:sp>
      <p:sp>
        <p:nvSpPr>
          <p:cNvPr id="75" name="Line 426">
            <a:extLst>
              <a:ext uri="{FF2B5EF4-FFF2-40B4-BE49-F238E27FC236}">
                <a16:creationId xmlns:a16="http://schemas.microsoft.com/office/drawing/2014/main" id="{10289A69-9685-8C5F-9217-73E8CA5E0312}"/>
              </a:ext>
            </a:extLst>
          </p:cNvPr>
          <p:cNvSpPr>
            <a:spLocks noChangeShapeType="1"/>
          </p:cNvSpPr>
          <p:nvPr/>
        </p:nvSpPr>
        <p:spPr bwMode="auto">
          <a:xfrm>
            <a:off x="1445377" y="4173095"/>
            <a:ext cx="227964" cy="174352"/>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grpSp>
        <p:nvGrpSpPr>
          <p:cNvPr id="76" name="Group 783">
            <a:extLst>
              <a:ext uri="{FF2B5EF4-FFF2-40B4-BE49-F238E27FC236}">
                <a16:creationId xmlns:a16="http://schemas.microsoft.com/office/drawing/2014/main" id="{D09BADE3-7D06-64D7-F335-E1FB6C544078}"/>
              </a:ext>
            </a:extLst>
          </p:cNvPr>
          <p:cNvGrpSpPr>
            <a:grpSpLocks/>
          </p:cNvGrpSpPr>
          <p:nvPr/>
        </p:nvGrpSpPr>
        <p:grpSpPr bwMode="auto">
          <a:xfrm>
            <a:off x="1288215" y="3782112"/>
            <a:ext cx="298450" cy="464008"/>
            <a:chOff x="3130" y="3288"/>
            <a:chExt cx="410" cy="742"/>
          </a:xfrm>
        </p:grpSpPr>
        <p:sp>
          <p:nvSpPr>
            <p:cNvPr id="77" name="Line 270">
              <a:extLst>
                <a:ext uri="{FF2B5EF4-FFF2-40B4-BE49-F238E27FC236}">
                  <a16:creationId xmlns:a16="http://schemas.microsoft.com/office/drawing/2014/main" id="{D7C73056-87AE-FF04-F944-4B2C0EA0CA81}"/>
                </a:ext>
              </a:extLst>
            </p:cNvPr>
            <p:cNvSpPr>
              <a:spLocks noChangeShapeType="1"/>
            </p:cNvSpPr>
            <p:nvPr/>
          </p:nvSpPr>
          <p:spPr bwMode="auto">
            <a:xfrm flipH="1">
              <a:off x="3130" y="3288"/>
              <a:ext cx="205" cy="672"/>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78" name="Line 271">
              <a:extLst>
                <a:ext uri="{FF2B5EF4-FFF2-40B4-BE49-F238E27FC236}">
                  <a16:creationId xmlns:a16="http://schemas.microsoft.com/office/drawing/2014/main" id="{744C97CC-55B3-D280-3A56-E73EC6B5633A}"/>
                </a:ext>
              </a:extLst>
            </p:cNvPr>
            <p:cNvSpPr>
              <a:spLocks noChangeShapeType="1"/>
            </p:cNvSpPr>
            <p:nvPr/>
          </p:nvSpPr>
          <p:spPr bwMode="auto">
            <a:xfrm>
              <a:off x="3335" y="3288"/>
              <a:ext cx="205" cy="669"/>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79" name="Line 272">
              <a:extLst>
                <a:ext uri="{FF2B5EF4-FFF2-40B4-BE49-F238E27FC236}">
                  <a16:creationId xmlns:a16="http://schemas.microsoft.com/office/drawing/2014/main" id="{7A5E0BF7-2607-D9CB-EDB9-5C8617905B87}"/>
                </a:ext>
              </a:extLst>
            </p:cNvPr>
            <p:cNvSpPr>
              <a:spLocks noChangeShapeType="1"/>
            </p:cNvSpPr>
            <p:nvPr/>
          </p:nvSpPr>
          <p:spPr bwMode="auto">
            <a:xfrm>
              <a:off x="3130" y="3957"/>
              <a:ext cx="205" cy="73"/>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80" name="Line 273">
              <a:extLst>
                <a:ext uri="{FF2B5EF4-FFF2-40B4-BE49-F238E27FC236}">
                  <a16:creationId xmlns:a16="http://schemas.microsoft.com/office/drawing/2014/main" id="{144B82C0-FBB0-70FB-C1C9-E1B984B60A09}"/>
                </a:ext>
              </a:extLst>
            </p:cNvPr>
            <p:cNvSpPr>
              <a:spLocks noChangeShapeType="1"/>
            </p:cNvSpPr>
            <p:nvPr/>
          </p:nvSpPr>
          <p:spPr bwMode="auto">
            <a:xfrm flipH="1">
              <a:off x="3335" y="3957"/>
              <a:ext cx="205" cy="73"/>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81" name="Line 274">
              <a:extLst>
                <a:ext uri="{FF2B5EF4-FFF2-40B4-BE49-F238E27FC236}">
                  <a16:creationId xmlns:a16="http://schemas.microsoft.com/office/drawing/2014/main" id="{C6FEF67A-E4B8-5DBB-8660-CC0738CDFAE5}"/>
                </a:ext>
              </a:extLst>
            </p:cNvPr>
            <p:cNvSpPr>
              <a:spLocks noChangeShapeType="1"/>
            </p:cNvSpPr>
            <p:nvPr/>
          </p:nvSpPr>
          <p:spPr bwMode="auto">
            <a:xfrm>
              <a:off x="3335" y="3303"/>
              <a:ext cx="0" cy="727"/>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82" name="Line 275">
              <a:extLst>
                <a:ext uri="{FF2B5EF4-FFF2-40B4-BE49-F238E27FC236}">
                  <a16:creationId xmlns:a16="http://schemas.microsoft.com/office/drawing/2014/main" id="{B4938521-E578-B791-D050-89008380B8C4}"/>
                </a:ext>
              </a:extLst>
            </p:cNvPr>
            <p:cNvSpPr>
              <a:spLocks noChangeShapeType="1"/>
            </p:cNvSpPr>
            <p:nvPr/>
          </p:nvSpPr>
          <p:spPr bwMode="auto">
            <a:xfrm flipV="1">
              <a:off x="3130" y="3888"/>
              <a:ext cx="205" cy="72"/>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83" name="Line 276">
              <a:extLst>
                <a:ext uri="{FF2B5EF4-FFF2-40B4-BE49-F238E27FC236}">
                  <a16:creationId xmlns:a16="http://schemas.microsoft.com/office/drawing/2014/main" id="{C16B5772-FBD9-557B-4791-BD9394F91EA2}"/>
                </a:ext>
              </a:extLst>
            </p:cNvPr>
            <p:cNvSpPr>
              <a:spLocks noChangeShapeType="1"/>
            </p:cNvSpPr>
            <p:nvPr/>
          </p:nvSpPr>
          <p:spPr bwMode="auto">
            <a:xfrm flipH="1" flipV="1">
              <a:off x="3335" y="3888"/>
              <a:ext cx="205" cy="69"/>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84" name="Line 277">
              <a:extLst>
                <a:ext uri="{FF2B5EF4-FFF2-40B4-BE49-F238E27FC236}">
                  <a16:creationId xmlns:a16="http://schemas.microsoft.com/office/drawing/2014/main" id="{BF564DF9-6087-1EE9-26F8-2E9B447F4FDA}"/>
                </a:ext>
              </a:extLst>
            </p:cNvPr>
            <p:cNvSpPr>
              <a:spLocks noChangeShapeType="1"/>
            </p:cNvSpPr>
            <p:nvPr/>
          </p:nvSpPr>
          <p:spPr bwMode="auto">
            <a:xfrm>
              <a:off x="3217" y="3668"/>
              <a:ext cx="118" cy="55"/>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85" name="Line 278">
              <a:extLst>
                <a:ext uri="{FF2B5EF4-FFF2-40B4-BE49-F238E27FC236}">
                  <a16:creationId xmlns:a16="http://schemas.microsoft.com/office/drawing/2014/main" id="{297F5CC0-AF24-50FE-06A3-94AE4715DA6D}"/>
                </a:ext>
              </a:extLst>
            </p:cNvPr>
            <p:cNvSpPr>
              <a:spLocks noChangeShapeType="1"/>
            </p:cNvSpPr>
            <p:nvPr/>
          </p:nvSpPr>
          <p:spPr bwMode="auto">
            <a:xfrm flipV="1">
              <a:off x="3335" y="3668"/>
              <a:ext cx="124" cy="55"/>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86" name="Line 279">
              <a:extLst>
                <a:ext uri="{FF2B5EF4-FFF2-40B4-BE49-F238E27FC236}">
                  <a16:creationId xmlns:a16="http://schemas.microsoft.com/office/drawing/2014/main" id="{1456B514-BB6F-E5D5-7F42-D877E2AC2D24}"/>
                </a:ext>
              </a:extLst>
            </p:cNvPr>
            <p:cNvSpPr>
              <a:spLocks noChangeShapeType="1"/>
            </p:cNvSpPr>
            <p:nvPr/>
          </p:nvSpPr>
          <p:spPr bwMode="auto">
            <a:xfrm>
              <a:off x="3178" y="3766"/>
              <a:ext cx="152" cy="75"/>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87" name="Line 280">
              <a:extLst>
                <a:ext uri="{FF2B5EF4-FFF2-40B4-BE49-F238E27FC236}">
                  <a16:creationId xmlns:a16="http://schemas.microsoft.com/office/drawing/2014/main" id="{5796B88D-C2CC-33BF-0E89-E1CC1BC600A0}"/>
                </a:ext>
              </a:extLst>
            </p:cNvPr>
            <p:cNvSpPr>
              <a:spLocks noChangeShapeType="1"/>
            </p:cNvSpPr>
            <p:nvPr/>
          </p:nvSpPr>
          <p:spPr bwMode="auto">
            <a:xfrm flipV="1">
              <a:off x="3335" y="3781"/>
              <a:ext cx="153" cy="66"/>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88" name="Line 281">
              <a:extLst>
                <a:ext uri="{FF2B5EF4-FFF2-40B4-BE49-F238E27FC236}">
                  <a16:creationId xmlns:a16="http://schemas.microsoft.com/office/drawing/2014/main" id="{65CB0C5E-32CA-08CC-F24A-630BF9BB4EAD}"/>
                </a:ext>
              </a:extLst>
            </p:cNvPr>
            <p:cNvSpPr>
              <a:spLocks noChangeShapeType="1"/>
            </p:cNvSpPr>
            <p:nvPr/>
          </p:nvSpPr>
          <p:spPr bwMode="auto">
            <a:xfrm flipV="1">
              <a:off x="3335" y="3567"/>
              <a:ext cx="78" cy="27"/>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89" name="Line 282">
              <a:extLst>
                <a:ext uri="{FF2B5EF4-FFF2-40B4-BE49-F238E27FC236}">
                  <a16:creationId xmlns:a16="http://schemas.microsoft.com/office/drawing/2014/main" id="{3BF7F838-FFBC-7205-8DC0-C0D03DD37A22}"/>
                </a:ext>
              </a:extLst>
            </p:cNvPr>
            <p:cNvSpPr>
              <a:spLocks noChangeShapeType="1"/>
            </p:cNvSpPr>
            <p:nvPr/>
          </p:nvSpPr>
          <p:spPr bwMode="auto">
            <a:xfrm flipV="1">
              <a:off x="3335" y="3428"/>
              <a:ext cx="49" cy="21"/>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90" name="Line 283">
              <a:extLst>
                <a:ext uri="{FF2B5EF4-FFF2-40B4-BE49-F238E27FC236}">
                  <a16:creationId xmlns:a16="http://schemas.microsoft.com/office/drawing/2014/main" id="{E3DDF338-3517-0175-1B70-CB1E850E9F00}"/>
                </a:ext>
              </a:extLst>
            </p:cNvPr>
            <p:cNvSpPr>
              <a:spLocks noChangeShapeType="1"/>
            </p:cNvSpPr>
            <p:nvPr/>
          </p:nvSpPr>
          <p:spPr bwMode="auto">
            <a:xfrm>
              <a:off x="3247" y="3558"/>
              <a:ext cx="95" cy="36"/>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91" name="Line 284">
              <a:extLst>
                <a:ext uri="{FF2B5EF4-FFF2-40B4-BE49-F238E27FC236}">
                  <a16:creationId xmlns:a16="http://schemas.microsoft.com/office/drawing/2014/main" id="{B5F8134E-50D0-F19E-168C-B5A0CC1B357E}"/>
                </a:ext>
              </a:extLst>
            </p:cNvPr>
            <p:cNvSpPr>
              <a:spLocks noChangeShapeType="1"/>
            </p:cNvSpPr>
            <p:nvPr/>
          </p:nvSpPr>
          <p:spPr bwMode="auto">
            <a:xfrm>
              <a:off x="3289" y="3422"/>
              <a:ext cx="55" cy="36"/>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grpSp>
      <p:grpSp>
        <p:nvGrpSpPr>
          <p:cNvPr id="92" name="Group 91">
            <a:extLst>
              <a:ext uri="{FF2B5EF4-FFF2-40B4-BE49-F238E27FC236}">
                <a16:creationId xmlns:a16="http://schemas.microsoft.com/office/drawing/2014/main" id="{13F2F21C-88FF-BCE2-696B-C705EB466AC5}"/>
              </a:ext>
            </a:extLst>
          </p:cNvPr>
          <p:cNvGrpSpPr/>
          <p:nvPr/>
        </p:nvGrpSpPr>
        <p:grpSpPr>
          <a:xfrm>
            <a:off x="1677344" y="4285045"/>
            <a:ext cx="353678" cy="168275"/>
            <a:chOff x="7493876" y="2774731"/>
            <a:chExt cx="1481958" cy="894622"/>
          </a:xfrm>
        </p:grpSpPr>
        <p:sp>
          <p:nvSpPr>
            <p:cNvPr id="93" name="Freeform 123">
              <a:extLst>
                <a:ext uri="{FF2B5EF4-FFF2-40B4-BE49-F238E27FC236}">
                  <a16:creationId xmlns:a16="http://schemas.microsoft.com/office/drawing/2014/main" id="{76FD1FEC-C5A6-EC23-BEEB-15AC313EB389}"/>
                </a:ext>
              </a:extLst>
            </p:cNvPr>
            <p:cNvSpPr/>
            <p:nvPr/>
          </p:nvSpPr>
          <p:spPr>
            <a:xfrm>
              <a:off x="7493876" y="3084399"/>
              <a:ext cx="1481958" cy="584954"/>
            </a:xfrm>
            <a:custGeom>
              <a:avLst/>
              <a:gdLst>
                <a:gd name="connsiteX0" fmla="*/ 8187558 w 8187558"/>
                <a:gd name="connsiteY0" fmla="*/ 0 h 2617076"/>
                <a:gd name="connsiteX1" fmla="*/ 8187558 w 8187558"/>
                <a:gd name="connsiteY1" fmla="*/ 1271752 h 2617076"/>
                <a:gd name="connsiteX2" fmla="*/ 4025462 w 8187558"/>
                <a:gd name="connsiteY2" fmla="*/ 2617076 h 2617076"/>
                <a:gd name="connsiteX3" fmla="*/ 0 w 8187558"/>
                <a:gd name="connsiteY3" fmla="*/ 1229711 h 2617076"/>
                <a:gd name="connsiteX4" fmla="*/ 31531 w 8187558"/>
                <a:gd name="connsiteY4" fmla="*/ 147145 h 2617076"/>
                <a:gd name="connsiteX5" fmla="*/ 4046482 w 8187558"/>
                <a:gd name="connsiteY5" fmla="*/ 1576552 h 2617076"/>
                <a:gd name="connsiteX6" fmla="*/ 8187558 w 8187558"/>
                <a:gd name="connsiteY6" fmla="*/ 0 h 2617076"/>
                <a:gd name="connsiteX0" fmla="*/ 8187558 w 8187558"/>
                <a:gd name="connsiteY0" fmla="*/ 0 h 2617076"/>
                <a:gd name="connsiteX1" fmla="*/ 8187558 w 8187558"/>
                <a:gd name="connsiteY1" fmla="*/ 1271752 h 2617076"/>
                <a:gd name="connsiteX2" fmla="*/ 4025462 w 8187558"/>
                <a:gd name="connsiteY2" fmla="*/ 2617076 h 2617076"/>
                <a:gd name="connsiteX3" fmla="*/ 0 w 8187558"/>
                <a:gd name="connsiteY3" fmla="*/ 1229711 h 2617076"/>
                <a:gd name="connsiteX4" fmla="*/ 31531 w 8187558"/>
                <a:gd name="connsiteY4" fmla="*/ 147145 h 2617076"/>
                <a:gd name="connsiteX5" fmla="*/ 4046482 w 8187558"/>
                <a:gd name="connsiteY5" fmla="*/ 1576552 h 2617076"/>
                <a:gd name="connsiteX6" fmla="*/ 8187558 w 8187558"/>
                <a:gd name="connsiteY6" fmla="*/ 0 h 2617076"/>
                <a:gd name="connsiteX0" fmla="*/ 8187558 w 8187558"/>
                <a:gd name="connsiteY0" fmla="*/ 0 h 2617076"/>
                <a:gd name="connsiteX1" fmla="*/ 8187558 w 8187558"/>
                <a:gd name="connsiteY1" fmla="*/ 1271752 h 2617076"/>
                <a:gd name="connsiteX2" fmla="*/ 4025462 w 8187558"/>
                <a:gd name="connsiteY2" fmla="*/ 2617076 h 2617076"/>
                <a:gd name="connsiteX3" fmla="*/ 0 w 8187558"/>
                <a:gd name="connsiteY3" fmla="*/ 1229711 h 2617076"/>
                <a:gd name="connsiteX4" fmla="*/ 31531 w 8187558"/>
                <a:gd name="connsiteY4" fmla="*/ 147145 h 2617076"/>
                <a:gd name="connsiteX5" fmla="*/ 4046482 w 8187558"/>
                <a:gd name="connsiteY5" fmla="*/ 1576552 h 2617076"/>
                <a:gd name="connsiteX6" fmla="*/ 8187558 w 8187558"/>
                <a:gd name="connsiteY6" fmla="*/ 0 h 2617076"/>
                <a:gd name="connsiteX0" fmla="*/ 8187558 w 8187558"/>
                <a:gd name="connsiteY0" fmla="*/ 0 h 2617076"/>
                <a:gd name="connsiteX1" fmla="*/ 8187558 w 8187558"/>
                <a:gd name="connsiteY1" fmla="*/ 1271752 h 2617076"/>
                <a:gd name="connsiteX2" fmla="*/ 4025462 w 8187558"/>
                <a:gd name="connsiteY2" fmla="*/ 2617076 h 2617076"/>
                <a:gd name="connsiteX3" fmla="*/ 0 w 8187558"/>
                <a:gd name="connsiteY3" fmla="*/ 1229711 h 2617076"/>
                <a:gd name="connsiteX4" fmla="*/ 31531 w 8187558"/>
                <a:gd name="connsiteY4" fmla="*/ 147145 h 2617076"/>
                <a:gd name="connsiteX5" fmla="*/ 4046482 w 8187558"/>
                <a:gd name="connsiteY5" fmla="*/ 1576552 h 2617076"/>
                <a:gd name="connsiteX6" fmla="*/ 8187558 w 8187558"/>
                <a:gd name="connsiteY6" fmla="*/ 0 h 2617076"/>
                <a:gd name="connsiteX0" fmla="*/ 8187558 w 8187558"/>
                <a:gd name="connsiteY0" fmla="*/ 0 h 2617076"/>
                <a:gd name="connsiteX1" fmla="*/ 8187558 w 8187558"/>
                <a:gd name="connsiteY1" fmla="*/ 1271752 h 2617076"/>
                <a:gd name="connsiteX2" fmla="*/ 4025462 w 8187558"/>
                <a:gd name="connsiteY2" fmla="*/ 2617076 h 2617076"/>
                <a:gd name="connsiteX3" fmla="*/ 0 w 8187558"/>
                <a:gd name="connsiteY3" fmla="*/ 1229711 h 2617076"/>
                <a:gd name="connsiteX4" fmla="*/ 31531 w 8187558"/>
                <a:gd name="connsiteY4" fmla="*/ 147145 h 2617076"/>
                <a:gd name="connsiteX5" fmla="*/ 4046482 w 8187558"/>
                <a:gd name="connsiteY5" fmla="*/ 1576552 h 2617076"/>
                <a:gd name="connsiteX6" fmla="*/ 8187558 w 8187558"/>
                <a:gd name="connsiteY6" fmla="*/ 0 h 2617076"/>
                <a:gd name="connsiteX0" fmla="*/ 8187558 w 8187558"/>
                <a:gd name="connsiteY0" fmla="*/ 0 h 2617076"/>
                <a:gd name="connsiteX1" fmla="*/ 8187558 w 8187558"/>
                <a:gd name="connsiteY1" fmla="*/ 1271752 h 2617076"/>
                <a:gd name="connsiteX2" fmla="*/ 4025462 w 8187558"/>
                <a:gd name="connsiteY2" fmla="*/ 2617076 h 2617076"/>
                <a:gd name="connsiteX3" fmla="*/ 0 w 8187558"/>
                <a:gd name="connsiteY3" fmla="*/ 1229711 h 2617076"/>
                <a:gd name="connsiteX4" fmla="*/ 31531 w 8187558"/>
                <a:gd name="connsiteY4" fmla="*/ 147145 h 2617076"/>
                <a:gd name="connsiteX5" fmla="*/ 4046482 w 8187558"/>
                <a:gd name="connsiteY5" fmla="*/ 1576552 h 2617076"/>
                <a:gd name="connsiteX6" fmla="*/ 8187558 w 8187558"/>
                <a:gd name="connsiteY6" fmla="*/ 0 h 2617076"/>
                <a:gd name="connsiteX0" fmla="*/ 8187558 w 8187558"/>
                <a:gd name="connsiteY0" fmla="*/ 0 h 2617076"/>
                <a:gd name="connsiteX1" fmla="*/ 8187558 w 8187558"/>
                <a:gd name="connsiteY1" fmla="*/ 1271752 h 2617076"/>
                <a:gd name="connsiteX2" fmla="*/ 4025462 w 8187558"/>
                <a:gd name="connsiteY2" fmla="*/ 2617076 h 2617076"/>
                <a:gd name="connsiteX3" fmla="*/ 0 w 8187558"/>
                <a:gd name="connsiteY3" fmla="*/ 1229711 h 2617076"/>
                <a:gd name="connsiteX4" fmla="*/ 31531 w 8187558"/>
                <a:gd name="connsiteY4" fmla="*/ 147145 h 2617076"/>
                <a:gd name="connsiteX5" fmla="*/ 4046482 w 8187558"/>
                <a:gd name="connsiteY5" fmla="*/ 1576552 h 2617076"/>
                <a:gd name="connsiteX6" fmla="*/ 8187558 w 8187558"/>
                <a:gd name="connsiteY6" fmla="*/ 0 h 2617076"/>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46482 w 8187558"/>
                <a:gd name="connsiteY5" fmla="*/ 1576552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46482 w 8187558"/>
                <a:gd name="connsiteY5" fmla="*/ 1576552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46482 w 8187558"/>
                <a:gd name="connsiteY5" fmla="*/ 1576552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46482 w 8187558"/>
                <a:gd name="connsiteY5" fmla="*/ 1576552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88524 w 8187558"/>
                <a:gd name="connsiteY5" fmla="*/ 1597573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88524 w 8187558"/>
                <a:gd name="connsiteY5" fmla="*/ 1597573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99035 w 8187558"/>
                <a:gd name="connsiteY5" fmla="*/ 1566042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99035 w 8187558"/>
                <a:gd name="connsiteY5" fmla="*/ 1566042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99035 w 8187558"/>
                <a:gd name="connsiteY5" fmla="*/ 1566042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99035 w 8187558"/>
                <a:gd name="connsiteY5" fmla="*/ 1566042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99035 w 8187558"/>
                <a:gd name="connsiteY5" fmla="*/ 1566042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99035 w 8187558"/>
                <a:gd name="connsiteY5" fmla="*/ 1566042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99035 w 8187558"/>
                <a:gd name="connsiteY5" fmla="*/ 1566042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99035 w 8187558"/>
                <a:gd name="connsiteY5" fmla="*/ 1566042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99035 w 8187558"/>
                <a:gd name="connsiteY5" fmla="*/ 1566042 h 2638097"/>
                <a:gd name="connsiteX6" fmla="*/ 8187558 w 8187558"/>
                <a:gd name="connsiteY6" fmla="*/ 0 h 2638097"/>
                <a:gd name="connsiteX0" fmla="*/ 8176538 w 8176538"/>
                <a:gd name="connsiteY0" fmla="*/ 0 h 2638097"/>
                <a:gd name="connsiteX1" fmla="*/ 8176538 w 8176538"/>
                <a:gd name="connsiteY1" fmla="*/ 1271752 h 2638097"/>
                <a:gd name="connsiteX2" fmla="*/ 4088015 w 8176538"/>
                <a:gd name="connsiteY2" fmla="*/ 2638097 h 2638097"/>
                <a:gd name="connsiteX3" fmla="*/ 0 w 8176538"/>
                <a:gd name="connsiteY3" fmla="*/ 1269888 h 2638097"/>
                <a:gd name="connsiteX4" fmla="*/ 20511 w 8176538"/>
                <a:gd name="connsiteY4" fmla="*/ 147145 h 2638097"/>
                <a:gd name="connsiteX5" fmla="*/ 4088015 w 8176538"/>
                <a:gd name="connsiteY5" fmla="*/ 1566042 h 2638097"/>
                <a:gd name="connsiteX6" fmla="*/ 8176538 w 8176538"/>
                <a:gd name="connsiteY6" fmla="*/ 0 h 2638097"/>
                <a:gd name="connsiteX0" fmla="*/ 8176538 w 8176538"/>
                <a:gd name="connsiteY0" fmla="*/ 0 h 2772020"/>
                <a:gd name="connsiteX1" fmla="*/ 8176538 w 8176538"/>
                <a:gd name="connsiteY1" fmla="*/ 1271752 h 2772020"/>
                <a:gd name="connsiteX2" fmla="*/ 4099034 w 8176538"/>
                <a:gd name="connsiteY2" fmla="*/ 2772020 h 2772020"/>
                <a:gd name="connsiteX3" fmla="*/ 0 w 8176538"/>
                <a:gd name="connsiteY3" fmla="*/ 1269888 h 2772020"/>
                <a:gd name="connsiteX4" fmla="*/ 20511 w 8176538"/>
                <a:gd name="connsiteY4" fmla="*/ 147145 h 2772020"/>
                <a:gd name="connsiteX5" fmla="*/ 4088015 w 8176538"/>
                <a:gd name="connsiteY5" fmla="*/ 1566042 h 2772020"/>
                <a:gd name="connsiteX6" fmla="*/ 8176538 w 8176538"/>
                <a:gd name="connsiteY6" fmla="*/ 0 h 2772020"/>
                <a:gd name="connsiteX0" fmla="*/ 8176538 w 8176538"/>
                <a:gd name="connsiteY0" fmla="*/ 0 h 2772339"/>
                <a:gd name="connsiteX1" fmla="*/ 8176538 w 8176538"/>
                <a:gd name="connsiteY1" fmla="*/ 1378890 h 2772339"/>
                <a:gd name="connsiteX2" fmla="*/ 4099034 w 8176538"/>
                <a:gd name="connsiteY2" fmla="*/ 2772020 h 2772339"/>
                <a:gd name="connsiteX3" fmla="*/ 0 w 8176538"/>
                <a:gd name="connsiteY3" fmla="*/ 1269888 h 2772339"/>
                <a:gd name="connsiteX4" fmla="*/ 20511 w 8176538"/>
                <a:gd name="connsiteY4" fmla="*/ 147145 h 2772339"/>
                <a:gd name="connsiteX5" fmla="*/ 4088015 w 8176538"/>
                <a:gd name="connsiteY5" fmla="*/ 1566042 h 2772339"/>
                <a:gd name="connsiteX6" fmla="*/ 8176538 w 8176538"/>
                <a:gd name="connsiteY6" fmla="*/ 0 h 2772339"/>
                <a:gd name="connsiteX0" fmla="*/ 8176538 w 8176538"/>
                <a:gd name="connsiteY0" fmla="*/ 0 h 2825888"/>
                <a:gd name="connsiteX1" fmla="*/ 8176538 w 8176538"/>
                <a:gd name="connsiteY1" fmla="*/ 1378890 h 2825888"/>
                <a:gd name="connsiteX2" fmla="*/ 4099034 w 8176538"/>
                <a:gd name="connsiteY2" fmla="*/ 2825590 h 2825888"/>
                <a:gd name="connsiteX3" fmla="*/ 0 w 8176538"/>
                <a:gd name="connsiteY3" fmla="*/ 1269888 h 2825888"/>
                <a:gd name="connsiteX4" fmla="*/ 20511 w 8176538"/>
                <a:gd name="connsiteY4" fmla="*/ 147145 h 2825888"/>
                <a:gd name="connsiteX5" fmla="*/ 4088015 w 8176538"/>
                <a:gd name="connsiteY5" fmla="*/ 1566042 h 2825888"/>
                <a:gd name="connsiteX6" fmla="*/ 8176538 w 8176538"/>
                <a:gd name="connsiteY6" fmla="*/ 0 h 2825888"/>
                <a:gd name="connsiteX0" fmla="*/ 8165518 w 8165518"/>
                <a:gd name="connsiteY0" fmla="*/ 0 h 2825606"/>
                <a:gd name="connsiteX1" fmla="*/ 8165518 w 8165518"/>
                <a:gd name="connsiteY1" fmla="*/ 1378890 h 2825606"/>
                <a:gd name="connsiteX2" fmla="*/ 4088014 w 8165518"/>
                <a:gd name="connsiteY2" fmla="*/ 2825590 h 2825606"/>
                <a:gd name="connsiteX3" fmla="*/ 0 w 8165518"/>
                <a:gd name="connsiteY3" fmla="*/ 1403811 h 2825606"/>
                <a:gd name="connsiteX4" fmla="*/ 9491 w 8165518"/>
                <a:gd name="connsiteY4" fmla="*/ 147145 h 2825606"/>
                <a:gd name="connsiteX5" fmla="*/ 4076995 w 8165518"/>
                <a:gd name="connsiteY5" fmla="*/ 1566042 h 2825606"/>
                <a:gd name="connsiteX6" fmla="*/ 8165518 w 8165518"/>
                <a:gd name="connsiteY6" fmla="*/ 0 h 2825606"/>
                <a:gd name="connsiteX0" fmla="*/ 8165518 w 8165518"/>
                <a:gd name="connsiteY0" fmla="*/ 0 h 2879174"/>
                <a:gd name="connsiteX1" fmla="*/ 8165518 w 8165518"/>
                <a:gd name="connsiteY1" fmla="*/ 1378890 h 2879174"/>
                <a:gd name="connsiteX2" fmla="*/ 4132092 w 8165518"/>
                <a:gd name="connsiteY2" fmla="*/ 2879159 h 2879174"/>
                <a:gd name="connsiteX3" fmla="*/ 0 w 8165518"/>
                <a:gd name="connsiteY3" fmla="*/ 1403811 h 2879174"/>
                <a:gd name="connsiteX4" fmla="*/ 9491 w 8165518"/>
                <a:gd name="connsiteY4" fmla="*/ 147145 h 2879174"/>
                <a:gd name="connsiteX5" fmla="*/ 4076995 w 8165518"/>
                <a:gd name="connsiteY5" fmla="*/ 1566042 h 2879174"/>
                <a:gd name="connsiteX6" fmla="*/ 8165518 w 8165518"/>
                <a:gd name="connsiteY6" fmla="*/ 0 h 2879174"/>
                <a:gd name="connsiteX0" fmla="*/ 8165518 w 8176537"/>
                <a:gd name="connsiteY0" fmla="*/ 0 h 2879410"/>
                <a:gd name="connsiteX1" fmla="*/ 8176537 w 8176537"/>
                <a:gd name="connsiteY1" fmla="*/ 1499420 h 2879410"/>
                <a:gd name="connsiteX2" fmla="*/ 4132092 w 8176537"/>
                <a:gd name="connsiteY2" fmla="*/ 2879159 h 2879410"/>
                <a:gd name="connsiteX3" fmla="*/ 0 w 8176537"/>
                <a:gd name="connsiteY3" fmla="*/ 1403811 h 2879410"/>
                <a:gd name="connsiteX4" fmla="*/ 9491 w 8176537"/>
                <a:gd name="connsiteY4" fmla="*/ 147145 h 2879410"/>
                <a:gd name="connsiteX5" fmla="*/ 4076995 w 8176537"/>
                <a:gd name="connsiteY5" fmla="*/ 1566042 h 2879410"/>
                <a:gd name="connsiteX6" fmla="*/ 8165518 w 8176537"/>
                <a:gd name="connsiteY6" fmla="*/ 0 h 2879410"/>
                <a:gd name="connsiteX0" fmla="*/ 8165518 w 8176537"/>
                <a:gd name="connsiteY0" fmla="*/ 0 h 2879262"/>
                <a:gd name="connsiteX1" fmla="*/ 8176537 w 8176537"/>
                <a:gd name="connsiteY1" fmla="*/ 1499420 h 2879262"/>
                <a:gd name="connsiteX2" fmla="*/ 4132092 w 8176537"/>
                <a:gd name="connsiteY2" fmla="*/ 2879159 h 2879262"/>
                <a:gd name="connsiteX3" fmla="*/ 0 w 8176537"/>
                <a:gd name="connsiteY3" fmla="*/ 1403811 h 2879262"/>
                <a:gd name="connsiteX4" fmla="*/ 9491 w 8176537"/>
                <a:gd name="connsiteY4" fmla="*/ 147145 h 2879262"/>
                <a:gd name="connsiteX5" fmla="*/ 4076995 w 8176537"/>
                <a:gd name="connsiteY5" fmla="*/ 1566042 h 2879262"/>
                <a:gd name="connsiteX6" fmla="*/ 8165518 w 8176537"/>
                <a:gd name="connsiteY6" fmla="*/ 0 h 2879262"/>
                <a:gd name="connsiteX0" fmla="*/ 8165518 w 8176537"/>
                <a:gd name="connsiteY0" fmla="*/ 0 h 2879163"/>
                <a:gd name="connsiteX1" fmla="*/ 8176537 w 8176537"/>
                <a:gd name="connsiteY1" fmla="*/ 1499420 h 2879163"/>
                <a:gd name="connsiteX2" fmla="*/ 4132092 w 8176537"/>
                <a:gd name="connsiteY2" fmla="*/ 2879159 h 2879163"/>
                <a:gd name="connsiteX3" fmla="*/ 0 w 8176537"/>
                <a:gd name="connsiteY3" fmla="*/ 1510948 h 2879163"/>
                <a:gd name="connsiteX4" fmla="*/ 9491 w 8176537"/>
                <a:gd name="connsiteY4" fmla="*/ 147145 h 2879163"/>
                <a:gd name="connsiteX5" fmla="*/ 4076995 w 8176537"/>
                <a:gd name="connsiteY5" fmla="*/ 1566042 h 2879163"/>
                <a:gd name="connsiteX6" fmla="*/ 8165518 w 8176537"/>
                <a:gd name="connsiteY6" fmla="*/ 0 h 2879163"/>
                <a:gd name="connsiteX0" fmla="*/ 8165518 w 8198577"/>
                <a:gd name="connsiteY0" fmla="*/ 0 h 2879451"/>
                <a:gd name="connsiteX1" fmla="*/ 8198577 w 8198577"/>
                <a:gd name="connsiteY1" fmla="*/ 1606558 h 2879451"/>
                <a:gd name="connsiteX2" fmla="*/ 4132092 w 8198577"/>
                <a:gd name="connsiteY2" fmla="*/ 2879159 h 2879451"/>
                <a:gd name="connsiteX3" fmla="*/ 0 w 8198577"/>
                <a:gd name="connsiteY3" fmla="*/ 1510948 h 2879451"/>
                <a:gd name="connsiteX4" fmla="*/ 9491 w 8198577"/>
                <a:gd name="connsiteY4" fmla="*/ 147145 h 2879451"/>
                <a:gd name="connsiteX5" fmla="*/ 4076995 w 8198577"/>
                <a:gd name="connsiteY5" fmla="*/ 1566042 h 2879451"/>
                <a:gd name="connsiteX6" fmla="*/ 8165518 w 8198577"/>
                <a:gd name="connsiteY6" fmla="*/ 0 h 2879451"/>
                <a:gd name="connsiteX0" fmla="*/ 8165518 w 8165518"/>
                <a:gd name="connsiteY0" fmla="*/ 0 h 2880066"/>
                <a:gd name="connsiteX1" fmla="*/ 8165518 w 8165518"/>
                <a:gd name="connsiteY1" fmla="*/ 1673520 h 2880066"/>
                <a:gd name="connsiteX2" fmla="*/ 4132092 w 8165518"/>
                <a:gd name="connsiteY2" fmla="*/ 2879159 h 2880066"/>
                <a:gd name="connsiteX3" fmla="*/ 0 w 8165518"/>
                <a:gd name="connsiteY3" fmla="*/ 1510948 h 2880066"/>
                <a:gd name="connsiteX4" fmla="*/ 9491 w 8165518"/>
                <a:gd name="connsiteY4" fmla="*/ 147145 h 2880066"/>
                <a:gd name="connsiteX5" fmla="*/ 4076995 w 8165518"/>
                <a:gd name="connsiteY5" fmla="*/ 1566042 h 2880066"/>
                <a:gd name="connsiteX6" fmla="*/ 8165518 w 8165518"/>
                <a:gd name="connsiteY6" fmla="*/ 0 h 2880066"/>
                <a:gd name="connsiteX0" fmla="*/ 8156794 w 8156794"/>
                <a:gd name="connsiteY0" fmla="*/ 0 h 2879270"/>
                <a:gd name="connsiteX1" fmla="*/ 8156794 w 8156794"/>
                <a:gd name="connsiteY1" fmla="*/ 1673520 h 2879270"/>
                <a:gd name="connsiteX2" fmla="*/ 4123368 w 8156794"/>
                <a:gd name="connsiteY2" fmla="*/ 2879159 h 2879270"/>
                <a:gd name="connsiteX3" fmla="*/ 2295 w 8156794"/>
                <a:gd name="connsiteY3" fmla="*/ 1618086 h 2879270"/>
                <a:gd name="connsiteX4" fmla="*/ 767 w 8156794"/>
                <a:gd name="connsiteY4" fmla="*/ 147145 h 2879270"/>
                <a:gd name="connsiteX5" fmla="*/ 4068271 w 8156794"/>
                <a:gd name="connsiteY5" fmla="*/ 1566042 h 2879270"/>
                <a:gd name="connsiteX6" fmla="*/ 8156794 w 8156794"/>
                <a:gd name="connsiteY6" fmla="*/ 0 h 2879270"/>
                <a:gd name="connsiteX0" fmla="*/ 8156794 w 8156794"/>
                <a:gd name="connsiteY0" fmla="*/ 0 h 2973000"/>
                <a:gd name="connsiteX1" fmla="*/ 8156794 w 8156794"/>
                <a:gd name="connsiteY1" fmla="*/ 1673520 h 2973000"/>
                <a:gd name="connsiteX2" fmla="*/ 4134388 w 8156794"/>
                <a:gd name="connsiteY2" fmla="*/ 2972904 h 2973000"/>
                <a:gd name="connsiteX3" fmla="*/ 2295 w 8156794"/>
                <a:gd name="connsiteY3" fmla="*/ 1618086 h 2973000"/>
                <a:gd name="connsiteX4" fmla="*/ 767 w 8156794"/>
                <a:gd name="connsiteY4" fmla="*/ 147145 h 2973000"/>
                <a:gd name="connsiteX5" fmla="*/ 4068271 w 8156794"/>
                <a:gd name="connsiteY5" fmla="*/ 1566042 h 2973000"/>
                <a:gd name="connsiteX6" fmla="*/ 8156794 w 8156794"/>
                <a:gd name="connsiteY6" fmla="*/ 0 h 2973000"/>
                <a:gd name="connsiteX0" fmla="*/ 8156794 w 8156794"/>
                <a:gd name="connsiteY0" fmla="*/ 0 h 2973000"/>
                <a:gd name="connsiteX1" fmla="*/ 8156794 w 8156794"/>
                <a:gd name="connsiteY1" fmla="*/ 1673520 h 2973000"/>
                <a:gd name="connsiteX2" fmla="*/ 4134388 w 8156794"/>
                <a:gd name="connsiteY2" fmla="*/ 2972904 h 2973000"/>
                <a:gd name="connsiteX3" fmla="*/ 2295 w 8156794"/>
                <a:gd name="connsiteY3" fmla="*/ 1618086 h 2973000"/>
                <a:gd name="connsiteX4" fmla="*/ 767 w 8156794"/>
                <a:gd name="connsiteY4" fmla="*/ 147145 h 2973000"/>
                <a:gd name="connsiteX5" fmla="*/ 4068271 w 8156794"/>
                <a:gd name="connsiteY5" fmla="*/ 1566042 h 2973000"/>
                <a:gd name="connsiteX6" fmla="*/ 8156794 w 8156794"/>
                <a:gd name="connsiteY6" fmla="*/ 0 h 2973000"/>
                <a:gd name="connsiteX0" fmla="*/ 8156794 w 8156794"/>
                <a:gd name="connsiteY0" fmla="*/ 0 h 2973000"/>
                <a:gd name="connsiteX1" fmla="*/ 8156794 w 8156794"/>
                <a:gd name="connsiteY1" fmla="*/ 1673520 h 2973000"/>
                <a:gd name="connsiteX2" fmla="*/ 4134388 w 8156794"/>
                <a:gd name="connsiteY2" fmla="*/ 2972904 h 2973000"/>
                <a:gd name="connsiteX3" fmla="*/ 2295 w 8156794"/>
                <a:gd name="connsiteY3" fmla="*/ 1618086 h 2973000"/>
                <a:gd name="connsiteX4" fmla="*/ 767 w 8156794"/>
                <a:gd name="connsiteY4" fmla="*/ 147145 h 2973000"/>
                <a:gd name="connsiteX5" fmla="*/ 4068271 w 8156794"/>
                <a:gd name="connsiteY5" fmla="*/ 1566042 h 2973000"/>
                <a:gd name="connsiteX6" fmla="*/ 8156794 w 8156794"/>
                <a:gd name="connsiteY6" fmla="*/ 0 h 2973000"/>
                <a:gd name="connsiteX0" fmla="*/ 8156794 w 8156794"/>
                <a:gd name="connsiteY0" fmla="*/ 0 h 2973020"/>
                <a:gd name="connsiteX1" fmla="*/ 8156794 w 8156794"/>
                <a:gd name="connsiteY1" fmla="*/ 1673520 h 2973020"/>
                <a:gd name="connsiteX2" fmla="*/ 4134388 w 8156794"/>
                <a:gd name="connsiteY2" fmla="*/ 2972904 h 2973020"/>
                <a:gd name="connsiteX3" fmla="*/ 2295 w 8156794"/>
                <a:gd name="connsiteY3" fmla="*/ 1618086 h 2973020"/>
                <a:gd name="connsiteX4" fmla="*/ 767 w 8156794"/>
                <a:gd name="connsiteY4" fmla="*/ 147145 h 2973020"/>
                <a:gd name="connsiteX5" fmla="*/ 4068271 w 8156794"/>
                <a:gd name="connsiteY5" fmla="*/ 1566042 h 2973020"/>
                <a:gd name="connsiteX6" fmla="*/ 8156794 w 8156794"/>
                <a:gd name="connsiteY6" fmla="*/ 0 h 2973020"/>
                <a:gd name="connsiteX0" fmla="*/ 8156794 w 8156794"/>
                <a:gd name="connsiteY0" fmla="*/ 0 h 2973021"/>
                <a:gd name="connsiteX1" fmla="*/ 8156794 w 8156794"/>
                <a:gd name="connsiteY1" fmla="*/ 1673520 h 2973021"/>
                <a:gd name="connsiteX2" fmla="*/ 4134388 w 8156794"/>
                <a:gd name="connsiteY2" fmla="*/ 2972904 h 2973021"/>
                <a:gd name="connsiteX3" fmla="*/ 2295 w 8156794"/>
                <a:gd name="connsiteY3" fmla="*/ 1618086 h 2973021"/>
                <a:gd name="connsiteX4" fmla="*/ 767 w 8156794"/>
                <a:gd name="connsiteY4" fmla="*/ 147145 h 2973021"/>
                <a:gd name="connsiteX5" fmla="*/ 4068271 w 8156794"/>
                <a:gd name="connsiteY5" fmla="*/ 1566042 h 2973021"/>
                <a:gd name="connsiteX6" fmla="*/ 8156794 w 8156794"/>
                <a:gd name="connsiteY6" fmla="*/ 0 h 2973021"/>
                <a:gd name="connsiteX0" fmla="*/ 8156794 w 8156794"/>
                <a:gd name="connsiteY0" fmla="*/ 0 h 2973021"/>
                <a:gd name="connsiteX1" fmla="*/ 8156794 w 8156794"/>
                <a:gd name="connsiteY1" fmla="*/ 1673520 h 2973021"/>
                <a:gd name="connsiteX2" fmla="*/ 4134388 w 8156794"/>
                <a:gd name="connsiteY2" fmla="*/ 2972904 h 2973021"/>
                <a:gd name="connsiteX3" fmla="*/ 2295 w 8156794"/>
                <a:gd name="connsiteY3" fmla="*/ 1618086 h 2973021"/>
                <a:gd name="connsiteX4" fmla="*/ 767 w 8156794"/>
                <a:gd name="connsiteY4" fmla="*/ 147145 h 2973021"/>
                <a:gd name="connsiteX5" fmla="*/ 4068271 w 8156794"/>
                <a:gd name="connsiteY5" fmla="*/ 1566042 h 2973021"/>
                <a:gd name="connsiteX6" fmla="*/ 8156794 w 8156794"/>
                <a:gd name="connsiteY6" fmla="*/ 0 h 2973021"/>
                <a:gd name="connsiteX0" fmla="*/ 8156794 w 8156794"/>
                <a:gd name="connsiteY0" fmla="*/ 0 h 2973021"/>
                <a:gd name="connsiteX1" fmla="*/ 8156794 w 8156794"/>
                <a:gd name="connsiteY1" fmla="*/ 1673520 h 2973021"/>
                <a:gd name="connsiteX2" fmla="*/ 4134388 w 8156794"/>
                <a:gd name="connsiteY2" fmla="*/ 2972904 h 2973021"/>
                <a:gd name="connsiteX3" fmla="*/ 2295 w 8156794"/>
                <a:gd name="connsiteY3" fmla="*/ 1618086 h 2973021"/>
                <a:gd name="connsiteX4" fmla="*/ 767 w 8156794"/>
                <a:gd name="connsiteY4" fmla="*/ 147145 h 2973021"/>
                <a:gd name="connsiteX5" fmla="*/ 4068271 w 8156794"/>
                <a:gd name="connsiteY5" fmla="*/ 1566042 h 2973021"/>
                <a:gd name="connsiteX6" fmla="*/ 8156794 w 8156794"/>
                <a:gd name="connsiteY6" fmla="*/ 0 h 2973021"/>
                <a:gd name="connsiteX0" fmla="*/ 8156794 w 8156794"/>
                <a:gd name="connsiteY0" fmla="*/ 0 h 2973021"/>
                <a:gd name="connsiteX1" fmla="*/ 8156794 w 8156794"/>
                <a:gd name="connsiteY1" fmla="*/ 1673520 h 2973021"/>
                <a:gd name="connsiteX2" fmla="*/ 4134388 w 8156794"/>
                <a:gd name="connsiteY2" fmla="*/ 2972904 h 2973021"/>
                <a:gd name="connsiteX3" fmla="*/ 2295 w 8156794"/>
                <a:gd name="connsiteY3" fmla="*/ 1618086 h 2973021"/>
                <a:gd name="connsiteX4" fmla="*/ 767 w 8156794"/>
                <a:gd name="connsiteY4" fmla="*/ 147145 h 2973021"/>
                <a:gd name="connsiteX5" fmla="*/ 4068271 w 8156794"/>
                <a:gd name="connsiteY5" fmla="*/ 1566042 h 2973021"/>
                <a:gd name="connsiteX6" fmla="*/ 8156794 w 8156794"/>
                <a:gd name="connsiteY6" fmla="*/ 0 h 2973021"/>
                <a:gd name="connsiteX0" fmla="*/ 8156794 w 8156794"/>
                <a:gd name="connsiteY0" fmla="*/ 0 h 2973141"/>
                <a:gd name="connsiteX1" fmla="*/ 8156794 w 8156794"/>
                <a:gd name="connsiteY1" fmla="*/ 1673520 h 2973141"/>
                <a:gd name="connsiteX2" fmla="*/ 4134388 w 8156794"/>
                <a:gd name="connsiteY2" fmla="*/ 2972904 h 2973141"/>
                <a:gd name="connsiteX3" fmla="*/ 2295 w 8156794"/>
                <a:gd name="connsiteY3" fmla="*/ 1618086 h 2973141"/>
                <a:gd name="connsiteX4" fmla="*/ 767 w 8156794"/>
                <a:gd name="connsiteY4" fmla="*/ 147145 h 2973141"/>
                <a:gd name="connsiteX5" fmla="*/ 4068271 w 8156794"/>
                <a:gd name="connsiteY5" fmla="*/ 1566042 h 2973141"/>
                <a:gd name="connsiteX6" fmla="*/ 8156794 w 8156794"/>
                <a:gd name="connsiteY6" fmla="*/ 0 h 2973141"/>
                <a:gd name="connsiteX0" fmla="*/ 8156794 w 8156794"/>
                <a:gd name="connsiteY0" fmla="*/ 0 h 3066827"/>
                <a:gd name="connsiteX1" fmla="*/ 8156794 w 8156794"/>
                <a:gd name="connsiteY1" fmla="*/ 1673520 h 3066827"/>
                <a:gd name="connsiteX2" fmla="*/ 4123353 w 8156794"/>
                <a:gd name="connsiteY2" fmla="*/ 3066650 h 3066827"/>
                <a:gd name="connsiteX3" fmla="*/ 2295 w 8156794"/>
                <a:gd name="connsiteY3" fmla="*/ 1618086 h 3066827"/>
                <a:gd name="connsiteX4" fmla="*/ 767 w 8156794"/>
                <a:gd name="connsiteY4" fmla="*/ 147145 h 3066827"/>
                <a:gd name="connsiteX5" fmla="*/ 4068271 w 8156794"/>
                <a:gd name="connsiteY5" fmla="*/ 1566042 h 3066827"/>
                <a:gd name="connsiteX6" fmla="*/ 8156794 w 8156794"/>
                <a:gd name="connsiteY6" fmla="*/ 0 h 3066827"/>
                <a:gd name="connsiteX0" fmla="*/ 8123689 w 8156794"/>
                <a:gd name="connsiteY0" fmla="*/ 0 h 2999866"/>
                <a:gd name="connsiteX1" fmla="*/ 8156794 w 8156794"/>
                <a:gd name="connsiteY1" fmla="*/ 1606559 h 2999866"/>
                <a:gd name="connsiteX2" fmla="*/ 4123353 w 8156794"/>
                <a:gd name="connsiteY2" fmla="*/ 2999689 h 2999866"/>
                <a:gd name="connsiteX3" fmla="*/ 2295 w 8156794"/>
                <a:gd name="connsiteY3" fmla="*/ 1551125 h 2999866"/>
                <a:gd name="connsiteX4" fmla="*/ 767 w 8156794"/>
                <a:gd name="connsiteY4" fmla="*/ 80184 h 2999866"/>
                <a:gd name="connsiteX5" fmla="*/ 4068271 w 8156794"/>
                <a:gd name="connsiteY5" fmla="*/ 1499081 h 2999866"/>
                <a:gd name="connsiteX6" fmla="*/ 8123689 w 8156794"/>
                <a:gd name="connsiteY6" fmla="*/ 0 h 2999866"/>
                <a:gd name="connsiteX0" fmla="*/ 8167828 w 8167828"/>
                <a:gd name="connsiteY0" fmla="*/ 0 h 3026651"/>
                <a:gd name="connsiteX1" fmla="*/ 8156794 w 8167828"/>
                <a:gd name="connsiteY1" fmla="*/ 1633344 h 3026651"/>
                <a:gd name="connsiteX2" fmla="*/ 4123353 w 8167828"/>
                <a:gd name="connsiteY2" fmla="*/ 3026474 h 3026651"/>
                <a:gd name="connsiteX3" fmla="*/ 2295 w 8167828"/>
                <a:gd name="connsiteY3" fmla="*/ 1577910 h 3026651"/>
                <a:gd name="connsiteX4" fmla="*/ 767 w 8167828"/>
                <a:gd name="connsiteY4" fmla="*/ 106969 h 3026651"/>
                <a:gd name="connsiteX5" fmla="*/ 4068271 w 8167828"/>
                <a:gd name="connsiteY5" fmla="*/ 1525866 h 3026651"/>
                <a:gd name="connsiteX6" fmla="*/ 8167828 w 8167828"/>
                <a:gd name="connsiteY6" fmla="*/ 0 h 3026651"/>
                <a:gd name="connsiteX0" fmla="*/ 8167828 w 8167828"/>
                <a:gd name="connsiteY0" fmla="*/ 0 h 3027228"/>
                <a:gd name="connsiteX1" fmla="*/ 8145760 w 8167828"/>
                <a:gd name="connsiteY1" fmla="*/ 1686913 h 3027228"/>
                <a:gd name="connsiteX2" fmla="*/ 4123353 w 8167828"/>
                <a:gd name="connsiteY2" fmla="*/ 3026474 h 3027228"/>
                <a:gd name="connsiteX3" fmla="*/ 2295 w 8167828"/>
                <a:gd name="connsiteY3" fmla="*/ 1577910 h 3027228"/>
                <a:gd name="connsiteX4" fmla="*/ 767 w 8167828"/>
                <a:gd name="connsiteY4" fmla="*/ 106969 h 3027228"/>
                <a:gd name="connsiteX5" fmla="*/ 4068271 w 8167828"/>
                <a:gd name="connsiteY5" fmla="*/ 1525866 h 3027228"/>
                <a:gd name="connsiteX6" fmla="*/ 8167828 w 8167828"/>
                <a:gd name="connsiteY6" fmla="*/ 0 h 3027228"/>
                <a:gd name="connsiteX0" fmla="*/ 8156794 w 8156794"/>
                <a:gd name="connsiteY0" fmla="*/ 0 h 2933483"/>
                <a:gd name="connsiteX1" fmla="*/ 8145760 w 8156794"/>
                <a:gd name="connsiteY1" fmla="*/ 1593168 h 2933483"/>
                <a:gd name="connsiteX2" fmla="*/ 4123353 w 8156794"/>
                <a:gd name="connsiteY2" fmla="*/ 2932729 h 2933483"/>
                <a:gd name="connsiteX3" fmla="*/ 2295 w 8156794"/>
                <a:gd name="connsiteY3" fmla="*/ 1484165 h 2933483"/>
                <a:gd name="connsiteX4" fmla="*/ 767 w 8156794"/>
                <a:gd name="connsiteY4" fmla="*/ 13224 h 2933483"/>
                <a:gd name="connsiteX5" fmla="*/ 4068271 w 8156794"/>
                <a:gd name="connsiteY5" fmla="*/ 1432121 h 2933483"/>
                <a:gd name="connsiteX6" fmla="*/ 8156794 w 8156794"/>
                <a:gd name="connsiteY6" fmla="*/ 0 h 2933483"/>
                <a:gd name="connsiteX0" fmla="*/ 8156794 w 8156794"/>
                <a:gd name="connsiteY0" fmla="*/ 0 h 2933483"/>
                <a:gd name="connsiteX1" fmla="*/ 8145760 w 8156794"/>
                <a:gd name="connsiteY1" fmla="*/ 1593168 h 2933483"/>
                <a:gd name="connsiteX2" fmla="*/ 4123353 w 8156794"/>
                <a:gd name="connsiteY2" fmla="*/ 2932729 h 2933483"/>
                <a:gd name="connsiteX3" fmla="*/ 2295 w 8156794"/>
                <a:gd name="connsiteY3" fmla="*/ 1484165 h 2933483"/>
                <a:gd name="connsiteX4" fmla="*/ 767 w 8156794"/>
                <a:gd name="connsiteY4" fmla="*/ 13224 h 2933483"/>
                <a:gd name="connsiteX5" fmla="*/ 4068271 w 8156794"/>
                <a:gd name="connsiteY5" fmla="*/ 1432121 h 2933483"/>
                <a:gd name="connsiteX6" fmla="*/ 8156794 w 8156794"/>
                <a:gd name="connsiteY6" fmla="*/ 0 h 2933483"/>
                <a:gd name="connsiteX0" fmla="*/ 8123689 w 8145760"/>
                <a:gd name="connsiteY0" fmla="*/ 13560 h 2920259"/>
                <a:gd name="connsiteX1" fmla="*/ 8145760 w 8145760"/>
                <a:gd name="connsiteY1" fmla="*/ 1579944 h 2920259"/>
                <a:gd name="connsiteX2" fmla="*/ 4123353 w 8145760"/>
                <a:gd name="connsiteY2" fmla="*/ 2919505 h 2920259"/>
                <a:gd name="connsiteX3" fmla="*/ 2295 w 8145760"/>
                <a:gd name="connsiteY3" fmla="*/ 1470941 h 2920259"/>
                <a:gd name="connsiteX4" fmla="*/ 767 w 8145760"/>
                <a:gd name="connsiteY4" fmla="*/ 0 h 2920259"/>
                <a:gd name="connsiteX5" fmla="*/ 4068271 w 8145760"/>
                <a:gd name="connsiteY5" fmla="*/ 1418897 h 2920259"/>
                <a:gd name="connsiteX6" fmla="*/ 8123689 w 8145760"/>
                <a:gd name="connsiteY6" fmla="*/ 13560 h 2920259"/>
                <a:gd name="connsiteX0" fmla="*/ 8178863 w 8178863"/>
                <a:gd name="connsiteY0" fmla="*/ 26952 h 2920259"/>
                <a:gd name="connsiteX1" fmla="*/ 8145760 w 8178863"/>
                <a:gd name="connsiteY1" fmla="*/ 1579944 h 2920259"/>
                <a:gd name="connsiteX2" fmla="*/ 4123353 w 8178863"/>
                <a:gd name="connsiteY2" fmla="*/ 2919505 h 2920259"/>
                <a:gd name="connsiteX3" fmla="*/ 2295 w 8178863"/>
                <a:gd name="connsiteY3" fmla="*/ 1470941 h 2920259"/>
                <a:gd name="connsiteX4" fmla="*/ 767 w 8178863"/>
                <a:gd name="connsiteY4" fmla="*/ 0 h 2920259"/>
                <a:gd name="connsiteX5" fmla="*/ 4068271 w 8178863"/>
                <a:gd name="connsiteY5" fmla="*/ 1418897 h 2920259"/>
                <a:gd name="connsiteX6" fmla="*/ 8178863 w 8178863"/>
                <a:gd name="connsiteY6" fmla="*/ 26952 h 2920259"/>
                <a:gd name="connsiteX0" fmla="*/ 8167827 w 8167827"/>
                <a:gd name="connsiteY0" fmla="*/ 40343 h 2920259"/>
                <a:gd name="connsiteX1" fmla="*/ 8145760 w 8167827"/>
                <a:gd name="connsiteY1" fmla="*/ 1579944 h 2920259"/>
                <a:gd name="connsiteX2" fmla="*/ 4123353 w 8167827"/>
                <a:gd name="connsiteY2" fmla="*/ 2919505 h 2920259"/>
                <a:gd name="connsiteX3" fmla="*/ 2295 w 8167827"/>
                <a:gd name="connsiteY3" fmla="*/ 1470941 h 2920259"/>
                <a:gd name="connsiteX4" fmla="*/ 767 w 8167827"/>
                <a:gd name="connsiteY4" fmla="*/ 0 h 2920259"/>
                <a:gd name="connsiteX5" fmla="*/ 4068271 w 8167827"/>
                <a:gd name="connsiteY5" fmla="*/ 1418897 h 2920259"/>
                <a:gd name="connsiteX6" fmla="*/ 8167827 w 8167827"/>
                <a:gd name="connsiteY6" fmla="*/ 40343 h 2920259"/>
                <a:gd name="connsiteX0" fmla="*/ 8123687 w 8145760"/>
                <a:gd name="connsiteY0" fmla="*/ 53735 h 2920259"/>
                <a:gd name="connsiteX1" fmla="*/ 8145760 w 8145760"/>
                <a:gd name="connsiteY1" fmla="*/ 1579944 h 2920259"/>
                <a:gd name="connsiteX2" fmla="*/ 4123353 w 8145760"/>
                <a:gd name="connsiteY2" fmla="*/ 2919505 h 2920259"/>
                <a:gd name="connsiteX3" fmla="*/ 2295 w 8145760"/>
                <a:gd name="connsiteY3" fmla="*/ 1470941 h 2920259"/>
                <a:gd name="connsiteX4" fmla="*/ 767 w 8145760"/>
                <a:gd name="connsiteY4" fmla="*/ 0 h 2920259"/>
                <a:gd name="connsiteX5" fmla="*/ 4068271 w 8145760"/>
                <a:gd name="connsiteY5" fmla="*/ 1418897 h 2920259"/>
                <a:gd name="connsiteX6" fmla="*/ 8123687 w 8145760"/>
                <a:gd name="connsiteY6" fmla="*/ 53735 h 2920259"/>
                <a:gd name="connsiteX0" fmla="*/ 8161918 w 8161918"/>
                <a:gd name="connsiteY0" fmla="*/ 0 h 2943855"/>
                <a:gd name="connsiteX1" fmla="*/ 8145760 w 8161918"/>
                <a:gd name="connsiteY1" fmla="*/ 1603540 h 2943855"/>
                <a:gd name="connsiteX2" fmla="*/ 4123353 w 8161918"/>
                <a:gd name="connsiteY2" fmla="*/ 2943101 h 2943855"/>
                <a:gd name="connsiteX3" fmla="*/ 2295 w 8161918"/>
                <a:gd name="connsiteY3" fmla="*/ 1494537 h 2943855"/>
                <a:gd name="connsiteX4" fmla="*/ 767 w 8161918"/>
                <a:gd name="connsiteY4" fmla="*/ 23596 h 2943855"/>
                <a:gd name="connsiteX5" fmla="*/ 4068271 w 8161918"/>
                <a:gd name="connsiteY5" fmla="*/ 1442493 h 2943855"/>
                <a:gd name="connsiteX6" fmla="*/ 8161918 w 8161918"/>
                <a:gd name="connsiteY6" fmla="*/ 0 h 2943855"/>
                <a:gd name="connsiteX0" fmla="*/ 8144926 w 8145760"/>
                <a:gd name="connsiteY0" fmla="*/ 43424 h 2920259"/>
                <a:gd name="connsiteX1" fmla="*/ 8145760 w 8145760"/>
                <a:gd name="connsiteY1" fmla="*/ 1579944 h 2920259"/>
                <a:gd name="connsiteX2" fmla="*/ 4123353 w 8145760"/>
                <a:gd name="connsiteY2" fmla="*/ 2919505 h 2920259"/>
                <a:gd name="connsiteX3" fmla="*/ 2295 w 8145760"/>
                <a:gd name="connsiteY3" fmla="*/ 1470941 h 2920259"/>
                <a:gd name="connsiteX4" fmla="*/ 767 w 8145760"/>
                <a:gd name="connsiteY4" fmla="*/ 0 h 2920259"/>
                <a:gd name="connsiteX5" fmla="*/ 4068271 w 8145760"/>
                <a:gd name="connsiteY5" fmla="*/ 1418897 h 2920259"/>
                <a:gd name="connsiteX6" fmla="*/ 8144926 w 8145760"/>
                <a:gd name="connsiteY6" fmla="*/ 43424 h 2920259"/>
                <a:gd name="connsiteX0" fmla="*/ 8161918 w 8161918"/>
                <a:gd name="connsiteY0" fmla="*/ 0 h 2959321"/>
                <a:gd name="connsiteX1" fmla="*/ 8145760 w 8161918"/>
                <a:gd name="connsiteY1" fmla="*/ 1619006 h 2959321"/>
                <a:gd name="connsiteX2" fmla="*/ 4123353 w 8161918"/>
                <a:gd name="connsiteY2" fmla="*/ 2958567 h 2959321"/>
                <a:gd name="connsiteX3" fmla="*/ 2295 w 8161918"/>
                <a:gd name="connsiteY3" fmla="*/ 1510003 h 2959321"/>
                <a:gd name="connsiteX4" fmla="*/ 767 w 8161918"/>
                <a:gd name="connsiteY4" fmla="*/ 39062 h 2959321"/>
                <a:gd name="connsiteX5" fmla="*/ 4068271 w 8161918"/>
                <a:gd name="connsiteY5" fmla="*/ 1457959 h 2959321"/>
                <a:gd name="connsiteX6" fmla="*/ 8161918 w 8161918"/>
                <a:gd name="connsiteY6" fmla="*/ 0 h 2959321"/>
                <a:gd name="connsiteX0" fmla="*/ 8161918 w 8162752"/>
                <a:gd name="connsiteY0" fmla="*/ 0 h 2959488"/>
                <a:gd name="connsiteX1" fmla="*/ 8162752 w 8162752"/>
                <a:gd name="connsiteY1" fmla="*/ 1629317 h 2959488"/>
                <a:gd name="connsiteX2" fmla="*/ 4123353 w 8162752"/>
                <a:gd name="connsiteY2" fmla="*/ 2958567 h 2959488"/>
                <a:gd name="connsiteX3" fmla="*/ 2295 w 8162752"/>
                <a:gd name="connsiteY3" fmla="*/ 1510003 h 2959488"/>
                <a:gd name="connsiteX4" fmla="*/ 767 w 8162752"/>
                <a:gd name="connsiteY4" fmla="*/ 39062 h 2959488"/>
                <a:gd name="connsiteX5" fmla="*/ 4068271 w 8162752"/>
                <a:gd name="connsiteY5" fmla="*/ 1457959 h 2959488"/>
                <a:gd name="connsiteX6" fmla="*/ 8161918 w 8162752"/>
                <a:gd name="connsiteY6" fmla="*/ 0 h 2959488"/>
                <a:gd name="connsiteX0" fmla="*/ 8165930 w 8166764"/>
                <a:gd name="connsiteY0" fmla="*/ 7337 h 2966825"/>
                <a:gd name="connsiteX1" fmla="*/ 8166764 w 8166764"/>
                <a:gd name="connsiteY1" fmla="*/ 1636654 h 2966825"/>
                <a:gd name="connsiteX2" fmla="*/ 4127365 w 8166764"/>
                <a:gd name="connsiteY2" fmla="*/ 2965904 h 2966825"/>
                <a:gd name="connsiteX3" fmla="*/ 6307 w 8166764"/>
                <a:gd name="connsiteY3" fmla="*/ 1517340 h 2966825"/>
                <a:gd name="connsiteX4" fmla="*/ 532 w 8166764"/>
                <a:gd name="connsiteY4" fmla="*/ 0 h 2966825"/>
                <a:gd name="connsiteX5" fmla="*/ 4072283 w 8166764"/>
                <a:gd name="connsiteY5" fmla="*/ 1465296 h 2966825"/>
                <a:gd name="connsiteX6" fmla="*/ 8165930 w 8166764"/>
                <a:gd name="connsiteY6" fmla="*/ 7337 h 2966825"/>
                <a:gd name="connsiteX0" fmla="*/ 8168119 w 8168953"/>
                <a:gd name="connsiteY0" fmla="*/ 7337 h 2966682"/>
                <a:gd name="connsiteX1" fmla="*/ 8168953 w 8168953"/>
                <a:gd name="connsiteY1" fmla="*/ 1636654 h 2966682"/>
                <a:gd name="connsiteX2" fmla="*/ 4129554 w 8168953"/>
                <a:gd name="connsiteY2" fmla="*/ 2965904 h 2966682"/>
                <a:gd name="connsiteX3" fmla="*/ 0 w 8168953"/>
                <a:gd name="connsiteY3" fmla="*/ 1527651 h 2966682"/>
                <a:gd name="connsiteX4" fmla="*/ 2721 w 8168953"/>
                <a:gd name="connsiteY4" fmla="*/ 0 h 2966682"/>
                <a:gd name="connsiteX5" fmla="*/ 4074472 w 8168953"/>
                <a:gd name="connsiteY5" fmla="*/ 1465296 h 2966682"/>
                <a:gd name="connsiteX6" fmla="*/ 8168119 w 8168953"/>
                <a:gd name="connsiteY6" fmla="*/ 7337 h 2966682"/>
                <a:gd name="connsiteX0" fmla="*/ 8168119 w 8168953"/>
                <a:gd name="connsiteY0" fmla="*/ 7337 h 3100377"/>
                <a:gd name="connsiteX1" fmla="*/ 8168953 w 8168953"/>
                <a:gd name="connsiteY1" fmla="*/ 1636654 h 3100377"/>
                <a:gd name="connsiteX2" fmla="*/ 4118520 w 8168953"/>
                <a:gd name="connsiteY2" fmla="*/ 3099826 h 3100377"/>
                <a:gd name="connsiteX3" fmla="*/ 0 w 8168953"/>
                <a:gd name="connsiteY3" fmla="*/ 1527651 h 3100377"/>
                <a:gd name="connsiteX4" fmla="*/ 2721 w 8168953"/>
                <a:gd name="connsiteY4" fmla="*/ 0 h 3100377"/>
                <a:gd name="connsiteX5" fmla="*/ 4074472 w 8168953"/>
                <a:gd name="connsiteY5" fmla="*/ 1465296 h 3100377"/>
                <a:gd name="connsiteX6" fmla="*/ 8168119 w 8168953"/>
                <a:gd name="connsiteY6" fmla="*/ 7337 h 3100377"/>
                <a:gd name="connsiteX0" fmla="*/ 8168119 w 8168953"/>
                <a:gd name="connsiteY0" fmla="*/ 7337 h 3100429"/>
                <a:gd name="connsiteX1" fmla="*/ 8168953 w 8168953"/>
                <a:gd name="connsiteY1" fmla="*/ 1636654 h 3100429"/>
                <a:gd name="connsiteX2" fmla="*/ 4118520 w 8168953"/>
                <a:gd name="connsiteY2" fmla="*/ 3099826 h 3100429"/>
                <a:gd name="connsiteX3" fmla="*/ 0 w 8168953"/>
                <a:gd name="connsiteY3" fmla="*/ 1527651 h 3100429"/>
                <a:gd name="connsiteX4" fmla="*/ 2721 w 8168953"/>
                <a:gd name="connsiteY4" fmla="*/ 0 h 3100429"/>
                <a:gd name="connsiteX5" fmla="*/ 4074472 w 8168953"/>
                <a:gd name="connsiteY5" fmla="*/ 1465296 h 3100429"/>
                <a:gd name="connsiteX6" fmla="*/ 8168119 w 8168953"/>
                <a:gd name="connsiteY6" fmla="*/ 7337 h 3100429"/>
                <a:gd name="connsiteX0" fmla="*/ 8165849 w 8166683"/>
                <a:gd name="connsiteY0" fmla="*/ 7337 h 3099826"/>
                <a:gd name="connsiteX1" fmla="*/ 8166683 w 8166683"/>
                <a:gd name="connsiteY1" fmla="*/ 1636654 h 3099826"/>
                <a:gd name="connsiteX2" fmla="*/ 4116250 w 8166683"/>
                <a:gd name="connsiteY2" fmla="*/ 3099826 h 3099826"/>
                <a:gd name="connsiteX3" fmla="*/ 8764 w 8166683"/>
                <a:gd name="connsiteY3" fmla="*/ 1634789 h 3099826"/>
                <a:gd name="connsiteX4" fmla="*/ 451 w 8166683"/>
                <a:gd name="connsiteY4" fmla="*/ 0 h 3099826"/>
                <a:gd name="connsiteX5" fmla="*/ 4072202 w 8166683"/>
                <a:gd name="connsiteY5" fmla="*/ 1465296 h 3099826"/>
                <a:gd name="connsiteX6" fmla="*/ 8165849 w 8166683"/>
                <a:gd name="connsiteY6" fmla="*/ 7337 h 3099826"/>
                <a:gd name="connsiteX0" fmla="*/ 8165849 w 8166683"/>
                <a:gd name="connsiteY0" fmla="*/ 7337 h 3099826"/>
                <a:gd name="connsiteX1" fmla="*/ 8166683 w 8166683"/>
                <a:gd name="connsiteY1" fmla="*/ 1636654 h 3099826"/>
                <a:gd name="connsiteX2" fmla="*/ 4116250 w 8166683"/>
                <a:gd name="connsiteY2" fmla="*/ 3099826 h 3099826"/>
                <a:gd name="connsiteX3" fmla="*/ 8764 w 8166683"/>
                <a:gd name="connsiteY3" fmla="*/ 1634789 h 3099826"/>
                <a:gd name="connsiteX4" fmla="*/ 451 w 8166683"/>
                <a:gd name="connsiteY4" fmla="*/ 0 h 3099826"/>
                <a:gd name="connsiteX5" fmla="*/ 4072202 w 8166683"/>
                <a:gd name="connsiteY5" fmla="*/ 1465296 h 3099826"/>
                <a:gd name="connsiteX6" fmla="*/ 8165849 w 8166683"/>
                <a:gd name="connsiteY6" fmla="*/ 7337 h 3099826"/>
                <a:gd name="connsiteX0" fmla="*/ 8165849 w 8166683"/>
                <a:gd name="connsiteY0" fmla="*/ 7337 h 3099826"/>
                <a:gd name="connsiteX1" fmla="*/ 8166683 w 8166683"/>
                <a:gd name="connsiteY1" fmla="*/ 1636654 h 3099826"/>
                <a:gd name="connsiteX2" fmla="*/ 4116250 w 8166683"/>
                <a:gd name="connsiteY2" fmla="*/ 3099826 h 3099826"/>
                <a:gd name="connsiteX3" fmla="*/ 8764 w 8166683"/>
                <a:gd name="connsiteY3" fmla="*/ 1634789 h 3099826"/>
                <a:gd name="connsiteX4" fmla="*/ 451 w 8166683"/>
                <a:gd name="connsiteY4" fmla="*/ 0 h 3099826"/>
                <a:gd name="connsiteX5" fmla="*/ 4061168 w 8166683"/>
                <a:gd name="connsiteY5" fmla="*/ 1438511 h 3099826"/>
                <a:gd name="connsiteX6" fmla="*/ 8165849 w 8166683"/>
                <a:gd name="connsiteY6" fmla="*/ 7337 h 3099826"/>
                <a:gd name="connsiteX0" fmla="*/ 8165849 w 8166683"/>
                <a:gd name="connsiteY0" fmla="*/ 7337 h 3099826"/>
                <a:gd name="connsiteX1" fmla="*/ 8166683 w 8166683"/>
                <a:gd name="connsiteY1" fmla="*/ 1636654 h 3099826"/>
                <a:gd name="connsiteX2" fmla="*/ 4116250 w 8166683"/>
                <a:gd name="connsiteY2" fmla="*/ 3099826 h 3099826"/>
                <a:gd name="connsiteX3" fmla="*/ 8764 w 8166683"/>
                <a:gd name="connsiteY3" fmla="*/ 1634789 h 3099826"/>
                <a:gd name="connsiteX4" fmla="*/ 451 w 8166683"/>
                <a:gd name="connsiteY4" fmla="*/ 0 h 3099826"/>
                <a:gd name="connsiteX5" fmla="*/ 4061168 w 8166683"/>
                <a:gd name="connsiteY5" fmla="*/ 1438511 h 3099826"/>
                <a:gd name="connsiteX6" fmla="*/ 8165849 w 8166683"/>
                <a:gd name="connsiteY6" fmla="*/ 7337 h 30998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8166683" h="3099826">
                  <a:moveTo>
                    <a:pt x="8165849" y="7337"/>
                  </a:moveTo>
                  <a:lnTo>
                    <a:pt x="8166683" y="1636654"/>
                  </a:lnTo>
                  <a:cubicBezTo>
                    <a:pt x="7917761" y="2728489"/>
                    <a:pt x="5475903" y="3100137"/>
                    <a:pt x="4116250" y="3099826"/>
                  </a:cubicBezTo>
                  <a:cubicBezTo>
                    <a:pt x="2756597" y="3099515"/>
                    <a:pt x="245424" y="2744647"/>
                    <a:pt x="8764" y="1634789"/>
                  </a:cubicBezTo>
                  <a:cubicBezTo>
                    <a:pt x="11928" y="1215900"/>
                    <a:pt x="-2713" y="418889"/>
                    <a:pt x="451" y="0"/>
                  </a:cubicBezTo>
                  <a:cubicBezTo>
                    <a:pt x="385485" y="953840"/>
                    <a:pt x="2700268" y="1437288"/>
                    <a:pt x="4061168" y="1438511"/>
                  </a:cubicBezTo>
                  <a:cubicBezTo>
                    <a:pt x="5422068" y="1439734"/>
                    <a:pt x="7793228" y="1089449"/>
                    <a:pt x="8165849" y="7337"/>
                  </a:cubicBezTo>
                  <a:close/>
                </a:path>
              </a:pathLst>
            </a:custGeom>
            <a:gradFill>
              <a:gsLst>
                <a:gs pos="0">
                  <a:srgbClr val="B8C2C9"/>
                </a:gs>
                <a:gs pos="21000">
                  <a:schemeClr val="bg1"/>
                </a:gs>
                <a:gs pos="60000">
                  <a:srgbClr val="D6DCE0"/>
                </a:gs>
                <a:gs pos="100000">
                  <a:srgbClr val="B8C2C9"/>
                </a:gs>
              </a:gsLst>
              <a:lin ang="0" scaled="0"/>
            </a:gra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                   </a:t>
              </a:r>
            </a:p>
          </p:txBody>
        </p:sp>
        <p:sp>
          <p:nvSpPr>
            <p:cNvPr id="94" name="Oval 93">
              <a:extLst>
                <a:ext uri="{FF2B5EF4-FFF2-40B4-BE49-F238E27FC236}">
                  <a16:creationId xmlns:a16="http://schemas.microsoft.com/office/drawing/2014/main" id="{68AC8982-4523-4EBF-550D-2D332BC5D1DA}"/>
                </a:ext>
              </a:extLst>
            </p:cNvPr>
            <p:cNvSpPr/>
            <p:nvPr/>
          </p:nvSpPr>
          <p:spPr>
            <a:xfrm>
              <a:off x="7494729" y="2774731"/>
              <a:ext cx="1480163" cy="579140"/>
            </a:xfrm>
            <a:prstGeom prst="ellipse">
              <a:avLst/>
            </a:prstGeom>
            <a:solidFill>
              <a:srgbClr val="B8C2C9"/>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              </a:t>
              </a:r>
            </a:p>
          </p:txBody>
        </p:sp>
        <p:grpSp>
          <p:nvGrpSpPr>
            <p:cNvPr id="95" name="Group 94">
              <a:extLst>
                <a:ext uri="{FF2B5EF4-FFF2-40B4-BE49-F238E27FC236}">
                  <a16:creationId xmlns:a16="http://schemas.microsoft.com/office/drawing/2014/main" id="{BE57BE9E-8723-C97C-4D63-6DB33E718269}"/>
                </a:ext>
              </a:extLst>
            </p:cNvPr>
            <p:cNvGrpSpPr/>
            <p:nvPr/>
          </p:nvGrpSpPr>
          <p:grpSpPr>
            <a:xfrm>
              <a:off x="7713663" y="2848339"/>
              <a:ext cx="1042107" cy="425543"/>
              <a:chOff x="7786941" y="2884917"/>
              <a:chExt cx="897649" cy="353919"/>
            </a:xfrm>
          </p:grpSpPr>
          <p:sp>
            <p:nvSpPr>
              <p:cNvPr id="96" name="Freeform 126">
                <a:extLst>
                  <a:ext uri="{FF2B5EF4-FFF2-40B4-BE49-F238E27FC236}">
                    <a16:creationId xmlns:a16="http://schemas.microsoft.com/office/drawing/2014/main" id="{F69892C2-EE9A-A987-09DD-942EAA585879}"/>
                  </a:ext>
                </a:extLst>
              </p:cNvPr>
              <p:cNvSpPr/>
              <p:nvPr/>
            </p:nvSpPr>
            <p:spPr>
              <a:xfrm>
                <a:off x="7811770" y="2884917"/>
                <a:ext cx="849158" cy="198115"/>
              </a:xfrm>
              <a:custGeom>
                <a:avLst/>
                <a:gdLst>
                  <a:gd name="connsiteX0" fmla="*/ 3725333 w 4588933"/>
                  <a:gd name="connsiteY0" fmla="*/ 0 h 1049866"/>
                  <a:gd name="connsiteX1" fmla="*/ 4588933 w 4588933"/>
                  <a:gd name="connsiteY1" fmla="*/ 270933 h 1049866"/>
                  <a:gd name="connsiteX2" fmla="*/ 3962400 w 4588933"/>
                  <a:gd name="connsiteY2" fmla="*/ 541866 h 1049866"/>
                  <a:gd name="connsiteX3" fmla="*/ 3742267 w 4588933"/>
                  <a:gd name="connsiteY3" fmla="*/ 457200 h 1049866"/>
                  <a:gd name="connsiteX4" fmla="*/ 2269067 w 4588933"/>
                  <a:gd name="connsiteY4" fmla="*/ 1049866 h 1049866"/>
                  <a:gd name="connsiteX5" fmla="*/ 880533 w 4588933"/>
                  <a:gd name="connsiteY5" fmla="*/ 457200 h 1049866"/>
                  <a:gd name="connsiteX6" fmla="*/ 592667 w 4588933"/>
                  <a:gd name="connsiteY6" fmla="*/ 541866 h 1049866"/>
                  <a:gd name="connsiteX7" fmla="*/ 0 w 4588933"/>
                  <a:gd name="connsiteY7" fmla="*/ 254000 h 1049866"/>
                  <a:gd name="connsiteX8" fmla="*/ 880533 w 4588933"/>
                  <a:gd name="connsiteY8" fmla="*/ 16933 h 1049866"/>
                  <a:gd name="connsiteX9" fmla="*/ 2302933 w 4588933"/>
                  <a:gd name="connsiteY9" fmla="*/ 626533 h 1049866"/>
                  <a:gd name="connsiteX10" fmla="*/ 3725333 w 4588933"/>
                  <a:gd name="connsiteY10" fmla="*/ 0 h 1049866"/>
                  <a:gd name="connsiteX0" fmla="*/ 3725333 w 4641485"/>
                  <a:gd name="connsiteY0" fmla="*/ 0 h 1049866"/>
                  <a:gd name="connsiteX1" fmla="*/ 4641485 w 4641485"/>
                  <a:gd name="connsiteY1" fmla="*/ 239402 h 1049866"/>
                  <a:gd name="connsiteX2" fmla="*/ 3962400 w 4641485"/>
                  <a:gd name="connsiteY2" fmla="*/ 541866 h 1049866"/>
                  <a:gd name="connsiteX3" fmla="*/ 3742267 w 4641485"/>
                  <a:gd name="connsiteY3" fmla="*/ 457200 h 1049866"/>
                  <a:gd name="connsiteX4" fmla="*/ 2269067 w 4641485"/>
                  <a:gd name="connsiteY4" fmla="*/ 1049866 h 1049866"/>
                  <a:gd name="connsiteX5" fmla="*/ 880533 w 4641485"/>
                  <a:gd name="connsiteY5" fmla="*/ 457200 h 1049866"/>
                  <a:gd name="connsiteX6" fmla="*/ 592667 w 4641485"/>
                  <a:gd name="connsiteY6" fmla="*/ 541866 h 1049866"/>
                  <a:gd name="connsiteX7" fmla="*/ 0 w 4641485"/>
                  <a:gd name="connsiteY7" fmla="*/ 254000 h 1049866"/>
                  <a:gd name="connsiteX8" fmla="*/ 880533 w 4641485"/>
                  <a:gd name="connsiteY8" fmla="*/ 16933 h 1049866"/>
                  <a:gd name="connsiteX9" fmla="*/ 2302933 w 4641485"/>
                  <a:gd name="connsiteY9" fmla="*/ 626533 h 1049866"/>
                  <a:gd name="connsiteX10" fmla="*/ 3725333 w 4641485"/>
                  <a:gd name="connsiteY10" fmla="*/ 0 h 1049866"/>
                  <a:gd name="connsiteX0" fmla="*/ 3756864 w 4673016"/>
                  <a:gd name="connsiteY0" fmla="*/ 0 h 1049866"/>
                  <a:gd name="connsiteX1" fmla="*/ 4673016 w 4673016"/>
                  <a:gd name="connsiteY1" fmla="*/ 239402 h 1049866"/>
                  <a:gd name="connsiteX2" fmla="*/ 3993931 w 4673016"/>
                  <a:gd name="connsiteY2" fmla="*/ 541866 h 1049866"/>
                  <a:gd name="connsiteX3" fmla="*/ 3773798 w 4673016"/>
                  <a:gd name="connsiteY3" fmla="*/ 457200 h 1049866"/>
                  <a:gd name="connsiteX4" fmla="*/ 2300598 w 4673016"/>
                  <a:gd name="connsiteY4" fmla="*/ 1049866 h 1049866"/>
                  <a:gd name="connsiteX5" fmla="*/ 912064 w 4673016"/>
                  <a:gd name="connsiteY5" fmla="*/ 457200 h 1049866"/>
                  <a:gd name="connsiteX6" fmla="*/ 624198 w 4673016"/>
                  <a:gd name="connsiteY6" fmla="*/ 541866 h 1049866"/>
                  <a:gd name="connsiteX7" fmla="*/ 0 w 4673016"/>
                  <a:gd name="connsiteY7" fmla="*/ 232979 h 1049866"/>
                  <a:gd name="connsiteX8" fmla="*/ 912064 w 4673016"/>
                  <a:gd name="connsiteY8" fmla="*/ 16933 h 1049866"/>
                  <a:gd name="connsiteX9" fmla="*/ 2334464 w 4673016"/>
                  <a:gd name="connsiteY9" fmla="*/ 626533 h 1049866"/>
                  <a:gd name="connsiteX10" fmla="*/ 3756864 w 4673016"/>
                  <a:gd name="connsiteY10" fmla="*/ 0 h 1049866"/>
                  <a:gd name="connsiteX0" fmla="*/ 3756864 w 4673016"/>
                  <a:gd name="connsiteY0" fmla="*/ 0 h 1049866"/>
                  <a:gd name="connsiteX1" fmla="*/ 4673016 w 4673016"/>
                  <a:gd name="connsiteY1" fmla="*/ 239402 h 1049866"/>
                  <a:gd name="connsiteX2" fmla="*/ 3993931 w 4673016"/>
                  <a:gd name="connsiteY2" fmla="*/ 541866 h 1049866"/>
                  <a:gd name="connsiteX3" fmla="*/ 3784308 w 4673016"/>
                  <a:gd name="connsiteY3" fmla="*/ 404648 h 1049866"/>
                  <a:gd name="connsiteX4" fmla="*/ 2300598 w 4673016"/>
                  <a:gd name="connsiteY4" fmla="*/ 1049866 h 1049866"/>
                  <a:gd name="connsiteX5" fmla="*/ 912064 w 4673016"/>
                  <a:gd name="connsiteY5" fmla="*/ 457200 h 1049866"/>
                  <a:gd name="connsiteX6" fmla="*/ 624198 w 4673016"/>
                  <a:gd name="connsiteY6" fmla="*/ 541866 h 1049866"/>
                  <a:gd name="connsiteX7" fmla="*/ 0 w 4673016"/>
                  <a:gd name="connsiteY7" fmla="*/ 232979 h 1049866"/>
                  <a:gd name="connsiteX8" fmla="*/ 912064 w 4673016"/>
                  <a:gd name="connsiteY8" fmla="*/ 16933 h 1049866"/>
                  <a:gd name="connsiteX9" fmla="*/ 2334464 w 4673016"/>
                  <a:gd name="connsiteY9" fmla="*/ 626533 h 1049866"/>
                  <a:gd name="connsiteX10" fmla="*/ 3756864 w 4673016"/>
                  <a:gd name="connsiteY10" fmla="*/ 0 h 1049866"/>
                  <a:gd name="connsiteX0" fmla="*/ 3756864 w 4673016"/>
                  <a:gd name="connsiteY0" fmla="*/ 0 h 1049866"/>
                  <a:gd name="connsiteX1" fmla="*/ 4673016 w 4673016"/>
                  <a:gd name="connsiteY1" fmla="*/ 239402 h 1049866"/>
                  <a:gd name="connsiteX2" fmla="*/ 3993931 w 4673016"/>
                  <a:gd name="connsiteY2" fmla="*/ 541866 h 1049866"/>
                  <a:gd name="connsiteX3" fmla="*/ 3794818 w 4673016"/>
                  <a:gd name="connsiteY3" fmla="*/ 436179 h 1049866"/>
                  <a:gd name="connsiteX4" fmla="*/ 2300598 w 4673016"/>
                  <a:gd name="connsiteY4" fmla="*/ 1049866 h 1049866"/>
                  <a:gd name="connsiteX5" fmla="*/ 912064 w 4673016"/>
                  <a:gd name="connsiteY5" fmla="*/ 457200 h 1049866"/>
                  <a:gd name="connsiteX6" fmla="*/ 624198 w 4673016"/>
                  <a:gd name="connsiteY6" fmla="*/ 541866 h 1049866"/>
                  <a:gd name="connsiteX7" fmla="*/ 0 w 4673016"/>
                  <a:gd name="connsiteY7" fmla="*/ 232979 h 1049866"/>
                  <a:gd name="connsiteX8" fmla="*/ 912064 w 4673016"/>
                  <a:gd name="connsiteY8" fmla="*/ 16933 h 1049866"/>
                  <a:gd name="connsiteX9" fmla="*/ 2334464 w 4673016"/>
                  <a:gd name="connsiteY9" fmla="*/ 626533 h 1049866"/>
                  <a:gd name="connsiteX10" fmla="*/ 3756864 w 4673016"/>
                  <a:gd name="connsiteY10" fmla="*/ 0 h 1049866"/>
                  <a:gd name="connsiteX0" fmla="*/ 3756864 w 4673016"/>
                  <a:gd name="connsiteY0" fmla="*/ 0 h 1049866"/>
                  <a:gd name="connsiteX1" fmla="*/ 4673016 w 4673016"/>
                  <a:gd name="connsiteY1" fmla="*/ 239402 h 1049866"/>
                  <a:gd name="connsiteX2" fmla="*/ 3993931 w 4673016"/>
                  <a:gd name="connsiteY2" fmla="*/ 541866 h 1049866"/>
                  <a:gd name="connsiteX3" fmla="*/ 3794818 w 4673016"/>
                  <a:gd name="connsiteY3" fmla="*/ 436179 h 1049866"/>
                  <a:gd name="connsiteX4" fmla="*/ 2300598 w 4673016"/>
                  <a:gd name="connsiteY4" fmla="*/ 1049866 h 1049866"/>
                  <a:gd name="connsiteX5" fmla="*/ 912064 w 4673016"/>
                  <a:gd name="connsiteY5" fmla="*/ 457200 h 1049866"/>
                  <a:gd name="connsiteX6" fmla="*/ 624198 w 4673016"/>
                  <a:gd name="connsiteY6" fmla="*/ 541866 h 1049866"/>
                  <a:gd name="connsiteX7" fmla="*/ 0 w 4673016"/>
                  <a:gd name="connsiteY7" fmla="*/ 232979 h 1049866"/>
                  <a:gd name="connsiteX8" fmla="*/ 912064 w 4673016"/>
                  <a:gd name="connsiteY8" fmla="*/ 16933 h 1049866"/>
                  <a:gd name="connsiteX9" fmla="*/ 2323954 w 4673016"/>
                  <a:gd name="connsiteY9" fmla="*/ 616023 h 1049866"/>
                  <a:gd name="connsiteX10" fmla="*/ 3756864 w 4673016"/>
                  <a:gd name="connsiteY10" fmla="*/ 0 h 1049866"/>
                  <a:gd name="connsiteX0" fmla="*/ 3756864 w 4673016"/>
                  <a:gd name="connsiteY0" fmla="*/ 0 h 1049866"/>
                  <a:gd name="connsiteX1" fmla="*/ 4673016 w 4673016"/>
                  <a:gd name="connsiteY1" fmla="*/ 239402 h 1049866"/>
                  <a:gd name="connsiteX2" fmla="*/ 3993931 w 4673016"/>
                  <a:gd name="connsiteY2" fmla="*/ 541866 h 1049866"/>
                  <a:gd name="connsiteX3" fmla="*/ 3794818 w 4673016"/>
                  <a:gd name="connsiteY3" fmla="*/ 436179 h 1049866"/>
                  <a:gd name="connsiteX4" fmla="*/ 2300598 w 4673016"/>
                  <a:gd name="connsiteY4" fmla="*/ 1049866 h 1049866"/>
                  <a:gd name="connsiteX5" fmla="*/ 912064 w 4673016"/>
                  <a:gd name="connsiteY5" fmla="*/ 457200 h 1049866"/>
                  <a:gd name="connsiteX6" fmla="*/ 624198 w 4673016"/>
                  <a:gd name="connsiteY6" fmla="*/ 541866 h 1049866"/>
                  <a:gd name="connsiteX7" fmla="*/ 0 w 4673016"/>
                  <a:gd name="connsiteY7" fmla="*/ 275021 h 1049866"/>
                  <a:gd name="connsiteX8" fmla="*/ 912064 w 4673016"/>
                  <a:gd name="connsiteY8" fmla="*/ 16933 h 1049866"/>
                  <a:gd name="connsiteX9" fmla="*/ 2323954 w 4673016"/>
                  <a:gd name="connsiteY9" fmla="*/ 616023 h 1049866"/>
                  <a:gd name="connsiteX10" fmla="*/ 3756864 w 4673016"/>
                  <a:gd name="connsiteY10" fmla="*/ 0 h 1049866"/>
                  <a:gd name="connsiteX0" fmla="*/ 3756864 w 4673016"/>
                  <a:gd name="connsiteY0" fmla="*/ 0 h 1049866"/>
                  <a:gd name="connsiteX1" fmla="*/ 4673016 w 4673016"/>
                  <a:gd name="connsiteY1" fmla="*/ 239402 h 1049866"/>
                  <a:gd name="connsiteX2" fmla="*/ 3993931 w 4673016"/>
                  <a:gd name="connsiteY2" fmla="*/ 541866 h 1049866"/>
                  <a:gd name="connsiteX3" fmla="*/ 3815839 w 4673016"/>
                  <a:gd name="connsiteY3" fmla="*/ 467710 h 1049866"/>
                  <a:gd name="connsiteX4" fmla="*/ 2300598 w 4673016"/>
                  <a:gd name="connsiteY4" fmla="*/ 1049866 h 1049866"/>
                  <a:gd name="connsiteX5" fmla="*/ 912064 w 4673016"/>
                  <a:gd name="connsiteY5" fmla="*/ 457200 h 1049866"/>
                  <a:gd name="connsiteX6" fmla="*/ 624198 w 4673016"/>
                  <a:gd name="connsiteY6" fmla="*/ 541866 h 1049866"/>
                  <a:gd name="connsiteX7" fmla="*/ 0 w 4673016"/>
                  <a:gd name="connsiteY7" fmla="*/ 275021 h 1049866"/>
                  <a:gd name="connsiteX8" fmla="*/ 912064 w 4673016"/>
                  <a:gd name="connsiteY8" fmla="*/ 16933 h 1049866"/>
                  <a:gd name="connsiteX9" fmla="*/ 2323954 w 4673016"/>
                  <a:gd name="connsiteY9" fmla="*/ 616023 h 1049866"/>
                  <a:gd name="connsiteX10" fmla="*/ 3756864 w 4673016"/>
                  <a:gd name="connsiteY10" fmla="*/ 0 h 10498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4673016" h="1049866">
                    <a:moveTo>
                      <a:pt x="3756864" y="0"/>
                    </a:moveTo>
                    <a:lnTo>
                      <a:pt x="4673016" y="239402"/>
                    </a:lnTo>
                    <a:lnTo>
                      <a:pt x="3993931" y="541866"/>
                    </a:lnTo>
                    <a:lnTo>
                      <a:pt x="3815839" y="467710"/>
                    </a:lnTo>
                    <a:lnTo>
                      <a:pt x="2300598" y="1049866"/>
                    </a:lnTo>
                    <a:lnTo>
                      <a:pt x="912064" y="457200"/>
                    </a:lnTo>
                    <a:lnTo>
                      <a:pt x="624198" y="541866"/>
                    </a:lnTo>
                    <a:lnTo>
                      <a:pt x="0" y="275021"/>
                    </a:lnTo>
                    <a:lnTo>
                      <a:pt x="912064" y="16933"/>
                    </a:lnTo>
                    <a:lnTo>
                      <a:pt x="2323954" y="616023"/>
                    </a:lnTo>
                    <a:lnTo>
                      <a:pt x="3756864" y="0"/>
                    </a:lnTo>
                    <a:close/>
                  </a:path>
                </a:pathLst>
              </a:custGeom>
              <a:solidFill>
                <a:srgbClr val="0000A3"/>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97" name="Freeform 127">
                <a:extLst>
                  <a:ext uri="{FF2B5EF4-FFF2-40B4-BE49-F238E27FC236}">
                    <a16:creationId xmlns:a16="http://schemas.microsoft.com/office/drawing/2014/main" id="{67338A5D-0BBD-C82A-61A6-4B75268DA02E}"/>
                  </a:ext>
                </a:extLst>
              </p:cNvPr>
              <p:cNvSpPr/>
              <p:nvPr/>
            </p:nvSpPr>
            <p:spPr>
              <a:xfrm>
                <a:off x="8367548" y="3054383"/>
                <a:ext cx="317042" cy="170569"/>
              </a:xfrm>
              <a:custGeom>
                <a:avLst/>
                <a:gdLst>
                  <a:gd name="connsiteX0" fmla="*/ 21021 w 1744718"/>
                  <a:gd name="connsiteY0" fmla="*/ 0 h 903890"/>
                  <a:gd name="connsiteX1" fmla="*/ 1744718 w 1744718"/>
                  <a:gd name="connsiteY1" fmla="*/ 693683 h 903890"/>
                  <a:gd name="connsiteX2" fmla="*/ 1145628 w 1744718"/>
                  <a:gd name="connsiteY2" fmla="*/ 903890 h 903890"/>
                  <a:gd name="connsiteX3" fmla="*/ 0 w 1744718"/>
                  <a:gd name="connsiteY3" fmla="*/ 451945 h 903890"/>
                  <a:gd name="connsiteX4" fmla="*/ 21021 w 1744718"/>
                  <a:gd name="connsiteY4" fmla="*/ 0 h 90389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744718" h="903890">
                    <a:moveTo>
                      <a:pt x="21021" y="0"/>
                    </a:moveTo>
                    <a:lnTo>
                      <a:pt x="1744718" y="693683"/>
                    </a:lnTo>
                    <a:lnTo>
                      <a:pt x="1145628" y="903890"/>
                    </a:lnTo>
                    <a:lnTo>
                      <a:pt x="0" y="451945"/>
                    </a:lnTo>
                    <a:lnTo>
                      <a:pt x="21021" y="0"/>
                    </a:lnTo>
                    <a:close/>
                  </a:path>
                </a:pathLst>
              </a:custGeom>
              <a:solidFill>
                <a:srgbClr val="0000A3"/>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98" name="Freeform 128">
                <a:extLst>
                  <a:ext uri="{FF2B5EF4-FFF2-40B4-BE49-F238E27FC236}">
                    <a16:creationId xmlns:a16="http://schemas.microsoft.com/office/drawing/2014/main" id="{528946E3-D55F-B820-903D-795EF1E8901A}"/>
                  </a:ext>
                </a:extLst>
              </p:cNvPr>
              <p:cNvSpPr/>
              <p:nvPr/>
            </p:nvSpPr>
            <p:spPr>
              <a:xfrm>
                <a:off x="7786941" y="3054383"/>
                <a:ext cx="311312" cy="168585"/>
              </a:xfrm>
              <a:custGeom>
                <a:avLst/>
                <a:gdLst>
                  <a:gd name="connsiteX0" fmla="*/ 1702676 w 1713187"/>
                  <a:gd name="connsiteY0" fmla="*/ 0 h 893380"/>
                  <a:gd name="connsiteX1" fmla="*/ 1713187 w 1713187"/>
                  <a:gd name="connsiteY1" fmla="*/ 472966 h 893380"/>
                  <a:gd name="connsiteX2" fmla="*/ 578069 w 1713187"/>
                  <a:gd name="connsiteY2" fmla="*/ 893380 h 893380"/>
                  <a:gd name="connsiteX3" fmla="*/ 0 w 1713187"/>
                  <a:gd name="connsiteY3" fmla="*/ 693683 h 893380"/>
                  <a:gd name="connsiteX4" fmla="*/ 1702676 w 1713187"/>
                  <a:gd name="connsiteY4" fmla="*/ 0 h 89338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713187" h="893380">
                    <a:moveTo>
                      <a:pt x="1702676" y="0"/>
                    </a:moveTo>
                    <a:lnTo>
                      <a:pt x="1713187" y="472966"/>
                    </a:lnTo>
                    <a:lnTo>
                      <a:pt x="578069" y="893380"/>
                    </a:lnTo>
                    <a:lnTo>
                      <a:pt x="0" y="693683"/>
                    </a:lnTo>
                    <a:lnTo>
                      <a:pt x="1702676" y="0"/>
                    </a:lnTo>
                    <a:close/>
                  </a:path>
                </a:pathLst>
              </a:custGeom>
              <a:solidFill>
                <a:srgbClr val="0000A8"/>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99" name="Freeform 129">
                <a:extLst>
                  <a:ext uri="{FF2B5EF4-FFF2-40B4-BE49-F238E27FC236}">
                    <a16:creationId xmlns:a16="http://schemas.microsoft.com/office/drawing/2014/main" id="{3B8A407E-C7AC-5526-7142-898167E5DD03}"/>
                  </a:ext>
                </a:extLst>
              </p:cNvPr>
              <p:cNvSpPr/>
              <p:nvPr/>
            </p:nvSpPr>
            <p:spPr>
              <a:xfrm>
                <a:off x="7895013" y="2971083"/>
                <a:ext cx="676892" cy="267753"/>
              </a:xfrm>
              <a:custGeom>
                <a:avLst/>
                <a:gdLst>
                  <a:gd name="connsiteX0" fmla="*/ 599089 w 4162096"/>
                  <a:gd name="connsiteY0" fmla="*/ 273269 h 1618593"/>
                  <a:gd name="connsiteX1" fmla="*/ 882869 w 4162096"/>
                  <a:gd name="connsiteY1" fmla="*/ 199697 h 1618593"/>
                  <a:gd name="connsiteX2" fmla="*/ 2312276 w 4162096"/>
                  <a:gd name="connsiteY2" fmla="*/ 798786 h 1618593"/>
                  <a:gd name="connsiteX3" fmla="*/ 3794234 w 4162096"/>
                  <a:gd name="connsiteY3" fmla="*/ 199697 h 1618593"/>
                  <a:gd name="connsiteX4" fmla="*/ 4014951 w 4162096"/>
                  <a:gd name="connsiteY4" fmla="*/ 273269 h 1618593"/>
                  <a:gd name="connsiteX5" fmla="*/ 3058510 w 4162096"/>
                  <a:gd name="connsiteY5" fmla="*/ 641131 h 1618593"/>
                  <a:gd name="connsiteX6" fmla="*/ 3026979 w 4162096"/>
                  <a:gd name="connsiteY6" fmla="*/ 1114097 h 1618593"/>
                  <a:gd name="connsiteX7" fmla="*/ 4162096 w 4162096"/>
                  <a:gd name="connsiteY7" fmla="*/ 1545021 h 1618593"/>
                  <a:gd name="connsiteX8" fmla="*/ 3878317 w 4162096"/>
                  <a:gd name="connsiteY8" fmla="*/ 1608083 h 1618593"/>
                  <a:gd name="connsiteX9" fmla="*/ 2301765 w 4162096"/>
                  <a:gd name="connsiteY9" fmla="*/ 945931 h 1618593"/>
                  <a:gd name="connsiteX10" fmla="*/ 693682 w 4162096"/>
                  <a:gd name="connsiteY10" fmla="*/ 1618593 h 1618593"/>
                  <a:gd name="connsiteX11" fmla="*/ 430924 w 4162096"/>
                  <a:gd name="connsiteY11" fmla="*/ 1524000 h 1618593"/>
                  <a:gd name="connsiteX12" fmla="*/ 1576551 w 4162096"/>
                  <a:gd name="connsiteY12" fmla="*/ 1082566 h 1618593"/>
                  <a:gd name="connsiteX13" fmla="*/ 1545020 w 4162096"/>
                  <a:gd name="connsiteY13" fmla="*/ 609600 h 1618593"/>
                  <a:gd name="connsiteX14" fmla="*/ 0 w 4162096"/>
                  <a:gd name="connsiteY14" fmla="*/ 0 h 1618593"/>
                  <a:gd name="connsiteX15" fmla="*/ 872358 w 4162096"/>
                  <a:gd name="connsiteY15" fmla="*/ 210207 h 1618593"/>
                  <a:gd name="connsiteX16" fmla="*/ 872358 w 4162096"/>
                  <a:gd name="connsiteY16" fmla="*/ 210207 h 1618593"/>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882869 h 1418896"/>
                  <a:gd name="connsiteX13" fmla="*/ 1114096 w 3731172"/>
                  <a:gd name="connsiteY13" fmla="*/ 409903 h 1418896"/>
                  <a:gd name="connsiteX14" fmla="*/ 441434 w 3731172"/>
                  <a:gd name="connsiteY14" fmla="*/ 10510 h 1418896"/>
                  <a:gd name="connsiteX15" fmla="*/ 441434 w 3731172"/>
                  <a:gd name="connsiteY15" fmla="*/ 10510 h 1418896"/>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882869 h 1418896"/>
                  <a:gd name="connsiteX13" fmla="*/ 1114096 w 3731172"/>
                  <a:gd name="connsiteY13" fmla="*/ 409903 h 1418896"/>
                  <a:gd name="connsiteX14" fmla="*/ 441434 w 3731172"/>
                  <a:gd name="connsiteY14" fmla="*/ 10510 h 1418896"/>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882869 h 1418896"/>
                  <a:gd name="connsiteX13" fmla="*/ 1114096 w 3731172"/>
                  <a:gd name="connsiteY13" fmla="*/ 409903 h 1418896"/>
                  <a:gd name="connsiteX14" fmla="*/ 357351 w 3731172"/>
                  <a:gd name="connsiteY14" fmla="*/ 115613 h 1418896"/>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882869 h 1418896"/>
                  <a:gd name="connsiteX13" fmla="*/ 1114096 w 3731172"/>
                  <a:gd name="connsiteY13" fmla="*/ 409903 h 1418896"/>
                  <a:gd name="connsiteX14" fmla="*/ 147144 w 3731172"/>
                  <a:gd name="connsiteY14" fmla="*/ 63061 h 1418896"/>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882869 h 1418896"/>
                  <a:gd name="connsiteX13" fmla="*/ 1114096 w 3731172"/>
                  <a:gd name="connsiteY13" fmla="*/ 420413 h 1418896"/>
                  <a:gd name="connsiteX14" fmla="*/ 147144 w 3731172"/>
                  <a:gd name="connsiteY14" fmla="*/ 63061 h 1418896"/>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882869 h 1418896"/>
                  <a:gd name="connsiteX13" fmla="*/ 1114096 w 3731172"/>
                  <a:gd name="connsiteY13" fmla="*/ 420413 h 1418896"/>
                  <a:gd name="connsiteX14" fmla="*/ 189185 w 3731172"/>
                  <a:gd name="connsiteY14" fmla="*/ 84081 h 1418896"/>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882869 h 1418896"/>
                  <a:gd name="connsiteX13" fmla="*/ 1114096 w 3731172"/>
                  <a:gd name="connsiteY13" fmla="*/ 420413 h 1418896"/>
                  <a:gd name="connsiteX14" fmla="*/ 189185 w 3731172"/>
                  <a:gd name="connsiteY14" fmla="*/ 84081 h 1418896"/>
                  <a:gd name="connsiteX15" fmla="*/ 168165 w 3731172"/>
                  <a:gd name="connsiteY15" fmla="*/ 73572 h 1418896"/>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882869 h 1418896"/>
                  <a:gd name="connsiteX13" fmla="*/ 1156137 w 3731172"/>
                  <a:gd name="connsiteY13" fmla="*/ 441434 h 1418896"/>
                  <a:gd name="connsiteX14" fmla="*/ 189185 w 3731172"/>
                  <a:gd name="connsiteY14" fmla="*/ 84081 h 1418896"/>
                  <a:gd name="connsiteX15" fmla="*/ 168165 w 3731172"/>
                  <a:gd name="connsiteY15" fmla="*/ 73572 h 1418896"/>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882869 h 1418896"/>
                  <a:gd name="connsiteX13" fmla="*/ 1145626 w 3731172"/>
                  <a:gd name="connsiteY13" fmla="*/ 451945 h 1418896"/>
                  <a:gd name="connsiteX14" fmla="*/ 189185 w 3731172"/>
                  <a:gd name="connsiteY14" fmla="*/ 84081 h 1418896"/>
                  <a:gd name="connsiteX15" fmla="*/ 168165 w 3731172"/>
                  <a:gd name="connsiteY15" fmla="*/ 73572 h 1418896"/>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903890 h 1418896"/>
                  <a:gd name="connsiteX13" fmla="*/ 1145626 w 3731172"/>
                  <a:gd name="connsiteY13" fmla="*/ 451945 h 1418896"/>
                  <a:gd name="connsiteX14" fmla="*/ 189185 w 3731172"/>
                  <a:gd name="connsiteY14" fmla="*/ 84081 h 1418896"/>
                  <a:gd name="connsiteX15" fmla="*/ 168165 w 3731172"/>
                  <a:gd name="connsiteY15" fmla="*/ 73572 h 1418896"/>
                  <a:gd name="connsiteX0" fmla="*/ 147144 w 3710151"/>
                  <a:gd name="connsiteY0" fmla="*/ 73572 h 1418896"/>
                  <a:gd name="connsiteX1" fmla="*/ 430924 w 3710151"/>
                  <a:gd name="connsiteY1" fmla="*/ 0 h 1418896"/>
                  <a:gd name="connsiteX2" fmla="*/ 1860331 w 3710151"/>
                  <a:gd name="connsiteY2" fmla="*/ 599089 h 1418896"/>
                  <a:gd name="connsiteX3" fmla="*/ 3342289 w 3710151"/>
                  <a:gd name="connsiteY3" fmla="*/ 0 h 1418896"/>
                  <a:gd name="connsiteX4" fmla="*/ 3563006 w 3710151"/>
                  <a:gd name="connsiteY4" fmla="*/ 73572 h 1418896"/>
                  <a:gd name="connsiteX5" fmla="*/ 2606565 w 3710151"/>
                  <a:gd name="connsiteY5" fmla="*/ 441434 h 1418896"/>
                  <a:gd name="connsiteX6" fmla="*/ 2575034 w 3710151"/>
                  <a:gd name="connsiteY6" fmla="*/ 914400 h 1418896"/>
                  <a:gd name="connsiteX7" fmla="*/ 3710151 w 3710151"/>
                  <a:gd name="connsiteY7" fmla="*/ 1345324 h 1418896"/>
                  <a:gd name="connsiteX8" fmla="*/ 3426372 w 3710151"/>
                  <a:gd name="connsiteY8" fmla="*/ 1408386 h 1418896"/>
                  <a:gd name="connsiteX9" fmla="*/ 1849820 w 3710151"/>
                  <a:gd name="connsiteY9" fmla="*/ 746234 h 1418896"/>
                  <a:gd name="connsiteX10" fmla="*/ 241737 w 3710151"/>
                  <a:gd name="connsiteY10" fmla="*/ 1418896 h 1418896"/>
                  <a:gd name="connsiteX11" fmla="*/ 0 w 3710151"/>
                  <a:gd name="connsiteY11" fmla="*/ 1334814 h 1418896"/>
                  <a:gd name="connsiteX12" fmla="*/ 1124606 w 3710151"/>
                  <a:gd name="connsiteY12" fmla="*/ 903890 h 1418896"/>
                  <a:gd name="connsiteX13" fmla="*/ 1124605 w 3710151"/>
                  <a:gd name="connsiteY13" fmla="*/ 451945 h 1418896"/>
                  <a:gd name="connsiteX14" fmla="*/ 168164 w 3710151"/>
                  <a:gd name="connsiteY14" fmla="*/ 84081 h 1418896"/>
                  <a:gd name="connsiteX15" fmla="*/ 147144 w 3710151"/>
                  <a:gd name="connsiteY15" fmla="*/ 73572 h 1418896"/>
                  <a:gd name="connsiteX0" fmla="*/ 147144 w 3710151"/>
                  <a:gd name="connsiteY0" fmla="*/ 73572 h 1418896"/>
                  <a:gd name="connsiteX1" fmla="*/ 430924 w 3710151"/>
                  <a:gd name="connsiteY1" fmla="*/ 0 h 1418896"/>
                  <a:gd name="connsiteX2" fmla="*/ 1860331 w 3710151"/>
                  <a:gd name="connsiteY2" fmla="*/ 599089 h 1418896"/>
                  <a:gd name="connsiteX3" fmla="*/ 3342289 w 3710151"/>
                  <a:gd name="connsiteY3" fmla="*/ 0 h 1418896"/>
                  <a:gd name="connsiteX4" fmla="*/ 3563006 w 3710151"/>
                  <a:gd name="connsiteY4" fmla="*/ 73572 h 1418896"/>
                  <a:gd name="connsiteX5" fmla="*/ 2606565 w 3710151"/>
                  <a:gd name="connsiteY5" fmla="*/ 441434 h 1418896"/>
                  <a:gd name="connsiteX6" fmla="*/ 2606565 w 3710151"/>
                  <a:gd name="connsiteY6" fmla="*/ 924910 h 1418896"/>
                  <a:gd name="connsiteX7" fmla="*/ 3710151 w 3710151"/>
                  <a:gd name="connsiteY7" fmla="*/ 1345324 h 1418896"/>
                  <a:gd name="connsiteX8" fmla="*/ 3426372 w 3710151"/>
                  <a:gd name="connsiteY8" fmla="*/ 1408386 h 1418896"/>
                  <a:gd name="connsiteX9" fmla="*/ 1849820 w 3710151"/>
                  <a:gd name="connsiteY9" fmla="*/ 746234 h 1418896"/>
                  <a:gd name="connsiteX10" fmla="*/ 241737 w 3710151"/>
                  <a:gd name="connsiteY10" fmla="*/ 1418896 h 1418896"/>
                  <a:gd name="connsiteX11" fmla="*/ 0 w 3710151"/>
                  <a:gd name="connsiteY11" fmla="*/ 1334814 h 1418896"/>
                  <a:gd name="connsiteX12" fmla="*/ 1124606 w 3710151"/>
                  <a:gd name="connsiteY12" fmla="*/ 903890 h 1418896"/>
                  <a:gd name="connsiteX13" fmla="*/ 1124605 w 3710151"/>
                  <a:gd name="connsiteY13" fmla="*/ 451945 h 1418896"/>
                  <a:gd name="connsiteX14" fmla="*/ 168164 w 3710151"/>
                  <a:gd name="connsiteY14" fmla="*/ 84081 h 1418896"/>
                  <a:gd name="connsiteX15" fmla="*/ 147144 w 3710151"/>
                  <a:gd name="connsiteY15" fmla="*/ 73572 h 1418896"/>
                  <a:gd name="connsiteX0" fmla="*/ 147144 w 3710151"/>
                  <a:gd name="connsiteY0" fmla="*/ 73572 h 1418896"/>
                  <a:gd name="connsiteX1" fmla="*/ 430924 w 3710151"/>
                  <a:gd name="connsiteY1" fmla="*/ 0 h 1418896"/>
                  <a:gd name="connsiteX2" fmla="*/ 1860331 w 3710151"/>
                  <a:gd name="connsiteY2" fmla="*/ 599089 h 1418896"/>
                  <a:gd name="connsiteX3" fmla="*/ 3342289 w 3710151"/>
                  <a:gd name="connsiteY3" fmla="*/ 0 h 1418896"/>
                  <a:gd name="connsiteX4" fmla="*/ 3563006 w 3710151"/>
                  <a:gd name="connsiteY4" fmla="*/ 73572 h 1418896"/>
                  <a:gd name="connsiteX5" fmla="*/ 2606565 w 3710151"/>
                  <a:gd name="connsiteY5" fmla="*/ 441434 h 1418896"/>
                  <a:gd name="connsiteX6" fmla="*/ 2610282 w 3710151"/>
                  <a:gd name="connsiteY6" fmla="*/ 902607 h 1418896"/>
                  <a:gd name="connsiteX7" fmla="*/ 3710151 w 3710151"/>
                  <a:gd name="connsiteY7" fmla="*/ 1345324 h 1418896"/>
                  <a:gd name="connsiteX8" fmla="*/ 3426372 w 3710151"/>
                  <a:gd name="connsiteY8" fmla="*/ 1408386 h 1418896"/>
                  <a:gd name="connsiteX9" fmla="*/ 1849820 w 3710151"/>
                  <a:gd name="connsiteY9" fmla="*/ 746234 h 1418896"/>
                  <a:gd name="connsiteX10" fmla="*/ 241737 w 3710151"/>
                  <a:gd name="connsiteY10" fmla="*/ 1418896 h 1418896"/>
                  <a:gd name="connsiteX11" fmla="*/ 0 w 3710151"/>
                  <a:gd name="connsiteY11" fmla="*/ 1334814 h 1418896"/>
                  <a:gd name="connsiteX12" fmla="*/ 1124606 w 3710151"/>
                  <a:gd name="connsiteY12" fmla="*/ 903890 h 1418896"/>
                  <a:gd name="connsiteX13" fmla="*/ 1124605 w 3710151"/>
                  <a:gd name="connsiteY13" fmla="*/ 451945 h 1418896"/>
                  <a:gd name="connsiteX14" fmla="*/ 168164 w 3710151"/>
                  <a:gd name="connsiteY14" fmla="*/ 84081 h 1418896"/>
                  <a:gd name="connsiteX15" fmla="*/ 147144 w 3710151"/>
                  <a:gd name="connsiteY15" fmla="*/ 73572 h 1418896"/>
                  <a:gd name="connsiteX0" fmla="*/ 147144 w 3710151"/>
                  <a:gd name="connsiteY0" fmla="*/ 73572 h 1418896"/>
                  <a:gd name="connsiteX1" fmla="*/ 430924 w 3710151"/>
                  <a:gd name="connsiteY1" fmla="*/ 0 h 1418896"/>
                  <a:gd name="connsiteX2" fmla="*/ 1860331 w 3710151"/>
                  <a:gd name="connsiteY2" fmla="*/ 599089 h 1418896"/>
                  <a:gd name="connsiteX3" fmla="*/ 3342289 w 3710151"/>
                  <a:gd name="connsiteY3" fmla="*/ 0 h 1418896"/>
                  <a:gd name="connsiteX4" fmla="*/ 3563006 w 3710151"/>
                  <a:gd name="connsiteY4" fmla="*/ 73572 h 1418896"/>
                  <a:gd name="connsiteX5" fmla="*/ 2617717 w 3710151"/>
                  <a:gd name="connsiteY5" fmla="*/ 445151 h 1418896"/>
                  <a:gd name="connsiteX6" fmla="*/ 2610282 w 3710151"/>
                  <a:gd name="connsiteY6" fmla="*/ 902607 h 1418896"/>
                  <a:gd name="connsiteX7" fmla="*/ 3710151 w 3710151"/>
                  <a:gd name="connsiteY7" fmla="*/ 1345324 h 1418896"/>
                  <a:gd name="connsiteX8" fmla="*/ 3426372 w 3710151"/>
                  <a:gd name="connsiteY8" fmla="*/ 1408386 h 1418896"/>
                  <a:gd name="connsiteX9" fmla="*/ 1849820 w 3710151"/>
                  <a:gd name="connsiteY9" fmla="*/ 746234 h 1418896"/>
                  <a:gd name="connsiteX10" fmla="*/ 241737 w 3710151"/>
                  <a:gd name="connsiteY10" fmla="*/ 1418896 h 1418896"/>
                  <a:gd name="connsiteX11" fmla="*/ 0 w 3710151"/>
                  <a:gd name="connsiteY11" fmla="*/ 1334814 h 1418896"/>
                  <a:gd name="connsiteX12" fmla="*/ 1124606 w 3710151"/>
                  <a:gd name="connsiteY12" fmla="*/ 903890 h 1418896"/>
                  <a:gd name="connsiteX13" fmla="*/ 1124605 w 3710151"/>
                  <a:gd name="connsiteY13" fmla="*/ 451945 h 1418896"/>
                  <a:gd name="connsiteX14" fmla="*/ 168164 w 3710151"/>
                  <a:gd name="connsiteY14" fmla="*/ 84081 h 1418896"/>
                  <a:gd name="connsiteX15" fmla="*/ 147144 w 3710151"/>
                  <a:gd name="connsiteY15" fmla="*/ 73572 h 1418896"/>
                  <a:gd name="connsiteX0" fmla="*/ 147144 w 3710151"/>
                  <a:gd name="connsiteY0" fmla="*/ 73572 h 1418896"/>
                  <a:gd name="connsiteX1" fmla="*/ 430924 w 3710151"/>
                  <a:gd name="connsiteY1" fmla="*/ 0 h 1418896"/>
                  <a:gd name="connsiteX2" fmla="*/ 1860331 w 3710151"/>
                  <a:gd name="connsiteY2" fmla="*/ 599089 h 1418896"/>
                  <a:gd name="connsiteX3" fmla="*/ 3342289 w 3710151"/>
                  <a:gd name="connsiteY3" fmla="*/ 0 h 1418896"/>
                  <a:gd name="connsiteX4" fmla="*/ 3563006 w 3710151"/>
                  <a:gd name="connsiteY4" fmla="*/ 73572 h 1418896"/>
                  <a:gd name="connsiteX5" fmla="*/ 2617717 w 3710151"/>
                  <a:gd name="connsiteY5" fmla="*/ 448868 h 1418896"/>
                  <a:gd name="connsiteX6" fmla="*/ 2610282 w 3710151"/>
                  <a:gd name="connsiteY6" fmla="*/ 902607 h 1418896"/>
                  <a:gd name="connsiteX7" fmla="*/ 3710151 w 3710151"/>
                  <a:gd name="connsiteY7" fmla="*/ 1345324 h 1418896"/>
                  <a:gd name="connsiteX8" fmla="*/ 3426372 w 3710151"/>
                  <a:gd name="connsiteY8" fmla="*/ 1408386 h 1418896"/>
                  <a:gd name="connsiteX9" fmla="*/ 1849820 w 3710151"/>
                  <a:gd name="connsiteY9" fmla="*/ 746234 h 1418896"/>
                  <a:gd name="connsiteX10" fmla="*/ 241737 w 3710151"/>
                  <a:gd name="connsiteY10" fmla="*/ 1418896 h 1418896"/>
                  <a:gd name="connsiteX11" fmla="*/ 0 w 3710151"/>
                  <a:gd name="connsiteY11" fmla="*/ 1334814 h 1418896"/>
                  <a:gd name="connsiteX12" fmla="*/ 1124606 w 3710151"/>
                  <a:gd name="connsiteY12" fmla="*/ 903890 h 1418896"/>
                  <a:gd name="connsiteX13" fmla="*/ 1124605 w 3710151"/>
                  <a:gd name="connsiteY13" fmla="*/ 451945 h 1418896"/>
                  <a:gd name="connsiteX14" fmla="*/ 168164 w 3710151"/>
                  <a:gd name="connsiteY14" fmla="*/ 84081 h 1418896"/>
                  <a:gd name="connsiteX15" fmla="*/ 147144 w 3710151"/>
                  <a:gd name="connsiteY15" fmla="*/ 73572 h 1418896"/>
                  <a:gd name="connsiteX0" fmla="*/ 147144 w 3710151"/>
                  <a:gd name="connsiteY0" fmla="*/ 73572 h 1418896"/>
                  <a:gd name="connsiteX1" fmla="*/ 430924 w 3710151"/>
                  <a:gd name="connsiteY1" fmla="*/ 0 h 1418896"/>
                  <a:gd name="connsiteX2" fmla="*/ 1838028 w 3710151"/>
                  <a:gd name="connsiteY2" fmla="*/ 591655 h 1418896"/>
                  <a:gd name="connsiteX3" fmla="*/ 3342289 w 3710151"/>
                  <a:gd name="connsiteY3" fmla="*/ 0 h 1418896"/>
                  <a:gd name="connsiteX4" fmla="*/ 3563006 w 3710151"/>
                  <a:gd name="connsiteY4" fmla="*/ 73572 h 1418896"/>
                  <a:gd name="connsiteX5" fmla="*/ 2617717 w 3710151"/>
                  <a:gd name="connsiteY5" fmla="*/ 448868 h 1418896"/>
                  <a:gd name="connsiteX6" fmla="*/ 2610282 w 3710151"/>
                  <a:gd name="connsiteY6" fmla="*/ 902607 h 1418896"/>
                  <a:gd name="connsiteX7" fmla="*/ 3710151 w 3710151"/>
                  <a:gd name="connsiteY7" fmla="*/ 1345324 h 1418896"/>
                  <a:gd name="connsiteX8" fmla="*/ 3426372 w 3710151"/>
                  <a:gd name="connsiteY8" fmla="*/ 1408386 h 1418896"/>
                  <a:gd name="connsiteX9" fmla="*/ 1849820 w 3710151"/>
                  <a:gd name="connsiteY9" fmla="*/ 746234 h 1418896"/>
                  <a:gd name="connsiteX10" fmla="*/ 241737 w 3710151"/>
                  <a:gd name="connsiteY10" fmla="*/ 1418896 h 1418896"/>
                  <a:gd name="connsiteX11" fmla="*/ 0 w 3710151"/>
                  <a:gd name="connsiteY11" fmla="*/ 1334814 h 1418896"/>
                  <a:gd name="connsiteX12" fmla="*/ 1124606 w 3710151"/>
                  <a:gd name="connsiteY12" fmla="*/ 903890 h 1418896"/>
                  <a:gd name="connsiteX13" fmla="*/ 1124605 w 3710151"/>
                  <a:gd name="connsiteY13" fmla="*/ 451945 h 1418896"/>
                  <a:gd name="connsiteX14" fmla="*/ 168164 w 3710151"/>
                  <a:gd name="connsiteY14" fmla="*/ 84081 h 1418896"/>
                  <a:gd name="connsiteX15" fmla="*/ 147144 w 3710151"/>
                  <a:gd name="connsiteY15" fmla="*/ 73572 h 1418896"/>
                  <a:gd name="connsiteX0" fmla="*/ 147144 w 3710151"/>
                  <a:gd name="connsiteY0" fmla="*/ 73572 h 1418896"/>
                  <a:gd name="connsiteX1" fmla="*/ 430924 w 3710151"/>
                  <a:gd name="connsiteY1" fmla="*/ 0 h 1418896"/>
                  <a:gd name="connsiteX2" fmla="*/ 1838028 w 3710151"/>
                  <a:gd name="connsiteY2" fmla="*/ 591655 h 1418896"/>
                  <a:gd name="connsiteX3" fmla="*/ 3342289 w 3710151"/>
                  <a:gd name="connsiteY3" fmla="*/ 0 h 1418896"/>
                  <a:gd name="connsiteX4" fmla="*/ 3563006 w 3710151"/>
                  <a:gd name="connsiteY4" fmla="*/ 73572 h 1418896"/>
                  <a:gd name="connsiteX5" fmla="*/ 2617717 w 3710151"/>
                  <a:gd name="connsiteY5" fmla="*/ 448868 h 1418896"/>
                  <a:gd name="connsiteX6" fmla="*/ 2610282 w 3710151"/>
                  <a:gd name="connsiteY6" fmla="*/ 902607 h 1418896"/>
                  <a:gd name="connsiteX7" fmla="*/ 3710151 w 3710151"/>
                  <a:gd name="connsiteY7" fmla="*/ 1345324 h 1418896"/>
                  <a:gd name="connsiteX8" fmla="*/ 3426372 w 3710151"/>
                  <a:gd name="connsiteY8" fmla="*/ 1408386 h 1418896"/>
                  <a:gd name="connsiteX9" fmla="*/ 1849820 w 3710151"/>
                  <a:gd name="connsiteY9" fmla="*/ 746234 h 1418896"/>
                  <a:gd name="connsiteX10" fmla="*/ 241737 w 3710151"/>
                  <a:gd name="connsiteY10" fmla="*/ 1418896 h 1418896"/>
                  <a:gd name="connsiteX11" fmla="*/ 0 w 3710151"/>
                  <a:gd name="connsiteY11" fmla="*/ 1334814 h 1418896"/>
                  <a:gd name="connsiteX12" fmla="*/ 1124606 w 3710151"/>
                  <a:gd name="connsiteY12" fmla="*/ 903890 h 1418896"/>
                  <a:gd name="connsiteX13" fmla="*/ 1087434 w 3710151"/>
                  <a:gd name="connsiteY13" fmla="*/ 451945 h 1418896"/>
                  <a:gd name="connsiteX14" fmla="*/ 168164 w 3710151"/>
                  <a:gd name="connsiteY14" fmla="*/ 84081 h 1418896"/>
                  <a:gd name="connsiteX15" fmla="*/ 147144 w 3710151"/>
                  <a:gd name="connsiteY15" fmla="*/ 73572 h 1418896"/>
                  <a:gd name="connsiteX0" fmla="*/ 147144 w 3710151"/>
                  <a:gd name="connsiteY0" fmla="*/ 73572 h 1418896"/>
                  <a:gd name="connsiteX1" fmla="*/ 430924 w 3710151"/>
                  <a:gd name="connsiteY1" fmla="*/ 0 h 1418896"/>
                  <a:gd name="connsiteX2" fmla="*/ 1838028 w 3710151"/>
                  <a:gd name="connsiteY2" fmla="*/ 591655 h 1418896"/>
                  <a:gd name="connsiteX3" fmla="*/ 3342289 w 3710151"/>
                  <a:gd name="connsiteY3" fmla="*/ 0 h 1418896"/>
                  <a:gd name="connsiteX4" fmla="*/ 3563006 w 3710151"/>
                  <a:gd name="connsiteY4" fmla="*/ 73572 h 1418896"/>
                  <a:gd name="connsiteX5" fmla="*/ 2617717 w 3710151"/>
                  <a:gd name="connsiteY5" fmla="*/ 448868 h 1418896"/>
                  <a:gd name="connsiteX6" fmla="*/ 2610282 w 3710151"/>
                  <a:gd name="connsiteY6" fmla="*/ 902607 h 1418896"/>
                  <a:gd name="connsiteX7" fmla="*/ 3710151 w 3710151"/>
                  <a:gd name="connsiteY7" fmla="*/ 1345324 h 1418896"/>
                  <a:gd name="connsiteX8" fmla="*/ 3426372 w 3710151"/>
                  <a:gd name="connsiteY8" fmla="*/ 1408386 h 1418896"/>
                  <a:gd name="connsiteX9" fmla="*/ 1849820 w 3710151"/>
                  <a:gd name="connsiteY9" fmla="*/ 746234 h 1418896"/>
                  <a:gd name="connsiteX10" fmla="*/ 241737 w 3710151"/>
                  <a:gd name="connsiteY10" fmla="*/ 1418896 h 1418896"/>
                  <a:gd name="connsiteX11" fmla="*/ 0 w 3710151"/>
                  <a:gd name="connsiteY11" fmla="*/ 1334814 h 1418896"/>
                  <a:gd name="connsiteX12" fmla="*/ 1098586 w 3710151"/>
                  <a:gd name="connsiteY12" fmla="*/ 903890 h 1418896"/>
                  <a:gd name="connsiteX13" fmla="*/ 1087434 w 3710151"/>
                  <a:gd name="connsiteY13" fmla="*/ 451945 h 1418896"/>
                  <a:gd name="connsiteX14" fmla="*/ 168164 w 3710151"/>
                  <a:gd name="connsiteY14" fmla="*/ 84081 h 1418896"/>
                  <a:gd name="connsiteX15" fmla="*/ 147144 w 3710151"/>
                  <a:gd name="connsiteY15" fmla="*/ 73572 h 1418896"/>
                  <a:gd name="connsiteX0" fmla="*/ 162012 w 3725019"/>
                  <a:gd name="connsiteY0" fmla="*/ 73572 h 1418896"/>
                  <a:gd name="connsiteX1" fmla="*/ 445792 w 3725019"/>
                  <a:gd name="connsiteY1" fmla="*/ 0 h 1418896"/>
                  <a:gd name="connsiteX2" fmla="*/ 1852896 w 3725019"/>
                  <a:gd name="connsiteY2" fmla="*/ 591655 h 1418896"/>
                  <a:gd name="connsiteX3" fmla="*/ 3357157 w 3725019"/>
                  <a:gd name="connsiteY3" fmla="*/ 0 h 1418896"/>
                  <a:gd name="connsiteX4" fmla="*/ 3577874 w 3725019"/>
                  <a:gd name="connsiteY4" fmla="*/ 73572 h 1418896"/>
                  <a:gd name="connsiteX5" fmla="*/ 2632585 w 3725019"/>
                  <a:gd name="connsiteY5" fmla="*/ 448868 h 1418896"/>
                  <a:gd name="connsiteX6" fmla="*/ 2625150 w 3725019"/>
                  <a:gd name="connsiteY6" fmla="*/ 902607 h 1418896"/>
                  <a:gd name="connsiteX7" fmla="*/ 3725019 w 3725019"/>
                  <a:gd name="connsiteY7" fmla="*/ 1345324 h 1418896"/>
                  <a:gd name="connsiteX8" fmla="*/ 3441240 w 3725019"/>
                  <a:gd name="connsiteY8" fmla="*/ 1408386 h 1418896"/>
                  <a:gd name="connsiteX9" fmla="*/ 1864688 w 3725019"/>
                  <a:gd name="connsiteY9" fmla="*/ 746234 h 1418896"/>
                  <a:gd name="connsiteX10" fmla="*/ 256605 w 3725019"/>
                  <a:gd name="connsiteY10" fmla="*/ 1418896 h 1418896"/>
                  <a:gd name="connsiteX11" fmla="*/ 0 w 3725019"/>
                  <a:gd name="connsiteY11" fmla="*/ 1331097 h 1418896"/>
                  <a:gd name="connsiteX12" fmla="*/ 1113454 w 3725019"/>
                  <a:gd name="connsiteY12" fmla="*/ 903890 h 1418896"/>
                  <a:gd name="connsiteX13" fmla="*/ 1102302 w 3725019"/>
                  <a:gd name="connsiteY13" fmla="*/ 451945 h 1418896"/>
                  <a:gd name="connsiteX14" fmla="*/ 183032 w 3725019"/>
                  <a:gd name="connsiteY14" fmla="*/ 84081 h 1418896"/>
                  <a:gd name="connsiteX15" fmla="*/ 162012 w 3725019"/>
                  <a:gd name="connsiteY15" fmla="*/ 73572 h 14188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3725019" h="1418896">
                    <a:moveTo>
                      <a:pt x="162012" y="73572"/>
                    </a:moveTo>
                    <a:lnTo>
                      <a:pt x="445792" y="0"/>
                    </a:lnTo>
                    <a:lnTo>
                      <a:pt x="1852896" y="591655"/>
                    </a:lnTo>
                    <a:lnTo>
                      <a:pt x="3357157" y="0"/>
                    </a:lnTo>
                    <a:lnTo>
                      <a:pt x="3577874" y="73572"/>
                    </a:lnTo>
                    <a:lnTo>
                      <a:pt x="2632585" y="448868"/>
                    </a:lnTo>
                    <a:lnTo>
                      <a:pt x="2625150" y="902607"/>
                    </a:lnTo>
                    <a:lnTo>
                      <a:pt x="3725019" y="1345324"/>
                    </a:lnTo>
                    <a:lnTo>
                      <a:pt x="3441240" y="1408386"/>
                    </a:lnTo>
                    <a:lnTo>
                      <a:pt x="1864688" y="746234"/>
                    </a:lnTo>
                    <a:lnTo>
                      <a:pt x="256605" y="1418896"/>
                    </a:lnTo>
                    <a:lnTo>
                      <a:pt x="0" y="1331097"/>
                    </a:lnTo>
                    <a:lnTo>
                      <a:pt x="1113454" y="903890"/>
                    </a:lnTo>
                    <a:cubicBezTo>
                      <a:pt x="1113454" y="760249"/>
                      <a:pt x="1102302" y="595586"/>
                      <a:pt x="1102302" y="451945"/>
                    </a:cubicBezTo>
                    <a:lnTo>
                      <a:pt x="183032" y="84081"/>
                    </a:lnTo>
                    <a:cubicBezTo>
                      <a:pt x="26317" y="21019"/>
                      <a:pt x="169019" y="77075"/>
                      <a:pt x="162012" y="73572"/>
                    </a:cubicBezTo>
                    <a:close/>
                  </a:path>
                </a:pathLst>
              </a:custGeom>
              <a:solidFill>
                <a:schemeClr val="accent1">
                  <a:lumMod val="60000"/>
                  <a:lumOff val="40000"/>
                </a:scheme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grpSp>
      </p:grpSp>
      <p:grpSp>
        <p:nvGrpSpPr>
          <p:cNvPr id="100" name="Group 99">
            <a:extLst>
              <a:ext uri="{FF2B5EF4-FFF2-40B4-BE49-F238E27FC236}">
                <a16:creationId xmlns:a16="http://schemas.microsoft.com/office/drawing/2014/main" id="{D85C9F94-3E47-C218-DA78-0EB0428A486E}"/>
              </a:ext>
            </a:extLst>
          </p:cNvPr>
          <p:cNvGrpSpPr/>
          <p:nvPr/>
        </p:nvGrpSpPr>
        <p:grpSpPr>
          <a:xfrm>
            <a:off x="676591" y="3829349"/>
            <a:ext cx="534987" cy="407988"/>
            <a:chOff x="7432700" y="2327293"/>
            <a:chExt cx="534987" cy="407988"/>
          </a:xfrm>
        </p:grpSpPr>
        <p:pic>
          <p:nvPicPr>
            <p:cNvPr id="101" name="Picture 1017" descr="antenna_stylized">
              <a:extLst>
                <a:ext uri="{FF2B5EF4-FFF2-40B4-BE49-F238E27FC236}">
                  <a16:creationId xmlns:a16="http://schemas.microsoft.com/office/drawing/2014/main" id="{224967E4-A480-744D-DFD9-292FA10233ED}"/>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432700" y="2327293"/>
              <a:ext cx="530702" cy="2237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2" name="Picture 1018" descr="laptop_keyboard">
              <a:extLst>
                <a:ext uri="{FF2B5EF4-FFF2-40B4-BE49-F238E27FC236}">
                  <a16:creationId xmlns:a16="http://schemas.microsoft.com/office/drawing/2014/main" id="{9407E90A-513B-A2BE-79DD-D926D5FCD98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rot="109064" flipH="1">
              <a:off x="7458407" y="2575770"/>
              <a:ext cx="437221" cy="1595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3" name="Freeform 1019">
              <a:extLst>
                <a:ext uri="{FF2B5EF4-FFF2-40B4-BE49-F238E27FC236}">
                  <a16:creationId xmlns:a16="http://schemas.microsoft.com/office/drawing/2014/main" id="{E5E18B97-DE68-DF1B-A94A-5F319012CF05}"/>
                </a:ext>
              </a:extLst>
            </p:cNvPr>
            <p:cNvSpPr>
              <a:spLocks/>
            </p:cNvSpPr>
            <p:nvPr/>
          </p:nvSpPr>
          <p:spPr bwMode="auto">
            <a:xfrm>
              <a:off x="7603304" y="2420984"/>
              <a:ext cx="351919" cy="208167"/>
            </a:xfrm>
            <a:custGeom>
              <a:avLst/>
              <a:gdLst>
                <a:gd name="T0" fmla="*/ 775798119 w 2982"/>
                <a:gd name="T1" fmla="*/ 0 h 2442"/>
                <a:gd name="T2" fmla="*/ 0 w 2982"/>
                <a:gd name="T3" fmla="*/ 211226083 h 2442"/>
                <a:gd name="T4" fmla="*/ 2147483646 w 2982"/>
                <a:gd name="T5" fmla="*/ 263880059 h 2442"/>
                <a:gd name="T6" fmla="*/ 2147483646 w 2982"/>
                <a:gd name="T7" fmla="*/ 52653891 h 2442"/>
                <a:gd name="T8" fmla="*/ 775798119 w 2982"/>
                <a:gd name="T9" fmla="*/ 0 h 2442"/>
                <a:gd name="T10" fmla="*/ 0 60000 65536"/>
                <a:gd name="T11" fmla="*/ 0 60000 65536"/>
                <a:gd name="T12" fmla="*/ 0 60000 65536"/>
                <a:gd name="T13" fmla="*/ 0 60000 65536"/>
                <a:gd name="T14" fmla="*/ 0 60000 65536"/>
                <a:gd name="T15" fmla="*/ 0 w 2982"/>
                <a:gd name="T16" fmla="*/ 0 h 2442"/>
                <a:gd name="T17" fmla="*/ 2982 w 2982"/>
                <a:gd name="T18" fmla="*/ 2442 h 2442"/>
              </a:gdLst>
              <a:ahLst/>
              <a:cxnLst>
                <a:cxn ang="T10">
                  <a:pos x="T0" y="T1"/>
                </a:cxn>
                <a:cxn ang="T11">
                  <a:pos x="T2" y="T3"/>
                </a:cxn>
                <a:cxn ang="T12">
                  <a:pos x="T4" y="T5"/>
                </a:cxn>
                <a:cxn ang="T13">
                  <a:pos x="T6" y="T7"/>
                </a:cxn>
                <a:cxn ang="T14">
                  <a:pos x="T8" y="T9"/>
                </a:cxn>
              </a:cxnLst>
              <a:rect l="T15" t="T16" r="T17" b="T18"/>
              <a:pathLst>
                <a:path w="2982" h="2442">
                  <a:moveTo>
                    <a:pt x="540" y="0"/>
                  </a:moveTo>
                  <a:lnTo>
                    <a:pt x="0" y="1734"/>
                  </a:lnTo>
                  <a:lnTo>
                    <a:pt x="2394" y="2442"/>
                  </a:lnTo>
                  <a:lnTo>
                    <a:pt x="2982" y="318"/>
                  </a:lnTo>
                  <a:lnTo>
                    <a:pt x="540" y="0"/>
                  </a:lnTo>
                  <a:close/>
                </a:path>
              </a:pathLst>
            </a:custGeom>
            <a:solidFill>
              <a:schemeClr val="tx1"/>
            </a:solidFill>
            <a:ln w="9525">
              <a:solidFill>
                <a:schemeClr val="tx1"/>
              </a:solidFill>
              <a:round/>
              <a:headEnd/>
              <a:tailEnd/>
            </a:ln>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pic>
          <p:nvPicPr>
            <p:cNvPr id="104" name="Picture 1020" descr="screen">
              <a:extLst>
                <a:ext uri="{FF2B5EF4-FFF2-40B4-BE49-F238E27FC236}">
                  <a16:creationId xmlns:a16="http://schemas.microsoft.com/office/drawing/2014/main" id="{DE71E4A6-574F-AD6B-7572-119A43AB2924}"/>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620637" y="2426338"/>
              <a:ext cx="319785" cy="1894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5" name="Freeform 1021">
              <a:extLst>
                <a:ext uri="{FF2B5EF4-FFF2-40B4-BE49-F238E27FC236}">
                  <a16:creationId xmlns:a16="http://schemas.microsoft.com/office/drawing/2014/main" id="{9F98695F-D7AF-BCAC-B38A-60039A59B0AA}"/>
                </a:ext>
              </a:extLst>
            </p:cNvPr>
            <p:cNvSpPr>
              <a:spLocks/>
            </p:cNvSpPr>
            <p:nvPr/>
          </p:nvSpPr>
          <p:spPr bwMode="auto">
            <a:xfrm>
              <a:off x="7667378" y="2414843"/>
              <a:ext cx="298167" cy="38736"/>
            </a:xfrm>
            <a:custGeom>
              <a:avLst/>
              <a:gdLst>
                <a:gd name="T0" fmla="*/ 193616298 w 2528"/>
                <a:gd name="T1" fmla="*/ 0 h 455"/>
                <a:gd name="T2" fmla="*/ 2147483646 w 2528"/>
                <a:gd name="T3" fmla="*/ 52445139 h 455"/>
                <a:gd name="T4" fmla="*/ 2147483646 w 2528"/>
                <a:gd name="T5" fmla="*/ 52445139 h 455"/>
                <a:gd name="T6" fmla="*/ 0 w 2528"/>
                <a:gd name="T7" fmla="*/ 52445139 h 455"/>
                <a:gd name="T8" fmla="*/ 193616298 w 2528"/>
                <a:gd name="T9" fmla="*/ 0 h 455"/>
                <a:gd name="T10" fmla="*/ 0 60000 65536"/>
                <a:gd name="T11" fmla="*/ 0 60000 65536"/>
                <a:gd name="T12" fmla="*/ 0 60000 65536"/>
                <a:gd name="T13" fmla="*/ 0 60000 65536"/>
                <a:gd name="T14" fmla="*/ 0 60000 65536"/>
                <a:gd name="T15" fmla="*/ 0 w 2528"/>
                <a:gd name="T16" fmla="*/ 0 h 455"/>
                <a:gd name="T17" fmla="*/ 2528 w 2528"/>
                <a:gd name="T18" fmla="*/ 455 h 455"/>
              </a:gdLst>
              <a:ahLst/>
              <a:cxnLst>
                <a:cxn ang="T10">
                  <a:pos x="T0" y="T1"/>
                </a:cxn>
                <a:cxn ang="T11">
                  <a:pos x="T2" y="T3"/>
                </a:cxn>
                <a:cxn ang="T12">
                  <a:pos x="T4" y="T5"/>
                </a:cxn>
                <a:cxn ang="T13">
                  <a:pos x="T6" y="T7"/>
                </a:cxn>
                <a:cxn ang="T14">
                  <a:pos x="T8" y="T9"/>
                </a:cxn>
              </a:cxnLst>
              <a:rect l="T15" t="T16" r="T17" b="T18"/>
              <a:pathLst>
                <a:path w="2528" h="455">
                  <a:moveTo>
                    <a:pt x="14" y="0"/>
                  </a:moveTo>
                  <a:lnTo>
                    <a:pt x="2528" y="341"/>
                  </a:lnTo>
                  <a:lnTo>
                    <a:pt x="2480" y="455"/>
                  </a:lnTo>
                  <a:lnTo>
                    <a:pt x="0" y="86"/>
                  </a:lnTo>
                  <a:lnTo>
                    <a:pt x="14" y="0"/>
                  </a:lnTo>
                  <a:close/>
                </a:path>
              </a:pathLst>
            </a:custGeom>
            <a:gradFill rotWithShape="1">
              <a:gsLst>
                <a:gs pos="0">
                  <a:srgbClr val="000099"/>
                </a:gs>
                <a:gs pos="100000">
                  <a:srgbClr val="EAEAEA"/>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06" name="Freeform 1022">
              <a:extLst>
                <a:ext uri="{FF2B5EF4-FFF2-40B4-BE49-F238E27FC236}">
                  <a16:creationId xmlns:a16="http://schemas.microsoft.com/office/drawing/2014/main" id="{6BADF106-948F-1099-88EE-5CE92E2B14FB}"/>
                </a:ext>
              </a:extLst>
            </p:cNvPr>
            <p:cNvSpPr>
              <a:spLocks/>
            </p:cNvSpPr>
            <p:nvPr/>
          </p:nvSpPr>
          <p:spPr bwMode="auto">
            <a:xfrm>
              <a:off x="7600188" y="2414528"/>
              <a:ext cx="82770" cy="161243"/>
            </a:xfrm>
            <a:custGeom>
              <a:avLst/>
              <a:gdLst>
                <a:gd name="T0" fmla="*/ 773664160 w 702"/>
                <a:gd name="T1" fmla="*/ 0 h 1893"/>
                <a:gd name="T2" fmla="*/ 0 w 702"/>
                <a:gd name="T3" fmla="*/ 210739916 h 1893"/>
                <a:gd name="T4" fmla="*/ 193416040 w 702"/>
                <a:gd name="T5" fmla="*/ 210739916 h 1893"/>
                <a:gd name="T6" fmla="*/ 967080200 w 702"/>
                <a:gd name="T7" fmla="*/ 52529017 h 1893"/>
                <a:gd name="T8" fmla="*/ 773664160 w 702"/>
                <a:gd name="T9" fmla="*/ 0 h 1893"/>
                <a:gd name="T10" fmla="*/ 0 60000 65536"/>
                <a:gd name="T11" fmla="*/ 0 60000 65536"/>
                <a:gd name="T12" fmla="*/ 0 60000 65536"/>
                <a:gd name="T13" fmla="*/ 0 60000 65536"/>
                <a:gd name="T14" fmla="*/ 0 60000 65536"/>
                <a:gd name="T15" fmla="*/ 0 w 702"/>
                <a:gd name="T16" fmla="*/ 0 h 1893"/>
                <a:gd name="T17" fmla="*/ 702 w 702"/>
                <a:gd name="T18" fmla="*/ 1893 h 1893"/>
              </a:gdLst>
              <a:ahLst/>
              <a:cxnLst>
                <a:cxn ang="T10">
                  <a:pos x="T0" y="T1"/>
                </a:cxn>
                <a:cxn ang="T11">
                  <a:pos x="T2" y="T3"/>
                </a:cxn>
                <a:cxn ang="T12">
                  <a:pos x="T4" y="T5"/>
                </a:cxn>
                <a:cxn ang="T13">
                  <a:pos x="T6" y="T7"/>
                </a:cxn>
                <a:cxn ang="T14">
                  <a:pos x="T8" y="T9"/>
                </a:cxn>
              </a:cxnLst>
              <a:rect l="T15" t="T16" r="T17" b="T18"/>
              <a:pathLst>
                <a:path w="702" h="1893">
                  <a:moveTo>
                    <a:pt x="579" y="0"/>
                  </a:moveTo>
                  <a:lnTo>
                    <a:pt x="0" y="1869"/>
                  </a:lnTo>
                  <a:lnTo>
                    <a:pt x="114" y="1893"/>
                  </a:lnTo>
                  <a:lnTo>
                    <a:pt x="702" y="51"/>
                  </a:lnTo>
                  <a:lnTo>
                    <a:pt x="579" y="0"/>
                  </a:lnTo>
                  <a:close/>
                </a:path>
              </a:pathLst>
            </a:custGeom>
            <a:solidFill>
              <a:srgbClr val="00009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07" name="Freeform 1023">
              <a:extLst>
                <a:ext uri="{FF2B5EF4-FFF2-40B4-BE49-F238E27FC236}">
                  <a16:creationId xmlns:a16="http://schemas.microsoft.com/office/drawing/2014/main" id="{B310F164-6683-1230-E9FD-BF6A86D0E656}"/>
                </a:ext>
              </a:extLst>
            </p:cNvPr>
            <p:cNvSpPr>
              <a:spLocks/>
            </p:cNvSpPr>
            <p:nvPr/>
          </p:nvSpPr>
          <p:spPr bwMode="auto">
            <a:xfrm>
              <a:off x="7874205" y="2443344"/>
              <a:ext cx="89197" cy="186122"/>
            </a:xfrm>
            <a:custGeom>
              <a:avLst/>
              <a:gdLst>
                <a:gd name="T0" fmla="*/ 969024527 w 756"/>
                <a:gd name="T1" fmla="*/ 0 h 2184"/>
                <a:gd name="T2" fmla="*/ 193802074 w 756"/>
                <a:gd name="T3" fmla="*/ 263660221 h 2184"/>
                <a:gd name="T4" fmla="*/ 0 w 756"/>
                <a:gd name="T5" fmla="*/ 263660221 h 2184"/>
                <a:gd name="T6" fmla="*/ 775222454 w 756"/>
                <a:gd name="T7" fmla="*/ 52610059 h 2184"/>
                <a:gd name="T8" fmla="*/ 969024527 w 756"/>
                <a:gd name="T9" fmla="*/ 0 h 2184"/>
                <a:gd name="T10" fmla="*/ 0 60000 65536"/>
                <a:gd name="T11" fmla="*/ 0 60000 65536"/>
                <a:gd name="T12" fmla="*/ 0 60000 65536"/>
                <a:gd name="T13" fmla="*/ 0 60000 65536"/>
                <a:gd name="T14" fmla="*/ 0 60000 65536"/>
                <a:gd name="T15" fmla="*/ 0 w 756"/>
                <a:gd name="T16" fmla="*/ 0 h 2184"/>
                <a:gd name="T17" fmla="*/ 756 w 756"/>
                <a:gd name="T18" fmla="*/ 2184 h 2184"/>
              </a:gdLst>
              <a:ahLst/>
              <a:cxnLst>
                <a:cxn ang="T10">
                  <a:pos x="T0" y="T1"/>
                </a:cxn>
                <a:cxn ang="T11">
                  <a:pos x="T2" y="T3"/>
                </a:cxn>
                <a:cxn ang="T12">
                  <a:pos x="T4" y="T5"/>
                </a:cxn>
                <a:cxn ang="T13">
                  <a:pos x="T6" y="T7"/>
                </a:cxn>
                <a:cxn ang="T14">
                  <a:pos x="T8" y="T9"/>
                </a:cxn>
              </a:cxnLst>
              <a:rect l="T15" t="T16" r="T17" b="T18"/>
              <a:pathLst>
                <a:path w="756" h="2184">
                  <a:moveTo>
                    <a:pt x="756" y="0"/>
                  </a:moveTo>
                  <a:lnTo>
                    <a:pt x="138" y="2184"/>
                  </a:lnTo>
                  <a:lnTo>
                    <a:pt x="0" y="2148"/>
                  </a:lnTo>
                  <a:lnTo>
                    <a:pt x="606" y="78"/>
                  </a:lnTo>
                  <a:lnTo>
                    <a:pt x="756" y="0"/>
                  </a:lnTo>
                  <a:close/>
                </a:path>
              </a:pathLst>
            </a:custGeom>
            <a:gradFill rotWithShape="1">
              <a:gsLst>
                <a:gs pos="0">
                  <a:srgbClr val="DDDDDD"/>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08" name="Freeform 1024">
              <a:extLst>
                <a:ext uri="{FF2B5EF4-FFF2-40B4-BE49-F238E27FC236}">
                  <a16:creationId xmlns:a16="http://schemas.microsoft.com/office/drawing/2014/main" id="{90F419D9-E905-520D-2D39-BCEA927E96E7}"/>
                </a:ext>
              </a:extLst>
            </p:cNvPr>
            <p:cNvSpPr>
              <a:spLocks/>
            </p:cNvSpPr>
            <p:nvPr/>
          </p:nvSpPr>
          <p:spPr bwMode="auto">
            <a:xfrm>
              <a:off x="7599214" y="2567582"/>
              <a:ext cx="327185" cy="62828"/>
            </a:xfrm>
            <a:custGeom>
              <a:avLst/>
              <a:gdLst>
                <a:gd name="T0" fmla="*/ 193829444 w 2773"/>
                <a:gd name="T1" fmla="*/ 0 h 738"/>
                <a:gd name="T2" fmla="*/ 0 w 2773"/>
                <a:gd name="T3" fmla="*/ 52443587 h 738"/>
                <a:gd name="T4" fmla="*/ 2147483646 w 2773"/>
                <a:gd name="T5" fmla="*/ 104894411 h 738"/>
                <a:gd name="T6" fmla="*/ 2147483646 w 2773"/>
                <a:gd name="T7" fmla="*/ 52443587 h 738"/>
                <a:gd name="T8" fmla="*/ 193829444 w 2773"/>
                <a:gd name="T9" fmla="*/ 0 h 738"/>
                <a:gd name="T10" fmla="*/ 0 60000 65536"/>
                <a:gd name="T11" fmla="*/ 0 60000 65536"/>
                <a:gd name="T12" fmla="*/ 0 60000 65536"/>
                <a:gd name="T13" fmla="*/ 0 60000 65536"/>
                <a:gd name="T14" fmla="*/ 0 60000 65536"/>
                <a:gd name="T15" fmla="*/ 0 w 2773"/>
                <a:gd name="T16" fmla="*/ 0 h 738"/>
                <a:gd name="T17" fmla="*/ 2773 w 2773"/>
                <a:gd name="T18" fmla="*/ 738 h 738"/>
              </a:gdLst>
              <a:ahLst/>
              <a:cxnLst>
                <a:cxn ang="T10">
                  <a:pos x="T0" y="T1"/>
                </a:cxn>
                <a:cxn ang="T11">
                  <a:pos x="T2" y="T3"/>
                </a:cxn>
                <a:cxn ang="T12">
                  <a:pos x="T4" y="T5"/>
                </a:cxn>
                <a:cxn ang="T13">
                  <a:pos x="T6" y="T7"/>
                </a:cxn>
                <a:cxn ang="T14">
                  <a:pos x="T8" y="T9"/>
                </a:cxn>
              </a:cxnLst>
              <a:rect l="T15" t="T16" r="T17" b="T18"/>
              <a:pathLst>
                <a:path w="2773" h="738">
                  <a:moveTo>
                    <a:pt x="33" y="0"/>
                  </a:moveTo>
                  <a:lnTo>
                    <a:pt x="0" y="99"/>
                  </a:lnTo>
                  <a:lnTo>
                    <a:pt x="2436" y="738"/>
                  </a:lnTo>
                  <a:cubicBezTo>
                    <a:pt x="2499" y="501"/>
                    <a:pt x="2773" y="727"/>
                    <a:pt x="2373" y="603"/>
                  </a:cubicBezTo>
                  <a:lnTo>
                    <a:pt x="33" y="0"/>
                  </a:lnTo>
                  <a:close/>
                </a:path>
              </a:pathLst>
            </a:custGeom>
            <a:gradFill rotWithShape="1">
              <a:gsLst>
                <a:gs pos="0">
                  <a:srgbClr val="0000CC"/>
                </a:gs>
                <a:gs pos="100000">
                  <a:schemeClr val="bg1"/>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09" name="Freeform 1025">
              <a:extLst>
                <a:ext uri="{FF2B5EF4-FFF2-40B4-BE49-F238E27FC236}">
                  <a16:creationId xmlns:a16="http://schemas.microsoft.com/office/drawing/2014/main" id="{900CCF3D-DCBB-463C-497F-5FC738C3132C}"/>
                </a:ext>
              </a:extLst>
            </p:cNvPr>
            <p:cNvSpPr>
              <a:spLocks/>
            </p:cNvSpPr>
            <p:nvPr/>
          </p:nvSpPr>
          <p:spPr bwMode="auto">
            <a:xfrm>
              <a:off x="7884138" y="2444918"/>
              <a:ext cx="83549" cy="186909"/>
            </a:xfrm>
            <a:custGeom>
              <a:avLst/>
              <a:gdLst>
                <a:gd name="T0" fmla="*/ 2147483646 w 637"/>
                <a:gd name="T1" fmla="*/ 0 h 1659"/>
                <a:gd name="T2" fmla="*/ 2147483646 w 637"/>
                <a:gd name="T3" fmla="*/ 0 h 1659"/>
                <a:gd name="T4" fmla="*/ 295581541 w 637"/>
                <a:gd name="T5" fmla="*/ 2147483646 h 1659"/>
                <a:gd name="T6" fmla="*/ 0 w 637"/>
                <a:gd name="T7" fmla="*/ 2147483646 h 1659"/>
                <a:gd name="T8" fmla="*/ 2147483646 w 637"/>
                <a:gd name="T9" fmla="*/ 0 h 1659"/>
                <a:gd name="T10" fmla="*/ 0 60000 65536"/>
                <a:gd name="T11" fmla="*/ 0 60000 65536"/>
                <a:gd name="T12" fmla="*/ 0 60000 65536"/>
                <a:gd name="T13" fmla="*/ 0 60000 65536"/>
                <a:gd name="T14" fmla="*/ 0 60000 65536"/>
                <a:gd name="T15" fmla="*/ 0 w 637"/>
                <a:gd name="T16" fmla="*/ 0 h 1659"/>
                <a:gd name="T17" fmla="*/ 637 w 637"/>
                <a:gd name="T18" fmla="*/ 1659 h 1659"/>
              </a:gdLst>
              <a:ahLst/>
              <a:cxnLst>
                <a:cxn ang="T10">
                  <a:pos x="T0" y="T1"/>
                </a:cxn>
                <a:cxn ang="T11">
                  <a:pos x="T2" y="T3"/>
                </a:cxn>
                <a:cxn ang="T12">
                  <a:pos x="T4" y="T5"/>
                </a:cxn>
                <a:cxn ang="T13">
                  <a:pos x="T6" y="T7"/>
                </a:cxn>
                <a:cxn ang="T14">
                  <a:pos x="T8" y="T9"/>
                </a:cxn>
              </a:cxnLst>
              <a:rect l="T15" t="T16" r="T17" b="T18"/>
              <a:pathLst>
                <a:path w="637" h="1659">
                  <a:moveTo>
                    <a:pt x="615" y="0"/>
                  </a:moveTo>
                  <a:lnTo>
                    <a:pt x="637" y="0"/>
                  </a:lnTo>
                  <a:lnTo>
                    <a:pt x="68" y="1659"/>
                  </a:lnTo>
                  <a:lnTo>
                    <a:pt x="0" y="1647"/>
                  </a:lnTo>
                  <a:lnTo>
                    <a:pt x="615" y="0"/>
                  </a:lnTo>
                  <a:close/>
                </a:path>
              </a:pathLst>
            </a:custGeom>
            <a:solidFill>
              <a:srgbClr val="4D4D4D"/>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10" name="Freeform 1026">
              <a:extLst>
                <a:ext uri="{FF2B5EF4-FFF2-40B4-BE49-F238E27FC236}">
                  <a16:creationId xmlns:a16="http://schemas.microsoft.com/office/drawing/2014/main" id="{4E83BAD1-0B27-B961-19D4-49A0BD2FAAC9}"/>
                </a:ext>
              </a:extLst>
            </p:cNvPr>
            <p:cNvSpPr>
              <a:spLocks/>
            </p:cNvSpPr>
            <p:nvPr/>
          </p:nvSpPr>
          <p:spPr bwMode="auto">
            <a:xfrm>
              <a:off x="7599603" y="2575928"/>
              <a:ext cx="290961" cy="62041"/>
            </a:xfrm>
            <a:custGeom>
              <a:avLst/>
              <a:gdLst>
                <a:gd name="T0" fmla="*/ 0 w 2216"/>
                <a:gd name="T1" fmla="*/ 0 h 550"/>
                <a:gd name="T2" fmla="*/ 296523134 w 2216"/>
                <a:gd name="T3" fmla="*/ 324379338 h 550"/>
                <a:gd name="T4" fmla="*/ 2147483646 w 2216"/>
                <a:gd name="T5" fmla="*/ 2147483646 h 550"/>
                <a:gd name="T6" fmla="*/ 2147483646 w 2216"/>
                <a:gd name="T7" fmla="*/ 2147483646 h 550"/>
                <a:gd name="T8" fmla="*/ 0 w 2216"/>
                <a:gd name="T9" fmla="*/ 0 h 550"/>
                <a:gd name="T10" fmla="*/ 0 60000 65536"/>
                <a:gd name="T11" fmla="*/ 0 60000 65536"/>
                <a:gd name="T12" fmla="*/ 0 60000 65536"/>
                <a:gd name="T13" fmla="*/ 0 60000 65536"/>
                <a:gd name="T14" fmla="*/ 0 60000 65536"/>
                <a:gd name="T15" fmla="*/ 0 w 2216"/>
                <a:gd name="T16" fmla="*/ 0 h 550"/>
                <a:gd name="T17" fmla="*/ 2216 w 2216"/>
                <a:gd name="T18" fmla="*/ 550 h 550"/>
              </a:gdLst>
              <a:ahLst/>
              <a:cxnLst>
                <a:cxn ang="T10">
                  <a:pos x="T0" y="T1"/>
                </a:cxn>
                <a:cxn ang="T11">
                  <a:pos x="T2" y="T3"/>
                </a:cxn>
                <a:cxn ang="T12">
                  <a:pos x="T4" y="T5"/>
                </a:cxn>
                <a:cxn ang="T13">
                  <a:pos x="T6" y="T7"/>
                </a:cxn>
                <a:cxn ang="T14">
                  <a:pos x="T8" y="T9"/>
                </a:cxn>
              </a:cxnLst>
              <a:rect l="T15" t="T16" r="T17" b="T18"/>
              <a:pathLst>
                <a:path w="2216" h="550">
                  <a:moveTo>
                    <a:pt x="0" y="0"/>
                  </a:moveTo>
                  <a:lnTo>
                    <a:pt x="9" y="57"/>
                  </a:lnTo>
                  <a:lnTo>
                    <a:pt x="2164" y="550"/>
                  </a:lnTo>
                  <a:lnTo>
                    <a:pt x="2216" y="496"/>
                  </a:lnTo>
                  <a:lnTo>
                    <a:pt x="0" y="0"/>
                  </a:lnTo>
                  <a:close/>
                </a:path>
              </a:pathLst>
            </a:custGeom>
            <a:gradFill rotWithShape="1">
              <a:gsLst>
                <a:gs pos="0">
                  <a:srgbClr val="000099"/>
                </a:gs>
                <a:gs pos="100000">
                  <a:srgbClr val="808080"/>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grpSp>
          <p:nvGrpSpPr>
            <p:cNvPr id="111" name="Group 1027">
              <a:extLst>
                <a:ext uri="{FF2B5EF4-FFF2-40B4-BE49-F238E27FC236}">
                  <a16:creationId xmlns:a16="http://schemas.microsoft.com/office/drawing/2014/main" id="{A878BCF5-90A3-23DA-EF69-647F8F41FE18}"/>
                </a:ext>
              </a:extLst>
            </p:cNvPr>
            <p:cNvGrpSpPr>
              <a:grpSpLocks/>
            </p:cNvGrpSpPr>
            <p:nvPr/>
          </p:nvGrpSpPr>
          <p:grpSpPr bwMode="auto">
            <a:xfrm>
              <a:off x="7594735" y="2642220"/>
              <a:ext cx="98740" cy="36846"/>
              <a:chOff x="1740" y="2642"/>
              <a:chExt cx="752" cy="327"/>
            </a:xfrm>
          </p:grpSpPr>
          <p:sp>
            <p:nvSpPr>
              <p:cNvPr id="118" name="Freeform 1028">
                <a:extLst>
                  <a:ext uri="{FF2B5EF4-FFF2-40B4-BE49-F238E27FC236}">
                    <a16:creationId xmlns:a16="http://schemas.microsoft.com/office/drawing/2014/main" id="{CE4C171A-D43C-429D-CAE5-34953BCB95EC}"/>
                  </a:ext>
                </a:extLst>
              </p:cNvPr>
              <p:cNvSpPr>
                <a:spLocks/>
              </p:cNvSpPr>
              <p:nvPr/>
            </p:nvSpPr>
            <p:spPr bwMode="auto">
              <a:xfrm>
                <a:off x="1740" y="2642"/>
                <a:ext cx="752" cy="327"/>
              </a:xfrm>
              <a:custGeom>
                <a:avLst/>
                <a:gdLst>
                  <a:gd name="T0" fmla="*/ 293 w 752"/>
                  <a:gd name="T1" fmla="*/ 0 h 327"/>
                  <a:gd name="T2" fmla="*/ 752 w 752"/>
                  <a:gd name="T3" fmla="*/ 124 h 327"/>
                  <a:gd name="T4" fmla="*/ 470 w 752"/>
                  <a:gd name="T5" fmla="*/ 327 h 327"/>
                  <a:gd name="T6" fmla="*/ 0 w 752"/>
                  <a:gd name="T7" fmla="*/ 183 h 327"/>
                  <a:gd name="T8" fmla="*/ 293 w 752"/>
                  <a:gd name="T9" fmla="*/ 0 h 327"/>
                  <a:gd name="T10" fmla="*/ 0 60000 65536"/>
                  <a:gd name="T11" fmla="*/ 0 60000 65536"/>
                  <a:gd name="T12" fmla="*/ 0 60000 65536"/>
                  <a:gd name="T13" fmla="*/ 0 60000 65536"/>
                  <a:gd name="T14" fmla="*/ 0 60000 65536"/>
                  <a:gd name="T15" fmla="*/ 0 w 752"/>
                  <a:gd name="T16" fmla="*/ 0 h 327"/>
                  <a:gd name="T17" fmla="*/ 752 w 752"/>
                  <a:gd name="T18" fmla="*/ 327 h 327"/>
                </a:gdLst>
                <a:ahLst/>
                <a:cxnLst>
                  <a:cxn ang="T10">
                    <a:pos x="T0" y="T1"/>
                  </a:cxn>
                  <a:cxn ang="T11">
                    <a:pos x="T2" y="T3"/>
                  </a:cxn>
                  <a:cxn ang="T12">
                    <a:pos x="T4" y="T5"/>
                  </a:cxn>
                  <a:cxn ang="T13">
                    <a:pos x="T6" y="T7"/>
                  </a:cxn>
                  <a:cxn ang="T14">
                    <a:pos x="T8" y="T9"/>
                  </a:cxn>
                </a:cxnLst>
                <a:rect l="T15" t="T16" r="T17" b="T18"/>
                <a:pathLst>
                  <a:path w="752" h="327">
                    <a:moveTo>
                      <a:pt x="293" y="0"/>
                    </a:moveTo>
                    <a:lnTo>
                      <a:pt x="752" y="124"/>
                    </a:lnTo>
                    <a:lnTo>
                      <a:pt x="470" y="327"/>
                    </a:lnTo>
                    <a:lnTo>
                      <a:pt x="0" y="183"/>
                    </a:lnTo>
                    <a:lnTo>
                      <a:pt x="293" y="0"/>
                    </a:lnTo>
                    <a:close/>
                  </a:path>
                </a:pathLst>
              </a:custGeom>
              <a:solidFill>
                <a:srgbClr val="00009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19" name="Freeform 1029">
                <a:extLst>
                  <a:ext uri="{FF2B5EF4-FFF2-40B4-BE49-F238E27FC236}">
                    <a16:creationId xmlns:a16="http://schemas.microsoft.com/office/drawing/2014/main" id="{6BF28FB1-BDBA-FC88-3CAB-A693321857D4}"/>
                  </a:ext>
                </a:extLst>
              </p:cNvPr>
              <p:cNvSpPr>
                <a:spLocks/>
              </p:cNvSpPr>
              <p:nvPr/>
            </p:nvSpPr>
            <p:spPr bwMode="auto">
              <a:xfrm>
                <a:off x="1754" y="2649"/>
                <a:ext cx="726" cy="311"/>
              </a:xfrm>
              <a:custGeom>
                <a:avLst/>
                <a:gdLst>
                  <a:gd name="T0" fmla="*/ 282 w 726"/>
                  <a:gd name="T1" fmla="*/ 0 h 311"/>
                  <a:gd name="T2" fmla="*/ 726 w 726"/>
                  <a:gd name="T3" fmla="*/ 119 h 311"/>
                  <a:gd name="T4" fmla="*/ 457 w 726"/>
                  <a:gd name="T5" fmla="*/ 311 h 311"/>
                  <a:gd name="T6" fmla="*/ 0 w 726"/>
                  <a:gd name="T7" fmla="*/ 173 h 311"/>
                  <a:gd name="T8" fmla="*/ 282 w 726"/>
                  <a:gd name="T9" fmla="*/ 0 h 311"/>
                  <a:gd name="T10" fmla="*/ 0 60000 65536"/>
                  <a:gd name="T11" fmla="*/ 0 60000 65536"/>
                  <a:gd name="T12" fmla="*/ 0 60000 65536"/>
                  <a:gd name="T13" fmla="*/ 0 60000 65536"/>
                  <a:gd name="T14" fmla="*/ 0 60000 65536"/>
                  <a:gd name="T15" fmla="*/ 0 w 726"/>
                  <a:gd name="T16" fmla="*/ 0 h 311"/>
                  <a:gd name="T17" fmla="*/ 726 w 726"/>
                  <a:gd name="T18" fmla="*/ 311 h 311"/>
                </a:gdLst>
                <a:ahLst/>
                <a:cxnLst>
                  <a:cxn ang="T10">
                    <a:pos x="T0" y="T1"/>
                  </a:cxn>
                  <a:cxn ang="T11">
                    <a:pos x="T2" y="T3"/>
                  </a:cxn>
                  <a:cxn ang="T12">
                    <a:pos x="T4" y="T5"/>
                  </a:cxn>
                  <a:cxn ang="T13">
                    <a:pos x="T6" y="T7"/>
                  </a:cxn>
                  <a:cxn ang="T14">
                    <a:pos x="T8" y="T9"/>
                  </a:cxn>
                </a:cxnLst>
                <a:rect l="T15" t="T16" r="T17" b="T18"/>
                <a:pathLst>
                  <a:path w="726" h="311">
                    <a:moveTo>
                      <a:pt x="282" y="0"/>
                    </a:moveTo>
                    <a:lnTo>
                      <a:pt x="726" y="119"/>
                    </a:lnTo>
                    <a:lnTo>
                      <a:pt x="457" y="311"/>
                    </a:lnTo>
                    <a:lnTo>
                      <a:pt x="0" y="173"/>
                    </a:lnTo>
                    <a:lnTo>
                      <a:pt x="282" y="0"/>
                    </a:lnTo>
                    <a:close/>
                  </a:path>
                </a:pathLst>
              </a:custGeom>
              <a:gradFill rotWithShape="1">
                <a:gsLst>
                  <a:gs pos="0">
                    <a:srgbClr val="4D4D4D"/>
                  </a:gs>
                  <a:gs pos="100000">
                    <a:srgbClr val="DDDDDD"/>
                  </a:gs>
                </a:gsLst>
                <a:lin ang="189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20" name="Freeform 1030">
                <a:extLst>
                  <a:ext uri="{FF2B5EF4-FFF2-40B4-BE49-F238E27FC236}">
                    <a16:creationId xmlns:a16="http://schemas.microsoft.com/office/drawing/2014/main" id="{E7CD991C-50C0-D5DD-CFF5-40DABF297967}"/>
                  </a:ext>
                </a:extLst>
              </p:cNvPr>
              <p:cNvSpPr>
                <a:spLocks/>
              </p:cNvSpPr>
              <p:nvPr/>
            </p:nvSpPr>
            <p:spPr bwMode="auto">
              <a:xfrm>
                <a:off x="1808" y="2770"/>
                <a:ext cx="258" cy="100"/>
              </a:xfrm>
              <a:custGeom>
                <a:avLst/>
                <a:gdLst>
                  <a:gd name="T0" fmla="*/ 0 w 258"/>
                  <a:gd name="T1" fmla="*/ 44 h 100"/>
                  <a:gd name="T2" fmla="*/ 75 w 258"/>
                  <a:gd name="T3" fmla="*/ 0 h 100"/>
                  <a:gd name="T4" fmla="*/ 258 w 258"/>
                  <a:gd name="T5" fmla="*/ 50 h 100"/>
                  <a:gd name="T6" fmla="*/ 183 w 258"/>
                  <a:gd name="T7" fmla="*/ 100 h 100"/>
                  <a:gd name="T8" fmla="*/ 0 w 258"/>
                  <a:gd name="T9" fmla="*/ 44 h 100"/>
                  <a:gd name="T10" fmla="*/ 0 60000 65536"/>
                  <a:gd name="T11" fmla="*/ 0 60000 65536"/>
                  <a:gd name="T12" fmla="*/ 0 60000 65536"/>
                  <a:gd name="T13" fmla="*/ 0 60000 65536"/>
                  <a:gd name="T14" fmla="*/ 0 60000 65536"/>
                  <a:gd name="T15" fmla="*/ 0 w 258"/>
                  <a:gd name="T16" fmla="*/ 0 h 100"/>
                  <a:gd name="T17" fmla="*/ 258 w 258"/>
                  <a:gd name="T18" fmla="*/ 100 h 100"/>
                </a:gdLst>
                <a:ahLst/>
                <a:cxnLst>
                  <a:cxn ang="T10">
                    <a:pos x="T0" y="T1"/>
                  </a:cxn>
                  <a:cxn ang="T11">
                    <a:pos x="T2" y="T3"/>
                  </a:cxn>
                  <a:cxn ang="T12">
                    <a:pos x="T4" y="T5"/>
                  </a:cxn>
                  <a:cxn ang="T13">
                    <a:pos x="T6" y="T7"/>
                  </a:cxn>
                  <a:cxn ang="T14">
                    <a:pos x="T8" y="T9"/>
                  </a:cxn>
                </a:cxnLst>
                <a:rect l="T15" t="T16" r="T17" b="T18"/>
                <a:pathLst>
                  <a:path w="258" h="100">
                    <a:moveTo>
                      <a:pt x="0" y="44"/>
                    </a:moveTo>
                    <a:lnTo>
                      <a:pt x="75" y="0"/>
                    </a:lnTo>
                    <a:lnTo>
                      <a:pt x="258" y="50"/>
                    </a:lnTo>
                    <a:lnTo>
                      <a:pt x="183" y="100"/>
                    </a:lnTo>
                    <a:lnTo>
                      <a:pt x="0" y="44"/>
                    </a:ln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21" name="Freeform 1031">
                <a:extLst>
                  <a:ext uri="{FF2B5EF4-FFF2-40B4-BE49-F238E27FC236}">
                    <a16:creationId xmlns:a16="http://schemas.microsoft.com/office/drawing/2014/main" id="{43050FA2-211C-65B0-6BA7-C631B2F2AECD}"/>
                  </a:ext>
                </a:extLst>
              </p:cNvPr>
              <p:cNvSpPr>
                <a:spLocks/>
              </p:cNvSpPr>
              <p:nvPr/>
            </p:nvSpPr>
            <p:spPr bwMode="auto">
              <a:xfrm>
                <a:off x="1799" y="2816"/>
                <a:ext cx="194" cy="63"/>
              </a:xfrm>
              <a:custGeom>
                <a:avLst/>
                <a:gdLst>
                  <a:gd name="T0" fmla="*/ 12 w 194"/>
                  <a:gd name="T1" fmla="*/ 0 h 63"/>
                  <a:gd name="T2" fmla="*/ 194 w 194"/>
                  <a:gd name="T3" fmla="*/ 53 h 63"/>
                  <a:gd name="T4" fmla="*/ 180 w 194"/>
                  <a:gd name="T5" fmla="*/ 63 h 63"/>
                  <a:gd name="T6" fmla="*/ 0 w 194"/>
                  <a:gd name="T7" fmla="*/ 9 h 63"/>
                  <a:gd name="T8" fmla="*/ 12 w 194"/>
                  <a:gd name="T9" fmla="*/ 0 h 63"/>
                  <a:gd name="T10" fmla="*/ 0 60000 65536"/>
                  <a:gd name="T11" fmla="*/ 0 60000 65536"/>
                  <a:gd name="T12" fmla="*/ 0 60000 65536"/>
                  <a:gd name="T13" fmla="*/ 0 60000 65536"/>
                  <a:gd name="T14" fmla="*/ 0 60000 65536"/>
                  <a:gd name="T15" fmla="*/ 0 w 194"/>
                  <a:gd name="T16" fmla="*/ 0 h 63"/>
                  <a:gd name="T17" fmla="*/ 194 w 194"/>
                  <a:gd name="T18" fmla="*/ 63 h 63"/>
                </a:gdLst>
                <a:ahLst/>
                <a:cxnLst>
                  <a:cxn ang="T10">
                    <a:pos x="T0" y="T1"/>
                  </a:cxn>
                  <a:cxn ang="T11">
                    <a:pos x="T2" y="T3"/>
                  </a:cxn>
                  <a:cxn ang="T12">
                    <a:pos x="T4" y="T5"/>
                  </a:cxn>
                  <a:cxn ang="T13">
                    <a:pos x="T6" y="T7"/>
                  </a:cxn>
                  <a:cxn ang="T14">
                    <a:pos x="T8" y="T9"/>
                  </a:cxn>
                </a:cxnLst>
                <a:rect l="T15" t="T16" r="T17" b="T18"/>
                <a:pathLst>
                  <a:path w="194" h="63">
                    <a:moveTo>
                      <a:pt x="12" y="0"/>
                    </a:moveTo>
                    <a:lnTo>
                      <a:pt x="194" y="53"/>
                    </a:lnTo>
                    <a:lnTo>
                      <a:pt x="180" y="63"/>
                    </a:lnTo>
                    <a:lnTo>
                      <a:pt x="0" y="9"/>
                    </a:lnTo>
                    <a:lnTo>
                      <a:pt x="12" y="0"/>
                    </a:lnTo>
                    <a:close/>
                  </a:path>
                </a:pathLst>
              </a:custGeom>
              <a:solidFill>
                <a:srgbClr val="00009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22" name="Freeform 1032">
                <a:extLst>
                  <a:ext uri="{FF2B5EF4-FFF2-40B4-BE49-F238E27FC236}">
                    <a16:creationId xmlns:a16="http://schemas.microsoft.com/office/drawing/2014/main" id="{B3FEB05F-851E-C535-4F87-0B14789B917A}"/>
                  </a:ext>
                </a:extLst>
              </p:cNvPr>
              <p:cNvSpPr>
                <a:spLocks/>
              </p:cNvSpPr>
              <p:nvPr/>
            </p:nvSpPr>
            <p:spPr bwMode="auto">
              <a:xfrm>
                <a:off x="2020" y="2834"/>
                <a:ext cx="258" cy="102"/>
              </a:xfrm>
              <a:custGeom>
                <a:avLst/>
                <a:gdLst>
                  <a:gd name="T0" fmla="*/ 0 w 258"/>
                  <a:gd name="T1" fmla="*/ 46 h 102"/>
                  <a:gd name="T2" fmla="*/ 71 w 258"/>
                  <a:gd name="T3" fmla="*/ 0 h 102"/>
                  <a:gd name="T4" fmla="*/ 258 w 258"/>
                  <a:gd name="T5" fmla="*/ 52 h 102"/>
                  <a:gd name="T6" fmla="*/ 183 w 258"/>
                  <a:gd name="T7" fmla="*/ 102 h 102"/>
                  <a:gd name="T8" fmla="*/ 0 w 258"/>
                  <a:gd name="T9" fmla="*/ 46 h 102"/>
                  <a:gd name="T10" fmla="*/ 0 60000 65536"/>
                  <a:gd name="T11" fmla="*/ 0 60000 65536"/>
                  <a:gd name="T12" fmla="*/ 0 60000 65536"/>
                  <a:gd name="T13" fmla="*/ 0 60000 65536"/>
                  <a:gd name="T14" fmla="*/ 0 60000 65536"/>
                  <a:gd name="T15" fmla="*/ 0 w 258"/>
                  <a:gd name="T16" fmla="*/ 0 h 102"/>
                  <a:gd name="T17" fmla="*/ 258 w 258"/>
                  <a:gd name="T18" fmla="*/ 102 h 102"/>
                </a:gdLst>
                <a:ahLst/>
                <a:cxnLst>
                  <a:cxn ang="T10">
                    <a:pos x="T0" y="T1"/>
                  </a:cxn>
                  <a:cxn ang="T11">
                    <a:pos x="T2" y="T3"/>
                  </a:cxn>
                  <a:cxn ang="T12">
                    <a:pos x="T4" y="T5"/>
                  </a:cxn>
                  <a:cxn ang="T13">
                    <a:pos x="T6" y="T7"/>
                  </a:cxn>
                  <a:cxn ang="T14">
                    <a:pos x="T8" y="T9"/>
                  </a:cxn>
                </a:cxnLst>
                <a:rect l="T15" t="T16" r="T17" b="T18"/>
                <a:pathLst>
                  <a:path w="258" h="102">
                    <a:moveTo>
                      <a:pt x="0" y="46"/>
                    </a:moveTo>
                    <a:lnTo>
                      <a:pt x="71" y="0"/>
                    </a:lnTo>
                    <a:lnTo>
                      <a:pt x="258" y="52"/>
                    </a:lnTo>
                    <a:lnTo>
                      <a:pt x="183" y="102"/>
                    </a:lnTo>
                    <a:lnTo>
                      <a:pt x="0" y="46"/>
                    </a:ln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23" name="Freeform 1033">
                <a:extLst>
                  <a:ext uri="{FF2B5EF4-FFF2-40B4-BE49-F238E27FC236}">
                    <a16:creationId xmlns:a16="http://schemas.microsoft.com/office/drawing/2014/main" id="{CE739016-1B66-0743-5C7D-DD6AF528B65A}"/>
                  </a:ext>
                </a:extLst>
              </p:cNvPr>
              <p:cNvSpPr>
                <a:spLocks/>
              </p:cNvSpPr>
              <p:nvPr/>
            </p:nvSpPr>
            <p:spPr bwMode="auto">
              <a:xfrm>
                <a:off x="2011" y="2882"/>
                <a:ext cx="194" cy="63"/>
              </a:xfrm>
              <a:custGeom>
                <a:avLst/>
                <a:gdLst>
                  <a:gd name="T0" fmla="*/ 12 w 194"/>
                  <a:gd name="T1" fmla="*/ 0 h 63"/>
                  <a:gd name="T2" fmla="*/ 194 w 194"/>
                  <a:gd name="T3" fmla="*/ 53 h 63"/>
                  <a:gd name="T4" fmla="*/ 180 w 194"/>
                  <a:gd name="T5" fmla="*/ 63 h 63"/>
                  <a:gd name="T6" fmla="*/ 0 w 194"/>
                  <a:gd name="T7" fmla="*/ 9 h 63"/>
                  <a:gd name="T8" fmla="*/ 12 w 194"/>
                  <a:gd name="T9" fmla="*/ 0 h 63"/>
                  <a:gd name="T10" fmla="*/ 0 60000 65536"/>
                  <a:gd name="T11" fmla="*/ 0 60000 65536"/>
                  <a:gd name="T12" fmla="*/ 0 60000 65536"/>
                  <a:gd name="T13" fmla="*/ 0 60000 65536"/>
                  <a:gd name="T14" fmla="*/ 0 60000 65536"/>
                  <a:gd name="T15" fmla="*/ 0 w 194"/>
                  <a:gd name="T16" fmla="*/ 0 h 63"/>
                  <a:gd name="T17" fmla="*/ 194 w 194"/>
                  <a:gd name="T18" fmla="*/ 63 h 63"/>
                </a:gdLst>
                <a:ahLst/>
                <a:cxnLst>
                  <a:cxn ang="T10">
                    <a:pos x="T0" y="T1"/>
                  </a:cxn>
                  <a:cxn ang="T11">
                    <a:pos x="T2" y="T3"/>
                  </a:cxn>
                  <a:cxn ang="T12">
                    <a:pos x="T4" y="T5"/>
                  </a:cxn>
                  <a:cxn ang="T13">
                    <a:pos x="T6" y="T7"/>
                  </a:cxn>
                  <a:cxn ang="T14">
                    <a:pos x="T8" y="T9"/>
                  </a:cxn>
                </a:cxnLst>
                <a:rect l="T15" t="T16" r="T17" b="T18"/>
                <a:pathLst>
                  <a:path w="194" h="63">
                    <a:moveTo>
                      <a:pt x="12" y="0"/>
                    </a:moveTo>
                    <a:lnTo>
                      <a:pt x="194" y="53"/>
                    </a:lnTo>
                    <a:lnTo>
                      <a:pt x="180" y="63"/>
                    </a:lnTo>
                    <a:lnTo>
                      <a:pt x="0" y="9"/>
                    </a:lnTo>
                    <a:lnTo>
                      <a:pt x="12" y="0"/>
                    </a:lnTo>
                    <a:close/>
                  </a:path>
                </a:pathLst>
              </a:custGeom>
              <a:solidFill>
                <a:srgbClr val="00009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grpSp>
        <p:sp>
          <p:nvSpPr>
            <p:cNvPr id="112" name="Freeform 1034">
              <a:extLst>
                <a:ext uri="{FF2B5EF4-FFF2-40B4-BE49-F238E27FC236}">
                  <a16:creationId xmlns:a16="http://schemas.microsoft.com/office/drawing/2014/main" id="{83BFCFA8-22A8-C827-1547-7E135C884E4E}"/>
                </a:ext>
              </a:extLst>
            </p:cNvPr>
            <p:cNvSpPr>
              <a:spLocks/>
            </p:cNvSpPr>
            <p:nvPr/>
          </p:nvSpPr>
          <p:spPr bwMode="auto">
            <a:xfrm>
              <a:off x="7763780" y="2647731"/>
              <a:ext cx="119578" cy="80936"/>
            </a:xfrm>
            <a:custGeom>
              <a:avLst/>
              <a:gdLst>
                <a:gd name="T0" fmla="*/ 213221464 w 990"/>
                <a:gd name="T1" fmla="*/ 1090686587 h 792"/>
                <a:gd name="T2" fmla="*/ 1915477586 w 990"/>
                <a:gd name="T3" fmla="*/ 0 h 792"/>
                <a:gd name="T4" fmla="*/ 1915477586 w 990"/>
                <a:gd name="T5" fmla="*/ 108859840 h 792"/>
                <a:gd name="T6" fmla="*/ 0 w 990"/>
                <a:gd name="T7" fmla="*/ 1090686587 h 792"/>
                <a:gd name="T8" fmla="*/ 213221464 w 990"/>
                <a:gd name="T9" fmla="*/ 1090686587 h 792"/>
                <a:gd name="T10" fmla="*/ 0 60000 65536"/>
                <a:gd name="T11" fmla="*/ 0 60000 65536"/>
                <a:gd name="T12" fmla="*/ 0 60000 65536"/>
                <a:gd name="T13" fmla="*/ 0 60000 65536"/>
                <a:gd name="T14" fmla="*/ 0 60000 65536"/>
                <a:gd name="T15" fmla="*/ 0 w 990"/>
                <a:gd name="T16" fmla="*/ 0 h 792"/>
                <a:gd name="T17" fmla="*/ 990 w 990"/>
                <a:gd name="T18" fmla="*/ 792 h 792"/>
              </a:gdLst>
              <a:ahLst/>
              <a:cxnLst>
                <a:cxn ang="T10">
                  <a:pos x="T0" y="T1"/>
                </a:cxn>
                <a:cxn ang="T11">
                  <a:pos x="T2" y="T3"/>
                </a:cxn>
                <a:cxn ang="T12">
                  <a:pos x="T4" y="T5"/>
                </a:cxn>
                <a:cxn ang="T13">
                  <a:pos x="T6" y="T7"/>
                </a:cxn>
                <a:cxn ang="T14">
                  <a:pos x="T8" y="T9"/>
                </a:cxn>
              </a:cxnLst>
              <a:rect l="T15" t="T16" r="T17" b="T18"/>
              <a:pathLst>
                <a:path w="990" h="792">
                  <a:moveTo>
                    <a:pt x="3" y="738"/>
                  </a:moveTo>
                  <a:lnTo>
                    <a:pt x="990" y="0"/>
                  </a:lnTo>
                  <a:lnTo>
                    <a:pt x="987" y="60"/>
                  </a:lnTo>
                  <a:lnTo>
                    <a:pt x="0" y="792"/>
                  </a:lnTo>
                  <a:lnTo>
                    <a:pt x="3" y="738"/>
                  </a:lnTo>
                  <a:close/>
                </a:path>
              </a:pathLst>
            </a:custGeom>
            <a:solidFill>
              <a:srgbClr val="00009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13" name="Freeform 1035">
              <a:extLst>
                <a:ext uri="{FF2B5EF4-FFF2-40B4-BE49-F238E27FC236}">
                  <a16:creationId xmlns:a16="http://schemas.microsoft.com/office/drawing/2014/main" id="{122C72D6-2A62-B832-FCFE-32BFD5F02527}"/>
                </a:ext>
              </a:extLst>
            </p:cNvPr>
            <p:cNvSpPr>
              <a:spLocks/>
            </p:cNvSpPr>
            <p:nvPr/>
          </p:nvSpPr>
          <p:spPr bwMode="auto">
            <a:xfrm>
              <a:off x="7458602" y="2654187"/>
              <a:ext cx="305957" cy="73850"/>
            </a:xfrm>
            <a:custGeom>
              <a:avLst/>
              <a:gdLst>
                <a:gd name="T0" fmla="*/ 213486572 w 2532"/>
                <a:gd name="T1" fmla="*/ 0 h 723"/>
                <a:gd name="T2" fmla="*/ 213486572 w 2532"/>
                <a:gd name="T3" fmla="*/ 0 h 723"/>
                <a:gd name="T4" fmla="*/ 2147483646 w 2532"/>
                <a:gd name="T5" fmla="*/ 979380008 h 723"/>
                <a:gd name="T6" fmla="*/ 2147483646 w 2532"/>
                <a:gd name="T7" fmla="*/ 1088085165 h 723"/>
                <a:gd name="T8" fmla="*/ 0 w 2532"/>
                <a:gd name="T9" fmla="*/ 108705259 h 723"/>
                <a:gd name="T10" fmla="*/ 213486572 w 2532"/>
                <a:gd name="T11" fmla="*/ 0 h 723"/>
                <a:gd name="T12" fmla="*/ 0 60000 65536"/>
                <a:gd name="T13" fmla="*/ 0 60000 65536"/>
                <a:gd name="T14" fmla="*/ 0 60000 65536"/>
                <a:gd name="T15" fmla="*/ 0 60000 65536"/>
                <a:gd name="T16" fmla="*/ 0 60000 65536"/>
                <a:gd name="T17" fmla="*/ 0 60000 65536"/>
                <a:gd name="T18" fmla="*/ 0 w 2532"/>
                <a:gd name="T19" fmla="*/ 0 h 723"/>
                <a:gd name="T20" fmla="*/ 2532 w 2532"/>
                <a:gd name="T21" fmla="*/ 723 h 723"/>
              </a:gdLst>
              <a:ahLst/>
              <a:cxnLst>
                <a:cxn ang="T12">
                  <a:pos x="T0" y="T1"/>
                </a:cxn>
                <a:cxn ang="T13">
                  <a:pos x="T2" y="T3"/>
                </a:cxn>
                <a:cxn ang="T14">
                  <a:pos x="T4" y="T5"/>
                </a:cxn>
                <a:cxn ang="T15">
                  <a:pos x="T6" y="T7"/>
                </a:cxn>
                <a:cxn ang="T16">
                  <a:pos x="T8" y="T9"/>
                </a:cxn>
                <a:cxn ang="T17">
                  <a:pos x="T10" y="T11"/>
                </a:cxn>
              </a:cxnLst>
              <a:rect l="T18" t="T19" r="T20" b="T21"/>
              <a:pathLst>
                <a:path w="2532" h="723">
                  <a:moveTo>
                    <a:pt x="6" y="0"/>
                  </a:moveTo>
                  <a:cubicBezTo>
                    <a:pt x="16" y="0"/>
                    <a:pt x="26" y="0"/>
                    <a:pt x="36" y="0"/>
                  </a:cubicBezTo>
                  <a:lnTo>
                    <a:pt x="2532" y="678"/>
                  </a:lnTo>
                  <a:lnTo>
                    <a:pt x="2529" y="723"/>
                  </a:lnTo>
                  <a:lnTo>
                    <a:pt x="0" y="24"/>
                  </a:lnTo>
                  <a:lnTo>
                    <a:pt x="6" y="0"/>
                  </a:lnTo>
                  <a:close/>
                </a:path>
              </a:pathLst>
            </a:custGeom>
            <a:solidFill>
              <a:srgbClr val="00009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14" name="Freeform 1036">
              <a:extLst>
                <a:ext uri="{FF2B5EF4-FFF2-40B4-BE49-F238E27FC236}">
                  <a16:creationId xmlns:a16="http://schemas.microsoft.com/office/drawing/2014/main" id="{7809555D-B9A8-7AFB-C90F-0EF3915D006B}"/>
                </a:ext>
              </a:extLst>
            </p:cNvPr>
            <p:cNvSpPr>
              <a:spLocks/>
            </p:cNvSpPr>
            <p:nvPr/>
          </p:nvSpPr>
          <p:spPr bwMode="auto">
            <a:xfrm>
              <a:off x="7458797" y="2640645"/>
              <a:ext cx="3311" cy="14959"/>
            </a:xfrm>
            <a:custGeom>
              <a:avLst/>
              <a:gdLst>
                <a:gd name="T0" fmla="*/ 262278191 w 26"/>
                <a:gd name="T1" fmla="*/ 107489981 h 147"/>
                <a:gd name="T2" fmla="*/ 262278191 w 26"/>
                <a:gd name="T3" fmla="*/ 214969480 h 147"/>
                <a:gd name="T4" fmla="*/ 0 w 26"/>
                <a:gd name="T5" fmla="*/ 214969480 h 147"/>
                <a:gd name="T6" fmla="*/ 262278191 w 26"/>
                <a:gd name="T7" fmla="*/ 0 h 147"/>
                <a:gd name="T8" fmla="*/ 262278191 w 26"/>
                <a:gd name="T9" fmla="*/ 107489981 h 147"/>
                <a:gd name="T10" fmla="*/ 0 60000 65536"/>
                <a:gd name="T11" fmla="*/ 0 60000 65536"/>
                <a:gd name="T12" fmla="*/ 0 60000 65536"/>
                <a:gd name="T13" fmla="*/ 0 60000 65536"/>
                <a:gd name="T14" fmla="*/ 0 60000 65536"/>
                <a:gd name="T15" fmla="*/ 0 w 26"/>
                <a:gd name="T16" fmla="*/ 0 h 147"/>
                <a:gd name="T17" fmla="*/ 26 w 26"/>
                <a:gd name="T18" fmla="*/ 147 h 147"/>
              </a:gdLst>
              <a:ahLst/>
              <a:cxnLst>
                <a:cxn ang="T10">
                  <a:pos x="T0" y="T1"/>
                </a:cxn>
                <a:cxn ang="T11">
                  <a:pos x="T2" y="T3"/>
                </a:cxn>
                <a:cxn ang="T12">
                  <a:pos x="T4" y="T5"/>
                </a:cxn>
                <a:cxn ang="T13">
                  <a:pos x="T6" y="T7"/>
                </a:cxn>
                <a:cxn ang="T14">
                  <a:pos x="T8" y="T9"/>
                </a:cxn>
              </a:cxnLst>
              <a:rect l="T15" t="T16" r="T17" b="T18"/>
              <a:pathLst>
                <a:path w="26" h="147">
                  <a:moveTo>
                    <a:pt x="26" y="10"/>
                  </a:moveTo>
                  <a:lnTo>
                    <a:pt x="23" y="147"/>
                  </a:lnTo>
                  <a:lnTo>
                    <a:pt x="0" y="144"/>
                  </a:lnTo>
                  <a:lnTo>
                    <a:pt x="3" y="0"/>
                  </a:lnTo>
                  <a:lnTo>
                    <a:pt x="26" y="10"/>
                  </a:lnTo>
                  <a:close/>
                </a:path>
              </a:pathLst>
            </a:custGeom>
            <a:solidFill>
              <a:srgbClr val="00009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15" name="Freeform 1037">
              <a:extLst>
                <a:ext uri="{FF2B5EF4-FFF2-40B4-BE49-F238E27FC236}">
                  <a16:creationId xmlns:a16="http://schemas.microsoft.com/office/drawing/2014/main" id="{1FCF7628-EC4E-44F0-3AA5-20E7D664C9F4}"/>
                </a:ext>
              </a:extLst>
            </p:cNvPr>
            <p:cNvSpPr>
              <a:spLocks/>
            </p:cNvSpPr>
            <p:nvPr/>
          </p:nvSpPr>
          <p:spPr bwMode="auto">
            <a:xfrm>
              <a:off x="7458992" y="2579707"/>
              <a:ext cx="142170" cy="61883"/>
            </a:xfrm>
            <a:custGeom>
              <a:avLst/>
              <a:gdLst>
                <a:gd name="T0" fmla="*/ 2136125890 w 1176"/>
                <a:gd name="T1" fmla="*/ 0 h 606"/>
                <a:gd name="T2" fmla="*/ 0 w 1176"/>
                <a:gd name="T3" fmla="*/ 870000945 h 606"/>
                <a:gd name="T4" fmla="*/ 213789467 w 1176"/>
                <a:gd name="T5" fmla="*/ 870000945 h 606"/>
                <a:gd name="T6" fmla="*/ 2136125890 w 1176"/>
                <a:gd name="T7" fmla="*/ 108617123 h 606"/>
                <a:gd name="T8" fmla="*/ 2136125890 w 1176"/>
                <a:gd name="T9" fmla="*/ 0 h 606"/>
                <a:gd name="T10" fmla="*/ 0 60000 65536"/>
                <a:gd name="T11" fmla="*/ 0 60000 65536"/>
                <a:gd name="T12" fmla="*/ 0 60000 65536"/>
                <a:gd name="T13" fmla="*/ 0 60000 65536"/>
                <a:gd name="T14" fmla="*/ 0 60000 65536"/>
                <a:gd name="T15" fmla="*/ 0 w 1176"/>
                <a:gd name="T16" fmla="*/ 0 h 606"/>
                <a:gd name="T17" fmla="*/ 1176 w 1176"/>
                <a:gd name="T18" fmla="*/ 606 h 606"/>
              </a:gdLst>
              <a:ahLst/>
              <a:cxnLst>
                <a:cxn ang="T10">
                  <a:pos x="T0" y="T1"/>
                </a:cxn>
                <a:cxn ang="T11">
                  <a:pos x="T2" y="T3"/>
                </a:cxn>
                <a:cxn ang="T12">
                  <a:pos x="T4" y="T5"/>
                </a:cxn>
                <a:cxn ang="T13">
                  <a:pos x="T6" y="T7"/>
                </a:cxn>
                <a:cxn ang="T14">
                  <a:pos x="T8" y="T9"/>
                </a:cxn>
              </a:cxnLst>
              <a:rect l="T15" t="T16" r="T17" b="T18"/>
              <a:pathLst>
                <a:path w="1176" h="606">
                  <a:moveTo>
                    <a:pt x="1170" y="0"/>
                  </a:moveTo>
                  <a:lnTo>
                    <a:pt x="0" y="597"/>
                  </a:lnTo>
                  <a:lnTo>
                    <a:pt x="30" y="606"/>
                  </a:lnTo>
                  <a:lnTo>
                    <a:pt x="1176" y="18"/>
                  </a:lnTo>
                  <a:lnTo>
                    <a:pt x="1170" y="0"/>
                  </a:lnTo>
                  <a:close/>
                </a:path>
              </a:pathLst>
            </a:custGeom>
            <a:solidFill>
              <a:srgbClr val="00009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16" name="Freeform 1038">
              <a:extLst>
                <a:ext uri="{FF2B5EF4-FFF2-40B4-BE49-F238E27FC236}">
                  <a16:creationId xmlns:a16="http://schemas.microsoft.com/office/drawing/2014/main" id="{A98403F5-39DC-B1BE-8C26-160291801815}"/>
                </a:ext>
              </a:extLst>
            </p:cNvPr>
            <p:cNvSpPr>
              <a:spLocks/>
            </p:cNvSpPr>
            <p:nvPr/>
          </p:nvSpPr>
          <p:spPr bwMode="auto">
            <a:xfrm>
              <a:off x="7468535" y="2643795"/>
              <a:ext cx="290182" cy="71016"/>
            </a:xfrm>
            <a:custGeom>
              <a:avLst/>
              <a:gdLst>
                <a:gd name="T0" fmla="*/ 173112702 w 2532"/>
                <a:gd name="T1" fmla="*/ 0 h 723"/>
                <a:gd name="T2" fmla="*/ 173112702 w 2532"/>
                <a:gd name="T3" fmla="*/ 0 h 723"/>
                <a:gd name="T4" fmla="*/ 2069773885 w 2532"/>
                <a:gd name="T5" fmla="*/ 558173482 h 723"/>
                <a:gd name="T6" fmla="*/ 2069773885 w 2532"/>
                <a:gd name="T7" fmla="*/ 558173482 h 723"/>
                <a:gd name="T8" fmla="*/ 0 w 2532"/>
                <a:gd name="T9" fmla="*/ 92871346 h 723"/>
                <a:gd name="T10" fmla="*/ 173112702 w 2532"/>
                <a:gd name="T11" fmla="*/ 0 h 723"/>
                <a:gd name="T12" fmla="*/ 0 60000 65536"/>
                <a:gd name="T13" fmla="*/ 0 60000 65536"/>
                <a:gd name="T14" fmla="*/ 0 60000 65536"/>
                <a:gd name="T15" fmla="*/ 0 60000 65536"/>
                <a:gd name="T16" fmla="*/ 0 60000 65536"/>
                <a:gd name="T17" fmla="*/ 0 60000 65536"/>
                <a:gd name="T18" fmla="*/ 0 w 2532"/>
                <a:gd name="T19" fmla="*/ 0 h 723"/>
                <a:gd name="T20" fmla="*/ 2532 w 2532"/>
                <a:gd name="T21" fmla="*/ 723 h 723"/>
              </a:gdLst>
              <a:ahLst/>
              <a:cxnLst>
                <a:cxn ang="T12">
                  <a:pos x="T0" y="T1"/>
                </a:cxn>
                <a:cxn ang="T13">
                  <a:pos x="T2" y="T3"/>
                </a:cxn>
                <a:cxn ang="T14">
                  <a:pos x="T4" y="T5"/>
                </a:cxn>
                <a:cxn ang="T15">
                  <a:pos x="T6" y="T7"/>
                </a:cxn>
                <a:cxn ang="T16">
                  <a:pos x="T8" y="T9"/>
                </a:cxn>
                <a:cxn ang="T17">
                  <a:pos x="T10" y="T11"/>
                </a:cxn>
              </a:cxnLst>
              <a:rect l="T18" t="T19" r="T20" b="T21"/>
              <a:pathLst>
                <a:path w="2532" h="723">
                  <a:moveTo>
                    <a:pt x="6" y="0"/>
                  </a:moveTo>
                  <a:cubicBezTo>
                    <a:pt x="16" y="0"/>
                    <a:pt x="26" y="0"/>
                    <a:pt x="36" y="0"/>
                  </a:cubicBezTo>
                  <a:lnTo>
                    <a:pt x="2532" y="678"/>
                  </a:lnTo>
                  <a:lnTo>
                    <a:pt x="2529" y="723"/>
                  </a:lnTo>
                  <a:lnTo>
                    <a:pt x="0" y="24"/>
                  </a:lnTo>
                  <a:lnTo>
                    <a:pt x="6" y="0"/>
                  </a:lnTo>
                  <a:close/>
                </a:path>
              </a:pathLst>
            </a:custGeom>
            <a:solidFill>
              <a:srgbClr val="00009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17" name="Freeform 1039">
              <a:extLst>
                <a:ext uri="{FF2B5EF4-FFF2-40B4-BE49-F238E27FC236}">
                  <a16:creationId xmlns:a16="http://schemas.microsoft.com/office/drawing/2014/main" id="{7A2C8849-7429-CB47-C0E3-D6BAFC041777}"/>
                </a:ext>
              </a:extLst>
            </p:cNvPr>
            <p:cNvSpPr>
              <a:spLocks/>
            </p:cNvSpPr>
            <p:nvPr/>
          </p:nvSpPr>
          <p:spPr bwMode="auto">
            <a:xfrm flipV="1">
              <a:off x="7758327" y="2638756"/>
              <a:ext cx="118410" cy="73535"/>
            </a:xfrm>
            <a:custGeom>
              <a:avLst/>
              <a:gdLst>
                <a:gd name="T0" fmla="*/ 0 w 2532"/>
                <a:gd name="T1" fmla="*/ 0 h 723"/>
                <a:gd name="T2" fmla="*/ 0 w 2532"/>
                <a:gd name="T3" fmla="*/ 0 h 723"/>
                <a:gd name="T4" fmla="*/ 0 w 2532"/>
                <a:gd name="T5" fmla="*/ 962694895 h 723"/>
                <a:gd name="T6" fmla="*/ 0 w 2532"/>
                <a:gd name="T7" fmla="*/ 962694895 h 723"/>
                <a:gd name="T8" fmla="*/ 0 w 2532"/>
                <a:gd name="T9" fmla="*/ 107314314 h 723"/>
                <a:gd name="T10" fmla="*/ 0 w 2532"/>
                <a:gd name="T11" fmla="*/ 0 h 723"/>
                <a:gd name="T12" fmla="*/ 0 60000 65536"/>
                <a:gd name="T13" fmla="*/ 0 60000 65536"/>
                <a:gd name="T14" fmla="*/ 0 60000 65536"/>
                <a:gd name="T15" fmla="*/ 0 60000 65536"/>
                <a:gd name="T16" fmla="*/ 0 60000 65536"/>
                <a:gd name="T17" fmla="*/ 0 60000 65536"/>
                <a:gd name="T18" fmla="*/ 0 w 2532"/>
                <a:gd name="T19" fmla="*/ 0 h 723"/>
                <a:gd name="T20" fmla="*/ 2532 w 2532"/>
                <a:gd name="T21" fmla="*/ 723 h 723"/>
              </a:gdLst>
              <a:ahLst/>
              <a:cxnLst>
                <a:cxn ang="T12">
                  <a:pos x="T0" y="T1"/>
                </a:cxn>
                <a:cxn ang="T13">
                  <a:pos x="T2" y="T3"/>
                </a:cxn>
                <a:cxn ang="T14">
                  <a:pos x="T4" y="T5"/>
                </a:cxn>
                <a:cxn ang="T15">
                  <a:pos x="T6" y="T7"/>
                </a:cxn>
                <a:cxn ang="T16">
                  <a:pos x="T8" y="T9"/>
                </a:cxn>
                <a:cxn ang="T17">
                  <a:pos x="T10" y="T11"/>
                </a:cxn>
              </a:cxnLst>
              <a:rect l="T18" t="T19" r="T20" b="T21"/>
              <a:pathLst>
                <a:path w="2532" h="723">
                  <a:moveTo>
                    <a:pt x="6" y="0"/>
                  </a:moveTo>
                  <a:cubicBezTo>
                    <a:pt x="16" y="0"/>
                    <a:pt x="26" y="0"/>
                    <a:pt x="36" y="0"/>
                  </a:cubicBezTo>
                  <a:lnTo>
                    <a:pt x="2532" y="678"/>
                  </a:lnTo>
                  <a:lnTo>
                    <a:pt x="2529" y="723"/>
                  </a:lnTo>
                  <a:lnTo>
                    <a:pt x="0" y="24"/>
                  </a:lnTo>
                  <a:lnTo>
                    <a:pt x="6" y="0"/>
                  </a:lnTo>
                  <a:close/>
                </a:path>
              </a:pathLst>
            </a:custGeom>
            <a:solidFill>
              <a:srgbClr val="00009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grpSp>
      <p:grpSp>
        <p:nvGrpSpPr>
          <p:cNvPr id="124" name="Group 123">
            <a:extLst>
              <a:ext uri="{FF2B5EF4-FFF2-40B4-BE49-F238E27FC236}">
                <a16:creationId xmlns:a16="http://schemas.microsoft.com/office/drawing/2014/main" id="{A122F9EC-F42F-B88B-4E65-A131BF68928D}"/>
              </a:ext>
            </a:extLst>
          </p:cNvPr>
          <p:cNvGrpSpPr/>
          <p:nvPr/>
        </p:nvGrpSpPr>
        <p:grpSpPr>
          <a:xfrm>
            <a:off x="1737056" y="3531860"/>
            <a:ext cx="849312" cy="226109"/>
            <a:chOff x="8493165" y="2029804"/>
            <a:chExt cx="849312" cy="226109"/>
          </a:xfrm>
        </p:grpSpPr>
        <p:pic>
          <p:nvPicPr>
            <p:cNvPr id="125" name="Picture 603" descr="car_icon_small">
              <a:extLst>
                <a:ext uri="{FF2B5EF4-FFF2-40B4-BE49-F238E27FC236}">
                  <a16:creationId xmlns:a16="http://schemas.microsoft.com/office/drawing/2014/main" id="{21A809AD-3B22-F2FB-11EA-7AFAD836563D}"/>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8493165" y="2087638"/>
              <a:ext cx="849312" cy="168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26" name="Picture 1017" descr="antenna_stylized">
              <a:extLst>
                <a:ext uri="{FF2B5EF4-FFF2-40B4-BE49-F238E27FC236}">
                  <a16:creationId xmlns:a16="http://schemas.microsoft.com/office/drawing/2014/main" id="{C5C7EE1C-F81A-6088-8BD7-4E33EC4F10AE}"/>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704645" y="2029804"/>
              <a:ext cx="530702" cy="2237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127" name="Group 652">
            <a:extLst>
              <a:ext uri="{FF2B5EF4-FFF2-40B4-BE49-F238E27FC236}">
                <a16:creationId xmlns:a16="http://schemas.microsoft.com/office/drawing/2014/main" id="{44385762-C207-7AE4-14FF-C11E542826B4}"/>
              </a:ext>
            </a:extLst>
          </p:cNvPr>
          <p:cNvGrpSpPr>
            <a:grpSpLocks/>
          </p:cNvGrpSpPr>
          <p:nvPr/>
        </p:nvGrpSpPr>
        <p:grpSpPr bwMode="auto">
          <a:xfrm>
            <a:off x="987741" y="3332461"/>
            <a:ext cx="415925" cy="385763"/>
            <a:chOff x="2751" y="1851"/>
            <a:chExt cx="462" cy="478"/>
          </a:xfrm>
        </p:grpSpPr>
        <p:pic>
          <p:nvPicPr>
            <p:cNvPr id="128" name="Picture 653" descr="iphone_stylized_small">
              <a:extLst>
                <a:ext uri="{FF2B5EF4-FFF2-40B4-BE49-F238E27FC236}">
                  <a16:creationId xmlns:a16="http://schemas.microsoft.com/office/drawing/2014/main" id="{5BDE182E-8288-B036-CCEE-EBD5E1FDA443}"/>
                </a:ext>
              </a:extLst>
            </p:cNvPr>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2928" y="1922"/>
              <a:ext cx="152" cy="4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29" name="Picture 654" descr="antenna_radiation_stylized">
              <a:extLst>
                <a:ext uri="{FF2B5EF4-FFF2-40B4-BE49-F238E27FC236}">
                  <a16:creationId xmlns:a16="http://schemas.microsoft.com/office/drawing/2014/main" id="{81E6C2BE-6957-AB97-3BC1-1C3F4296BC5C}"/>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751" y="1851"/>
              <a:ext cx="462" cy="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130" name="Text Box 580">
            <a:extLst>
              <a:ext uri="{FF2B5EF4-FFF2-40B4-BE49-F238E27FC236}">
                <a16:creationId xmlns:a16="http://schemas.microsoft.com/office/drawing/2014/main" id="{149A0EC0-B368-02E4-B70B-620ABDA9E1F6}"/>
              </a:ext>
            </a:extLst>
          </p:cNvPr>
          <p:cNvSpPr txBox="1">
            <a:spLocks noChangeArrowheads="1"/>
          </p:cNvSpPr>
          <p:nvPr/>
        </p:nvSpPr>
        <p:spPr bwMode="auto">
          <a:xfrm>
            <a:off x="7959842" y="1306569"/>
            <a:ext cx="1339406"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85000"/>
              </a:lnSpc>
              <a:spcBef>
                <a:spcPts val="1675"/>
              </a:spcBef>
              <a:buClr>
                <a:srgbClr val="000090"/>
              </a:buClr>
              <a:buSzPct val="100000"/>
              <a:buFont typeface="Wingdings" panose="05000000000000000000" pitchFamily="2" charset="2"/>
              <a:buChar char="§"/>
              <a:defRPr sz="2800">
                <a:solidFill>
                  <a:schemeClr val="tx1"/>
                </a:solidFill>
                <a:latin typeface="Gill Sans MT" panose="020B0502020104020203" pitchFamily="34" charset="0"/>
                <a:ea typeface="MS PGothic" panose="020B0600070205080204" pitchFamily="34" charset="-128"/>
                <a:cs typeface="Arial" panose="020B0604020202020204" pitchFamily="34" charset="0"/>
              </a:defRPr>
            </a:lvl1pPr>
            <a:lvl2pPr marL="742950" indent="-285750">
              <a:lnSpc>
                <a:spcPct val="85000"/>
              </a:lnSpc>
              <a:spcBef>
                <a:spcPts val="1438"/>
              </a:spcBef>
              <a:buClr>
                <a:srgbClr val="000090"/>
              </a:buClr>
              <a:buFont typeface="Wingdings" panose="05000000000000000000" pitchFamily="2" charset="2"/>
              <a:buChar char="§"/>
              <a:defRPr sz="2400">
                <a:solidFill>
                  <a:schemeClr val="tx1"/>
                </a:solidFill>
                <a:latin typeface="Gill Sans MT" panose="020B0502020104020203" pitchFamily="34" charset="0"/>
                <a:ea typeface="Arial" panose="020B0604020202020204" pitchFamily="34" charset="0"/>
                <a:cs typeface="Arial" panose="020B0604020202020204" pitchFamily="34" charset="0"/>
              </a:defRPr>
            </a:lvl2pPr>
            <a:lvl3pPr marL="1143000" indent="-228600">
              <a:spcBef>
                <a:spcPct val="20000"/>
              </a:spcBef>
              <a:buClr>
                <a:srgbClr val="000090"/>
              </a:buClr>
              <a:buFont typeface="Wingdings" panose="05000000000000000000" pitchFamily="2" charset="2"/>
              <a:buChar char="§"/>
              <a:defRPr sz="2000">
                <a:solidFill>
                  <a:schemeClr val="tx1"/>
                </a:solidFill>
                <a:latin typeface="Comic Sans MS" panose="030F0702030302020204" pitchFamily="66" charset="0"/>
                <a:ea typeface="Arial" panose="020B0604020202020204" pitchFamily="34" charset="0"/>
                <a:cs typeface="Arial" panose="020B0604020202020204" pitchFamily="34" charset="0"/>
              </a:defRPr>
            </a:lvl3pPr>
            <a:lvl4pPr marL="1600200" indent="-228600">
              <a:spcBef>
                <a:spcPct val="20000"/>
              </a:spcBef>
              <a:buClr>
                <a:srgbClr val="000090"/>
              </a:buClr>
              <a:buFont typeface="Wingdings" panose="05000000000000000000" pitchFamily="2" charset="2"/>
              <a:buChar char="§"/>
              <a:defRPr>
                <a:solidFill>
                  <a:schemeClr val="tx1"/>
                </a:solidFill>
                <a:latin typeface="Comic Sans MS" panose="030F0702030302020204" pitchFamily="66" charset="0"/>
                <a:ea typeface="Comic Sans MS" panose="030F0702030302020204" pitchFamily="66" charset="0"/>
                <a:cs typeface="Arial" panose="020B0604020202020204" pitchFamily="34" charset="0"/>
              </a:defRPr>
            </a:lvl4pPr>
            <a:lvl5pPr marL="2057400" indent="-228600">
              <a:spcBef>
                <a:spcPct val="20000"/>
              </a:spcBef>
              <a:buClr>
                <a:srgbClr val="000090"/>
              </a:buClr>
              <a:buFont typeface="Wingdings" panose="05000000000000000000" pitchFamily="2" charset="2"/>
              <a:buChar char="§"/>
              <a:defRPr sz="1600">
                <a:solidFill>
                  <a:schemeClr val="tx1"/>
                </a:solidFill>
                <a:latin typeface="Comic Sans MS" panose="030F0702030302020204" pitchFamily="66" charset="0"/>
                <a:ea typeface="Comic Sans MS" panose="030F0702030302020204" pitchFamily="66" charset="0"/>
                <a:cs typeface="Arial" panose="020B0604020202020204" pitchFamily="34" charset="0"/>
              </a:defRPr>
            </a:lvl5pPr>
            <a:lvl6pPr marL="2514600" indent="-228600" eaLnBrk="0" fontAlgn="base" hangingPunct="0">
              <a:spcBef>
                <a:spcPct val="20000"/>
              </a:spcBef>
              <a:spcAft>
                <a:spcPct val="0"/>
              </a:spcAft>
              <a:buClr>
                <a:srgbClr val="000090"/>
              </a:buClr>
              <a:buFont typeface="Wingdings" panose="05000000000000000000" pitchFamily="2" charset="2"/>
              <a:buChar char="§"/>
              <a:defRPr sz="1600">
                <a:solidFill>
                  <a:schemeClr val="tx1"/>
                </a:solidFill>
                <a:latin typeface="Comic Sans MS" panose="030F0702030302020204" pitchFamily="66" charset="0"/>
                <a:ea typeface="Comic Sans MS" panose="030F0702030302020204" pitchFamily="66" charset="0"/>
                <a:cs typeface="Arial" panose="020B0604020202020204" pitchFamily="34" charset="0"/>
              </a:defRPr>
            </a:lvl6pPr>
            <a:lvl7pPr marL="2971800" indent="-228600" eaLnBrk="0" fontAlgn="base" hangingPunct="0">
              <a:spcBef>
                <a:spcPct val="20000"/>
              </a:spcBef>
              <a:spcAft>
                <a:spcPct val="0"/>
              </a:spcAft>
              <a:buClr>
                <a:srgbClr val="000090"/>
              </a:buClr>
              <a:buFont typeface="Wingdings" panose="05000000000000000000" pitchFamily="2" charset="2"/>
              <a:buChar char="§"/>
              <a:defRPr sz="1600">
                <a:solidFill>
                  <a:schemeClr val="tx1"/>
                </a:solidFill>
                <a:latin typeface="Comic Sans MS" panose="030F0702030302020204" pitchFamily="66" charset="0"/>
                <a:ea typeface="Comic Sans MS" panose="030F0702030302020204" pitchFamily="66" charset="0"/>
                <a:cs typeface="Arial" panose="020B0604020202020204" pitchFamily="34" charset="0"/>
              </a:defRPr>
            </a:lvl7pPr>
            <a:lvl8pPr marL="3429000" indent="-228600" eaLnBrk="0" fontAlgn="base" hangingPunct="0">
              <a:spcBef>
                <a:spcPct val="20000"/>
              </a:spcBef>
              <a:spcAft>
                <a:spcPct val="0"/>
              </a:spcAft>
              <a:buClr>
                <a:srgbClr val="000090"/>
              </a:buClr>
              <a:buFont typeface="Wingdings" panose="05000000000000000000" pitchFamily="2" charset="2"/>
              <a:buChar char="§"/>
              <a:defRPr sz="1600">
                <a:solidFill>
                  <a:schemeClr val="tx1"/>
                </a:solidFill>
                <a:latin typeface="Comic Sans MS" panose="030F0702030302020204" pitchFamily="66" charset="0"/>
                <a:ea typeface="Comic Sans MS" panose="030F0702030302020204" pitchFamily="66" charset="0"/>
                <a:cs typeface="Arial" panose="020B0604020202020204" pitchFamily="34" charset="0"/>
              </a:defRPr>
            </a:lvl8pPr>
            <a:lvl9pPr marL="3886200" indent="-228600" eaLnBrk="0" fontAlgn="base" hangingPunct="0">
              <a:spcBef>
                <a:spcPct val="20000"/>
              </a:spcBef>
              <a:spcAft>
                <a:spcPct val="0"/>
              </a:spcAft>
              <a:buClr>
                <a:srgbClr val="000090"/>
              </a:buClr>
              <a:buFont typeface="Wingdings" panose="05000000000000000000" pitchFamily="2" charset="2"/>
              <a:buChar char="§"/>
              <a:defRPr sz="1600">
                <a:solidFill>
                  <a:schemeClr val="tx1"/>
                </a:solidFill>
                <a:latin typeface="Comic Sans MS" panose="030F0702030302020204" pitchFamily="66" charset="0"/>
                <a:ea typeface="Comic Sans MS" panose="030F0702030302020204" pitchFamily="66" charset="0"/>
                <a:cs typeface="Arial" panose="020B0604020202020204" pitchFamily="34" charset="0"/>
              </a:defRPr>
            </a:lvl9p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altLang="en-US" sz="1400" b="0" i="0" u="none" strike="noStrike" kern="1200" cap="none" spc="0" normalizeH="0" baseline="0" noProof="0" dirty="0">
                <a:ln>
                  <a:noFill/>
                </a:ln>
                <a:solidFill>
                  <a:prstClr val="black"/>
                </a:solidFill>
                <a:effectLst/>
                <a:uLnTx/>
                <a:uFillTx/>
                <a:latin typeface="Calibri" panose="020F0502020204030204"/>
                <a:ea typeface="MS PGothic" panose="020B0600070205080204" pitchFamily="34" charset="-128"/>
                <a:cs typeface="Arial" panose="020B0604020202020204" pitchFamily="34" charset="0"/>
              </a:rPr>
              <a:t>mobile network</a:t>
            </a:r>
          </a:p>
        </p:txBody>
      </p:sp>
      <p:sp>
        <p:nvSpPr>
          <p:cNvPr id="131" name="Line 426">
            <a:extLst>
              <a:ext uri="{FF2B5EF4-FFF2-40B4-BE49-F238E27FC236}">
                <a16:creationId xmlns:a16="http://schemas.microsoft.com/office/drawing/2014/main" id="{E65BD957-A508-3F1E-B1F7-FE71CF150719}"/>
              </a:ext>
            </a:extLst>
          </p:cNvPr>
          <p:cNvSpPr>
            <a:spLocks noChangeShapeType="1"/>
          </p:cNvSpPr>
          <p:nvPr/>
        </p:nvSpPr>
        <p:spPr bwMode="auto">
          <a:xfrm>
            <a:off x="8488428" y="2518467"/>
            <a:ext cx="227964" cy="174352"/>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grpSp>
        <p:nvGrpSpPr>
          <p:cNvPr id="132" name="Group 783">
            <a:extLst>
              <a:ext uri="{FF2B5EF4-FFF2-40B4-BE49-F238E27FC236}">
                <a16:creationId xmlns:a16="http://schemas.microsoft.com/office/drawing/2014/main" id="{935EF541-99C8-BED6-CFC3-8FC8B0E00198}"/>
              </a:ext>
            </a:extLst>
          </p:cNvPr>
          <p:cNvGrpSpPr>
            <a:grpSpLocks/>
          </p:cNvGrpSpPr>
          <p:nvPr/>
        </p:nvGrpSpPr>
        <p:grpSpPr bwMode="auto">
          <a:xfrm>
            <a:off x="8331266" y="2127484"/>
            <a:ext cx="298450" cy="464008"/>
            <a:chOff x="3130" y="3288"/>
            <a:chExt cx="410" cy="742"/>
          </a:xfrm>
        </p:grpSpPr>
        <p:sp>
          <p:nvSpPr>
            <p:cNvPr id="133" name="Line 270">
              <a:extLst>
                <a:ext uri="{FF2B5EF4-FFF2-40B4-BE49-F238E27FC236}">
                  <a16:creationId xmlns:a16="http://schemas.microsoft.com/office/drawing/2014/main" id="{E4349E6A-0F0D-2C67-CAB4-C43F8AD74446}"/>
                </a:ext>
              </a:extLst>
            </p:cNvPr>
            <p:cNvSpPr>
              <a:spLocks noChangeShapeType="1"/>
            </p:cNvSpPr>
            <p:nvPr/>
          </p:nvSpPr>
          <p:spPr bwMode="auto">
            <a:xfrm flipH="1">
              <a:off x="3130" y="3288"/>
              <a:ext cx="205" cy="672"/>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34" name="Line 271">
              <a:extLst>
                <a:ext uri="{FF2B5EF4-FFF2-40B4-BE49-F238E27FC236}">
                  <a16:creationId xmlns:a16="http://schemas.microsoft.com/office/drawing/2014/main" id="{888337DE-744C-B207-2C5B-B0328024971D}"/>
                </a:ext>
              </a:extLst>
            </p:cNvPr>
            <p:cNvSpPr>
              <a:spLocks noChangeShapeType="1"/>
            </p:cNvSpPr>
            <p:nvPr/>
          </p:nvSpPr>
          <p:spPr bwMode="auto">
            <a:xfrm>
              <a:off x="3335" y="3288"/>
              <a:ext cx="205" cy="669"/>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35" name="Line 272">
              <a:extLst>
                <a:ext uri="{FF2B5EF4-FFF2-40B4-BE49-F238E27FC236}">
                  <a16:creationId xmlns:a16="http://schemas.microsoft.com/office/drawing/2014/main" id="{0D72FEE4-C261-538A-E17D-606502321025}"/>
                </a:ext>
              </a:extLst>
            </p:cNvPr>
            <p:cNvSpPr>
              <a:spLocks noChangeShapeType="1"/>
            </p:cNvSpPr>
            <p:nvPr/>
          </p:nvSpPr>
          <p:spPr bwMode="auto">
            <a:xfrm>
              <a:off x="3130" y="3957"/>
              <a:ext cx="205" cy="73"/>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36" name="Line 273">
              <a:extLst>
                <a:ext uri="{FF2B5EF4-FFF2-40B4-BE49-F238E27FC236}">
                  <a16:creationId xmlns:a16="http://schemas.microsoft.com/office/drawing/2014/main" id="{4EF8BFFE-C06F-5BA3-F5B7-51BA4E1CFEFA}"/>
                </a:ext>
              </a:extLst>
            </p:cNvPr>
            <p:cNvSpPr>
              <a:spLocks noChangeShapeType="1"/>
            </p:cNvSpPr>
            <p:nvPr/>
          </p:nvSpPr>
          <p:spPr bwMode="auto">
            <a:xfrm flipH="1">
              <a:off x="3335" y="3957"/>
              <a:ext cx="205" cy="73"/>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37" name="Line 274">
              <a:extLst>
                <a:ext uri="{FF2B5EF4-FFF2-40B4-BE49-F238E27FC236}">
                  <a16:creationId xmlns:a16="http://schemas.microsoft.com/office/drawing/2014/main" id="{53F8C85F-C6CA-358C-70D7-CA31338F63A8}"/>
                </a:ext>
              </a:extLst>
            </p:cNvPr>
            <p:cNvSpPr>
              <a:spLocks noChangeShapeType="1"/>
            </p:cNvSpPr>
            <p:nvPr/>
          </p:nvSpPr>
          <p:spPr bwMode="auto">
            <a:xfrm>
              <a:off x="3335" y="3303"/>
              <a:ext cx="0" cy="727"/>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38" name="Line 275">
              <a:extLst>
                <a:ext uri="{FF2B5EF4-FFF2-40B4-BE49-F238E27FC236}">
                  <a16:creationId xmlns:a16="http://schemas.microsoft.com/office/drawing/2014/main" id="{08CCF0B8-5BEE-FB09-1B89-7AD3BE45D8D6}"/>
                </a:ext>
              </a:extLst>
            </p:cNvPr>
            <p:cNvSpPr>
              <a:spLocks noChangeShapeType="1"/>
            </p:cNvSpPr>
            <p:nvPr/>
          </p:nvSpPr>
          <p:spPr bwMode="auto">
            <a:xfrm flipV="1">
              <a:off x="3130" y="3888"/>
              <a:ext cx="205" cy="72"/>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39" name="Line 276">
              <a:extLst>
                <a:ext uri="{FF2B5EF4-FFF2-40B4-BE49-F238E27FC236}">
                  <a16:creationId xmlns:a16="http://schemas.microsoft.com/office/drawing/2014/main" id="{C66D8001-1428-13F4-1E5C-54617227F17F}"/>
                </a:ext>
              </a:extLst>
            </p:cNvPr>
            <p:cNvSpPr>
              <a:spLocks noChangeShapeType="1"/>
            </p:cNvSpPr>
            <p:nvPr/>
          </p:nvSpPr>
          <p:spPr bwMode="auto">
            <a:xfrm flipH="1" flipV="1">
              <a:off x="3335" y="3888"/>
              <a:ext cx="205" cy="69"/>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40" name="Line 277">
              <a:extLst>
                <a:ext uri="{FF2B5EF4-FFF2-40B4-BE49-F238E27FC236}">
                  <a16:creationId xmlns:a16="http://schemas.microsoft.com/office/drawing/2014/main" id="{D0E2840D-69A7-7885-C64C-026ED0092C7E}"/>
                </a:ext>
              </a:extLst>
            </p:cNvPr>
            <p:cNvSpPr>
              <a:spLocks noChangeShapeType="1"/>
            </p:cNvSpPr>
            <p:nvPr/>
          </p:nvSpPr>
          <p:spPr bwMode="auto">
            <a:xfrm>
              <a:off x="3217" y="3668"/>
              <a:ext cx="118" cy="55"/>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41" name="Line 278">
              <a:extLst>
                <a:ext uri="{FF2B5EF4-FFF2-40B4-BE49-F238E27FC236}">
                  <a16:creationId xmlns:a16="http://schemas.microsoft.com/office/drawing/2014/main" id="{6978F145-28AB-5D88-EE36-CCA7D9ACEF56}"/>
                </a:ext>
              </a:extLst>
            </p:cNvPr>
            <p:cNvSpPr>
              <a:spLocks noChangeShapeType="1"/>
            </p:cNvSpPr>
            <p:nvPr/>
          </p:nvSpPr>
          <p:spPr bwMode="auto">
            <a:xfrm flipV="1">
              <a:off x="3335" y="3668"/>
              <a:ext cx="124" cy="55"/>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42" name="Line 279">
              <a:extLst>
                <a:ext uri="{FF2B5EF4-FFF2-40B4-BE49-F238E27FC236}">
                  <a16:creationId xmlns:a16="http://schemas.microsoft.com/office/drawing/2014/main" id="{2BA7A0F7-5A3B-754D-8DB2-CB2128903746}"/>
                </a:ext>
              </a:extLst>
            </p:cNvPr>
            <p:cNvSpPr>
              <a:spLocks noChangeShapeType="1"/>
            </p:cNvSpPr>
            <p:nvPr/>
          </p:nvSpPr>
          <p:spPr bwMode="auto">
            <a:xfrm>
              <a:off x="3178" y="3766"/>
              <a:ext cx="152" cy="75"/>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43" name="Line 280">
              <a:extLst>
                <a:ext uri="{FF2B5EF4-FFF2-40B4-BE49-F238E27FC236}">
                  <a16:creationId xmlns:a16="http://schemas.microsoft.com/office/drawing/2014/main" id="{E605FADE-F47F-FA69-289D-25F55C96DF87}"/>
                </a:ext>
              </a:extLst>
            </p:cNvPr>
            <p:cNvSpPr>
              <a:spLocks noChangeShapeType="1"/>
            </p:cNvSpPr>
            <p:nvPr/>
          </p:nvSpPr>
          <p:spPr bwMode="auto">
            <a:xfrm flipV="1">
              <a:off x="3335" y="3781"/>
              <a:ext cx="153" cy="66"/>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44" name="Line 281">
              <a:extLst>
                <a:ext uri="{FF2B5EF4-FFF2-40B4-BE49-F238E27FC236}">
                  <a16:creationId xmlns:a16="http://schemas.microsoft.com/office/drawing/2014/main" id="{AD57F246-F5C0-0300-99F2-8C802CD7DA72}"/>
                </a:ext>
              </a:extLst>
            </p:cNvPr>
            <p:cNvSpPr>
              <a:spLocks noChangeShapeType="1"/>
            </p:cNvSpPr>
            <p:nvPr/>
          </p:nvSpPr>
          <p:spPr bwMode="auto">
            <a:xfrm flipV="1">
              <a:off x="3335" y="3567"/>
              <a:ext cx="78" cy="27"/>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45" name="Line 282">
              <a:extLst>
                <a:ext uri="{FF2B5EF4-FFF2-40B4-BE49-F238E27FC236}">
                  <a16:creationId xmlns:a16="http://schemas.microsoft.com/office/drawing/2014/main" id="{FB7AE201-5961-81EB-94BF-5CC84B17F1D5}"/>
                </a:ext>
              </a:extLst>
            </p:cNvPr>
            <p:cNvSpPr>
              <a:spLocks noChangeShapeType="1"/>
            </p:cNvSpPr>
            <p:nvPr/>
          </p:nvSpPr>
          <p:spPr bwMode="auto">
            <a:xfrm flipV="1">
              <a:off x="3335" y="3428"/>
              <a:ext cx="49" cy="21"/>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46" name="Line 283">
              <a:extLst>
                <a:ext uri="{FF2B5EF4-FFF2-40B4-BE49-F238E27FC236}">
                  <a16:creationId xmlns:a16="http://schemas.microsoft.com/office/drawing/2014/main" id="{3C4E82BA-B7AA-3899-0CCA-8273ED4A5E9E}"/>
                </a:ext>
              </a:extLst>
            </p:cNvPr>
            <p:cNvSpPr>
              <a:spLocks noChangeShapeType="1"/>
            </p:cNvSpPr>
            <p:nvPr/>
          </p:nvSpPr>
          <p:spPr bwMode="auto">
            <a:xfrm>
              <a:off x="3247" y="3558"/>
              <a:ext cx="95" cy="36"/>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47" name="Line 284">
              <a:extLst>
                <a:ext uri="{FF2B5EF4-FFF2-40B4-BE49-F238E27FC236}">
                  <a16:creationId xmlns:a16="http://schemas.microsoft.com/office/drawing/2014/main" id="{C0B065F6-2B66-FDCC-74D8-293389A5F780}"/>
                </a:ext>
              </a:extLst>
            </p:cNvPr>
            <p:cNvSpPr>
              <a:spLocks noChangeShapeType="1"/>
            </p:cNvSpPr>
            <p:nvPr/>
          </p:nvSpPr>
          <p:spPr bwMode="auto">
            <a:xfrm>
              <a:off x="3289" y="3422"/>
              <a:ext cx="55" cy="36"/>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grpSp>
      <p:grpSp>
        <p:nvGrpSpPr>
          <p:cNvPr id="148" name="Group 147">
            <a:extLst>
              <a:ext uri="{FF2B5EF4-FFF2-40B4-BE49-F238E27FC236}">
                <a16:creationId xmlns:a16="http://schemas.microsoft.com/office/drawing/2014/main" id="{0470F1BA-114B-6DF8-9DF0-4DB63132D2AB}"/>
              </a:ext>
            </a:extLst>
          </p:cNvPr>
          <p:cNvGrpSpPr/>
          <p:nvPr/>
        </p:nvGrpSpPr>
        <p:grpSpPr>
          <a:xfrm>
            <a:off x="8720395" y="2630417"/>
            <a:ext cx="353678" cy="168275"/>
            <a:chOff x="7493876" y="2774731"/>
            <a:chExt cx="1481958" cy="894622"/>
          </a:xfrm>
        </p:grpSpPr>
        <p:sp>
          <p:nvSpPr>
            <p:cNvPr id="149" name="Freeform 123">
              <a:extLst>
                <a:ext uri="{FF2B5EF4-FFF2-40B4-BE49-F238E27FC236}">
                  <a16:creationId xmlns:a16="http://schemas.microsoft.com/office/drawing/2014/main" id="{143C5842-084C-E536-0DB1-880D1A88172A}"/>
                </a:ext>
              </a:extLst>
            </p:cNvPr>
            <p:cNvSpPr/>
            <p:nvPr/>
          </p:nvSpPr>
          <p:spPr>
            <a:xfrm>
              <a:off x="7493876" y="3084399"/>
              <a:ext cx="1481958" cy="584954"/>
            </a:xfrm>
            <a:custGeom>
              <a:avLst/>
              <a:gdLst>
                <a:gd name="connsiteX0" fmla="*/ 8187558 w 8187558"/>
                <a:gd name="connsiteY0" fmla="*/ 0 h 2617076"/>
                <a:gd name="connsiteX1" fmla="*/ 8187558 w 8187558"/>
                <a:gd name="connsiteY1" fmla="*/ 1271752 h 2617076"/>
                <a:gd name="connsiteX2" fmla="*/ 4025462 w 8187558"/>
                <a:gd name="connsiteY2" fmla="*/ 2617076 h 2617076"/>
                <a:gd name="connsiteX3" fmla="*/ 0 w 8187558"/>
                <a:gd name="connsiteY3" fmla="*/ 1229711 h 2617076"/>
                <a:gd name="connsiteX4" fmla="*/ 31531 w 8187558"/>
                <a:gd name="connsiteY4" fmla="*/ 147145 h 2617076"/>
                <a:gd name="connsiteX5" fmla="*/ 4046482 w 8187558"/>
                <a:gd name="connsiteY5" fmla="*/ 1576552 h 2617076"/>
                <a:gd name="connsiteX6" fmla="*/ 8187558 w 8187558"/>
                <a:gd name="connsiteY6" fmla="*/ 0 h 2617076"/>
                <a:gd name="connsiteX0" fmla="*/ 8187558 w 8187558"/>
                <a:gd name="connsiteY0" fmla="*/ 0 h 2617076"/>
                <a:gd name="connsiteX1" fmla="*/ 8187558 w 8187558"/>
                <a:gd name="connsiteY1" fmla="*/ 1271752 h 2617076"/>
                <a:gd name="connsiteX2" fmla="*/ 4025462 w 8187558"/>
                <a:gd name="connsiteY2" fmla="*/ 2617076 h 2617076"/>
                <a:gd name="connsiteX3" fmla="*/ 0 w 8187558"/>
                <a:gd name="connsiteY3" fmla="*/ 1229711 h 2617076"/>
                <a:gd name="connsiteX4" fmla="*/ 31531 w 8187558"/>
                <a:gd name="connsiteY4" fmla="*/ 147145 h 2617076"/>
                <a:gd name="connsiteX5" fmla="*/ 4046482 w 8187558"/>
                <a:gd name="connsiteY5" fmla="*/ 1576552 h 2617076"/>
                <a:gd name="connsiteX6" fmla="*/ 8187558 w 8187558"/>
                <a:gd name="connsiteY6" fmla="*/ 0 h 2617076"/>
                <a:gd name="connsiteX0" fmla="*/ 8187558 w 8187558"/>
                <a:gd name="connsiteY0" fmla="*/ 0 h 2617076"/>
                <a:gd name="connsiteX1" fmla="*/ 8187558 w 8187558"/>
                <a:gd name="connsiteY1" fmla="*/ 1271752 h 2617076"/>
                <a:gd name="connsiteX2" fmla="*/ 4025462 w 8187558"/>
                <a:gd name="connsiteY2" fmla="*/ 2617076 h 2617076"/>
                <a:gd name="connsiteX3" fmla="*/ 0 w 8187558"/>
                <a:gd name="connsiteY3" fmla="*/ 1229711 h 2617076"/>
                <a:gd name="connsiteX4" fmla="*/ 31531 w 8187558"/>
                <a:gd name="connsiteY4" fmla="*/ 147145 h 2617076"/>
                <a:gd name="connsiteX5" fmla="*/ 4046482 w 8187558"/>
                <a:gd name="connsiteY5" fmla="*/ 1576552 h 2617076"/>
                <a:gd name="connsiteX6" fmla="*/ 8187558 w 8187558"/>
                <a:gd name="connsiteY6" fmla="*/ 0 h 2617076"/>
                <a:gd name="connsiteX0" fmla="*/ 8187558 w 8187558"/>
                <a:gd name="connsiteY0" fmla="*/ 0 h 2617076"/>
                <a:gd name="connsiteX1" fmla="*/ 8187558 w 8187558"/>
                <a:gd name="connsiteY1" fmla="*/ 1271752 h 2617076"/>
                <a:gd name="connsiteX2" fmla="*/ 4025462 w 8187558"/>
                <a:gd name="connsiteY2" fmla="*/ 2617076 h 2617076"/>
                <a:gd name="connsiteX3" fmla="*/ 0 w 8187558"/>
                <a:gd name="connsiteY3" fmla="*/ 1229711 h 2617076"/>
                <a:gd name="connsiteX4" fmla="*/ 31531 w 8187558"/>
                <a:gd name="connsiteY4" fmla="*/ 147145 h 2617076"/>
                <a:gd name="connsiteX5" fmla="*/ 4046482 w 8187558"/>
                <a:gd name="connsiteY5" fmla="*/ 1576552 h 2617076"/>
                <a:gd name="connsiteX6" fmla="*/ 8187558 w 8187558"/>
                <a:gd name="connsiteY6" fmla="*/ 0 h 2617076"/>
                <a:gd name="connsiteX0" fmla="*/ 8187558 w 8187558"/>
                <a:gd name="connsiteY0" fmla="*/ 0 h 2617076"/>
                <a:gd name="connsiteX1" fmla="*/ 8187558 w 8187558"/>
                <a:gd name="connsiteY1" fmla="*/ 1271752 h 2617076"/>
                <a:gd name="connsiteX2" fmla="*/ 4025462 w 8187558"/>
                <a:gd name="connsiteY2" fmla="*/ 2617076 h 2617076"/>
                <a:gd name="connsiteX3" fmla="*/ 0 w 8187558"/>
                <a:gd name="connsiteY3" fmla="*/ 1229711 h 2617076"/>
                <a:gd name="connsiteX4" fmla="*/ 31531 w 8187558"/>
                <a:gd name="connsiteY4" fmla="*/ 147145 h 2617076"/>
                <a:gd name="connsiteX5" fmla="*/ 4046482 w 8187558"/>
                <a:gd name="connsiteY5" fmla="*/ 1576552 h 2617076"/>
                <a:gd name="connsiteX6" fmla="*/ 8187558 w 8187558"/>
                <a:gd name="connsiteY6" fmla="*/ 0 h 2617076"/>
                <a:gd name="connsiteX0" fmla="*/ 8187558 w 8187558"/>
                <a:gd name="connsiteY0" fmla="*/ 0 h 2617076"/>
                <a:gd name="connsiteX1" fmla="*/ 8187558 w 8187558"/>
                <a:gd name="connsiteY1" fmla="*/ 1271752 h 2617076"/>
                <a:gd name="connsiteX2" fmla="*/ 4025462 w 8187558"/>
                <a:gd name="connsiteY2" fmla="*/ 2617076 h 2617076"/>
                <a:gd name="connsiteX3" fmla="*/ 0 w 8187558"/>
                <a:gd name="connsiteY3" fmla="*/ 1229711 h 2617076"/>
                <a:gd name="connsiteX4" fmla="*/ 31531 w 8187558"/>
                <a:gd name="connsiteY4" fmla="*/ 147145 h 2617076"/>
                <a:gd name="connsiteX5" fmla="*/ 4046482 w 8187558"/>
                <a:gd name="connsiteY5" fmla="*/ 1576552 h 2617076"/>
                <a:gd name="connsiteX6" fmla="*/ 8187558 w 8187558"/>
                <a:gd name="connsiteY6" fmla="*/ 0 h 2617076"/>
                <a:gd name="connsiteX0" fmla="*/ 8187558 w 8187558"/>
                <a:gd name="connsiteY0" fmla="*/ 0 h 2617076"/>
                <a:gd name="connsiteX1" fmla="*/ 8187558 w 8187558"/>
                <a:gd name="connsiteY1" fmla="*/ 1271752 h 2617076"/>
                <a:gd name="connsiteX2" fmla="*/ 4025462 w 8187558"/>
                <a:gd name="connsiteY2" fmla="*/ 2617076 h 2617076"/>
                <a:gd name="connsiteX3" fmla="*/ 0 w 8187558"/>
                <a:gd name="connsiteY3" fmla="*/ 1229711 h 2617076"/>
                <a:gd name="connsiteX4" fmla="*/ 31531 w 8187558"/>
                <a:gd name="connsiteY4" fmla="*/ 147145 h 2617076"/>
                <a:gd name="connsiteX5" fmla="*/ 4046482 w 8187558"/>
                <a:gd name="connsiteY5" fmla="*/ 1576552 h 2617076"/>
                <a:gd name="connsiteX6" fmla="*/ 8187558 w 8187558"/>
                <a:gd name="connsiteY6" fmla="*/ 0 h 2617076"/>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46482 w 8187558"/>
                <a:gd name="connsiteY5" fmla="*/ 1576552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46482 w 8187558"/>
                <a:gd name="connsiteY5" fmla="*/ 1576552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46482 w 8187558"/>
                <a:gd name="connsiteY5" fmla="*/ 1576552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46482 w 8187558"/>
                <a:gd name="connsiteY5" fmla="*/ 1576552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88524 w 8187558"/>
                <a:gd name="connsiteY5" fmla="*/ 1597573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88524 w 8187558"/>
                <a:gd name="connsiteY5" fmla="*/ 1597573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99035 w 8187558"/>
                <a:gd name="connsiteY5" fmla="*/ 1566042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99035 w 8187558"/>
                <a:gd name="connsiteY5" fmla="*/ 1566042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99035 w 8187558"/>
                <a:gd name="connsiteY5" fmla="*/ 1566042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99035 w 8187558"/>
                <a:gd name="connsiteY5" fmla="*/ 1566042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99035 w 8187558"/>
                <a:gd name="connsiteY5" fmla="*/ 1566042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99035 w 8187558"/>
                <a:gd name="connsiteY5" fmla="*/ 1566042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99035 w 8187558"/>
                <a:gd name="connsiteY5" fmla="*/ 1566042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99035 w 8187558"/>
                <a:gd name="connsiteY5" fmla="*/ 1566042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99035 w 8187558"/>
                <a:gd name="connsiteY5" fmla="*/ 1566042 h 2638097"/>
                <a:gd name="connsiteX6" fmla="*/ 8187558 w 8187558"/>
                <a:gd name="connsiteY6" fmla="*/ 0 h 2638097"/>
                <a:gd name="connsiteX0" fmla="*/ 8176538 w 8176538"/>
                <a:gd name="connsiteY0" fmla="*/ 0 h 2638097"/>
                <a:gd name="connsiteX1" fmla="*/ 8176538 w 8176538"/>
                <a:gd name="connsiteY1" fmla="*/ 1271752 h 2638097"/>
                <a:gd name="connsiteX2" fmla="*/ 4088015 w 8176538"/>
                <a:gd name="connsiteY2" fmla="*/ 2638097 h 2638097"/>
                <a:gd name="connsiteX3" fmla="*/ 0 w 8176538"/>
                <a:gd name="connsiteY3" fmla="*/ 1269888 h 2638097"/>
                <a:gd name="connsiteX4" fmla="*/ 20511 w 8176538"/>
                <a:gd name="connsiteY4" fmla="*/ 147145 h 2638097"/>
                <a:gd name="connsiteX5" fmla="*/ 4088015 w 8176538"/>
                <a:gd name="connsiteY5" fmla="*/ 1566042 h 2638097"/>
                <a:gd name="connsiteX6" fmla="*/ 8176538 w 8176538"/>
                <a:gd name="connsiteY6" fmla="*/ 0 h 2638097"/>
                <a:gd name="connsiteX0" fmla="*/ 8176538 w 8176538"/>
                <a:gd name="connsiteY0" fmla="*/ 0 h 2772020"/>
                <a:gd name="connsiteX1" fmla="*/ 8176538 w 8176538"/>
                <a:gd name="connsiteY1" fmla="*/ 1271752 h 2772020"/>
                <a:gd name="connsiteX2" fmla="*/ 4099034 w 8176538"/>
                <a:gd name="connsiteY2" fmla="*/ 2772020 h 2772020"/>
                <a:gd name="connsiteX3" fmla="*/ 0 w 8176538"/>
                <a:gd name="connsiteY3" fmla="*/ 1269888 h 2772020"/>
                <a:gd name="connsiteX4" fmla="*/ 20511 w 8176538"/>
                <a:gd name="connsiteY4" fmla="*/ 147145 h 2772020"/>
                <a:gd name="connsiteX5" fmla="*/ 4088015 w 8176538"/>
                <a:gd name="connsiteY5" fmla="*/ 1566042 h 2772020"/>
                <a:gd name="connsiteX6" fmla="*/ 8176538 w 8176538"/>
                <a:gd name="connsiteY6" fmla="*/ 0 h 2772020"/>
                <a:gd name="connsiteX0" fmla="*/ 8176538 w 8176538"/>
                <a:gd name="connsiteY0" fmla="*/ 0 h 2772339"/>
                <a:gd name="connsiteX1" fmla="*/ 8176538 w 8176538"/>
                <a:gd name="connsiteY1" fmla="*/ 1378890 h 2772339"/>
                <a:gd name="connsiteX2" fmla="*/ 4099034 w 8176538"/>
                <a:gd name="connsiteY2" fmla="*/ 2772020 h 2772339"/>
                <a:gd name="connsiteX3" fmla="*/ 0 w 8176538"/>
                <a:gd name="connsiteY3" fmla="*/ 1269888 h 2772339"/>
                <a:gd name="connsiteX4" fmla="*/ 20511 w 8176538"/>
                <a:gd name="connsiteY4" fmla="*/ 147145 h 2772339"/>
                <a:gd name="connsiteX5" fmla="*/ 4088015 w 8176538"/>
                <a:gd name="connsiteY5" fmla="*/ 1566042 h 2772339"/>
                <a:gd name="connsiteX6" fmla="*/ 8176538 w 8176538"/>
                <a:gd name="connsiteY6" fmla="*/ 0 h 2772339"/>
                <a:gd name="connsiteX0" fmla="*/ 8176538 w 8176538"/>
                <a:gd name="connsiteY0" fmla="*/ 0 h 2825888"/>
                <a:gd name="connsiteX1" fmla="*/ 8176538 w 8176538"/>
                <a:gd name="connsiteY1" fmla="*/ 1378890 h 2825888"/>
                <a:gd name="connsiteX2" fmla="*/ 4099034 w 8176538"/>
                <a:gd name="connsiteY2" fmla="*/ 2825590 h 2825888"/>
                <a:gd name="connsiteX3" fmla="*/ 0 w 8176538"/>
                <a:gd name="connsiteY3" fmla="*/ 1269888 h 2825888"/>
                <a:gd name="connsiteX4" fmla="*/ 20511 w 8176538"/>
                <a:gd name="connsiteY4" fmla="*/ 147145 h 2825888"/>
                <a:gd name="connsiteX5" fmla="*/ 4088015 w 8176538"/>
                <a:gd name="connsiteY5" fmla="*/ 1566042 h 2825888"/>
                <a:gd name="connsiteX6" fmla="*/ 8176538 w 8176538"/>
                <a:gd name="connsiteY6" fmla="*/ 0 h 2825888"/>
                <a:gd name="connsiteX0" fmla="*/ 8165518 w 8165518"/>
                <a:gd name="connsiteY0" fmla="*/ 0 h 2825606"/>
                <a:gd name="connsiteX1" fmla="*/ 8165518 w 8165518"/>
                <a:gd name="connsiteY1" fmla="*/ 1378890 h 2825606"/>
                <a:gd name="connsiteX2" fmla="*/ 4088014 w 8165518"/>
                <a:gd name="connsiteY2" fmla="*/ 2825590 h 2825606"/>
                <a:gd name="connsiteX3" fmla="*/ 0 w 8165518"/>
                <a:gd name="connsiteY3" fmla="*/ 1403811 h 2825606"/>
                <a:gd name="connsiteX4" fmla="*/ 9491 w 8165518"/>
                <a:gd name="connsiteY4" fmla="*/ 147145 h 2825606"/>
                <a:gd name="connsiteX5" fmla="*/ 4076995 w 8165518"/>
                <a:gd name="connsiteY5" fmla="*/ 1566042 h 2825606"/>
                <a:gd name="connsiteX6" fmla="*/ 8165518 w 8165518"/>
                <a:gd name="connsiteY6" fmla="*/ 0 h 2825606"/>
                <a:gd name="connsiteX0" fmla="*/ 8165518 w 8165518"/>
                <a:gd name="connsiteY0" fmla="*/ 0 h 2879174"/>
                <a:gd name="connsiteX1" fmla="*/ 8165518 w 8165518"/>
                <a:gd name="connsiteY1" fmla="*/ 1378890 h 2879174"/>
                <a:gd name="connsiteX2" fmla="*/ 4132092 w 8165518"/>
                <a:gd name="connsiteY2" fmla="*/ 2879159 h 2879174"/>
                <a:gd name="connsiteX3" fmla="*/ 0 w 8165518"/>
                <a:gd name="connsiteY3" fmla="*/ 1403811 h 2879174"/>
                <a:gd name="connsiteX4" fmla="*/ 9491 w 8165518"/>
                <a:gd name="connsiteY4" fmla="*/ 147145 h 2879174"/>
                <a:gd name="connsiteX5" fmla="*/ 4076995 w 8165518"/>
                <a:gd name="connsiteY5" fmla="*/ 1566042 h 2879174"/>
                <a:gd name="connsiteX6" fmla="*/ 8165518 w 8165518"/>
                <a:gd name="connsiteY6" fmla="*/ 0 h 2879174"/>
                <a:gd name="connsiteX0" fmla="*/ 8165518 w 8176537"/>
                <a:gd name="connsiteY0" fmla="*/ 0 h 2879410"/>
                <a:gd name="connsiteX1" fmla="*/ 8176537 w 8176537"/>
                <a:gd name="connsiteY1" fmla="*/ 1499420 h 2879410"/>
                <a:gd name="connsiteX2" fmla="*/ 4132092 w 8176537"/>
                <a:gd name="connsiteY2" fmla="*/ 2879159 h 2879410"/>
                <a:gd name="connsiteX3" fmla="*/ 0 w 8176537"/>
                <a:gd name="connsiteY3" fmla="*/ 1403811 h 2879410"/>
                <a:gd name="connsiteX4" fmla="*/ 9491 w 8176537"/>
                <a:gd name="connsiteY4" fmla="*/ 147145 h 2879410"/>
                <a:gd name="connsiteX5" fmla="*/ 4076995 w 8176537"/>
                <a:gd name="connsiteY5" fmla="*/ 1566042 h 2879410"/>
                <a:gd name="connsiteX6" fmla="*/ 8165518 w 8176537"/>
                <a:gd name="connsiteY6" fmla="*/ 0 h 2879410"/>
                <a:gd name="connsiteX0" fmla="*/ 8165518 w 8176537"/>
                <a:gd name="connsiteY0" fmla="*/ 0 h 2879262"/>
                <a:gd name="connsiteX1" fmla="*/ 8176537 w 8176537"/>
                <a:gd name="connsiteY1" fmla="*/ 1499420 h 2879262"/>
                <a:gd name="connsiteX2" fmla="*/ 4132092 w 8176537"/>
                <a:gd name="connsiteY2" fmla="*/ 2879159 h 2879262"/>
                <a:gd name="connsiteX3" fmla="*/ 0 w 8176537"/>
                <a:gd name="connsiteY3" fmla="*/ 1403811 h 2879262"/>
                <a:gd name="connsiteX4" fmla="*/ 9491 w 8176537"/>
                <a:gd name="connsiteY4" fmla="*/ 147145 h 2879262"/>
                <a:gd name="connsiteX5" fmla="*/ 4076995 w 8176537"/>
                <a:gd name="connsiteY5" fmla="*/ 1566042 h 2879262"/>
                <a:gd name="connsiteX6" fmla="*/ 8165518 w 8176537"/>
                <a:gd name="connsiteY6" fmla="*/ 0 h 2879262"/>
                <a:gd name="connsiteX0" fmla="*/ 8165518 w 8176537"/>
                <a:gd name="connsiteY0" fmla="*/ 0 h 2879163"/>
                <a:gd name="connsiteX1" fmla="*/ 8176537 w 8176537"/>
                <a:gd name="connsiteY1" fmla="*/ 1499420 h 2879163"/>
                <a:gd name="connsiteX2" fmla="*/ 4132092 w 8176537"/>
                <a:gd name="connsiteY2" fmla="*/ 2879159 h 2879163"/>
                <a:gd name="connsiteX3" fmla="*/ 0 w 8176537"/>
                <a:gd name="connsiteY3" fmla="*/ 1510948 h 2879163"/>
                <a:gd name="connsiteX4" fmla="*/ 9491 w 8176537"/>
                <a:gd name="connsiteY4" fmla="*/ 147145 h 2879163"/>
                <a:gd name="connsiteX5" fmla="*/ 4076995 w 8176537"/>
                <a:gd name="connsiteY5" fmla="*/ 1566042 h 2879163"/>
                <a:gd name="connsiteX6" fmla="*/ 8165518 w 8176537"/>
                <a:gd name="connsiteY6" fmla="*/ 0 h 2879163"/>
                <a:gd name="connsiteX0" fmla="*/ 8165518 w 8198577"/>
                <a:gd name="connsiteY0" fmla="*/ 0 h 2879451"/>
                <a:gd name="connsiteX1" fmla="*/ 8198577 w 8198577"/>
                <a:gd name="connsiteY1" fmla="*/ 1606558 h 2879451"/>
                <a:gd name="connsiteX2" fmla="*/ 4132092 w 8198577"/>
                <a:gd name="connsiteY2" fmla="*/ 2879159 h 2879451"/>
                <a:gd name="connsiteX3" fmla="*/ 0 w 8198577"/>
                <a:gd name="connsiteY3" fmla="*/ 1510948 h 2879451"/>
                <a:gd name="connsiteX4" fmla="*/ 9491 w 8198577"/>
                <a:gd name="connsiteY4" fmla="*/ 147145 h 2879451"/>
                <a:gd name="connsiteX5" fmla="*/ 4076995 w 8198577"/>
                <a:gd name="connsiteY5" fmla="*/ 1566042 h 2879451"/>
                <a:gd name="connsiteX6" fmla="*/ 8165518 w 8198577"/>
                <a:gd name="connsiteY6" fmla="*/ 0 h 2879451"/>
                <a:gd name="connsiteX0" fmla="*/ 8165518 w 8165518"/>
                <a:gd name="connsiteY0" fmla="*/ 0 h 2880066"/>
                <a:gd name="connsiteX1" fmla="*/ 8165518 w 8165518"/>
                <a:gd name="connsiteY1" fmla="*/ 1673520 h 2880066"/>
                <a:gd name="connsiteX2" fmla="*/ 4132092 w 8165518"/>
                <a:gd name="connsiteY2" fmla="*/ 2879159 h 2880066"/>
                <a:gd name="connsiteX3" fmla="*/ 0 w 8165518"/>
                <a:gd name="connsiteY3" fmla="*/ 1510948 h 2880066"/>
                <a:gd name="connsiteX4" fmla="*/ 9491 w 8165518"/>
                <a:gd name="connsiteY4" fmla="*/ 147145 h 2880066"/>
                <a:gd name="connsiteX5" fmla="*/ 4076995 w 8165518"/>
                <a:gd name="connsiteY5" fmla="*/ 1566042 h 2880066"/>
                <a:gd name="connsiteX6" fmla="*/ 8165518 w 8165518"/>
                <a:gd name="connsiteY6" fmla="*/ 0 h 2880066"/>
                <a:gd name="connsiteX0" fmla="*/ 8156794 w 8156794"/>
                <a:gd name="connsiteY0" fmla="*/ 0 h 2879270"/>
                <a:gd name="connsiteX1" fmla="*/ 8156794 w 8156794"/>
                <a:gd name="connsiteY1" fmla="*/ 1673520 h 2879270"/>
                <a:gd name="connsiteX2" fmla="*/ 4123368 w 8156794"/>
                <a:gd name="connsiteY2" fmla="*/ 2879159 h 2879270"/>
                <a:gd name="connsiteX3" fmla="*/ 2295 w 8156794"/>
                <a:gd name="connsiteY3" fmla="*/ 1618086 h 2879270"/>
                <a:gd name="connsiteX4" fmla="*/ 767 w 8156794"/>
                <a:gd name="connsiteY4" fmla="*/ 147145 h 2879270"/>
                <a:gd name="connsiteX5" fmla="*/ 4068271 w 8156794"/>
                <a:gd name="connsiteY5" fmla="*/ 1566042 h 2879270"/>
                <a:gd name="connsiteX6" fmla="*/ 8156794 w 8156794"/>
                <a:gd name="connsiteY6" fmla="*/ 0 h 2879270"/>
                <a:gd name="connsiteX0" fmla="*/ 8156794 w 8156794"/>
                <a:gd name="connsiteY0" fmla="*/ 0 h 2973000"/>
                <a:gd name="connsiteX1" fmla="*/ 8156794 w 8156794"/>
                <a:gd name="connsiteY1" fmla="*/ 1673520 h 2973000"/>
                <a:gd name="connsiteX2" fmla="*/ 4134388 w 8156794"/>
                <a:gd name="connsiteY2" fmla="*/ 2972904 h 2973000"/>
                <a:gd name="connsiteX3" fmla="*/ 2295 w 8156794"/>
                <a:gd name="connsiteY3" fmla="*/ 1618086 h 2973000"/>
                <a:gd name="connsiteX4" fmla="*/ 767 w 8156794"/>
                <a:gd name="connsiteY4" fmla="*/ 147145 h 2973000"/>
                <a:gd name="connsiteX5" fmla="*/ 4068271 w 8156794"/>
                <a:gd name="connsiteY5" fmla="*/ 1566042 h 2973000"/>
                <a:gd name="connsiteX6" fmla="*/ 8156794 w 8156794"/>
                <a:gd name="connsiteY6" fmla="*/ 0 h 2973000"/>
                <a:gd name="connsiteX0" fmla="*/ 8156794 w 8156794"/>
                <a:gd name="connsiteY0" fmla="*/ 0 h 2973000"/>
                <a:gd name="connsiteX1" fmla="*/ 8156794 w 8156794"/>
                <a:gd name="connsiteY1" fmla="*/ 1673520 h 2973000"/>
                <a:gd name="connsiteX2" fmla="*/ 4134388 w 8156794"/>
                <a:gd name="connsiteY2" fmla="*/ 2972904 h 2973000"/>
                <a:gd name="connsiteX3" fmla="*/ 2295 w 8156794"/>
                <a:gd name="connsiteY3" fmla="*/ 1618086 h 2973000"/>
                <a:gd name="connsiteX4" fmla="*/ 767 w 8156794"/>
                <a:gd name="connsiteY4" fmla="*/ 147145 h 2973000"/>
                <a:gd name="connsiteX5" fmla="*/ 4068271 w 8156794"/>
                <a:gd name="connsiteY5" fmla="*/ 1566042 h 2973000"/>
                <a:gd name="connsiteX6" fmla="*/ 8156794 w 8156794"/>
                <a:gd name="connsiteY6" fmla="*/ 0 h 2973000"/>
                <a:gd name="connsiteX0" fmla="*/ 8156794 w 8156794"/>
                <a:gd name="connsiteY0" fmla="*/ 0 h 2973000"/>
                <a:gd name="connsiteX1" fmla="*/ 8156794 w 8156794"/>
                <a:gd name="connsiteY1" fmla="*/ 1673520 h 2973000"/>
                <a:gd name="connsiteX2" fmla="*/ 4134388 w 8156794"/>
                <a:gd name="connsiteY2" fmla="*/ 2972904 h 2973000"/>
                <a:gd name="connsiteX3" fmla="*/ 2295 w 8156794"/>
                <a:gd name="connsiteY3" fmla="*/ 1618086 h 2973000"/>
                <a:gd name="connsiteX4" fmla="*/ 767 w 8156794"/>
                <a:gd name="connsiteY4" fmla="*/ 147145 h 2973000"/>
                <a:gd name="connsiteX5" fmla="*/ 4068271 w 8156794"/>
                <a:gd name="connsiteY5" fmla="*/ 1566042 h 2973000"/>
                <a:gd name="connsiteX6" fmla="*/ 8156794 w 8156794"/>
                <a:gd name="connsiteY6" fmla="*/ 0 h 2973000"/>
                <a:gd name="connsiteX0" fmla="*/ 8156794 w 8156794"/>
                <a:gd name="connsiteY0" fmla="*/ 0 h 2973020"/>
                <a:gd name="connsiteX1" fmla="*/ 8156794 w 8156794"/>
                <a:gd name="connsiteY1" fmla="*/ 1673520 h 2973020"/>
                <a:gd name="connsiteX2" fmla="*/ 4134388 w 8156794"/>
                <a:gd name="connsiteY2" fmla="*/ 2972904 h 2973020"/>
                <a:gd name="connsiteX3" fmla="*/ 2295 w 8156794"/>
                <a:gd name="connsiteY3" fmla="*/ 1618086 h 2973020"/>
                <a:gd name="connsiteX4" fmla="*/ 767 w 8156794"/>
                <a:gd name="connsiteY4" fmla="*/ 147145 h 2973020"/>
                <a:gd name="connsiteX5" fmla="*/ 4068271 w 8156794"/>
                <a:gd name="connsiteY5" fmla="*/ 1566042 h 2973020"/>
                <a:gd name="connsiteX6" fmla="*/ 8156794 w 8156794"/>
                <a:gd name="connsiteY6" fmla="*/ 0 h 2973020"/>
                <a:gd name="connsiteX0" fmla="*/ 8156794 w 8156794"/>
                <a:gd name="connsiteY0" fmla="*/ 0 h 2973021"/>
                <a:gd name="connsiteX1" fmla="*/ 8156794 w 8156794"/>
                <a:gd name="connsiteY1" fmla="*/ 1673520 h 2973021"/>
                <a:gd name="connsiteX2" fmla="*/ 4134388 w 8156794"/>
                <a:gd name="connsiteY2" fmla="*/ 2972904 h 2973021"/>
                <a:gd name="connsiteX3" fmla="*/ 2295 w 8156794"/>
                <a:gd name="connsiteY3" fmla="*/ 1618086 h 2973021"/>
                <a:gd name="connsiteX4" fmla="*/ 767 w 8156794"/>
                <a:gd name="connsiteY4" fmla="*/ 147145 h 2973021"/>
                <a:gd name="connsiteX5" fmla="*/ 4068271 w 8156794"/>
                <a:gd name="connsiteY5" fmla="*/ 1566042 h 2973021"/>
                <a:gd name="connsiteX6" fmla="*/ 8156794 w 8156794"/>
                <a:gd name="connsiteY6" fmla="*/ 0 h 2973021"/>
                <a:gd name="connsiteX0" fmla="*/ 8156794 w 8156794"/>
                <a:gd name="connsiteY0" fmla="*/ 0 h 2973021"/>
                <a:gd name="connsiteX1" fmla="*/ 8156794 w 8156794"/>
                <a:gd name="connsiteY1" fmla="*/ 1673520 h 2973021"/>
                <a:gd name="connsiteX2" fmla="*/ 4134388 w 8156794"/>
                <a:gd name="connsiteY2" fmla="*/ 2972904 h 2973021"/>
                <a:gd name="connsiteX3" fmla="*/ 2295 w 8156794"/>
                <a:gd name="connsiteY3" fmla="*/ 1618086 h 2973021"/>
                <a:gd name="connsiteX4" fmla="*/ 767 w 8156794"/>
                <a:gd name="connsiteY4" fmla="*/ 147145 h 2973021"/>
                <a:gd name="connsiteX5" fmla="*/ 4068271 w 8156794"/>
                <a:gd name="connsiteY5" fmla="*/ 1566042 h 2973021"/>
                <a:gd name="connsiteX6" fmla="*/ 8156794 w 8156794"/>
                <a:gd name="connsiteY6" fmla="*/ 0 h 2973021"/>
                <a:gd name="connsiteX0" fmla="*/ 8156794 w 8156794"/>
                <a:gd name="connsiteY0" fmla="*/ 0 h 2973021"/>
                <a:gd name="connsiteX1" fmla="*/ 8156794 w 8156794"/>
                <a:gd name="connsiteY1" fmla="*/ 1673520 h 2973021"/>
                <a:gd name="connsiteX2" fmla="*/ 4134388 w 8156794"/>
                <a:gd name="connsiteY2" fmla="*/ 2972904 h 2973021"/>
                <a:gd name="connsiteX3" fmla="*/ 2295 w 8156794"/>
                <a:gd name="connsiteY3" fmla="*/ 1618086 h 2973021"/>
                <a:gd name="connsiteX4" fmla="*/ 767 w 8156794"/>
                <a:gd name="connsiteY4" fmla="*/ 147145 h 2973021"/>
                <a:gd name="connsiteX5" fmla="*/ 4068271 w 8156794"/>
                <a:gd name="connsiteY5" fmla="*/ 1566042 h 2973021"/>
                <a:gd name="connsiteX6" fmla="*/ 8156794 w 8156794"/>
                <a:gd name="connsiteY6" fmla="*/ 0 h 2973021"/>
                <a:gd name="connsiteX0" fmla="*/ 8156794 w 8156794"/>
                <a:gd name="connsiteY0" fmla="*/ 0 h 2973021"/>
                <a:gd name="connsiteX1" fmla="*/ 8156794 w 8156794"/>
                <a:gd name="connsiteY1" fmla="*/ 1673520 h 2973021"/>
                <a:gd name="connsiteX2" fmla="*/ 4134388 w 8156794"/>
                <a:gd name="connsiteY2" fmla="*/ 2972904 h 2973021"/>
                <a:gd name="connsiteX3" fmla="*/ 2295 w 8156794"/>
                <a:gd name="connsiteY3" fmla="*/ 1618086 h 2973021"/>
                <a:gd name="connsiteX4" fmla="*/ 767 w 8156794"/>
                <a:gd name="connsiteY4" fmla="*/ 147145 h 2973021"/>
                <a:gd name="connsiteX5" fmla="*/ 4068271 w 8156794"/>
                <a:gd name="connsiteY5" fmla="*/ 1566042 h 2973021"/>
                <a:gd name="connsiteX6" fmla="*/ 8156794 w 8156794"/>
                <a:gd name="connsiteY6" fmla="*/ 0 h 2973021"/>
                <a:gd name="connsiteX0" fmla="*/ 8156794 w 8156794"/>
                <a:gd name="connsiteY0" fmla="*/ 0 h 2973141"/>
                <a:gd name="connsiteX1" fmla="*/ 8156794 w 8156794"/>
                <a:gd name="connsiteY1" fmla="*/ 1673520 h 2973141"/>
                <a:gd name="connsiteX2" fmla="*/ 4134388 w 8156794"/>
                <a:gd name="connsiteY2" fmla="*/ 2972904 h 2973141"/>
                <a:gd name="connsiteX3" fmla="*/ 2295 w 8156794"/>
                <a:gd name="connsiteY3" fmla="*/ 1618086 h 2973141"/>
                <a:gd name="connsiteX4" fmla="*/ 767 w 8156794"/>
                <a:gd name="connsiteY4" fmla="*/ 147145 h 2973141"/>
                <a:gd name="connsiteX5" fmla="*/ 4068271 w 8156794"/>
                <a:gd name="connsiteY5" fmla="*/ 1566042 h 2973141"/>
                <a:gd name="connsiteX6" fmla="*/ 8156794 w 8156794"/>
                <a:gd name="connsiteY6" fmla="*/ 0 h 2973141"/>
                <a:gd name="connsiteX0" fmla="*/ 8156794 w 8156794"/>
                <a:gd name="connsiteY0" fmla="*/ 0 h 3066827"/>
                <a:gd name="connsiteX1" fmla="*/ 8156794 w 8156794"/>
                <a:gd name="connsiteY1" fmla="*/ 1673520 h 3066827"/>
                <a:gd name="connsiteX2" fmla="*/ 4123353 w 8156794"/>
                <a:gd name="connsiteY2" fmla="*/ 3066650 h 3066827"/>
                <a:gd name="connsiteX3" fmla="*/ 2295 w 8156794"/>
                <a:gd name="connsiteY3" fmla="*/ 1618086 h 3066827"/>
                <a:gd name="connsiteX4" fmla="*/ 767 w 8156794"/>
                <a:gd name="connsiteY4" fmla="*/ 147145 h 3066827"/>
                <a:gd name="connsiteX5" fmla="*/ 4068271 w 8156794"/>
                <a:gd name="connsiteY5" fmla="*/ 1566042 h 3066827"/>
                <a:gd name="connsiteX6" fmla="*/ 8156794 w 8156794"/>
                <a:gd name="connsiteY6" fmla="*/ 0 h 3066827"/>
                <a:gd name="connsiteX0" fmla="*/ 8123689 w 8156794"/>
                <a:gd name="connsiteY0" fmla="*/ 0 h 2999866"/>
                <a:gd name="connsiteX1" fmla="*/ 8156794 w 8156794"/>
                <a:gd name="connsiteY1" fmla="*/ 1606559 h 2999866"/>
                <a:gd name="connsiteX2" fmla="*/ 4123353 w 8156794"/>
                <a:gd name="connsiteY2" fmla="*/ 2999689 h 2999866"/>
                <a:gd name="connsiteX3" fmla="*/ 2295 w 8156794"/>
                <a:gd name="connsiteY3" fmla="*/ 1551125 h 2999866"/>
                <a:gd name="connsiteX4" fmla="*/ 767 w 8156794"/>
                <a:gd name="connsiteY4" fmla="*/ 80184 h 2999866"/>
                <a:gd name="connsiteX5" fmla="*/ 4068271 w 8156794"/>
                <a:gd name="connsiteY5" fmla="*/ 1499081 h 2999866"/>
                <a:gd name="connsiteX6" fmla="*/ 8123689 w 8156794"/>
                <a:gd name="connsiteY6" fmla="*/ 0 h 2999866"/>
                <a:gd name="connsiteX0" fmla="*/ 8167828 w 8167828"/>
                <a:gd name="connsiteY0" fmla="*/ 0 h 3026651"/>
                <a:gd name="connsiteX1" fmla="*/ 8156794 w 8167828"/>
                <a:gd name="connsiteY1" fmla="*/ 1633344 h 3026651"/>
                <a:gd name="connsiteX2" fmla="*/ 4123353 w 8167828"/>
                <a:gd name="connsiteY2" fmla="*/ 3026474 h 3026651"/>
                <a:gd name="connsiteX3" fmla="*/ 2295 w 8167828"/>
                <a:gd name="connsiteY3" fmla="*/ 1577910 h 3026651"/>
                <a:gd name="connsiteX4" fmla="*/ 767 w 8167828"/>
                <a:gd name="connsiteY4" fmla="*/ 106969 h 3026651"/>
                <a:gd name="connsiteX5" fmla="*/ 4068271 w 8167828"/>
                <a:gd name="connsiteY5" fmla="*/ 1525866 h 3026651"/>
                <a:gd name="connsiteX6" fmla="*/ 8167828 w 8167828"/>
                <a:gd name="connsiteY6" fmla="*/ 0 h 3026651"/>
                <a:gd name="connsiteX0" fmla="*/ 8167828 w 8167828"/>
                <a:gd name="connsiteY0" fmla="*/ 0 h 3027228"/>
                <a:gd name="connsiteX1" fmla="*/ 8145760 w 8167828"/>
                <a:gd name="connsiteY1" fmla="*/ 1686913 h 3027228"/>
                <a:gd name="connsiteX2" fmla="*/ 4123353 w 8167828"/>
                <a:gd name="connsiteY2" fmla="*/ 3026474 h 3027228"/>
                <a:gd name="connsiteX3" fmla="*/ 2295 w 8167828"/>
                <a:gd name="connsiteY3" fmla="*/ 1577910 h 3027228"/>
                <a:gd name="connsiteX4" fmla="*/ 767 w 8167828"/>
                <a:gd name="connsiteY4" fmla="*/ 106969 h 3027228"/>
                <a:gd name="connsiteX5" fmla="*/ 4068271 w 8167828"/>
                <a:gd name="connsiteY5" fmla="*/ 1525866 h 3027228"/>
                <a:gd name="connsiteX6" fmla="*/ 8167828 w 8167828"/>
                <a:gd name="connsiteY6" fmla="*/ 0 h 3027228"/>
                <a:gd name="connsiteX0" fmla="*/ 8156794 w 8156794"/>
                <a:gd name="connsiteY0" fmla="*/ 0 h 2933483"/>
                <a:gd name="connsiteX1" fmla="*/ 8145760 w 8156794"/>
                <a:gd name="connsiteY1" fmla="*/ 1593168 h 2933483"/>
                <a:gd name="connsiteX2" fmla="*/ 4123353 w 8156794"/>
                <a:gd name="connsiteY2" fmla="*/ 2932729 h 2933483"/>
                <a:gd name="connsiteX3" fmla="*/ 2295 w 8156794"/>
                <a:gd name="connsiteY3" fmla="*/ 1484165 h 2933483"/>
                <a:gd name="connsiteX4" fmla="*/ 767 w 8156794"/>
                <a:gd name="connsiteY4" fmla="*/ 13224 h 2933483"/>
                <a:gd name="connsiteX5" fmla="*/ 4068271 w 8156794"/>
                <a:gd name="connsiteY5" fmla="*/ 1432121 h 2933483"/>
                <a:gd name="connsiteX6" fmla="*/ 8156794 w 8156794"/>
                <a:gd name="connsiteY6" fmla="*/ 0 h 2933483"/>
                <a:gd name="connsiteX0" fmla="*/ 8156794 w 8156794"/>
                <a:gd name="connsiteY0" fmla="*/ 0 h 2933483"/>
                <a:gd name="connsiteX1" fmla="*/ 8145760 w 8156794"/>
                <a:gd name="connsiteY1" fmla="*/ 1593168 h 2933483"/>
                <a:gd name="connsiteX2" fmla="*/ 4123353 w 8156794"/>
                <a:gd name="connsiteY2" fmla="*/ 2932729 h 2933483"/>
                <a:gd name="connsiteX3" fmla="*/ 2295 w 8156794"/>
                <a:gd name="connsiteY3" fmla="*/ 1484165 h 2933483"/>
                <a:gd name="connsiteX4" fmla="*/ 767 w 8156794"/>
                <a:gd name="connsiteY4" fmla="*/ 13224 h 2933483"/>
                <a:gd name="connsiteX5" fmla="*/ 4068271 w 8156794"/>
                <a:gd name="connsiteY5" fmla="*/ 1432121 h 2933483"/>
                <a:gd name="connsiteX6" fmla="*/ 8156794 w 8156794"/>
                <a:gd name="connsiteY6" fmla="*/ 0 h 2933483"/>
                <a:gd name="connsiteX0" fmla="*/ 8123689 w 8145760"/>
                <a:gd name="connsiteY0" fmla="*/ 13560 h 2920259"/>
                <a:gd name="connsiteX1" fmla="*/ 8145760 w 8145760"/>
                <a:gd name="connsiteY1" fmla="*/ 1579944 h 2920259"/>
                <a:gd name="connsiteX2" fmla="*/ 4123353 w 8145760"/>
                <a:gd name="connsiteY2" fmla="*/ 2919505 h 2920259"/>
                <a:gd name="connsiteX3" fmla="*/ 2295 w 8145760"/>
                <a:gd name="connsiteY3" fmla="*/ 1470941 h 2920259"/>
                <a:gd name="connsiteX4" fmla="*/ 767 w 8145760"/>
                <a:gd name="connsiteY4" fmla="*/ 0 h 2920259"/>
                <a:gd name="connsiteX5" fmla="*/ 4068271 w 8145760"/>
                <a:gd name="connsiteY5" fmla="*/ 1418897 h 2920259"/>
                <a:gd name="connsiteX6" fmla="*/ 8123689 w 8145760"/>
                <a:gd name="connsiteY6" fmla="*/ 13560 h 2920259"/>
                <a:gd name="connsiteX0" fmla="*/ 8178863 w 8178863"/>
                <a:gd name="connsiteY0" fmla="*/ 26952 h 2920259"/>
                <a:gd name="connsiteX1" fmla="*/ 8145760 w 8178863"/>
                <a:gd name="connsiteY1" fmla="*/ 1579944 h 2920259"/>
                <a:gd name="connsiteX2" fmla="*/ 4123353 w 8178863"/>
                <a:gd name="connsiteY2" fmla="*/ 2919505 h 2920259"/>
                <a:gd name="connsiteX3" fmla="*/ 2295 w 8178863"/>
                <a:gd name="connsiteY3" fmla="*/ 1470941 h 2920259"/>
                <a:gd name="connsiteX4" fmla="*/ 767 w 8178863"/>
                <a:gd name="connsiteY4" fmla="*/ 0 h 2920259"/>
                <a:gd name="connsiteX5" fmla="*/ 4068271 w 8178863"/>
                <a:gd name="connsiteY5" fmla="*/ 1418897 h 2920259"/>
                <a:gd name="connsiteX6" fmla="*/ 8178863 w 8178863"/>
                <a:gd name="connsiteY6" fmla="*/ 26952 h 2920259"/>
                <a:gd name="connsiteX0" fmla="*/ 8167827 w 8167827"/>
                <a:gd name="connsiteY0" fmla="*/ 40343 h 2920259"/>
                <a:gd name="connsiteX1" fmla="*/ 8145760 w 8167827"/>
                <a:gd name="connsiteY1" fmla="*/ 1579944 h 2920259"/>
                <a:gd name="connsiteX2" fmla="*/ 4123353 w 8167827"/>
                <a:gd name="connsiteY2" fmla="*/ 2919505 h 2920259"/>
                <a:gd name="connsiteX3" fmla="*/ 2295 w 8167827"/>
                <a:gd name="connsiteY3" fmla="*/ 1470941 h 2920259"/>
                <a:gd name="connsiteX4" fmla="*/ 767 w 8167827"/>
                <a:gd name="connsiteY4" fmla="*/ 0 h 2920259"/>
                <a:gd name="connsiteX5" fmla="*/ 4068271 w 8167827"/>
                <a:gd name="connsiteY5" fmla="*/ 1418897 h 2920259"/>
                <a:gd name="connsiteX6" fmla="*/ 8167827 w 8167827"/>
                <a:gd name="connsiteY6" fmla="*/ 40343 h 2920259"/>
                <a:gd name="connsiteX0" fmla="*/ 8123687 w 8145760"/>
                <a:gd name="connsiteY0" fmla="*/ 53735 h 2920259"/>
                <a:gd name="connsiteX1" fmla="*/ 8145760 w 8145760"/>
                <a:gd name="connsiteY1" fmla="*/ 1579944 h 2920259"/>
                <a:gd name="connsiteX2" fmla="*/ 4123353 w 8145760"/>
                <a:gd name="connsiteY2" fmla="*/ 2919505 h 2920259"/>
                <a:gd name="connsiteX3" fmla="*/ 2295 w 8145760"/>
                <a:gd name="connsiteY3" fmla="*/ 1470941 h 2920259"/>
                <a:gd name="connsiteX4" fmla="*/ 767 w 8145760"/>
                <a:gd name="connsiteY4" fmla="*/ 0 h 2920259"/>
                <a:gd name="connsiteX5" fmla="*/ 4068271 w 8145760"/>
                <a:gd name="connsiteY5" fmla="*/ 1418897 h 2920259"/>
                <a:gd name="connsiteX6" fmla="*/ 8123687 w 8145760"/>
                <a:gd name="connsiteY6" fmla="*/ 53735 h 2920259"/>
                <a:gd name="connsiteX0" fmla="*/ 8161918 w 8161918"/>
                <a:gd name="connsiteY0" fmla="*/ 0 h 2943855"/>
                <a:gd name="connsiteX1" fmla="*/ 8145760 w 8161918"/>
                <a:gd name="connsiteY1" fmla="*/ 1603540 h 2943855"/>
                <a:gd name="connsiteX2" fmla="*/ 4123353 w 8161918"/>
                <a:gd name="connsiteY2" fmla="*/ 2943101 h 2943855"/>
                <a:gd name="connsiteX3" fmla="*/ 2295 w 8161918"/>
                <a:gd name="connsiteY3" fmla="*/ 1494537 h 2943855"/>
                <a:gd name="connsiteX4" fmla="*/ 767 w 8161918"/>
                <a:gd name="connsiteY4" fmla="*/ 23596 h 2943855"/>
                <a:gd name="connsiteX5" fmla="*/ 4068271 w 8161918"/>
                <a:gd name="connsiteY5" fmla="*/ 1442493 h 2943855"/>
                <a:gd name="connsiteX6" fmla="*/ 8161918 w 8161918"/>
                <a:gd name="connsiteY6" fmla="*/ 0 h 2943855"/>
                <a:gd name="connsiteX0" fmla="*/ 8144926 w 8145760"/>
                <a:gd name="connsiteY0" fmla="*/ 43424 h 2920259"/>
                <a:gd name="connsiteX1" fmla="*/ 8145760 w 8145760"/>
                <a:gd name="connsiteY1" fmla="*/ 1579944 h 2920259"/>
                <a:gd name="connsiteX2" fmla="*/ 4123353 w 8145760"/>
                <a:gd name="connsiteY2" fmla="*/ 2919505 h 2920259"/>
                <a:gd name="connsiteX3" fmla="*/ 2295 w 8145760"/>
                <a:gd name="connsiteY3" fmla="*/ 1470941 h 2920259"/>
                <a:gd name="connsiteX4" fmla="*/ 767 w 8145760"/>
                <a:gd name="connsiteY4" fmla="*/ 0 h 2920259"/>
                <a:gd name="connsiteX5" fmla="*/ 4068271 w 8145760"/>
                <a:gd name="connsiteY5" fmla="*/ 1418897 h 2920259"/>
                <a:gd name="connsiteX6" fmla="*/ 8144926 w 8145760"/>
                <a:gd name="connsiteY6" fmla="*/ 43424 h 2920259"/>
                <a:gd name="connsiteX0" fmla="*/ 8161918 w 8161918"/>
                <a:gd name="connsiteY0" fmla="*/ 0 h 2959321"/>
                <a:gd name="connsiteX1" fmla="*/ 8145760 w 8161918"/>
                <a:gd name="connsiteY1" fmla="*/ 1619006 h 2959321"/>
                <a:gd name="connsiteX2" fmla="*/ 4123353 w 8161918"/>
                <a:gd name="connsiteY2" fmla="*/ 2958567 h 2959321"/>
                <a:gd name="connsiteX3" fmla="*/ 2295 w 8161918"/>
                <a:gd name="connsiteY3" fmla="*/ 1510003 h 2959321"/>
                <a:gd name="connsiteX4" fmla="*/ 767 w 8161918"/>
                <a:gd name="connsiteY4" fmla="*/ 39062 h 2959321"/>
                <a:gd name="connsiteX5" fmla="*/ 4068271 w 8161918"/>
                <a:gd name="connsiteY5" fmla="*/ 1457959 h 2959321"/>
                <a:gd name="connsiteX6" fmla="*/ 8161918 w 8161918"/>
                <a:gd name="connsiteY6" fmla="*/ 0 h 2959321"/>
                <a:gd name="connsiteX0" fmla="*/ 8161918 w 8162752"/>
                <a:gd name="connsiteY0" fmla="*/ 0 h 2959488"/>
                <a:gd name="connsiteX1" fmla="*/ 8162752 w 8162752"/>
                <a:gd name="connsiteY1" fmla="*/ 1629317 h 2959488"/>
                <a:gd name="connsiteX2" fmla="*/ 4123353 w 8162752"/>
                <a:gd name="connsiteY2" fmla="*/ 2958567 h 2959488"/>
                <a:gd name="connsiteX3" fmla="*/ 2295 w 8162752"/>
                <a:gd name="connsiteY3" fmla="*/ 1510003 h 2959488"/>
                <a:gd name="connsiteX4" fmla="*/ 767 w 8162752"/>
                <a:gd name="connsiteY4" fmla="*/ 39062 h 2959488"/>
                <a:gd name="connsiteX5" fmla="*/ 4068271 w 8162752"/>
                <a:gd name="connsiteY5" fmla="*/ 1457959 h 2959488"/>
                <a:gd name="connsiteX6" fmla="*/ 8161918 w 8162752"/>
                <a:gd name="connsiteY6" fmla="*/ 0 h 2959488"/>
                <a:gd name="connsiteX0" fmla="*/ 8165930 w 8166764"/>
                <a:gd name="connsiteY0" fmla="*/ 7337 h 2966825"/>
                <a:gd name="connsiteX1" fmla="*/ 8166764 w 8166764"/>
                <a:gd name="connsiteY1" fmla="*/ 1636654 h 2966825"/>
                <a:gd name="connsiteX2" fmla="*/ 4127365 w 8166764"/>
                <a:gd name="connsiteY2" fmla="*/ 2965904 h 2966825"/>
                <a:gd name="connsiteX3" fmla="*/ 6307 w 8166764"/>
                <a:gd name="connsiteY3" fmla="*/ 1517340 h 2966825"/>
                <a:gd name="connsiteX4" fmla="*/ 532 w 8166764"/>
                <a:gd name="connsiteY4" fmla="*/ 0 h 2966825"/>
                <a:gd name="connsiteX5" fmla="*/ 4072283 w 8166764"/>
                <a:gd name="connsiteY5" fmla="*/ 1465296 h 2966825"/>
                <a:gd name="connsiteX6" fmla="*/ 8165930 w 8166764"/>
                <a:gd name="connsiteY6" fmla="*/ 7337 h 2966825"/>
                <a:gd name="connsiteX0" fmla="*/ 8168119 w 8168953"/>
                <a:gd name="connsiteY0" fmla="*/ 7337 h 2966682"/>
                <a:gd name="connsiteX1" fmla="*/ 8168953 w 8168953"/>
                <a:gd name="connsiteY1" fmla="*/ 1636654 h 2966682"/>
                <a:gd name="connsiteX2" fmla="*/ 4129554 w 8168953"/>
                <a:gd name="connsiteY2" fmla="*/ 2965904 h 2966682"/>
                <a:gd name="connsiteX3" fmla="*/ 0 w 8168953"/>
                <a:gd name="connsiteY3" fmla="*/ 1527651 h 2966682"/>
                <a:gd name="connsiteX4" fmla="*/ 2721 w 8168953"/>
                <a:gd name="connsiteY4" fmla="*/ 0 h 2966682"/>
                <a:gd name="connsiteX5" fmla="*/ 4074472 w 8168953"/>
                <a:gd name="connsiteY5" fmla="*/ 1465296 h 2966682"/>
                <a:gd name="connsiteX6" fmla="*/ 8168119 w 8168953"/>
                <a:gd name="connsiteY6" fmla="*/ 7337 h 2966682"/>
                <a:gd name="connsiteX0" fmla="*/ 8168119 w 8168953"/>
                <a:gd name="connsiteY0" fmla="*/ 7337 h 3100377"/>
                <a:gd name="connsiteX1" fmla="*/ 8168953 w 8168953"/>
                <a:gd name="connsiteY1" fmla="*/ 1636654 h 3100377"/>
                <a:gd name="connsiteX2" fmla="*/ 4118520 w 8168953"/>
                <a:gd name="connsiteY2" fmla="*/ 3099826 h 3100377"/>
                <a:gd name="connsiteX3" fmla="*/ 0 w 8168953"/>
                <a:gd name="connsiteY3" fmla="*/ 1527651 h 3100377"/>
                <a:gd name="connsiteX4" fmla="*/ 2721 w 8168953"/>
                <a:gd name="connsiteY4" fmla="*/ 0 h 3100377"/>
                <a:gd name="connsiteX5" fmla="*/ 4074472 w 8168953"/>
                <a:gd name="connsiteY5" fmla="*/ 1465296 h 3100377"/>
                <a:gd name="connsiteX6" fmla="*/ 8168119 w 8168953"/>
                <a:gd name="connsiteY6" fmla="*/ 7337 h 3100377"/>
                <a:gd name="connsiteX0" fmla="*/ 8168119 w 8168953"/>
                <a:gd name="connsiteY0" fmla="*/ 7337 h 3100429"/>
                <a:gd name="connsiteX1" fmla="*/ 8168953 w 8168953"/>
                <a:gd name="connsiteY1" fmla="*/ 1636654 h 3100429"/>
                <a:gd name="connsiteX2" fmla="*/ 4118520 w 8168953"/>
                <a:gd name="connsiteY2" fmla="*/ 3099826 h 3100429"/>
                <a:gd name="connsiteX3" fmla="*/ 0 w 8168953"/>
                <a:gd name="connsiteY3" fmla="*/ 1527651 h 3100429"/>
                <a:gd name="connsiteX4" fmla="*/ 2721 w 8168953"/>
                <a:gd name="connsiteY4" fmla="*/ 0 h 3100429"/>
                <a:gd name="connsiteX5" fmla="*/ 4074472 w 8168953"/>
                <a:gd name="connsiteY5" fmla="*/ 1465296 h 3100429"/>
                <a:gd name="connsiteX6" fmla="*/ 8168119 w 8168953"/>
                <a:gd name="connsiteY6" fmla="*/ 7337 h 3100429"/>
                <a:gd name="connsiteX0" fmla="*/ 8165849 w 8166683"/>
                <a:gd name="connsiteY0" fmla="*/ 7337 h 3099826"/>
                <a:gd name="connsiteX1" fmla="*/ 8166683 w 8166683"/>
                <a:gd name="connsiteY1" fmla="*/ 1636654 h 3099826"/>
                <a:gd name="connsiteX2" fmla="*/ 4116250 w 8166683"/>
                <a:gd name="connsiteY2" fmla="*/ 3099826 h 3099826"/>
                <a:gd name="connsiteX3" fmla="*/ 8764 w 8166683"/>
                <a:gd name="connsiteY3" fmla="*/ 1634789 h 3099826"/>
                <a:gd name="connsiteX4" fmla="*/ 451 w 8166683"/>
                <a:gd name="connsiteY4" fmla="*/ 0 h 3099826"/>
                <a:gd name="connsiteX5" fmla="*/ 4072202 w 8166683"/>
                <a:gd name="connsiteY5" fmla="*/ 1465296 h 3099826"/>
                <a:gd name="connsiteX6" fmla="*/ 8165849 w 8166683"/>
                <a:gd name="connsiteY6" fmla="*/ 7337 h 3099826"/>
                <a:gd name="connsiteX0" fmla="*/ 8165849 w 8166683"/>
                <a:gd name="connsiteY0" fmla="*/ 7337 h 3099826"/>
                <a:gd name="connsiteX1" fmla="*/ 8166683 w 8166683"/>
                <a:gd name="connsiteY1" fmla="*/ 1636654 h 3099826"/>
                <a:gd name="connsiteX2" fmla="*/ 4116250 w 8166683"/>
                <a:gd name="connsiteY2" fmla="*/ 3099826 h 3099826"/>
                <a:gd name="connsiteX3" fmla="*/ 8764 w 8166683"/>
                <a:gd name="connsiteY3" fmla="*/ 1634789 h 3099826"/>
                <a:gd name="connsiteX4" fmla="*/ 451 w 8166683"/>
                <a:gd name="connsiteY4" fmla="*/ 0 h 3099826"/>
                <a:gd name="connsiteX5" fmla="*/ 4072202 w 8166683"/>
                <a:gd name="connsiteY5" fmla="*/ 1465296 h 3099826"/>
                <a:gd name="connsiteX6" fmla="*/ 8165849 w 8166683"/>
                <a:gd name="connsiteY6" fmla="*/ 7337 h 3099826"/>
                <a:gd name="connsiteX0" fmla="*/ 8165849 w 8166683"/>
                <a:gd name="connsiteY0" fmla="*/ 7337 h 3099826"/>
                <a:gd name="connsiteX1" fmla="*/ 8166683 w 8166683"/>
                <a:gd name="connsiteY1" fmla="*/ 1636654 h 3099826"/>
                <a:gd name="connsiteX2" fmla="*/ 4116250 w 8166683"/>
                <a:gd name="connsiteY2" fmla="*/ 3099826 h 3099826"/>
                <a:gd name="connsiteX3" fmla="*/ 8764 w 8166683"/>
                <a:gd name="connsiteY3" fmla="*/ 1634789 h 3099826"/>
                <a:gd name="connsiteX4" fmla="*/ 451 w 8166683"/>
                <a:gd name="connsiteY4" fmla="*/ 0 h 3099826"/>
                <a:gd name="connsiteX5" fmla="*/ 4061168 w 8166683"/>
                <a:gd name="connsiteY5" fmla="*/ 1438511 h 3099826"/>
                <a:gd name="connsiteX6" fmla="*/ 8165849 w 8166683"/>
                <a:gd name="connsiteY6" fmla="*/ 7337 h 3099826"/>
                <a:gd name="connsiteX0" fmla="*/ 8165849 w 8166683"/>
                <a:gd name="connsiteY0" fmla="*/ 7337 h 3099826"/>
                <a:gd name="connsiteX1" fmla="*/ 8166683 w 8166683"/>
                <a:gd name="connsiteY1" fmla="*/ 1636654 h 3099826"/>
                <a:gd name="connsiteX2" fmla="*/ 4116250 w 8166683"/>
                <a:gd name="connsiteY2" fmla="*/ 3099826 h 3099826"/>
                <a:gd name="connsiteX3" fmla="*/ 8764 w 8166683"/>
                <a:gd name="connsiteY3" fmla="*/ 1634789 h 3099826"/>
                <a:gd name="connsiteX4" fmla="*/ 451 w 8166683"/>
                <a:gd name="connsiteY4" fmla="*/ 0 h 3099826"/>
                <a:gd name="connsiteX5" fmla="*/ 4061168 w 8166683"/>
                <a:gd name="connsiteY5" fmla="*/ 1438511 h 3099826"/>
                <a:gd name="connsiteX6" fmla="*/ 8165849 w 8166683"/>
                <a:gd name="connsiteY6" fmla="*/ 7337 h 30998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8166683" h="3099826">
                  <a:moveTo>
                    <a:pt x="8165849" y="7337"/>
                  </a:moveTo>
                  <a:lnTo>
                    <a:pt x="8166683" y="1636654"/>
                  </a:lnTo>
                  <a:cubicBezTo>
                    <a:pt x="7917761" y="2728489"/>
                    <a:pt x="5475903" y="3100137"/>
                    <a:pt x="4116250" y="3099826"/>
                  </a:cubicBezTo>
                  <a:cubicBezTo>
                    <a:pt x="2756597" y="3099515"/>
                    <a:pt x="245424" y="2744647"/>
                    <a:pt x="8764" y="1634789"/>
                  </a:cubicBezTo>
                  <a:cubicBezTo>
                    <a:pt x="11928" y="1215900"/>
                    <a:pt x="-2713" y="418889"/>
                    <a:pt x="451" y="0"/>
                  </a:cubicBezTo>
                  <a:cubicBezTo>
                    <a:pt x="385485" y="953840"/>
                    <a:pt x="2700268" y="1437288"/>
                    <a:pt x="4061168" y="1438511"/>
                  </a:cubicBezTo>
                  <a:cubicBezTo>
                    <a:pt x="5422068" y="1439734"/>
                    <a:pt x="7793228" y="1089449"/>
                    <a:pt x="8165849" y="7337"/>
                  </a:cubicBezTo>
                  <a:close/>
                </a:path>
              </a:pathLst>
            </a:custGeom>
            <a:gradFill>
              <a:gsLst>
                <a:gs pos="0">
                  <a:srgbClr val="B8C2C9"/>
                </a:gs>
                <a:gs pos="21000">
                  <a:schemeClr val="bg1"/>
                </a:gs>
                <a:gs pos="60000">
                  <a:srgbClr val="D6DCE0"/>
                </a:gs>
                <a:gs pos="100000">
                  <a:srgbClr val="B8C2C9"/>
                </a:gs>
              </a:gsLst>
              <a:lin ang="0" scaled="0"/>
            </a:gra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                   </a:t>
              </a:r>
            </a:p>
          </p:txBody>
        </p:sp>
        <p:sp>
          <p:nvSpPr>
            <p:cNvPr id="150" name="Oval 149">
              <a:extLst>
                <a:ext uri="{FF2B5EF4-FFF2-40B4-BE49-F238E27FC236}">
                  <a16:creationId xmlns:a16="http://schemas.microsoft.com/office/drawing/2014/main" id="{8AF5FEF1-FD66-9775-23FF-0BE63D36369D}"/>
                </a:ext>
              </a:extLst>
            </p:cNvPr>
            <p:cNvSpPr/>
            <p:nvPr/>
          </p:nvSpPr>
          <p:spPr>
            <a:xfrm>
              <a:off x="7494729" y="2774731"/>
              <a:ext cx="1480163" cy="579140"/>
            </a:xfrm>
            <a:prstGeom prst="ellipse">
              <a:avLst/>
            </a:prstGeom>
            <a:solidFill>
              <a:srgbClr val="B8C2C9"/>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              </a:t>
              </a:r>
            </a:p>
          </p:txBody>
        </p:sp>
        <p:grpSp>
          <p:nvGrpSpPr>
            <p:cNvPr id="151" name="Group 150">
              <a:extLst>
                <a:ext uri="{FF2B5EF4-FFF2-40B4-BE49-F238E27FC236}">
                  <a16:creationId xmlns:a16="http://schemas.microsoft.com/office/drawing/2014/main" id="{A2809B4B-249F-1548-6CFF-F91E2CAA8AFA}"/>
                </a:ext>
              </a:extLst>
            </p:cNvPr>
            <p:cNvGrpSpPr/>
            <p:nvPr/>
          </p:nvGrpSpPr>
          <p:grpSpPr>
            <a:xfrm>
              <a:off x="7713663" y="2848339"/>
              <a:ext cx="1042107" cy="425543"/>
              <a:chOff x="7786941" y="2884917"/>
              <a:chExt cx="897649" cy="353919"/>
            </a:xfrm>
          </p:grpSpPr>
          <p:sp>
            <p:nvSpPr>
              <p:cNvPr id="152" name="Freeform 126">
                <a:extLst>
                  <a:ext uri="{FF2B5EF4-FFF2-40B4-BE49-F238E27FC236}">
                    <a16:creationId xmlns:a16="http://schemas.microsoft.com/office/drawing/2014/main" id="{BC2AC148-6BB2-0458-ED7F-F19C091F21F0}"/>
                  </a:ext>
                </a:extLst>
              </p:cNvPr>
              <p:cNvSpPr/>
              <p:nvPr/>
            </p:nvSpPr>
            <p:spPr>
              <a:xfrm>
                <a:off x="7811770" y="2884917"/>
                <a:ext cx="849158" cy="198115"/>
              </a:xfrm>
              <a:custGeom>
                <a:avLst/>
                <a:gdLst>
                  <a:gd name="connsiteX0" fmla="*/ 3725333 w 4588933"/>
                  <a:gd name="connsiteY0" fmla="*/ 0 h 1049866"/>
                  <a:gd name="connsiteX1" fmla="*/ 4588933 w 4588933"/>
                  <a:gd name="connsiteY1" fmla="*/ 270933 h 1049866"/>
                  <a:gd name="connsiteX2" fmla="*/ 3962400 w 4588933"/>
                  <a:gd name="connsiteY2" fmla="*/ 541866 h 1049866"/>
                  <a:gd name="connsiteX3" fmla="*/ 3742267 w 4588933"/>
                  <a:gd name="connsiteY3" fmla="*/ 457200 h 1049866"/>
                  <a:gd name="connsiteX4" fmla="*/ 2269067 w 4588933"/>
                  <a:gd name="connsiteY4" fmla="*/ 1049866 h 1049866"/>
                  <a:gd name="connsiteX5" fmla="*/ 880533 w 4588933"/>
                  <a:gd name="connsiteY5" fmla="*/ 457200 h 1049866"/>
                  <a:gd name="connsiteX6" fmla="*/ 592667 w 4588933"/>
                  <a:gd name="connsiteY6" fmla="*/ 541866 h 1049866"/>
                  <a:gd name="connsiteX7" fmla="*/ 0 w 4588933"/>
                  <a:gd name="connsiteY7" fmla="*/ 254000 h 1049866"/>
                  <a:gd name="connsiteX8" fmla="*/ 880533 w 4588933"/>
                  <a:gd name="connsiteY8" fmla="*/ 16933 h 1049866"/>
                  <a:gd name="connsiteX9" fmla="*/ 2302933 w 4588933"/>
                  <a:gd name="connsiteY9" fmla="*/ 626533 h 1049866"/>
                  <a:gd name="connsiteX10" fmla="*/ 3725333 w 4588933"/>
                  <a:gd name="connsiteY10" fmla="*/ 0 h 1049866"/>
                  <a:gd name="connsiteX0" fmla="*/ 3725333 w 4641485"/>
                  <a:gd name="connsiteY0" fmla="*/ 0 h 1049866"/>
                  <a:gd name="connsiteX1" fmla="*/ 4641485 w 4641485"/>
                  <a:gd name="connsiteY1" fmla="*/ 239402 h 1049866"/>
                  <a:gd name="connsiteX2" fmla="*/ 3962400 w 4641485"/>
                  <a:gd name="connsiteY2" fmla="*/ 541866 h 1049866"/>
                  <a:gd name="connsiteX3" fmla="*/ 3742267 w 4641485"/>
                  <a:gd name="connsiteY3" fmla="*/ 457200 h 1049866"/>
                  <a:gd name="connsiteX4" fmla="*/ 2269067 w 4641485"/>
                  <a:gd name="connsiteY4" fmla="*/ 1049866 h 1049866"/>
                  <a:gd name="connsiteX5" fmla="*/ 880533 w 4641485"/>
                  <a:gd name="connsiteY5" fmla="*/ 457200 h 1049866"/>
                  <a:gd name="connsiteX6" fmla="*/ 592667 w 4641485"/>
                  <a:gd name="connsiteY6" fmla="*/ 541866 h 1049866"/>
                  <a:gd name="connsiteX7" fmla="*/ 0 w 4641485"/>
                  <a:gd name="connsiteY7" fmla="*/ 254000 h 1049866"/>
                  <a:gd name="connsiteX8" fmla="*/ 880533 w 4641485"/>
                  <a:gd name="connsiteY8" fmla="*/ 16933 h 1049866"/>
                  <a:gd name="connsiteX9" fmla="*/ 2302933 w 4641485"/>
                  <a:gd name="connsiteY9" fmla="*/ 626533 h 1049866"/>
                  <a:gd name="connsiteX10" fmla="*/ 3725333 w 4641485"/>
                  <a:gd name="connsiteY10" fmla="*/ 0 h 1049866"/>
                  <a:gd name="connsiteX0" fmla="*/ 3756864 w 4673016"/>
                  <a:gd name="connsiteY0" fmla="*/ 0 h 1049866"/>
                  <a:gd name="connsiteX1" fmla="*/ 4673016 w 4673016"/>
                  <a:gd name="connsiteY1" fmla="*/ 239402 h 1049866"/>
                  <a:gd name="connsiteX2" fmla="*/ 3993931 w 4673016"/>
                  <a:gd name="connsiteY2" fmla="*/ 541866 h 1049866"/>
                  <a:gd name="connsiteX3" fmla="*/ 3773798 w 4673016"/>
                  <a:gd name="connsiteY3" fmla="*/ 457200 h 1049866"/>
                  <a:gd name="connsiteX4" fmla="*/ 2300598 w 4673016"/>
                  <a:gd name="connsiteY4" fmla="*/ 1049866 h 1049866"/>
                  <a:gd name="connsiteX5" fmla="*/ 912064 w 4673016"/>
                  <a:gd name="connsiteY5" fmla="*/ 457200 h 1049866"/>
                  <a:gd name="connsiteX6" fmla="*/ 624198 w 4673016"/>
                  <a:gd name="connsiteY6" fmla="*/ 541866 h 1049866"/>
                  <a:gd name="connsiteX7" fmla="*/ 0 w 4673016"/>
                  <a:gd name="connsiteY7" fmla="*/ 232979 h 1049866"/>
                  <a:gd name="connsiteX8" fmla="*/ 912064 w 4673016"/>
                  <a:gd name="connsiteY8" fmla="*/ 16933 h 1049866"/>
                  <a:gd name="connsiteX9" fmla="*/ 2334464 w 4673016"/>
                  <a:gd name="connsiteY9" fmla="*/ 626533 h 1049866"/>
                  <a:gd name="connsiteX10" fmla="*/ 3756864 w 4673016"/>
                  <a:gd name="connsiteY10" fmla="*/ 0 h 1049866"/>
                  <a:gd name="connsiteX0" fmla="*/ 3756864 w 4673016"/>
                  <a:gd name="connsiteY0" fmla="*/ 0 h 1049866"/>
                  <a:gd name="connsiteX1" fmla="*/ 4673016 w 4673016"/>
                  <a:gd name="connsiteY1" fmla="*/ 239402 h 1049866"/>
                  <a:gd name="connsiteX2" fmla="*/ 3993931 w 4673016"/>
                  <a:gd name="connsiteY2" fmla="*/ 541866 h 1049866"/>
                  <a:gd name="connsiteX3" fmla="*/ 3784308 w 4673016"/>
                  <a:gd name="connsiteY3" fmla="*/ 404648 h 1049866"/>
                  <a:gd name="connsiteX4" fmla="*/ 2300598 w 4673016"/>
                  <a:gd name="connsiteY4" fmla="*/ 1049866 h 1049866"/>
                  <a:gd name="connsiteX5" fmla="*/ 912064 w 4673016"/>
                  <a:gd name="connsiteY5" fmla="*/ 457200 h 1049866"/>
                  <a:gd name="connsiteX6" fmla="*/ 624198 w 4673016"/>
                  <a:gd name="connsiteY6" fmla="*/ 541866 h 1049866"/>
                  <a:gd name="connsiteX7" fmla="*/ 0 w 4673016"/>
                  <a:gd name="connsiteY7" fmla="*/ 232979 h 1049866"/>
                  <a:gd name="connsiteX8" fmla="*/ 912064 w 4673016"/>
                  <a:gd name="connsiteY8" fmla="*/ 16933 h 1049866"/>
                  <a:gd name="connsiteX9" fmla="*/ 2334464 w 4673016"/>
                  <a:gd name="connsiteY9" fmla="*/ 626533 h 1049866"/>
                  <a:gd name="connsiteX10" fmla="*/ 3756864 w 4673016"/>
                  <a:gd name="connsiteY10" fmla="*/ 0 h 1049866"/>
                  <a:gd name="connsiteX0" fmla="*/ 3756864 w 4673016"/>
                  <a:gd name="connsiteY0" fmla="*/ 0 h 1049866"/>
                  <a:gd name="connsiteX1" fmla="*/ 4673016 w 4673016"/>
                  <a:gd name="connsiteY1" fmla="*/ 239402 h 1049866"/>
                  <a:gd name="connsiteX2" fmla="*/ 3993931 w 4673016"/>
                  <a:gd name="connsiteY2" fmla="*/ 541866 h 1049866"/>
                  <a:gd name="connsiteX3" fmla="*/ 3794818 w 4673016"/>
                  <a:gd name="connsiteY3" fmla="*/ 436179 h 1049866"/>
                  <a:gd name="connsiteX4" fmla="*/ 2300598 w 4673016"/>
                  <a:gd name="connsiteY4" fmla="*/ 1049866 h 1049866"/>
                  <a:gd name="connsiteX5" fmla="*/ 912064 w 4673016"/>
                  <a:gd name="connsiteY5" fmla="*/ 457200 h 1049866"/>
                  <a:gd name="connsiteX6" fmla="*/ 624198 w 4673016"/>
                  <a:gd name="connsiteY6" fmla="*/ 541866 h 1049866"/>
                  <a:gd name="connsiteX7" fmla="*/ 0 w 4673016"/>
                  <a:gd name="connsiteY7" fmla="*/ 232979 h 1049866"/>
                  <a:gd name="connsiteX8" fmla="*/ 912064 w 4673016"/>
                  <a:gd name="connsiteY8" fmla="*/ 16933 h 1049866"/>
                  <a:gd name="connsiteX9" fmla="*/ 2334464 w 4673016"/>
                  <a:gd name="connsiteY9" fmla="*/ 626533 h 1049866"/>
                  <a:gd name="connsiteX10" fmla="*/ 3756864 w 4673016"/>
                  <a:gd name="connsiteY10" fmla="*/ 0 h 1049866"/>
                  <a:gd name="connsiteX0" fmla="*/ 3756864 w 4673016"/>
                  <a:gd name="connsiteY0" fmla="*/ 0 h 1049866"/>
                  <a:gd name="connsiteX1" fmla="*/ 4673016 w 4673016"/>
                  <a:gd name="connsiteY1" fmla="*/ 239402 h 1049866"/>
                  <a:gd name="connsiteX2" fmla="*/ 3993931 w 4673016"/>
                  <a:gd name="connsiteY2" fmla="*/ 541866 h 1049866"/>
                  <a:gd name="connsiteX3" fmla="*/ 3794818 w 4673016"/>
                  <a:gd name="connsiteY3" fmla="*/ 436179 h 1049866"/>
                  <a:gd name="connsiteX4" fmla="*/ 2300598 w 4673016"/>
                  <a:gd name="connsiteY4" fmla="*/ 1049866 h 1049866"/>
                  <a:gd name="connsiteX5" fmla="*/ 912064 w 4673016"/>
                  <a:gd name="connsiteY5" fmla="*/ 457200 h 1049866"/>
                  <a:gd name="connsiteX6" fmla="*/ 624198 w 4673016"/>
                  <a:gd name="connsiteY6" fmla="*/ 541866 h 1049866"/>
                  <a:gd name="connsiteX7" fmla="*/ 0 w 4673016"/>
                  <a:gd name="connsiteY7" fmla="*/ 232979 h 1049866"/>
                  <a:gd name="connsiteX8" fmla="*/ 912064 w 4673016"/>
                  <a:gd name="connsiteY8" fmla="*/ 16933 h 1049866"/>
                  <a:gd name="connsiteX9" fmla="*/ 2323954 w 4673016"/>
                  <a:gd name="connsiteY9" fmla="*/ 616023 h 1049866"/>
                  <a:gd name="connsiteX10" fmla="*/ 3756864 w 4673016"/>
                  <a:gd name="connsiteY10" fmla="*/ 0 h 1049866"/>
                  <a:gd name="connsiteX0" fmla="*/ 3756864 w 4673016"/>
                  <a:gd name="connsiteY0" fmla="*/ 0 h 1049866"/>
                  <a:gd name="connsiteX1" fmla="*/ 4673016 w 4673016"/>
                  <a:gd name="connsiteY1" fmla="*/ 239402 h 1049866"/>
                  <a:gd name="connsiteX2" fmla="*/ 3993931 w 4673016"/>
                  <a:gd name="connsiteY2" fmla="*/ 541866 h 1049866"/>
                  <a:gd name="connsiteX3" fmla="*/ 3794818 w 4673016"/>
                  <a:gd name="connsiteY3" fmla="*/ 436179 h 1049866"/>
                  <a:gd name="connsiteX4" fmla="*/ 2300598 w 4673016"/>
                  <a:gd name="connsiteY4" fmla="*/ 1049866 h 1049866"/>
                  <a:gd name="connsiteX5" fmla="*/ 912064 w 4673016"/>
                  <a:gd name="connsiteY5" fmla="*/ 457200 h 1049866"/>
                  <a:gd name="connsiteX6" fmla="*/ 624198 w 4673016"/>
                  <a:gd name="connsiteY6" fmla="*/ 541866 h 1049866"/>
                  <a:gd name="connsiteX7" fmla="*/ 0 w 4673016"/>
                  <a:gd name="connsiteY7" fmla="*/ 275021 h 1049866"/>
                  <a:gd name="connsiteX8" fmla="*/ 912064 w 4673016"/>
                  <a:gd name="connsiteY8" fmla="*/ 16933 h 1049866"/>
                  <a:gd name="connsiteX9" fmla="*/ 2323954 w 4673016"/>
                  <a:gd name="connsiteY9" fmla="*/ 616023 h 1049866"/>
                  <a:gd name="connsiteX10" fmla="*/ 3756864 w 4673016"/>
                  <a:gd name="connsiteY10" fmla="*/ 0 h 1049866"/>
                  <a:gd name="connsiteX0" fmla="*/ 3756864 w 4673016"/>
                  <a:gd name="connsiteY0" fmla="*/ 0 h 1049866"/>
                  <a:gd name="connsiteX1" fmla="*/ 4673016 w 4673016"/>
                  <a:gd name="connsiteY1" fmla="*/ 239402 h 1049866"/>
                  <a:gd name="connsiteX2" fmla="*/ 3993931 w 4673016"/>
                  <a:gd name="connsiteY2" fmla="*/ 541866 h 1049866"/>
                  <a:gd name="connsiteX3" fmla="*/ 3815839 w 4673016"/>
                  <a:gd name="connsiteY3" fmla="*/ 467710 h 1049866"/>
                  <a:gd name="connsiteX4" fmla="*/ 2300598 w 4673016"/>
                  <a:gd name="connsiteY4" fmla="*/ 1049866 h 1049866"/>
                  <a:gd name="connsiteX5" fmla="*/ 912064 w 4673016"/>
                  <a:gd name="connsiteY5" fmla="*/ 457200 h 1049866"/>
                  <a:gd name="connsiteX6" fmla="*/ 624198 w 4673016"/>
                  <a:gd name="connsiteY6" fmla="*/ 541866 h 1049866"/>
                  <a:gd name="connsiteX7" fmla="*/ 0 w 4673016"/>
                  <a:gd name="connsiteY7" fmla="*/ 275021 h 1049866"/>
                  <a:gd name="connsiteX8" fmla="*/ 912064 w 4673016"/>
                  <a:gd name="connsiteY8" fmla="*/ 16933 h 1049866"/>
                  <a:gd name="connsiteX9" fmla="*/ 2323954 w 4673016"/>
                  <a:gd name="connsiteY9" fmla="*/ 616023 h 1049866"/>
                  <a:gd name="connsiteX10" fmla="*/ 3756864 w 4673016"/>
                  <a:gd name="connsiteY10" fmla="*/ 0 h 10498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4673016" h="1049866">
                    <a:moveTo>
                      <a:pt x="3756864" y="0"/>
                    </a:moveTo>
                    <a:lnTo>
                      <a:pt x="4673016" y="239402"/>
                    </a:lnTo>
                    <a:lnTo>
                      <a:pt x="3993931" y="541866"/>
                    </a:lnTo>
                    <a:lnTo>
                      <a:pt x="3815839" y="467710"/>
                    </a:lnTo>
                    <a:lnTo>
                      <a:pt x="2300598" y="1049866"/>
                    </a:lnTo>
                    <a:lnTo>
                      <a:pt x="912064" y="457200"/>
                    </a:lnTo>
                    <a:lnTo>
                      <a:pt x="624198" y="541866"/>
                    </a:lnTo>
                    <a:lnTo>
                      <a:pt x="0" y="275021"/>
                    </a:lnTo>
                    <a:lnTo>
                      <a:pt x="912064" y="16933"/>
                    </a:lnTo>
                    <a:lnTo>
                      <a:pt x="2323954" y="616023"/>
                    </a:lnTo>
                    <a:lnTo>
                      <a:pt x="3756864" y="0"/>
                    </a:lnTo>
                    <a:close/>
                  </a:path>
                </a:pathLst>
              </a:custGeom>
              <a:solidFill>
                <a:srgbClr val="0000A3"/>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53" name="Freeform 127">
                <a:extLst>
                  <a:ext uri="{FF2B5EF4-FFF2-40B4-BE49-F238E27FC236}">
                    <a16:creationId xmlns:a16="http://schemas.microsoft.com/office/drawing/2014/main" id="{B53BFF9A-FB98-FF00-07E8-44A00DAE5513}"/>
                  </a:ext>
                </a:extLst>
              </p:cNvPr>
              <p:cNvSpPr/>
              <p:nvPr/>
            </p:nvSpPr>
            <p:spPr>
              <a:xfrm>
                <a:off x="8367548" y="3054383"/>
                <a:ext cx="317042" cy="170569"/>
              </a:xfrm>
              <a:custGeom>
                <a:avLst/>
                <a:gdLst>
                  <a:gd name="connsiteX0" fmla="*/ 21021 w 1744718"/>
                  <a:gd name="connsiteY0" fmla="*/ 0 h 903890"/>
                  <a:gd name="connsiteX1" fmla="*/ 1744718 w 1744718"/>
                  <a:gd name="connsiteY1" fmla="*/ 693683 h 903890"/>
                  <a:gd name="connsiteX2" fmla="*/ 1145628 w 1744718"/>
                  <a:gd name="connsiteY2" fmla="*/ 903890 h 903890"/>
                  <a:gd name="connsiteX3" fmla="*/ 0 w 1744718"/>
                  <a:gd name="connsiteY3" fmla="*/ 451945 h 903890"/>
                  <a:gd name="connsiteX4" fmla="*/ 21021 w 1744718"/>
                  <a:gd name="connsiteY4" fmla="*/ 0 h 90389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744718" h="903890">
                    <a:moveTo>
                      <a:pt x="21021" y="0"/>
                    </a:moveTo>
                    <a:lnTo>
                      <a:pt x="1744718" y="693683"/>
                    </a:lnTo>
                    <a:lnTo>
                      <a:pt x="1145628" y="903890"/>
                    </a:lnTo>
                    <a:lnTo>
                      <a:pt x="0" y="451945"/>
                    </a:lnTo>
                    <a:lnTo>
                      <a:pt x="21021" y="0"/>
                    </a:lnTo>
                    <a:close/>
                  </a:path>
                </a:pathLst>
              </a:custGeom>
              <a:solidFill>
                <a:srgbClr val="0000A3"/>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54" name="Freeform 128">
                <a:extLst>
                  <a:ext uri="{FF2B5EF4-FFF2-40B4-BE49-F238E27FC236}">
                    <a16:creationId xmlns:a16="http://schemas.microsoft.com/office/drawing/2014/main" id="{9A27EFA9-5EAF-C11A-088C-83F034E727AC}"/>
                  </a:ext>
                </a:extLst>
              </p:cNvPr>
              <p:cNvSpPr/>
              <p:nvPr/>
            </p:nvSpPr>
            <p:spPr>
              <a:xfrm>
                <a:off x="7786941" y="3054383"/>
                <a:ext cx="311312" cy="168585"/>
              </a:xfrm>
              <a:custGeom>
                <a:avLst/>
                <a:gdLst>
                  <a:gd name="connsiteX0" fmla="*/ 1702676 w 1713187"/>
                  <a:gd name="connsiteY0" fmla="*/ 0 h 893380"/>
                  <a:gd name="connsiteX1" fmla="*/ 1713187 w 1713187"/>
                  <a:gd name="connsiteY1" fmla="*/ 472966 h 893380"/>
                  <a:gd name="connsiteX2" fmla="*/ 578069 w 1713187"/>
                  <a:gd name="connsiteY2" fmla="*/ 893380 h 893380"/>
                  <a:gd name="connsiteX3" fmla="*/ 0 w 1713187"/>
                  <a:gd name="connsiteY3" fmla="*/ 693683 h 893380"/>
                  <a:gd name="connsiteX4" fmla="*/ 1702676 w 1713187"/>
                  <a:gd name="connsiteY4" fmla="*/ 0 h 89338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713187" h="893380">
                    <a:moveTo>
                      <a:pt x="1702676" y="0"/>
                    </a:moveTo>
                    <a:lnTo>
                      <a:pt x="1713187" y="472966"/>
                    </a:lnTo>
                    <a:lnTo>
                      <a:pt x="578069" y="893380"/>
                    </a:lnTo>
                    <a:lnTo>
                      <a:pt x="0" y="693683"/>
                    </a:lnTo>
                    <a:lnTo>
                      <a:pt x="1702676" y="0"/>
                    </a:lnTo>
                    <a:close/>
                  </a:path>
                </a:pathLst>
              </a:custGeom>
              <a:solidFill>
                <a:srgbClr val="0000A8"/>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55" name="Freeform 129">
                <a:extLst>
                  <a:ext uri="{FF2B5EF4-FFF2-40B4-BE49-F238E27FC236}">
                    <a16:creationId xmlns:a16="http://schemas.microsoft.com/office/drawing/2014/main" id="{11E32457-E117-4ACC-D162-CD4DCA6A84D6}"/>
                  </a:ext>
                </a:extLst>
              </p:cNvPr>
              <p:cNvSpPr/>
              <p:nvPr/>
            </p:nvSpPr>
            <p:spPr>
              <a:xfrm>
                <a:off x="7895013" y="2971083"/>
                <a:ext cx="676892" cy="267753"/>
              </a:xfrm>
              <a:custGeom>
                <a:avLst/>
                <a:gdLst>
                  <a:gd name="connsiteX0" fmla="*/ 599089 w 4162096"/>
                  <a:gd name="connsiteY0" fmla="*/ 273269 h 1618593"/>
                  <a:gd name="connsiteX1" fmla="*/ 882869 w 4162096"/>
                  <a:gd name="connsiteY1" fmla="*/ 199697 h 1618593"/>
                  <a:gd name="connsiteX2" fmla="*/ 2312276 w 4162096"/>
                  <a:gd name="connsiteY2" fmla="*/ 798786 h 1618593"/>
                  <a:gd name="connsiteX3" fmla="*/ 3794234 w 4162096"/>
                  <a:gd name="connsiteY3" fmla="*/ 199697 h 1618593"/>
                  <a:gd name="connsiteX4" fmla="*/ 4014951 w 4162096"/>
                  <a:gd name="connsiteY4" fmla="*/ 273269 h 1618593"/>
                  <a:gd name="connsiteX5" fmla="*/ 3058510 w 4162096"/>
                  <a:gd name="connsiteY5" fmla="*/ 641131 h 1618593"/>
                  <a:gd name="connsiteX6" fmla="*/ 3026979 w 4162096"/>
                  <a:gd name="connsiteY6" fmla="*/ 1114097 h 1618593"/>
                  <a:gd name="connsiteX7" fmla="*/ 4162096 w 4162096"/>
                  <a:gd name="connsiteY7" fmla="*/ 1545021 h 1618593"/>
                  <a:gd name="connsiteX8" fmla="*/ 3878317 w 4162096"/>
                  <a:gd name="connsiteY8" fmla="*/ 1608083 h 1618593"/>
                  <a:gd name="connsiteX9" fmla="*/ 2301765 w 4162096"/>
                  <a:gd name="connsiteY9" fmla="*/ 945931 h 1618593"/>
                  <a:gd name="connsiteX10" fmla="*/ 693682 w 4162096"/>
                  <a:gd name="connsiteY10" fmla="*/ 1618593 h 1618593"/>
                  <a:gd name="connsiteX11" fmla="*/ 430924 w 4162096"/>
                  <a:gd name="connsiteY11" fmla="*/ 1524000 h 1618593"/>
                  <a:gd name="connsiteX12" fmla="*/ 1576551 w 4162096"/>
                  <a:gd name="connsiteY12" fmla="*/ 1082566 h 1618593"/>
                  <a:gd name="connsiteX13" fmla="*/ 1545020 w 4162096"/>
                  <a:gd name="connsiteY13" fmla="*/ 609600 h 1618593"/>
                  <a:gd name="connsiteX14" fmla="*/ 0 w 4162096"/>
                  <a:gd name="connsiteY14" fmla="*/ 0 h 1618593"/>
                  <a:gd name="connsiteX15" fmla="*/ 872358 w 4162096"/>
                  <a:gd name="connsiteY15" fmla="*/ 210207 h 1618593"/>
                  <a:gd name="connsiteX16" fmla="*/ 872358 w 4162096"/>
                  <a:gd name="connsiteY16" fmla="*/ 210207 h 1618593"/>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882869 h 1418896"/>
                  <a:gd name="connsiteX13" fmla="*/ 1114096 w 3731172"/>
                  <a:gd name="connsiteY13" fmla="*/ 409903 h 1418896"/>
                  <a:gd name="connsiteX14" fmla="*/ 441434 w 3731172"/>
                  <a:gd name="connsiteY14" fmla="*/ 10510 h 1418896"/>
                  <a:gd name="connsiteX15" fmla="*/ 441434 w 3731172"/>
                  <a:gd name="connsiteY15" fmla="*/ 10510 h 1418896"/>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882869 h 1418896"/>
                  <a:gd name="connsiteX13" fmla="*/ 1114096 w 3731172"/>
                  <a:gd name="connsiteY13" fmla="*/ 409903 h 1418896"/>
                  <a:gd name="connsiteX14" fmla="*/ 441434 w 3731172"/>
                  <a:gd name="connsiteY14" fmla="*/ 10510 h 1418896"/>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882869 h 1418896"/>
                  <a:gd name="connsiteX13" fmla="*/ 1114096 w 3731172"/>
                  <a:gd name="connsiteY13" fmla="*/ 409903 h 1418896"/>
                  <a:gd name="connsiteX14" fmla="*/ 357351 w 3731172"/>
                  <a:gd name="connsiteY14" fmla="*/ 115613 h 1418896"/>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882869 h 1418896"/>
                  <a:gd name="connsiteX13" fmla="*/ 1114096 w 3731172"/>
                  <a:gd name="connsiteY13" fmla="*/ 409903 h 1418896"/>
                  <a:gd name="connsiteX14" fmla="*/ 147144 w 3731172"/>
                  <a:gd name="connsiteY14" fmla="*/ 63061 h 1418896"/>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882869 h 1418896"/>
                  <a:gd name="connsiteX13" fmla="*/ 1114096 w 3731172"/>
                  <a:gd name="connsiteY13" fmla="*/ 420413 h 1418896"/>
                  <a:gd name="connsiteX14" fmla="*/ 147144 w 3731172"/>
                  <a:gd name="connsiteY14" fmla="*/ 63061 h 1418896"/>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882869 h 1418896"/>
                  <a:gd name="connsiteX13" fmla="*/ 1114096 w 3731172"/>
                  <a:gd name="connsiteY13" fmla="*/ 420413 h 1418896"/>
                  <a:gd name="connsiteX14" fmla="*/ 189185 w 3731172"/>
                  <a:gd name="connsiteY14" fmla="*/ 84081 h 1418896"/>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882869 h 1418896"/>
                  <a:gd name="connsiteX13" fmla="*/ 1114096 w 3731172"/>
                  <a:gd name="connsiteY13" fmla="*/ 420413 h 1418896"/>
                  <a:gd name="connsiteX14" fmla="*/ 189185 w 3731172"/>
                  <a:gd name="connsiteY14" fmla="*/ 84081 h 1418896"/>
                  <a:gd name="connsiteX15" fmla="*/ 168165 w 3731172"/>
                  <a:gd name="connsiteY15" fmla="*/ 73572 h 1418896"/>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882869 h 1418896"/>
                  <a:gd name="connsiteX13" fmla="*/ 1156137 w 3731172"/>
                  <a:gd name="connsiteY13" fmla="*/ 441434 h 1418896"/>
                  <a:gd name="connsiteX14" fmla="*/ 189185 w 3731172"/>
                  <a:gd name="connsiteY14" fmla="*/ 84081 h 1418896"/>
                  <a:gd name="connsiteX15" fmla="*/ 168165 w 3731172"/>
                  <a:gd name="connsiteY15" fmla="*/ 73572 h 1418896"/>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882869 h 1418896"/>
                  <a:gd name="connsiteX13" fmla="*/ 1145626 w 3731172"/>
                  <a:gd name="connsiteY13" fmla="*/ 451945 h 1418896"/>
                  <a:gd name="connsiteX14" fmla="*/ 189185 w 3731172"/>
                  <a:gd name="connsiteY14" fmla="*/ 84081 h 1418896"/>
                  <a:gd name="connsiteX15" fmla="*/ 168165 w 3731172"/>
                  <a:gd name="connsiteY15" fmla="*/ 73572 h 1418896"/>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903890 h 1418896"/>
                  <a:gd name="connsiteX13" fmla="*/ 1145626 w 3731172"/>
                  <a:gd name="connsiteY13" fmla="*/ 451945 h 1418896"/>
                  <a:gd name="connsiteX14" fmla="*/ 189185 w 3731172"/>
                  <a:gd name="connsiteY14" fmla="*/ 84081 h 1418896"/>
                  <a:gd name="connsiteX15" fmla="*/ 168165 w 3731172"/>
                  <a:gd name="connsiteY15" fmla="*/ 73572 h 1418896"/>
                  <a:gd name="connsiteX0" fmla="*/ 147144 w 3710151"/>
                  <a:gd name="connsiteY0" fmla="*/ 73572 h 1418896"/>
                  <a:gd name="connsiteX1" fmla="*/ 430924 w 3710151"/>
                  <a:gd name="connsiteY1" fmla="*/ 0 h 1418896"/>
                  <a:gd name="connsiteX2" fmla="*/ 1860331 w 3710151"/>
                  <a:gd name="connsiteY2" fmla="*/ 599089 h 1418896"/>
                  <a:gd name="connsiteX3" fmla="*/ 3342289 w 3710151"/>
                  <a:gd name="connsiteY3" fmla="*/ 0 h 1418896"/>
                  <a:gd name="connsiteX4" fmla="*/ 3563006 w 3710151"/>
                  <a:gd name="connsiteY4" fmla="*/ 73572 h 1418896"/>
                  <a:gd name="connsiteX5" fmla="*/ 2606565 w 3710151"/>
                  <a:gd name="connsiteY5" fmla="*/ 441434 h 1418896"/>
                  <a:gd name="connsiteX6" fmla="*/ 2575034 w 3710151"/>
                  <a:gd name="connsiteY6" fmla="*/ 914400 h 1418896"/>
                  <a:gd name="connsiteX7" fmla="*/ 3710151 w 3710151"/>
                  <a:gd name="connsiteY7" fmla="*/ 1345324 h 1418896"/>
                  <a:gd name="connsiteX8" fmla="*/ 3426372 w 3710151"/>
                  <a:gd name="connsiteY8" fmla="*/ 1408386 h 1418896"/>
                  <a:gd name="connsiteX9" fmla="*/ 1849820 w 3710151"/>
                  <a:gd name="connsiteY9" fmla="*/ 746234 h 1418896"/>
                  <a:gd name="connsiteX10" fmla="*/ 241737 w 3710151"/>
                  <a:gd name="connsiteY10" fmla="*/ 1418896 h 1418896"/>
                  <a:gd name="connsiteX11" fmla="*/ 0 w 3710151"/>
                  <a:gd name="connsiteY11" fmla="*/ 1334814 h 1418896"/>
                  <a:gd name="connsiteX12" fmla="*/ 1124606 w 3710151"/>
                  <a:gd name="connsiteY12" fmla="*/ 903890 h 1418896"/>
                  <a:gd name="connsiteX13" fmla="*/ 1124605 w 3710151"/>
                  <a:gd name="connsiteY13" fmla="*/ 451945 h 1418896"/>
                  <a:gd name="connsiteX14" fmla="*/ 168164 w 3710151"/>
                  <a:gd name="connsiteY14" fmla="*/ 84081 h 1418896"/>
                  <a:gd name="connsiteX15" fmla="*/ 147144 w 3710151"/>
                  <a:gd name="connsiteY15" fmla="*/ 73572 h 1418896"/>
                  <a:gd name="connsiteX0" fmla="*/ 147144 w 3710151"/>
                  <a:gd name="connsiteY0" fmla="*/ 73572 h 1418896"/>
                  <a:gd name="connsiteX1" fmla="*/ 430924 w 3710151"/>
                  <a:gd name="connsiteY1" fmla="*/ 0 h 1418896"/>
                  <a:gd name="connsiteX2" fmla="*/ 1860331 w 3710151"/>
                  <a:gd name="connsiteY2" fmla="*/ 599089 h 1418896"/>
                  <a:gd name="connsiteX3" fmla="*/ 3342289 w 3710151"/>
                  <a:gd name="connsiteY3" fmla="*/ 0 h 1418896"/>
                  <a:gd name="connsiteX4" fmla="*/ 3563006 w 3710151"/>
                  <a:gd name="connsiteY4" fmla="*/ 73572 h 1418896"/>
                  <a:gd name="connsiteX5" fmla="*/ 2606565 w 3710151"/>
                  <a:gd name="connsiteY5" fmla="*/ 441434 h 1418896"/>
                  <a:gd name="connsiteX6" fmla="*/ 2606565 w 3710151"/>
                  <a:gd name="connsiteY6" fmla="*/ 924910 h 1418896"/>
                  <a:gd name="connsiteX7" fmla="*/ 3710151 w 3710151"/>
                  <a:gd name="connsiteY7" fmla="*/ 1345324 h 1418896"/>
                  <a:gd name="connsiteX8" fmla="*/ 3426372 w 3710151"/>
                  <a:gd name="connsiteY8" fmla="*/ 1408386 h 1418896"/>
                  <a:gd name="connsiteX9" fmla="*/ 1849820 w 3710151"/>
                  <a:gd name="connsiteY9" fmla="*/ 746234 h 1418896"/>
                  <a:gd name="connsiteX10" fmla="*/ 241737 w 3710151"/>
                  <a:gd name="connsiteY10" fmla="*/ 1418896 h 1418896"/>
                  <a:gd name="connsiteX11" fmla="*/ 0 w 3710151"/>
                  <a:gd name="connsiteY11" fmla="*/ 1334814 h 1418896"/>
                  <a:gd name="connsiteX12" fmla="*/ 1124606 w 3710151"/>
                  <a:gd name="connsiteY12" fmla="*/ 903890 h 1418896"/>
                  <a:gd name="connsiteX13" fmla="*/ 1124605 w 3710151"/>
                  <a:gd name="connsiteY13" fmla="*/ 451945 h 1418896"/>
                  <a:gd name="connsiteX14" fmla="*/ 168164 w 3710151"/>
                  <a:gd name="connsiteY14" fmla="*/ 84081 h 1418896"/>
                  <a:gd name="connsiteX15" fmla="*/ 147144 w 3710151"/>
                  <a:gd name="connsiteY15" fmla="*/ 73572 h 1418896"/>
                  <a:gd name="connsiteX0" fmla="*/ 147144 w 3710151"/>
                  <a:gd name="connsiteY0" fmla="*/ 73572 h 1418896"/>
                  <a:gd name="connsiteX1" fmla="*/ 430924 w 3710151"/>
                  <a:gd name="connsiteY1" fmla="*/ 0 h 1418896"/>
                  <a:gd name="connsiteX2" fmla="*/ 1860331 w 3710151"/>
                  <a:gd name="connsiteY2" fmla="*/ 599089 h 1418896"/>
                  <a:gd name="connsiteX3" fmla="*/ 3342289 w 3710151"/>
                  <a:gd name="connsiteY3" fmla="*/ 0 h 1418896"/>
                  <a:gd name="connsiteX4" fmla="*/ 3563006 w 3710151"/>
                  <a:gd name="connsiteY4" fmla="*/ 73572 h 1418896"/>
                  <a:gd name="connsiteX5" fmla="*/ 2606565 w 3710151"/>
                  <a:gd name="connsiteY5" fmla="*/ 441434 h 1418896"/>
                  <a:gd name="connsiteX6" fmla="*/ 2610282 w 3710151"/>
                  <a:gd name="connsiteY6" fmla="*/ 902607 h 1418896"/>
                  <a:gd name="connsiteX7" fmla="*/ 3710151 w 3710151"/>
                  <a:gd name="connsiteY7" fmla="*/ 1345324 h 1418896"/>
                  <a:gd name="connsiteX8" fmla="*/ 3426372 w 3710151"/>
                  <a:gd name="connsiteY8" fmla="*/ 1408386 h 1418896"/>
                  <a:gd name="connsiteX9" fmla="*/ 1849820 w 3710151"/>
                  <a:gd name="connsiteY9" fmla="*/ 746234 h 1418896"/>
                  <a:gd name="connsiteX10" fmla="*/ 241737 w 3710151"/>
                  <a:gd name="connsiteY10" fmla="*/ 1418896 h 1418896"/>
                  <a:gd name="connsiteX11" fmla="*/ 0 w 3710151"/>
                  <a:gd name="connsiteY11" fmla="*/ 1334814 h 1418896"/>
                  <a:gd name="connsiteX12" fmla="*/ 1124606 w 3710151"/>
                  <a:gd name="connsiteY12" fmla="*/ 903890 h 1418896"/>
                  <a:gd name="connsiteX13" fmla="*/ 1124605 w 3710151"/>
                  <a:gd name="connsiteY13" fmla="*/ 451945 h 1418896"/>
                  <a:gd name="connsiteX14" fmla="*/ 168164 w 3710151"/>
                  <a:gd name="connsiteY14" fmla="*/ 84081 h 1418896"/>
                  <a:gd name="connsiteX15" fmla="*/ 147144 w 3710151"/>
                  <a:gd name="connsiteY15" fmla="*/ 73572 h 1418896"/>
                  <a:gd name="connsiteX0" fmla="*/ 147144 w 3710151"/>
                  <a:gd name="connsiteY0" fmla="*/ 73572 h 1418896"/>
                  <a:gd name="connsiteX1" fmla="*/ 430924 w 3710151"/>
                  <a:gd name="connsiteY1" fmla="*/ 0 h 1418896"/>
                  <a:gd name="connsiteX2" fmla="*/ 1860331 w 3710151"/>
                  <a:gd name="connsiteY2" fmla="*/ 599089 h 1418896"/>
                  <a:gd name="connsiteX3" fmla="*/ 3342289 w 3710151"/>
                  <a:gd name="connsiteY3" fmla="*/ 0 h 1418896"/>
                  <a:gd name="connsiteX4" fmla="*/ 3563006 w 3710151"/>
                  <a:gd name="connsiteY4" fmla="*/ 73572 h 1418896"/>
                  <a:gd name="connsiteX5" fmla="*/ 2617717 w 3710151"/>
                  <a:gd name="connsiteY5" fmla="*/ 445151 h 1418896"/>
                  <a:gd name="connsiteX6" fmla="*/ 2610282 w 3710151"/>
                  <a:gd name="connsiteY6" fmla="*/ 902607 h 1418896"/>
                  <a:gd name="connsiteX7" fmla="*/ 3710151 w 3710151"/>
                  <a:gd name="connsiteY7" fmla="*/ 1345324 h 1418896"/>
                  <a:gd name="connsiteX8" fmla="*/ 3426372 w 3710151"/>
                  <a:gd name="connsiteY8" fmla="*/ 1408386 h 1418896"/>
                  <a:gd name="connsiteX9" fmla="*/ 1849820 w 3710151"/>
                  <a:gd name="connsiteY9" fmla="*/ 746234 h 1418896"/>
                  <a:gd name="connsiteX10" fmla="*/ 241737 w 3710151"/>
                  <a:gd name="connsiteY10" fmla="*/ 1418896 h 1418896"/>
                  <a:gd name="connsiteX11" fmla="*/ 0 w 3710151"/>
                  <a:gd name="connsiteY11" fmla="*/ 1334814 h 1418896"/>
                  <a:gd name="connsiteX12" fmla="*/ 1124606 w 3710151"/>
                  <a:gd name="connsiteY12" fmla="*/ 903890 h 1418896"/>
                  <a:gd name="connsiteX13" fmla="*/ 1124605 w 3710151"/>
                  <a:gd name="connsiteY13" fmla="*/ 451945 h 1418896"/>
                  <a:gd name="connsiteX14" fmla="*/ 168164 w 3710151"/>
                  <a:gd name="connsiteY14" fmla="*/ 84081 h 1418896"/>
                  <a:gd name="connsiteX15" fmla="*/ 147144 w 3710151"/>
                  <a:gd name="connsiteY15" fmla="*/ 73572 h 1418896"/>
                  <a:gd name="connsiteX0" fmla="*/ 147144 w 3710151"/>
                  <a:gd name="connsiteY0" fmla="*/ 73572 h 1418896"/>
                  <a:gd name="connsiteX1" fmla="*/ 430924 w 3710151"/>
                  <a:gd name="connsiteY1" fmla="*/ 0 h 1418896"/>
                  <a:gd name="connsiteX2" fmla="*/ 1860331 w 3710151"/>
                  <a:gd name="connsiteY2" fmla="*/ 599089 h 1418896"/>
                  <a:gd name="connsiteX3" fmla="*/ 3342289 w 3710151"/>
                  <a:gd name="connsiteY3" fmla="*/ 0 h 1418896"/>
                  <a:gd name="connsiteX4" fmla="*/ 3563006 w 3710151"/>
                  <a:gd name="connsiteY4" fmla="*/ 73572 h 1418896"/>
                  <a:gd name="connsiteX5" fmla="*/ 2617717 w 3710151"/>
                  <a:gd name="connsiteY5" fmla="*/ 448868 h 1418896"/>
                  <a:gd name="connsiteX6" fmla="*/ 2610282 w 3710151"/>
                  <a:gd name="connsiteY6" fmla="*/ 902607 h 1418896"/>
                  <a:gd name="connsiteX7" fmla="*/ 3710151 w 3710151"/>
                  <a:gd name="connsiteY7" fmla="*/ 1345324 h 1418896"/>
                  <a:gd name="connsiteX8" fmla="*/ 3426372 w 3710151"/>
                  <a:gd name="connsiteY8" fmla="*/ 1408386 h 1418896"/>
                  <a:gd name="connsiteX9" fmla="*/ 1849820 w 3710151"/>
                  <a:gd name="connsiteY9" fmla="*/ 746234 h 1418896"/>
                  <a:gd name="connsiteX10" fmla="*/ 241737 w 3710151"/>
                  <a:gd name="connsiteY10" fmla="*/ 1418896 h 1418896"/>
                  <a:gd name="connsiteX11" fmla="*/ 0 w 3710151"/>
                  <a:gd name="connsiteY11" fmla="*/ 1334814 h 1418896"/>
                  <a:gd name="connsiteX12" fmla="*/ 1124606 w 3710151"/>
                  <a:gd name="connsiteY12" fmla="*/ 903890 h 1418896"/>
                  <a:gd name="connsiteX13" fmla="*/ 1124605 w 3710151"/>
                  <a:gd name="connsiteY13" fmla="*/ 451945 h 1418896"/>
                  <a:gd name="connsiteX14" fmla="*/ 168164 w 3710151"/>
                  <a:gd name="connsiteY14" fmla="*/ 84081 h 1418896"/>
                  <a:gd name="connsiteX15" fmla="*/ 147144 w 3710151"/>
                  <a:gd name="connsiteY15" fmla="*/ 73572 h 1418896"/>
                  <a:gd name="connsiteX0" fmla="*/ 147144 w 3710151"/>
                  <a:gd name="connsiteY0" fmla="*/ 73572 h 1418896"/>
                  <a:gd name="connsiteX1" fmla="*/ 430924 w 3710151"/>
                  <a:gd name="connsiteY1" fmla="*/ 0 h 1418896"/>
                  <a:gd name="connsiteX2" fmla="*/ 1838028 w 3710151"/>
                  <a:gd name="connsiteY2" fmla="*/ 591655 h 1418896"/>
                  <a:gd name="connsiteX3" fmla="*/ 3342289 w 3710151"/>
                  <a:gd name="connsiteY3" fmla="*/ 0 h 1418896"/>
                  <a:gd name="connsiteX4" fmla="*/ 3563006 w 3710151"/>
                  <a:gd name="connsiteY4" fmla="*/ 73572 h 1418896"/>
                  <a:gd name="connsiteX5" fmla="*/ 2617717 w 3710151"/>
                  <a:gd name="connsiteY5" fmla="*/ 448868 h 1418896"/>
                  <a:gd name="connsiteX6" fmla="*/ 2610282 w 3710151"/>
                  <a:gd name="connsiteY6" fmla="*/ 902607 h 1418896"/>
                  <a:gd name="connsiteX7" fmla="*/ 3710151 w 3710151"/>
                  <a:gd name="connsiteY7" fmla="*/ 1345324 h 1418896"/>
                  <a:gd name="connsiteX8" fmla="*/ 3426372 w 3710151"/>
                  <a:gd name="connsiteY8" fmla="*/ 1408386 h 1418896"/>
                  <a:gd name="connsiteX9" fmla="*/ 1849820 w 3710151"/>
                  <a:gd name="connsiteY9" fmla="*/ 746234 h 1418896"/>
                  <a:gd name="connsiteX10" fmla="*/ 241737 w 3710151"/>
                  <a:gd name="connsiteY10" fmla="*/ 1418896 h 1418896"/>
                  <a:gd name="connsiteX11" fmla="*/ 0 w 3710151"/>
                  <a:gd name="connsiteY11" fmla="*/ 1334814 h 1418896"/>
                  <a:gd name="connsiteX12" fmla="*/ 1124606 w 3710151"/>
                  <a:gd name="connsiteY12" fmla="*/ 903890 h 1418896"/>
                  <a:gd name="connsiteX13" fmla="*/ 1124605 w 3710151"/>
                  <a:gd name="connsiteY13" fmla="*/ 451945 h 1418896"/>
                  <a:gd name="connsiteX14" fmla="*/ 168164 w 3710151"/>
                  <a:gd name="connsiteY14" fmla="*/ 84081 h 1418896"/>
                  <a:gd name="connsiteX15" fmla="*/ 147144 w 3710151"/>
                  <a:gd name="connsiteY15" fmla="*/ 73572 h 1418896"/>
                  <a:gd name="connsiteX0" fmla="*/ 147144 w 3710151"/>
                  <a:gd name="connsiteY0" fmla="*/ 73572 h 1418896"/>
                  <a:gd name="connsiteX1" fmla="*/ 430924 w 3710151"/>
                  <a:gd name="connsiteY1" fmla="*/ 0 h 1418896"/>
                  <a:gd name="connsiteX2" fmla="*/ 1838028 w 3710151"/>
                  <a:gd name="connsiteY2" fmla="*/ 591655 h 1418896"/>
                  <a:gd name="connsiteX3" fmla="*/ 3342289 w 3710151"/>
                  <a:gd name="connsiteY3" fmla="*/ 0 h 1418896"/>
                  <a:gd name="connsiteX4" fmla="*/ 3563006 w 3710151"/>
                  <a:gd name="connsiteY4" fmla="*/ 73572 h 1418896"/>
                  <a:gd name="connsiteX5" fmla="*/ 2617717 w 3710151"/>
                  <a:gd name="connsiteY5" fmla="*/ 448868 h 1418896"/>
                  <a:gd name="connsiteX6" fmla="*/ 2610282 w 3710151"/>
                  <a:gd name="connsiteY6" fmla="*/ 902607 h 1418896"/>
                  <a:gd name="connsiteX7" fmla="*/ 3710151 w 3710151"/>
                  <a:gd name="connsiteY7" fmla="*/ 1345324 h 1418896"/>
                  <a:gd name="connsiteX8" fmla="*/ 3426372 w 3710151"/>
                  <a:gd name="connsiteY8" fmla="*/ 1408386 h 1418896"/>
                  <a:gd name="connsiteX9" fmla="*/ 1849820 w 3710151"/>
                  <a:gd name="connsiteY9" fmla="*/ 746234 h 1418896"/>
                  <a:gd name="connsiteX10" fmla="*/ 241737 w 3710151"/>
                  <a:gd name="connsiteY10" fmla="*/ 1418896 h 1418896"/>
                  <a:gd name="connsiteX11" fmla="*/ 0 w 3710151"/>
                  <a:gd name="connsiteY11" fmla="*/ 1334814 h 1418896"/>
                  <a:gd name="connsiteX12" fmla="*/ 1124606 w 3710151"/>
                  <a:gd name="connsiteY12" fmla="*/ 903890 h 1418896"/>
                  <a:gd name="connsiteX13" fmla="*/ 1087434 w 3710151"/>
                  <a:gd name="connsiteY13" fmla="*/ 451945 h 1418896"/>
                  <a:gd name="connsiteX14" fmla="*/ 168164 w 3710151"/>
                  <a:gd name="connsiteY14" fmla="*/ 84081 h 1418896"/>
                  <a:gd name="connsiteX15" fmla="*/ 147144 w 3710151"/>
                  <a:gd name="connsiteY15" fmla="*/ 73572 h 1418896"/>
                  <a:gd name="connsiteX0" fmla="*/ 147144 w 3710151"/>
                  <a:gd name="connsiteY0" fmla="*/ 73572 h 1418896"/>
                  <a:gd name="connsiteX1" fmla="*/ 430924 w 3710151"/>
                  <a:gd name="connsiteY1" fmla="*/ 0 h 1418896"/>
                  <a:gd name="connsiteX2" fmla="*/ 1838028 w 3710151"/>
                  <a:gd name="connsiteY2" fmla="*/ 591655 h 1418896"/>
                  <a:gd name="connsiteX3" fmla="*/ 3342289 w 3710151"/>
                  <a:gd name="connsiteY3" fmla="*/ 0 h 1418896"/>
                  <a:gd name="connsiteX4" fmla="*/ 3563006 w 3710151"/>
                  <a:gd name="connsiteY4" fmla="*/ 73572 h 1418896"/>
                  <a:gd name="connsiteX5" fmla="*/ 2617717 w 3710151"/>
                  <a:gd name="connsiteY5" fmla="*/ 448868 h 1418896"/>
                  <a:gd name="connsiteX6" fmla="*/ 2610282 w 3710151"/>
                  <a:gd name="connsiteY6" fmla="*/ 902607 h 1418896"/>
                  <a:gd name="connsiteX7" fmla="*/ 3710151 w 3710151"/>
                  <a:gd name="connsiteY7" fmla="*/ 1345324 h 1418896"/>
                  <a:gd name="connsiteX8" fmla="*/ 3426372 w 3710151"/>
                  <a:gd name="connsiteY8" fmla="*/ 1408386 h 1418896"/>
                  <a:gd name="connsiteX9" fmla="*/ 1849820 w 3710151"/>
                  <a:gd name="connsiteY9" fmla="*/ 746234 h 1418896"/>
                  <a:gd name="connsiteX10" fmla="*/ 241737 w 3710151"/>
                  <a:gd name="connsiteY10" fmla="*/ 1418896 h 1418896"/>
                  <a:gd name="connsiteX11" fmla="*/ 0 w 3710151"/>
                  <a:gd name="connsiteY11" fmla="*/ 1334814 h 1418896"/>
                  <a:gd name="connsiteX12" fmla="*/ 1098586 w 3710151"/>
                  <a:gd name="connsiteY12" fmla="*/ 903890 h 1418896"/>
                  <a:gd name="connsiteX13" fmla="*/ 1087434 w 3710151"/>
                  <a:gd name="connsiteY13" fmla="*/ 451945 h 1418896"/>
                  <a:gd name="connsiteX14" fmla="*/ 168164 w 3710151"/>
                  <a:gd name="connsiteY14" fmla="*/ 84081 h 1418896"/>
                  <a:gd name="connsiteX15" fmla="*/ 147144 w 3710151"/>
                  <a:gd name="connsiteY15" fmla="*/ 73572 h 1418896"/>
                  <a:gd name="connsiteX0" fmla="*/ 162012 w 3725019"/>
                  <a:gd name="connsiteY0" fmla="*/ 73572 h 1418896"/>
                  <a:gd name="connsiteX1" fmla="*/ 445792 w 3725019"/>
                  <a:gd name="connsiteY1" fmla="*/ 0 h 1418896"/>
                  <a:gd name="connsiteX2" fmla="*/ 1852896 w 3725019"/>
                  <a:gd name="connsiteY2" fmla="*/ 591655 h 1418896"/>
                  <a:gd name="connsiteX3" fmla="*/ 3357157 w 3725019"/>
                  <a:gd name="connsiteY3" fmla="*/ 0 h 1418896"/>
                  <a:gd name="connsiteX4" fmla="*/ 3577874 w 3725019"/>
                  <a:gd name="connsiteY4" fmla="*/ 73572 h 1418896"/>
                  <a:gd name="connsiteX5" fmla="*/ 2632585 w 3725019"/>
                  <a:gd name="connsiteY5" fmla="*/ 448868 h 1418896"/>
                  <a:gd name="connsiteX6" fmla="*/ 2625150 w 3725019"/>
                  <a:gd name="connsiteY6" fmla="*/ 902607 h 1418896"/>
                  <a:gd name="connsiteX7" fmla="*/ 3725019 w 3725019"/>
                  <a:gd name="connsiteY7" fmla="*/ 1345324 h 1418896"/>
                  <a:gd name="connsiteX8" fmla="*/ 3441240 w 3725019"/>
                  <a:gd name="connsiteY8" fmla="*/ 1408386 h 1418896"/>
                  <a:gd name="connsiteX9" fmla="*/ 1864688 w 3725019"/>
                  <a:gd name="connsiteY9" fmla="*/ 746234 h 1418896"/>
                  <a:gd name="connsiteX10" fmla="*/ 256605 w 3725019"/>
                  <a:gd name="connsiteY10" fmla="*/ 1418896 h 1418896"/>
                  <a:gd name="connsiteX11" fmla="*/ 0 w 3725019"/>
                  <a:gd name="connsiteY11" fmla="*/ 1331097 h 1418896"/>
                  <a:gd name="connsiteX12" fmla="*/ 1113454 w 3725019"/>
                  <a:gd name="connsiteY12" fmla="*/ 903890 h 1418896"/>
                  <a:gd name="connsiteX13" fmla="*/ 1102302 w 3725019"/>
                  <a:gd name="connsiteY13" fmla="*/ 451945 h 1418896"/>
                  <a:gd name="connsiteX14" fmla="*/ 183032 w 3725019"/>
                  <a:gd name="connsiteY14" fmla="*/ 84081 h 1418896"/>
                  <a:gd name="connsiteX15" fmla="*/ 162012 w 3725019"/>
                  <a:gd name="connsiteY15" fmla="*/ 73572 h 14188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3725019" h="1418896">
                    <a:moveTo>
                      <a:pt x="162012" y="73572"/>
                    </a:moveTo>
                    <a:lnTo>
                      <a:pt x="445792" y="0"/>
                    </a:lnTo>
                    <a:lnTo>
                      <a:pt x="1852896" y="591655"/>
                    </a:lnTo>
                    <a:lnTo>
                      <a:pt x="3357157" y="0"/>
                    </a:lnTo>
                    <a:lnTo>
                      <a:pt x="3577874" y="73572"/>
                    </a:lnTo>
                    <a:lnTo>
                      <a:pt x="2632585" y="448868"/>
                    </a:lnTo>
                    <a:lnTo>
                      <a:pt x="2625150" y="902607"/>
                    </a:lnTo>
                    <a:lnTo>
                      <a:pt x="3725019" y="1345324"/>
                    </a:lnTo>
                    <a:lnTo>
                      <a:pt x="3441240" y="1408386"/>
                    </a:lnTo>
                    <a:lnTo>
                      <a:pt x="1864688" y="746234"/>
                    </a:lnTo>
                    <a:lnTo>
                      <a:pt x="256605" y="1418896"/>
                    </a:lnTo>
                    <a:lnTo>
                      <a:pt x="0" y="1331097"/>
                    </a:lnTo>
                    <a:lnTo>
                      <a:pt x="1113454" y="903890"/>
                    </a:lnTo>
                    <a:cubicBezTo>
                      <a:pt x="1113454" y="760249"/>
                      <a:pt x="1102302" y="595586"/>
                      <a:pt x="1102302" y="451945"/>
                    </a:cubicBezTo>
                    <a:lnTo>
                      <a:pt x="183032" y="84081"/>
                    </a:lnTo>
                    <a:cubicBezTo>
                      <a:pt x="26317" y="21019"/>
                      <a:pt x="169019" y="77075"/>
                      <a:pt x="162012" y="73572"/>
                    </a:cubicBezTo>
                    <a:close/>
                  </a:path>
                </a:pathLst>
              </a:custGeom>
              <a:solidFill>
                <a:schemeClr val="accent1">
                  <a:lumMod val="60000"/>
                  <a:lumOff val="40000"/>
                </a:scheme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grpSp>
      </p:grpSp>
      <p:grpSp>
        <p:nvGrpSpPr>
          <p:cNvPr id="156" name="Group 155">
            <a:extLst>
              <a:ext uri="{FF2B5EF4-FFF2-40B4-BE49-F238E27FC236}">
                <a16:creationId xmlns:a16="http://schemas.microsoft.com/office/drawing/2014/main" id="{B346202C-84FE-3D23-2C74-24B1DEB35F24}"/>
              </a:ext>
            </a:extLst>
          </p:cNvPr>
          <p:cNvGrpSpPr/>
          <p:nvPr/>
        </p:nvGrpSpPr>
        <p:grpSpPr>
          <a:xfrm>
            <a:off x="7719642" y="2174721"/>
            <a:ext cx="534987" cy="407988"/>
            <a:chOff x="7432700" y="2327293"/>
            <a:chExt cx="534987" cy="407988"/>
          </a:xfrm>
        </p:grpSpPr>
        <p:pic>
          <p:nvPicPr>
            <p:cNvPr id="157" name="Picture 1017" descr="antenna_stylized">
              <a:extLst>
                <a:ext uri="{FF2B5EF4-FFF2-40B4-BE49-F238E27FC236}">
                  <a16:creationId xmlns:a16="http://schemas.microsoft.com/office/drawing/2014/main" id="{80D22FD2-BC07-5EAD-204C-2F1660687D24}"/>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432700" y="2327293"/>
              <a:ext cx="530702" cy="2237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58" name="Picture 1018" descr="laptop_keyboard">
              <a:extLst>
                <a:ext uri="{FF2B5EF4-FFF2-40B4-BE49-F238E27FC236}">
                  <a16:creationId xmlns:a16="http://schemas.microsoft.com/office/drawing/2014/main" id="{16DD6B29-A579-1D5E-6055-D9E07D05142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rot="109064" flipH="1">
              <a:off x="7458407" y="2575770"/>
              <a:ext cx="437221" cy="1595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59" name="Freeform 1019">
              <a:extLst>
                <a:ext uri="{FF2B5EF4-FFF2-40B4-BE49-F238E27FC236}">
                  <a16:creationId xmlns:a16="http://schemas.microsoft.com/office/drawing/2014/main" id="{178BD79F-29E7-2BCF-35C1-9376EB476CD9}"/>
                </a:ext>
              </a:extLst>
            </p:cNvPr>
            <p:cNvSpPr>
              <a:spLocks/>
            </p:cNvSpPr>
            <p:nvPr/>
          </p:nvSpPr>
          <p:spPr bwMode="auto">
            <a:xfrm>
              <a:off x="7603304" y="2420984"/>
              <a:ext cx="351919" cy="208167"/>
            </a:xfrm>
            <a:custGeom>
              <a:avLst/>
              <a:gdLst>
                <a:gd name="T0" fmla="*/ 775798119 w 2982"/>
                <a:gd name="T1" fmla="*/ 0 h 2442"/>
                <a:gd name="T2" fmla="*/ 0 w 2982"/>
                <a:gd name="T3" fmla="*/ 211226083 h 2442"/>
                <a:gd name="T4" fmla="*/ 2147483646 w 2982"/>
                <a:gd name="T5" fmla="*/ 263880059 h 2442"/>
                <a:gd name="T6" fmla="*/ 2147483646 w 2982"/>
                <a:gd name="T7" fmla="*/ 52653891 h 2442"/>
                <a:gd name="T8" fmla="*/ 775798119 w 2982"/>
                <a:gd name="T9" fmla="*/ 0 h 2442"/>
                <a:gd name="T10" fmla="*/ 0 60000 65536"/>
                <a:gd name="T11" fmla="*/ 0 60000 65536"/>
                <a:gd name="T12" fmla="*/ 0 60000 65536"/>
                <a:gd name="T13" fmla="*/ 0 60000 65536"/>
                <a:gd name="T14" fmla="*/ 0 60000 65536"/>
                <a:gd name="T15" fmla="*/ 0 w 2982"/>
                <a:gd name="T16" fmla="*/ 0 h 2442"/>
                <a:gd name="T17" fmla="*/ 2982 w 2982"/>
                <a:gd name="T18" fmla="*/ 2442 h 2442"/>
              </a:gdLst>
              <a:ahLst/>
              <a:cxnLst>
                <a:cxn ang="T10">
                  <a:pos x="T0" y="T1"/>
                </a:cxn>
                <a:cxn ang="T11">
                  <a:pos x="T2" y="T3"/>
                </a:cxn>
                <a:cxn ang="T12">
                  <a:pos x="T4" y="T5"/>
                </a:cxn>
                <a:cxn ang="T13">
                  <a:pos x="T6" y="T7"/>
                </a:cxn>
                <a:cxn ang="T14">
                  <a:pos x="T8" y="T9"/>
                </a:cxn>
              </a:cxnLst>
              <a:rect l="T15" t="T16" r="T17" b="T18"/>
              <a:pathLst>
                <a:path w="2982" h="2442">
                  <a:moveTo>
                    <a:pt x="540" y="0"/>
                  </a:moveTo>
                  <a:lnTo>
                    <a:pt x="0" y="1734"/>
                  </a:lnTo>
                  <a:lnTo>
                    <a:pt x="2394" y="2442"/>
                  </a:lnTo>
                  <a:lnTo>
                    <a:pt x="2982" y="318"/>
                  </a:lnTo>
                  <a:lnTo>
                    <a:pt x="540" y="0"/>
                  </a:lnTo>
                  <a:close/>
                </a:path>
              </a:pathLst>
            </a:custGeom>
            <a:solidFill>
              <a:schemeClr val="tx1"/>
            </a:solidFill>
            <a:ln w="9525">
              <a:solidFill>
                <a:schemeClr val="tx1"/>
              </a:solidFill>
              <a:round/>
              <a:headEnd/>
              <a:tailEnd/>
            </a:ln>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pic>
          <p:nvPicPr>
            <p:cNvPr id="160" name="Picture 1020" descr="screen">
              <a:extLst>
                <a:ext uri="{FF2B5EF4-FFF2-40B4-BE49-F238E27FC236}">
                  <a16:creationId xmlns:a16="http://schemas.microsoft.com/office/drawing/2014/main" id="{27A8DDF3-8561-9288-B123-D3BF0EC4CE34}"/>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620637" y="2426338"/>
              <a:ext cx="319785" cy="1894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61" name="Freeform 1021">
              <a:extLst>
                <a:ext uri="{FF2B5EF4-FFF2-40B4-BE49-F238E27FC236}">
                  <a16:creationId xmlns:a16="http://schemas.microsoft.com/office/drawing/2014/main" id="{0E7CE258-9C59-831B-348B-687000CBF124}"/>
                </a:ext>
              </a:extLst>
            </p:cNvPr>
            <p:cNvSpPr>
              <a:spLocks/>
            </p:cNvSpPr>
            <p:nvPr/>
          </p:nvSpPr>
          <p:spPr bwMode="auto">
            <a:xfrm>
              <a:off x="7667378" y="2414843"/>
              <a:ext cx="298167" cy="38736"/>
            </a:xfrm>
            <a:custGeom>
              <a:avLst/>
              <a:gdLst>
                <a:gd name="T0" fmla="*/ 193616298 w 2528"/>
                <a:gd name="T1" fmla="*/ 0 h 455"/>
                <a:gd name="T2" fmla="*/ 2147483646 w 2528"/>
                <a:gd name="T3" fmla="*/ 52445139 h 455"/>
                <a:gd name="T4" fmla="*/ 2147483646 w 2528"/>
                <a:gd name="T5" fmla="*/ 52445139 h 455"/>
                <a:gd name="T6" fmla="*/ 0 w 2528"/>
                <a:gd name="T7" fmla="*/ 52445139 h 455"/>
                <a:gd name="T8" fmla="*/ 193616298 w 2528"/>
                <a:gd name="T9" fmla="*/ 0 h 455"/>
                <a:gd name="T10" fmla="*/ 0 60000 65536"/>
                <a:gd name="T11" fmla="*/ 0 60000 65536"/>
                <a:gd name="T12" fmla="*/ 0 60000 65536"/>
                <a:gd name="T13" fmla="*/ 0 60000 65536"/>
                <a:gd name="T14" fmla="*/ 0 60000 65536"/>
                <a:gd name="T15" fmla="*/ 0 w 2528"/>
                <a:gd name="T16" fmla="*/ 0 h 455"/>
                <a:gd name="T17" fmla="*/ 2528 w 2528"/>
                <a:gd name="T18" fmla="*/ 455 h 455"/>
              </a:gdLst>
              <a:ahLst/>
              <a:cxnLst>
                <a:cxn ang="T10">
                  <a:pos x="T0" y="T1"/>
                </a:cxn>
                <a:cxn ang="T11">
                  <a:pos x="T2" y="T3"/>
                </a:cxn>
                <a:cxn ang="T12">
                  <a:pos x="T4" y="T5"/>
                </a:cxn>
                <a:cxn ang="T13">
                  <a:pos x="T6" y="T7"/>
                </a:cxn>
                <a:cxn ang="T14">
                  <a:pos x="T8" y="T9"/>
                </a:cxn>
              </a:cxnLst>
              <a:rect l="T15" t="T16" r="T17" b="T18"/>
              <a:pathLst>
                <a:path w="2528" h="455">
                  <a:moveTo>
                    <a:pt x="14" y="0"/>
                  </a:moveTo>
                  <a:lnTo>
                    <a:pt x="2528" y="341"/>
                  </a:lnTo>
                  <a:lnTo>
                    <a:pt x="2480" y="455"/>
                  </a:lnTo>
                  <a:lnTo>
                    <a:pt x="0" y="86"/>
                  </a:lnTo>
                  <a:lnTo>
                    <a:pt x="14" y="0"/>
                  </a:lnTo>
                  <a:close/>
                </a:path>
              </a:pathLst>
            </a:custGeom>
            <a:gradFill rotWithShape="1">
              <a:gsLst>
                <a:gs pos="0">
                  <a:srgbClr val="000099"/>
                </a:gs>
                <a:gs pos="100000">
                  <a:srgbClr val="EAEAEA"/>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62" name="Freeform 1022">
              <a:extLst>
                <a:ext uri="{FF2B5EF4-FFF2-40B4-BE49-F238E27FC236}">
                  <a16:creationId xmlns:a16="http://schemas.microsoft.com/office/drawing/2014/main" id="{1CA7D355-D538-A6E9-C0C5-2FA7B74A450F}"/>
                </a:ext>
              </a:extLst>
            </p:cNvPr>
            <p:cNvSpPr>
              <a:spLocks/>
            </p:cNvSpPr>
            <p:nvPr/>
          </p:nvSpPr>
          <p:spPr bwMode="auto">
            <a:xfrm>
              <a:off x="7600188" y="2414528"/>
              <a:ext cx="82770" cy="161243"/>
            </a:xfrm>
            <a:custGeom>
              <a:avLst/>
              <a:gdLst>
                <a:gd name="T0" fmla="*/ 773664160 w 702"/>
                <a:gd name="T1" fmla="*/ 0 h 1893"/>
                <a:gd name="T2" fmla="*/ 0 w 702"/>
                <a:gd name="T3" fmla="*/ 210739916 h 1893"/>
                <a:gd name="T4" fmla="*/ 193416040 w 702"/>
                <a:gd name="T5" fmla="*/ 210739916 h 1893"/>
                <a:gd name="T6" fmla="*/ 967080200 w 702"/>
                <a:gd name="T7" fmla="*/ 52529017 h 1893"/>
                <a:gd name="T8" fmla="*/ 773664160 w 702"/>
                <a:gd name="T9" fmla="*/ 0 h 1893"/>
                <a:gd name="T10" fmla="*/ 0 60000 65536"/>
                <a:gd name="T11" fmla="*/ 0 60000 65536"/>
                <a:gd name="T12" fmla="*/ 0 60000 65536"/>
                <a:gd name="T13" fmla="*/ 0 60000 65536"/>
                <a:gd name="T14" fmla="*/ 0 60000 65536"/>
                <a:gd name="T15" fmla="*/ 0 w 702"/>
                <a:gd name="T16" fmla="*/ 0 h 1893"/>
                <a:gd name="T17" fmla="*/ 702 w 702"/>
                <a:gd name="T18" fmla="*/ 1893 h 1893"/>
              </a:gdLst>
              <a:ahLst/>
              <a:cxnLst>
                <a:cxn ang="T10">
                  <a:pos x="T0" y="T1"/>
                </a:cxn>
                <a:cxn ang="T11">
                  <a:pos x="T2" y="T3"/>
                </a:cxn>
                <a:cxn ang="T12">
                  <a:pos x="T4" y="T5"/>
                </a:cxn>
                <a:cxn ang="T13">
                  <a:pos x="T6" y="T7"/>
                </a:cxn>
                <a:cxn ang="T14">
                  <a:pos x="T8" y="T9"/>
                </a:cxn>
              </a:cxnLst>
              <a:rect l="T15" t="T16" r="T17" b="T18"/>
              <a:pathLst>
                <a:path w="702" h="1893">
                  <a:moveTo>
                    <a:pt x="579" y="0"/>
                  </a:moveTo>
                  <a:lnTo>
                    <a:pt x="0" y="1869"/>
                  </a:lnTo>
                  <a:lnTo>
                    <a:pt x="114" y="1893"/>
                  </a:lnTo>
                  <a:lnTo>
                    <a:pt x="702" y="51"/>
                  </a:lnTo>
                  <a:lnTo>
                    <a:pt x="579" y="0"/>
                  </a:lnTo>
                  <a:close/>
                </a:path>
              </a:pathLst>
            </a:custGeom>
            <a:solidFill>
              <a:srgbClr val="00009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63" name="Freeform 1023">
              <a:extLst>
                <a:ext uri="{FF2B5EF4-FFF2-40B4-BE49-F238E27FC236}">
                  <a16:creationId xmlns:a16="http://schemas.microsoft.com/office/drawing/2014/main" id="{D57FEDEB-6172-EEC1-6FE0-0FBBF70A1302}"/>
                </a:ext>
              </a:extLst>
            </p:cNvPr>
            <p:cNvSpPr>
              <a:spLocks/>
            </p:cNvSpPr>
            <p:nvPr/>
          </p:nvSpPr>
          <p:spPr bwMode="auto">
            <a:xfrm>
              <a:off x="7874205" y="2443344"/>
              <a:ext cx="89197" cy="186122"/>
            </a:xfrm>
            <a:custGeom>
              <a:avLst/>
              <a:gdLst>
                <a:gd name="T0" fmla="*/ 969024527 w 756"/>
                <a:gd name="T1" fmla="*/ 0 h 2184"/>
                <a:gd name="T2" fmla="*/ 193802074 w 756"/>
                <a:gd name="T3" fmla="*/ 263660221 h 2184"/>
                <a:gd name="T4" fmla="*/ 0 w 756"/>
                <a:gd name="T5" fmla="*/ 263660221 h 2184"/>
                <a:gd name="T6" fmla="*/ 775222454 w 756"/>
                <a:gd name="T7" fmla="*/ 52610059 h 2184"/>
                <a:gd name="T8" fmla="*/ 969024527 w 756"/>
                <a:gd name="T9" fmla="*/ 0 h 2184"/>
                <a:gd name="T10" fmla="*/ 0 60000 65536"/>
                <a:gd name="T11" fmla="*/ 0 60000 65536"/>
                <a:gd name="T12" fmla="*/ 0 60000 65536"/>
                <a:gd name="T13" fmla="*/ 0 60000 65536"/>
                <a:gd name="T14" fmla="*/ 0 60000 65536"/>
                <a:gd name="T15" fmla="*/ 0 w 756"/>
                <a:gd name="T16" fmla="*/ 0 h 2184"/>
                <a:gd name="T17" fmla="*/ 756 w 756"/>
                <a:gd name="T18" fmla="*/ 2184 h 2184"/>
              </a:gdLst>
              <a:ahLst/>
              <a:cxnLst>
                <a:cxn ang="T10">
                  <a:pos x="T0" y="T1"/>
                </a:cxn>
                <a:cxn ang="T11">
                  <a:pos x="T2" y="T3"/>
                </a:cxn>
                <a:cxn ang="T12">
                  <a:pos x="T4" y="T5"/>
                </a:cxn>
                <a:cxn ang="T13">
                  <a:pos x="T6" y="T7"/>
                </a:cxn>
                <a:cxn ang="T14">
                  <a:pos x="T8" y="T9"/>
                </a:cxn>
              </a:cxnLst>
              <a:rect l="T15" t="T16" r="T17" b="T18"/>
              <a:pathLst>
                <a:path w="756" h="2184">
                  <a:moveTo>
                    <a:pt x="756" y="0"/>
                  </a:moveTo>
                  <a:lnTo>
                    <a:pt x="138" y="2184"/>
                  </a:lnTo>
                  <a:lnTo>
                    <a:pt x="0" y="2148"/>
                  </a:lnTo>
                  <a:lnTo>
                    <a:pt x="606" y="78"/>
                  </a:lnTo>
                  <a:lnTo>
                    <a:pt x="756" y="0"/>
                  </a:lnTo>
                  <a:close/>
                </a:path>
              </a:pathLst>
            </a:custGeom>
            <a:gradFill rotWithShape="1">
              <a:gsLst>
                <a:gs pos="0">
                  <a:srgbClr val="DDDDDD"/>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64" name="Freeform 1024">
              <a:extLst>
                <a:ext uri="{FF2B5EF4-FFF2-40B4-BE49-F238E27FC236}">
                  <a16:creationId xmlns:a16="http://schemas.microsoft.com/office/drawing/2014/main" id="{4CE1D4BB-8719-4140-BC8E-ACD883628C75}"/>
                </a:ext>
              </a:extLst>
            </p:cNvPr>
            <p:cNvSpPr>
              <a:spLocks/>
            </p:cNvSpPr>
            <p:nvPr/>
          </p:nvSpPr>
          <p:spPr bwMode="auto">
            <a:xfrm>
              <a:off x="7599214" y="2567582"/>
              <a:ext cx="327185" cy="62828"/>
            </a:xfrm>
            <a:custGeom>
              <a:avLst/>
              <a:gdLst>
                <a:gd name="T0" fmla="*/ 193829444 w 2773"/>
                <a:gd name="T1" fmla="*/ 0 h 738"/>
                <a:gd name="T2" fmla="*/ 0 w 2773"/>
                <a:gd name="T3" fmla="*/ 52443587 h 738"/>
                <a:gd name="T4" fmla="*/ 2147483646 w 2773"/>
                <a:gd name="T5" fmla="*/ 104894411 h 738"/>
                <a:gd name="T6" fmla="*/ 2147483646 w 2773"/>
                <a:gd name="T7" fmla="*/ 52443587 h 738"/>
                <a:gd name="T8" fmla="*/ 193829444 w 2773"/>
                <a:gd name="T9" fmla="*/ 0 h 738"/>
                <a:gd name="T10" fmla="*/ 0 60000 65536"/>
                <a:gd name="T11" fmla="*/ 0 60000 65536"/>
                <a:gd name="T12" fmla="*/ 0 60000 65536"/>
                <a:gd name="T13" fmla="*/ 0 60000 65536"/>
                <a:gd name="T14" fmla="*/ 0 60000 65536"/>
                <a:gd name="T15" fmla="*/ 0 w 2773"/>
                <a:gd name="T16" fmla="*/ 0 h 738"/>
                <a:gd name="T17" fmla="*/ 2773 w 2773"/>
                <a:gd name="T18" fmla="*/ 738 h 738"/>
              </a:gdLst>
              <a:ahLst/>
              <a:cxnLst>
                <a:cxn ang="T10">
                  <a:pos x="T0" y="T1"/>
                </a:cxn>
                <a:cxn ang="T11">
                  <a:pos x="T2" y="T3"/>
                </a:cxn>
                <a:cxn ang="T12">
                  <a:pos x="T4" y="T5"/>
                </a:cxn>
                <a:cxn ang="T13">
                  <a:pos x="T6" y="T7"/>
                </a:cxn>
                <a:cxn ang="T14">
                  <a:pos x="T8" y="T9"/>
                </a:cxn>
              </a:cxnLst>
              <a:rect l="T15" t="T16" r="T17" b="T18"/>
              <a:pathLst>
                <a:path w="2773" h="738">
                  <a:moveTo>
                    <a:pt x="33" y="0"/>
                  </a:moveTo>
                  <a:lnTo>
                    <a:pt x="0" y="99"/>
                  </a:lnTo>
                  <a:lnTo>
                    <a:pt x="2436" y="738"/>
                  </a:lnTo>
                  <a:cubicBezTo>
                    <a:pt x="2499" y="501"/>
                    <a:pt x="2773" y="727"/>
                    <a:pt x="2373" y="603"/>
                  </a:cubicBezTo>
                  <a:lnTo>
                    <a:pt x="33" y="0"/>
                  </a:lnTo>
                  <a:close/>
                </a:path>
              </a:pathLst>
            </a:custGeom>
            <a:gradFill rotWithShape="1">
              <a:gsLst>
                <a:gs pos="0">
                  <a:srgbClr val="0000CC"/>
                </a:gs>
                <a:gs pos="100000">
                  <a:schemeClr val="bg1"/>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65" name="Freeform 1025">
              <a:extLst>
                <a:ext uri="{FF2B5EF4-FFF2-40B4-BE49-F238E27FC236}">
                  <a16:creationId xmlns:a16="http://schemas.microsoft.com/office/drawing/2014/main" id="{D09C9420-B2EA-51D4-EAC9-1F814DCB8E78}"/>
                </a:ext>
              </a:extLst>
            </p:cNvPr>
            <p:cNvSpPr>
              <a:spLocks/>
            </p:cNvSpPr>
            <p:nvPr/>
          </p:nvSpPr>
          <p:spPr bwMode="auto">
            <a:xfrm>
              <a:off x="7884138" y="2444918"/>
              <a:ext cx="83549" cy="186909"/>
            </a:xfrm>
            <a:custGeom>
              <a:avLst/>
              <a:gdLst>
                <a:gd name="T0" fmla="*/ 2147483646 w 637"/>
                <a:gd name="T1" fmla="*/ 0 h 1659"/>
                <a:gd name="T2" fmla="*/ 2147483646 w 637"/>
                <a:gd name="T3" fmla="*/ 0 h 1659"/>
                <a:gd name="T4" fmla="*/ 295581541 w 637"/>
                <a:gd name="T5" fmla="*/ 2147483646 h 1659"/>
                <a:gd name="T6" fmla="*/ 0 w 637"/>
                <a:gd name="T7" fmla="*/ 2147483646 h 1659"/>
                <a:gd name="T8" fmla="*/ 2147483646 w 637"/>
                <a:gd name="T9" fmla="*/ 0 h 1659"/>
                <a:gd name="T10" fmla="*/ 0 60000 65536"/>
                <a:gd name="T11" fmla="*/ 0 60000 65536"/>
                <a:gd name="T12" fmla="*/ 0 60000 65536"/>
                <a:gd name="T13" fmla="*/ 0 60000 65536"/>
                <a:gd name="T14" fmla="*/ 0 60000 65536"/>
                <a:gd name="T15" fmla="*/ 0 w 637"/>
                <a:gd name="T16" fmla="*/ 0 h 1659"/>
                <a:gd name="T17" fmla="*/ 637 w 637"/>
                <a:gd name="T18" fmla="*/ 1659 h 1659"/>
              </a:gdLst>
              <a:ahLst/>
              <a:cxnLst>
                <a:cxn ang="T10">
                  <a:pos x="T0" y="T1"/>
                </a:cxn>
                <a:cxn ang="T11">
                  <a:pos x="T2" y="T3"/>
                </a:cxn>
                <a:cxn ang="T12">
                  <a:pos x="T4" y="T5"/>
                </a:cxn>
                <a:cxn ang="T13">
                  <a:pos x="T6" y="T7"/>
                </a:cxn>
                <a:cxn ang="T14">
                  <a:pos x="T8" y="T9"/>
                </a:cxn>
              </a:cxnLst>
              <a:rect l="T15" t="T16" r="T17" b="T18"/>
              <a:pathLst>
                <a:path w="637" h="1659">
                  <a:moveTo>
                    <a:pt x="615" y="0"/>
                  </a:moveTo>
                  <a:lnTo>
                    <a:pt x="637" y="0"/>
                  </a:lnTo>
                  <a:lnTo>
                    <a:pt x="68" y="1659"/>
                  </a:lnTo>
                  <a:lnTo>
                    <a:pt x="0" y="1647"/>
                  </a:lnTo>
                  <a:lnTo>
                    <a:pt x="615" y="0"/>
                  </a:lnTo>
                  <a:close/>
                </a:path>
              </a:pathLst>
            </a:custGeom>
            <a:solidFill>
              <a:srgbClr val="4D4D4D"/>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66" name="Freeform 1026">
              <a:extLst>
                <a:ext uri="{FF2B5EF4-FFF2-40B4-BE49-F238E27FC236}">
                  <a16:creationId xmlns:a16="http://schemas.microsoft.com/office/drawing/2014/main" id="{E3A4B5D4-8880-9B11-CB39-3D92C4ED79DF}"/>
                </a:ext>
              </a:extLst>
            </p:cNvPr>
            <p:cNvSpPr>
              <a:spLocks/>
            </p:cNvSpPr>
            <p:nvPr/>
          </p:nvSpPr>
          <p:spPr bwMode="auto">
            <a:xfrm>
              <a:off x="7599603" y="2575928"/>
              <a:ext cx="290961" cy="62041"/>
            </a:xfrm>
            <a:custGeom>
              <a:avLst/>
              <a:gdLst>
                <a:gd name="T0" fmla="*/ 0 w 2216"/>
                <a:gd name="T1" fmla="*/ 0 h 550"/>
                <a:gd name="T2" fmla="*/ 296523134 w 2216"/>
                <a:gd name="T3" fmla="*/ 324379338 h 550"/>
                <a:gd name="T4" fmla="*/ 2147483646 w 2216"/>
                <a:gd name="T5" fmla="*/ 2147483646 h 550"/>
                <a:gd name="T6" fmla="*/ 2147483646 w 2216"/>
                <a:gd name="T7" fmla="*/ 2147483646 h 550"/>
                <a:gd name="T8" fmla="*/ 0 w 2216"/>
                <a:gd name="T9" fmla="*/ 0 h 550"/>
                <a:gd name="T10" fmla="*/ 0 60000 65536"/>
                <a:gd name="T11" fmla="*/ 0 60000 65536"/>
                <a:gd name="T12" fmla="*/ 0 60000 65536"/>
                <a:gd name="T13" fmla="*/ 0 60000 65536"/>
                <a:gd name="T14" fmla="*/ 0 60000 65536"/>
                <a:gd name="T15" fmla="*/ 0 w 2216"/>
                <a:gd name="T16" fmla="*/ 0 h 550"/>
                <a:gd name="T17" fmla="*/ 2216 w 2216"/>
                <a:gd name="T18" fmla="*/ 550 h 550"/>
              </a:gdLst>
              <a:ahLst/>
              <a:cxnLst>
                <a:cxn ang="T10">
                  <a:pos x="T0" y="T1"/>
                </a:cxn>
                <a:cxn ang="T11">
                  <a:pos x="T2" y="T3"/>
                </a:cxn>
                <a:cxn ang="T12">
                  <a:pos x="T4" y="T5"/>
                </a:cxn>
                <a:cxn ang="T13">
                  <a:pos x="T6" y="T7"/>
                </a:cxn>
                <a:cxn ang="T14">
                  <a:pos x="T8" y="T9"/>
                </a:cxn>
              </a:cxnLst>
              <a:rect l="T15" t="T16" r="T17" b="T18"/>
              <a:pathLst>
                <a:path w="2216" h="550">
                  <a:moveTo>
                    <a:pt x="0" y="0"/>
                  </a:moveTo>
                  <a:lnTo>
                    <a:pt x="9" y="57"/>
                  </a:lnTo>
                  <a:lnTo>
                    <a:pt x="2164" y="550"/>
                  </a:lnTo>
                  <a:lnTo>
                    <a:pt x="2216" y="496"/>
                  </a:lnTo>
                  <a:lnTo>
                    <a:pt x="0" y="0"/>
                  </a:lnTo>
                  <a:close/>
                </a:path>
              </a:pathLst>
            </a:custGeom>
            <a:gradFill rotWithShape="1">
              <a:gsLst>
                <a:gs pos="0">
                  <a:srgbClr val="000099"/>
                </a:gs>
                <a:gs pos="100000">
                  <a:srgbClr val="808080"/>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grpSp>
          <p:nvGrpSpPr>
            <p:cNvPr id="167" name="Group 1027">
              <a:extLst>
                <a:ext uri="{FF2B5EF4-FFF2-40B4-BE49-F238E27FC236}">
                  <a16:creationId xmlns:a16="http://schemas.microsoft.com/office/drawing/2014/main" id="{5A4C7D84-2E46-E779-D29F-B979DD452D0E}"/>
                </a:ext>
              </a:extLst>
            </p:cNvPr>
            <p:cNvGrpSpPr>
              <a:grpSpLocks/>
            </p:cNvGrpSpPr>
            <p:nvPr/>
          </p:nvGrpSpPr>
          <p:grpSpPr bwMode="auto">
            <a:xfrm>
              <a:off x="7594735" y="2642220"/>
              <a:ext cx="98740" cy="36846"/>
              <a:chOff x="1740" y="2642"/>
              <a:chExt cx="752" cy="327"/>
            </a:xfrm>
          </p:grpSpPr>
          <p:sp>
            <p:nvSpPr>
              <p:cNvPr id="174" name="Freeform 1028">
                <a:extLst>
                  <a:ext uri="{FF2B5EF4-FFF2-40B4-BE49-F238E27FC236}">
                    <a16:creationId xmlns:a16="http://schemas.microsoft.com/office/drawing/2014/main" id="{5CC146A7-B790-F055-3BA7-6289FF5F5448}"/>
                  </a:ext>
                </a:extLst>
              </p:cNvPr>
              <p:cNvSpPr>
                <a:spLocks/>
              </p:cNvSpPr>
              <p:nvPr/>
            </p:nvSpPr>
            <p:spPr bwMode="auto">
              <a:xfrm>
                <a:off x="1740" y="2642"/>
                <a:ext cx="752" cy="327"/>
              </a:xfrm>
              <a:custGeom>
                <a:avLst/>
                <a:gdLst>
                  <a:gd name="T0" fmla="*/ 293 w 752"/>
                  <a:gd name="T1" fmla="*/ 0 h 327"/>
                  <a:gd name="T2" fmla="*/ 752 w 752"/>
                  <a:gd name="T3" fmla="*/ 124 h 327"/>
                  <a:gd name="T4" fmla="*/ 470 w 752"/>
                  <a:gd name="T5" fmla="*/ 327 h 327"/>
                  <a:gd name="T6" fmla="*/ 0 w 752"/>
                  <a:gd name="T7" fmla="*/ 183 h 327"/>
                  <a:gd name="T8" fmla="*/ 293 w 752"/>
                  <a:gd name="T9" fmla="*/ 0 h 327"/>
                  <a:gd name="T10" fmla="*/ 0 60000 65536"/>
                  <a:gd name="T11" fmla="*/ 0 60000 65536"/>
                  <a:gd name="T12" fmla="*/ 0 60000 65536"/>
                  <a:gd name="T13" fmla="*/ 0 60000 65536"/>
                  <a:gd name="T14" fmla="*/ 0 60000 65536"/>
                  <a:gd name="T15" fmla="*/ 0 w 752"/>
                  <a:gd name="T16" fmla="*/ 0 h 327"/>
                  <a:gd name="T17" fmla="*/ 752 w 752"/>
                  <a:gd name="T18" fmla="*/ 327 h 327"/>
                </a:gdLst>
                <a:ahLst/>
                <a:cxnLst>
                  <a:cxn ang="T10">
                    <a:pos x="T0" y="T1"/>
                  </a:cxn>
                  <a:cxn ang="T11">
                    <a:pos x="T2" y="T3"/>
                  </a:cxn>
                  <a:cxn ang="T12">
                    <a:pos x="T4" y="T5"/>
                  </a:cxn>
                  <a:cxn ang="T13">
                    <a:pos x="T6" y="T7"/>
                  </a:cxn>
                  <a:cxn ang="T14">
                    <a:pos x="T8" y="T9"/>
                  </a:cxn>
                </a:cxnLst>
                <a:rect l="T15" t="T16" r="T17" b="T18"/>
                <a:pathLst>
                  <a:path w="752" h="327">
                    <a:moveTo>
                      <a:pt x="293" y="0"/>
                    </a:moveTo>
                    <a:lnTo>
                      <a:pt x="752" y="124"/>
                    </a:lnTo>
                    <a:lnTo>
                      <a:pt x="470" y="327"/>
                    </a:lnTo>
                    <a:lnTo>
                      <a:pt x="0" y="183"/>
                    </a:lnTo>
                    <a:lnTo>
                      <a:pt x="293" y="0"/>
                    </a:lnTo>
                    <a:close/>
                  </a:path>
                </a:pathLst>
              </a:custGeom>
              <a:solidFill>
                <a:srgbClr val="00009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75" name="Freeform 1029">
                <a:extLst>
                  <a:ext uri="{FF2B5EF4-FFF2-40B4-BE49-F238E27FC236}">
                    <a16:creationId xmlns:a16="http://schemas.microsoft.com/office/drawing/2014/main" id="{B18ECC64-B934-2B6F-E75C-BBA684D5E20E}"/>
                  </a:ext>
                </a:extLst>
              </p:cNvPr>
              <p:cNvSpPr>
                <a:spLocks/>
              </p:cNvSpPr>
              <p:nvPr/>
            </p:nvSpPr>
            <p:spPr bwMode="auto">
              <a:xfrm>
                <a:off x="1754" y="2649"/>
                <a:ext cx="726" cy="311"/>
              </a:xfrm>
              <a:custGeom>
                <a:avLst/>
                <a:gdLst>
                  <a:gd name="T0" fmla="*/ 282 w 726"/>
                  <a:gd name="T1" fmla="*/ 0 h 311"/>
                  <a:gd name="T2" fmla="*/ 726 w 726"/>
                  <a:gd name="T3" fmla="*/ 119 h 311"/>
                  <a:gd name="T4" fmla="*/ 457 w 726"/>
                  <a:gd name="T5" fmla="*/ 311 h 311"/>
                  <a:gd name="T6" fmla="*/ 0 w 726"/>
                  <a:gd name="T7" fmla="*/ 173 h 311"/>
                  <a:gd name="T8" fmla="*/ 282 w 726"/>
                  <a:gd name="T9" fmla="*/ 0 h 311"/>
                  <a:gd name="T10" fmla="*/ 0 60000 65536"/>
                  <a:gd name="T11" fmla="*/ 0 60000 65536"/>
                  <a:gd name="T12" fmla="*/ 0 60000 65536"/>
                  <a:gd name="T13" fmla="*/ 0 60000 65536"/>
                  <a:gd name="T14" fmla="*/ 0 60000 65536"/>
                  <a:gd name="T15" fmla="*/ 0 w 726"/>
                  <a:gd name="T16" fmla="*/ 0 h 311"/>
                  <a:gd name="T17" fmla="*/ 726 w 726"/>
                  <a:gd name="T18" fmla="*/ 311 h 311"/>
                </a:gdLst>
                <a:ahLst/>
                <a:cxnLst>
                  <a:cxn ang="T10">
                    <a:pos x="T0" y="T1"/>
                  </a:cxn>
                  <a:cxn ang="T11">
                    <a:pos x="T2" y="T3"/>
                  </a:cxn>
                  <a:cxn ang="T12">
                    <a:pos x="T4" y="T5"/>
                  </a:cxn>
                  <a:cxn ang="T13">
                    <a:pos x="T6" y="T7"/>
                  </a:cxn>
                  <a:cxn ang="T14">
                    <a:pos x="T8" y="T9"/>
                  </a:cxn>
                </a:cxnLst>
                <a:rect l="T15" t="T16" r="T17" b="T18"/>
                <a:pathLst>
                  <a:path w="726" h="311">
                    <a:moveTo>
                      <a:pt x="282" y="0"/>
                    </a:moveTo>
                    <a:lnTo>
                      <a:pt x="726" y="119"/>
                    </a:lnTo>
                    <a:lnTo>
                      <a:pt x="457" y="311"/>
                    </a:lnTo>
                    <a:lnTo>
                      <a:pt x="0" y="173"/>
                    </a:lnTo>
                    <a:lnTo>
                      <a:pt x="282" y="0"/>
                    </a:lnTo>
                    <a:close/>
                  </a:path>
                </a:pathLst>
              </a:custGeom>
              <a:gradFill rotWithShape="1">
                <a:gsLst>
                  <a:gs pos="0">
                    <a:srgbClr val="4D4D4D"/>
                  </a:gs>
                  <a:gs pos="100000">
                    <a:srgbClr val="DDDDDD"/>
                  </a:gs>
                </a:gsLst>
                <a:lin ang="189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76" name="Freeform 1030">
                <a:extLst>
                  <a:ext uri="{FF2B5EF4-FFF2-40B4-BE49-F238E27FC236}">
                    <a16:creationId xmlns:a16="http://schemas.microsoft.com/office/drawing/2014/main" id="{B62121B5-99A9-A455-7E2D-EDC5C66ADA95}"/>
                  </a:ext>
                </a:extLst>
              </p:cNvPr>
              <p:cNvSpPr>
                <a:spLocks/>
              </p:cNvSpPr>
              <p:nvPr/>
            </p:nvSpPr>
            <p:spPr bwMode="auto">
              <a:xfrm>
                <a:off x="1808" y="2770"/>
                <a:ext cx="258" cy="100"/>
              </a:xfrm>
              <a:custGeom>
                <a:avLst/>
                <a:gdLst>
                  <a:gd name="T0" fmla="*/ 0 w 258"/>
                  <a:gd name="T1" fmla="*/ 44 h 100"/>
                  <a:gd name="T2" fmla="*/ 75 w 258"/>
                  <a:gd name="T3" fmla="*/ 0 h 100"/>
                  <a:gd name="T4" fmla="*/ 258 w 258"/>
                  <a:gd name="T5" fmla="*/ 50 h 100"/>
                  <a:gd name="T6" fmla="*/ 183 w 258"/>
                  <a:gd name="T7" fmla="*/ 100 h 100"/>
                  <a:gd name="T8" fmla="*/ 0 w 258"/>
                  <a:gd name="T9" fmla="*/ 44 h 100"/>
                  <a:gd name="T10" fmla="*/ 0 60000 65536"/>
                  <a:gd name="T11" fmla="*/ 0 60000 65536"/>
                  <a:gd name="T12" fmla="*/ 0 60000 65536"/>
                  <a:gd name="T13" fmla="*/ 0 60000 65536"/>
                  <a:gd name="T14" fmla="*/ 0 60000 65536"/>
                  <a:gd name="T15" fmla="*/ 0 w 258"/>
                  <a:gd name="T16" fmla="*/ 0 h 100"/>
                  <a:gd name="T17" fmla="*/ 258 w 258"/>
                  <a:gd name="T18" fmla="*/ 100 h 100"/>
                </a:gdLst>
                <a:ahLst/>
                <a:cxnLst>
                  <a:cxn ang="T10">
                    <a:pos x="T0" y="T1"/>
                  </a:cxn>
                  <a:cxn ang="T11">
                    <a:pos x="T2" y="T3"/>
                  </a:cxn>
                  <a:cxn ang="T12">
                    <a:pos x="T4" y="T5"/>
                  </a:cxn>
                  <a:cxn ang="T13">
                    <a:pos x="T6" y="T7"/>
                  </a:cxn>
                  <a:cxn ang="T14">
                    <a:pos x="T8" y="T9"/>
                  </a:cxn>
                </a:cxnLst>
                <a:rect l="T15" t="T16" r="T17" b="T18"/>
                <a:pathLst>
                  <a:path w="258" h="100">
                    <a:moveTo>
                      <a:pt x="0" y="44"/>
                    </a:moveTo>
                    <a:lnTo>
                      <a:pt x="75" y="0"/>
                    </a:lnTo>
                    <a:lnTo>
                      <a:pt x="258" y="50"/>
                    </a:lnTo>
                    <a:lnTo>
                      <a:pt x="183" y="100"/>
                    </a:lnTo>
                    <a:lnTo>
                      <a:pt x="0" y="44"/>
                    </a:ln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77" name="Freeform 1031">
                <a:extLst>
                  <a:ext uri="{FF2B5EF4-FFF2-40B4-BE49-F238E27FC236}">
                    <a16:creationId xmlns:a16="http://schemas.microsoft.com/office/drawing/2014/main" id="{12AFF7F7-08A5-6E81-435A-8693BA69E513}"/>
                  </a:ext>
                </a:extLst>
              </p:cNvPr>
              <p:cNvSpPr>
                <a:spLocks/>
              </p:cNvSpPr>
              <p:nvPr/>
            </p:nvSpPr>
            <p:spPr bwMode="auto">
              <a:xfrm>
                <a:off x="1799" y="2816"/>
                <a:ext cx="194" cy="63"/>
              </a:xfrm>
              <a:custGeom>
                <a:avLst/>
                <a:gdLst>
                  <a:gd name="T0" fmla="*/ 12 w 194"/>
                  <a:gd name="T1" fmla="*/ 0 h 63"/>
                  <a:gd name="T2" fmla="*/ 194 w 194"/>
                  <a:gd name="T3" fmla="*/ 53 h 63"/>
                  <a:gd name="T4" fmla="*/ 180 w 194"/>
                  <a:gd name="T5" fmla="*/ 63 h 63"/>
                  <a:gd name="T6" fmla="*/ 0 w 194"/>
                  <a:gd name="T7" fmla="*/ 9 h 63"/>
                  <a:gd name="T8" fmla="*/ 12 w 194"/>
                  <a:gd name="T9" fmla="*/ 0 h 63"/>
                  <a:gd name="T10" fmla="*/ 0 60000 65536"/>
                  <a:gd name="T11" fmla="*/ 0 60000 65536"/>
                  <a:gd name="T12" fmla="*/ 0 60000 65536"/>
                  <a:gd name="T13" fmla="*/ 0 60000 65536"/>
                  <a:gd name="T14" fmla="*/ 0 60000 65536"/>
                  <a:gd name="T15" fmla="*/ 0 w 194"/>
                  <a:gd name="T16" fmla="*/ 0 h 63"/>
                  <a:gd name="T17" fmla="*/ 194 w 194"/>
                  <a:gd name="T18" fmla="*/ 63 h 63"/>
                </a:gdLst>
                <a:ahLst/>
                <a:cxnLst>
                  <a:cxn ang="T10">
                    <a:pos x="T0" y="T1"/>
                  </a:cxn>
                  <a:cxn ang="T11">
                    <a:pos x="T2" y="T3"/>
                  </a:cxn>
                  <a:cxn ang="T12">
                    <a:pos x="T4" y="T5"/>
                  </a:cxn>
                  <a:cxn ang="T13">
                    <a:pos x="T6" y="T7"/>
                  </a:cxn>
                  <a:cxn ang="T14">
                    <a:pos x="T8" y="T9"/>
                  </a:cxn>
                </a:cxnLst>
                <a:rect l="T15" t="T16" r="T17" b="T18"/>
                <a:pathLst>
                  <a:path w="194" h="63">
                    <a:moveTo>
                      <a:pt x="12" y="0"/>
                    </a:moveTo>
                    <a:lnTo>
                      <a:pt x="194" y="53"/>
                    </a:lnTo>
                    <a:lnTo>
                      <a:pt x="180" y="63"/>
                    </a:lnTo>
                    <a:lnTo>
                      <a:pt x="0" y="9"/>
                    </a:lnTo>
                    <a:lnTo>
                      <a:pt x="12" y="0"/>
                    </a:lnTo>
                    <a:close/>
                  </a:path>
                </a:pathLst>
              </a:custGeom>
              <a:solidFill>
                <a:srgbClr val="00009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78" name="Freeform 1032">
                <a:extLst>
                  <a:ext uri="{FF2B5EF4-FFF2-40B4-BE49-F238E27FC236}">
                    <a16:creationId xmlns:a16="http://schemas.microsoft.com/office/drawing/2014/main" id="{FA7F8EE7-D7CD-FF73-4B41-69DFFABD2E7E}"/>
                  </a:ext>
                </a:extLst>
              </p:cNvPr>
              <p:cNvSpPr>
                <a:spLocks/>
              </p:cNvSpPr>
              <p:nvPr/>
            </p:nvSpPr>
            <p:spPr bwMode="auto">
              <a:xfrm>
                <a:off x="2020" y="2834"/>
                <a:ext cx="258" cy="102"/>
              </a:xfrm>
              <a:custGeom>
                <a:avLst/>
                <a:gdLst>
                  <a:gd name="T0" fmla="*/ 0 w 258"/>
                  <a:gd name="T1" fmla="*/ 46 h 102"/>
                  <a:gd name="T2" fmla="*/ 71 w 258"/>
                  <a:gd name="T3" fmla="*/ 0 h 102"/>
                  <a:gd name="T4" fmla="*/ 258 w 258"/>
                  <a:gd name="T5" fmla="*/ 52 h 102"/>
                  <a:gd name="T6" fmla="*/ 183 w 258"/>
                  <a:gd name="T7" fmla="*/ 102 h 102"/>
                  <a:gd name="T8" fmla="*/ 0 w 258"/>
                  <a:gd name="T9" fmla="*/ 46 h 102"/>
                  <a:gd name="T10" fmla="*/ 0 60000 65536"/>
                  <a:gd name="T11" fmla="*/ 0 60000 65536"/>
                  <a:gd name="T12" fmla="*/ 0 60000 65536"/>
                  <a:gd name="T13" fmla="*/ 0 60000 65536"/>
                  <a:gd name="T14" fmla="*/ 0 60000 65536"/>
                  <a:gd name="T15" fmla="*/ 0 w 258"/>
                  <a:gd name="T16" fmla="*/ 0 h 102"/>
                  <a:gd name="T17" fmla="*/ 258 w 258"/>
                  <a:gd name="T18" fmla="*/ 102 h 102"/>
                </a:gdLst>
                <a:ahLst/>
                <a:cxnLst>
                  <a:cxn ang="T10">
                    <a:pos x="T0" y="T1"/>
                  </a:cxn>
                  <a:cxn ang="T11">
                    <a:pos x="T2" y="T3"/>
                  </a:cxn>
                  <a:cxn ang="T12">
                    <a:pos x="T4" y="T5"/>
                  </a:cxn>
                  <a:cxn ang="T13">
                    <a:pos x="T6" y="T7"/>
                  </a:cxn>
                  <a:cxn ang="T14">
                    <a:pos x="T8" y="T9"/>
                  </a:cxn>
                </a:cxnLst>
                <a:rect l="T15" t="T16" r="T17" b="T18"/>
                <a:pathLst>
                  <a:path w="258" h="102">
                    <a:moveTo>
                      <a:pt x="0" y="46"/>
                    </a:moveTo>
                    <a:lnTo>
                      <a:pt x="71" y="0"/>
                    </a:lnTo>
                    <a:lnTo>
                      <a:pt x="258" y="52"/>
                    </a:lnTo>
                    <a:lnTo>
                      <a:pt x="183" y="102"/>
                    </a:lnTo>
                    <a:lnTo>
                      <a:pt x="0" y="46"/>
                    </a:ln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79" name="Freeform 1033">
                <a:extLst>
                  <a:ext uri="{FF2B5EF4-FFF2-40B4-BE49-F238E27FC236}">
                    <a16:creationId xmlns:a16="http://schemas.microsoft.com/office/drawing/2014/main" id="{8BAC683C-BCEC-973D-00F2-D33949D2BE49}"/>
                  </a:ext>
                </a:extLst>
              </p:cNvPr>
              <p:cNvSpPr>
                <a:spLocks/>
              </p:cNvSpPr>
              <p:nvPr/>
            </p:nvSpPr>
            <p:spPr bwMode="auto">
              <a:xfrm>
                <a:off x="2011" y="2882"/>
                <a:ext cx="194" cy="63"/>
              </a:xfrm>
              <a:custGeom>
                <a:avLst/>
                <a:gdLst>
                  <a:gd name="T0" fmla="*/ 12 w 194"/>
                  <a:gd name="T1" fmla="*/ 0 h 63"/>
                  <a:gd name="T2" fmla="*/ 194 w 194"/>
                  <a:gd name="T3" fmla="*/ 53 h 63"/>
                  <a:gd name="T4" fmla="*/ 180 w 194"/>
                  <a:gd name="T5" fmla="*/ 63 h 63"/>
                  <a:gd name="T6" fmla="*/ 0 w 194"/>
                  <a:gd name="T7" fmla="*/ 9 h 63"/>
                  <a:gd name="T8" fmla="*/ 12 w 194"/>
                  <a:gd name="T9" fmla="*/ 0 h 63"/>
                  <a:gd name="T10" fmla="*/ 0 60000 65536"/>
                  <a:gd name="T11" fmla="*/ 0 60000 65536"/>
                  <a:gd name="T12" fmla="*/ 0 60000 65536"/>
                  <a:gd name="T13" fmla="*/ 0 60000 65536"/>
                  <a:gd name="T14" fmla="*/ 0 60000 65536"/>
                  <a:gd name="T15" fmla="*/ 0 w 194"/>
                  <a:gd name="T16" fmla="*/ 0 h 63"/>
                  <a:gd name="T17" fmla="*/ 194 w 194"/>
                  <a:gd name="T18" fmla="*/ 63 h 63"/>
                </a:gdLst>
                <a:ahLst/>
                <a:cxnLst>
                  <a:cxn ang="T10">
                    <a:pos x="T0" y="T1"/>
                  </a:cxn>
                  <a:cxn ang="T11">
                    <a:pos x="T2" y="T3"/>
                  </a:cxn>
                  <a:cxn ang="T12">
                    <a:pos x="T4" y="T5"/>
                  </a:cxn>
                  <a:cxn ang="T13">
                    <a:pos x="T6" y="T7"/>
                  </a:cxn>
                  <a:cxn ang="T14">
                    <a:pos x="T8" y="T9"/>
                  </a:cxn>
                </a:cxnLst>
                <a:rect l="T15" t="T16" r="T17" b="T18"/>
                <a:pathLst>
                  <a:path w="194" h="63">
                    <a:moveTo>
                      <a:pt x="12" y="0"/>
                    </a:moveTo>
                    <a:lnTo>
                      <a:pt x="194" y="53"/>
                    </a:lnTo>
                    <a:lnTo>
                      <a:pt x="180" y="63"/>
                    </a:lnTo>
                    <a:lnTo>
                      <a:pt x="0" y="9"/>
                    </a:lnTo>
                    <a:lnTo>
                      <a:pt x="12" y="0"/>
                    </a:lnTo>
                    <a:close/>
                  </a:path>
                </a:pathLst>
              </a:custGeom>
              <a:solidFill>
                <a:srgbClr val="00009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grpSp>
        <p:sp>
          <p:nvSpPr>
            <p:cNvPr id="168" name="Freeform 1034">
              <a:extLst>
                <a:ext uri="{FF2B5EF4-FFF2-40B4-BE49-F238E27FC236}">
                  <a16:creationId xmlns:a16="http://schemas.microsoft.com/office/drawing/2014/main" id="{96F3A5B3-21C7-C6F8-4764-FF656D7A153E}"/>
                </a:ext>
              </a:extLst>
            </p:cNvPr>
            <p:cNvSpPr>
              <a:spLocks/>
            </p:cNvSpPr>
            <p:nvPr/>
          </p:nvSpPr>
          <p:spPr bwMode="auto">
            <a:xfrm>
              <a:off x="7763780" y="2647731"/>
              <a:ext cx="119578" cy="80936"/>
            </a:xfrm>
            <a:custGeom>
              <a:avLst/>
              <a:gdLst>
                <a:gd name="T0" fmla="*/ 213221464 w 990"/>
                <a:gd name="T1" fmla="*/ 1090686587 h 792"/>
                <a:gd name="T2" fmla="*/ 1915477586 w 990"/>
                <a:gd name="T3" fmla="*/ 0 h 792"/>
                <a:gd name="T4" fmla="*/ 1915477586 w 990"/>
                <a:gd name="T5" fmla="*/ 108859840 h 792"/>
                <a:gd name="T6" fmla="*/ 0 w 990"/>
                <a:gd name="T7" fmla="*/ 1090686587 h 792"/>
                <a:gd name="T8" fmla="*/ 213221464 w 990"/>
                <a:gd name="T9" fmla="*/ 1090686587 h 792"/>
                <a:gd name="T10" fmla="*/ 0 60000 65536"/>
                <a:gd name="T11" fmla="*/ 0 60000 65536"/>
                <a:gd name="T12" fmla="*/ 0 60000 65536"/>
                <a:gd name="T13" fmla="*/ 0 60000 65536"/>
                <a:gd name="T14" fmla="*/ 0 60000 65536"/>
                <a:gd name="T15" fmla="*/ 0 w 990"/>
                <a:gd name="T16" fmla="*/ 0 h 792"/>
                <a:gd name="T17" fmla="*/ 990 w 990"/>
                <a:gd name="T18" fmla="*/ 792 h 792"/>
              </a:gdLst>
              <a:ahLst/>
              <a:cxnLst>
                <a:cxn ang="T10">
                  <a:pos x="T0" y="T1"/>
                </a:cxn>
                <a:cxn ang="T11">
                  <a:pos x="T2" y="T3"/>
                </a:cxn>
                <a:cxn ang="T12">
                  <a:pos x="T4" y="T5"/>
                </a:cxn>
                <a:cxn ang="T13">
                  <a:pos x="T6" y="T7"/>
                </a:cxn>
                <a:cxn ang="T14">
                  <a:pos x="T8" y="T9"/>
                </a:cxn>
              </a:cxnLst>
              <a:rect l="T15" t="T16" r="T17" b="T18"/>
              <a:pathLst>
                <a:path w="990" h="792">
                  <a:moveTo>
                    <a:pt x="3" y="738"/>
                  </a:moveTo>
                  <a:lnTo>
                    <a:pt x="990" y="0"/>
                  </a:lnTo>
                  <a:lnTo>
                    <a:pt x="987" y="60"/>
                  </a:lnTo>
                  <a:lnTo>
                    <a:pt x="0" y="792"/>
                  </a:lnTo>
                  <a:lnTo>
                    <a:pt x="3" y="738"/>
                  </a:lnTo>
                  <a:close/>
                </a:path>
              </a:pathLst>
            </a:custGeom>
            <a:solidFill>
              <a:srgbClr val="00009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69" name="Freeform 1035">
              <a:extLst>
                <a:ext uri="{FF2B5EF4-FFF2-40B4-BE49-F238E27FC236}">
                  <a16:creationId xmlns:a16="http://schemas.microsoft.com/office/drawing/2014/main" id="{86713921-3ED5-CECA-FE60-6A926ABB6C4D}"/>
                </a:ext>
              </a:extLst>
            </p:cNvPr>
            <p:cNvSpPr>
              <a:spLocks/>
            </p:cNvSpPr>
            <p:nvPr/>
          </p:nvSpPr>
          <p:spPr bwMode="auto">
            <a:xfrm>
              <a:off x="7458602" y="2654187"/>
              <a:ext cx="305957" cy="73850"/>
            </a:xfrm>
            <a:custGeom>
              <a:avLst/>
              <a:gdLst>
                <a:gd name="T0" fmla="*/ 213486572 w 2532"/>
                <a:gd name="T1" fmla="*/ 0 h 723"/>
                <a:gd name="T2" fmla="*/ 213486572 w 2532"/>
                <a:gd name="T3" fmla="*/ 0 h 723"/>
                <a:gd name="T4" fmla="*/ 2147483646 w 2532"/>
                <a:gd name="T5" fmla="*/ 979380008 h 723"/>
                <a:gd name="T6" fmla="*/ 2147483646 w 2532"/>
                <a:gd name="T7" fmla="*/ 1088085165 h 723"/>
                <a:gd name="T8" fmla="*/ 0 w 2532"/>
                <a:gd name="T9" fmla="*/ 108705259 h 723"/>
                <a:gd name="T10" fmla="*/ 213486572 w 2532"/>
                <a:gd name="T11" fmla="*/ 0 h 723"/>
                <a:gd name="T12" fmla="*/ 0 60000 65536"/>
                <a:gd name="T13" fmla="*/ 0 60000 65536"/>
                <a:gd name="T14" fmla="*/ 0 60000 65536"/>
                <a:gd name="T15" fmla="*/ 0 60000 65536"/>
                <a:gd name="T16" fmla="*/ 0 60000 65536"/>
                <a:gd name="T17" fmla="*/ 0 60000 65536"/>
                <a:gd name="T18" fmla="*/ 0 w 2532"/>
                <a:gd name="T19" fmla="*/ 0 h 723"/>
                <a:gd name="T20" fmla="*/ 2532 w 2532"/>
                <a:gd name="T21" fmla="*/ 723 h 723"/>
              </a:gdLst>
              <a:ahLst/>
              <a:cxnLst>
                <a:cxn ang="T12">
                  <a:pos x="T0" y="T1"/>
                </a:cxn>
                <a:cxn ang="T13">
                  <a:pos x="T2" y="T3"/>
                </a:cxn>
                <a:cxn ang="T14">
                  <a:pos x="T4" y="T5"/>
                </a:cxn>
                <a:cxn ang="T15">
                  <a:pos x="T6" y="T7"/>
                </a:cxn>
                <a:cxn ang="T16">
                  <a:pos x="T8" y="T9"/>
                </a:cxn>
                <a:cxn ang="T17">
                  <a:pos x="T10" y="T11"/>
                </a:cxn>
              </a:cxnLst>
              <a:rect l="T18" t="T19" r="T20" b="T21"/>
              <a:pathLst>
                <a:path w="2532" h="723">
                  <a:moveTo>
                    <a:pt x="6" y="0"/>
                  </a:moveTo>
                  <a:cubicBezTo>
                    <a:pt x="16" y="0"/>
                    <a:pt x="26" y="0"/>
                    <a:pt x="36" y="0"/>
                  </a:cubicBezTo>
                  <a:lnTo>
                    <a:pt x="2532" y="678"/>
                  </a:lnTo>
                  <a:lnTo>
                    <a:pt x="2529" y="723"/>
                  </a:lnTo>
                  <a:lnTo>
                    <a:pt x="0" y="24"/>
                  </a:lnTo>
                  <a:lnTo>
                    <a:pt x="6" y="0"/>
                  </a:lnTo>
                  <a:close/>
                </a:path>
              </a:pathLst>
            </a:custGeom>
            <a:solidFill>
              <a:srgbClr val="00009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70" name="Freeform 1036">
              <a:extLst>
                <a:ext uri="{FF2B5EF4-FFF2-40B4-BE49-F238E27FC236}">
                  <a16:creationId xmlns:a16="http://schemas.microsoft.com/office/drawing/2014/main" id="{D148A29C-1AC2-8789-C378-0D051D4F56AC}"/>
                </a:ext>
              </a:extLst>
            </p:cNvPr>
            <p:cNvSpPr>
              <a:spLocks/>
            </p:cNvSpPr>
            <p:nvPr/>
          </p:nvSpPr>
          <p:spPr bwMode="auto">
            <a:xfrm>
              <a:off x="7458797" y="2640645"/>
              <a:ext cx="3311" cy="14959"/>
            </a:xfrm>
            <a:custGeom>
              <a:avLst/>
              <a:gdLst>
                <a:gd name="T0" fmla="*/ 262278191 w 26"/>
                <a:gd name="T1" fmla="*/ 107489981 h 147"/>
                <a:gd name="T2" fmla="*/ 262278191 w 26"/>
                <a:gd name="T3" fmla="*/ 214969480 h 147"/>
                <a:gd name="T4" fmla="*/ 0 w 26"/>
                <a:gd name="T5" fmla="*/ 214969480 h 147"/>
                <a:gd name="T6" fmla="*/ 262278191 w 26"/>
                <a:gd name="T7" fmla="*/ 0 h 147"/>
                <a:gd name="T8" fmla="*/ 262278191 w 26"/>
                <a:gd name="T9" fmla="*/ 107489981 h 147"/>
                <a:gd name="T10" fmla="*/ 0 60000 65536"/>
                <a:gd name="T11" fmla="*/ 0 60000 65536"/>
                <a:gd name="T12" fmla="*/ 0 60000 65536"/>
                <a:gd name="T13" fmla="*/ 0 60000 65536"/>
                <a:gd name="T14" fmla="*/ 0 60000 65536"/>
                <a:gd name="T15" fmla="*/ 0 w 26"/>
                <a:gd name="T16" fmla="*/ 0 h 147"/>
                <a:gd name="T17" fmla="*/ 26 w 26"/>
                <a:gd name="T18" fmla="*/ 147 h 147"/>
              </a:gdLst>
              <a:ahLst/>
              <a:cxnLst>
                <a:cxn ang="T10">
                  <a:pos x="T0" y="T1"/>
                </a:cxn>
                <a:cxn ang="T11">
                  <a:pos x="T2" y="T3"/>
                </a:cxn>
                <a:cxn ang="T12">
                  <a:pos x="T4" y="T5"/>
                </a:cxn>
                <a:cxn ang="T13">
                  <a:pos x="T6" y="T7"/>
                </a:cxn>
                <a:cxn ang="T14">
                  <a:pos x="T8" y="T9"/>
                </a:cxn>
              </a:cxnLst>
              <a:rect l="T15" t="T16" r="T17" b="T18"/>
              <a:pathLst>
                <a:path w="26" h="147">
                  <a:moveTo>
                    <a:pt x="26" y="10"/>
                  </a:moveTo>
                  <a:lnTo>
                    <a:pt x="23" y="147"/>
                  </a:lnTo>
                  <a:lnTo>
                    <a:pt x="0" y="144"/>
                  </a:lnTo>
                  <a:lnTo>
                    <a:pt x="3" y="0"/>
                  </a:lnTo>
                  <a:lnTo>
                    <a:pt x="26" y="10"/>
                  </a:lnTo>
                  <a:close/>
                </a:path>
              </a:pathLst>
            </a:custGeom>
            <a:solidFill>
              <a:srgbClr val="00009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71" name="Freeform 1037">
              <a:extLst>
                <a:ext uri="{FF2B5EF4-FFF2-40B4-BE49-F238E27FC236}">
                  <a16:creationId xmlns:a16="http://schemas.microsoft.com/office/drawing/2014/main" id="{D1CACF5B-D267-617B-1EF7-96E196A42420}"/>
                </a:ext>
              </a:extLst>
            </p:cNvPr>
            <p:cNvSpPr>
              <a:spLocks/>
            </p:cNvSpPr>
            <p:nvPr/>
          </p:nvSpPr>
          <p:spPr bwMode="auto">
            <a:xfrm>
              <a:off x="7458992" y="2579707"/>
              <a:ext cx="142170" cy="61883"/>
            </a:xfrm>
            <a:custGeom>
              <a:avLst/>
              <a:gdLst>
                <a:gd name="T0" fmla="*/ 2136125890 w 1176"/>
                <a:gd name="T1" fmla="*/ 0 h 606"/>
                <a:gd name="T2" fmla="*/ 0 w 1176"/>
                <a:gd name="T3" fmla="*/ 870000945 h 606"/>
                <a:gd name="T4" fmla="*/ 213789467 w 1176"/>
                <a:gd name="T5" fmla="*/ 870000945 h 606"/>
                <a:gd name="T6" fmla="*/ 2136125890 w 1176"/>
                <a:gd name="T7" fmla="*/ 108617123 h 606"/>
                <a:gd name="T8" fmla="*/ 2136125890 w 1176"/>
                <a:gd name="T9" fmla="*/ 0 h 606"/>
                <a:gd name="T10" fmla="*/ 0 60000 65536"/>
                <a:gd name="T11" fmla="*/ 0 60000 65536"/>
                <a:gd name="T12" fmla="*/ 0 60000 65536"/>
                <a:gd name="T13" fmla="*/ 0 60000 65536"/>
                <a:gd name="T14" fmla="*/ 0 60000 65536"/>
                <a:gd name="T15" fmla="*/ 0 w 1176"/>
                <a:gd name="T16" fmla="*/ 0 h 606"/>
                <a:gd name="T17" fmla="*/ 1176 w 1176"/>
                <a:gd name="T18" fmla="*/ 606 h 606"/>
              </a:gdLst>
              <a:ahLst/>
              <a:cxnLst>
                <a:cxn ang="T10">
                  <a:pos x="T0" y="T1"/>
                </a:cxn>
                <a:cxn ang="T11">
                  <a:pos x="T2" y="T3"/>
                </a:cxn>
                <a:cxn ang="T12">
                  <a:pos x="T4" y="T5"/>
                </a:cxn>
                <a:cxn ang="T13">
                  <a:pos x="T6" y="T7"/>
                </a:cxn>
                <a:cxn ang="T14">
                  <a:pos x="T8" y="T9"/>
                </a:cxn>
              </a:cxnLst>
              <a:rect l="T15" t="T16" r="T17" b="T18"/>
              <a:pathLst>
                <a:path w="1176" h="606">
                  <a:moveTo>
                    <a:pt x="1170" y="0"/>
                  </a:moveTo>
                  <a:lnTo>
                    <a:pt x="0" y="597"/>
                  </a:lnTo>
                  <a:lnTo>
                    <a:pt x="30" y="606"/>
                  </a:lnTo>
                  <a:lnTo>
                    <a:pt x="1176" y="18"/>
                  </a:lnTo>
                  <a:lnTo>
                    <a:pt x="1170" y="0"/>
                  </a:lnTo>
                  <a:close/>
                </a:path>
              </a:pathLst>
            </a:custGeom>
            <a:solidFill>
              <a:srgbClr val="00009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72" name="Freeform 1038">
              <a:extLst>
                <a:ext uri="{FF2B5EF4-FFF2-40B4-BE49-F238E27FC236}">
                  <a16:creationId xmlns:a16="http://schemas.microsoft.com/office/drawing/2014/main" id="{425A6C15-07C8-D20D-C494-E4860B4C5611}"/>
                </a:ext>
              </a:extLst>
            </p:cNvPr>
            <p:cNvSpPr>
              <a:spLocks/>
            </p:cNvSpPr>
            <p:nvPr/>
          </p:nvSpPr>
          <p:spPr bwMode="auto">
            <a:xfrm>
              <a:off x="7468535" y="2643795"/>
              <a:ext cx="290182" cy="71016"/>
            </a:xfrm>
            <a:custGeom>
              <a:avLst/>
              <a:gdLst>
                <a:gd name="T0" fmla="*/ 173112702 w 2532"/>
                <a:gd name="T1" fmla="*/ 0 h 723"/>
                <a:gd name="T2" fmla="*/ 173112702 w 2532"/>
                <a:gd name="T3" fmla="*/ 0 h 723"/>
                <a:gd name="T4" fmla="*/ 2069773885 w 2532"/>
                <a:gd name="T5" fmla="*/ 558173482 h 723"/>
                <a:gd name="T6" fmla="*/ 2069773885 w 2532"/>
                <a:gd name="T7" fmla="*/ 558173482 h 723"/>
                <a:gd name="T8" fmla="*/ 0 w 2532"/>
                <a:gd name="T9" fmla="*/ 92871346 h 723"/>
                <a:gd name="T10" fmla="*/ 173112702 w 2532"/>
                <a:gd name="T11" fmla="*/ 0 h 723"/>
                <a:gd name="T12" fmla="*/ 0 60000 65536"/>
                <a:gd name="T13" fmla="*/ 0 60000 65536"/>
                <a:gd name="T14" fmla="*/ 0 60000 65536"/>
                <a:gd name="T15" fmla="*/ 0 60000 65536"/>
                <a:gd name="T16" fmla="*/ 0 60000 65536"/>
                <a:gd name="T17" fmla="*/ 0 60000 65536"/>
                <a:gd name="T18" fmla="*/ 0 w 2532"/>
                <a:gd name="T19" fmla="*/ 0 h 723"/>
                <a:gd name="T20" fmla="*/ 2532 w 2532"/>
                <a:gd name="T21" fmla="*/ 723 h 723"/>
              </a:gdLst>
              <a:ahLst/>
              <a:cxnLst>
                <a:cxn ang="T12">
                  <a:pos x="T0" y="T1"/>
                </a:cxn>
                <a:cxn ang="T13">
                  <a:pos x="T2" y="T3"/>
                </a:cxn>
                <a:cxn ang="T14">
                  <a:pos x="T4" y="T5"/>
                </a:cxn>
                <a:cxn ang="T15">
                  <a:pos x="T6" y="T7"/>
                </a:cxn>
                <a:cxn ang="T16">
                  <a:pos x="T8" y="T9"/>
                </a:cxn>
                <a:cxn ang="T17">
                  <a:pos x="T10" y="T11"/>
                </a:cxn>
              </a:cxnLst>
              <a:rect l="T18" t="T19" r="T20" b="T21"/>
              <a:pathLst>
                <a:path w="2532" h="723">
                  <a:moveTo>
                    <a:pt x="6" y="0"/>
                  </a:moveTo>
                  <a:cubicBezTo>
                    <a:pt x="16" y="0"/>
                    <a:pt x="26" y="0"/>
                    <a:pt x="36" y="0"/>
                  </a:cubicBezTo>
                  <a:lnTo>
                    <a:pt x="2532" y="678"/>
                  </a:lnTo>
                  <a:lnTo>
                    <a:pt x="2529" y="723"/>
                  </a:lnTo>
                  <a:lnTo>
                    <a:pt x="0" y="24"/>
                  </a:lnTo>
                  <a:lnTo>
                    <a:pt x="6" y="0"/>
                  </a:lnTo>
                  <a:close/>
                </a:path>
              </a:pathLst>
            </a:custGeom>
            <a:solidFill>
              <a:srgbClr val="00009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73" name="Freeform 1039">
              <a:extLst>
                <a:ext uri="{FF2B5EF4-FFF2-40B4-BE49-F238E27FC236}">
                  <a16:creationId xmlns:a16="http://schemas.microsoft.com/office/drawing/2014/main" id="{51CA1904-93C7-ECA4-C614-7CA30AF5E48B}"/>
                </a:ext>
              </a:extLst>
            </p:cNvPr>
            <p:cNvSpPr>
              <a:spLocks/>
            </p:cNvSpPr>
            <p:nvPr/>
          </p:nvSpPr>
          <p:spPr bwMode="auto">
            <a:xfrm flipV="1">
              <a:off x="7758327" y="2638756"/>
              <a:ext cx="118410" cy="73535"/>
            </a:xfrm>
            <a:custGeom>
              <a:avLst/>
              <a:gdLst>
                <a:gd name="T0" fmla="*/ 0 w 2532"/>
                <a:gd name="T1" fmla="*/ 0 h 723"/>
                <a:gd name="T2" fmla="*/ 0 w 2532"/>
                <a:gd name="T3" fmla="*/ 0 h 723"/>
                <a:gd name="T4" fmla="*/ 0 w 2532"/>
                <a:gd name="T5" fmla="*/ 962694895 h 723"/>
                <a:gd name="T6" fmla="*/ 0 w 2532"/>
                <a:gd name="T7" fmla="*/ 962694895 h 723"/>
                <a:gd name="T8" fmla="*/ 0 w 2532"/>
                <a:gd name="T9" fmla="*/ 107314314 h 723"/>
                <a:gd name="T10" fmla="*/ 0 w 2532"/>
                <a:gd name="T11" fmla="*/ 0 h 723"/>
                <a:gd name="T12" fmla="*/ 0 60000 65536"/>
                <a:gd name="T13" fmla="*/ 0 60000 65536"/>
                <a:gd name="T14" fmla="*/ 0 60000 65536"/>
                <a:gd name="T15" fmla="*/ 0 60000 65536"/>
                <a:gd name="T16" fmla="*/ 0 60000 65536"/>
                <a:gd name="T17" fmla="*/ 0 60000 65536"/>
                <a:gd name="T18" fmla="*/ 0 w 2532"/>
                <a:gd name="T19" fmla="*/ 0 h 723"/>
                <a:gd name="T20" fmla="*/ 2532 w 2532"/>
                <a:gd name="T21" fmla="*/ 723 h 723"/>
              </a:gdLst>
              <a:ahLst/>
              <a:cxnLst>
                <a:cxn ang="T12">
                  <a:pos x="T0" y="T1"/>
                </a:cxn>
                <a:cxn ang="T13">
                  <a:pos x="T2" y="T3"/>
                </a:cxn>
                <a:cxn ang="T14">
                  <a:pos x="T4" y="T5"/>
                </a:cxn>
                <a:cxn ang="T15">
                  <a:pos x="T6" y="T7"/>
                </a:cxn>
                <a:cxn ang="T16">
                  <a:pos x="T8" y="T9"/>
                </a:cxn>
                <a:cxn ang="T17">
                  <a:pos x="T10" y="T11"/>
                </a:cxn>
              </a:cxnLst>
              <a:rect l="T18" t="T19" r="T20" b="T21"/>
              <a:pathLst>
                <a:path w="2532" h="723">
                  <a:moveTo>
                    <a:pt x="6" y="0"/>
                  </a:moveTo>
                  <a:cubicBezTo>
                    <a:pt x="16" y="0"/>
                    <a:pt x="26" y="0"/>
                    <a:pt x="36" y="0"/>
                  </a:cubicBezTo>
                  <a:lnTo>
                    <a:pt x="2532" y="678"/>
                  </a:lnTo>
                  <a:lnTo>
                    <a:pt x="2529" y="723"/>
                  </a:lnTo>
                  <a:lnTo>
                    <a:pt x="0" y="24"/>
                  </a:lnTo>
                  <a:lnTo>
                    <a:pt x="6" y="0"/>
                  </a:lnTo>
                  <a:close/>
                </a:path>
              </a:pathLst>
            </a:custGeom>
            <a:solidFill>
              <a:srgbClr val="00009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grpSp>
      <p:grpSp>
        <p:nvGrpSpPr>
          <p:cNvPr id="180" name="Group 179">
            <a:extLst>
              <a:ext uri="{FF2B5EF4-FFF2-40B4-BE49-F238E27FC236}">
                <a16:creationId xmlns:a16="http://schemas.microsoft.com/office/drawing/2014/main" id="{9F8F9023-955E-D6FA-AEBC-46F5C7A22CF2}"/>
              </a:ext>
            </a:extLst>
          </p:cNvPr>
          <p:cNvGrpSpPr/>
          <p:nvPr/>
        </p:nvGrpSpPr>
        <p:grpSpPr>
          <a:xfrm>
            <a:off x="8780107" y="1877232"/>
            <a:ext cx="849312" cy="226109"/>
            <a:chOff x="8493165" y="2029804"/>
            <a:chExt cx="849312" cy="226109"/>
          </a:xfrm>
        </p:grpSpPr>
        <p:pic>
          <p:nvPicPr>
            <p:cNvPr id="181" name="Picture 603" descr="car_icon_small">
              <a:extLst>
                <a:ext uri="{FF2B5EF4-FFF2-40B4-BE49-F238E27FC236}">
                  <a16:creationId xmlns:a16="http://schemas.microsoft.com/office/drawing/2014/main" id="{438D73FA-2438-5BAA-398C-1A3C7D592022}"/>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8493165" y="2087638"/>
              <a:ext cx="849312" cy="168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82" name="Picture 1017" descr="antenna_stylized">
              <a:extLst>
                <a:ext uri="{FF2B5EF4-FFF2-40B4-BE49-F238E27FC236}">
                  <a16:creationId xmlns:a16="http://schemas.microsoft.com/office/drawing/2014/main" id="{961AE499-D66A-3CF1-2DF2-66D9D5F3A19D}"/>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704645" y="2029804"/>
              <a:ext cx="530702" cy="2237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183" name="Group 652">
            <a:extLst>
              <a:ext uri="{FF2B5EF4-FFF2-40B4-BE49-F238E27FC236}">
                <a16:creationId xmlns:a16="http://schemas.microsoft.com/office/drawing/2014/main" id="{090D7BD1-4235-3480-271A-3118B520A153}"/>
              </a:ext>
            </a:extLst>
          </p:cNvPr>
          <p:cNvGrpSpPr>
            <a:grpSpLocks/>
          </p:cNvGrpSpPr>
          <p:nvPr/>
        </p:nvGrpSpPr>
        <p:grpSpPr bwMode="auto">
          <a:xfrm>
            <a:off x="8030792" y="1677833"/>
            <a:ext cx="415925" cy="385763"/>
            <a:chOff x="2751" y="1851"/>
            <a:chExt cx="462" cy="478"/>
          </a:xfrm>
        </p:grpSpPr>
        <p:pic>
          <p:nvPicPr>
            <p:cNvPr id="184" name="Picture 653" descr="iphone_stylized_small">
              <a:extLst>
                <a:ext uri="{FF2B5EF4-FFF2-40B4-BE49-F238E27FC236}">
                  <a16:creationId xmlns:a16="http://schemas.microsoft.com/office/drawing/2014/main" id="{897572E0-E31A-372F-1967-F931C8AC85F1}"/>
                </a:ext>
              </a:extLst>
            </p:cNvPr>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2928" y="1922"/>
              <a:ext cx="152" cy="4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85" name="Picture 654" descr="antenna_radiation_stylized">
              <a:extLst>
                <a:ext uri="{FF2B5EF4-FFF2-40B4-BE49-F238E27FC236}">
                  <a16:creationId xmlns:a16="http://schemas.microsoft.com/office/drawing/2014/main" id="{EF55FC5B-BB3F-312C-C289-817DD480D566}"/>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751" y="1851"/>
              <a:ext cx="462" cy="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242" name="Group 241">
            <a:extLst>
              <a:ext uri="{FF2B5EF4-FFF2-40B4-BE49-F238E27FC236}">
                <a16:creationId xmlns:a16="http://schemas.microsoft.com/office/drawing/2014/main" id="{FCCC2C19-B0C5-5B01-F486-20FD3CC06BC7}"/>
              </a:ext>
            </a:extLst>
          </p:cNvPr>
          <p:cNvGrpSpPr/>
          <p:nvPr/>
        </p:nvGrpSpPr>
        <p:grpSpPr>
          <a:xfrm>
            <a:off x="8560127" y="5422557"/>
            <a:ext cx="687393" cy="721548"/>
            <a:chOff x="5203089" y="1751190"/>
            <a:chExt cx="858331" cy="662414"/>
          </a:xfrm>
        </p:grpSpPr>
        <p:sp>
          <p:nvSpPr>
            <p:cNvPr id="243" name="Freeform 17">
              <a:extLst>
                <a:ext uri="{FF2B5EF4-FFF2-40B4-BE49-F238E27FC236}">
                  <a16:creationId xmlns:a16="http://schemas.microsoft.com/office/drawing/2014/main" id="{8A983038-2F7E-4ABF-DCB2-377E2A216032}"/>
                </a:ext>
              </a:extLst>
            </p:cNvPr>
            <p:cNvSpPr/>
            <p:nvPr/>
          </p:nvSpPr>
          <p:spPr>
            <a:xfrm>
              <a:off x="5536769" y="1751190"/>
              <a:ext cx="524651" cy="662124"/>
            </a:xfrm>
            <a:custGeom>
              <a:avLst/>
              <a:gdLst>
                <a:gd name="connsiteX0" fmla="*/ 3618 w 651290"/>
                <a:gd name="connsiteY0" fmla="*/ 492070 h 492070"/>
                <a:gd name="connsiteX1" fmla="*/ 0 w 651290"/>
                <a:gd name="connsiteY1" fmla="*/ 141108 h 492070"/>
                <a:gd name="connsiteX2" fmla="*/ 423338 w 651290"/>
                <a:gd name="connsiteY2" fmla="*/ 0 h 492070"/>
                <a:gd name="connsiteX3" fmla="*/ 647672 w 651290"/>
                <a:gd name="connsiteY3" fmla="*/ 57891 h 492070"/>
                <a:gd name="connsiteX4" fmla="*/ 651290 w 651290"/>
                <a:gd name="connsiteY4" fmla="*/ 492070 h 492070"/>
                <a:gd name="connsiteX5" fmla="*/ 3618 w 651290"/>
                <a:gd name="connsiteY5" fmla="*/ 492070 h 492070"/>
                <a:gd name="connsiteX0" fmla="*/ 3618 w 651290"/>
                <a:gd name="connsiteY0" fmla="*/ 593378 h 593378"/>
                <a:gd name="connsiteX1" fmla="*/ 0 w 651290"/>
                <a:gd name="connsiteY1" fmla="*/ 242416 h 593378"/>
                <a:gd name="connsiteX2" fmla="*/ 423338 w 651290"/>
                <a:gd name="connsiteY2" fmla="*/ 101308 h 593378"/>
                <a:gd name="connsiteX3" fmla="*/ 647672 w 651290"/>
                <a:gd name="connsiteY3" fmla="*/ 0 h 593378"/>
                <a:gd name="connsiteX4" fmla="*/ 651290 w 651290"/>
                <a:gd name="connsiteY4" fmla="*/ 593378 h 593378"/>
                <a:gd name="connsiteX5" fmla="*/ 3618 w 651290"/>
                <a:gd name="connsiteY5" fmla="*/ 593378 h 593378"/>
                <a:gd name="connsiteX0" fmla="*/ 3618 w 651290"/>
                <a:gd name="connsiteY0" fmla="*/ 662124 h 662124"/>
                <a:gd name="connsiteX1" fmla="*/ 0 w 651290"/>
                <a:gd name="connsiteY1" fmla="*/ 311162 h 662124"/>
                <a:gd name="connsiteX2" fmla="*/ 376300 w 651290"/>
                <a:gd name="connsiteY2" fmla="*/ 0 h 662124"/>
                <a:gd name="connsiteX3" fmla="*/ 647672 w 651290"/>
                <a:gd name="connsiteY3" fmla="*/ 68746 h 662124"/>
                <a:gd name="connsiteX4" fmla="*/ 651290 w 651290"/>
                <a:gd name="connsiteY4" fmla="*/ 662124 h 662124"/>
                <a:gd name="connsiteX5" fmla="*/ 3618 w 651290"/>
                <a:gd name="connsiteY5" fmla="*/ 662124 h 662124"/>
                <a:gd name="connsiteX0" fmla="*/ 0 w 647672"/>
                <a:gd name="connsiteY0" fmla="*/ 662124 h 662124"/>
                <a:gd name="connsiteX1" fmla="*/ 123021 w 647672"/>
                <a:gd name="connsiteY1" fmla="*/ 83217 h 662124"/>
                <a:gd name="connsiteX2" fmla="*/ 372682 w 647672"/>
                <a:gd name="connsiteY2" fmla="*/ 0 h 662124"/>
                <a:gd name="connsiteX3" fmla="*/ 644054 w 647672"/>
                <a:gd name="connsiteY3" fmla="*/ 68746 h 662124"/>
                <a:gd name="connsiteX4" fmla="*/ 647672 w 647672"/>
                <a:gd name="connsiteY4" fmla="*/ 662124 h 662124"/>
                <a:gd name="connsiteX5" fmla="*/ 0 w 647672"/>
                <a:gd name="connsiteY5" fmla="*/ 662124 h 662124"/>
                <a:gd name="connsiteX0" fmla="*/ 7238 w 524651"/>
                <a:gd name="connsiteY0" fmla="*/ 669360 h 669360"/>
                <a:gd name="connsiteX1" fmla="*/ 0 w 524651"/>
                <a:gd name="connsiteY1" fmla="*/ 83217 h 669360"/>
                <a:gd name="connsiteX2" fmla="*/ 249661 w 524651"/>
                <a:gd name="connsiteY2" fmla="*/ 0 h 669360"/>
                <a:gd name="connsiteX3" fmla="*/ 521033 w 524651"/>
                <a:gd name="connsiteY3" fmla="*/ 68746 h 669360"/>
                <a:gd name="connsiteX4" fmla="*/ 524651 w 524651"/>
                <a:gd name="connsiteY4" fmla="*/ 662124 h 669360"/>
                <a:gd name="connsiteX5" fmla="*/ 7238 w 524651"/>
                <a:gd name="connsiteY5" fmla="*/ 669360 h 669360"/>
                <a:gd name="connsiteX0" fmla="*/ 438 w 528706"/>
                <a:gd name="connsiteY0" fmla="*/ 665742 h 665742"/>
                <a:gd name="connsiteX1" fmla="*/ 4055 w 528706"/>
                <a:gd name="connsiteY1" fmla="*/ 83217 h 665742"/>
                <a:gd name="connsiteX2" fmla="*/ 253716 w 528706"/>
                <a:gd name="connsiteY2" fmla="*/ 0 h 665742"/>
                <a:gd name="connsiteX3" fmla="*/ 525088 w 528706"/>
                <a:gd name="connsiteY3" fmla="*/ 68746 h 665742"/>
                <a:gd name="connsiteX4" fmla="*/ 528706 w 528706"/>
                <a:gd name="connsiteY4" fmla="*/ 662124 h 665742"/>
                <a:gd name="connsiteX5" fmla="*/ 438 w 528706"/>
                <a:gd name="connsiteY5" fmla="*/ 665742 h 665742"/>
                <a:gd name="connsiteX0" fmla="*/ 155 w 546514"/>
                <a:gd name="connsiteY0" fmla="*/ 662124 h 662124"/>
                <a:gd name="connsiteX1" fmla="*/ 21863 w 546514"/>
                <a:gd name="connsiteY1" fmla="*/ 83217 h 662124"/>
                <a:gd name="connsiteX2" fmla="*/ 271524 w 546514"/>
                <a:gd name="connsiteY2" fmla="*/ 0 h 662124"/>
                <a:gd name="connsiteX3" fmla="*/ 542896 w 546514"/>
                <a:gd name="connsiteY3" fmla="*/ 68746 h 662124"/>
                <a:gd name="connsiteX4" fmla="*/ 546514 w 546514"/>
                <a:gd name="connsiteY4" fmla="*/ 662124 h 662124"/>
                <a:gd name="connsiteX5" fmla="*/ 155 w 546514"/>
                <a:gd name="connsiteY5" fmla="*/ 662124 h 662124"/>
                <a:gd name="connsiteX0" fmla="*/ 10856 w 524651"/>
                <a:gd name="connsiteY0" fmla="*/ 658506 h 662124"/>
                <a:gd name="connsiteX1" fmla="*/ 0 w 524651"/>
                <a:gd name="connsiteY1" fmla="*/ 83217 h 662124"/>
                <a:gd name="connsiteX2" fmla="*/ 249661 w 524651"/>
                <a:gd name="connsiteY2" fmla="*/ 0 h 662124"/>
                <a:gd name="connsiteX3" fmla="*/ 521033 w 524651"/>
                <a:gd name="connsiteY3" fmla="*/ 68746 h 662124"/>
                <a:gd name="connsiteX4" fmla="*/ 524651 w 524651"/>
                <a:gd name="connsiteY4" fmla="*/ 662124 h 662124"/>
                <a:gd name="connsiteX5" fmla="*/ 10856 w 524651"/>
                <a:gd name="connsiteY5" fmla="*/ 658506 h 66212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24651" h="662124">
                  <a:moveTo>
                    <a:pt x="10856" y="658506"/>
                  </a:moveTo>
                  <a:cubicBezTo>
                    <a:pt x="8443" y="463125"/>
                    <a:pt x="2413" y="278598"/>
                    <a:pt x="0" y="83217"/>
                  </a:cubicBezTo>
                  <a:lnTo>
                    <a:pt x="249661" y="0"/>
                  </a:lnTo>
                  <a:lnTo>
                    <a:pt x="521033" y="68746"/>
                  </a:lnTo>
                  <a:lnTo>
                    <a:pt x="524651" y="662124"/>
                  </a:lnTo>
                  <a:lnTo>
                    <a:pt x="10856" y="658506"/>
                  </a:lnTo>
                  <a:close/>
                </a:path>
              </a:pathLst>
            </a:custGeom>
            <a:solidFill>
              <a:srgbClr val="E0EBF1"/>
            </a:solidFill>
            <a:ln w="12700">
              <a:solidFill>
                <a:srgbClr val="0000A8"/>
              </a:solid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44" name="Freeform 18">
              <a:extLst>
                <a:ext uri="{FF2B5EF4-FFF2-40B4-BE49-F238E27FC236}">
                  <a16:creationId xmlns:a16="http://schemas.microsoft.com/office/drawing/2014/main" id="{C0C2FEEA-D4C6-737A-08C9-15764BDD0542}"/>
                </a:ext>
              </a:extLst>
            </p:cNvPr>
            <p:cNvSpPr/>
            <p:nvPr/>
          </p:nvSpPr>
          <p:spPr>
            <a:xfrm>
              <a:off x="5203089" y="1921244"/>
              <a:ext cx="651290" cy="492070"/>
            </a:xfrm>
            <a:custGeom>
              <a:avLst/>
              <a:gdLst>
                <a:gd name="connsiteX0" fmla="*/ 3618 w 651290"/>
                <a:gd name="connsiteY0" fmla="*/ 492070 h 492070"/>
                <a:gd name="connsiteX1" fmla="*/ 0 w 651290"/>
                <a:gd name="connsiteY1" fmla="*/ 141108 h 492070"/>
                <a:gd name="connsiteX2" fmla="*/ 423338 w 651290"/>
                <a:gd name="connsiteY2" fmla="*/ 0 h 492070"/>
                <a:gd name="connsiteX3" fmla="*/ 647672 w 651290"/>
                <a:gd name="connsiteY3" fmla="*/ 57891 h 492070"/>
                <a:gd name="connsiteX4" fmla="*/ 651290 w 651290"/>
                <a:gd name="connsiteY4" fmla="*/ 492070 h 492070"/>
                <a:gd name="connsiteX5" fmla="*/ 3618 w 651290"/>
                <a:gd name="connsiteY5" fmla="*/ 492070 h 4920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51290" h="492070">
                  <a:moveTo>
                    <a:pt x="3618" y="492070"/>
                  </a:moveTo>
                  <a:lnTo>
                    <a:pt x="0" y="141108"/>
                  </a:lnTo>
                  <a:lnTo>
                    <a:pt x="423338" y="0"/>
                  </a:lnTo>
                  <a:lnTo>
                    <a:pt x="647672" y="57891"/>
                  </a:lnTo>
                  <a:lnTo>
                    <a:pt x="651290" y="492070"/>
                  </a:lnTo>
                  <a:lnTo>
                    <a:pt x="3618" y="492070"/>
                  </a:lnTo>
                  <a:close/>
                </a:path>
              </a:pathLst>
            </a:custGeom>
            <a:solidFill>
              <a:srgbClr val="E0EBF1"/>
            </a:solidFill>
            <a:ln w="12700">
              <a:solidFill>
                <a:srgbClr val="0000A3"/>
              </a:solid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cxnSp>
          <p:nvCxnSpPr>
            <p:cNvPr id="245" name="Straight Connector 244">
              <a:extLst>
                <a:ext uri="{FF2B5EF4-FFF2-40B4-BE49-F238E27FC236}">
                  <a16:creationId xmlns:a16="http://schemas.microsoft.com/office/drawing/2014/main" id="{0DCBDBB8-8DF8-4B29-BEDF-57D64BE3AFD7}"/>
                </a:ext>
              </a:extLst>
            </p:cNvPr>
            <p:cNvCxnSpPr/>
            <p:nvPr/>
          </p:nvCxnSpPr>
          <p:spPr>
            <a:xfrm flipV="1">
              <a:off x="5270526" y="2029553"/>
              <a:ext cx="295249" cy="73468"/>
            </a:xfrm>
            <a:prstGeom prst="line">
              <a:avLst/>
            </a:prstGeom>
            <a:ln w="44450">
              <a:solidFill>
                <a:schemeClr val="bg1"/>
              </a:solidFill>
            </a:ln>
            <a:effectLst/>
          </p:spPr>
          <p:style>
            <a:lnRef idx="2">
              <a:schemeClr val="accent1"/>
            </a:lnRef>
            <a:fillRef idx="0">
              <a:schemeClr val="accent1"/>
            </a:fillRef>
            <a:effectRef idx="1">
              <a:schemeClr val="accent1"/>
            </a:effectRef>
            <a:fontRef idx="minor">
              <a:schemeClr val="tx1"/>
            </a:fontRef>
          </p:style>
        </p:cxnSp>
        <p:cxnSp>
          <p:nvCxnSpPr>
            <p:cNvPr id="246" name="Straight Connector 245">
              <a:extLst>
                <a:ext uri="{FF2B5EF4-FFF2-40B4-BE49-F238E27FC236}">
                  <a16:creationId xmlns:a16="http://schemas.microsoft.com/office/drawing/2014/main" id="{00F8B24B-ACF1-90DD-C37C-67CD0EDC59B1}"/>
                </a:ext>
              </a:extLst>
            </p:cNvPr>
            <p:cNvCxnSpPr/>
            <p:nvPr/>
          </p:nvCxnSpPr>
          <p:spPr>
            <a:xfrm flipV="1">
              <a:off x="5275406" y="2261710"/>
              <a:ext cx="290369" cy="16752"/>
            </a:xfrm>
            <a:prstGeom prst="line">
              <a:avLst/>
            </a:prstGeom>
            <a:ln w="44450">
              <a:solidFill>
                <a:schemeClr val="bg1"/>
              </a:solidFill>
            </a:ln>
            <a:effectLst/>
          </p:spPr>
          <p:style>
            <a:lnRef idx="2">
              <a:schemeClr val="accent1"/>
            </a:lnRef>
            <a:fillRef idx="0">
              <a:schemeClr val="accent1"/>
            </a:fillRef>
            <a:effectRef idx="1">
              <a:schemeClr val="accent1"/>
            </a:effectRef>
            <a:fontRef idx="minor">
              <a:schemeClr val="tx1"/>
            </a:fontRef>
          </p:style>
        </p:cxnSp>
        <p:cxnSp>
          <p:nvCxnSpPr>
            <p:cNvPr id="247" name="Straight Connector 246">
              <a:extLst>
                <a:ext uri="{FF2B5EF4-FFF2-40B4-BE49-F238E27FC236}">
                  <a16:creationId xmlns:a16="http://schemas.microsoft.com/office/drawing/2014/main" id="{50F56F80-1CAE-159D-D083-26B64C70CFBF}"/>
                </a:ext>
              </a:extLst>
            </p:cNvPr>
            <p:cNvCxnSpPr/>
            <p:nvPr/>
          </p:nvCxnSpPr>
          <p:spPr>
            <a:xfrm flipV="1">
              <a:off x="5275406" y="2151772"/>
              <a:ext cx="290369" cy="48402"/>
            </a:xfrm>
            <a:prstGeom prst="line">
              <a:avLst/>
            </a:prstGeom>
            <a:ln w="44450">
              <a:solidFill>
                <a:schemeClr val="bg1"/>
              </a:solidFill>
            </a:ln>
            <a:effectLst/>
          </p:spPr>
          <p:style>
            <a:lnRef idx="2">
              <a:schemeClr val="accent1"/>
            </a:lnRef>
            <a:fillRef idx="0">
              <a:schemeClr val="accent1"/>
            </a:fillRef>
            <a:effectRef idx="1">
              <a:schemeClr val="accent1"/>
            </a:effectRef>
            <a:fontRef idx="minor">
              <a:schemeClr val="tx1"/>
            </a:fontRef>
          </p:style>
        </p:cxnSp>
        <p:cxnSp>
          <p:nvCxnSpPr>
            <p:cNvPr id="248" name="Straight Connector 247">
              <a:extLst>
                <a:ext uri="{FF2B5EF4-FFF2-40B4-BE49-F238E27FC236}">
                  <a16:creationId xmlns:a16="http://schemas.microsoft.com/office/drawing/2014/main" id="{274A1C8C-DD68-5FE4-5ED9-16A5AE7CDDBD}"/>
                </a:ext>
              </a:extLst>
            </p:cNvPr>
            <p:cNvCxnSpPr/>
            <p:nvPr/>
          </p:nvCxnSpPr>
          <p:spPr>
            <a:xfrm>
              <a:off x="5270094" y="2354086"/>
              <a:ext cx="295681" cy="0"/>
            </a:xfrm>
            <a:prstGeom prst="line">
              <a:avLst/>
            </a:prstGeom>
            <a:ln w="44450">
              <a:solidFill>
                <a:schemeClr val="bg1"/>
              </a:solidFill>
            </a:ln>
            <a:effectLst/>
          </p:spPr>
          <p:style>
            <a:lnRef idx="2">
              <a:schemeClr val="accent1"/>
            </a:lnRef>
            <a:fillRef idx="0">
              <a:schemeClr val="accent1"/>
            </a:fillRef>
            <a:effectRef idx="1">
              <a:schemeClr val="accent1"/>
            </a:effectRef>
            <a:fontRef idx="minor">
              <a:schemeClr val="tx1"/>
            </a:fontRef>
          </p:style>
        </p:cxnSp>
        <p:cxnSp>
          <p:nvCxnSpPr>
            <p:cNvPr id="249" name="Straight Connector 248">
              <a:extLst>
                <a:ext uri="{FF2B5EF4-FFF2-40B4-BE49-F238E27FC236}">
                  <a16:creationId xmlns:a16="http://schemas.microsoft.com/office/drawing/2014/main" id="{982660BE-06D7-DBB8-6306-0BBA0F88FCC1}"/>
                </a:ext>
              </a:extLst>
            </p:cNvPr>
            <p:cNvCxnSpPr/>
            <p:nvPr/>
          </p:nvCxnSpPr>
          <p:spPr>
            <a:xfrm flipV="1">
              <a:off x="5950242" y="1866900"/>
              <a:ext cx="0" cy="465273"/>
            </a:xfrm>
            <a:prstGeom prst="line">
              <a:avLst/>
            </a:prstGeom>
            <a:ln w="44450">
              <a:solidFill>
                <a:schemeClr val="bg1"/>
              </a:solidFill>
              <a:prstDash val="sysDash"/>
            </a:ln>
            <a:effectLst/>
          </p:spPr>
          <p:style>
            <a:lnRef idx="2">
              <a:schemeClr val="accent1"/>
            </a:lnRef>
            <a:fillRef idx="0">
              <a:schemeClr val="accent1"/>
            </a:fillRef>
            <a:effectRef idx="1">
              <a:schemeClr val="accent1"/>
            </a:effectRef>
            <a:fontRef idx="minor">
              <a:schemeClr val="tx1"/>
            </a:fontRef>
          </p:style>
        </p:cxnSp>
        <p:cxnSp>
          <p:nvCxnSpPr>
            <p:cNvPr id="250" name="Straight Connector 249">
              <a:extLst>
                <a:ext uri="{FF2B5EF4-FFF2-40B4-BE49-F238E27FC236}">
                  <a16:creationId xmlns:a16="http://schemas.microsoft.com/office/drawing/2014/main" id="{11E010DB-1B72-B847-EEBF-FFAE5D16238F}"/>
                </a:ext>
              </a:extLst>
            </p:cNvPr>
            <p:cNvCxnSpPr/>
            <p:nvPr/>
          </p:nvCxnSpPr>
          <p:spPr>
            <a:xfrm>
              <a:off x="5628589" y="1936750"/>
              <a:ext cx="0" cy="476854"/>
            </a:xfrm>
            <a:prstGeom prst="line">
              <a:avLst/>
            </a:prstGeom>
            <a:ln w="15875">
              <a:solidFill>
                <a:srgbClr val="0000A8"/>
              </a:solidFill>
            </a:ln>
            <a:effectLst/>
          </p:spPr>
          <p:style>
            <a:lnRef idx="2">
              <a:schemeClr val="accent1"/>
            </a:lnRef>
            <a:fillRef idx="0">
              <a:schemeClr val="accent1"/>
            </a:fillRef>
            <a:effectRef idx="1">
              <a:schemeClr val="accent1"/>
            </a:effectRef>
            <a:fontRef idx="minor">
              <a:schemeClr val="tx1"/>
            </a:fontRef>
          </p:style>
        </p:cxnSp>
      </p:grpSp>
      <p:grpSp>
        <p:nvGrpSpPr>
          <p:cNvPr id="251" name="Group 250">
            <a:extLst>
              <a:ext uri="{FF2B5EF4-FFF2-40B4-BE49-F238E27FC236}">
                <a16:creationId xmlns:a16="http://schemas.microsoft.com/office/drawing/2014/main" id="{45290065-718B-01CB-AE35-34D76B4DDA89}"/>
              </a:ext>
            </a:extLst>
          </p:cNvPr>
          <p:cNvGrpSpPr/>
          <p:nvPr/>
        </p:nvGrpSpPr>
        <p:grpSpPr>
          <a:xfrm>
            <a:off x="8648409" y="5863632"/>
            <a:ext cx="228295" cy="120400"/>
            <a:chOff x="7493876" y="2774731"/>
            <a:chExt cx="1481958" cy="894622"/>
          </a:xfrm>
        </p:grpSpPr>
        <p:sp>
          <p:nvSpPr>
            <p:cNvPr id="252" name="Freeform 195">
              <a:extLst>
                <a:ext uri="{FF2B5EF4-FFF2-40B4-BE49-F238E27FC236}">
                  <a16:creationId xmlns:a16="http://schemas.microsoft.com/office/drawing/2014/main" id="{F8D189D8-31A7-3BCA-C0E3-ECE93E420A74}"/>
                </a:ext>
              </a:extLst>
            </p:cNvPr>
            <p:cNvSpPr/>
            <p:nvPr/>
          </p:nvSpPr>
          <p:spPr>
            <a:xfrm>
              <a:off x="7493876" y="3084399"/>
              <a:ext cx="1481958" cy="584954"/>
            </a:xfrm>
            <a:custGeom>
              <a:avLst/>
              <a:gdLst>
                <a:gd name="connsiteX0" fmla="*/ 8187558 w 8187558"/>
                <a:gd name="connsiteY0" fmla="*/ 0 h 2617076"/>
                <a:gd name="connsiteX1" fmla="*/ 8187558 w 8187558"/>
                <a:gd name="connsiteY1" fmla="*/ 1271752 h 2617076"/>
                <a:gd name="connsiteX2" fmla="*/ 4025462 w 8187558"/>
                <a:gd name="connsiteY2" fmla="*/ 2617076 h 2617076"/>
                <a:gd name="connsiteX3" fmla="*/ 0 w 8187558"/>
                <a:gd name="connsiteY3" fmla="*/ 1229711 h 2617076"/>
                <a:gd name="connsiteX4" fmla="*/ 31531 w 8187558"/>
                <a:gd name="connsiteY4" fmla="*/ 147145 h 2617076"/>
                <a:gd name="connsiteX5" fmla="*/ 4046482 w 8187558"/>
                <a:gd name="connsiteY5" fmla="*/ 1576552 h 2617076"/>
                <a:gd name="connsiteX6" fmla="*/ 8187558 w 8187558"/>
                <a:gd name="connsiteY6" fmla="*/ 0 h 2617076"/>
                <a:gd name="connsiteX0" fmla="*/ 8187558 w 8187558"/>
                <a:gd name="connsiteY0" fmla="*/ 0 h 2617076"/>
                <a:gd name="connsiteX1" fmla="*/ 8187558 w 8187558"/>
                <a:gd name="connsiteY1" fmla="*/ 1271752 h 2617076"/>
                <a:gd name="connsiteX2" fmla="*/ 4025462 w 8187558"/>
                <a:gd name="connsiteY2" fmla="*/ 2617076 h 2617076"/>
                <a:gd name="connsiteX3" fmla="*/ 0 w 8187558"/>
                <a:gd name="connsiteY3" fmla="*/ 1229711 h 2617076"/>
                <a:gd name="connsiteX4" fmla="*/ 31531 w 8187558"/>
                <a:gd name="connsiteY4" fmla="*/ 147145 h 2617076"/>
                <a:gd name="connsiteX5" fmla="*/ 4046482 w 8187558"/>
                <a:gd name="connsiteY5" fmla="*/ 1576552 h 2617076"/>
                <a:gd name="connsiteX6" fmla="*/ 8187558 w 8187558"/>
                <a:gd name="connsiteY6" fmla="*/ 0 h 2617076"/>
                <a:gd name="connsiteX0" fmla="*/ 8187558 w 8187558"/>
                <a:gd name="connsiteY0" fmla="*/ 0 h 2617076"/>
                <a:gd name="connsiteX1" fmla="*/ 8187558 w 8187558"/>
                <a:gd name="connsiteY1" fmla="*/ 1271752 h 2617076"/>
                <a:gd name="connsiteX2" fmla="*/ 4025462 w 8187558"/>
                <a:gd name="connsiteY2" fmla="*/ 2617076 h 2617076"/>
                <a:gd name="connsiteX3" fmla="*/ 0 w 8187558"/>
                <a:gd name="connsiteY3" fmla="*/ 1229711 h 2617076"/>
                <a:gd name="connsiteX4" fmla="*/ 31531 w 8187558"/>
                <a:gd name="connsiteY4" fmla="*/ 147145 h 2617076"/>
                <a:gd name="connsiteX5" fmla="*/ 4046482 w 8187558"/>
                <a:gd name="connsiteY5" fmla="*/ 1576552 h 2617076"/>
                <a:gd name="connsiteX6" fmla="*/ 8187558 w 8187558"/>
                <a:gd name="connsiteY6" fmla="*/ 0 h 2617076"/>
                <a:gd name="connsiteX0" fmla="*/ 8187558 w 8187558"/>
                <a:gd name="connsiteY0" fmla="*/ 0 h 2617076"/>
                <a:gd name="connsiteX1" fmla="*/ 8187558 w 8187558"/>
                <a:gd name="connsiteY1" fmla="*/ 1271752 h 2617076"/>
                <a:gd name="connsiteX2" fmla="*/ 4025462 w 8187558"/>
                <a:gd name="connsiteY2" fmla="*/ 2617076 h 2617076"/>
                <a:gd name="connsiteX3" fmla="*/ 0 w 8187558"/>
                <a:gd name="connsiteY3" fmla="*/ 1229711 h 2617076"/>
                <a:gd name="connsiteX4" fmla="*/ 31531 w 8187558"/>
                <a:gd name="connsiteY4" fmla="*/ 147145 h 2617076"/>
                <a:gd name="connsiteX5" fmla="*/ 4046482 w 8187558"/>
                <a:gd name="connsiteY5" fmla="*/ 1576552 h 2617076"/>
                <a:gd name="connsiteX6" fmla="*/ 8187558 w 8187558"/>
                <a:gd name="connsiteY6" fmla="*/ 0 h 2617076"/>
                <a:gd name="connsiteX0" fmla="*/ 8187558 w 8187558"/>
                <a:gd name="connsiteY0" fmla="*/ 0 h 2617076"/>
                <a:gd name="connsiteX1" fmla="*/ 8187558 w 8187558"/>
                <a:gd name="connsiteY1" fmla="*/ 1271752 h 2617076"/>
                <a:gd name="connsiteX2" fmla="*/ 4025462 w 8187558"/>
                <a:gd name="connsiteY2" fmla="*/ 2617076 h 2617076"/>
                <a:gd name="connsiteX3" fmla="*/ 0 w 8187558"/>
                <a:gd name="connsiteY3" fmla="*/ 1229711 h 2617076"/>
                <a:gd name="connsiteX4" fmla="*/ 31531 w 8187558"/>
                <a:gd name="connsiteY4" fmla="*/ 147145 h 2617076"/>
                <a:gd name="connsiteX5" fmla="*/ 4046482 w 8187558"/>
                <a:gd name="connsiteY5" fmla="*/ 1576552 h 2617076"/>
                <a:gd name="connsiteX6" fmla="*/ 8187558 w 8187558"/>
                <a:gd name="connsiteY6" fmla="*/ 0 h 2617076"/>
                <a:gd name="connsiteX0" fmla="*/ 8187558 w 8187558"/>
                <a:gd name="connsiteY0" fmla="*/ 0 h 2617076"/>
                <a:gd name="connsiteX1" fmla="*/ 8187558 w 8187558"/>
                <a:gd name="connsiteY1" fmla="*/ 1271752 h 2617076"/>
                <a:gd name="connsiteX2" fmla="*/ 4025462 w 8187558"/>
                <a:gd name="connsiteY2" fmla="*/ 2617076 h 2617076"/>
                <a:gd name="connsiteX3" fmla="*/ 0 w 8187558"/>
                <a:gd name="connsiteY3" fmla="*/ 1229711 h 2617076"/>
                <a:gd name="connsiteX4" fmla="*/ 31531 w 8187558"/>
                <a:gd name="connsiteY4" fmla="*/ 147145 h 2617076"/>
                <a:gd name="connsiteX5" fmla="*/ 4046482 w 8187558"/>
                <a:gd name="connsiteY5" fmla="*/ 1576552 h 2617076"/>
                <a:gd name="connsiteX6" fmla="*/ 8187558 w 8187558"/>
                <a:gd name="connsiteY6" fmla="*/ 0 h 2617076"/>
                <a:gd name="connsiteX0" fmla="*/ 8187558 w 8187558"/>
                <a:gd name="connsiteY0" fmla="*/ 0 h 2617076"/>
                <a:gd name="connsiteX1" fmla="*/ 8187558 w 8187558"/>
                <a:gd name="connsiteY1" fmla="*/ 1271752 h 2617076"/>
                <a:gd name="connsiteX2" fmla="*/ 4025462 w 8187558"/>
                <a:gd name="connsiteY2" fmla="*/ 2617076 h 2617076"/>
                <a:gd name="connsiteX3" fmla="*/ 0 w 8187558"/>
                <a:gd name="connsiteY3" fmla="*/ 1229711 h 2617076"/>
                <a:gd name="connsiteX4" fmla="*/ 31531 w 8187558"/>
                <a:gd name="connsiteY4" fmla="*/ 147145 h 2617076"/>
                <a:gd name="connsiteX5" fmla="*/ 4046482 w 8187558"/>
                <a:gd name="connsiteY5" fmla="*/ 1576552 h 2617076"/>
                <a:gd name="connsiteX6" fmla="*/ 8187558 w 8187558"/>
                <a:gd name="connsiteY6" fmla="*/ 0 h 2617076"/>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46482 w 8187558"/>
                <a:gd name="connsiteY5" fmla="*/ 1576552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46482 w 8187558"/>
                <a:gd name="connsiteY5" fmla="*/ 1576552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46482 w 8187558"/>
                <a:gd name="connsiteY5" fmla="*/ 1576552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46482 w 8187558"/>
                <a:gd name="connsiteY5" fmla="*/ 1576552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88524 w 8187558"/>
                <a:gd name="connsiteY5" fmla="*/ 1597573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88524 w 8187558"/>
                <a:gd name="connsiteY5" fmla="*/ 1597573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99035 w 8187558"/>
                <a:gd name="connsiteY5" fmla="*/ 1566042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99035 w 8187558"/>
                <a:gd name="connsiteY5" fmla="*/ 1566042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99035 w 8187558"/>
                <a:gd name="connsiteY5" fmla="*/ 1566042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99035 w 8187558"/>
                <a:gd name="connsiteY5" fmla="*/ 1566042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99035 w 8187558"/>
                <a:gd name="connsiteY5" fmla="*/ 1566042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99035 w 8187558"/>
                <a:gd name="connsiteY5" fmla="*/ 1566042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99035 w 8187558"/>
                <a:gd name="connsiteY5" fmla="*/ 1566042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99035 w 8187558"/>
                <a:gd name="connsiteY5" fmla="*/ 1566042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99035 w 8187558"/>
                <a:gd name="connsiteY5" fmla="*/ 1566042 h 2638097"/>
                <a:gd name="connsiteX6" fmla="*/ 8187558 w 8187558"/>
                <a:gd name="connsiteY6" fmla="*/ 0 h 2638097"/>
                <a:gd name="connsiteX0" fmla="*/ 8176538 w 8176538"/>
                <a:gd name="connsiteY0" fmla="*/ 0 h 2638097"/>
                <a:gd name="connsiteX1" fmla="*/ 8176538 w 8176538"/>
                <a:gd name="connsiteY1" fmla="*/ 1271752 h 2638097"/>
                <a:gd name="connsiteX2" fmla="*/ 4088015 w 8176538"/>
                <a:gd name="connsiteY2" fmla="*/ 2638097 h 2638097"/>
                <a:gd name="connsiteX3" fmla="*/ 0 w 8176538"/>
                <a:gd name="connsiteY3" fmla="*/ 1269888 h 2638097"/>
                <a:gd name="connsiteX4" fmla="*/ 20511 w 8176538"/>
                <a:gd name="connsiteY4" fmla="*/ 147145 h 2638097"/>
                <a:gd name="connsiteX5" fmla="*/ 4088015 w 8176538"/>
                <a:gd name="connsiteY5" fmla="*/ 1566042 h 2638097"/>
                <a:gd name="connsiteX6" fmla="*/ 8176538 w 8176538"/>
                <a:gd name="connsiteY6" fmla="*/ 0 h 2638097"/>
                <a:gd name="connsiteX0" fmla="*/ 8176538 w 8176538"/>
                <a:gd name="connsiteY0" fmla="*/ 0 h 2772020"/>
                <a:gd name="connsiteX1" fmla="*/ 8176538 w 8176538"/>
                <a:gd name="connsiteY1" fmla="*/ 1271752 h 2772020"/>
                <a:gd name="connsiteX2" fmla="*/ 4099034 w 8176538"/>
                <a:gd name="connsiteY2" fmla="*/ 2772020 h 2772020"/>
                <a:gd name="connsiteX3" fmla="*/ 0 w 8176538"/>
                <a:gd name="connsiteY3" fmla="*/ 1269888 h 2772020"/>
                <a:gd name="connsiteX4" fmla="*/ 20511 w 8176538"/>
                <a:gd name="connsiteY4" fmla="*/ 147145 h 2772020"/>
                <a:gd name="connsiteX5" fmla="*/ 4088015 w 8176538"/>
                <a:gd name="connsiteY5" fmla="*/ 1566042 h 2772020"/>
                <a:gd name="connsiteX6" fmla="*/ 8176538 w 8176538"/>
                <a:gd name="connsiteY6" fmla="*/ 0 h 2772020"/>
                <a:gd name="connsiteX0" fmla="*/ 8176538 w 8176538"/>
                <a:gd name="connsiteY0" fmla="*/ 0 h 2772339"/>
                <a:gd name="connsiteX1" fmla="*/ 8176538 w 8176538"/>
                <a:gd name="connsiteY1" fmla="*/ 1378890 h 2772339"/>
                <a:gd name="connsiteX2" fmla="*/ 4099034 w 8176538"/>
                <a:gd name="connsiteY2" fmla="*/ 2772020 h 2772339"/>
                <a:gd name="connsiteX3" fmla="*/ 0 w 8176538"/>
                <a:gd name="connsiteY3" fmla="*/ 1269888 h 2772339"/>
                <a:gd name="connsiteX4" fmla="*/ 20511 w 8176538"/>
                <a:gd name="connsiteY4" fmla="*/ 147145 h 2772339"/>
                <a:gd name="connsiteX5" fmla="*/ 4088015 w 8176538"/>
                <a:gd name="connsiteY5" fmla="*/ 1566042 h 2772339"/>
                <a:gd name="connsiteX6" fmla="*/ 8176538 w 8176538"/>
                <a:gd name="connsiteY6" fmla="*/ 0 h 2772339"/>
                <a:gd name="connsiteX0" fmla="*/ 8176538 w 8176538"/>
                <a:gd name="connsiteY0" fmla="*/ 0 h 2825888"/>
                <a:gd name="connsiteX1" fmla="*/ 8176538 w 8176538"/>
                <a:gd name="connsiteY1" fmla="*/ 1378890 h 2825888"/>
                <a:gd name="connsiteX2" fmla="*/ 4099034 w 8176538"/>
                <a:gd name="connsiteY2" fmla="*/ 2825590 h 2825888"/>
                <a:gd name="connsiteX3" fmla="*/ 0 w 8176538"/>
                <a:gd name="connsiteY3" fmla="*/ 1269888 h 2825888"/>
                <a:gd name="connsiteX4" fmla="*/ 20511 w 8176538"/>
                <a:gd name="connsiteY4" fmla="*/ 147145 h 2825888"/>
                <a:gd name="connsiteX5" fmla="*/ 4088015 w 8176538"/>
                <a:gd name="connsiteY5" fmla="*/ 1566042 h 2825888"/>
                <a:gd name="connsiteX6" fmla="*/ 8176538 w 8176538"/>
                <a:gd name="connsiteY6" fmla="*/ 0 h 2825888"/>
                <a:gd name="connsiteX0" fmla="*/ 8165518 w 8165518"/>
                <a:gd name="connsiteY0" fmla="*/ 0 h 2825606"/>
                <a:gd name="connsiteX1" fmla="*/ 8165518 w 8165518"/>
                <a:gd name="connsiteY1" fmla="*/ 1378890 h 2825606"/>
                <a:gd name="connsiteX2" fmla="*/ 4088014 w 8165518"/>
                <a:gd name="connsiteY2" fmla="*/ 2825590 h 2825606"/>
                <a:gd name="connsiteX3" fmla="*/ 0 w 8165518"/>
                <a:gd name="connsiteY3" fmla="*/ 1403811 h 2825606"/>
                <a:gd name="connsiteX4" fmla="*/ 9491 w 8165518"/>
                <a:gd name="connsiteY4" fmla="*/ 147145 h 2825606"/>
                <a:gd name="connsiteX5" fmla="*/ 4076995 w 8165518"/>
                <a:gd name="connsiteY5" fmla="*/ 1566042 h 2825606"/>
                <a:gd name="connsiteX6" fmla="*/ 8165518 w 8165518"/>
                <a:gd name="connsiteY6" fmla="*/ 0 h 2825606"/>
                <a:gd name="connsiteX0" fmla="*/ 8165518 w 8165518"/>
                <a:gd name="connsiteY0" fmla="*/ 0 h 2879174"/>
                <a:gd name="connsiteX1" fmla="*/ 8165518 w 8165518"/>
                <a:gd name="connsiteY1" fmla="*/ 1378890 h 2879174"/>
                <a:gd name="connsiteX2" fmla="*/ 4132092 w 8165518"/>
                <a:gd name="connsiteY2" fmla="*/ 2879159 h 2879174"/>
                <a:gd name="connsiteX3" fmla="*/ 0 w 8165518"/>
                <a:gd name="connsiteY3" fmla="*/ 1403811 h 2879174"/>
                <a:gd name="connsiteX4" fmla="*/ 9491 w 8165518"/>
                <a:gd name="connsiteY4" fmla="*/ 147145 h 2879174"/>
                <a:gd name="connsiteX5" fmla="*/ 4076995 w 8165518"/>
                <a:gd name="connsiteY5" fmla="*/ 1566042 h 2879174"/>
                <a:gd name="connsiteX6" fmla="*/ 8165518 w 8165518"/>
                <a:gd name="connsiteY6" fmla="*/ 0 h 2879174"/>
                <a:gd name="connsiteX0" fmla="*/ 8165518 w 8176537"/>
                <a:gd name="connsiteY0" fmla="*/ 0 h 2879410"/>
                <a:gd name="connsiteX1" fmla="*/ 8176537 w 8176537"/>
                <a:gd name="connsiteY1" fmla="*/ 1499420 h 2879410"/>
                <a:gd name="connsiteX2" fmla="*/ 4132092 w 8176537"/>
                <a:gd name="connsiteY2" fmla="*/ 2879159 h 2879410"/>
                <a:gd name="connsiteX3" fmla="*/ 0 w 8176537"/>
                <a:gd name="connsiteY3" fmla="*/ 1403811 h 2879410"/>
                <a:gd name="connsiteX4" fmla="*/ 9491 w 8176537"/>
                <a:gd name="connsiteY4" fmla="*/ 147145 h 2879410"/>
                <a:gd name="connsiteX5" fmla="*/ 4076995 w 8176537"/>
                <a:gd name="connsiteY5" fmla="*/ 1566042 h 2879410"/>
                <a:gd name="connsiteX6" fmla="*/ 8165518 w 8176537"/>
                <a:gd name="connsiteY6" fmla="*/ 0 h 2879410"/>
                <a:gd name="connsiteX0" fmla="*/ 8165518 w 8176537"/>
                <a:gd name="connsiteY0" fmla="*/ 0 h 2879262"/>
                <a:gd name="connsiteX1" fmla="*/ 8176537 w 8176537"/>
                <a:gd name="connsiteY1" fmla="*/ 1499420 h 2879262"/>
                <a:gd name="connsiteX2" fmla="*/ 4132092 w 8176537"/>
                <a:gd name="connsiteY2" fmla="*/ 2879159 h 2879262"/>
                <a:gd name="connsiteX3" fmla="*/ 0 w 8176537"/>
                <a:gd name="connsiteY3" fmla="*/ 1403811 h 2879262"/>
                <a:gd name="connsiteX4" fmla="*/ 9491 w 8176537"/>
                <a:gd name="connsiteY4" fmla="*/ 147145 h 2879262"/>
                <a:gd name="connsiteX5" fmla="*/ 4076995 w 8176537"/>
                <a:gd name="connsiteY5" fmla="*/ 1566042 h 2879262"/>
                <a:gd name="connsiteX6" fmla="*/ 8165518 w 8176537"/>
                <a:gd name="connsiteY6" fmla="*/ 0 h 2879262"/>
                <a:gd name="connsiteX0" fmla="*/ 8165518 w 8176537"/>
                <a:gd name="connsiteY0" fmla="*/ 0 h 2879163"/>
                <a:gd name="connsiteX1" fmla="*/ 8176537 w 8176537"/>
                <a:gd name="connsiteY1" fmla="*/ 1499420 h 2879163"/>
                <a:gd name="connsiteX2" fmla="*/ 4132092 w 8176537"/>
                <a:gd name="connsiteY2" fmla="*/ 2879159 h 2879163"/>
                <a:gd name="connsiteX3" fmla="*/ 0 w 8176537"/>
                <a:gd name="connsiteY3" fmla="*/ 1510948 h 2879163"/>
                <a:gd name="connsiteX4" fmla="*/ 9491 w 8176537"/>
                <a:gd name="connsiteY4" fmla="*/ 147145 h 2879163"/>
                <a:gd name="connsiteX5" fmla="*/ 4076995 w 8176537"/>
                <a:gd name="connsiteY5" fmla="*/ 1566042 h 2879163"/>
                <a:gd name="connsiteX6" fmla="*/ 8165518 w 8176537"/>
                <a:gd name="connsiteY6" fmla="*/ 0 h 2879163"/>
                <a:gd name="connsiteX0" fmla="*/ 8165518 w 8198577"/>
                <a:gd name="connsiteY0" fmla="*/ 0 h 2879451"/>
                <a:gd name="connsiteX1" fmla="*/ 8198577 w 8198577"/>
                <a:gd name="connsiteY1" fmla="*/ 1606558 h 2879451"/>
                <a:gd name="connsiteX2" fmla="*/ 4132092 w 8198577"/>
                <a:gd name="connsiteY2" fmla="*/ 2879159 h 2879451"/>
                <a:gd name="connsiteX3" fmla="*/ 0 w 8198577"/>
                <a:gd name="connsiteY3" fmla="*/ 1510948 h 2879451"/>
                <a:gd name="connsiteX4" fmla="*/ 9491 w 8198577"/>
                <a:gd name="connsiteY4" fmla="*/ 147145 h 2879451"/>
                <a:gd name="connsiteX5" fmla="*/ 4076995 w 8198577"/>
                <a:gd name="connsiteY5" fmla="*/ 1566042 h 2879451"/>
                <a:gd name="connsiteX6" fmla="*/ 8165518 w 8198577"/>
                <a:gd name="connsiteY6" fmla="*/ 0 h 2879451"/>
                <a:gd name="connsiteX0" fmla="*/ 8165518 w 8165518"/>
                <a:gd name="connsiteY0" fmla="*/ 0 h 2880066"/>
                <a:gd name="connsiteX1" fmla="*/ 8165518 w 8165518"/>
                <a:gd name="connsiteY1" fmla="*/ 1673520 h 2880066"/>
                <a:gd name="connsiteX2" fmla="*/ 4132092 w 8165518"/>
                <a:gd name="connsiteY2" fmla="*/ 2879159 h 2880066"/>
                <a:gd name="connsiteX3" fmla="*/ 0 w 8165518"/>
                <a:gd name="connsiteY3" fmla="*/ 1510948 h 2880066"/>
                <a:gd name="connsiteX4" fmla="*/ 9491 w 8165518"/>
                <a:gd name="connsiteY4" fmla="*/ 147145 h 2880066"/>
                <a:gd name="connsiteX5" fmla="*/ 4076995 w 8165518"/>
                <a:gd name="connsiteY5" fmla="*/ 1566042 h 2880066"/>
                <a:gd name="connsiteX6" fmla="*/ 8165518 w 8165518"/>
                <a:gd name="connsiteY6" fmla="*/ 0 h 2880066"/>
                <a:gd name="connsiteX0" fmla="*/ 8156794 w 8156794"/>
                <a:gd name="connsiteY0" fmla="*/ 0 h 2879270"/>
                <a:gd name="connsiteX1" fmla="*/ 8156794 w 8156794"/>
                <a:gd name="connsiteY1" fmla="*/ 1673520 h 2879270"/>
                <a:gd name="connsiteX2" fmla="*/ 4123368 w 8156794"/>
                <a:gd name="connsiteY2" fmla="*/ 2879159 h 2879270"/>
                <a:gd name="connsiteX3" fmla="*/ 2295 w 8156794"/>
                <a:gd name="connsiteY3" fmla="*/ 1618086 h 2879270"/>
                <a:gd name="connsiteX4" fmla="*/ 767 w 8156794"/>
                <a:gd name="connsiteY4" fmla="*/ 147145 h 2879270"/>
                <a:gd name="connsiteX5" fmla="*/ 4068271 w 8156794"/>
                <a:gd name="connsiteY5" fmla="*/ 1566042 h 2879270"/>
                <a:gd name="connsiteX6" fmla="*/ 8156794 w 8156794"/>
                <a:gd name="connsiteY6" fmla="*/ 0 h 2879270"/>
                <a:gd name="connsiteX0" fmla="*/ 8156794 w 8156794"/>
                <a:gd name="connsiteY0" fmla="*/ 0 h 2973000"/>
                <a:gd name="connsiteX1" fmla="*/ 8156794 w 8156794"/>
                <a:gd name="connsiteY1" fmla="*/ 1673520 h 2973000"/>
                <a:gd name="connsiteX2" fmla="*/ 4134388 w 8156794"/>
                <a:gd name="connsiteY2" fmla="*/ 2972904 h 2973000"/>
                <a:gd name="connsiteX3" fmla="*/ 2295 w 8156794"/>
                <a:gd name="connsiteY3" fmla="*/ 1618086 h 2973000"/>
                <a:gd name="connsiteX4" fmla="*/ 767 w 8156794"/>
                <a:gd name="connsiteY4" fmla="*/ 147145 h 2973000"/>
                <a:gd name="connsiteX5" fmla="*/ 4068271 w 8156794"/>
                <a:gd name="connsiteY5" fmla="*/ 1566042 h 2973000"/>
                <a:gd name="connsiteX6" fmla="*/ 8156794 w 8156794"/>
                <a:gd name="connsiteY6" fmla="*/ 0 h 2973000"/>
                <a:gd name="connsiteX0" fmla="*/ 8156794 w 8156794"/>
                <a:gd name="connsiteY0" fmla="*/ 0 h 2973000"/>
                <a:gd name="connsiteX1" fmla="*/ 8156794 w 8156794"/>
                <a:gd name="connsiteY1" fmla="*/ 1673520 h 2973000"/>
                <a:gd name="connsiteX2" fmla="*/ 4134388 w 8156794"/>
                <a:gd name="connsiteY2" fmla="*/ 2972904 h 2973000"/>
                <a:gd name="connsiteX3" fmla="*/ 2295 w 8156794"/>
                <a:gd name="connsiteY3" fmla="*/ 1618086 h 2973000"/>
                <a:gd name="connsiteX4" fmla="*/ 767 w 8156794"/>
                <a:gd name="connsiteY4" fmla="*/ 147145 h 2973000"/>
                <a:gd name="connsiteX5" fmla="*/ 4068271 w 8156794"/>
                <a:gd name="connsiteY5" fmla="*/ 1566042 h 2973000"/>
                <a:gd name="connsiteX6" fmla="*/ 8156794 w 8156794"/>
                <a:gd name="connsiteY6" fmla="*/ 0 h 2973000"/>
                <a:gd name="connsiteX0" fmla="*/ 8156794 w 8156794"/>
                <a:gd name="connsiteY0" fmla="*/ 0 h 2973000"/>
                <a:gd name="connsiteX1" fmla="*/ 8156794 w 8156794"/>
                <a:gd name="connsiteY1" fmla="*/ 1673520 h 2973000"/>
                <a:gd name="connsiteX2" fmla="*/ 4134388 w 8156794"/>
                <a:gd name="connsiteY2" fmla="*/ 2972904 h 2973000"/>
                <a:gd name="connsiteX3" fmla="*/ 2295 w 8156794"/>
                <a:gd name="connsiteY3" fmla="*/ 1618086 h 2973000"/>
                <a:gd name="connsiteX4" fmla="*/ 767 w 8156794"/>
                <a:gd name="connsiteY4" fmla="*/ 147145 h 2973000"/>
                <a:gd name="connsiteX5" fmla="*/ 4068271 w 8156794"/>
                <a:gd name="connsiteY5" fmla="*/ 1566042 h 2973000"/>
                <a:gd name="connsiteX6" fmla="*/ 8156794 w 8156794"/>
                <a:gd name="connsiteY6" fmla="*/ 0 h 2973000"/>
                <a:gd name="connsiteX0" fmla="*/ 8156794 w 8156794"/>
                <a:gd name="connsiteY0" fmla="*/ 0 h 2973020"/>
                <a:gd name="connsiteX1" fmla="*/ 8156794 w 8156794"/>
                <a:gd name="connsiteY1" fmla="*/ 1673520 h 2973020"/>
                <a:gd name="connsiteX2" fmla="*/ 4134388 w 8156794"/>
                <a:gd name="connsiteY2" fmla="*/ 2972904 h 2973020"/>
                <a:gd name="connsiteX3" fmla="*/ 2295 w 8156794"/>
                <a:gd name="connsiteY3" fmla="*/ 1618086 h 2973020"/>
                <a:gd name="connsiteX4" fmla="*/ 767 w 8156794"/>
                <a:gd name="connsiteY4" fmla="*/ 147145 h 2973020"/>
                <a:gd name="connsiteX5" fmla="*/ 4068271 w 8156794"/>
                <a:gd name="connsiteY5" fmla="*/ 1566042 h 2973020"/>
                <a:gd name="connsiteX6" fmla="*/ 8156794 w 8156794"/>
                <a:gd name="connsiteY6" fmla="*/ 0 h 2973020"/>
                <a:gd name="connsiteX0" fmla="*/ 8156794 w 8156794"/>
                <a:gd name="connsiteY0" fmla="*/ 0 h 2973021"/>
                <a:gd name="connsiteX1" fmla="*/ 8156794 w 8156794"/>
                <a:gd name="connsiteY1" fmla="*/ 1673520 h 2973021"/>
                <a:gd name="connsiteX2" fmla="*/ 4134388 w 8156794"/>
                <a:gd name="connsiteY2" fmla="*/ 2972904 h 2973021"/>
                <a:gd name="connsiteX3" fmla="*/ 2295 w 8156794"/>
                <a:gd name="connsiteY3" fmla="*/ 1618086 h 2973021"/>
                <a:gd name="connsiteX4" fmla="*/ 767 w 8156794"/>
                <a:gd name="connsiteY4" fmla="*/ 147145 h 2973021"/>
                <a:gd name="connsiteX5" fmla="*/ 4068271 w 8156794"/>
                <a:gd name="connsiteY5" fmla="*/ 1566042 h 2973021"/>
                <a:gd name="connsiteX6" fmla="*/ 8156794 w 8156794"/>
                <a:gd name="connsiteY6" fmla="*/ 0 h 2973021"/>
                <a:gd name="connsiteX0" fmla="*/ 8156794 w 8156794"/>
                <a:gd name="connsiteY0" fmla="*/ 0 h 2973021"/>
                <a:gd name="connsiteX1" fmla="*/ 8156794 w 8156794"/>
                <a:gd name="connsiteY1" fmla="*/ 1673520 h 2973021"/>
                <a:gd name="connsiteX2" fmla="*/ 4134388 w 8156794"/>
                <a:gd name="connsiteY2" fmla="*/ 2972904 h 2973021"/>
                <a:gd name="connsiteX3" fmla="*/ 2295 w 8156794"/>
                <a:gd name="connsiteY3" fmla="*/ 1618086 h 2973021"/>
                <a:gd name="connsiteX4" fmla="*/ 767 w 8156794"/>
                <a:gd name="connsiteY4" fmla="*/ 147145 h 2973021"/>
                <a:gd name="connsiteX5" fmla="*/ 4068271 w 8156794"/>
                <a:gd name="connsiteY5" fmla="*/ 1566042 h 2973021"/>
                <a:gd name="connsiteX6" fmla="*/ 8156794 w 8156794"/>
                <a:gd name="connsiteY6" fmla="*/ 0 h 2973021"/>
                <a:gd name="connsiteX0" fmla="*/ 8156794 w 8156794"/>
                <a:gd name="connsiteY0" fmla="*/ 0 h 2973021"/>
                <a:gd name="connsiteX1" fmla="*/ 8156794 w 8156794"/>
                <a:gd name="connsiteY1" fmla="*/ 1673520 h 2973021"/>
                <a:gd name="connsiteX2" fmla="*/ 4134388 w 8156794"/>
                <a:gd name="connsiteY2" fmla="*/ 2972904 h 2973021"/>
                <a:gd name="connsiteX3" fmla="*/ 2295 w 8156794"/>
                <a:gd name="connsiteY3" fmla="*/ 1618086 h 2973021"/>
                <a:gd name="connsiteX4" fmla="*/ 767 w 8156794"/>
                <a:gd name="connsiteY4" fmla="*/ 147145 h 2973021"/>
                <a:gd name="connsiteX5" fmla="*/ 4068271 w 8156794"/>
                <a:gd name="connsiteY5" fmla="*/ 1566042 h 2973021"/>
                <a:gd name="connsiteX6" fmla="*/ 8156794 w 8156794"/>
                <a:gd name="connsiteY6" fmla="*/ 0 h 2973021"/>
                <a:gd name="connsiteX0" fmla="*/ 8156794 w 8156794"/>
                <a:gd name="connsiteY0" fmla="*/ 0 h 2973021"/>
                <a:gd name="connsiteX1" fmla="*/ 8156794 w 8156794"/>
                <a:gd name="connsiteY1" fmla="*/ 1673520 h 2973021"/>
                <a:gd name="connsiteX2" fmla="*/ 4134388 w 8156794"/>
                <a:gd name="connsiteY2" fmla="*/ 2972904 h 2973021"/>
                <a:gd name="connsiteX3" fmla="*/ 2295 w 8156794"/>
                <a:gd name="connsiteY3" fmla="*/ 1618086 h 2973021"/>
                <a:gd name="connsiteX4" fmla="*/ 767 w 8156794"/>
                <a:gd name="connsiteY4" fmla="*/ 147145 h 2973021"/>
                <a:gd name="connsiteX5" fmla="*/ 4068271 w 8156794"/>
                <a:gd name="connsiteY5" fmla="*/ 1566042 h 2973021"/>
                <a:gd name="connsiteX6" fmla="*/ 8156794 w 8156794"/>
                <a:gd name="connsiteY6" fmla="*/ 0 h 2973021"/>
                <a:gd name="connsiteX0" fmla="*/ 8156794 w 8156794"/>
                <a:gd name="connsiteY0" fmla="*/ 0 h 2973141"/>
                <a:gd name="connsiteX1" fmla="*/ 8156794 w 8156794"/>
                <a:gd name="connsiteY1" fmla="*/ 1673520 h 2973141"/>
                <a:gd name="connsiteX2" fmla="*/ 4134388 w 8156794"/>
                <a:gd name="connsiteY2" fmla="*/ 2972904 h 2973141"/>
                <a:gd name="connsiteX3" fmla="*/ 2295 w 8156794"/>
                <a:gd name="connsiteY3" fmla="*/ 1618086 h 2973141"/>
                <a:gd name="connsiteX4" fmla="*/ 767 w 8156794"/>
                <a:gd name="connsiteY4" fmla="*/ 147145 h 2973141"/>
                <a:gd name="connsiteX5" fmla="*/ 4068271 w 8156794"/>
                <a:gd name="connsiteY5" fmla="*/ 1566042 h 2973141"/>
                <a:gd name="connsiteX6" fmla="*/ 8156794 w 8156794"/>
                <a:gd name="connsiteY6" fmla="*/ 0 h 2973141"/>
                <a:gd name="connsiteX0" fmla="*/ 8156794 w 8156794"/>
                <a:gd name="connsiteY0" fmla="*/ 0 h 3066827"/>
                <a:gd name="connsiteX1" fmla="*/ 8156794 w 8156794"/>
                <a:gd name="connsiteY1" fmla="*/ 1673520 h 3066827"/>
                <a:gd name="connsiteX2" fmla="*/ 4123353 w 8156794"/>
                <a:gd name="connsiteY2" fmla="*/ 3066650 h 3066827"/>
                <a:gd name="connsiteX3" fmla="*/ 2295 w 8156794"/>
                <a:gd name="connsiteY3" fmla="*/ 1618086 h 3066827"/>
                <a:gd name="connsiteX4" fmla="*/ 767 w 8156794"/>
                <a:gd name="connsiteY4" fmla="*/ 147145 h 3066827"/>
                <a:gd name="connsiteX5" fmla="*/ 4068271 w 8156794"/>
                <a:gd name="connsiteY5" fmla="*/ 1566042 h 3066827"/>
                <a:gd name="connsiteX6" fmla="*/ 8156794 w 8156794"/>
                <a:gd name="connsiteY6" fmla="*/ 0 h 3066827"/>
                <a:gd name="connsiteX0" fmla="*/ 8123689 w 8156794"/>
                <a:gd name="connsiteY0" fmla="*/ 0 h 2999866"/>
                <a:gd name="connsiteX1" fmla="*/ 8156794 w 8156794"/>
                <a:gd name="connsiteY1" fmla="*/ 1606559 h 2999866"/>
                <a:gd name="connsiteX2" fmla="*/ 4123353 w 8156794"/>
                <a:gd name="connsiteY2" fmla="*/ 2999689 h 2999866"/>
                <a:gd name="connsiteX3" fmla="*/ 2295 w 8156794"/>
                <a:gd name="connsiteY3" fmla="*/ 1551125 h 2999866"/>
                <a:gd name="connsiteX4" fmla="*/ 767 w 8156794"/>
                <a:gd name="connsiteY4" fmla="*/ 80184 h 2999866"/>
                <a:gd name="connsiteX5" fmla="*/ 4068271 w 8156794"/>
                <a:gd name="connsiteY5" fmla="*/ 1499081 h 2999866"/>
                <a:gd name="connsiteX6" fmla="*/ 8123689 w 8156794"/>
                <a:gd name="connsiteY6" fmla="*/ 0 h 2999866"/>
                <a:gd name="connsiteX0" fmla="*/ 8167828 w 8167828"/>
                <a:gd name="connsiteY0" fmla="*/ 0 h 3026651"/>
                <a:gd name="connsiteX1" fmla="*/ 8156794 w 8167828"/>
                <a:gd name="connsiteY1" fmla="*/ 1633344 h 3026651"/>
                <a:gd name="connsiteX2" fmla="*/ 4123353 w 8167828"/>
                <a:gd name="connsiteY2" fmla="*/ 3026474 h 3026651"/>
                <a:gd name="connsiteX3" fmla="*/ 2295 w 8167828"/>
                <a:gd name="connsiteY3" fmla="*/ 1577910 h 3026651"/>
                <a:gd name="connsiteX4" fmla="*/ 767 w 8167828"/>
                <a:gd name="connsiteY4" fmla="*/ 106969 h 3026651"/>
                <a:gd name="connsiteX5" fmla="*/ 4068271 w 8167828"/>
                <a:gd name="connsiteY5" fmla="*/ 1525866 h 3026651"/>
                <a:gd name="connsiteX6" fmla="*/ 8167828 w 8167828"/>
                <a:gd name="connsiteY6" fmla="*/ 0 h 3026651"/>
                <a:gd name="connsiteX0" fmla="*/ 8167828 w 8167828"/>
                <a:gd name="connsiteY0" fmla="*/ 0 h 3027228"/>
                <a:gd name="connsiteX1" fmla="*/ 8145760 w 8167828"/>
                <a:gd name="connsiteY1" fmla="*/ 1686913 h 3027228"/>
                <a:gd name="connsiteX2" fmla="*/ 4123353 w 8167828"/>
                <a:gd name="connsiteY2" fmla="*/ 3026474 h 3027228"/>
                <a:gd name="connsiteX3" fmla="*/ 2295 w 8167828"/>
                <a:gd name="connsiteY3" fmla="*/ 1577910 h 3027228"/>
                <a:gd name="connsiteX4" fmla="*/ 767 w 8167828"/>
                <a:gd name="connsiteY4" fmla="*/ 106969 h 3027228"/>
                <a:gd name="connsiteX5" fmla="*/ 4068271 w 8167828"/>
                <a:gd name="connsiteY5" fmla="*/ 1525866 h 3027228"/>
                <a:gd name="connsiteX6" fmla="*/ 8167828 w 8167828"/>
                <a:gd name="connsiteY6" fmla="*/ 0 h 3027228"/>
                <a:gd name="connsiteX0" fmla="*/ 8156794 w 8156794"/>
                <a:gd name="connsiteY0" fmla="*/ 0 h 2933483"/>
                <a:gd name="connsiteX1" fmla="*/ 8145760 w 8156794"/>
                <a:gd name="connsiteY1" fmla="*/ 1593168 h 2933483"/>
                <a:gd name="connsiteX2" fmla="*/ 4123353 w 8156794"/>
                <a:gd name="connsiteY2" fmla="*/ 2932729 h 2933483"/>
                <a:gd name="connsiteX3" fmla="*/ 2295 w 8156794"/>
                <a:gd name="connsiteY3" fmla="*/ 1484165 h 2933483"/>
                <a:gd name="connsiteX4" fmla="*/ 767 w 8156794"/>
                <a:gd name="connsiteY4" fmla="*/ 13224 h 2933483"/>
                <a:gd name="connsiteX5" fmla="*/ 4068271 w 8156794"/>
                <a:gd name="connsiteY5" fmla="*/ 1432121 h 2933483"/>
                <a:gd name="connsiteX6" fmla="*/ 8156794 w 8156794"/>
                <a:gd name="connsiteY6" fmla="*/ 0 h 2933483"/>
                <a:gd name="connsiteX0" fmla="*/ 8156794 w 8156794"/>
                <a:gd name="connsiteY0" fmla="*/ 0 h 2933483"/>
                <a:gd name="connsiteX1" fmla="*/ 8145760 w 8156794"/>
                <a:gd name="connsiteY1" fmla="*/ 1593168 h 2933483"/>
                <a:gd name="connsiteX2" fmla="*/ 4123353 w 8156794"/>
                <a:gd name="connsiteY2" fmla="*/ 2932729 h 2933483"/>
                <a:gd name="connsiteX3" fmla="*/ 2295 w 8156794"/>
                <a:gd name="connsiteY3" fmla="*/ 1484165 h 2933483"/>
                <a:gd name="connsiteX4" fmla="*/ 767 w 8156794"/>
                <a:gd name="connsiteY4" fmla="*/ 13224 h 2933483"/>
                <a:gd name="connsiteX5" fmla="*/ 4068271 w 8156794"/>
                <a:gd name="connsiteY5" fmla="*/ 1432121 h 2933483"/>
                <a:gd name="connsiteX6" fmla="*/ 8156794 w 8156794"/>
                <a:gd name="connsiteY6" fmla="*/ 0 h 2933483"/>
                <a:gd name="connsiteX0" fmla="*/ 8123689 w 8145760"/>
                <a:gd name="connsiteY0" fmla="*/ 13560 h 2920259"/>
                <a:gd name="connsiteX1" fmla="*/ 8145760 w 8145760"/>
                <a:gd name="connsiteY1" fmla="*/ 1579944 h 2920259"/>
                <a:gd name="connsiteX2" fmla="*/ 4123353 w 8145760"/>
                <a:gd name="connsiteY2" fmla="*/ 2919505 h 2920259"/>
                <a:gd name="connsiteX3" fmla="*/ 2295 w 8145760"/>
                <a:gd name="connsiteY3" fmla="*/ 1470941 h 2920259"/>
                <a:gd name="connsiteX4" fmla="*/ 767 w 8145760"/>
                <a:gd name="connsiteY4" fmla="*/ 0 h 2920259"/>
                <a:gd name="connsiteX5" fmla="*/ 4068271 w 8145760"/>
                <a:gd name="connsiteY5" fmla="*/ 1418897 h 2920259"/>
                <a:gd name="connsiteX6" fmla="*/ 8123689 w 8145760"/>
                <a:gd name="connsiteY6" fmla="*/ 13560 h 2920259"/>
                <a:gd name="connsiteX0" fmla="*/ 8178863 w 8178863"/>
                <a:gd name="connsiteY0" fmla="*/ 26952 h 2920259"/>
                <a:gd name="connsiteX1" fmla="*/ 8145760 w 8178863"/>
                <a:gd name="connsiteY1" fmla="*/ 1579944 h 2920259"/>
                <a:gd name="connsiteX2" fmla="*/ 4123353 w 8178863"/>
                <a:gd name="connsiteY2" fmla="*/ 2919505 h 2920259"/>
                <a:gd name="connsiteX3" fmla="*/ 2295 w 8178863"/>
                <a:gd name="connsiteY3" fmla="*/ 1470941 h 2920259"/>
                <a:gd name="connsiteX4" fmla="*/ 767 w 8178863"/>
                <a:gd name="connsiteY4" fmla="*/ 0 h 2920259"/>
                <a:gd name="connsiteX5" fmla="*/ 4068271 w 8178863"/>
                <a:gd name="connsiteY5" fmla="*/ 1418897 h 2920259"/>
                <a:gd name="connsiteX6" fmla="*/ 8178863 w 8178863"/>
                <a:gd name="connsiteY6" fmla="*/ 26952 h 2920259"/>
                <a:gd name="connsiteX0" fmla="*/ 8167827 w 8167827"/>
                <a:gd name="connsiteY0" fmla="*/ 40343 h 2920259"/>
                <a:gd name="connsiteX1" fmla="*/ 8145760 w 8167827"/>
                <a:gd name="connsiteY1" fmla="*/ 1579944 h 2920259"/>
                <a:gd name="connsiteX2" fmla="*/ 4123353 w 8167827"/>
                <a:gd name="connsiteY2" fmla="*/ 2919505 h 2920259"/>
                <a:gd name="connsiteX3" fmla="*/ 2295 w 8167827"/>
                <a:gd name="connsiteY3" fmla="*/ 1470941 h 2920259"/>
                <a:gd name="connsiteX4" fmla="*/ 767 w 8167827"/>
                <a:gd name="connsiteY4" fmla="*/ 0 h 2920259"/>
                <a:gd name="connsiteX5" fmla="*/ 4068271 w 8167827"/>
                <a:gd name="connsiteY5" fmla="*/ 1418897 h 2920259"/>
                <a:gd name="connsiteX6" fmla="*/ 8167827 w 8167827"/>
                <a:gd name="connsiteY6" fmla="*/ 40343 h 2920259"/>
                <a:gd name="connsiteX0" fmla="*/ 8123687 w 8145760"/>
                <a:gd name="connsiteY0" fmla="*/ 53735 h 2920259"/>
                <a:gd name="connsiteX1" fmla="*/ 8145760 w 8145760"/>
                <a:gd name="connsiteY1" fmla="*/ 1579944 h 2920259"/>
                <a:gd name="connsiteX2" fmla="*/ 4123353 w 8145760"/>
                <a:gd name="connsiteY2" fmla="*/ 2919505 h 2920259"/>
                <a:gd name="connsiteX3" fmla="*/ 2295 w 8145760"/>
                <a:gd name="connsiteY3" fmla="*/ 1470941 h 2920259"/>
                <a:gd name="connsiteX4" fmla="*/ 767 w 8145760"/>
                <a:gd name="connsiteY4" fmla="*/ 0 h 2920259"/>
                <a:gd name="connsiteX5" fmla="*/ 4068271 w 8145760"/>
                <a:gd name="connsiteY5" fmla="*/ 1418897 h 2920259"/>
                <a:gd name="connsiteX6" fmla="*/ 8123687 w 8145760"/>
                <a:gd name="connsiteY6" fmla="*/ 53735 h 2920259"/>
                <a:gd name="connsiteX0" fmla="*/ 8161918 w 8161918"/>
                <a:gd name="connsiteY0" fmla="*/ 0 h 2943855"/>
                <a:gd name="connsiteX1" fmla="*/ 8145760 w 8161918"/>
                <a:gd name="connsiteY1" fmla="*/ 1603540 h 2943855"/>
                <a:gd name="connsiteX2" fmla="*/ 4123353 w 8161918"/>
                <a:gd name="connsiteY2" fmla="*/ 2943101 h 2943855"/>
                <a:gd name="connsiteX3" fmla="*/ 2295 w 8161918"/>
                <a:gd name="connsiteY3" fmla="*/ 1494537 h 2943855"/>
                <a:gd name="connsiteX4" fmla="*/ 767 w 8161918"/>
                <a:gd name="connsiteY4" fmla="*/ 23596 h 2943855"/>
                <a:gd name="connsiteX5" fmla="*/ 4068271 w 8161918"/>
                <a:gd name="connsiteY5" fmla="*/ 1442493 h 2943855"/>
                <a:gd name="connsiteX6" fmla="*/ 8161918 w 8161918"/>
                <a:gd name="connsiteY6" fmla="*/ 0 h 2943855"/>
                <a:gd name="connsiteX0" fmla="*/ 8144926 w 8145760"/>
                <a:gd name="connsiteY0" fmla="*/ 43424 h 2920259"/>
                <a:gd name="connsiteX1" fmla="*/ 8145760 w 8145760"/>
                <a:gd name="connsiteY1" fmla="*/ 1579944 h 2920259"/>
                <a:gd name="connsiteX2" fmla="*/ 4123353 w 8145760"/>
                <a:gd name="connsiteY2" fmla="*/ 2919505 h 2920259"/>
                <a:gd name="connsiteX3" fmla="*/ 2295 w 8145760"/>
                <a:gd name="connsiteY3" fmla="*/ 1470941 h 2920259"/>
                <a:gd name="connsiteX4" fmla="*/ 767 w 8145760"/>
                <a:gd name="connsiteY4" fmla="*/ 0 h 2920259"/>
                <a:gd name="connsiteX5" fmla="*/ 4068271 w 8145760"/>
                <a:gd name="connsiteY5" fmla="*/ 1418897 h 2920259"/>
                <a:gd name="connsiteX6" fmla="*/ 8144926 w 8145760"/>
                <a:gd name="connsiteY6" fmla="*/ 43424 h 2920259"/>
                <a:gd name="connsiteX0" fmla="*/ 8161918 w 8161918"/>
                <a:gd name="connsiteY0" fmla="*/ 0 h 2959321"/>
                <a:gd name="connsiteX1" fmla="*/ 8145760 w 8161918"/>
                <a:gd name="connsiteY1" fmla="*/ 1619006 h 2959321"/>
                <a:gd name="connsiteX2" fmla="*/ 4123353 w 8161918"/>
                <a:gd name="connsiteY2" fmla="*/ 2958567 h 2959321"/>
                <a:gd name="connsiteX3" fmla="*/ 2295 w 8161918"/>
                <a:gd name="connsiteY3" fmla="*/ 1510003 h 2959321"/>
                <a:gd name="connsiteX4" fmla="*/ 767 w 8161918"/>
                <a:gd name="connsiteY4" fmla="*/ 39062 h 2959321"/>
                <a:gd name="connsiteX5" fmla="*/ 4068271 w 8161918"/>
                <a:gd name="connsiteY5" fmla="*/ 1457959 h 2959321"/>
                <a:gd name="connsiteX6" fmla="*/ 8161918 w 8161918"/>
                <a:gd name="connsiteY6" fmla="*/ 0 h 2959321"/>
                <a:gd name="connsiteX0" fmla="*/ 8161918 w 8162752"/>
                <a:gd name="connsiteY0" fmla="*/ 0 h 2959488"/>
                <a:gd name="connsiteX1" fmla="*/ 8162752 w 8162752"/>
                <a:gd name="connsiteY1" fmla="*/ 1629317 h 2959488"/>
                <a:gd name="connsiteX2" fmla="*/ 4123353 w 8162752"/>
                <a:gd name="connsiteY2" fmla="*/ 2958567 h 2959488"/>
                <a:gd name="connsiteX3" fmla="*/ 2295 w 8162752"/>
                <a:gd name="connsiteY3" fmla="*/ 1510003 h 2959488"/>
                <a:gd name="connsiteX4" fmla="*/ 767 w 8162752"/>
                <a:gd name="connsiteY4" fmla="*/ 39062 h 2959488"/>
                <a:gd name="connsiteX5" fmla="*/ 4068271 w 8162752"/>
                <a:gd name="connsiteY5" fmla="*/ 1457959 h 2959488"/>
                <a:gd name="connsiteX6" fmla="*/ 8161918 w 8162752"/>
                <a:gd name="connsiteY6" fmla="*/ 0 h 2959488"/>
                <a:gd name="connsiteX0" fmla="*/ 8165930 w 8166764"/>
                <a:gd name="connsiteY0" fmla="*/ 7337 h 2966825"/>
                <a:gd name="connsiteX1" fmla="*/ 8166764 w 8166764"/>
                <a:gd name="connsiteY1" fmla="*/ 1636654 h 2966825"/>
                <a:gd name="connsiteX2" fmla="*/ 4127365 w 8166764"/>
                <a:gd name="connsiteY2" fmla="*/ 2965904 h 2966825"/>
                <a:gd name="connsiteX3" fmla="*/ 6307 w 8166764"/>
                <a:gd name="connsiteY3" fmla="*/ 1517340 h 2966825"/>
                <a:gd name="connsiteX4" fmla="*/ 532 w 8166764"/>
                <a:gd name="connsiteY4" fmla="*/ 0 h 2966825"/>
                <a:gd name="connsiteX5" fmla="*/ 4072283 w 8166764"/>
                <a:gd name="connsiteY5" fmla="*/ 1465296 h 2966825"/>
                <a:gd name="connsiteX6" fmla="*/ 8165930 w 8166764"/>
                <a:gd name="connsiteY6" fmla="*/ 7337 h 2966825"/>
                <a:gd name="connsiteX0" fmla="*/ 8168119 w 8168953"/>
                <a:gd name="connsiteY0" fmla="*/ 7337 h 2966682"/>
                <a:gd name="connsiteX1" fmla="*/ 8168953 w 8168953"/>
                <a:gd name="connsiteY1" fmla="*/ 1636654 h 2966682"/>
                <a:gd name="connsiteX2" fmla="*/ 4129554 w 8168953"/>
                <a:gd name="connsiteY2" fmla="*/ 2965904 h 2966682"/>
                <a:gd name="connsiteX3" fmla="*/ 0 w 8168953"/>
                <a:gd name="connsiteY3" fmla="*/ 1527651 h 2966682"/>
                <a:gd name="connsiteX4" fmla="*/ 2721 w 8168953"/>
                <a:gd name="connsiteY4" fmla="*/ 0 h 2966682"/>
                <a:gd name="connsiteX5" fmla="*/ 4074472 w 8168953"/>
                <a:gd name="connsiteY5" fmla="*/ 1465296 h 2966682"/>
                <a:gd name="connsiteX6" fmla="*/ 8168119 w 8168953"/>
                <a:gd name="connsiteY6" fmla="*/ 7337 h 2966682"/>
                <a:gd name="connsiteX0" fmla="*/ 8168119 w 8168953"/>
                <a:gd name="connsiteY0" fmla="*/ 7337 h 3100377"/>
                <a:gd name="connsiteX1" fmla="*/ 8168953 w 8168953"/>
                <a:gd name="connsiteY1" fmla="*/ 1636654 h 3100377"/>
                <a:gd name="connsiteX2" fmla="*/ 4118520 w 8168953"/>
                <a:gd name="connsiteY2" fmla="*/ 3099826 h 3100377"/>
                <a:gd name="connsiteX3" fmla="*/ 0 w 8168953"/>
                <a:gd name="connsiteY3" fmla="*/ 1527651 h 3100377"/>
                <a:gd name="connsiteX4" fmla="*/ 2721 w 8168953"/>
                <a:gd name="connsiteY4" fmla="*/ 0 h 3100377"/>
                <a:gd name="connsiteX5" fmla="*/ 4074472 w 8168953"/>
                <a:gd name="connsiteY5" fmla="*/ 1465296 h 3100377"/>
                <a:gd name="connsiteX6" fmla="*/ 8168119 w 8168953"/>
                <a:gd name="connsiteY6" fmla="*/ 7337 h 3100377"/>
                <a:gd name="connsiteX0" fmla="*/ 8168119 w 8168953"/>
                <a:gd name="connsiteY0" fmla="*/ 7337 h 3100429"/>
                <a:gd name="connsiteX1" fmla="*/ 8168953 w 8168953"/>
                <a:gd name="connsiteY1" fmla="*/ 1636654 h 3100429"/>
                <a:gd name="connsiteX2" fmla="*/ 4118520 w 8168953"/>
                <a:gd name="connsiteY2" fmla="*/ 3099826 h 3100429"/>
                <a:gd name="connsiteX3" fmla="*/ 0 w 8168953"/>
                <a:gd name="connsiteY3" fmla="*/ 1527651 h 3100429"/>
                <a:gd name="connsiteX4" fmla="*/ 2721 w 8168953"/>
                <a:gd name="connsiteY4" fmla="*/ 0 h 3100429"/>
                <a:gd name="connsiteX5" fmla="*/ 4074472 w 8168953"/>
                <a:gd name="connsiteY5" fmla="*/ 1465296 h 3100429"/>
                <a:gd name="connsiteX6" fmla="*/ 8168119 w 8168953"/>
                <a:gd name="connsiteY6" fmla="*/ 7337 h 3100429"/>
                <a:gd name="connsiteX0" fmla="*/ 8165849 w 8166683"/>
                <a:gd name="connsiteY0" fmla="*/ 7337 h 3099826"/>
                <a:gd name="connsiteX1" fmla="*/ 8166683 w 8166683"/>
                <a:gd name="connsiteY1" fmla="*/ 1636654 h 3099826"/>
                <a:gd name="connsiteX2" fmla="*/ 4116250 w 8166683"/>
                <a:gd name="connsiteY2" fmla="*/ 3099826 h 3099826"/>
                <a:gd name="connsiteX3" fmla="*/ 8764 w 8166683"/>
                <a:gd name="connsiteY3" fmla="*/ 1634789 h 3099826"/>
                <a:gd name="connsiteX4" fmla="*/ 451 w 8166683"/>
                <a:gd name="connsiteY4" fmla="*/ 0 h 3099826"/>
                <a:gd name="connsiteX5" fmla="*/ 4072202 w 8166683"/>
                <a:gd name="connsiteY5" fmla="*/ 1465296 h 3099826"/>
                <a:gd name="connsiteX6" fmla="*/ 8165849 w 8166683"/>
                <a:gd name="connsiteY6" fmla="*/ 7337 h 3099826"/>
                <a:gd name="connsiteX0" fmla="*/ 8165849 w 8166683"/>
                <a:gd name="connsiteY0" fmla="*/ 7337 h 3099826"/>
                <a:gd name="connsiteX1" fmla="*/ 8166683 w 8166683"/>
                <a:gd name="connsiteY1" fmla="*/ 1636654 h 3099826"/>
                <a:gd name="connsiteX2" fmla="*/ 4116250 w 8166683"/>
                <a:gd name="connsiteY2" fmla="*/ 3099826 h 3099826"/>
                <a:gd name="connsiteX3" fmla="*/ 8764 w 8166683"/>
                <a:gd name="connsiteY3" fmla="*/ 1634789 h 3099826"/>
                <a:gd name="connsiteX4" fmla="*/ 451 w 8166683"/>
                <a:gd name="connsiteY4" fmla="*/ 0 h 3099826"/>
                <a:gd name="connsiteX5" fmla="*/ 4072202 w 8166683"/>
                <a:gd name="connsiteY5" fmla="*/ 1465296 h 3099826"/>
                <a:gd name="connsiteX6" fmla="*/ 8165849 w 8166683"/>
                <a:gd name="connsiteY6" fmla="*/ 7337 h 3099826"/>
                <a:gd name="connsiteX0" fmla="*/ 8165849 w 8166683"/>
                <a:gd name="connsiteY0" fmla="*/ 7337 h 3099826"/>
                <a:gd name="connsiteX1" fmla="*/ 8166683 w 8166683"/>
                <a:gd name="connsiteY1" fmla="*/ 1636654 h 3099826"/>
                <a:gd name="connsiteX2" fmla="*/ 4116250 w 8166683"/>
                <a:gd name="connsiteY2" fmla="*/ 3099826 h 3099826"/>
                <a:gd name="connsiteX3" fmla="*/ 8764 w 8166683"/>
                <a:gd name="connsiteY3" fmla="*/ 1634789 h 3099826"/>
                <a:gd name="connsiteX4" fmla="*/ 451 w 8166683"/>
                <a:gd name="connsiteY4" fmla="*/ 0 h 3099826"/>
                <a:gd name="connsiteX5" fmla="*/ 4061168 w 8166683"/>
                <a:gd name="connsiteY5" fmla="*/ 1438511 h 3099826"/>
                <a:gd name="connsiteX6" fmla="*/ 8165849 w 8166683"/>
                <a:gd name="connsiteY6" fmla="*/ 7337 h 3099826"/>
                <a:gd name="connsiteX0" fmla="*/ 8165849 w 8166683"/>
                <a:gd name="connsiteY0" fmla="*/ 7337 h 3099826"/>
                <a:gd name="connsiteX1" fmla="*/ 8166683 w 8166683"/>
                <a:gd name="connsiteY1" fmla="*/ 1636654 h 3099826"/>
                <a:gd name="connsiteX2" fmla="*/ 4116250 w 8166683"/>
                <a:gd name="connsiteY2" fmla="*/ 3099826 h 3099826"/>
                <a:gd name="connsiteX3" fmla="*/ 8764 w 8166683"/>
                <a:gd name="connsiteY3" fmla="*/ 1634789 h 3099826"/>
                <a:gd name="connsiteX4" fmla="*/ 451 w 8166683"/>
                <a:gd name="connsiteY4" fmla="*/ 0 h 3099826"/>
                <a:gd name="connsiteX5" fmla="*/ 4061168 w 8166683"/>
                <a:gd name="connsiteY5" fmla="*/ 1438511 h 3099826"/>
                <a:gd name="connsiteX6" fmla="*/ 8165849 w 8166683"/>
                <a:gd name="connsiteY6" fmla="*/ 7337 h 30998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8166683" h="3099826">
                  <a:moveTo>
                    <a:pt x="8165849" y="7337"/>
                  </a:moveTo>
                  <a:lnTo>
                    <a:pt x="8166683" y="1636654"/>
                  </a:lnTo>
                  <a:cubicBezTo>
                    <a:pt x="7917761" y="2728489"/>
                    <a:pt x="5475903" y="3100137"/>
                    <a:pt x="4116250" y="3099826"/>
                  </a:cubicBezTo>
                  <a:cubicBezTo>
                    <a:pt x="2756597" y="3099515"/>
                    <a:pt x="245424" y="2744647"/>
                    <a:pt x="8764" y="1634789"/>
                  </a:cubicBezTo>
                  <a:cubicBezTo>
                    <a:pt x="11928" y="1215900"/>
                    <a:pt x="-2713" y="418889"/>
                    <a:pt x="451" y="0"/>
                  </a:cubicBezTo>
                  <a:cubicBezTo>
                    <a:pt x="385485" y="953840"/>
                    <a:pt x="2700268" y="1437288"/>
                    <a:pt x="4061168" y="1438511"/>
                  </a:cubicBezTo>
                  <a:cubicBezTo>
                    <a:pt x="5422068" y="1439734"/>
                    <a:pt x="7793228" y="1089449"/>
                    <a:pt x="8165849" y="7337"/>
                  </a:cubicBezTo>
                  <a:close/>
                </a:path>
              </a:pathLst>
            </a:custGeom>
            <a:gradFill>
              <a:gsLst>
                <a:gs pos="0">
                  <a:srgbClr val="B8C2C9"/>
                </a:gs>
                <a:gs pos="21000">
                  <a:schemeClr val="bg1"/>
                </a:gs>
                <a:gs pos="60000">
                  <a:srgbClr val="D6DCE0"/>
                </a:gs>
                <a:gs pos="100000">
                  <a:srgbClr val="B8C2C9"/>
                </a:gs>
              </a:gsLst>
              <a:lin ang="0" scaled="0"/>
            </a:gra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                   </a:t>
              </a:r>
            </a:p>
          </p:txBody>
        </p:sp>
        <p:sp>
          <p:nvSpPr>
            <p:cNvPr id="253" name="Oval 252">
              <a:extLst>
                <a:ext uri="{FF2B5EF4-FFF2-40B4-BE49-F238E27FC236}">
                  <a16:creationId xmlns:a16="http://schemas.microsoft.com/office/drawing/2014/main" id="{473B9066-FE3F-79B0-2B86-C28086030D2F}"/>
                </a:ext>
              </a:extLst>
            </p:cNvPr>
            <p:cNvSpPr/>
            <p:nvPr/>
          </p:nvSpPr>
          <p:spPr>
            <a:xfrm>
              <a:off x="7494729" y="2774731"/>
              <a:ext cx="1480163" cy="579140"/>
            </a:xfrm>
            <a:prstGeom prst="ellipse">
              <a:avLst/>
            </a:prstGeom>
            <a:solidFill>
              <a:srgbClr val="B8C2C9"/>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              </a:t>
              </a:r>
            </a:p>
          </p:txBody>
        </p:sp>
        <p:grpSp>
          <p:nvGrpSpPr>
            <p:cNvPr id="254" name="Group 253">
              <a:extLst>
                <a:ext uri="{FF2B5EF4-FFF2-40B4-BE49-F238E27FC236}">
                  <a16:creationId xmlns:a16="http://schemas.microsoft.com/office/drawing/2014/main" id="{2701E58A-C0D8-66C3-7591-3B8537FC61B1}"/>
                </a:ext>
              </a:extLst>
            </p:cNvPr>
            <p:cNvGrpSpPr/>
            <p:nvPr/>
          </p:nvGrpSpPr>
          <p:grpSpPr>
            <a:xfrm>
              <a:off x="7713663" y="2848339"/>
              <a:ext cx="1042107" cy="425543"/>
              <a:chOff x="7786941" y="2884917"/>
              <a:chExt cx="897649" cy="353919"/>
            </a:xfrm>
          </p:grpSpPr>
          <p:sp>
            <p:nvSpPr>
              <p:cNvPr id="255" name="Freeform 198">
                <a:extLst>
                  <a:ext uri="{FF2B5EF4-FFF2-40B4-BE49-F238E27FC236}">
                    <a16:creationId xmlns:a16="http://schemas.microsoft.com/office/drawing/2014/main" id="{26035084-1A44-3E3E-7BD2-F40BAA07BCB9}"/>
                  </a:ext>
                </a:extLst>
              </p:cNvPr>
              <p:cNvSpPr/>
              <p:nvPr/>
            </p:nvSpPr>
            <p:spPr>
              <a:xfrm>
                <a:off x="7811770" y="2884917"/>
                <a:ext cx="849158" cy="198115"/>
              </a:xfrm>
              <a:custGeom>
                <a:avLst/>
                <a:gdLst>
                  <a:gd name="connsiteX0" fmla="*/ 3725333 w 4588933"/>
                  <a:gd name="connsiteY0" fmla="*/ 0 h 1049866"/>
                  <a:gd name="connsiteX1" fmla="*/ 4588933 w 4588933"/>
                  <a:gd name="connsiteY1" fmla="*/ 270933 h 1049866"/>
                  <a:gd name="connsiteX2" fmla="*/ 3962400 w 4588933"/>
                  <a:gd name="connsiteY2" fmla="*/ 541866 h 1049866"/>
                  <a:gd name="connsiteX3" fmla="*/ 3742267 w 4588933"/>
                  <a:gd name="connsiteY3" fmla="*/ 457200 h 1049866"/>
                  <a:gd name="connsiteX4" fmla="*/ 2269067 w 4588933"/>
                  <a:gd name="connsiteY4" fmla="*/ 1049866 h 1049866"/>
                  <a:gd name="connsiteX5" fmla="*/ 880533 w 4588933"/>
                  <a:gd name="connsiteY5" fmla="*/ 457200 h 1049866"/>
                  <a:gd name="connsiteX6" fmla="*/ 592667 w 4588933"/>
                  <a:gd name="connsiteY6" fmla="*/ 541866 h 1049866"/>
                  <a:gd name="connsiteX7" fmla="*/ 0 w 4588933"/>
                  <a:gd name="connsiteY7" fmla="*/ 254000 h 1049866"/>
                  <a:gd name="connsiteX8" fmla="*/ 880533 w 4588933"/>
                  <a:gd name="connsiteY8" fmla="*/ 16933 h 1049866"/>
                  <a:gd name="connsiteX9" fmla="*/ 2302933 w 4588933"/>
                  <a:gd name="connsiteY9" fmla="*/ 626533 h 1049866"/>
                  <a:gd name="connsiteX10" fmla="*/ 3725333 w 4588933"/>
                  <a:gd name="connsiteY10" fmla="*/ 0 h 1049866"/>
                  <a:gd name="connsiteX0" fmla="*/ 3725333 w 4641485"/>
                  <a:gd name="connsiteY0" fmla="*/ 0 h 1049866"/>
                  <a:gd name="connsiteX1" fmla="*/ 4641485 w 4641485"/>
                  <a:gd name="connsiteY1" fmla="*/ 239402 h 1049866"/>
                  <a:gd name="connsiteX2" fmla="*/ 3962400 w 4641485"/>
                  <a:gd name="connsiteY2" fmla="*/ 541866 h 1049866"/>
                  <a:gd name="connsiteX3" fmla="*/ 3742267 w 4641485"/>
                  <a:gd name="connsiteY3" fmla="*/ 457200 h 1049866"/>
                  <a:gd name="connsiteX4" fmla="*/ 2269067 w 4641485"/>
                  <a:gd name="connsiteY4" fmla="*/ 1049866 h 1049866"/>
                  <a:gd name="connsiteX5" fmla="*/ 880533 w 4641485"/>
                  <a:gd name="connsiteY5" fmla="*/ 457200 h 1049866"/>
                  <a:gd name="connsiteX6" fmla="*/ 592667 w 4641485"/>
                  <a:gd name="connsiteY6" fmla="*/ 541866 h 1049866"/>
                  <a:gd name="connsiteX7" fmla="*/ 0 w 4641485"/>
                  <a:gd name="connsiteY7" fmla="*/ 254000 h 1049866"/>
                  <a:gd name="connsiteX8" fmla="*/ 880533 w 4641485"/>
                  <a:gd name="connsiteY8" fmla="*/ 16933 h 1049866"/>
                  <a:gd name="connsiteX9" fmla="*/ 2302933 w 4641485"/>
                  <a:gd name="connsiteY9" fmla="*/ 626533 h 1049866"/>
                  <a:gd name="connsiteX10" fmla="*/ 3725333 w 4641485"/>
                  <a:gd name="connsiteY10" fmla="*/ 0 h 1049866"/>
                  <a:gd name="connsiteX0" fmla="*/ 3756864 w 4673016"/>
                  <a:gd name="connsiteY0" fmla="*/ 0 h 1049866"/>
                  <a:gd name="connsiteX1" fmla="*/ 4673016 w 4673016"/>
                  <a:gd name="connsiteY1" fmla="*/ 239402 h 1049866"/>
                  <a:gd name="connsiteX2" fmla="*/ 3993931 w 4673016"/>
                  <a:gd name="connsiteY2" fmla="*/ 541866 h 1049866"/>
                  <a:gd name="connsiteX3" fmla="*/ 3773798 w 4673016"/>
                  <a:gd name="connsiteY3" fmla="*/ 457200 h 1049866"/>
                  <a:gd name="connsiteX4" fmla="*/ 2300598 w 4673016"/>
                  <a:gd name="connsiteY4" fmla="*/ 1049866 h 1049866"/>
                  <a:gd name="connsiteX5" fmla="*/ 912064 w 4673016"/>
                  <a:gd name="connsiteY5" fmla="*/ 457200 h 1049866"/>
                  <a:gd name="connsiteX6" fmla="*/ 624198 w 4673016"/>
                  <a:gd name="connsiteY6" fmla="*/ 541866 h 1049866"/>
                  <a:gd name="connsiteX7" fmla="*/ 0 w 4673016"/>
                  <a:gd name="connsiteY7" fmla="*/ 232979 h 1049866"/>
                  <a:gd name="connsiteX8" fmla="*/ 912064 w 4673016"/>
                  <a:gd name="connsiteY8" fmla="*/ 16933 h 1049866"/>
                  <a:gd name="connsiteX9" fmla="*/ 2334464 w 4673016"/>
                  <a:gd name="connsiteY9" fmla="*/ 626533 h 1049866"/>
                  <a:gd name="connsiteX10" fmla="*/ 3756864 w 4673016"/>
                  <a:gd name="connsiteY10" fmla="*/ 0 h 1049866"/>
                  <a:gd name="connsiteX0" fmla="*/ 3756864 w 4673016"/>
                  <a:gd name="connsiteY0" fmla="*/ 0 h 1049866"/>
                  <a:gd name="connsiteX1" fmla="*/ 4673016 w 4673016"/>
                  <a:gd name="connsiteY1" fmla="*/ 239402 h 1049866"/>
                  <a:gd name="connsiteX2" fmla="*/ 3993931 w 4673016"/>
                  <a:gd name="connsiteY2" fmla="*/ 541866 h 1049866"/>
                  <a:gd name="connsiteX3" fmla="*/ 3784308 w 4673016"/>
                  <a:gd name="connsiteY3" fmla="*/ 404648 h 1049866"/>
                  <a:gd name="connsiteX4" fmla="*/ 2300598 w 4673016"/>
                  <a:gd name="connsiteY4" fmla="*/ 1049866 h 1049866"/>
                  <a:gd name="connsiteX5" fmla="*/ 912064 w 4673016"/>
                  <a:gd name="connsiteY5" fmla="*/ 457200 h 1049866"/>
                  <a:gd name="connsiteX6" fmla="*/ 624198 w 4673016"/>
                  <a:gd name="connsiteY6" fmla="*/ 541866 h 1049866"/>
                  <a:gd name="connsiteX7" fmla="*/ 0 w 4673016"/>
                  <a:gd name="connsiteY7" fmla="*/ 232979 h 1049866"/>
                  <a:gd name="connsiteX8" fmla="*/ 912064 w 4673016"/>
                  <a:gd name="connsiteY8" fmla="*/ 16933 h 1049866"/>
                  <a:gd name="connsiteX9" fmla="*/ 2334464 w 4673016"/>
                  <a:gd name="connsiteY9" fmla="*/ 626533 h 1049866"/>
                  <a:gd name="connsiteX10" fmla="*/ 3756864 w 4673016"/>
                  <a:gd name="connsiteY10" fmla="*/ 0 h 1049866"/>
                  <a:gd name="connsiteX0" fmla="*/ 3756864 w 4673016"/>
                  <a:gd name="connsiteY0" fmla="*/ 0 h 1049866"/>
                  <a:gd name="connsiteX1" fmla="*/ 4673016 w 4673016"/>
                  <a:gd name="connsiteY1" fmla="*/ 239402 h 1049866"/>
                  <a:gd name="connsiteX2" fmla="*/ 3993931 w 4673016"/>
                  <a:gd name="connsiteY2" fmla="*/ 541866 h 1049866"/>
                  <a:gd name="connsiteX3" fmla="*/ 3794818 w 4673016"/>
                  <a:gd name="connsiteY3" fmla="*/ 436179 h 1049866"/>
                  <a:gd name="connsiteX4" fmla="*/ 2300598 w 4673016"/>
                  <a:gd name="connsiteY4" fmla="*/ 1049866 h 1049866"/>
                  <a:gd name="connsiteX5" fmla="*/ 912064 w 4673016"/>
                  <a:gd name="connsiteY5" fmla="*/ 457200 h 1049866"/>
                  <a:gd name="connsiteX6" fmla="*/ 624198 w 4673016"/>
                  <a:gd name="connsiteY6" fmla="*/ 541866 h 1049866"/>
                  <a:gd name="connsiteX7" fmla="*/ 0 w 4673016"/>
                  <a:gd name="connsiteY7" fmla="*/ 232979 h 1049866"/>
                  <a:gd name="connsiteX8" fmla="*/ 912064 w 4673016"/>
                  <a:gd name="connsiteY8" fmla="*/ 16933 h 1049866"/>
                  <a:gd name="connsiteX9" fmla="*/ 2334464 w 4673016"/>
                  <a:gd name="connsiteY9" fmla="*/ 626533 h 1049866"/>
                  <a:gd name="connsiteX10" fmla="*/ 3756864 w 4673016"/>
                  <a:gd name="connsiteY10" fmla="*/ 0 h 1049866"/>
                  <a:gd name="connsiteX0" fmla="*/ 3756864 w 4673016"/>
                  <a:gd name="connsiteY0" fmla="*/ 0 h 1049866"/>
                  <a:gd name="connsiteX1" fmla="*/ 4673016 w 4673016"/>
                  <a:gd name="connsiteY1" fmla="*/ 239402 h 1049866"/>
                  <a:gd name="connsiteX2" fmla="*/ 3993931 w 4673016"/>
                  <a:gd name="connsiteY2" fmla="*/ 541866 h 1049866"/>
                  <a:gd name="connsiteX3" fmla="*/ 3794818 w 4673016"/>
                  <a:gd name="connsiteY3" fmla="*/ 436179 h 1049866"/>
                  <a:gd name="connsiteX4" fmla="*/ 2300598 w 4673016"/>
                  <a:gd name="connsiteY4" fmla="*/ 1049866 h 1049866"/>
                  <a:gd name="connsiteX5" fmla="*/ 912064 w 4673016"/>
                  <a:gd name="connsiteY5" fmla="*/ 457200 h 1049866"/>
                  <a:gd name="connsiteX6" fmla="*/ 624198 w 4673016"/>
                  <a:gd name="connsiteY6" fmla="*/ 541866 h 1049866"/>
                  <a:gd name="connsiteX7" fmla="*/ 0 w 4673016"/>
                  <a:gd name="connsiteY7" fmla="*/ 232979 h 1049866"/>
                  <a:gd name="connsiteX8" fmla="*/ 912064 w 4673016"/>
                  <a:gd name="connsiteY8" fmla="*/ 16933 h 1049866"/>
                  <a:gd name="connsiteX9" fmla="*/ 2323954 w 4673016"/>
                  <a:gd name="connsiteY9" fmla="*/ 616023 h 1049866"/>
                  <a:gd name="connsiteX10" fmla="*/ 3756864 w 4673016"/>
                  <a:gd name="connsiteY10" fmla="*/ 0 h 1049866"/>
                  <a:gd name="connsiteX0" fmla="*/ 3756864 w 4673016"/>
                  <a:gd name="connsiteY0" fmla="*/ 0 h 1049866"/>
                  <a:gd name="connsiteX1" fmla="*/ 4673016 w 4673016"/>
                  <a:gd name="connsiteY1" fmla="*/ 239402 h 1049866"/>
                  <a:gd name="connsiteX2" fmla="*/ 3993931 w 4673016"/>
                  <a:gd name="connsiteY2" fmla="*/ 541866 h 1049866"/>
                  <a:gd name="connsiteX3" fmla="*/ 3794818 w 4673016"/>
                  <a:gd name="connsiteY3" fmla="*/ 436179 h 1049866"/>
                  <a:gd name="connsiteX4" fmla="*/ 2300598 w 4673016"/>
                  <a:gd name="connsiteY4" fmla="*/ 1049866 h 1049866"/>
                  <a:gd name="connsiteX5" fmla="*/ 912064 w 4673016"/>
                  <a:gd name="connsiteY5" fmla="*/ 457200 h 1049866"/>
                  <a:gd name="connsiteX6" fmla="*/ 624198 w 4673016"/>
                  <a:gd name="connsiteY6" fmla="*/ 541866 h 1049866"/>
                  <a:gd name="connsiteX7" fmla="*/ 0 w 4673016"/>
                  <a:gd name="connsiteY7" fmla="*/ 275021 h 1049866"/>
                  <a:gd name="connsiteX8" fmla="*/ 912064 w 4673016"/>
                  <a:gd name="connsiteY8" fmla="*/ 16933 h 1049866"/>
                  <a:gd name="connsiteX9" fmla="*/ 2323954 w 4673016"/>
                  <a:gd name="connsiteY9" fmla="*/ 616023 h 1049866"/>
                  <a:gd name="connsiteX10" fmla="*/ 3756864 w 4673016"/>
                  <a:gd name="connsiteY10" fmla="*/ 0 h 1049866"/>
                  <a:gd name="connsiteX0" fmla="*/ 3756864 w 4673016"/>
                  <a:gd name="connsiteY0" fmla="*/ 0 h 1049866"/>
                  <a:gd name="connsiteX1" fmla="*/ 4673016 w 4673016"/>
                  <a:gd name="connsiteY1" fmla="*/ 239402 h 1049866"/>
                  <a:gd name="connsiteX2" fmla="*/ 3993931 w 4673016"/>
                  <a:gd name="connsiteY2" fmla="*/ 541866 h 1049866"/>
                  <a:gd name="connsiteX3" fmla="*/ 3815839 w 4673016"/>
                  <a:gd name="connsiteY3" fmla="*/ 467710 h 1049866"/>
                  <a:gd name="connsiteX4" fmla="*/ 2300598 w 4673016"/>
                  <a:gd name="connsiteY4" fmla="*/ 1049866 h 1049866"/>
                  <a:gd name="connsiteX5" fmla="*/ 912064 w 4673016"/>
                  <a:gd name="connsiteY5" fmla="*/ 457200 h 1049866"/>
                  <a:gd name="connsiteX6" fmla="*/ 624198 w 4673016"/>
                  <a:gd name="connsiteY6" fmla="*/ 541866 h 1049866"/>
                  <a:gd name="connsiteX7" fmla="*/ 0 w 4673016"/>
                  <a:gd name="connsiteY7" fmla="*/ 275021 h 1049866"/>
                  <a:gd name="connsiteX8" fmla="*/ 912064 w 4673016"/>
                  <a:gd name="connsiteY8" fmla="*/ 16933 h 1049866"/>
                  <a:gd name="connsiteX9" fmla="*/ 2323954 w 4673016"/>
                  <a:gd name="connsiteY9" fmla="*/ 616023 h 1049866"/>
                  <a:gd name="connsiteX10" fmla="*/ 3756864 w 4673016"/>
                  <a:gd name="connsiteY10" fmla="*/ 0 h 10498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4673016" h="1049866">
                    <a:moveTo>
                      <a:pt x="3756864" y="0"/>
                    </a:moveTo>
                    <a:lnTo>
                      <a:pt x="4673016" y="239402"/>
                    </a:lnTo>
                    <a:lnTo>
                      <a:pt x="3993931" y="541866"/>
                    </a:lnTo>
                    <a:lnTo>
                      <a:pt x="3815839" y="467710"/>
                    </a:lnTo>
                    <a:lnTo>
                      <a:pt x="2300598" y="1049866"/>
                    </a:lnTo>
                    <a:lnTo>
                      <a:pt x="912064" y="457200"/>
                    </a:lnTo>
                    <a:lnTo>
                      <a:pt x="624198" y="541866"/>
                    </a:lnTo>
                    <a:lnTo>
                      <a:pt x="0" y="275021"/>
                    </a:lnTo>
                    <a:lnTo>
                      <a:pt x="912064" y="16933"/>
                    </a:lnTo>
                    <a:lnTo>
                      <a:pt x="2323954" y="616023"/>
                    </a:lnTo>
                    <a:lnTo>
                      <a:pt x="3756864" y="0"/>
                    </a:lnTo>
                    <a:close/>
                  </a:path>
                </a:pathLst>
              </a:custGeom>
              <a:solidFill>
                <a:srgbClr val="0000A3"/>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56" name="Freeform 199">
                <a:extLst>
                  <a:ext uri="{FF2B5EF4-FFF2-40B4-BE49-F238E27FC236}">
                    <a16:creationId xmlns:a16="http://schemas.microsoft.com/office/drawing/2014/main" id="{FA62E4BC-7F75-C915-5181-1C410DD465E4}"/>
                  </a:ext>
                </a:extLst>
              </p:cNvPr>
              <p:cNvSpPr/>
              <p:nvPr/>
            </p:nvSpPr>
            <p:spPr>
              <a:xfrm>
                <a:off x="8367548" y="3054383"/>
                <a:ext cx="317042" cy="170569"/>
              </a:xfrm>
              <a:custGeom>
                <a:avLst/>
                <a:gdLst>
                  <a:gd name="connsiteX0" fmla="*/ 21021 w 1744718"/>
                  <a:gd name="connsiteY0" fmla="*/ 0 h 903890"/>
                  <a:gd name="connsiteX1" fmla="*/ 1744718 w 1744718"/>
                  <a:gd name="connsiteY1" fmla="*/ 693683 h 903890"/>
                  <a:gd name="connsiteX2" fmla="*/ 1145628 w 1744718"/>
                  <a:gd name="connsiteY2" fmla="*/ 903890 h 903890"/>
                  <a:gd name="connsiteX3" fmla="*/ 0 w 1744718"/>
                  <a:gd name="connsiteY3" fmla="*/ 451945 h 903890"/>
                  <a:gd name="connsiteX4" fmla="*/ 21021 w 1744718"/>
                  <a:gd name="connsiteY4" fmla="*/ 0 h 90389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744718" h="903890">
                    <a:moveTo>
                      <a:pt x="21021" y="0"/>
                    </a:moveTo>
                    <a:lnTo>
                      <a:pt x="1744718" y="693683"/>
                    </a:lnTo>
                    <a:lnTo>
                      <a:pt x="1145628" y="903890"/>
                    </a:lnTo>
                    <a:lnTo>
                      <a:pt x="0" y="451945"/>
                    </a:lnTo>
                    <a:lnTo>
                      <a:pt x="21021" y="0"/>
                    </a:lnTo>
                    <a:close/>
                  </a:path>
                </a:pathLst>
              </a:custGeom>
              <a:solidFill>
                <a:srgbClr val="0000A3"/>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57" name="Freeform 200">
                <a:extLst>
                  <a:ext uri="{FF2B5EF4-FFF2-40B4-BE49-F238E27FC236}">
                    <a16:creationId xmlns:a16="http://schemas.microsoft.com/office/drawing/2014/main" id="{011C3593-77BA-7C30-95F3-6D5A4DCCB75A}"/>
                  </a:ext>
                </a:extLst>
              </p:cNvPr>
              <p:cNvSpPr/>
              <p:nvPr/>
            </p:nvSpPr>
            <p:spPr>
              <a:xfrm>
                <a:off x="7786941" y="3054383"/>
                <a:ext cx="311312" cy="168585"/>
              </a:xfrm>
              <a:custGeom>
                <a:avLst/>
                <a:gdLst>
                  <a:gd name="connsiteX0" fmla="*/ 1702676 w 1713187"/>
                  <a:gd name="connsiteY0" fmla="*/ 0 h 893380"/>
                  <a:gd name="connsiteX1" fmla="*/ 1713187 w 1713187"/>
                  <a:gd name="connsiteY1" fmla="*/ 472966 h 893380"/>
                  <a:gd name="connsiteX2" fmla="*/ 578069 w 1713187"/>
                  <a:gd name="connsiteY2" fmla="*/ 893380 h 893380"/>
                  <a:gd name="connsiteX3" fmla="*/ 0 w 1713187"/>
                  <a:gd name="connsiteY3" fmla="*/ 693683 h 893380"/>
                  <a:gd name="connsiteX4" fmla="*/ 1702676 w 1713187"/>
                  <a:gd name="connsiteY4" fmla="*/ 0 h 89338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713187" h="893380">
                    <a:moveTo>
                      <a:pt x="1702676" y="0"/>
                    </a:moveTo>
                    <a:lnTo>
                      <a:pt x="1713187" y="472966"/>
                    </a:lnTo>
                    <a:lnTo>
                      <a:pt x="578069" y="893380"/>
                    </a:lnTo>
                    <a:lnTo>
                      <a:pt x="0" y="693683"/>
                    </a:lnTo>
                    <a:lnTo>
                      <a:pt x="1702676" y="0"/>
                    </a:lnTo>
                    <a:close/>
                  </a:path>
                </a:pathLst>
              </a:custGeom>
              <a:solidFill>
                <a:srgbClr val="0000A8"/>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58" name="Freeform 201">
                <a:extLst>
                  <a:ext uri="{FF2B5EF4-FFF2-40B4-BE49-F238E27FC236}">
                    <a16:creationId xmlns:a16="http://schemas.microsoft.com/office/drawing/2014/main" id="{8DB39DD4-A6B1-470A-7E58-BBD3091FB02B}"/>
                  </a:ext>
                </a:extLst>
              </p:cNvPr>
              <p:cNvSpPr/>
              <p:nvPr/>
            </p:nvSpPr>
            <p:spPr>
              <a:xfrm>
                <a:off x="7895013" y="2971083"/>
                <a:ext cx="676892" cy="267753"/>
              </a:xfrm>
              <a:custGeom>
                <a:avLst/>
                <a:gdLst>
                  <a:gd name="connsiteX0" fmla="*/ 599089 w 4162096"/>
                  <a:gd name="connsiteY0" fmla="*/ 273269 h 1618593"/>
                  <a:gd name="connsiteX1" fmla="*/ 882869 w 4162096"/>
                  <a:gd name="connsiteY1" fmla="*/ 199697 h 1618593"/>
                  <a:gd name="connsiteX2" fmla="*/ 2312276 w 4162096"/>
                  <a:gd name="connsiteY2" fmla="*/ 798786 h 1618593"/>
                  <a:gd name="connsiteX3" fmla="*/ 3794234 w 4162096"/>
                  <a:gd name="connsiteY3" fmla="*/ 199697 h 1618593"/>
                  <a:gd name="connsiteX4" fmla="*/ 4014951 w 4162096"/>
                  <a:gd name="connsiteY4" fmla="*/ 273269 h 1618593"/>
                  <a:gd name="connsiteX5" fmla="*/ 3058510 w 4162096"/>
                  <a:gd name="connsiteY5" fmla="*/ 641131 h 1618593"/>
                  <a:gd name="connsiteX6" fmla="*/ 3026979 w 4162096"/>
                  <a:gd name="connsiteY6" fmla="*/ 1114097 h 1618593"/>
                  <a:gd name="connsiteX7" fmla="*/ 4162096 w 4162096"/>
                  <a:gd name="connsiteY7" fmla="*/ 1545021 h 1618593"/>
                  <a:gd name="connsiteX8" fmla="*/ 3878317 w 4162096"/>
                  <a:gd name="connsiteY8" fmla="*/ 1608083 h 1618593"/>
                  <a:gd name="connsiteX9" fmla="*/ 2301765 w 4162096"/>
                  <a:gd name="connsiteY9" fmla="*/ 945931 h 1618593"/>
                  <a:gd name="connsiteX10" fmla="*/ 693682 w 4162096"/>
                  <a:gd name="connsiteY10" fmla="*/ 1618593 h 1618593"/>
                  <a:gd name="connsiteX11" fmla="*/ 430924 w 4162096"/>
                  <a:gd name="connsiteY11" fmla="*/ 1524000 h 1618593"/>
                  <a:gd name="connsiteX12" fmla="*/ 1576551 w 4162096"/>
                  <a:gd name="connsiteY12" fmla="*/ 1082566 h 1618593"/>
                  <a:gd name="connsiteX13" fmla="*/ 1545020 w 4162096"/>
                  <a:gd name="connsiteY13" fmla="*/ 609600 h 1618593"/>
                  <a:gd name="connsiteX14" fmla="*/ 0 w 4162096"/>
                  <a:gd name="connsiteY14" fmla="*/ 0 h 1618593"/>
                  <a:gd name="connsiteX15" fmla="*/ 872358 w 4162096"/>
                  <a:gd name="connsiteY15" fmla="*/ 210207 h 1618593"/>
                  <a:gd name="connsiteX16" fmla="*/ 872358 w 4162096"/>
                  <a:gd name="connsiteY16" fmla="*/ 210207 h 1618593"/>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882869 h 1418896"/>
                  <a:gd name="connsiteX13" fmla="*/ 1114096 w 3731172"/>
                  <a:gd name="connsiteY13" fmla="*/ 409903 h 1418896"/>
                  <a:gd name="connsiteX14" fmla="*/ 441434 w 3731172"/>
                  <a:gd name="connsiteY14" fmla="*/ 10510 h 1418896"/>
                  <a:gd name="connsiteX15" fmla="*/ 441434 w 3731172"/>
                  <a:gd name="connsiteY15" fmla="*/ 10510 h 1418896"/>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882869 h 1418896"/>
                  <a:gd name="connsiteX13" fmla="*/ 1114096 w 3731172"/>
                  <a:gd name="connsiteY13" fmla="*/ 409903 h 1418896"/>
                  <a:gd name="connsiteX14" fmla="*/ 441434 w 3731172"/>
                  <a:gd name="connsiteY14" fmla="*/ 10510 h 1418896"/>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882869 h 1418896"/>
                  <a:gd name="connsiteX13" fmla="*/ 1114096 w 3731172"/>
                  <a:gd name="connsiteY13" fmla="*/ 409903 h 1418896"/>
                  <a:gd name="connsiteX14" fmla="*/ 357351 w 3731172"/>
                  <a:gd name="connsiteY14" fmla="*/ 115613 h 1418896"/>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882869 h 1418896"/>
                  <a:gd name="connsiteX13" fmla="*/ 1114096 w 3731172"/>
                  <a:gd name="connsiteY13" fmla="*/ 409903 h 1418896"/>
                  <a:gd name="connsiteX14" fmla="*/ 147144 w 3731172"/>
                  <a:gd name="connsiteY14" fmla="*/ 63061 h 1418896"/>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882869 h 1418896"/>
                  <a:gd name="connsiteX13" fmla="*/ 1114096 w 3731172"/>
                  <a:gd name="connsiteY13" fmla="*/ 420413 h 1418896"/>
                  <a:gd name="connsiteX14" fmla="*/ 147144 w 3731172"/>
                  <a:gd name="connsiteY14" fmla="*/ 63061 h 1418896"/>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882869 h 1418896"/>
                  <a:gd name="connsiteX13" fmla="*/ 1114096 w 3731172"/>
                  <a:gd name="connsiteY13" fmla="*/ 420413 h 1418896"/>
                  <a:gd name="connsiteX14" fmla="*/ 189185 w 3731172"/>
                  <a:gd name="connsiteY14" fmla="*/ 84081 h 1418896"/>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882869 h 1418896"/>
                  <a:gd name="connsiteX13" fmla="*/ 1114096 w 3731172"/>
                  <a:gd name="connsiteY13" fmla="*/ 420413 h 1418896"/>
                  <a:gd name="connsiteX14" fmla="*/ 189185 w 3731172"/>
                  <a:gd name="connsiteY14" fmla="*/ 84081 h 1418896"/>
                  <a:gd name="connsiteX15" fmla="*/ 168165 w 3731172"/>
                  <a:gd name="connsiteY15" fmla="*/ 73572 h 1418896"/>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882869 h 1418896"/>
                  <a:gd name="connsiteX13" fmla="*/ 1156137 w 3731172"/>
                  <a:gd name="connsiteY13" fmla="*/ 441434 h 1418896"/>
                  <a:gd name="connsiteX14" fmla="*/ 189185 w 3731172"/>
                  <a:gd name="connsiteY14" fmla="*/ 84081 h 1418896"/>
                  <a:gd name="connsiteX15" fmla="*/ 168165 w 3731172"/>
                  <a:gd name="connsiteY15" fmla="*/ 73572 h 1418896"/>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882869 h 1418896"/>
                  <a:gd name="connsiteX13" fmla="*/ 1145626 w 3731172"/>
                  <a:gd name="connsiteY13" fmla="*/ 451945 h 1418896"/>
                  <a:gd name="connsiteX14" fmla="*/ 189185 w 3731172"/>
                  <a:gd name="connsiteY14" fmla="*/ 84081 h 1418896"/>
                  <a:gd name="connsiteX15" fmla="*/ 168165 w 3731172"/>
                  <a:gd name="connsiteY15" fmla="*/ 73572 h 1418896"/>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903890 h 1418896"/>
                  <a:gd name="connsiteX13" fmla="*/ 1145626 w 3731172"/>
                  <a:gd name="connsiteY13" fmla="*/ 451945 h 1418896"/>
                  <a:gd name="connsiteX14" fmla="*/ 189185 w 3731172"/>
                  <a:gd name="connsiteY14" fmla="*/ 84081 h 1418896"/>
                  <a:gd name="connsiteX15" fmla="*/ 168165 w 3731172"/>
                  <a:gd name="connsiteY15" fmla="*/ 73572 h 1418896"/>
                  <a:gd name="connsiteX0" fmla="*/ 147144 w 3710151"/>
                  <a:gd name="connsiteY0" fmla="*/ 73572 h 1418896"/>
                  <a:gd name="connsiteX1" fmla="*/ 430924 w 3710151"/>
                  <a:gd name="connsiteY1" fmla="*/ 0 h 1418896"/>
                  <a:gd name="connsiteX2" fmla="*/ 1860331 w 3710151"/>
                  <a:gd name="connsiteY2" fmla="*/ 599089 h 1418896"/>
                  <a:gd name="connsiteX3" fmla="*/ 3342289 w 3710151"/>
                  <a:gd name="connsiteY3" fmla="*/ 0 h 1418896"/>
                  <a:gd name="connsiteX4" fmla="*/ 3563006 w 3710151"/>
                  <a:gd name="connsiteY4" fmla="*/ 73572 h 1418896"/>
                  <a:gd name="connsiteX5" fmla="*/ 2606565 w 3710151"/>
                  <a:gd name="connsiteY5" fmla="*/ 441434 h 1418896"/>
                  <a:gd name="connsiteX6" fmla="*/ 2575034 w 3710151"/>
                  <a:gd name="connsiteY6" fmla="*/ 914400 h 1418896"/>
                  <a:gd name="connsiteX7" fmla="*/ 3710151 w 3710151"/>
                  <a:gd name="connsiteY7" fmla="*/ 1345324 h 1418896"/>
                  <a:gd name="connsiteX8" fmla="*/ 3426372 w 3710151"/>
                  <a:gd name="connsiteY8" fmla="*/ 1408386 h 1418896"/>
                  <a:gd name="connsiteX9" fmla="*/ 1849820 w 3710151"/>
                  <a:gd name="connsiteY9" fmla="*/ 746234 h 1418896"/>
                  <a:gd name="connsiteX10" fmla="*/ 241737 w 3710151"/>
                  <a:gd name="connsiteY10" fmla="*/ 1418896 h 1418896"/>
                  <a:gd name="connsiteX11" fmla="*/ 0 w 3710151"/>
                  <a:gd name="connsiteY11" fmla="*/ 1334814 h 1418896"/>
                  <a:gd name="connsiteX12" fmla="*/ 1124606 w 3710151"/>
                  <a:gd name="connsiteY12" fmla="*/ 903890 h 1418896"/>
                  <a:gd name="connsiteX13" fmla="*/ 1124605 w 3710151"/>
                  <a:gd name="connsiteY13" fmla="*/ 451945 h 1418896"/>
                  <a:gd name="connsiteX14" fmla="*/ 168164 w 3710151"/>
                  <a:gd name="connsiteY14" fmla="*/ 84081 h 1418896"/>
                  <a:gd name="connsiteX15" fmla="*/ 147144 w 3710151"/>
                  <a:gd name="connsiteY15" fmla="*/ 73572 h 1418896"/>
                  <a:gd name="connsiteX0" fmla="*/ 147144 w 3710151"/>
                  <a:gd name="connsiteY0" fmla="*/ 73572 h 1418896"/>
                  <a:gd name="connsiteX1" fmla="*/ 430924 w 3710151"/>
                  <a:gd name="connsiteY1" fmla="*/ 0 h 1418896"/>
                  <a:gd name="connsiteX2" fmla="*/ 1860331 w 3710151"/>
                  <a:gd name="connsiteY2" fmla="*/ 599089 h 1418896"/>
                  <a:gd name="connsiteX3" fmla="*/ 3342289 w 3710151"/>
                  <a:gd name="connsiteY3" fmla="*/ 0 h 1418896"/>
                  <a:gd name="connsiteX4" fmla="*/ 3563006 w 3710151"/>
                  <a:gd name="connsiteY4" fmla="*/ 73572 h 1418896"/>
                  <a:gd name="connsiteX5" fmla="*/ 2606565 w 3710151"/>
                  <a:gd name="connsiteY5" fmla="*/ 441434 h 1418896"/>
                  <a:gd name="connsiteX6" fmla="*/ 2606565 w 3710151"/>
                  <a:gd name="connsiteY6" fmla="*/ 924910 h 1418896"/>
                  <a:gd name="connsiteX7" fmla="*/ 3710151 w 3710151"/>
                  <a:gd name="connsiteY7" fmla="*/ 1345324 h 1418896"/>
                  <a:gd name="connsiteX8" fmla="*/ 3426372 w 3710151"/>
                  <a:gd name="connsiteY8" fmla="*/ 1408386 h 1418896"/>
                  <a:gd name="connsiteX9" fmla="*/ 1849820 w 3710151"/>
                  <a:gd name="connsiteY9" fmla="*/ 746234 h 1418896"/>
                  <a:gd name="connsiteX10" fmla="*/ 241737 w 3710151"/>
                  <a:gd name="connsiteY10" fmla="*/ 1418896 h 1418896"/>
                  <a:gd name="connsiteX11" fmla="*/ 0 w 3710151"/>
                  <a:gd name="connsiteY11" fmla="*/ 1334814 h 1418896"/>
                  <a:gd name="connsiteX12" fmla="*/ 1124606 w 3710151"/>
                  <a:gd name="connsiteY12" fmla="*/ 903890 h 1418896"/>
                  <a:gd name="connsiteX13" fmla="*/ 1124605 w 3710151"/>
                  <a:gd name="connsiteY13" fmla="*/ 451945 h 1418896"/>
                  <a:gd name="connsiteX14" fmla="*/ 168164 w 3710151"/>
                  <a:gd name="connsiteY14" fmla="*/ 84081 h 1418896"/>
                  <a:gd name="connsiteX15" fmla="*/ 147144 w 3710151"/>
                  <a:gd name="connsiteY15" fmla="*/ 73572 h 1418896"/>
                  <a:gd name="connsiteX0" fmla="*/ 147144 w 3710151"/>
                  <a:gd name="connsiteY0" fmla="*/ 73572 h 1418896"/>
                  <a:gd name="connsiteX1" fmla="*/ 430924 w 3710151"/>
                  <a:gd name="connsiteY1" fmla="*/ 0 h 1418896"/>
                  <a:gd name="connsiteX2" fmla="*/ 1860331 w 3710151"/>
                  <a:gd name="connsiteY2" fmla="*/ 599089 h 1418896"/>
                  <a:gd name="connsiteX3" fmla="*/ 3342289 w 3710151"/>
                  <a:gd name="connsiteY3" fmla="*/ 0 h 1418896"/>
                  <a:gd name="connsiteX4" fmla="*/ 3563006 w 3710151"/>
                  <a:gd name="connsiteY4" fmla="*/ 73572 h 1418896"/>
                  <a:gd name="connsiteX5" fmla="*/ 2606565 w 3710151"/>
                  <a:gd name="connsiteY5" fmla="*/ 441434 h 1418896"/>
                  <a:gd name="connsiteX6" fmla="*/ 2610282 w 3710151"/>
                  <a:gd name="connsiteY6" fmla="*/ 902607 h 1418896"/>
                  <a:gd name="connsiteX7" fmla="*/ 3710151 w 3710151"/>
                  <a:gd name="connsiteY7" fmla="*/ 1345324 h 1418896"/>
                  <a:gd name="connsiteX8" fmla="*/ 3426372 w 3710151"/>
                  <a:gd name="connsiteY8" fmla="*/ 1408386 h 1418896"/>
                  <a:gd name="connsiteX9" fmla="*/ 1849820 w 3710151"/>
                  <a:gd name="connsiteY9" fmla="*/ 746234 h 1418896"/>
                  <a:gd name="connsiteX10" fmla="*/ 241737 w 3710151"/>
                  <a:gd name="connsiteY10" fmla="*/ 1418896 h 1418896"/>
                  <a:gd name="connsiteX11" fmla="*/ 0 w 3710151"/>
                  <a:gd name="connsiteY11" fmla="*/ 1334814 h 1418896"/>
                  <a:gd name="connsiteX12" fmla="*/ 1124606 w 3710151"/>
                  <a:gd name="connsiteY12" fmla="*/ 903890 h 1418896"/>
                  <a:gd name="connsiteX13" fmla="*/ 1124605 w 3710151"/>
                  <a:gd name="connsiteY13" fmla="*/ 451945 h 1418896"/>
                  <a:gd name="connsiteX14" fmla="*/ 168164 w 3710151"/>
                  <a:gd name="connsiteY14" fmla="*/ 84081 h 1418896"/>
                  <a:gd name="connsiteX15" fmla="*/ 147144 w 3710151"/>
                  <a:gd name="connsiteY15" fmla="*/ 73572 h 1418896"/>
                  <a:gd name="connsiteX0" fmla="*/ 147144 w 3710151"/>
                  <a:gd name="connsiteY0" fmla="*/ 73572 h 1418896"/>
                  <a:gd name="connsiteX1" fmla="*/ 430924 w 3710151"/>
                  <a:gd name="connsiteY1" fmla="*/ 0 h 1418896"/>
                  <a:gd name="connsiteX2" fmla="*/ 1860331 w 3710151"/>
                  <a:gd name="connsiteY2" fmla="*/ 599089 h 1418896"/>
                  <a:gd name="connsiteX3" fmla="*/ 3342289 w 3710151"/>
                  <a:gd name="connsiteY3" fmla="*/ 0 h 1418896"/>
                  <a:gd name="connsiteX4" fmla="*/ 3563006 w 3710151"/>
                  <a:gd name="connsiteY4" fmla="*/ 73572 h 1418896"/>
                  <a:gd name="connsiteX5" fmla="*/ 2617717 w 3710151"/>
                  <a:gd name="connsiteY5" fmla="*/ 445151 h 1418896"/>
                  <a:gd name="connsiteX6" fmla="*/ 2610282 w 3710151"/>
                  <a:gd name="connsiteY6" fmla="*/ 902607 h 1418896"/>
                  <a:gd name="connsiteX7" fmla="*/ 3710151 w 3710151"/>
                  <a:gd name="connsiteY7" fmla="*/ 1345324 h 1418896"/>
                  <a:gd name="connsiteX8" fmla="*/ 3426372 w 3710151"/>
                  <a:gd name="connsiteY8" fmla="*/ 1408386 h 1418896"/>
                  <a:gd name="connsiteX9" fmla="*/ 1849820 w 3710151"/>
                  <a:gd name="connsiteY9" fmla="*/ 746234 h 1418896"/>
                  <a:gd name="connsiteX10" fmla="*/ 241737 w 3710151"/>
                  <a:gd name="connsiteY10" fmla="*/ 1418896 h 1418896"/>
                  <a:gd name="connsiteX11" fmla="*/ 0 w 3710151"/>
                  <a:gd name="connsiteY11" fmla="*/ 1334814 h 1418896"/>
                  <a:gd name="connsiteX12" fmla="*/ 1124606 w 3710151"/>
                  <a:gd name="connsiteY12" fmla="*/ 903890 h 1418896"/>
                  <a:gd name="connsiteX13" fmla="*/ 1124605 w 3710151"/>
                  <a:gd name="connsiteY13" fmla="*/ 451945 h 1418896"/>
                  <a:gd name="connsiteX14" fmla="*/ 168164 w 3710151"/>
                  <a:gd name="connsiteY14" fmla="*/ 84081 h 1418896"/>
                  <a:gd name="connsiteX15" fmla="*/ 147144 w 3710151"/>
                  <a:gd name="connsiteY15" fmla="*/ 73572 h 1418896"/>
                  <a:gd name="connsiteX0" fmla="*/ 147144 w 3710151"/>
                  <a:gd name="connsiteY0" fmla="*/ 73572 h 1418896"/>
                  <a:gd name="connsiteX1" fmla="*/ 430924 w 3710151"/>
                  <a:gd name="connsiteY1" fmla="*/ 0 h 1418896"/>
                  <a:gd name="connsiteX2" fmla="*/ 1860331 w 3710151"/>
                  <a:gd name="connsiteY2" fmla="*/ 599089 h 1418896"/>
                  <a:gd name="connsiteX3" fmla="*/ 3342289 w 3710151"/>
                  <a:gd name="connsiteY3" fmla="*/ 0 h 1418896"/>
                  <a:gd name="connsiteX4" fmla="*/ 3563006 w 3710151"/>
                  <a:gd name="connsiteY4" fmla="*/ 73572 h 1418896"/>
                  <a:gd name="connsiteX5" fmla="*/ 2617717 w 3710151"/>
                  <a:gd name="connsiteY5" fmla="*/ 448868 h 1418896"/>
                  <a:gd name="connsiteX6" fmla="*/ 2610282 w 3710151"/>
                  <a:gd name="connsiteY6" fmla="*/ 902607 h 1418896"/>
                  <a:gd name="connsiteX7" fmla="*/ 3710151 w 3710151"/>
                  <a:gd name="connsiteY7" fmla="*/ 1345324 h 1418896"/>
                  <a:gd name="connsiteX8" fmla="*/ 3426372 w 3710151"/>
                  <a:gd name="connsiteY8" fmla="*/ 1408386 h 1418896"/>
                  <a:gd name="connsiteX9" fmla="*/ 1849820 w 3710151"/>
                  <a:gd name="connsiteY9" fmla="*/ 746234 h 1418896"/>
                  <a:gd name="connsiteX10" fmla="*/ 241737 w 3710151"/>
                  <a:gd name="connsiteY10" fmla="*/ 1418896 h 1418896"/>
                  <a:gd name="connsiteX11" fmla="*/ 0 w 3710151"/>
                  <a:gd name="connsiteY11" fmla="*/ 1334814 h 1418896"/>
                  <a:gd name="connsiteX12" fmla="*/ 1124606 w 3710151"/>
                  <a:gd name="connsiteY12" fmla="*/ 903890 h 1418896"/>
                  <a:gd name="connsiteX13" fmla="*/ 1124605 w 3710151"/>
                  <a:gd name="connsiteY13" fmla="*/ 451945 h 1418896"/>
                  <a:gd name="connsiteX14" fmla="*/ 168164 w 3710151"/>
                  <a:gd name="connsiteY14" fmla="*/ 84081 h 1418896"/>
                  <a:gd name="connsiteX15" fmla="*/ 147144 w 3710151"/>
                  <a:gd name="connsiteY15" fmla="*/ 73572 h 1418896"/>
                  <a:gd name="connsiteX0" fmla="*/ 147144 w 3710151"/>
                  <a:gd name="connsiteY0" fmla="*/ 73572 h 1418896"/>
                  <a:gd name="connsiteX1" fmla="*/ 430924 w 3710151"/>
                  <a:gd name="connsiteY1" fmla="*/ 0 h 1418896"/>
                  <a:gd name="connsiteX2" fmla="*/ 1838028 w 3710151"/>
                  <a:gd name="connsiteY2" fmla="*/ 591655 h 1418896"/>
                  <a:gd name="connsiteX3" fmla="*/ 3342289 w 3710151"/>
                  <a:gd name="connsiteY3" fmla="*/ 0 h 1418896"/>
                  <a:gd name="connsiteX4" fmla="*/ 3563006 w 3710151"/>
                  <a:gd name="connsiteY4" fmla="*/ 73572 h 1418896"/>
                  <a:gd name="connsiteX5" fmla="*/ 2617717 w 3710151"/>
                  <a:gd name="connsiteY5" fmla="*/ 448868 h 1418896"/>
                  <a:gd name="connsiteX6" fmla="*/ 2610282 w 3710151"/>
                  <a:gd name="connsiteY6" fmla="*/ 902607 h 1418896"/>
                  <a:gd name="connsiteX7" fmla="*/ 3710151 w 3710151"/>
                  <a:gd name="connsiteY7" fmla="*/ 1345324 h 1418896"/>
                  <a:gd name="connsiteX8" fmla="*/ 3426372 w 3710151"/>
                  <a:gd name="connsiteY8" fmla="*/ 1408386 h 1418896"/>
                  <a:gd name="connsiteX9" fmla="*/ 1849820 w 3710151"/>
                  <a:gd name="connsiteY9" fmla="*/ 746234 h 1418896"/>
                  <a:gd name="connsiteX10" fmla="*/ 241737 w 3710151"/>
                  <a:gd name="connsiteY10" fmla="*/ 1418896 h 1418896"/>
                  <a:gd name="connsiteX11" fmla="*/ 0 w 3710151"/>
                  <a:gd name="connsiteY11" fmla="*/ 1334814 h 1418896"/>
                  <a:gd name="connsiteX12" fmla="*/ 1124606 w 3710151"/>
                  <a:gd name="connsiteY12" fmla="*/ 903890 h 1418896"/>
                  <a:gd name="connsiteX13" fmla="*/ 1124605 w 3710151"/>
                  <a:gd name="connsiteY13" fmla="*/ 451945 h 1418896"/>
                  <a:gd name="connsiteX14" fmla="*/ 168164 w 3710151"/>
                  <a:gd name="connsiteY14" fmla="*/ 84081 h 1418896"/>
                  <a:gd name="connsiteX15" fmla="*/ 147144 w 3710151"/>
                  <a:gd name="connsiteY15" fmla="*/ 73572 h 1418896"/>
                  <a:gd name="connsiteX0" fmla="*/ 147144 w 3710151"/>
                  <a:gd name="connsiteY0" fmla="*/ 73572 h 1418896"/>
                  <a:gd name="connsiteX1" fmla="*/ 430924 w 3710151"/>
                  <a:gd name="connsiteY1" fmla="*/ 0 h 1418896"/>
                  <a:gd name="connsiteX2" fmla="*/ 1838028 w 3710151"/>
                  <a:gd name="connsiteY2" fmla="*/ 591655 h 1418896"/>
                  <a:gd name="connsiteX3" fmla="*/ 3342289 w 3710151"/>
                  <a:gd name="connsiteY3" fmla="*/ 0 h 1418896"/>
                  <a:gd name="connsiteX4" fmla="*/ 3563006 w 3710151"/>
                  <a:gd name="connsiteY4" fmla="*/ 73572 h 1418896"/>
                  <a:gd name="connsiteX5" fmla="*/ 2617717 w 3710151"/>
                  <a:gd name="connsiteY5" fmla="*/ 448868 h 1418896"/>
                  <a:gd name="connsiteX6" fmla="*/ 2610282 w 3710151"/>
                  <a:gd name="connsiteY6" fmla="*/ 902607 h 1418896"/>
                  <a:gd name="connsiteX7" fmla="*/ 3710151 w 3710151"/>
                  <a:gd name="connsiteY7" fmla="*/ 1345324 h 1418896"/>
                  <a:gd name="connsiteX8" fmla="*/ 3426372 w 3710151"/>
                  <a:gd name="connsiteY8" fmla="*/ 1408386 h 1418896"/>
                  <a:gd name="connsiteX9" fmla="*/ 1849820 w 3710151"/>
                  <a:gd name="connsiteY9" fmla="*/ 746234 h 1418896"/>
                  <a:gd name="connsiteX10" fmla="*/ 241737 w 3710151"/>
                  <a:gd name="connsiteY10" fmla="*/ 1418896 h 1418896"/>
                  <a:gd name="connsiteX11" fmla="*/ 0 w 3710151"/>
                  <a:gd name="connsiteY11" fmla="*/ 1334814 h 1418896"/>
                  <a:gd name="connsiteX12" fmla="*/ 1124606 w 3710151"/>
                  <a:gd name="connsiteY12" fmla="*/ 903890 h 1418896"/>
                  <a:gd name="connsiteX13" fmla="*/ 1087434 w 3710151"/>
                  <a:gd name="connsiteY13" fmla="*/ 451945 h 1418896"/>
                  <a:gd name="connsiteX14" fmla="*/ 168164 w 3710151"/>
                  <a:gd name="connsiteY14" fmla="*/ 84081 h 1418896"/>
                  <a:gd name="connsiteX15" fmla="*/ 147144 w 3710151"/>
                  <a:gd name="connsiteY15" fmla="*/ 73572 h 1418896"/>
                  <a:gd name="connsiteX0" fmla="*/ 147144 w 3710151"/>
                  <a:gd name="connsiteY0" fmla="*/ 73572 h 1418896"/>
                  <a:gd name="connsiteX1" fmla="*/ 430924 w 3710151"/>
                  <a:gd name="connsiteY1" fmla="*/ 0 h 1418896"/>
                  <a:gd name="connsiteX2" fmla="*/ 1838028 w 3710151"/>
                  <a:gd name="connsiteY2" fmla="*/ 591655 h 1418896"/>
                  <a:gd name="connsiteX3" fmla="*/ 3342289 w 3710151"/>
                  <a:gd name="connsiteY3" fmla="*/ 0 h 1418896"/>
                  <a:gd name="connsiteX4" fmla="*/ 3563006 w 3710151"/>
                  <a:gd name="connsiteY4" fmla="*/ 73572 h 1418896"/>
                  <a:gd name="connsiteX5" fmla="*/ 2617717 w 3710151"/>
                  <a:gd name="connsiteY5" fmla="*/ 448868 h 1418896"/>
                  <a:gd name="connsiteX6" fmla="*/ 2610282 w 3710151"/>
                  <a:gd name="connsiteY6" fmla="*/ 902607 h 1418896"/>
                  <a:gd name="connsiteX7" fmla="*/ 3710151 w 3710151"/>
                  <a:gd name="connsiteY7" fmla="*/ 1345324 h 1418896"/>
                  <a:gd name="connsiteX8" fmla="*/ 3426372 w 3710151"/>
                  <a:gd name="connsiteY8" fmla="*/ 1408386 h 1418896"/>
                  <a:gd name="connsiteX9" fmla="*/ 1849820 w 3710151"/>
                  <a:gd name="connsiteY9" fmla="*/ 746234 h 1418896"/>
                  <a:gd name="connsiteX10" fmla="*/ 241737 w 3710151"/>
                  <a:gd name="connsiteY10" fmla="*/ 1418896 h 1418896"/>
                  <a:gd name="connsiteX11" fmla="*/ 0 w 3710151"/>
                  <a:gd name="connsiteY11" fmla="*/ 1334814 h 1418896"/>
                  <a:gd name="connsiteX12" fmla="*/ 1098586 w 3710151"/>
                  <a:gd name="connsiteY12" fmla="*/ 903890 h 1418896"/>
                  <a:gd name="connsiteX13" fmla="*/ 1087434 w 3710151"/>
                  <a:gd name="connsiteY13" fmla="*/ 451945 h 1418896"/>
                  <a:gd name="connsiteX14" fmla="*/ 168164 w 3710151"/>
                  <a:gd name="connsiteY14" fmla="*/ 84081 h 1418896"/>
                  <a:gd name="connsiteX15" fmla="*/ 147144 w 3710151"/>
                  <a:gd name="connsiteY15" fmla="*/ 73572 h 1418896"/>
                  <a:gd name="connsiteX0" fmla="*/ 162012 w 3725019"/>
                  <a:gd name="connsiteY0" fmla="*/ 73572 h 1418896"/>
                  <a:gd name="connsiteX1" fmla="*/ 445792 w 3725019"/>
                  <a:gd name="connsiteY1" fmla="*/ 0 h 1418896"/>
                  <a:gd name="connsiteX2" fmla="*/ 1852896 w 3725019"/>
                  <a:gd name="connsiteY2" fmla="*/ 591655 h 1418896"/>
                  <a:gd name="connsiteX3" fmla="*/ 3357157 w 3725019"/>
                  <a:gd name="connsiteY3" fmla="*/ 0 h 1418896"/>
                  <a:gd name="connsiteX4" fmla="*/ 3577874 w 3725019"/>
                  <a:gd name="connsiteY4" fmla="*/ 73572 h 1418896"/>
                  <a:gd name="connsiteX5" fmla="*/ 2632585 w 3725019"/>
                  <a:gd name="connsiteY5" fmla="*/ 448868 h 1418896"/>
                  <a:gd name="connsiteX6" fmla="*/ 2625150 w 3725019"/>
                  <a:gd name="connsiteY6" fmla="*/ 902607 h 1418896"/>
                  <a:gd name="connsiteX7" fmla="*/ 3725019 w 3725019"/>
                  <a:gd name="connsiteY7" fmla="*/ 1345324 h 1418896"/>
                  <a:gd name="connsiteX8" fmla="*/ 3441240 w 3725019"/>
                  <a:gd name="connsiteY8" fmla="*/ 1408386 h 1418896"/>
                  <a:gd name="connsiteX9" fmla="*/ 1864688 w 3725019"/>
                  <a:gd name="connsiteY9" fmla="*/ 746234 h 1418896"/>
                  <a:gd name="connsiteX10" fmla="*/ 256605 w 3725019"/>
                  <a:gd name="connsiteY10" fmla="*/ 1418896 h 1418896"/>
                  <a:gd name="connsiteX11" fmla="*/ 0 w 3725019"/>
                  <a:gd name="connsiteY11" fmla="*/ 1331097 h 1418896"/>
                  <a:gd name="connsiteX12" fmla="*/ 1113454 w 3725019"/>
                  <a:gd name="connsiteY12" fmla="*/ 903890 h 1418896"/>
                  <a:gd name="connsiteX13" fmla="*/ 1102302 w 3725019"/>
                  <a:gd name="connsiteY13" fmla="*/ 451945 h 1418896"/>
                  <a:gd name="connsiteX14" fmla="*/ 183032 w 3725019"/>
                  <a:gd name="connsiteY14" fmla="*/ 84081 h 1418896"/>
                  <a:gd name="connsiteX15" fmla="*/ 162012 w 3725019"/>
                  <a:gd name="connsiteY15" fmla="*/ 73572 h 14188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3725019" h="1418896">
                    <a:moveTo>
                      <a:pt x="162012" y="73572"/>
                    </a:moveTo>
                    <a:lnTo>
                      <a:pt x="445792" y="0"/>
                    </a:lnTo>
                    <a:lnTo>
                      <a:pt x="1852896" y="591655"/>
                    </a:lnTo>
                    <a:lnTo>
                      <a:pt x="3357157" y="0"/>
                    </a:lnTo>
                    <a:lnTo>
                      <a:pt x="3577874" y="73572"/>
                    </a:lnTo>
                    <a:lnTo>
                      <a:pt x="2632585" y="448868"/>
                    </a:lnTo>
                    <a:lnTo>
                      <a:pt x="2625150" y="902607"/>
                    </a:lnTo>
                    <a:lnTo>
                      <a:pt x="3725019" y="1345324"/>
                    </a:lnTo>
                    <a:lnTo>
                      <a:pt x="3441240" y="1408386"/>
                    </a:lnTo>
                    <a:lnTo>
                      <a:pt x="1864688" y="746234"/>
                    </a:lnTo>
                    <a:lnTo>
                      <a:pt x="256605" y="1418896"/>
                    </a:lnTo>
                    <a:lnTo>
                      <a:pt x="0" y="1331097"/>
                    </a:lnTo>
                    <a:lnTo>
                      <a:pt x="1113454" y="903890"/>
                    </a:lnTo>
                    <a:cubicBezTo>
                      <a:pt x="1113454" y="760249"/>
                      <a:pt x="1102302" y="595586"/>
                      <a:pt x="1102302" y="451945"/>
                    </a:cubicBezTo>
                    <a:lnTo>
                      <a:pt x="183032" y="84081"/>
                    </a:lnTo>
                    <a:cubicBezTo>
                      <a:pt x="26317" y="21019"/>
                      <a:pt x="169019" y="77075"/>
                      <a:pt x="162012" y="73572"/>
                    </a:cubicBezTo>
                    <a:close/>
                  </a:path>
                </a:pathLst>
              </a:custGeom>
              <a:solidFill>
                <a:schemeClr val="accent1">
                  <a:lumMod val="60000"/>
                  <a:lumOff val="40000"/>
                </a:scheme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grpSp>
      </p:grpSp>
      <p:grpSp>
        <p:nvGrpSpPr>
          <p:cNvPr id="259" name="Group 258">
            <a:extLst>
              <a:ext uri="{FF2B5EF4-FFF2-40B4-BE49-F238E27FC236}">
                <a16:creationId xmlns:a16="http://schemas.microsoft.com/office/drawing/2014/main" id="{85E48C99-EB5A-23E9-ADA3-A631DA88067E}"/>
              </a:ext>
            </a:extLst>
          </p:cNvPr>
          <p:cNvGrpSpPr/>
          <p:nvPr/>
        </p:nvGrpSpPr>
        <p:grpSpPr>
          <a:xfrm>
            <a:off x="3345875" y="5716471"/>
            <a:ext cx="687393" cy="721548"/>
            <a:chOff x="5203089" y="1751190"/>
            <a:chExt cx="858331" cy="662414"/>
          </a:xfrm>
        </p:grpSpPr>
        <p:sp>
          <p:nvSpPr>
            <p:cNvPr id="260" name="Freeform 17">
              <a:extLst>
                <a:ext uri="{FF2B5EF4-FFF2-40B4-BE49-F238E27FC236}">
                  <a16:creationId xmlns:a16="http://schemas.microsoft.com/office/drawing/2014/main" id="{EEE17EB2-3DF4-E569-5025-AB4F60ED87E3}"/>
                </a:ext>
              </a:extLst>
            </p:cNvPr>
            <p:cNvSpPr/>
            <p:nvPr/>
          </p:nvSpPr>
          <p:spPr>
            <a:xfrm>
              <a:off x="5536769" y="1751190"/>
              <a:ext cx="524651" cy="662124"/>
            </a:xfrm>
            <a:custGeom>
              <a:avLst/>
              <a:gdLst>
                <a:gd name="connsiteX0" fmla="*/ 3618 w 651290"/>
                <a:gd name="connsiteY0" fmla="*/ 492070 h 492070"/>
                <a:gd name="connsiteX1" fmla="*/ 0 w 651290"/>
                <a:gd name="connsiteY1" fmla="*/ 141108 h 492070"/>
                <a:gd name="connsiteX2" fmla="*/ 423338 w 651290"/>
                <a:gd name="connsiteY2" fmla="*/ 0 h 492070"/>
                <a:gd name="connsiteX3" fmla="*/ 647672 w 651290"/>
                <a:gd name="connsiteY3" fmla="*/ 57891 h 492070"/>
                <a:gd name="connsiteX4" fmla="*/ 651290 w 651290"/>
                <a:gd name="connsiteY4" fmla="*/ 492070 h 492070"/>
                <a:gd name="connsiteX5" fmla="*/ 3618 w 651290"/>
                <a:gd name="connsiteY5" fmla="*/ 492070 h 492070"/>
                <a:gd name="connsiteX0" fmla="*/ 3618 w 651290"/>
                <a:gd name="connsiteY0" fmla="*/ 593378 h 593378"/>
                <a:gd name="connsiteX1" fmla="*/ 0 w 651290"/>
                <a:gd name="connsiteY1" fmla="*/ 242416 h 593378"/>
                <a:gd name="connsiteX2" fmla="*/ 423338 w 651290"/>
                <a:gd name="connsiteY2" fmla="*/ 101308 h 593378"/>
                <a:gd name="connsiteX3" fmla="*/ 647672 w 651290"/>
                <a:gd name="connsiteY3" fmla="*/ 0 h 593378"/>
                <a:gd name="connsiteX4" fmla="*/ 651290 w 651290"/>
                <a:gd name="connsiteY4" fmla="*/ 593378 h 593378"/>
                <a:gd name="connsiteX5" fmla="*/ 3618 w 651290"/>
                <a:gd name="connsiteY5" fmla="*/ 593378 h 593378"/>
                <a:gd name="connsiteX0" fmla="*/ 3618 w 651290"/>
                <a:gd name="connsiteY0" fmla="*/ 662124 h 662124"/>
                <a:gd name="connsiteX1" fmla="*/ 0 w 651290"/>
                <a:gd name="connsiteY1" fmla="*/ 311162 h 662124"/>
                <a:gd name="connsiteX2" fmla="*/ 376300 w 651290"/>
                <a:gd name="connsiteY2" fmla="*/ 0 h 662124"/>
                <a:gd name="connsiteX3" fmla="*/ 647672 w 651290"/>
                <a:gd name="connsiteY3" fmla="*/ 68746 h 662124"/>
                <a:gd name="connsiteX4" fmla="*/ 651290 w 651290"/>
                <a:gd name="connsiteY4" fmla="*/ 662124 h 662124"/>
                <a:gd name="connsiteX5" fmla="*/ 3618 w 651290"/>
                <a:gd name="connsiteY5" fmla="*/ 662124 h 662124"/>
                <a:gd name="connsiteX0" fmla="*/ 0 w 647672"/>
                <a:gd name="connsiteY0" fmla="*/ 662124 h 662124"/>
                <a:gd name="connsiteX1" fmla="*/ 123021 w 647672"/>
                <a:gd name="connsiteY1" fmla="*/ 83217 h 662124"/>
                <a:gd name="connsiteX2" fmla="*/ 372682 w 647672"/>
                <a:gd name="connsiteY2" fmla="*/ 0 h 662124"/>
                <a:gd name="connsiteX3" fmla="*/ 644054 w 647672"/>
                <a:gd name="connsiteY3" fmla="*/ 68746 h 662124"/>
                <a:gd name="connsiteX4" fmla="*/ 647672 w 647672"/>
                <a:gd name="connsiteY4" fmla="*/ 662124 h 662124"/>
                <a:gd name="connsiteX5" fmla="*/ 0 w 647672"/>
                <a:gd name="connsiteY5" fmla="*/ 662124 h 662124"/>
                <a:gd name="connsiteX0" fmla="*/ 7238 w 524651"/>
                <a:gd name="connsiteY0" fmla="*/ 669360 h 669360"/>
                <a:gd name="connsiteX1" fmla="*/ 0 w 524651"/>
                <a:gd name="connsiteY1" fmla="*/ 83217 h 669360"/>
                <a:gd name="connsiteX2" fmla="*/ 249661 w 524651"/>
                <a:gd name="connsiteY2" fmla="*/ 0 h 669360"/>
                <a:gd name="connsiteX3" fmla="*/ 521033 w 524651"/>
                <a:gd name="connsiteY3" fmla="*/ 68746 h 669360"/>
                <a:gd name="connsiteX4" fmla="*/ 524651 w 524651"/>
                <a:gd name="connsiteY4" fmla="*/ 662124 h 669360"/>
                <a:gd name="connsiteX5" fmla="*/ 7238 w 524651"/>
                <a:gd name="connsiteY5" fmla="*/ 669360 h 669360"/>
                <a:gd name="connsiteX0" fmla="*/ 438 w 528706"/>
                <a:gd name="connsiteY0" fmla="*/ 665742 h 665742"/>
                <a:gd name="connsiteX1" fmla="*/ 4055 w 528706"/>
                <a:gd name="connsiteY1" fmla="*/ 83217 h 665742"/>
                <a:gd name="connsiteX2" fmla="*/ 253716 w 528706"/>
                <a:gd name="connsiteY2" fmla="*/ 0 h 665742"/>
                <a:gd name="connsiteX3" fmla="*/ 525088 w 528706"/>
                <a:gd name="connsiteY3" fmla="*/ 68746 h 665742"/>
                <a:gd name="connsiteX4" fmla="*/ 528706 w 528706"/>
                <a:gd name="connsiteY4" fmla="*/ 662124 h 665742"/>
                <a:gd name="connsiteX5" fmla="*/ 438 w 528706"/>
                <a:gd name="connsiteY5" fmla="*/ 665742 h 665742"/>
                <a:gd name="connsiteX0" fmla="*/ 155 w 546514"/>
                <a:gd name="connsiteY0" fmla="*/ 662124 h 662124"/>
                <a:gd name="connsiteX1" fmla="*/ 21863 w 546514"/>
                <a:gd name="connsiteY1" fmla="*/ 83217 h 662124"/>
                <a:gd name="connsiteX2" fmla="*/ 271524 w 546514"/>
                <a:gd name="connsiteY2" fmla="*/ 0 h 662124"/>
                <a:gd name="connsiteX3" fmla="*/ 542896 w 546514"/>
                <a:gd name="connsiteY3" fmla="*/ 68746 h 662124"/>
                <a:gd name="connsiteX4" fmla="*/ 546514 w 546514"/>
                <a:gd name="connsiteY4" fmla="*/ 662124 h 662124"/>
                <a:gd name="connsiteX5" fmla="*/ 155 w 546514"/>
                <a:gd name="connsiteY5" fmla="*/ 662124 h 662124"/>
                <a:gd name="connsiteX0" fmla="*/ 10856 w 524651"/>
                <a:gd name="connsiteY0" fmla="*/ 658506 h 662124"/>
                <a:gd name="connsiteX1" fmla="*/ 0 w 524651"/>
                <a:gd name="connsiteY1" fmla="*/ 83217 h 662124"/>
                <a:gd name="connsiteX2" fmla="*/ 249661 w 524651"/>
                <a:gd name="connsiteY2" fmla="*/ 0 h 662124"/>
                <a:gd name="connsiteX3" fmla="*/ 521033 w 524651"/>
                <a:gd name="connsiteY3" fmla="*/ 68746 h 662124"/>
                <a:gd name="connsiteX4" fmla="*/ 524651 w 524651"/>
                <a:gd name="connsiteY4" fmla="*/ 662124 h 662124"/>
                <a:gd name="connsiteX5" fmla="*/ 10856 w 524651"/>
                <a:gd name="connsiteY5" fmla="*/ 658506 h 66212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24651" h="662124">
                  <a:moveTo>
                    <a:pt x="10856" y="658506"/>
                  </a:moveTo>
                  <a:cubicBezTo>
                    <a:pt x="8443" y="463125"/>
                    <a:pt x="2413" y="278598"/>
                    <a:pt x="0" y="83217"/>
                  </a:cubicBezTo>
                  <a:lnTo>
                    <a:pt x="249661" y="0"/>
                  </a:lnTo>
                  <a:lnTo>
                    <a:pt x="521033" y="68746"/>
                  </a:lnTo>
                  <a:lnTo>
                    <a:pt x="524651" y="662124"/>
                  </a:lnTo>
                  <a:lnTo>
                    <a:pt x="10856" y="658506"/>
                  </a:lnTo>
                  <a:close/>
                </a:path>
              </a:pathLst>
            </a:custGeom>
            <a:solidFill>
              <a:srgbClr val="E0EBF1"/>
            </a:solidFill>
            <a:ln w="12700">
              <a:solidFill>
                <a:srgbClr val="0000A8"/>
              </a:solid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61" name="Freeform 18">
              <a:extLst>
                <a:ext uri="{FF2B5EF4-FFF2-40B4-BE49-F238E27FC236}">
                  <a16:creationId xmlns:a16="http://schemas.microsoft.com/office/drawing/2014/main" id="{03594BFD-9158-AF83-E6F2-C902226BB9F1}"/>
                </a:ext>
              </a:extLst>
            </p:cNvPr>
            <p:cNvSpPr/>
            <p:nvPr/>
          </p:nvSpPr>
          <p:spPr>
            <a:xfrm>
              <a:off x="5203089" y="1921244"/>
              <a:ext cx="651290" cy="492070"/>
            </a:xfrm>
            <a:custGeom>
              <a:avLst/>
              <a:gdLst>
                <a:gd name="connsiteX0" fmla="*/ 3618 w 651290"/>
                <a:gd name="connsiteY0" fmla="*/ 492070 h 492070"/>
                <a:gd name="connsiteX1" fmla="*/ 0 w 651290"/>
                <a:gd name="connsiteY1" fmla="*/ 141108 h 492070"/>
                <a:gd name="connsiteX2" fmla="*/ 423338 w 651290"/>
                <a:gd name="connsiteY2" fmla="*/ 0 h 492070"/>
                <a:gd name="connsiteX3" fmla="*/ 647672 w 651290"/>
                <a:gd name="connsiteY3" fmla="*/ 57891 h 492070"/>
                <a:gd name="connsiteX4" fmla="*/ 651290 w 651290"/>
                <a:gd name="connsiteY4" fmla="*/ 492070 h 492070"/>
                <a:gd name="connsiteX5" fmla="*/ 3618 w 651290"/>
                <a:gd name="connsiteY5" fmla="*/ 492070 h 4920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51290" h="492070">
                  <a:moveTo>
                    <a:pt x="3618" y="492070"/>
                  </a:moveTo>
                  <a:lnTo>
                    <a:pt x="0" y="141108"/>
                  </a:lnTo>
                  <a:lnTo>
                    <a:pt x="423338" y="0"/>
                  </a:lnTo>
                  <a:lnTo>
                    <a:pt x="647672" y="57891"/>
                  </a:lnTo>
                  <a:lnTo>
                    <a:pt x="651290" y="492070"/>
                  </a:lnTo>
                  <a:lnTo>
                    <a:pt x="3618" y="492070"/>
                  </a:lnTo>
                  <a:close/>
                </a:path>
              </a:pathLst>
            </a:custGeom>
            <a:solidFill>
              <a:srgbClr val="E0EBF1"/>
            </a:solidFill>
            <a:ln w="12700">
              <a:solidFill>
                <a:srgbClr val="0000A3"/>
              </a:solid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cxnSp>
          <p:nvCxnSpPr>
            <p:cNvPr id="262" name="Straight Connector 261">
              <a:extLst>
                <a:ext uri="{FF2B5EF4-FFF2-40B4-BE49-F238E27FC236}">
                  <a16:creationId xmlns:a16="http://schemas.microsoft.com/office/drawing/2014/main" id="{44505D9F-7BDE-614E-A410-1395BE0C69DB}"/>
                </a:ext>
              </a:extLst>
            </p:cNvPr>
            <p:cNvCxnSpPr/>
            <p:nvPr/>
          </p:nvCxnSpPr>
          <p:spPr>
            <a:xfrm flipV="1">
              <a:off x="5270526" y="2029553"/>
              <a:ext cx="295249" cy="73468"/>
            </a:xfrm>
            <a:prstGeom prst="line">
              <a:avLst/>
            </a:prstGeom>
            <a:ln w="44450">
              <a:solidFill>
                <a:schemeClr val="bg1"/>
              </a:solidFill>
            </a:ln>
            <a:effectLst/>
          </p:spPr>
          <p:style>
            <a:lnRef idx="2">
              <a:schemeClr val="accent1"/>
            </a:lnRef>
            <a:fillRef idx="0">
              <a:schemeClr val="accent1"/>
            </a:fillRef>
            <a:effectRef idx="1">
              <a:schemeClr val="accent1"/>
            </a:effectRef>
            <a:fontRef idx="minor">
              <a:schemeClr val="tx1"/>
            </a:fontRef>
          </p:style>
        </p:cxnSp>
        <p:cxnSp>
          <p:nvCxnSpPr>
            <p:cNvPr id="263" name="Straight Connector 262">
              <a:extLst>
                <a:ext uri="{FF2B5EF4-FFF2-40B4-BE49-F238E27FC236}">
                  <a16:creationId xmlns:a16="http://schemas.microsoft.com/office/drawing/2014/main" id="{2ACACB32-4632-C8AF-37B3-7CBCDFB2B221}"/>
                </a:ext>
              </a:extLst>
            </p:cNvPr>
            <p:cNvCxnSpPr/>
            <p:nvPr/>
          </p:nvCxnSpPr>
          <p:spPr>
            <a:xfrm flipV="1">
              <a:off x="5275406" y="2261710"/>
              <a:ext cx="290369" cy="16752"/>
            </a:xfrm>
            <a:prstGeom prst="line">
              <a:avLst/>
            </a:prstGeom>
            <a:ln w="44450">
              <a:solidFill>
                <a:schemeClr val="bg1"/>
              </a:solidFill>
            </a:ln>
            <a:effectLst/>
          </p:spPr>
          <p:style>
            <a:lnRef idx="2">
              <a:schemeClr val="accent1"/>
            </a:lnRef>
            <a:fillRef idx="0">
              <a:schemeClr val="accent1"/>
            </a:fillRef>
            <a:effectRef idx="1">
              <a:schemeClr val="accent1"/>
            </a:effectRef>
            <a:fontRef idx="minor">
              <a:schemeClr val="tx1"/>
            </a:fontRef>
          </p:style>
        </p:cxnSp>
        <p:cxnSp>
          <p:nvCxnSpPr>
            <p:cNvPr id="264" name="Straight Connector 263">
              <a:extLst>
                <a:ext uri="{FF2B5EF4-FFF2-40B4-BE49-F238E27FC236}">
                  <a16:creationId xmlns:a16="http://schemas.microsoft.com/office/drawing/2014/main" id="{C16C90A8-2E6C-6C46-A515-5AA1D8317E4D}"/>
                </a:ext>
              </a:extLst>
            </p:cNvPr>
            <p:cNvCxnSpPr/>
            <p:nvPr/>
          </p:nvCxnSpPr>
          <p:spPr>
            <a:xfrm flipV="1">
              <a:off x="5275406" y="2151772"/>
              <a:ext cx="290369" cy="48402"/>
            </a:xfrm>
            <a:prstGeom prst="line">
              <a:avLst/>
            </a:prstGeom>
            <a:ln w="44450">
              <a:solidFill>
                <a:schemeClr val="bg1"/>
              </a:solidFill>
            </a:ln>
            <a:effectLst/>
          </p:spPr>
          <p:style>
            <a:lnRef idx="2">
              <a:schemeClr val="accent1"/>
            </a:lnRef>
            <a:fillRef idx="0">
              <a:schemeClr val="accent1"/>
            </a:fillRef>
            <a:effectRef idx="1">
              <a:schemeClr val="accent1"/>
            </a:effectRef>
            <a:fontRef idx="minor">
              <a:schemeClr val="tx1"/>
            </a:fontRef>
          </p:style>
        </p:cxnSp>
        <p:cxnSp>
          <p:nvCxnSpPr>
            <p:cNvPr id="265" name="Straight Connector 264">
              <a:extLst>
                <a:ext uri="{FF2B5EF4-FFF2-40B4-BE49-F238E27FC236}">
                  <a16:creationId xmlns:a16="http://schemas.microsoft.com/office/drawing/2014/main" id="{0E1895C4-887E-45D5-520B-D170D95716E2}"/>
                </a:ext>
              </a:extLst>
            </p:cNvPr>
            <p:cNvCxnSpPr/>
            <p:nvPr/>
          </p:nvCxnSpPr>
          <p:spPr>
            <a:xfrm>
              <a:off x="5270094" y="2354086"/>
              <a:ext cx="295681" cy="0"/>
            </a:xfrm>
            <a:prstGeom prst="line">
              <a:avLst/>
            </a:prstGeom>
            <a:ln w="44450">
              <a:solidFill>
                <a:schemeClr val="bg1"/>
              </a:solidFill>
            </a:ln>
            <a:effectLst/>
          </p:spPr>
          <p:style>
            <a:lnRef idx="2">
              <a:schemeClr val="accent1"/>
            </a:lnRef>
            <a:fillRef idx="0">
              <a:schemeClr val="accent1"/>
            </a:fillRef>
            <a:effectRef idx="1">
              <a:schemeClr val="accent1"/>
            </a:effectRef>
            <a:fontRef idx="minor">
              <a:schemeClr val="tx1"/>
            </a:fontRef>
          </p:style>
        </p:cxnSp>
        <p:cxnSp>
          <p:nvCxnSpPr>
            <p:cNvPr id="266" name="Straight Connector 265">
              <a:extLst>
                <a:ext uri="{FF2B5EF4-FFF2-40B4-BE49-F238E27FC236}">
                  <a16:creationId xmlns:a16="http://schemas.microsoft.com/office/drawing/2014/main" id="{C449CDCF-1373-9230-CF16-30B3967A94C2}"/>
                </a:ext>
              </a:extLst>
            </p:cNvPr>
            <p:cNvCxnSpPr/>
            <p:nvPr/>
          </p:nvCxnSpPr>
          <p:spPr>
            <a:xfrm flipV="1">
              <a:off x="5950242" y="1866900"/>
              <a:ext cx="0" cy="465273"/>
            </a:xfrm>
            <a:prstGeom prst="line">
              <a:avLst/>
            </a:prstGeom>
            <a:ln w="44450">
              <a:solidFill>
                <a:schemeClr val="bg1"/>
              </a:solidFill>
              <a:prstDash val="sysDash"/>
            </a:ln>
            <a:effectLst/>
          </p:spPr>
          <p:style>
            <a:lnRef idx="2">
              <a:schemeClr val="accent1"/>
            </a:lnRef>
            <a:fillRef idx="0">
              <a:schemeClr val="accent1"/>
            </a:fillRef>
            <a:effectRef idx="1">
              <a:schemeClr val="accent1"/>
            </a:effectRef>
            <a:fontRef idx="minor">
              <a:schemeClr val="tx1"/>
            </a:fontRef>
          </p:style>
        </p:cxnSp>
        <p:cxnSp>
          <p:nvCxnSpPr>
            <p:cNvPr id="267" name="Straight Connector 266">
              <a:extLst>
                <a:ext uri="{FF2B5EF4-FFF2-40B4-BE49-F238E27FC236}">
                  <a16:creationId xmlns:a16="http://schemas.microsoft.com/office/drawing/2014/main" id="{8BB90BE9-AF99-A69F-D415-57D2F4928966}"/>
                </a:ext>
              </a:extLst>
            </p:cNvPr>
            <p:cNvCxnSpPr/>
            <p:nvPr/>
          </p:nvCxnSpPr>
          <p:spPr>
            <a:xfrm>
              <a:off x="5628589" y="1936750"/>
              <a:ext cx="0" cy="476854"/>
            </a:xfrm>
            <a:prstGeom prst="line">
              <a:avLst/>
            </a:prstGeom>
            <a:ln w="15875">
              <a:solidFill>
                <a:srgbClr val="0000A8"/>
              </a:solidFill>
            </a:ln>
            <a:effectLst/>
          </p:spPr>
          <p:style>
            <a:lnRef idx="2">
              <a:schemeClr val="accent1"/>
            </a:lnRef>
            <a:fillRef idx="0">
              <a:schemeClr val="accent1"/>
            </a:fillRef>
            <a:effectRef idx="1">
              <a:schemeClr val="accent1"/>
            </a:effectRef>
            <a:fontRef idx="minor">
              <a:schemeClr val="tx1"/>
            </a:fontRef>
          </p:style>
        </p:cxnSp>
      </p:grpSp>
      <p:grpSp>
        <p:nvGrpSpPr>
          <p:cNvPr id="268" name="Group 267">
            <a:extLst>
              <a:ext uri="{FF2B5EF4-FFF2-40B4-BE49-F238E27FC236}">
                <a16:creationId xmlns:a16="http://schemas.microsoft.com/office/drawing/2014/main" id="{62E630C7-E74C-3EA0-0315-8EB9B6B35062}"/>
              </a:ext>
            </a:extLst>
          </p:cNvPr>
          <p:cNvGrpSpPr/>
          <p:nvPr/>
        </p:nvGrpSpPr>
        <p:grpSpPr>
          <a:xfrm>
            <a:off x="3434157" y="6157546"/>
            <a:ext cx="228295" cy="120400"/>
            <a:chOff x="7493876" y="2774731"/>
            <a:chExt cx="1481958" cy="894622"/>
          </a:xfrm>
        </p:grpSpPr>
        <p:sp>
          <p:nvSpPr>
            <p:cNvPr id="269" name="Freeform 195">
              <a:extLst>
                <a:ext uri="{FF2B5EF4-FFF2-40B4-BE49-F238E27FC236}">
                  <a16:creationId xmlns:a16="http://schemas.microsoft.com/office/drawing/2014/main" id="{76189045-310B-6F61-5898-E07C621A95CC}"/>
                </a:ext>
              </a:extLst>
            </p:cNvPr>
            <p:cNvSpPr/>
            <p:nvPr/>
          </p:nvSpPr>
          <p:spPr>
            <a:xfrm>
              <a:off x="7493876" y="3084399"/>
              <a:ext cx="1481958" cy="584954"/>
            </a:xfrm>
            <a:custGeom>
              <a:avLst/>
              <a:gdLst>
                <a:gd name="connsiteX0" fmla="*/ 8187558 w 8187558"/>
                <a:gd name="connsiteY0" fmla="*/ 0 h 2617076"/>
                <a:gd name="connsiteX1" fmla="*/ 8187558 w 8187558"/>
                <a:gd name="connsiteY1" fmla="*/ 1271752 h 2617076"/>
                <a:gd name="connsiteX2" fmla="*/ 4025462 w 8187558"/>
                <a:gd name="connsiteY2" fmla="*/ 2617076 h 2617076"/>
                <a:gd name="connsiteX3" fmla="*/ 0 w 8187558"/>
                <a:gd name="connsiteY3" fmla="*/ 1229711 h 2617076"/>
                <a:gd name="connsiteX4" fmla="*/ 31531 w 8187558"/>
                <a:gd name="connsiteY4" fmla="*/ 147145 h 2617076"/>
                <a:gd name="connsiteX5" fmla="*/ 4046482 w 8187558"/>
                <a:gd name="connsiteY5" fmla="*/ 1576552 h 2617076"/>
                <a:gd name="connsiteX6" fmla="*/ 8187558 w 8187558"/>
                <a:gd name="connsiteY6" fmla="*/ 0 h 2617076"/>
                <a:gd name="connsiteX0" fmla="*/ 8187558 w 8187558"/>
                <a:gd name="connsiteY0" fmla="*/ 0 h 2617076"/>
                <a:gd name="connsiteX1" fmla="*/ 8187558 w 8187558"/>
                <a:gd name="connsiteY1" fmla="*/ 1271752 h 2617076"/>
                <a:gd name="connsiteX2" fmla="*/ 4025462 w 8187558"/>
                <a:gd name="connsiteY2" fmla="*/ 2617076 h 2617076"/>
                <a:gd name="connsiteX3" fmla="*/ 0 w 8187558"/>
                <a:gd name="connsiteY3" fmla="*/ 1229711 h 2617076"/>
                <a:gd name="connsiteX4" fmla="*/ 31531 w 8187558"/>
                <a:gd name="connsiteY4" fmla="*/ 147145 h 2617076"/>
                <a:gd name="connsiteX5" fmla="*/ 4046482 w 8187558"/>
                <a:gd name="connsiteY5" fmla="*/ 1576552 h 2617076"/>
                <a:gd name="connsiteX6" fmla="*/ 8187558 w 8187558"/>
                <a:gd name="connsiteY6" fmla="*/ 0 h 2617076"/>
                <a:gd name="connsiteX0" fmla="*/ 8187558 w 8187558"/>
                <a:gd name="connsiteY0" fmla="*/ 0 h 2617076"/>
                <a:gd name="connsiteX1" fmla="*/ 8187558 w 8187558"/>
                <a:gd name="connsiteY1" fmla="*/ 1271752 h 2617076"/>
                <a:gd name="connsiteX2" fmla="*/ 4025462 w 8187558"/>
                <a:gd name="connsiteY2" fmla="*/ 2617076 h 2617076"/>
                <a:gd name="connsiteX3" fmla="*/ 0 w 8187558"/>
                <a:gd name="connsiteY3" fmla="*/ 1229711 h 2617076"/>
                <a:gd name="connsiteX4" fmla="*/ 31531 w 8187558"/>
                <a:gd name="connsiteY4" fmla="*/ 147145 h 2617076"/>
                <a:gd name="connsiteX5" fmla="*/ 4046482 w 8187558"/>
                <a:gd name="connsiteY5" fmla="*/ 1576552 h 2617076"/>
                <a:gd name="connsiteX6" fmla="*/ 8187558 w 8187558"/>
                <a:gd name="connsiteY6" fmla="*/ 0 h 2617076"/>
                <a:gd name="connsiteX0" fmla="*/ 8187558 w 8187558"/>
                <a:gd name="connsiteY0" fmla="*/ 0 h 2617076"/>
                <a:gd name="connsiteX1" fmla="*/ 8187558 w 8187558"/>
                <a:gd name="connsiteY1" fmla="*/ 1271752 h 2617076"/>
                <a:gd name="connsiteX2" fmla="*/ 4025462 w 8187558"/>
                <a:gd name="connsiteY2" fmla="*/ 2617076 h 2617076"/>
                <a:gd name="connsiteX3" fmla="*/ 0 w 8187558"/>
                <a:gd name="connsiteY3" fmla="*/ 1229711 h 2617076"/>
                <a:gd name="connsiteX4" fmla="*/ 31531 w 8187558"/>
                <a:gd name="connsiteY4" fmla="*/ 147145 h 2617076"/>
                <a:gd name="connsiteX5" fmla="*/ 4046482 w 8187558"/>
                <a:gd name="connsiteY5" fmla="*/ 1576552 h 2617076"/>
                <a:gd name="connsiteX6" fmla="*/ 8187558 w 8187558"/>
                <a:gd name="connsiteY6" fmla="*/ 0 h 2617076"/>
                <a:gd name="connsiteX0" fmla="*/ 8187558 w 8187558"/>
                <a:gd name="connsiteY0" fmla="*/ 0 h 2617076"/>
                <a:gd name="connsiteX1" fmla="*/ 8187558 w 8187558"/>
                <a:gd name="connsiteY1" fmla="*/ 1271752 h 2617076"/>
                <a:gd name="connsiteX2" fmla="*/ 4025462 w 8187558"/>
                <a:gd name="connsiteY2" fmla="*/ 2617076 h 2617076"/>
                <a:gd name="connsiteX3" fmla="*/ 0 w 8187558"/>
                <a:gd name="connsiteY3" fmla="*/ 1229711 h 2617076"/>
                <a:gd name="connsiteX4" fmla="*/ 31531 w 8187558"/>
                <a:gd name="connsiteY4" fmla="*/ 147145 h 2617076"/>
                <a:gd name="connsiteX5" fmla="*/ 4046482 w 8187558"/>
                <a:gd name="connsiteY5" fmla="*/ 1576552 h 2617076"/>
                <a:gd name="connsiteX6" fmla="*/ 8187558 w 8187558"/>
                <a:gd name="connsiteY6" fmla="*/ 0 h 2617076"/>
                <a:gd name="connsiteX0" fmla="*/ 8187558 w 8187558"/>
                <a:gd name="connsiteY0" fmla="*/ 0 h 2617076"/>
                <a:gd name="connsiteX1" fmla="*/ 8187558 w 8187558"/>
                <a:gd name="connsiteY1" fmla="*/ 1271752 h 2617076"/>
                <a:gd name="connsiteX2" fmla="*/ 4025462 w 8187558"/>
                <a:gd name="connsiteY2" fmla="*/ 2617076 h 2617076"/>
                <a:gd name="connsiteX3" fmla="*/ 0 w 8187558"/>
                <a:gd name="connsiteY3" fmla="*/ 1229711 h 2617076"/>
                <a:gd name="connsiteX4" fmla="*/ 31531 w 8187558"/>
                <a:gd name="connsiteY4" fmla="*/ 147145 h 2617076"/>
                <a:gd name="connsiteX5" fmla="*/ 4046482 w 8187558"/>
                <a:gd name="connsiteY5" fmla="*/ 1576552 h 2617076"/>
                <a:gd name="connsiteX6" fmla="*/ 8187558 w 8187558"/>
                <a:gd name="connsiteY6" fmla="*/ 0 h 2617076"/>
                <a:gd name="connsiteX0" fmla="*/ 8187558 w 8187558"/>
                <a:gd name="connsiteY0" fmla="*/ 0 h 2617076"/>
                <a:gd name="connsiteX1" fmla="*/ 8187558 w 8187558"/>
                <a:gd name="connsiteY1" fmla="*/ 1271752 h 2617076"/>
                <a:gd name="connsiteX2" fmla="*/ 4025462 w 8187558"/>
                <a:gd name="connsiteY2" fmla="*/ 2617076 h 2617076"/>
                <a:gd name="connsiteX3" fmla="*/ 0 w 8187558"/>
                <a:gd name="connsiteY3" fmla="*/ 1229711 h 2617076"/>
                <a:gd name="connsiteX4" fmla="*/ 31531 w 8187558"/>
                <a:gd name="connsiteY4" fmla="*/ 147145 h 2617076"/>
                <a:gd name="connsiteX5" fmla="*/ 4046482 w 8187558"/>
                <a:gd name="connsiteY5" fmla="*/ 1576552 h 2617076"/>
                <a:gd name="connsiteX6" fmla="*/ 8187558 w 8187558"/>
                <a:gd name="connsiteY6" fmla="*/ 0 h 2617076"/>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46482 w 8187558"/>
                <a:gd name="connsiteY5" fmla="*/ 1576552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46482 w 8187558"/>
                <a:gd name="connsiteY5" fmla="*/ 1576552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46482 w 8187558"/>
                <a:gd name="connsiteY5" fmla="*/ 1576552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46482 w 8187558"/>
                <a:gd name="connsiteY5" fmla="*/ 1576552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88524 w 8187558"/>
                <a:gd name="connsiteY5" fmla="*/ 1597573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88524 w 8187558"/>
                <a:gd name="connsiteY5" fmla="*/ 1597573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99035 w 8187558"/>
                <a:gd name="connsiteY5" fmla="*/ 1566042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99035 w 8187558"/>
                <a:gd name="connsiteY5" fmla="*/ 1566042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99035 w 8187558"/>
                <a:gd name="connsiteY5" fmla="*/ 1566042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99035 w 8187558"/>
                <a:gd name="connsiteY5" fmla="*/ 1566042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99035 w 8187558"/>
                <a:gd name="connsiteY5" fmla="*/ 1566042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99035 w 8187558"/>
                <a:gd name="connsiteY5" fmla="*/ 1566042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99035 w 8187558"/>
                <a:gd name="connsiteY5" fmla="*/ 1566042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99035 w 8187558"/>
                <a:gd name="connsiteY5" fmla="*/ 1566042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99035 w 8187558"/>
                <a:gd name="connsiteY5" fmla="*/ 1566042 h 2638097"/>
                <a:gd name="connsiteX6" fmla="*/ 8187558 w 8187558"/>
                <a:gd name="connsiteY6" fmla="*/ 0 h 2638097"/>
                <a:gd name="connsiteX0" fmla="*/ 8176538 w 8176538"/>
                <a:gd name="connsiteY0" fmla="*/ 0 h 2638097"/>
                <a:gd name="connsiteX1" fmla="*/ 8176538 w 8176538"/>
                <a:gd name="connsiteY1" fmla="*/ 1271752 h 2638097"/>
                <a:gd name="connsiteX2" fmla="*/ 4088015 w 8176538"/>
                <a:gd name="connsiteY2" fmla="*/ 2638097 h 2638097"/>
                <a:gd name="connsiteX3" fmla="*/ 0 w 8176538"/>
                <a:gd name="connsiteY3" fmla="*/ 1269888 h 2638097"/>
                <a:gd name="connsiteX4" fmla="*/ 20511 w 8176538"/>
                <a:gd name="connsiteY4" fmla="*/ 147145 h 2638097"/>
                <a:gd name="connsiteX5" fmla="*/ 4088015 w 8176538"/>
                <a:gd name="connsiteY5" fmla="*/ 1566042 h 2638097"/>
                <a:gd name="connsiteX6" fmla="*/ 8176538 w 8176538"/>
                <a:gd name="connsiteY6" fmla="*/ 0 h 2638097"/>
                <a:gd name="connsiteX0" fmla="*/ 8176538 w 8176538"/>
                <a:gd name="connsiteY0" fmla="*/ 0 h 2772020"/>
                <a:gd name="connsiteX1" fmla="*/ 8176538 w 8176538"/>
                <a:gd name="connsiteY1" fmla="*/ 1271752 h 2772020"/>
                <a:gd name="connsiteX2" fmla="*/ 4099034 w 8176538"/>
                <a:gd name="connsiteY2" fmla="*/ 2772020 h 2772020"/>
                <a:gd name="connsiteX3" fmla="*/ 0 w 8176538"/>
                <a:gd name="connsiteY3" fmla="*/ 1269888 h 2772020"/>
                <a:gd name="connsiteX4" fmla="*/ 20511 w 8176538"/>
                <a:gd name="connsiteY4" fmla="*/ 147145 h 2772020"/>
                <a:gd name="connsiteX5" fmla="*/ 4088015 w 8176538"/>
                <a:gd name="connsiteY5" fmla="*/ 1566042 h 2772020"/>
                <a:gd name="connsiteX6" fmla="*/ 8176538 w 8176538"/>
                <a:gd name="connsiteY6" fmla="*/ 0 h 2772020"/>
                <a:gd name="connsiteX0" fmla="*/ 8176538 w 8176538"/>
                <a:gd name="connsiteY0" fmla="*/ 0 h 2772339"/>
                <a:gd name="connsiteX1" fmla="*/ 8176538 w 8176538"/>
                <a:gd name="connsiteY1" fmla="*/ 1378890 h 2772339"/>
                <a:gd name="connsiteX2" fmla="*/ 4099034 w 8176538"/>
                <a:gd name="connsiteY2" fmla="*/ 2772020 h 2772339"/>
                <a:gd name="connsiteX3" fmla="*/ 0 w 8176538"/>
                <a:gd name="connsiteY3" fmla="*/ 1269888 h 2772339"/>
                <a:gd name="connsiteX4" fmla="*/ 20511 w 8176538"/>
                <a:gd name="connsiteY4" fmla="*/ 147145 h 2772339"/>
                <a:gd name="connsiteX5" fmla="*/ 4088015 w 8176538"/>
                <a:gd name="connsiteY5" fmla="*/ 1566042 h 2772339"/>
                <a:gd name="connsiteX6" fmla="*/ 8176538 w 8176538"/>
                <a:gd name="connsiteY6" fmla="*/ 0 h 2772339"/>
                <a:gd name="connsiteX0" fmla="*/ 8176538 w 8176538"/>
                <a:gd name="connsiteY0" fmla="*/ 0 h 2825888"/>
                <a:gd name="connsiteX1" fmla="*/ 8176538 w 8176538"/>
                <a:gd name="connsiteY1" fmla="*/ 1378890 h 2825888"/>
                <a:gd name="connsiteX2" fmla="*/ 4099034 w 8176538"/>
                <a:gd name="connsiteY2" fmla="*/ 2825590 h 2825888"/>
                <a:gd name="connsiteX3" fmla="*/ 0 w 8176538"/>
                <a:gd name="connsiteY3" fmla="*/ 1269888 h 2825888"/>
                <a:gd name="connsiteX4" fmla="*/ 20511 w 8176538"/>
                <a:gd name="connsiteY4" fmla="*/ 147145 h 2825888"/>
                <a:gd name="connsiteX5" fmla="*/ 4088015 w 8176538"/>
                <a:gd name="connsiteY5" fmla="*/ 1566042 h 2825888"/>
                <a:gd name="connsiteX6" fmla="*/ 8176538 w 8176538"/>
                <a:gd name="connsiteY6" fmla="*/ 0 h 2825888"/>
                <a:gd name="connsiteX0" fmla="*/ 8165518 w 8165518"/>
                <a:gd name="connsiteY0" fmla="*/ 0 h 2825606"/>
                <a:gd name="connsiteX1" fmla="*/ 8165518 w 8165518"/>
                <a:gd name="connsiteY1" fmla="*/ 1378890 h 2825606"/>
                <a:gd name="connsiteX2" fmla="*/ 4088014 w 8165518"/>
                <a:gd name="connsiteY2" fmla="*/ 2825590 h 2825606"/>
                <a:gd name="connsiteX3" fmla="*/ 0 w 8165518"/>
                <a:gd name="connsiteY3" fmla="*/ 1403811 h 2825606"/>
                <a:gd name="connsiteX4" fmla="*/ 9491 w 8165518"/>
                <a:gd name="connsiteY4" fmla="*/ 147145 h 2825606"/>
                <a:gd name="connsiteX5" fmla="*/ 4076995 w 8165518"/>
                <a:gd name="connsiteY5" fmla="*/ 1566042 h 2825606"/>
                <a:gd name="connsiteX6" fmla="*/ 8165518 w 8165518"/>
                <a:gd name="connsiteY6" fmla="*/ 0 h 2825606"/>
                <a:gd name="connsiteX0" fmla="*/ 8165518 w 8165518"/>
                <a:gd name="connsiteY0" fmla="*/ 0 h 2879174"/>
                <a:gd name="connsiteX1" fmla="*/ 8165518 w 8165518"/>
                <a:gd name="connsiteY1" fmla="*/ 1378890 h 2879174"/>
                <a:gd name="connsiteX2" fmla="*/ 4132092 w 8165518"/>
                <a:gd name="connsiteY2" fmla="*/ 2879159 h 2879174"/>
                <a:gd name="connsiteX3" fmla="*/ 0 w 8165518"/>
                <a:gd name="connsiteY3" fmla="*/ 1403811 h 2879174"/>
                <a:gd name="connsiteX4" fmla="*/ 9491 w 8165518"/>
                <a:gd name="connsiteY4" fmla="*/ 147145 h 2879174"/>
                <a:gd name="connsiteX5" fmla="*/ 4076995 w 8165518"/>
                <a:gd name="connsiteY5" fmla="*/ 1566042 h 2879174"/>
                <a:gd name="connsiteX6" fmla="*/ 8165518 w 8165518"/>
                <a:gd name="connsiteY6" fmla="*/ 0 h 2879174"/>
                <a:gd name="connsiteX0" fmla="*/ 8165518 w 8176537"/>
                <a:gd name="connsiteY0" fmla="*/ 0 h 2879410"/>
                <a:gd name="connsiteX1" fmla="*/ 8176537 w 8176537"/>
                <a:gd name="connsiteY1" fmla="*/ 1499420 h 2879410"/>
                <a:gd name="connsiteX2" fmla="*/ 4132092 w 8176537"/>
                <a:gd name="connsiteY2" fmla="*/ 2879159 h 2879410"/>
                <a:gd name="connsiteX3" fmla="*/ 0 w 8176537"/>
                <a:gd name="connsiteY3" fmla="*/ 1403811 h 2879410"/>
                <a:gd name="connsiteX4" fmla="*/ 9491 w 8176537"/>
                <a:gd name="connsiteY4" fmla="*/ 147145 h 2879410"/>
                <a:gd name="connsiteX5" fmla="*/ 4076995 w 8176537"/>
                <a:gd name="connsiteY5" fmla="*/ 1566042 h 2879410"/>
                <a:gd name="connsiteX6" fmla="*/ 8165518 w 8176537"/>
                <a:gd name="connsiteY6" fmla="*/ 0 h 2879410"/>
                <a:gd name="connsiteX0" fmla="*/ 8165518 w 8176537"/>
                <a:gd name="connsiteY0" fmla="*/ 0 h 2879262"/>
                <a:gd name="connsiteX1" fmla="*/ 8176537 w 8176537"/>
                <a:gd name="connsiteY1" fmla="*/ 1499420 h 2879262"/>
                <a:gd name="connsiteX2" fmla="*/ 4132092 w 8176537"/>
                <a:gd name="connsiteY2" fmla="*/ 2879159 h 2879262"/>
                <a:gd name="connsiteX3" fmla="*/ 0 w 8176537"/>
                <a:gd name="connsiteY3" fmla="*/ 1403811 h 2879262"/>
                <a:gd name="connsiteX4" fmla="*/ 9491 w 8176537"/>
                <a:gd name="connsiteY4" fmla="*/ 147145 h 2879262"/>
                <a:gd name="connsiteX5" fmla="*/ 4076995 w 8176537"/>
                <a:gd name="connsiteY5" fmla="*/ 1566042 h 2879262"/>
                <a:gd name="connsiteX6" fmla="*/ 8165518 w 8176537"/>
                <a:gd name="connsiteY6" fmla="*/ 0 h 2879262"/>
                <a:gd name="connsiteX0" fmla="*/ 8165518 w 8176537"/>
                <a:gd name="connsiteY0" fmla="*/ 0 h 2879163"/>
                <a:gd name="connsiteX1" fmla="*/ 8176537 w 8176537"/>
                <a:gd name="connsiteY1" fmla="*/ 1499420 h 2879163"/>
                <a:gd name="connsiteX2" fmla="*/ 4132092 w 8176537"/>
                <a:gd name="connsiteY2" fmla="*/ 2879159 h 2879163"/>
                <a:gd name="connsiteX3" fmla="*/ 0 w 8176537"/>
                <a:gd name="connsiteY3" fmla="*/ 1510948 h 2879163"/>
                <a:gd name="connsiteX4" fmla="*/ 9491 w 8176537"/>
                <a:gd name="connsiteY4" fmla="*/ 147145 h 2879163"/>
                <a:gd name="connsiteX5" fmla="*/ 4076995 w 8176537"/>
                <a:gd name="connsiteY5" fmla="*/ 1566042 h 2879163"/>
                <a:gd name="connsiteX6" fmla="*/ 8165518 w 8176537"/>
                <a:gd name="connsiteY6" fmla="*/ 0 h 2879163"/>
                <a:gd name="connsiteX0" fmla="*/ 8165518 w 8198577"/>
                <a:gd name="connsiteY0" fmla="*/ 0 h 2879451"/>
                <a:gd name="connsiteX1" fmla="*/ 8198577 w 8198577"/>
                <a:gd name="connsiteY1" fmla="*/ 1606558 h 2879451"/>
                <a:gd name="connsiteX2" fmla="*/ 4132092 w 8198577"/>
                <a:gd name="connsiteY2" fmla="*/ 2879159 h 2879451"/>
                <a:gd name="connsiteX3" fmla="*/ 0 w 8198577"/>
                <a:gd name="connsiteY3" fmla="*/ 1510948 h 2879451"/>
                <a:gd name="connsiteX4" fmla="*/ 9491 w 8198577"/>
                <a:gd name="connsiteY4" fmla="*/ 147145 h 2879451"/>
                <a:gd name="connsiteX5" fmla="*/ 4076995 w 8198577"/>
                <a:gd name="connsiteY5" fmla="*/ 1566042 h 2879451"/>
                <a:gd name="connsiteX6" fmla="*/ 8165518 w 8198577"/>
                <a:gd name="connsiteY6" fmla="*/ 0 h 2879451"/>
                <a:gd name="connsiteX0" fmla="*/ 8165518 w 8165518"/>
                <a:gd name="connsiteY0" fmla="*/ 0 h 2880066"/>
                <a:gd name="connsiteX1" fmla="*/ 8165518 w 8165518"/>
                <a:gd name="connsiteY1" fmla="*/ 1673520 h 2880066"/>
                <a:gd name="connsiteX2" fmla="*/ 4132092 w 8165518"/>
                <a:gd name="connsiteY2" fmla="*/ 2879159 h 2880066"/>
                <a:gd name="connsiteX3" fmla="*/ 0 w 8165518"/>
                <a:gd name="connsiteY3" fmla="*/ 1510948 h 2880066"/>
                <a:gd name="connsiteX4" fmla="*/ 9491 w 8165518"/>
                <a:gd name="connsiteY4" fmla="*/ 147145 h 2880066"/>
                <a:gd name="connsiteX5" fmla="*/ 4076995 w 8165518"/>
                <a:gd name="connsiteY5" fmla="*/ 1566042 h 2880066"/>
                <a:gd name="connsiteX6" fmla="*/ 8165518 w 8165518"/>
                <a:gd name="connsiteY6" fmla="*/ 0 h 2880066"/>
                <a:gd name="connsiteX0" fmla="*/ 8156794 w 8156794"/>
                <a:gd name="connsiteY0" fmla="*/ 0 h 2879270"/>
                <a:gd name="connsiteX1" fmla="*/ 8156794 w 8156794"/>
                <a:gd name="connsiteY1" fmla="*/ 1673520 h 2879270"/>
                <a:gd name="connsiteX2" fmla="*/ 4123368 w 8156794"/>
                <a:gd name="connsiteY2" fmla="*/ 2879159 h 2879270"/>
                <a:gd name="connsiteX3" fmla="*/ 2295 w 8156794"/>
                <a:gd name="connsiteY3" fmla="*/ 1618086 h 2879270"/>
                <a:gd name="connsiteX4" fmla="*/ 767 w 8156794"/>
                <a:gd name="connsiteY4" fmla="*/ 147145 h 2879270"/>
                <a:gd name="connsiteX5" fmla="*/ 4068271 w 8156794"/>
                <a:gd name="connsiteY5" fmla="*/ 1566042 h 2879270"/>
                <a:gd name="connsiteX6" fmla="*/ 8156794 w 8156794"/>
                <a:gd name="connsiteY6" fmla="*/ 0 h 2879270"/>
                <a:gd name="connsiteX0" fmla="*/ 8156794 w 8156794"/>
                <a:gd name="connsiteY0" fmla="*/ 0 h 2973000"/>
                <a:gd name="connsiteX1" fmla="*/ 8156794 w 8156794"/>
                <a:gd name="connsiteY1" fmla="*/ 1673520 h 2973000"/>
                <a:gd name="connsiteX2" fmla="*/ 4134388 w 8156794"/>
                <a:gd name="connsiteY2" fmla="*/ 2972904 h 2973000"/>
                <a:gd name="connsiteX3" fmla="*/ 2295 w 8156794"/>
                <a:gd name="connsiteY3" fmla="*/ 1618086 h 2973000"/>
                <a:gd name="connsiteX4" fmla="*/ 767 w 8156794"/>
                <a:gd name="connsiteY4" fmla="*/ 147145 h 2973000"/>
                <a:gd name="connsiteX5" fmla="*/ 4068271 w 8156794"/>
                <a:gd name="connsiteY5" fmla="*/ 1566042 h 2973000"/>
                <a:gd name="connsiteX6" fmla="*/ 8156794 w 8156794"/>
                <a:gd name="connsiteY6" fmla="*/ 0 h 2973000"/>
                <a:gd name="connsiteX0" fmla="*/ 8156794 w 8156794"/>
                <a:gd name="connsiteY0" fmla="*/ 0 h 2973000"/>
                <a:gd name="connsiteX1" fmla="*/ 8156794 w 8156794"/>
                <a:gd name="connsiteY1" fmla="*/ 1673520 h 2973000"/>
                <a:gd name="connsiteX2" fmla="*/ 4134388 w 8156794"/>
                <a:gd name="connsiteY2" fmla="*/ 2972904 h 2973000"/>
                <a:gd name="connsiteX3" fmla="*/ 2295 w 8156794"/>
                <a:gd name="connsiteY3" fmla="*/ 1618086 h 2973000"/>
                <a:gd name="connsiteX4" fmla="*/ 767 w 8156794"/>
                <a:gd name="connsiteY4" fmla="*/ 147145 h 2973000"/>
                <a:gd name="connsiteX5" fmla="*/ 4068271 w 8156794"/>
                <a:gd name="connsiteY5" fmla="*/ 1566042 h 2973000"/>
                <a:gd name="connsiteX6" fmla="*/ 8156794 w 8156794"/>
                <a:gd name="connsiteY6" fmla="*/ 0 h 2973000"/>
                <a:gd name="connsiteX0" fmla="*/ 8156794 w 8156794"/>
                <a:gd name="connsiteY0" fmla="*/ 0 h 2973000"/>
                <a:gd name="connsiteX1" fmla="*/ 8156794 w 8156794"/>
                <a:gd name="connsiteY1" fmla="*/ 1673520 h 2973000"/>
                <a:gd name="connsiteX2" fmla="*/ 4134388 w 8156794"/>
                <a:gd name="connsiteY2" fmla="*/ 2972904 h 2973000"/>
                <a:gd name="connsiteX3" fmla="*/ 2295 w 8156794"/>
                <a:gd name="connsiteY3" fmla="*/ 1618086 h 2973000"/>
                <a:gd name="connsiteX4" fmla="*/ 767 w 8156794"/>
                <a:gd name="connsiteY4" fmla="*/ 147145 h 2973000"/>
                <a:gd name="connsiteX5" fmla="*/ 4068271 w 8156794"/>
                <a:gd name="connsiteY5" fmla="*/ 1566042 h 2973000"/>
                <a:gd name="connsiteX6" fmla="*/ 8156794 w 8156794"/>
                <a:gd name="connsiteY6" fmla="*/ 0 h 2973000"/>
                <a:gd name="connsiteX0" fmla="*/ 8156794 w 8156794"/>
                <a:gd name="connsiteY0" fmla="*/ 0 h 2973020"/>
                <a:gd name="connsiteX1" fmla="*/ 8156794 w 8156794"/>
                <a:gd name="connsiteY1" fmla="*/ 1673520 h 2973020"/>
                <a:gd name="connsiteX2" fmla="*/ 4134388 w 8156794"/>
                <a:gd name="connsiteY2" fmla="*/ 2972904 h 2973020"/>
                <a:gd name="connsiteX3" fmla="*/ 2295 w 8156794"/>
                <a:gd name="connsiteY3" fmla="*/ 1618086 h 2973020"/>
                <a:gd name="connsiteX4" fmla="*/ 767 w 8156794"/>
                <a:gd name="connsiteY4" fmla="*/ 147145 h 2973020"/>
                <a:gd name="connsiteX5" fmla="*/ 4068271 w 8156794"/>
                <a:gd name="connsiteY5" fmla="*/ 1566042 h 2973020"/>
                <a:gd name="connsiteX6" fmla="*/ 8156794 w 8156794"/>
                <a:gd name="connsiteY6" fmla="*/ 0 h 2973020"/>
                <a:gd name="connsiteX0" fmla="*/ 8156794 w 8156794"/>
                <a:gd name="connsiteY0" fmla="*/ 0 h 2973021"/>
                <a:gd name="connsiteX1" fmla="*/ 8156794 w 8156794"/>
                <a:gd name="connsiteY1" fmla="*/ 1673520 h 2973021"/>
                <a:gd name="connsiteX2" fmla="*/ 4134388 w 8156794"/>
                <a:gd name="connsiteY2" fmla="*/ 2972904 h 2973021"/>
                <a:gd name="connsiteX3" fmla="*/ 2295 w 8156794"/>
                <a:gd name="connsiteY3" fmla="*/ 1618086 h 2973021"/>
                <a:gd name="connsiteX4" fmla="*/ 767 w 8156794"/>
                <a:gd name="connsiteY4" fmla="*/ 147145 h 2973021"/>
                <a:gd name="connsiteX5" fmla="*/ 4068271 w 8156794"/>
                <a:gd name="connsiteY5" fmla="*/ 1566042 h 2973021"/>
                <a:gd name="connsiteX6" fmla="*/ 8156794 w 8156794"/>
                <a:gd name="connsiteY6" fmla="*/ 0 h 2973021"/>
                <a:gd name="connsiteX0" fmla="*/ 8156794 w 8156794"/>
                <a:gd name="connsiteY0" fmla="*/ 0 h 2973021"/>
                <a:gd name="connsiteX1" fmla="*/ 8156794 w 8156794"/>
                <a:gd name="connsiteY1" fmla="*/ 1673520 h 2973021"/>
                <a:gd name="connsiteX2" fmla="*/ 4134388 w 8156794"/>
                <a:gd name="connsiteY2" fmla="*/ 2972904 h 2973021"/>
                <a:gd name="connsiteX3" fmla="*/ 2295 w 8156794"/>
                <a:gd name="connsiteY3" fmla="*/ 1618086 h 2973021"/>
                <a:gd name="connsiteX4" fmla="*/ 767 w 8156794"/>
                <a:gd name="connsiteY4" fmla="*/ 147145 h 2973021"/>
                <a:gd name="connsiteX5" fmla="*/ 4068271 w 8156794"/>
                <a:gd name="connsiteY5" fmla="*/ 1566042 h 2973021"/>
                <a:gd name="connsiteX6" fmla="*/ 8156794 w 8156794"/>
                <a:gd name="connsiteY6" fmla="*/ 0 h 2973021"/>
                <a:gd name="connsiteX0" fmla="*/ 8156794 w 8156794"/>
                <a:gd name="connsiteY0" fmla="*/ 0 h 2973021"/>
                <a:gd name="connsiteX1" fmla="*/ 8156794 w 8156794"/>
                <a:gd name="connsiteY1" fmla="*/ 1673520 h 2973021"/>
                <a:gd name="connsiteX2" fmla="*/ 4134388 w 8156794"/>
                <a:gd name="connsiteY2" fmla="*/ 2972904 h 2973021"/>
                <a:gd name="connsiteX3" fmla="*/ 2295 w 8156794"/>
                <a:gd name="connsiteY3" fmla="*/ 1618086 h 2973021"/>
                <a:gd name="connsiteX4" fmla="*/ 767 w 8156794"/>
                <a:gd name="connsiteY4" fmla="*/ 147145 h 2973021"/>
                <a:gd name="connsiteX5" fmla="*/ 4068271 w 8156794"/>
                <a:gd name="connsiteY5" fmla="*/ 1566042 h 2973021"/>
                <a:gd name="connsiteX6" fmla="*/ 8156794 w 8156794"/>
                <a:gd name="connsiteY6" fmla="*/ 0 h 2973021"/>
                <a:gd name="connsiteX0" fmla="*/ 8156794 w 8156794"/>
                <a:gd name="connsiteY0" fmla="*/ 0 h 2973021"/>
                <a:gd name="connsiteX1" fmla="*/ 8156794 w 8156794"/>
                <a:gd name="connsiteY1" fmla="*/ 1673520 h 2973021"/>
                <a:gd name="connsiteX2" fmla="*/ 4134388 w 8156794"/>
                <a:gd name="connsiteY2" fmla="*/ 2972904 h 2973021"/>
                <a:gd name="connsiteX3" fmla="*/ 2295 w 8156794"/>
                <a:gd name="connsiteY3" fmla="*/ 1618086 h 2973021"/>
                <a:gd name="connsiteX4" fmla="*/ 767 w 8156794"/>
                <a:gd name="connsiteY4" fmla="*/ 147145 h 2973021"/>
                <a:gd name="connsiteX5" fmla="*/ 4068271 w 8156794"/>
                <a:gd name="connsiteY5" fmla="*/ 1566042 h 2973021"/>
                <a:gd name="connsiteX6" fmla="*/ 8156794 w 8156794"/>
                <a:gd name="connsiteY6" fmla="*/ 0 h 2973021"/>
                <a:gd name="connsiteX0" fmla="*/ 8156794 w 8156794"/>
                <a:gd name="connsiteY0" fmla="*/ 0 h 2973141"/>
                <a:gd name="connsiteX1" fmla="*/ 8156794 w 8156794"/>
                <a:gd name="connsiteY1" fmla="*/ 1673520 h 2973141"/>
                <a:gd name="connsiteX2" fmla="*/ 4134388 w 8156794"/>
                <a:gd name="connsiteY2" fmla="*/ 2972904 h 2973141"/>
                <a:gd name="connsiteX3" fmla="*/ 2295 w 8156794"/>
                <a:gd name="connsiteY3" fmla="*/ 1618086 h 2973141"/>
                <a:gd name="connsiteX4" fmla="*/ 767 w 8156794"/>
                <a:gd name="connsiteY4" fmla="*/ 147145 h 2973141"/>
                <a:gd name="connsiteX5" fmla="*/ 4068271 w 8156794"/>
                <a:gd name="connsiteY5" fmla="*/ 1566042 h 2973141"/>
                <a:gd name="connsiteX6" fmla="*/ 8156794 w 8156794"/>
                <a:gd name="connsiteY6" fmla="*/ 0 h 2973141"/>
                <a:gd name="connsiteX0" fmla="*/ 8156794 w 8156794"/>
                <a:gd name="connsiteY0" fmla="*/ 0 h 3066827"/>
                <a:gd name="connsiteX1" fmla="*/ 8156794 w 8156794"/>
                <a:gd name="connsiteY1" fmla="*/ 1673520 h 3066827"/>
                <a:gd name="connsiteX2" fmla="*/ 4123353 w 8156794"/>
                <a:gd name="connsiteY2" fmla="*/ 3066650 h 3066827"/>
                <a:gd name="connsiteX3" fmla="*/ 2295 w 8156794"/>
                <a:gd name="connsiteY3" fmla="*/ 1618086 h 3066827"/>
                <a:gd name="connsiteX4" fmla="*/ 767 w 8156794"/>
                <a:gd name="connsiteY4" fmla="*/ 147145 h 3066827"/>
                <a:gd name="connsiteX5" fmla="*/ 4068271 w 8156794"/>
                <a:gd name="connsiteY5" fmla="*/ 1566042 h 3066827"/>
                <a:gd name="connsiteX6" fmla="*/ 8156794 w 8156794"/>
                <a:gd name="connsiteY6" fmla="*/ 0 h 3066827"/>
                <a:gd name="connsiteX0" fmla="*/ 8123689 w 8156794"/>
                <a:gd name="connsiteY0" fmla="*/ 0 h 2999866"/>
                <a:gd name="connsiteX1" fmla="*/ 8156794 w 8156794"/>
                <a:gd name="connsiteY1" fmla="*/ 1606559 h 2999866"/>
                <a:gd name="connsiteX2" fmla="*/ 4123353 w 8156794"/>
                <a:gd name="connsiteY2" fmla="*/ 2999689 h 2999866"/>
                <a:gd name="connsiteX3" fmla="*/ 2295 w 8156794"/>
                <a:gd name="connsiteY3" fmla="*/ 1551125 h 2999866"/>
                <a:gd name="connsiteX4" fmla="*/ 767 w 8156794"/>
                <a:gd name="connsiteY4" fmla="*/ 80184 h 2999866"/>
                <a:gd name="connsiteX5" fmla="*/ 4068271 w 8156794"/>
                <a:gd name="connsiteY5" fmla="*/ 1499081 h 2999866"/>
                <a:gd name="connsiteX6" fmla="*/ 8123689 w 8156794"/>
                <a:gd name="connsiteY6" fmla="*/ 0 h 2999866"/>
                <a:gd name="connsiteX0" fmla="*/ 8167828 w 8167828"/>
                <a:gd name="connsiteY0" fmla="*/ 0 h 3026651"/>
                <a:gd name="connsiteX1" fmla="*/ 8156794 w 8167828"/>
                <a:gd name="connsiteY1" fmla="*/ 1633344 h 3026651"/>
                <a:gd name="connsiteX2" fmla="*/ 4123353 w 8167828"/>
                <a:gd name="connsiteY2" fmla="*/ 3026474 h 3026651"/>
                <a:gd name="connsiteX3" fmla="*/ 2295 w 8167828"/>
                <a:gd name="connsiteY3" fmla="*/ 1577910 h 3026651"/>
                <a:gd name="connsiteX4" fmla="*/ 767 w 8167828"/>
                <a:gd name="connsiteY4" fmla="*/ 106969 h 3026651"/>
                <a:gd name="connsiteX5" fmla="*/ 4068271 w 8167828"/>
                <a:gd name="connsiteY5" fmla="*/ 1525866 h 3026651"/>
                <a:gd name="connsiteX6" fmla="*/ 8167828 w 8167828"/>
                <a:gd name="connsiteY6" fmla="*/ 0 h 3026651"/>
                <a:gd name="connsiteX0" fmla="*/ 8167828 w 8167828"/>
                <a:gd name="connsiteY0" fmla="*/ 0 h 3027228"/>
                <a:gd name="connsiteX1" fmla="*/ 8145760 w 8167828"/>
                <a:gd name="connsiteY1" fmla="*/ 1686913 h 3027228"/>
                <a:gd name="connsiteX2" fmla="*/ 4123353 w 8167828"/>
                <a:gd name="connsiteY2" fmla="*/ 3026474 h 3027228"/>
                <a:gd name="connsiteX3" fmla="*/ 2295 w 8167828"/>
                <a:gd name="connsiteY3" fmla="*/ 1577910 h 3027228"/>
                <a:gd name="connsiteX4" fmla="*/ 767 w 8167828"/>
                <a:gd name="connsiteY4" fmla="*/ 106969 h 3027228"/>
                <a:gd name="connsiteX5" fmla="*/ 4068271 w 8167828"/>
                <a:gd name="connsiteY5" fmla="*/ 1525866 h 3027228"/>
                <a:gd name="connsiteX6" fmla="*/ 8167828 w 8167828"/>
                <a:gd name="connsiteY6" fmla="*/ 0 h 3027228"/>
                <a:gd name="connsiteX0" fmla="*/ 8156794 w 8156794"/>
                <a:gd name="connsiteY0" fmla="*/ 0 h 2933483"/>
                <a:gd name="connsiteX1" fmla="*/ 8145760 w 8156794"/>
                <a:gd name="connsiteY1" fmla="*/ 1593168 h 2933483"/>
                <a:gd name="connsiteX2" fmla="*/ 4123353 w 8156794"/>
                <a:gd name="connsiteY2" fmla="*/ 2932729 h 2933483"/>
                <a:gd name="connsiteX3" fmla="*/ 2295 w 8156794"/>
                <a:gd name="connsiteY3" fmla="*/ 1484165 h 2933483"/>
                <a:gd name="connsiteX4" fmla="*/ 767 w 8156794"/>
                <a:gd name="connsiteY4" fmla="*/ 13224 h 2933483"/>
                <a:gd name="connsiteX5" fmla="*/ 4068271 w 8156794"/>
                <a:gd name="connsiteY5" fmla="*/ 1432121 h 2933483"/>
                <a:gd name="connsiteX6" fmla="*/ 8156794 w 8156794"/>
                <a:gd name="connsiteY6" fmla="*/ 0 h 2933483"/>
                <a:gd name="connsiteX0" fmla="*/ 8156794 w 8156794"/>
                <a:gd name="connsiteY0" fmla="*/ 0 h 2933483"/>
                <a:gd name="connsiteX1" fmla="*/ 8145760 w 8156794"/>
                <a:gd name="connsiteY1" fmla="*/ 1593168 h 2933483"/>
                <a:gd name="connsiteX2" fmla="*/ 4123353 w 8156794"/>
                <a:gd name="connsiteY2" fmla="*/ 2932729 h 2933483"/>
                <a:gd name="connsiteX3" fmla="*/ 2295 w 8156794"/>
                <a:gd name="connsiteY3" fmla="*/ 1484165 h 2933483"/>
                <a:gd name="connsiteX4" fmla="*/ 767 w 8156794"/>
                <a:gd name="connsiteY4" fmla="*/ 13224 h 2933483"/>
                <a:gd name="connsiteX5" fmla="*/ 4068271 w 8156794"/>
                <a:gd name="connsiteY5" fmla="*/ 1432121 h 2933483"/>
                <a:gd name="connsiteX6" fmla="*/ 8156794 w 8156794"/>
                <a:gd name="connsiteY6" fmla="*/ 0 h 2933483"/>
                <a:gd name="connsiteX0" fmla="*/ 8123689 w 8145760"/>
                <a:gd name="connsiteY0" fmla="*/ 13560 h 2920259"/>
                <a:gd name="connsiteX1" fmla="*/ 8145760 w 8145760"/>
                <a:gd name="connsiteY1" fmla="*/ 1579944 h 2920259"/>
                <a:gd name="connsiteX2" fmla="*/ 4123353 w 8145760"/>
                <a:gd name="connsiteY2" fmla="*/ 2919505 h 2920259"/>
                <a:gd name="connsiteX3" fmla="*/ 2295 w 8145760"/>
                <a:gd name="connsiteY3" fmla="*/ 1470941 h 2920259"/>
                <a:gd name="connsiteX4" fmla="*/ 767 w 8145760"/>
                <a:gd name="connsiteY4" fmla="*/ 0 h 2920259"/>
                <a:gd name="connsiteX5" fmla="*/ 4068271 w 8145760"/>
                <a:gd name="connsiteY5" fmla="*/ 1418897 h 2920259"/>
                <a:gd name="connsiteX6" fmla="*/ 8123689 w 8145760"/>
                <a:gd name="connsiteY6" fmla="*/ 13560 h 2920259"/>
                <a:gd name="connsiteX0" fmla="*/ 8178863 w 8178863"/>
                <a:gd name="connsiteY0" fmla="*/ 26952 h 2920259"/>
                <a:gd name="connsiteX1" fmla="*/ 8145760 w 8178863"/>
                <a:gd name="connsiteY1" fmla="*/ 1579944 h 2920259"/>
                <a:gd name="connsiteX2" fmla="*/ 4123353 w 8178863"/>
                <a:gd name="connsiteY2" fmla="*/ 2919505 h 2920259"/>
                <a:gd name="connsiteX3" fmla="*/ 2295 w 8178863"/>
                <a:gd name="connsiteY3" fmla="*/ 1470941 h 2920259"/>
                <a:gd name="connsiteX4" fmla="*/ 767 w 8178863"/>
                <a:gd name="connsiteY4" fmla="*/ 0 h 2920259"/>
                <a:gd name="connsiteX5" fmla="*/ 4068271 w 8178863"/>
                <a:gd name="connsiteY5" fmla="*/ 1418897 h 2920259"/>
                <a:gd name="connsiteX6" fmla="*/ 8178863 w 8178863"/>
                <a:gd name="connsiteY6" fmla="*/ 26952 h 2920259"/>
                <a:gd name="connsiteX0" fmla="*/ 8167827 w 8167827"/>
                <a:gd name="connsiteY0" fmla="*/ 40343 h 2920259"/>
                <a:gd name="connsiteX1" fmla="*/ 8145760 w 8167827"/>
                <a:gd name="connsiteY1" fmla="*/ 1579944 h 2920259"/>
                <a:gd name="connsiteX2" fmla="*/ 4123353 w 8167827"/>
                <a:gd name="connsiteY2" fmla="*/ 2919505 h 2920259"/>
                <a:gd name="connsiteX3" fmla="*/ 2295 w 8167827"/>
                <a:gd name="connsiteY3" fmla="*/ 1470941 h 2920259"/>
                <a:gd name="connsiteX4" fmla="*/ 767 w 8167827"/>
                <a:gd name="connsiteY4" fmla="*/ 0 h 2920259"/>
                <a:gd name="connsiteX5" fmla="*/ 4068271 w 8167827"/>
                <a:gd name="connsiteY5" fmla="*/ 1418897 h 2920259"/>
                <a:gd name="connsiteX6" fmla="*/ 8167827 w 8167827"/>
                <a:gd name="connsiteY6" fmla="*/ 40343 h 2920259"/>
                <a:gd name="connsiteX0" fmla="*/ 8123687 w 8145760"/>
                <a:gd name="connsiteY0" fmla="*/ 53735 h 2920259"/>
                <a:gd name="connsiteX1" fmla="*/ 8145760 w 8145760"/>
                <a:gd name="connsiteY1" fmla="*/ 1579944 h 2920259"/>
                <a:gd name="connsiteX2" fmla="*/ 4123353 w 8145760"/>
                <a:gd name="connsiteY2" fmla="*/ 2919505 h 2920259"/>
                <a:gd name="connsiteX3" fmla="*/ 2295 w 8145760"/>
                <a:gd name="connsiteY3" fmla="*/ 1470941 h 2920259"/>
                <a:gd name="connsiteX4" fmla="*/ 767 w 8145760"/>
                <a:gd name="connsiteY4" fmla="*/ 0 h 2920259"/>
                <a:gd name="connsiteX5" fmla="*/ 4068271 w 8145760"/>
                <a:gd name="connsiteY5" fmla="*/ 1418897 h 2920259"/>
                <a:gd name="connsiteX6" fmla="*/ 8123687 w 8145760"/>
                <a:gd name="connsiteY6" fmla="*/ 53735 h 2920259"/>
                <a:gd name="connsiteX0" fmla="*/ 8161918 w 8161918"/>
                <a:gd name="connsiteY0" fmla="*/ 0 h 2943855"/>
                <a:gd name="connsiteX1" fmla="*/ 8145760 w 8161918"/>
                <a:gd name="connsiteY1" fmla="*/ 1603540 h 2943855"/>
                <a:gd name="connsiteX2" fmla="*/ 4123353 w 8161918"/>
                <a:gd name="connsiteY2" fmla="*/ 2943101 h 2943855"/>
                <a:gd name="connsiteX3" fmla="*/ 2295 w 8161918"/>
                <a:gd name="connsiteY3" fmla="*/ 1494537 h 2943855"/>
                <a:gd name="connsiteX4" fmla="*/ 767 w 8161918"/>
                <a:gd name="connsiteY4" fmla="*/ 23596 h 2943855"/>
                <a:gd name="connsiteX5" fmla="*/ 4068271 w 8161918"/>
                <a:gd name="connsiteY5" fmla="*/ 1442493 h 2943855"/>
                <a:gd name="connsiteX6" fmla="*/ 8161918 w 8161918"/>
                <a:gd name="connsiteY6" fmla="*/ 0 h 2943855"/>
                <a:gd name="connsiteX0" fmla="*/ 8144926 w 8145760"/>
                <a:gd name="connsiteY0" fmla="*/ 43424 h 2920259"/>
                <a:gd name="connsiteX1" fmla="*/ 8145760 w 8145760"/>
                <a:gd name="connsiteY1" fmla="*/ 1579944 h 2920259"/>
                <a:gd name="connsiteX2" fmla="*/ 4123353 w 8145760"/>
                <a:gd name="connsiteY2" fmla="*/ 2919505 h 2920259"/>
                <a:gd name="connsiteX3" fmla="*/ 2295 w 8145760"/>
                <a:gd name="connsiteY3" fmla="*/ 1470941 h 2920259"/>
                <a:gd name="connsiteX4" fmla="*/ 767 w 8145760"/>
                <a:gd name="connsiteY4" fmla="*/ 0 h 2920259"/>
                <a:gd name="connsiteX5" fmla="*/ 4068271 w 8145760"/>
                <a:gd name="connsiteY5" fmla="*/ 1418897 h 2920259"/>
                <a:gd name="connsiteX6" fmla="*/ 8144926 w 8145760"/>
                <a:gd name="connsiteY6" fmla="*/ 43424 h 2920259"/>
                <a:gd name="connsiteX0" fmla="*/ 8161918 w 8161918"/>
                <a:gd name="connsiteY0" fmla="*/ 0 h 2959321"/>
                <a:gd name="connsiteX1" fmla="*/ 8145760 w 8161918"/>
                <a:gd name="connsiteY1" fmla="*/ 1619006 h 2959321"/>
                <a:gd name="connsiteX2" fmla="*/ 4123353 w 8161918"/>
                <a:gd name="connsiteY2" fmla="*/ 2958567 h 2959321"/>
                <a:gd name="connsiteX3" fmla="*/ 2295 w 8161918"/>
                <a:gd name="connsiteY3" fmla="*/ 1510003 h 2959321"/>
                <a:gd name="connsiteX4" fmla="*/ 767 w 8161918"/>
                <a:gd name="connsiteY4" fmla="*/ 39062 h 2959321"/>
                <a:gd name="connsiteX5" fmla="*/ 4068271 w 8161918"/>
                <a:gd name="connsiteY5" fmla="*/ 1457959 h 2959321"/>
                <a:gd name="connsiteX6" fmla="*/ 8161918 w 8161918"/>
                <a:gd name="connsiteY6" fmla="*/ 0 h 2959321"/>
                <a:gd name="connsiteX0" fmla="*/ 8161918 w 8162752"/>
                <a:gd name="connsiteY0" fmla="*/ 0 h 2959488"/>
                <a:gd name="connsiteX1" fmla="*/ 8162752 w 8162752"/>
                <a:gd name="connsiteY1" fmla="*/ 1629317 h 2959488"/>
                <a:gd name="connsiteX2" fmla="*/ 4123353 w 8162752"/>
                <a:gd name="connsiteY2" fmla="*/ 2958567 h 2959488"/>
                <a:gd name="connsiteX3" fmla="*/ 2295 w 8162752"/>
                <a:gd name="connsiteY3" fmla="*/ 1510003 h 2959488"/>
                <a:gd name="connsiteX4" fmla="*/ 767 w 8162752"/>
                <a:gd name="connsiteY4" fmla="*/ 39062 h 2959488"/>
                <a:gd name="connsiteX5" fmla="*/ 4068271 w 8162752"/>
                <a:gd name="connsiteY5" fmla="*/ 1457959 h 2959488"/>
                <a:gd name="connsiteX6" fmla="*/ 8161918 w 8162752"/>
                <a:gd name="connsiteY6" fmla="*/ 0 h 2959488"/>
                <a:gd name="connsiteX0" fmla="*/ 8165930 w 8166764"/>
                <a:gd name="connsiteY0" fmla="*/ 7337 h 2966825"/>
                <a:gd name="connsiteX1" fmla="*/ 8166764 w 8166764"/>
                <a:gd name="connsiteY1" fmla="*/ 1636654 h 2966825"/>
                <a:gd name="connsiteX2" fmla="*/ 4127365 w 8166764"/>
                <a:gd name="connsiteY2" fmla="*/ 2965904 h 2966825"/>
                <a:gd name="connsiteX3" fmla="*/ 6307 w 8166764"/>
                <a:gd name="connsiteY3" fmla="*/ 1517340 h 2966825"/>
                <a:gd name="connsiteX4" fmla="*/ 532 w 8166764"/>
                <a:gd name="connsiteY4" fmla="*/ 0 h 2966825"/>
                <a:gd name="connsiteX5" fmla="*/ 4072283 w 8166764"/>
                <a:gd name="connsiteY5" fmla="*/ 1465296 h 2966825"/>
                <a:gd name="connsiteX6" fmla="*/ 8165930 w 8166764"/>
                <a:gd name="connsiteY6" fmla="*/ 7337 h 2966825"/>
                <a:gd name="connsiteX0" fmla="*/ 8168119 w 8168953"/>
                <a:gd name="connsiteY0" fmla="*/ 7337 h 2966682"/>
                <a:gd name="connsiteX1" fmla="*/ 8168953 w 8168953"/>
                <a:gd name="connsiteY1" fmla="*/ 1636654 h 2966682"/>
                <a:gd name="connsiteX2" fmla="*/ 4129554 w 8168953"/>
                <a:gd name="connsiteY2" fmla="*/ 2965904 h 2966682"/>
                <a:gd name="connsiteX3" fmla="*/ 0 w 8168953"/>
                <a:gd name="connsiteY3" fmla="*/ 1527651 h 2966682"/>
                <a:gd name="connsiteX4" fmla="*/ 2721 w 8168953"/>
                <a:gd name="connsiteY4" fmla="*/ 0 h 2966682"/>
                <a:gd name="connsiteX5" fmla="*/ 4074472 w 8168953"/>
                <a:gd name="connsiteY5" fmla="*/ 1465296 h 2966682"/>
                <a:gd name="connsiteX6" fmla="*/ 8168119 w 8168953"/>
                <a:gd name="connsiteY6" fmla="*/ 7337 h 2966682"/>
                <a:gd name="connsiteX0" fmla="*/ 8168119 w 8168953"/>
                <a:gd name="connsiteY0" fmla="*/ 7337 h 3100377"/>
                <a:gd name="connsiteX1" fmla="*/ 8168953 w 8168953"/>
                <a:gd name="connsiteY1" fmla="*/ 1636654 h 3100377"/>
                <a:gd name="connsiteX2" fmla="*/ 4118520 w 8168953"/>
                <a:gd name="connsiteY2" fmla="*/ 3099826 h 3100377"/>
                <a:gd name="connsiteX3" fmla="*/ 0 w 8168953"/>
                <a:gd name="connsiteY3" fmla="*/ 1527651 h 3100377"/>
                <a:gd name="connsiteX4" fmla="*/ 2721 w 8168953"/>
                <a:gd name="connsiteY4" fmla="*/ 0 h 3100377"/>
                <a:gd name="connsiteX5" fmla="*/ 4074472 w 8168953"/>
                <a:gd name="connsiteY5" fmla="*/ 1465296 h 3100377"/>
                <a:gd name="connsiteX6" fmla="*/ 8168119 w 8168953"/>
                <a:gd name="connsiteY6" fmla="*/ 7337 h 3100377"/>
                <a:gd name="connsiteX0" fmla="*/ 8168119 w 8168953"/>
                <a:gd name="connsiteY0" fmla="*/ 7337 h 3100429"/>
                <a:gd name="connsiteX1" fmla="*/ 8168953 w 8168953"/>
                <a:gd name="connsiteY1" fmla="*/ 1636654 h 3100429"/>
                <a:gd name="connsiteX2" fmla="*/ 4118520 w 8168953"/>
                <a:gd name="connsiteY2" fmla="*/ 3099826 h 3100429"/>
                <a:gd name="connsiteX3" fmla="*/ 0 w 8168953"/>
                <a:gd name="connsiteY3" fmla="*/ 1527651 h 3100429"/>
                <a:gd name="connsiteX4" fmla="*/ 2721 w 8168953"/>
                <a:gd name="connsiteY4" fmla="*/ 0 h 3100429"/>
                <a:gd name="connsiteX5" fmla="*/ 4074472 w 8168953"/>
                <a:gd name="connsiteY5" fmla="*/ 1465296 h 3100429"/>
                <a:gd name="connsiteX6" fmla="*/ 8168119 w 8168953"/>
                <a:gd name="connsiteY6" fmla="*/ 7337 h 3100429"/>
                <a:gd name="connsiteX0" fmla="*/ 8165849 w 8166683"/>
                <a:gd name="connsiteY0" fmla="*/ 7337 h 3099826"/>
                <a:gd name="connsiteX1" fmla="*/ 8166683 w 8166683"/>
                <a:gd name="connsiteY1" fmla="*/ 1636654 h 3099826"/>
                <a:gd name="connsiteX2" fmla="*/ 4116250 w 8166683"/>
                <a:gd name="connsiteY2" fmla="*/ 3099826 h 3099826"/>
                <a:gd name="connsiteX3" fmla="*/ 8764 w 8166683"/>
                <a:gd name="connsiteY3" fmla="*/ 1634789 h 3099826"/>
                <a:gd name="connsiteX4" fmla="*/ 451 w 8166683"/>
                <a:gd name="connsiteY4" fmla="*/ 0 h 3099826"/>
                <a:gd name="connsiteX5" fmla="*/ 4072202 w 8166683"/>
                <a:gd name="connsiteY5" fmla="*/ 1465296 h 3099826"/>
                <a:gd name="connsiteX6" fmla="*/ 8165849 w 8166683"/>
                <a:gd name="connsiteY6" fmla="*/ 7337 h 3099826"/>
                <a:gd name="connsiteX0" fmla="*/ 8165849 w 8166683"/>
                <a:gd name="connsiteY0" fmla="*/ 7337 h 3099826"/>
                <a:gd name="connsiteX1" fmla="*/ 8166683 w 8166683"/>
                <a:gd name="connsiteY1" fmla="*/ 1636654 h 3099826"/>
                <a:gd name="connsiteX2" fmla="*/ 4116250 w 8166683"/>
                <a:gd name="connsiteY2" fmla="*/ 3099826 h 3099826"/>
                <a:gd name="connsiteX3" fmla="*/ 8764 w 8166683"/>
                <a:gd name="connsiteY3" fmla="*/ 1634789 h 3099826"/>
                <a:gd name="connsiteX4" fmla="*/ 451 w 8166683"/>
                <a:gd name="connsiteY4" fmla="*/ 0 h 3099826"/>
                <a:gd name="connsiteX5" fmla="*/ 4072202 w 8166683"/>
                <a:gd name="connsiteY5" fmla="*/ 1465296 h 3099826"/>
                <a:gd name="connsiteX6" fmla="*/ 8165849 w 8166683"/>
                <a:gd name="connsiteY6" fmla="*/ 7337 h 3099826"/>
                <a:gd name="connsiteX0" fmla="*/ 8165849 w 8166683"/>
                <a:gd name="connsiteY0" fmla="*/ 7337 h 3099826"/>
                <a:gd name="connsiteX1" fmla="*/ 8166683 w 8166683"/>
                <a:gd name="connsiteY1" fmla="*/ 1636654 h 3099826"/>
                <a:gd name="connsiteX2" fmla="*/ 4116250 w 8166683"/>
                <a:gd name="connsiteY2" fmla="*/ 3099826 h 3099826"/>
                <a:gd name="connsiteX3" fmla="*/ 8764 w 8166683"/>
                <a:gd name="connsiteY3" fmla="*/ 1634789 h 3099826"/>
                <a:gd name="connsiteX4" fmla="*/ 451 w 8166683"/>
                <a:gd name="connsiteY4" fmla="*/ 0 h 3099826"/>
                <a:gd name="connsiteX5" fmla="*/ 4061168 w 8166683"/>
                <a:gd name="connsiteY5" fmla="*/ 1438511 h 3099826"/>
                <a:gd name="connsiteX6" fmla="*/ 8165849 w 8166683"/>
                <a:gd name="connsiteY6" fmla="*/ 7337 h 3099826"/>
                <a:gd name="connsiteX0" fmla="*/ 8165849 w 8166683"/>
                <a:gd name="connsiteY0" fmla="*/ 7337 h 3099826"/>
                <a:gd name="connsiteX1" fmla="*/ 8166683 w 8166683"/>
                <a:gd name="connsiteY1" fmla="*/ 1636654 h 3099826"/>
                <a:gd name="connsiteX2" fmla="*/ 4116250 w 8166683"/>
                <a:gd name="connsiteY2" fmla="*/ 3099826 h 3099826"/>
                <a:gd name="connsiteX3" fmla="*/ 8764 w 8166683"/>
                <a:gd name="connsiteY3" fmla="*/ 1634789 h 3099826"/>
                <a:gd name="connsiteX4" fmla="*/ 451 w 8166683"/>
                <a:gd name="connsiteY4" fmla="*/ 0 h 3099826"/>
                <a:gd name="connsiteX5" fmla="*/ 4061168 w 8166683"/>
                <a:gd name="connsiteY5" fmla="*/ 1438511 h 3099826"/>
                <a:gd name="connsiteX6" fmla="*/ 8165849 w 8166683"/>
                <a:gd name="connsiteY6" fmla="*/ 7337 h 30998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8166683" h="3099826">
                  <a:moveTo>
                    <a:pt x="8165849" y="7337"/>
                  </a:moveTo>
                  <a:lnTo>
                    <a:pt x="8166683" y="1636654"/>
                  </a:lnTo>
                  <a:cubicBezTo>
                    <a:pt x="7917761" y="2728489"/>
                    <a:pt x="5475903" y="3100137"/>
                    <a:pt x="4116250" y="3099826"/>
                  </a:cubicBezTo>
                  <a:cubicBezTo>
                    <a:pt x="2756597" y="3099515"/>
                    <a:pt x="245424" y="2744647"/>
                    <a:pt x="8764" y="1634789"/>
                  </a:cubicBezTo>
                  <a:cubicBezTo>
                    <a:pt x="11928" y="1215900"/>
                    <a:pt x="-2713" y="418889"/>
                    <a:pt x="451" y="0"/>
                  </a:cubicBezTo>
                  <a:cubicBezTo>
                    <a:pt x="385485" y="953840"/>
                    <a:pt x="2700268" y="1437288"/>
                    <a:pt x="4061168" y="1438511"/>
                  </a:cubicBezTo>
                  <a:cubicBezTo>
                    <a:pt x="5422068" y="1439734"/>
                    <a:pt x="7793228" y="1089449"/>
                    <a:pt x="8165849" y="7337"/>
                  </a:cubicBezTo>
                  <a:close/>
                </a:path>
              </a:pathLst>
            </a:custGeom>
            <a:gradFill>
              <a:gsLst>
                <a:gs pos="0">
                  <a:srgbClr val="B8C2C9"/>
                </a:gs>
                <a:gs pos="21000">
                  <a:schemeClr val="bg1"/>
                </a:gs>
                <a:gs pos="60000">
                  <a:srgbClr val="D6DCE0"/>
                </a:gs>
                <a:gs pos="100000">
                  <a:srgbClr val="B8C2C9"/>
                </a:gs>
              </a:gsLst>
              <a:lin ang="0" scaled="0"/>
            </a:gra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                   </a:t>
              </a:r>
            </a:p>
          </p:txBody>
        </p:sp>
        <p:sp>
          <p:nvSpPr>
            <p:cNvPr id="270" name="Oval 269">
              <a:extLst>
                <a:ext uri="{FF2B5EF4-FFF2-40B4-BE49-F238E27FC236}">
                  <a16:creationId xmlns:a16="http://schemas.microsoft.com/office/drawing/2014/main" id="{04CD2449-396B-2060-D684-89E27ABC79A8}"/>
                </a:ext>
              </a:extLst>
            </p:cNvPr>
            <p:cNvSpPr/>
            <p:nvPr/>
          </p:nvSpPr>
          <p:spPr>
            <a:xfrm>
              <a:off x="7494729" y="2774731"/>
              <a:ext cx="1480163" cy="579140"/>
            </a:xfrm>
            <a:prstGeom prst="ellipse">
              <a:avLst/>
            </a:prstGeom>
            <a:solidFill>
              <a:srgbClr val="B8C2C9"/>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              </a:t>
              </a:r>
            </a:p>
          </p:txBody>
        </p:sp>
        <p:grpSp>
          <p:nvGrpSpPr>
            <p:cNvPr id="271" name="Group 270">
              <a:extLst>
                <a:ext uri="{FF2B5EF4-FFF2-40B4-BE49-F238E27FC236}">
                  <a16:creationId xmlns:a16="http://schemas.microsoft.com/office/drawing/2014/main" id="{5BBF07E9-EF4C-3DF0-91AA-B099B9589AFD}"/>
                </a:ext>
              </a:extLst>
            </p:cNvPr>
            <p:cNvGrpSpPr/>
            <p:nvPr/>
          </p:nvGrpSpPr>
          <p:grpSpPr>
            <a:xfrm>
              <a:off x="7713663" y="2848339"/>
              <a:ext cx="1042107" cy="425543"/>
              <a:chOff x="7786941" y="2884917"/>
              <a:chExt cx="897649" cy="353919"/>
            </a:xfrm>
          </p:grpSpPr>
          <p:sp>
            <p:nvSpPr>
              <p:cNvPr id="272" name="Freeform 198">
                <a:extLst>
                  <a:ext uri="{FF2B5EF4-FFF2-40B4-BE49-F238E27FC236}">
                    <a16:creationId xmlns:a16="http://schemas.microsoft.com/office/drawing/2014/main" id="{DC575ABD-F6E6-4BF1-F2F6-70E1D81B946F}"/>
                  </a:ext>
                </a:extLst>
              </p:cNvPr>
              <p:cNvSpPr/>
              <p:nvPr/>
            </p:nvSpPr>
            <p:spPr>
              <a:xfrm>
                <a:off x="7811770" y="2884917"/>
                <a:ext cx="849158" cy="198115"/>
              </a:xfrm>
              <a:custGeom>
                <a:avLst/>
                <a:gdLst>
                  <a:gd name="connsiteX0" fmla="*/ 3725333 w 4588933"/>
                  <a:gd name="connsiteY0" fmla="*/ 0 h 1049866"/>
                  <a:gd name="connsiteX1" fmla="*/ 4588933 w 4588933"/>
                  <a:gd name="connsiteY1" fmla="*/ 270933 h 1049866"/>
                  <a:gd name="connsiteX2" fmla="*/ 3962400 w 4588933"/>
                  <a:gd name="connsiteY2" fmla="*/ 541866 h 1049866"/>
                  <a:gd name="connsiteX3" fmla="*/ 3742267 w 4588933"/>
                  <a:gd name="connsiteY3" fmla="*/ 457200 h 1049866"/>
                  <a:gd name="connsiteX4" fmla="*/ 2269067 w 4588933"/>
                  <a:gd name="connsiteY4" fmla="*/ 1049866 h 1049866"/>
                  <a:gd name="connsiteX5" fmla="*/ 880533 w 4588933"/>
                  <a:gd name="connsiteY5" fmla="*/ 457200 h 1049866"/>
                  <a:gd name="connsiteX6" fmla="*/ 592667 w 4588933"/>
                  <a:gd name="connsiteY6" fmla="*/ 541866 h 1049866"/>
                  <a:gd name="connsiteX7" fmla="*/ 0 w 4588933"/>
                  <a:gd name="connsiteY7" fmla="*/ 254000 h 1049866"/>
                  <a:gd name="connsiteX8" fmla="*/ 880533 w 4588933"/>
                  <a:gd name="connsiteY8" fmla="*/ 16933 h 1049866"/>
                  <a:gd name="connsiteX9" fmla="*/ 2302933 w 4588933"/>
                  <a:gd name="connsiteY9" fmla="*/ 626533 h 1049866"/>
                  <a:gd name="connsiteX10" fmla="*/ 3725333 w 4588933"/>
                  <a:gd name="connsiteY10" fmla="*/ 0 h 1049866"/>
                  <a:gd name="connsiteX0" fmla="*/ 3725333 w 4641485"/>
                  <a:gd name="connsiteY0" fmla="*/ 0 h 1049866"/>
                  <a:gd name="connsiteX1" fmla="*/ 4641485 w 4641485"/>
                  <a:gd name="connsiteY1" fmla="*/ 239402 h 1049866"/>
                  <a:gd name="connsiteX2" fmla="*/ 3962400 w 4641485"/>
                  <a:gd name="connsiteY2" fmla="*/ 541866 h 1049866"/>
                  <a:gd name="connsiteX3" fmla="*/ 3742267 w 4641485"/>
                  <a:gd name="connsiteY3" fmla="*/ 457200 h 1049866"/>
                  <a:gd name="connsiteX4" fmla="*/ 2269067 w 4641485"/>
                  <a:gd name="connsiteY4" fmla="*/ 1049866 h 1049866"/>
                  <a:gd name="connsiteX5" fmla="*/ 880533 w 4641485"/>
                  <a:gd name="connsiteY5" fmla="*/ 457200 h 1049866"/>
                  <a:gd name="connsiteX6" fmla="*/ 592667 w 4641485"/>
                  <a:gd name="connsiteY6" fmla="*/ 541866 h 1049866"/>
                  <a:gd name="connsiteX7" fmla="*/ 0 w 4641485"/>
                  <a:gd name="connsiteY7" fmla="*/ 254000 h 1049866"/>
                  <a:gd name="connsiteX8" fmla="*/ 880533 w 4641485"/>
                  <a:gd name="connsiteY8" fmla="*/ 16933 h 1049866"/>
                  <a:gd name="connsiteX9" fmla="*/ 2302933 w 4641485"/>
                  <a:gd name="connsiteY9" fmla="*/ 626533 h 1049866"/>
                  <a:gd name="connsiteX10" fmla="*/ 3725333 w 4641485"/>
                  <a:gd name="connsiteY10" fmla="*/ 0 h 1049866"/>
                  <a:gd name="connsiteX0" fmla="*/ 3756864 w 4673016"/>
                  <a:gd name="connsiteY0" fmla="*/ 0 h 1049866"/>
                  <a:gd name="connsiteX1" fmla="*/ 4673016 w 4673016"/>
                  <a:gd name="connsiteY1" fmla="*/ 239402 h 1049866"/>
                  <a:gd name="connsiteX2" fmla="*/ 3993931 w 4673016"/>
                  <a:gd name="connsiteY2" fmla="*/ 541866 h 1049866"/>
                  <a:gd name="connsiteX3" fmla="*/ 3773798 w 4673016"/>
                  <a:gd name="connsiteY3" fmla="*/ 457200 h 1049866"/>
                  <a:gd name="connsiteX4" fmla="*/ 2300598 w 4673016"/>
                  <a:gd name="connsiteY4" fmla="*/ 1049866 h 1049866"/>
                  <a:gd name="connsiteX5" fmla="*/ 912064 w 4673016"/>
                  <a:gd name="connsiteY5" fmla="*/ 457200 h 1049866"/>
                  <a:gd name="connsiteX6" fmla="*/ 624198 w 4673016"/>
                  <a:gd name="connsiteY6" fmla="*/ 541866 h 1049866"/>
                  <a:gd name="connsiteX7" fmla="*/ 0 w 4673016"/>
                  <a:gd name="connsiteY7" fmla="*/ 232979 h 1049866"/>
                  <a:gd name="connsiteX8" fmla="*/ 912064 w 4673016"/>
                  <a:gd name="connsiteY8" fmla="*/ 16933 h 1049866"/>
                  <a:gd name="connsiteX9" fmla="*/ 2334464 w 4673016"/>
                  <a:gd name="connsiteY9" fmla="*/ 626533 h 1049866"/>
                  <a:gd name="connsiteX10" fmla="*/ 3756864 w 4673016"/>
                  <a:gd name="connsiteY10" fmla="*/ 0 h 1049866"/>
                  <a:gd name="connsiteX0" fmla="*/ 3756864 w 4673016"/>
                  <a:gd name="connsiteY0" fmla="*/ 0 h 1049866"/>
                  <a:gd name="connsiteX1" fmla="*/ 4673016 w 4673016"/>
                  <a:gd name="connsiteY1" fmla="*/ 239402 h 1049866"/>
                  <a:gd name="connsiteX2" fmla="*/ 3993931 w 4673016"/>
                  <a:gd name="connsiteY2" fmla="*/ 541866 h 1049866"/>
                  <a:gd name="connsiteX3" fmla="*/ 3784308 w 4673016"/>
                  <a:gd name="connsiteY3" fmla="*/ 404648 h 1049866"/>
                  <a:gd name="connsiteX4" fmla="*/ 2300598 w 4673016"/>
                  <a:gd name="connsiteY4" fmla="*/ 1049866 h 1049866"/>
                  <a:gd name="connsiteX5" fmla="*/ 912064 w 4673016"/>
                  <a:gd name="connsiteY5" fmla="*/ 457200 h 1049866"/>
                  <a:gd name="connsiteX6" fmla="*/ 624198 w 4673016"/>
                  <a:gd name="connsiteY6" fmla="*/ 541866 h 1049866"/>
                  <a:gd name="connsiteX7" fmla="*/ 0 w 4673016"/>
                  <a:gd name="connsiteY7" fmla="*/ 232979 h 1049866"/>
                  <a:gd name="connsiteX8" fmla="*/ 912064 w 4673016"/>
                  <a:gd name="connsiteY8" fmla="*/ 16933 h 1049866"/>
                  <a:gd name="connsiteX9" fmla="*/ 2334464 w 4673016"/>
                  <a:gd name="connsiteY9" fmla="*/ 626533 h 1049866"/>
                  <a:gd name="connsiteX10" fmla="*/ 3756864 w 4673016"/>
                  <a:gd name="connsiteY10" fmla="*/ 0 h 1049866"/>
                  <a:gd name="connsiteX0" fmla="*/ 3756864 w 4673016"/>
                  <a:gd name="connsiteY0" fmla="*/ 0 h 1049866"/>
                  <a:gd name="connsiteX1" fmla="*/ 4673016 w 4673016"/>
                  <a:gd name="connsiteY1" fmla="*/ 239402 h 1049866"/>
                  <a:gd name="connsiteX2" fmla="*/ 3993931 w 4673016"/>
                  <a:gd name="connsiteY2" fmla="*/ 541866 h 1049866"/>
                  <a:gd name="connsiteX3" fmla="*/ 3794818 w 4673016"/>
                  <a:gd name="connsiteY3" fmla="*/ 436179 h 1049866"/>
                  <a:gd name="connsiteX4" fmla="*/ 2300598 w 4673016"/>
                  <a:gd name="connsiteY4" fmla="*/ 1049866 h 1049866"/>
                  <a:gd name="connsiteX5" fmla="*/ 912064 w 4673016"/>
                  <a:gd name="connsiteY5" fmla="*/ 457200 h 1049866"/>
                  <a:gd name="connsiteX6" fmla="*/ 624198 w 4673016"/>
                  <a:gd name="connsiteY6" fmla="*/ 541866 h 1049866"/>
                  <a:gd name="connsiteX7" fmla="*/ 0 w 4673016"/>
                  <a:gd name="connsiteY7" fmla="*/ 232979 h 1049866"/>
                  <a:gd name="connsiteX8" fmla="*/ 912064 w 4673016"/>
                  <a:gd name="connsiteY8" fmla="*/ 16933 h 1049866"/>
                  <a:gd name="connsiteX9" fmla="*/ 2334464 w 4673016"/>
                  <a:gd name="connsiteY9" fmla="*/ 626533 h 1049866"/>
                  <a:gd name="connsiteX10" fmla="*/ 3756864 w 4673016"/>
                  <a:gd name="connsiteY10" fmla="*/ 0 h 1049866"/>
                  <a:gd name="connsiteX0" fmla="*/ 3756864 w 4673016"/>
                  <a:gd name="connsiteY0" fmla="*/ 0 h 1049866"/>
                  <a:gd name="connsiteX1" fmla="*/ 4673016 w 4673016"/>
                  <a:gd name="connsiteY1" fmla="*/ 239402 h 1049866"/>
                  <a:gd name="connsiteX2" fmla="*/ 3993931 w 4673016"/>
                  <a:gd name="connsiteY2" fmla="*/ 541866 h 1049866"/>
                  <a:gd name="connsiteX3" fmla="*/ 3794818 w 4673016"/>
                  <a:gd name="connsiteY3" fmla="*/ 436179 h 1049866"/>
                  <a:gd name="connsiteX4" fmla="*/ 2300598 w 4673016"/>
                  <a:gd name="connsiteY4" fmla="*/ 1049866 h 1049866"/>
                  <a:gd name="connsiteX5" fmla="*/ 912064 w 4673016"/>
                  <a:gd name="connsiteY5" fmla="*/ 457200 h 1049866"/>
                  <a:gd name="connsiteX6" fmla="*/ 624198 w 4673016"/>
                  <a:gd name="connsiteY6" fmla="*/ 541866 h 1049866"/>
                  <a:gd name="connsiteX7" fmla="*/ 0 w 4673016"/>
                  <a:gd name="connsiteY7" fmla="*/ 232979 h 1049866"/>
                  <a:gd name="connsiteX8" fmla="*/ 912064 w 4673016"/>
                  <a:gd name="connsiteY8" fmla="*/ 16933 h 1049866"/>
                  <a:gd name="connsiteX9" fmla="*/ 2323954 w 4673016"/>
                  <a:gd name="connsiteY9" fmla="*/ 616023 h 1049866"/>
                  <a:gd name="connsiteX10" fmla="*/ 3756864 w 4673016"/>
                  <a:gd name="connsiteY10" fmla="*/ 0 h 1049866"/>
                  <a:gd name="connsiteX0" fmla="*/ 3756864 w 4673016"/>
                  <a:gd name="connsiteY0" fmla="*/ 0 h 1049866"/>
                  <a:gd name="connsiteX1" fmla="*/ 4673016 w 4673016"/>
                  <a:gd name="connsiteY1" fmla="*/ 239402 h 1049866"/>
                  <a:gd name="connsiteX2" fmla="*/ 3993931 w 4673016"/>
                  <a:gd name="connsiteY2" fmla="*/ 541866 h 1049866"/>
                  <a:gd name="connsiteX3" fmla="*/ 3794818 w 4673016"/>
                  <a:gd name="connsiteY3" fmla="*/ 436179 h 1049866"/>
                  <a:gd name="connsiteX4" fmla="*/ 2300598 w 4673016"/>
                  <a:gd name="connsiteY4" fmla="*/ 1049866 h 1049866"/>
                  <a:gd name="connsiteX5" fmla="*/ 912064 w 4673016"/>
                  <a:gd name="connsiteY5" fmla="*/ 457200 h 1049866"/>
                  <a:gd name="connsiteX6" fmla="*/ 624198 w 4673016"/>
                  <a:gd name="connsiteY6" fmla="*/ 541866 h 1049866"/>
                  <a:gd name="connsiteX7" fmla="*/ 0 w 4673016"/>
                  <a:gd name="connsiteY7" fmla="*/ 275021 h 1049866"/>
                  <a:gd name="connsiteX8" fmla="*/ 912064 w 4673016"/>
                  <a:gd name="connsiteY8" fmla="*/ 16933 h 1049866"/>
                  <a:gd name="connsiteX9" fmla="*/ 2323954 w 4673016"/>
                  <a:gd name="connsiteY9" fmla="*/ 616023 h 1049866"/>
                  <a:gd name="connsiteX10" fmla="*/ 3756864 w 4673016"/>
                  <a:gd name="connsiteY10" fmla="*/ 0 h 1049866"/>
                  <a:gd name="connsiteX0" fmla="*/ 3756864 w 4673016"/>
                  <a:gd name="connsiteY0" fmla="*/ 0 h 1049866"/>
                  <a:gd name="connsiteX1" fmla="*/ 4673016 w 4673016"/>
                  <a:gd name="connsiteY1" fmla="*/ 239402 h 1049866"/>
                  <a:gd name="connsiteX2" fmla="*/ 3993931 w 4673016"/>
                  <a:gd name="connsiteY2" fmla="*/ 541866 h 1049866"/>
                  <a:gd name="connsiteX3" fmla="*/ 3815839 w 4673016"/>
                  <a:gd name="connsiteY3" fmla="*/ 467710 h 1049866"/>
                  <a:gd name="connsiteX4" fmla="*/ 2300598 w 4673016"/>
                  <a:gd name="connsiteY4" fmla="*/ 1049866 h 1049866"/>
                  <a:gd name="connsiteX5" fmla="*/ 912064 w 4673016"/>
                  <a:gd name="connsiteY5" fmla="*/ 457200 h 1049866"/>
                  <a:gd name="connsiteX6" fmla="*/ 624198 w 4673016"/>
                  <a:gd name="connsiteY6" fmla="*/ 541866 h 1049866"/>
                  <a:gd name="connsiteX7" fmla="*/ 0 w 4673016"/>
                  <a:gd name="connsiteY7" fmla="*/ 275021 h 1049866"/>
                  <a:gd name="connsiteX8" fmla="*/ 912064 w 4673016"/>
                  <a:gd name="connsiteY8" fmla="*/ 16933 h 1049866"/>
                  <a:gd name="connsiteX9" fmla="*/ 2323954 w 4673016"/>
                  <a:gd name="connsiteY9" fmla="*/ 616023 h 1049866"/>
                  <a:gd name="connsiteX10" fmla="*/ 3756864 w 4673016"/>
                  <a:gd name="connsiteY10" fmla="*/ 0 h 10498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4673016" h="1049866">
                    <a:moveTo>
                      <a:pt x="3756864" y="0"/>
                    </a:moveTo>
                    <a:lnTo>
                      <a:pt x="4673016" y="239402"/>
                    </a:lnTo>
                    <a:lnTo>
                      <a:pt x="3993931" y="541866"/>
                    </a:lnTo>
                    <a:lnTo>
                      <a:pt x="3815839" y="467710"/>
                    </a:lnTo>
                    <a:lnTo>
                      <a:pt x="2300598" y="1049866"/>
                    </a:lnTo>
                    <a:lnTo>
                      <a:pt x="912064" y="457200"/>
                    </a:lnTo>
                    <a:lnTo>
                      <a:pt x="624198" y="541866"/>
                    </a:lnTo>
                    <a:lnTo>
                      <a:pt x="0" y="275021"/>
                    </a:lnTo>
                    <a:lnTo>
                      <a:pt x="912064" y="16933"/>
                    </a:lnTo>
                    <a:lnTo>
                      <a:pt x="2323954" y="616023"/>
                    </a:lnTo>
                    <a:lnTo>
                      <a:pt x="3756864" y="0"/>
                    </a:lnTo>
                    <a:close/>
                  </a:path>
                </a:pathLst>
              </a:custGeom>
              <a:solidFill>
                <a:srgbClr val="0000A3"/>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73" name="Freeform 199">
                <a:extLst>
                  <a:ext uri="{FF2B5EF4-FFF2-40B4-BE49-F238E27FC236}">
                    <a16:creationId xmlns:a16="http://schemas.microsoft.com/office/drawing/2014/main" id="{CD244CF0-EC9F-D9E6-423C-D68DAB541C50}"/>
                  </a:ext>
                </a:extLst>
              </p:cNvPr>
              <p:cNvSpPr/>
              <p:nvPr/>
            </p:nvSpPr>
            <p:spPr>
              <a:xfrm>
                <a:off x="8367548" y="3054383"/>
                <a:ext cx="317042" cy="170569"/>
              </a:xfrm>
              <a:custGeom>
                <a:avLst/>
                <a:gdLst>
                  <a:gd name="connsiteX0" fmla="*/ 21021 w 1744718"/>
                  <a:gd name="connsiteY0" fmla="*/ 0 h 903890"/>
                  <a:gd name="connsiteX1" fmla="*/ 1744718 w 1744718"/>
                  <a:gd name="connsiteY1" fmla="*/ 693683 h 903890"/>
                  <a:gd name="connsiteX2" fmla="*/ 1145628 w 1744718"/>
                  <a:gd name="connsiteY2" fmla="*/ 903890 h 903890"/>
                  <a:gd name="connsiteX3" fmla="*/ 0 w 1744718"/>
                  <a:gd name="connsiteY3" fmla="*/ 451945 h 903890"/>
                  <a:gd name="connsiteX4" fmla="*/ 21021 w 1744718"/>
                  <a:gd name="connsiteY4" fmla="*/ 0 h 90389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744718" h="903890">
                    <a:moveTo>
                      <a:pt x="21021" y="0"/>
                    </a:moveTo>
                    <a:lnTo>
                      <a:pt x="1744718" y="693683"/>
                    </a:lnTo>
                    <a:lnTo>
                      <a:pt x="1145628" y="903890"/>
                    </a:lnTo>
                    <a:lnTo>
                      <a:pt x="0" y="451945"/>
                    </a:lnTo>
                    <a:lnTo>
                      <a:pt x="21021" y="0"/>
                    </a:lnTo>
                    <a:close/>
                  </a:path>
                </a:pathLst>
              </a:custGeom>
              <a:solidFill>
                <a:srgbClr val="0000A3"/>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74" name="Freeform 200">
                <a:extLst>
                  <a:ext uri="{FF2B5EF4-FFF2-40B4-BE49-F238E27FC236}">
                    <a16:creationId xmlns:a16="http://schemas.microsoft.com/office/drawing/2014/main" id="{BD7D3061-5A7F-B8C2-087C-0145B0A0C3DB}"/>
                  </a:ext>
                </a:extLst>
              </p:cNvPr>
              <p:cNvSpPr/>
              <p:nvPr/>
            </p:nvSpPr>
            <p:spPr>
              <a:xfrm>
                <a:off x="7786941" y="3054383"/>
                <a:ext cx="311312" cy="168585"/>
              </a:xfrm>
              <a:custGeom>
                <a:avLst/>
                <a:gdLst>
                  <a:gd name="connsiteX0" fmla="*/ 1702676 w 1713187"/>
                  <a:gd name="connsiteY0" fmla="*/ 0 h 893380"/>
                  <a:gd name="connsiteX1" fmla="*/ 1713187 w 1713187"/>
                  <a:gd name="connsiteY1" fmla="*/ 472966 h 893380"/>
                  <a:gd name="connsiteX2" fmla="*/ 578069 w 1713187"/>
                  <a:gd name="connsiteY2" fmla="*/ 893380 h 893380"/>
                  <a:gd name="connsiteX3" fmla="*/ 0 w 1713187"/>
                  <a:gd name="connsiteY3" fmla="*/ 693683 h 893380"/>
                  <a:gd name="connsiteX4" fmla="*/ 1702676 w 1713187"/>
                  <a:gd name="connsiteY4" fmla="*/ 0 h 89338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713187" h="893380">
                    <a:moveTo>
                      <a:pt x="1702676" y="0"/>
                    </a:moveTo>
                    <a:lnTo>
                      <a:pt x="1713187" y="472966"/>
                    </a:lnTo>
                    <a:lnTo>
                      <a:pt x="578069" y="893380"/>
                    </a:lnTo>
                    <a:lnTo>
                      <a:pt x="0" y="693683"/>
                    </a:lnTo>
                    <a:lnTo>
                      <a:pt x="1702676" y="0"/>
                    </a:lnTo>
                    <a:close/>
                  </a:path>
                </a:pathLst>
              </a:custGeom>
              <a:solidFill>
                <a:srgbClr val="0000A8"/>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75" name="Freeform 201">
                <a:extLst>
                  <a:ext uri="{FF2B5EF4-FFF2-40B4-BE49-F238E27FC236}">
                    <a16:creationId xmlns:a16="http://schemas.microsoft.com/office/drawing/2014/main" id="{9C78BD2A-1782-0D21-CCB1-7E9940CE745A}"/>
                  </a:ext>
                </a:extLst>
              </p:cNvPr>
              <p:cNvSpPr/>
              <p:nvPr/>
            </p:nvSpPr>
            <p:spPr>
              <a:xfrm>
                <a:off x="7895013" y="2971083"/>
                <a:ext cx="676892" cy="267753"/>
              </a:xfrm>
              <a:custGeom>
                <a:avLst/>
                <a:gdLst>
                  <a:gd name="connsiteX0" fmla="*/ 599089 w 4162096"/>
                  <a:gd name="connsiteY0" fmla="*/ 273269 h 1618593"/>
                  <a:gd name="connsiteX1" fmla="*/ 882869 w 4162096"/>
                  <a:gd name="connsiteY1" fmla="*/ 199697 h 1618593"/>
                  <a:gd name="connsiteX2" fmla="*/ 2312276 w 4162096"/>
                  <a:gd name="connsiteY2" fmla="*/ 798786 h 1618593"/>
                  <a:gd name="connsiteX3" fmla="*/ 3794234 w 4162096"/>
                  <a:gd name="connsiteY3" fmla="*/ 199697 h 1618593"/>
                  <a:gd name="connsiteX4" fmla="*/ 4014951 w 4162096"/>
                  <a:gd name="connsiteY4" fmla="*/ 273269 h 1618593"/>
                  <a:gd name="connsiteX5" fmla="*/ 3058510 w 4162096"/>
                  <a:gd name="connsiteY5" fmla="*/ 641131 h 1618593"/>
                  <a:gd name="connsiteX6" fmla="*/ 3026979 w 4162096"/>
                  <a:gd name="connsiteY6" fmla="*/ 1114097 h 1618593"/>
                  <a:gd name="connsiteX7" fmla="*/ 4162096 w 4162096"/>
                  <a:gd name="connsiteY7" fmla="*/ 1545021 h 1618593"/>
                  <a:gd name="connsiteX8" fmla="*/ 3878317 w 4162096"/>
                  <a:gd name="connsiteY8" fmla="*/ 1608083 h 1618593"/>
                  <a:gd name="connsiteX9" fmla="*/ 2301765 w 4162096"/>
                  <a:gd name="connsiteY9" fmla="*/ 945931 h 1618593"/>
                  <a:gd name="connsiteX10" fmla="*/ 693682 w 4162096"/>
                  <a:gd name="connsiteY10" fmla="*/ 1618593 h 1618593"/>
                  <a:gd name="connsiteX11" fmla="*/ 430924 w 4162096"/>
                  <a:gd name="connsiteY11" fmla="*/ 1524000 h 1618593"/>
                  <a:gd name="connsiteX12" fmla="*/ 1576551 w 4162096"/>
                  <a:gd name="connsiteY12" fmla="*/ 1082566 h 1618593"/>
                  <a:gd name="connsiteX13" fmla="*/ 1545020 w 4162096"/>
                  <a:gd name="connsiteY13" fmla="*/ 609600 h 1618593"/>
                  <a:gd name="connsiteX14" fmla="*/ 0 w 4162096"/>
                  <a:gd name="connsiteY14" fmla="*/ 0 h 1618593"/>
                  <a:gd name="connsiteX15" fmla="*/ 872358 w 4162096"/>
                  <a:gd name="connsiteY15" fmla="*/ 210207 h 1618593"/>
                  <a:gd name="connsiteX16" fmla="*/ 872358 w 4162096"/>
                  <a:gd name="connsiteY16" fmla="*/ 210207 h 1618593"/>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882869 h 1418896"/>
                  <a:gd name="connsiteX13" fmla="*/ 1114096 w 3731172"/>
                  <a:gd name="connsiteY13" fmla="*/ 409903 h 1418896"/>
                  <a:gd name="connsiteX14" fmla="*/ 441434 w 3731172"/>
                  <a:gd name="connsiteY14" fmla="*/ 10510 h 1418896"/>
                  <a:gd name="connsiteX15" fmla="*/ 441434 w 3731172"/>
                  <a:gd name="connsiteY15" fmla="*/ 10510 h 1418896"/>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882869 h 1418896"/>
                  <a:gd name="connsiteX13" fmla="*/ 1114096 w 3731172"/>
                  <a:gd name="connsiteY13" fmla="*/ 409903 h 1418896"/>
                  <a:gd name="connsiteX14" fmla="*/ 441434 w 3731172"/>
                  <a:gd name="connsiteY14" fmla="*/ 10510 h 1418896"/>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882869 h 1418896"/>
                  <a:gd name="connsiteX13" fmla="*/ 1114096 w 3731172"/>
                  <a:gd name="connsiteY13" fmla="*/ 409903 h 1418896"/>
                  <a:gd name="connsiteX14" fmla="*/ 357351 w 3731172"/>
                  <a:gd name="connsiteY14" fmla="*/ 115613 h 1418896"/>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882869 h 1418896"/>
                  <a:gd name="connsiteX13" fmla="*/ 1114096 w 3731172"/>
                  <a:gd name="connsiteY13" fmla="*/ 409903 h 1418896"/>
                  <a:gd name="connsiteX14" fmla="*/ 147144 w 3731172"/>
                  <a:gd name="connsiteY14" fmla="*/ 63061 h 1418896"/>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882869 h 1418896"/>
                  <a:gd name="connsiteX13" fmla="*/ 1114096 w 3731172"/>
                  <a:gd name="connsiteY13" fmla="*/ 420413 h 1418896"/>
                  <a:gd name="connsiteX14" fmla="*/ 147144 w 3731172"/>
                  <a:gd name="connsiteY14" fmla="*/ 63061 h 1418896"/>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882869 h 1418896"/>
                  <a:gd name="connsiteX13" fmla="*/ 1114096 w 3731172"/>
                  <a:gd name="connsiteY13" fmla="*/ 420413 h 1418896"/>
                  <a:gd name="connsiteX14" fmla="*/ 189185 w 3731172"/>
                  <a:gd name="connsiteY14" fmla="*/ 84081 h 1418896"/>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882869 h 1418896"/>
                  <a:gd name="connsiteX13" fmla="*/ 1114096 w 3731172"/>
                  <a:gd name="connsiteY13" fmla="*/ 420413 h 1418896"/>
                  <a:gd name="connsiteX14" fmla="*/ 189185 w 3731172"/>
                  <a:gd name="connsiteY14" fmla="*/ 84081 h 1418896"/>
                  <a:gd name="connsiteX15" fmla="*/ 168165 w 3731172"/>
                  <a:gd name="connsiteY15" fmla="*/ 73572 h 1418896"/>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882869 h 1418896"/>
                  <a:gd name="connsiteX13" fmla="*/ 1156137 w 3731172"/>
                  <a:gd name="connsiteY13" fmla="*/ 441434 h 1418896"/>
                  <a:gd name="connsiteX14" fmla="*/ 189185 w 3731172"/>
                  <a:gd name="connsiteY14" fmla="*/ 84081 h 1418896"/>
                  <a:gd name="connsiteX15" fmla="*/ 168165 w 3731172"/>
                  <a:gd name="connsiteY15" fmla="*/ 73572 h 1418896"/>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882869 h 1418896"/>
                  <a:gd name="connsiteX13" fmla="*/ 1145626 w 3731172"/>
                  <a:gd name="connsiteY13" fmla="*/ 451945 h 1418896"/>
                  <a:gd name="connsiteX14" fmla="*/ 189185 w 3731172"/>
                  <a:gd name="connsiteY14" fmla="*/ 84081 h 1418896"/>
                  <a:gd name="connsiteX15" fmla="*/ 168165 w 3731172"/>
                  <a:gd name="connsiteY15" fmla="*/ 73572 h 1418896"/>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903890 h 1418896"/>
                  <a:gd name="connsiteX13" fmla="*/ 1145626 w 3731172"/>
                  <a:gd name="connsiteY13" fmla="*/ 451945 h 1418896"/>
                  <a:gd name="connsiteX14" fmla="*/ 189185 w 3731172"/>
                  <a:gd name="connsiteY14" fmla="*/ 84081 h 1418896"/>
                  <a:gd name="connsiteX15" fmla="*/ 168165 w 3731172"/>
                  <a:gd name="connsiteY15" fmla="*/ 73572 h 1418896"/>
                  <a:gd name="connsiteX0" fmla="*/ 147144 w 3710151"/>
                  <a:gd name="connsiteY0" fmla="*/ 73572 h 1418896"/>
                  <a:gd name="connsiteX1" fmla="*/ 430924 w 3710151"/>
                  <a:gd name="connsiteY1" fmla="*/ 0 h 1418896"/>
                  <a:gd name="connsiteX2" fmla="*/ 1860331 w 3710151"/>
                  <a:gd name="connsiteY2" fmla="*/ 599089 h 1418896"/>
                  <a:gd name="connsiteX3" fmla="*/ 3342289 w 3710151"/>
                  <a:gd name="connsiteY3" fmla="*/ 0 h 1418896"/>
                  <a:gd name="connsiteX4" fmla="*/ 3563006 w 3710151"/>
                  <a:gd name="connsiteY4" fmla="*/ 73572 h 1418896"/>
                  <a:gd name="connsiteX5" fmla="*/ 2606565 w 3710151"/>
                  <a:gd name="connsiteY5" fmla="*/ 441434 h 1418896"/>
                  <a:gd name="connsiteX6" fmla="*/ 2575034 w 3710151"/>
                  <a:gd name="connsiteY6" fmla="*/ 914400 h 1418896"/>
                  <a:gd name="connsiteX7" fmla="*/ 3710151 w 3710151"/>
                  <a:gd name="connsiteY7" fmla="*/ 1345324 h 1418896"/>
                  <a:gd name="connsiteX8" fmla="*/ 3426372 w 3710151"/>
                  <a:gd name="connsiteY8" fmla="*/ 1408386 h 1418896"/>
                  <a:gd name="connsiteX9" fmla="*/ 1849820 w 3710151"/>
                  <a:gd name="connsiteY9" fmla="*/ 746234 h 1418896"/>
                  <a:gd name="connsiteX10" fmla="*/ 241737 w 3710151"/>
                  <a:gd name="connsiteY10" fmla="*/ 1418896 h 1418896"/>
                  <a:gd name="connsiteX11" fmla="*/ 0 w 3710151"/>
                  <a:gd name="connsiteY11" fmla="*/ 1334814 h 1418896"/>
                  <a:gd name="connsiteX12" fmla="*/ 1124606 w 3710151"/>
                  <a:gd name="connsiteY12" fmla="*/ 903890 h 1418896"/>
                  <a:gd name="connsiteX13" fmla="*/ 1124605 w 3710151"/>
                  <a:gd name="connsiteY13" fmla="*/ 451945 h 1418896"/>
                  <a:gd name="connsiteX14" fmla="*/ 168164 w 3710151"/>
                  <a:gd name="connsiteY14" fmla="*/ 84081 h 1418896"/>
                  <a:gd name="connsiteX15" fmla="*/ 147144 w 3710151"/>
                  <a:gd name="connsiteY15" fmla="*/ 73572 h 1418896"/>
                  <a:gd name="connsiteX0" fmla="*/ 147144 w 3710151"/>
                  <a:gd name="connsiteY0" fmla="*/ 73572 h 1418896"/>
                  <a:gd name="connsiteX1" fmla="*/ 430924 w 3710151"/>
                  <a:gd name="connsiteY1" fmla="*/ 0 h 1418896"/>
                  <a:gd name="connsiteX2" fmla="*/ 1860331 w 3710151"/>
                  <a:gd name="connsiteY2" fmla="*/ 599089 h 1418896"/>
                  <a:gd name="connsiteX3" fmla="*/ 3342289 w 3710151"/>
                  <a:gd name="connsiteY3" fmla="*/ 0 h 1418896"/>
                  <a:gd name="connsiteX4" fmla="*/ 3563006 w 3710151"/>
                  <a:gd name="connsiteY4" fmla="*/ 73572 h 1418896"/>
                  <a:gd name="connsiteX5" fmla="*/ 2606565 w 3710151"/>
                  <a:gd name="connsiteY5" fmla="*/ 441434 h 1418896"/>
                  <a:gd name="connsiteX6" fmla="*/ 2606565 w 3710151"/>
                  <a:gd name="connsiteY6" fmla="*/ 924910 h 1418896"/>
                  <a:gd name="connsiteX7" fmla="*/ 3710151 w 3710151"/>
                  <a:gd name="connsiteY7" fmla="*/ 1345324 h 1418896"/>
                  <a:gd name="connsiteX8" fmla="*/ 3426372 w 3710151"/>
                  <a:gd name="connsiteY8" fmla="*/ 1408386 h 1418896"/>
                  <a:gd name="connsiteX9" fmla="*/ 1849820 w 3710151"/>
                  <a:gd name="connsiteY9" fmla="*/ 746234 h 1418896"/>
                  <a:gd name="connsiteX10" fmla="*/ 241737 w 3710151"/>
                  <a:gd name="connsiteY10" fmla="*/ 1418896 h 1418896"/>
                  <a:gd name="connsiteX11" fmla="*/ 0 w 3710151"/>
                  <a:gd name="connsiteY11" fmla="*/ 1334814 h 1418896"/>
                  <a:gd name="connsiteX12" fmla="*/ 1124606 w 3710151"/>
                  <a:gd name="connsiteY12" fmla="*/ 903890 h 1418896"/>
                  <a:gd name="connsiteX13" fmla="*/ 1124605 w 3710151"/>
                  <a:gd name="connsiteY13" fmla="*/ 451945 h 1418896"/>
                  <a:gd name="connsiteX14" fmla="*/ 168164 w 3710151"/>
                  <a:gd name="connsiteY14" fmla="*/ 84081 h 1418896"/>
                  <a:gd name="connsiteX15" fmla="*/ 147144 w 3710151"/>
                  <a:gd name="connsiteY15" fmla="*/ 73572 h 1418896"/>
                  <a:gd name="connsiteX0" fmla="*/ 147144 w 3710151"/>
                  <a:gd name="connsiteY0" fmla="*/ 73572 h 1418896"/>
                  <a:gd name="connsiteX1" fmla="*/ 430924 w 3710151"/>
                  <a:gd name="connsiteY1" fmla="*/ 0 h 1418896"/>
                  <a:gd name="connsiteX2" fmla="*/ 1860331 w 3710151"/>
                  <a:gd name="connsiteY2" fmla="*/ 599089 h 1418896"/>
                  <a:gd name="connsiteX3" fmla="*/ 3342289 w 3710151"/>
                  <a:gd name="connsiteY3" fmla="*/ 0 h 1418896"/>
                  <a:gd name="connsiteX4" fmla="*/ 3563006 w 3710151"/>
                  <a:gd name="connsiteY4" fmla="*/ 73572 h 1418896"/>
                  <a:gd name="connsiteX5" fmla="*/ 2606565 w 3710151"/>
                  <a:gd name="connsiteY5" fmla="*/ 441434 h 1418896"/>
                  <a:gd name="connsiteX6" fmla="*/ 2610282 w 3710151"/>
                  <a:gd name="connsiteY6" fmla="*/ 902607 h 1418896"/>
                  <a:gd name="connsiteX7" fmla="*/ 3710151 w 3710151"/>
                  <a:gd name="connsiteY7" fmla="*/ 1345324 h 1418896"/>
                  <a:gd name="connsiteX8" fmla="*/ 3426372 w 3710151"/>
                  <a:gd name="connsiteY8" fmla="*/ 1408386 h 1418896"/>
                  <a:gd name="connsiteX9" fmla="*/ 1849820 w 3710151"/>
                  <a:gd name="connsiteY9" fmla="*/ 746234 h 1418896"/>
                  <a:gd name="connsiteX10" fmla="*/ 241737 w 3710151"/>
                  <a:gd name="connsiteY10" fmla="*/ 1418896 h 1418896"/>
                  <a:gd name="connsiteX11" fmla="*/ 0 w 3710151"/>
                  <a:gd name="connsiteY11" fmla="*/ 1334814 h 1418896"/>
                  <a:gd name="connsiteX12" fmla="*/ 1124606 w 3710151"/>
                  <a:gd name="connsiteY12" fmla="*/ 903890 h 1418896"/>
                  <a:gd name="connsiteX13" fmla="*/ 1124605 w 3710151"/>
                  <a:gd name="connsiteY13" fmla="*/ 451945 h 1418896"/>
                  <a:gd name="connsiteX14" fmla="*/ 168164 w 3710151"/>
                  <a:gd name="connsiteY14" fmla="*/ 84081 h 1418896"/>
                  <a:gd name="connsiteX15" fmla="*/ 147144 w 3710151"/>
                  <a:gd name="connsiteY15" fmla="*/ 73572 h 1418896"/>
                  <a:gd name="connsiteX0" fmla="*/ 147144 w 3710151"/>
                  <a:gd name="connsiteY0" fmla="*/ 73572 h 1418896"/>
                  <a:gd name="connsiteX1" fmla="*/ 430924 w 3710151"/>
                  <a:gd name="connsiteY1" fmla="*/ 0 h 1418896"/>
                  <a:gd name="connsiteX2" fmla="*/ 1860331 w 3710151"/>
                  <a:gd name="connsiteY2" fmla="*/ 599089 h 1418896"/>
                  <a:gd name="connsiteX3" fmla="*/ 3342289 w 3710151"/>
                  <a:gd name="connsiteY3" fmla="*/ 0 h 1418896"/>
                  <a:gd name="connsiteX4" fmla="*/ 3563006 w 3710151"/>
                  <a:gd name="connsiteY4" fmla="*/ 73572 h 1418896"/>
                  <a:gd name="connsiteX5" fmla="*/ 2617717 w 3710151"/>
                  <a:gd name="connsiteY5" fmla="*/ 445151 h 1418896"/>
                  <a:gd name="connsiteX6" fmla="*/ 2610282 w 3710151"/>
                  <a:gd name="connsiteY6" fmla="*/ 902607 h 1418896"/>
                  <a:gd name="connsiteX7" fmla="*/ 3710151 w 3710151"/>
                  <a:gd name="connsiteY7" fmla="*/ 1345324 h 1418896"/>
                  <a:gd name="connsiteX8" fmla="*/ 3426372 w 3710151"/>
                  <a:gd name="connsiteY8" fmla="*/ 1408386 h 1418896"/>
                  <a:gd name="connsiteX9" fmla="*/ 1849820 w 3710151"/>
                  <a:gd name="connsiteY9" fmla="*/ 746234 h 1418896"/>
                  <a:gd name="connsiteX10" fmla="*/ 241737 w 3710151"/>
                  <a:gd name="connsiteY10" fmla="*/ 1418896 h 1418896"/>
                  <a:gd name="connsiteX11" fmla="*/ 0 w 3710151"/>
                  <a:gd name="connsiteY11" fmla="*/ 1334814 h 1418896"/>
                  <a:gd name="connsiteX12" fmla="*/ 1124606 w 3710151"/>
                  <a:gd name="connsiteY12" fmla="*/ 903890 h 1418896"/>
                  <a:gd name="connsiteX13" fmla="*/ 1124605 w 3710151"/>
                  <a:gd name="connsiteY13" fmla="*/ 451945 h 1418896"/>
                  <a:gd name="connsiteX14" fmla="*/ 168164 w 3710151"/>
                  <a:gd name="connsiteY14" fmla="*/ 84081 h 1418896"/>
                  <a:gd name="connsiteX15" fmla="*/ 147144 w 3710151"/>
                  <a:gd name="connsiteY15" fmla="*/ 73572 h 1418896"/>
                  <a:gd name="connsiteX0" fmla="*/ 147144 w 3710151"/>
                  <a:gd name="connsiteY0" fmla="*/ 73572 h 1418896"/>
                  <a:gd name="connsiteX1" fmla="*/ 430924 w 3710151"/>
                  <a:gd name="connsiteY1" fmla="*/ 0 h 1418896"/>
                  <a:gd name="connsiteX2" fmla="*/ 1860331 w 3710151"/>
                  <a:gd name="connsiteY2" fmla="*/ 599089 h 1418896"/>
                  <a:gd name="connsiteX3" fmla="*/ 3342289 w 3710151"/>
                  <a:gd name="connsiteY3" fmla="*/ 0 h 1418896"/>
                  <a:gd name="connsiteX4" fmla="*/ 3563006 w 3710151"/>
                  <a:gd name="connsiteY4" fmla="*/ 73572 h 1418896"/>
                  <a:gd name="connsiteX5" fmla="*/ 2617717 w 3710151"/>
                  <a:gd name="connsiteY5" fmla="*/ 448868 h 1418896"/>
                  <a:gd name="connsiteX6" fmla="*/ 2610282 w 3710151"/>
                  <a:gd name="connsiteY6" fmla="*/ 902607 h 1418896"/>
                  <a:gd name="connsiteX7" fmla="*/ 3710151 w 3710151"/>
                  <a:gd name="connsiteY7" fmla="*/ 1345324 h 1418896"/>
                  <a:gd name="connsiteX8" fmla="*/ 3426372 w 3710151"/>
                  <a:gd name="connsiteY8" fmla="*/ 1408386 h 1418896"/>
                  <a:gd name="connsiteX9" fmla="*/ 1849820 w 3710151"/>
                  <a:gd name="connsiteY9" fmla="*/ 746234 h 1418896"/>
                  <a:gd name="connsiteX10" fmla="*/ 241737 w 3710151"/>
                  <a:gd name="connsiteY10" fmla="*/ 1418896 h 1418896"/>
                  <a:gd name="connsiteX11" fmla="*/ 0 w 3710151"/>
                  <a:gd name="connsiteY11" fmla="*/ 1334814 h 1418896"/>
                  <a:gd name="connsiteX12" fmla="*/ 1124606 w 3710151"/>
                  <a:gd name="connsiteY12" fmla="*/ 903890 h 1418896"/>
                  <a:gd name="connsiteX13" fmla="*/ 1124605 w 3710151"/>
                  <a:gd name="connsiteY13" fmla="*/ 451945 h 1418896"/>
                  <a:gd name="connsiteX14" fmla="*/ 168164 w 3710151"/>
                  <a:gd name="connsiteY14" fmla="*/ 84081 h 1418896"/>
                  <a:gd name="connsiteX15" fmla="*/ 147144 w 3710151"/>
                  <a:gd name="connsiteY15" fmla="*/ 73572 h 1418896"/>
                  <a:gd name="connsiteX0" fmla="*/ 147144 w 3710151"/>
                  <a:gd name="connsiteY0" fmla="*/ 73572 h 1418896"/>
                  <a:gd name="connsiteX1" fmla="*/ 430924 w 3710151"/>
                  <a:gd name="connsiteY1" fmla="*/ 0 h 1418896"/>
                  <a:gd name="connsiteX2" fmla="*/ 1838028 w 3710151"/>
                  <a:gd name="connsiteY2" fmla="*/ 591655 h 1418896"/>
                  <a:gd name="connsiteX3" fmla="*/ 3342289 w 3710151"/>
                  <a:gd name="connsiteY3" fmla="*/ 0 h 1418896"/>
                  <a:gd name="connsiteX4" fmla="*/ 3563006 w 3710151"/>
                  <a:gd name="connsiteY4" fmla="*/ 73572 h 1418896"/>
                  <a:gd name="connsiteX5" fmla="*/ 2617717 w 3710151"/>
                  <a:gd name="connsiteY5" fmla="*/ 448868 h 1418896"/>
                  <a:gd name="connsiteX6" fmla="*/ 2610282 w 3710151"/>
                  <a:gd name="connsiteY6" fmla="*/ 902607 h 1418896"/>
                  <a:gd name="connsiteX7" fmla="*/ 3710151 w 3710151"/>
                  <a:gd name="connsiteY7" fmla="*/ 1345324 h 1418896"/>
                  <a:gd name="connsiteX8" fmla="*/ 3426372 w 3710151"/>
                  <a:gd name="connsiteY8" fmla="*/ 1408386 h 1418896"/>
                  <a:gd name="connsiteX9" fmla="*/ 1849820 w 3710151"/>
                  <a:gd name="connsiteY9" fmla="*/ 746234 h 1418896"/>
                  <a:gd name="connsiteX10" fmla="*/ 241737 w 3710151"/>
                  <a:gd name="connsiteY10" fmla="*/ 1418896 h 1418896"/>
                  <a:gd name="connsiteX11" fmla="*/ 0 w 3710151"/>
                  <a:gd name="connsiteY11" fmla="*/ 1334814 h 1418896"/>
                  <a:gd name="connsiteX12" fmla="*/ 1124606 w 3710151"/>
                  <a:gd name="connsiteY12" fmla="*/ 903890 h 1418896"/>
                  <a:gd name="connsiteX13" fmla="*/ 1124605 w 3710151"/>
                  <a:gd name="connsiteY13" fmla="*/ 451945 h 1418896"/>
                  <a:gd name="connsiteX14" fmla="*/ 168164 w 3710151"/>
                  <a:gd name="connsiteY14" fmla="*/ 84081 h 1418896"/>
                  <a:gd name="connsiteX15" fmla="*/ 147144 w 3710151"/>
                  <a:gd name="connsiteY15" fmla="*/ 73572 h 1418896"/>
                  <a:gd name="connsiteX0" fmla="*/ 147144 w 3710151"/>
                  <a:gd name="connsiteY0" fmla="*/ 73572 h 1418896"/>
                  <a:gd name="connsiteX1" fmla="*/ 430924 w 3710151"/>
                  <a:gd name="connsiteY1" fmla="*/ 0 h 1418896"/>
                  <a:gd name="connsiteX2" fmla="*/ 1838028 w 3710151"/>
                  <a:gd name="connsiteY2" fmla="*/ 591655 h 1418896"/>
                  <a:gd name="connsiteX3" fmla="*/ 3342289 w 3710151"/>
                  <a:gd name="connsiteY3" fmla="*/ 0 h 1418896"/>
                  <a:gd name="connsiteX4" fmla="*/ 3563006 w 3710151"/>
                  <a:gd name="connsiteY4" fmla="*/ 73572 h 1418896"/>
                  <a:gd name="connsiteX5" fmla="*/ 2617717 w 3710151"/>
                  <a:gd name="connsiteY5" fmla="*/ 448868 h 1418896"/>
                  <a:gd name="connsiteX6" fmla="*/ 2610282 w 3710151"/>
                  <a:gd name="connsiteY6" fmla="*/ 902607 h 1418896"/>
                  <a:gd name="connsiteX7" fmla="*/ 3710151 w 3710151"/>
                  <a:gd name="connsiteY7" fmla="*/ 1345324 h 1418896"/>
                  <a:gd name="connsiteX8" fmla="*/ 3426372 w 3710151"/>
                  <a:gd name="connsiteY8" fmla="*/ 1408386 h 1418896"/>
                  <a:gd name="connsiteX9" fmla="*/ 1849820 w 3710151"/>
                  <a:gd name="connsiteY9" fmla="*/ 746234 h 1418896"/>
                  <a:gd name="connsiteX10" fmla="*/ 241737 w 3710151"/>
                  <a:gd name="connsiteY10" fmla="*/ 1418896 h 1418896"/>
                  <a:gd name="connsiteX11" fmla="*/ 0 w 3710151"/>
                  <a:gd name="connsiteY11" fmla="*/ 1334814 h 1418896"/>
                  <a:gd name="connsiteX12" fmla="*/ 1124606 w 3710151"/>
                  <a:gd name="connsiteY12" fmla="*/ 903890 h 1418896"/>
                  <a:gd name="connsiteX13" fmla="*/ 1087434 w 3710151"/>
                  <a:gd name="connsiteY13" fmla="*/ 451945 h 1418896"/>
                  <a:gd name="connsiteX14" fmla="*/ 168164 w 3710151"/>
                  <a:gd name="connsiteY14" fmla="*/ 84081 h 1418896"/>
                  <a:gd name="connsiteX15" fmla="*/ 147144 w 3710151"/>
                  <a:gd name="connsiteY15" fmla="*/ 73572 h 1418896"/>
                  <a:gd name="connsiteX0" fmla="*/ 147144 w 3710151"/>
                  <a:gd name="connsiteY0" fmla="*/ 73572 h 1418896"/>
                  <a:gd name="connsiteX1" fmla="*/ 430924 w 3710151"/>
                  <a:gd name="connsiteY1" fmla="*/ 0 h 1418896"/>
                  <a:gd name="connsiteX2" fmla="*/ 1838028 w 3710151"/>
                  <a:gd name="connsiteY2" fmla="*/ 591655 h 1418896"/>
                  <a:gd name="connsiteX3" fmla="*/ 3342289 w 3710151"/>
                  <a:gd name="connsiteY3" fmla="*/ 0 h 1418896"/>
                  <a:gd name="connsiteX4" fmla="*/ 3563006 w 3710151"/>
                  <a:gd name="connsiteY4" fmla="*/ 73572 h 1418896"/>
                  <a:gd name="connsiteX5" fmla="*/ 2617717 w 3710151"/>
                  <a:gd name="connsiteY5" fmla="*/ 448868 h 1418896"/>
                  <a:gd name="connsiteX6" fmla="*/ 2610282 w 3710151"/>
                  <a:gd name="connsiteY6" fmla="*/ 902607 h 1418896"/>
                  <a:gd name="connsiteX7" fmla="*/ 3710151 w 3710151"/>
                  <a:gd name="connsiteY7" fmla="*/ 1345324 h 1418896"/>
                  <a:gd name="connsiteX8" fmla="*/ 3426372 w 3710151"/>
                  <a:gd name="connsiteY8" fmla="*/ 1408386 h 1418896"/>
                  <a:gd name="connsiteX9" fmla="*/ 1849820 w 3710151"/>
                  <a:gd name="connsiteY9" fmla="*/ 746234 h 1418896"/>
                  <a:gd name="connsiteX10" fmla="*/ 241737 w 3710151"/>
                  <a:gd name="connsiteY10" fmla="*/ 1418896 h 1418896"/>
                  <a:gd name="connsiteX11" fmla="*/ 0 w 3710151"/>
                  <a:gd name="connsiteY11" fmla="*/ 1334814 h 1418896"/>
                  <a:gd name="connsiteX12" fmla="*/ 1098586 w 3710151"/>
                  <a:gd name="connsiteY12" fmla="*/ 903890 h 1418896"/>
                  <a:gd name="connsiteX13" fmla="*/ 1087434 w 3710151"/>
                  <a:gd name="connsiteY13" fmla="*/ 451945 h 1418896"/>
                  <a:gd name="connsiteX14" fmla="*/ 168164 w 3710151"/>
                  <a:gd name="connsiteY14" fmla="*/ 84081 h 1418896"/>
                  <a:gd name="connsiteX15" fmla="*/ 147144 w 3710151"/>
                  <a:gd name="connsiteY15" fmla="*/ 73572 h 1418896"/>
                  <a:gd name="connsiteX0" fmla="*/ 162012 w 3725019"/>
                  <a:gd name="connsiteY0" fmla="*/ 73572 h 1418896"/>
                  <a:gd name="connsiteX1" fmla="*/ 445792 w 3725019"/>
                  <a:gd name="connsiteY1" fmla="*/ 0 h 1418896"/>
                  <a:gd name="connsiteX2" fmla="*/ 1852896 w 3725019"/>
                  <a:gd name="connsiteY2" fmla="*/ 591655 h 1418896"/>
                  <a:gd name="connsiteX3" fmla="*/ 3357157 w 3725019"/>
                  <a:gd name="connsiteY3" fmla="*/ 0 h 1418896"/>
                  <a:gd name="connsiteX4" fmla="*/ 3577874 w 3725019"/>
                  <a:gd name="connsiteY4" fmla="*/ 73572 h 1418896"/>
                  <a:gd name="connsiteX5" fmla="*/ 2632585 w 3725019"/>
                  <a:gd name="connsiteY5" fmla="*/ 448868 h 1418896"/>
                  <a:gd name="connsiteX6" fmla="*/ 2625150 w 3725019"/>
                  <a:gd name="connsiteY6" fmla="*/ 902607 h 1418896"/>
                  <a:gd name="connsiteX7" fmla="*/ 3725019 w 3725019"/>
                  <a:gd name="connsiteY7" fmla="*/ 1345324 h 1418896"/>
                  <a:gd name="connsiteX8" fmla="*/ 3441240 w 3725019"/>
                  <a:gd name="connsiteY8" fmla="*/ 1408386 h 1418896"/>
                  <a:gd name="connsiteX9" fmla="*/ 1864688 w 3725019"/>
                  <a:gd name="connsiteY9" fmla="*/ 746234 h 1418896"/>
                  <a:gd name="connsiteX10" fmla="*/ 256605 w 3725019"/>
                  <a:gd name="connsiteY10" fmla="*/ 1418896 h 1418896"/>
                  <a:gd name="connsiteX11" fmla="*/ 0 w 3725019"/>
                  <a:gd name="connsiteY11" fmla="*/ 1331097 h 1418896"/>
                  <a:gd name="connsiteX12" fmla="*/ 1113454 w 3725019"/>
                  <a:gd name="connsiteY12" fmla="*/ 903890 h 1418896"/>
                  <a:gd name="connsiteX13" fmla="*/ 1102302 w 3725019"/>
                  <a:gd name="connsiteY13" fmla="*/ 451945 h 1418896"/>
                  <a:gd name="connsiteX14" fmla="*/ 183032 w 3725019"/>
                  <a:gd name="connsiteY14" fmla="*/ 84081 h 1418896"/>
                  <a:gd name="connsiteX15" fmla="*/ 162012 w 3725019"/>
                  <a:gd name="connsiteY15" fmla="*/ 73572 h 14188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3725019" h="1418896">
                    <a:moveTo>
                      <a:pt x="162012" y="73572"/>
                    </a:moveTo>
                    <a:lnTo>
                      <a:pt x="445792" y="0"/>
                    </a:lnTo>
                    <a:lnTo>
                      <a:pt x="1852896" y="591655"/>
                    </a:lnTo>
                    <a:lnTo>
                      <a:pt x="3357157" y="0"/>
                    </a:lnTo>
                    <a:lnTo>
                      <a:pt x="3577874" y="73572"/>
                    </a:lnTo>
                    <a:lnTo>
                      <a:pt x="2632585" y="448868"/>
                    </a:lnTo>
                    <a:lnTo>
                      <a:pt x="2625150" y="902607"/>
                    </a:lnTo>
                    <a:lnTo>
                      <a:pt x="3725019" y="1345324"/>
                    </a:lnTo>
                    <a:lnTo>
                      <a:pt x="3441240" y="1408386"/>
                    </a:lnTo>
                    <a:lnTo>
                      <a:pt x="1864688" y="746234"/>
                    </a:lnTo>
                    <a:lnTo>
                      <a:pt x="256605" y="1418896"/>
                    </a:lnTo>
                    <a:lnTo>
                      <a:pt x="0" y="1331097"/>
                    </a:lnTo>
                    <a:lnTo>
                      <a:pt x="1113454" y="903890"/>
                    </a:lnTo>
                    <a:cubicBezTo>
                      <a:pt x="1113454" y="760249"/>
                      <a:pt x="1102302" y="595586"/>
                      <a:pt x="1102302" y="451945"/>
                    </a:cubicBezTo>
                    <a:lnTo>
                      <a:pt x="183032" y="84081"/>
                    </a:lnTo>
                    <a:cubicBezTo>
                      <a:pt x="26317" y="21019"/>
                      <a:pt x="169019" y="77075"/>
                      <a:pt x="162012" y="73572"/>
                    </a:cubicBezTo>
                    <a:close/>
                  </a:path>
                </a:pathLst>
              </a:custGeom>
              <a:solidFill>
                <a:schemeClr val="accent1">
                  <a:lumMod val="60000"/>
                  <a:lumOff val="40000"/>
                </a:scheme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grpSp>
      </p:grpSp>
      <p:cxnSp>
        <p:nvCxnSpPr>
          <p:cNvPr id="279" name="Straight Connector 278">
            <a:extLst>
              <a:ext uri="{FF2B5EF4-FFF2-40B4-BE49-F238E27FC236}">
                <a16:creationId xmlns:a16="http://schemas.microsoft.com/office/drawing/2014/main" id="{2929AA52-D04C-9E8F-FA00-D76F9FCEB2EB}"/>
              </a:ext>
            </a:extLst>
          </p:cNvPr>
          <p:cNvCxnSpPr>
            <a:endCxn id="11" idx="2"/>
          </p:cNvCxnSpPr>
          <p:nvPr/>
        </p:nvCxnSpPr>
        <p:spPr>
          <a:xfrm>
            <a:off x="1894114" y="4005943"/>
            <a:ext cx="815364" cy="275177"/>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283" name="Straight Connector 282">
            <a:extLst>
              <a:ext uri="{FF2B5EF4-FFF2-40B4-BE49-F238E27FC236}">
                <a16:creationId xmlns:a16="http://schemas.microsoft.com/office/drawing/2014/main" id="{B99954EC-7031-7FFE-0147-24299549B2DD}"/>
              </a:ext>
            </a:extLst>
          </p:cNvPr>
          <p:cNvCxnSpPr>
            <a:endCxn id="12" idx="4"/>
          </p:cNvCxnSpPr>
          <p:nvPr/>
        </p:nvCxnSpPr>
        <p:spPr>
          <a:xfrm flipV="1">
            <a:off x="3995057" y="5750115"/>
            <a:ext cx="954301" cy="258799"/>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285" name="Straight Connector 284">
            <a:extLst>
              <a:ext uri="{FF2B5EF4-FFF2-40B4-BE49-F238E27FC236}">
                <a16:creationId xmlns:a16="http://schemas.microsoft.com/office/drawing/2014/main" id="{8B212765-F019-A027-3B38-4A0AB2B6C8AD}"/>
              </a:ext>
            </a:extLst>
          </p:cNvPr>
          <p:cNvCxnSpPr/>
          <p:nvPr/>
        </p:nvCxnSpPr>
        <p:spPr>
          <a:xfrm>
            <a:off x="7576457" y="5693229"/>
            <a:ext cx="911971" cy="228600"/>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287" name="Straight Connector 286">
            <a:extLst>
              <a:ext uri="{FF2B5EF4-FFF2-40B4-BE49-F238E27FC236}">
                <a16:creationId xmlns:a16="http://schemas.microsoft.com/office/drawing/2014/main" id="{A757AE96-BE88-FACB-6ED8-D47DCF40B302}"/>
              </a:ext>
            </a:extLst>
          </p:cNvPr>
          <p:cNvCxnSpPr>
            <a:cxnSpLocks/>
            <a:stCxn id="26" idx="7"/>
          </p:cNvCxnSpPr>
          <p:nvPr/>
        </p:nvCxnSpPr>
        <p:spPr>
          <a:xfrm flipV="1">
            <a:off x="7748972" y="2692819"/>
            <a:ext cx="739456" cy="568950"/>
          </a:xfrm>
          <a:prstGeom prst="line">
            <a:avLst/>
          </a:prstGeom>
          <a:ln w="38100"/>
        </p:spPr>
        <p:style>
          <a:lnRef idx="1">
            <a:schemeClr val="accent1"/>
          </a:lnRef>
          <a:fillRef idx="0">
            <a:schemeClr val="accent1"/>
          </a:fillRef>
          <a:effectRef idx="0">
            <a:schemeClr val="accent1"/>
          </a:effectRef>
          <a:fontRef idx="minor">
            <a:schemeClr val="tx1"/>
          </a:fontRef>
        </p:style>
      </p:cxnSp>
      <p:sp>
        <p:nvSpPr>
          <p:cNvPr id="289" name="Text Box 11">
            <a:extLst>
              <a:ext uri="{FF2B5EF4-FFF2-40B4-BE49-F238E27FC236}">
                <a16:creationId xmlns:a16="http://schemas.microsoft.com/office/drawing/2014/main" id="{1C8CAF8A-935E-DEF4-80A5-FE50711A451F}"/>
              </a:ext>
            </a:extLst>
          </p:cNvPr>
          <p:cNvSpPr txBox="1">
            <a:spLocks noChangeArrowheads="1"/>
          </p:cNvSpPr>
          <p:nvPr/>
        </p:nvSpPr>
        <p:spPr bwMode="auto">
          <a:xfrm>
            <a:off x="1003999" y="4577576"/>
            <a:ext cx="1553630" cy="338554"/>
          </a:xfrm>
          <a:prstGeom prst="rect">
            <a:avLst/>
          </a:prstGeom>
          <a:no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altLang="en-US" sz="1600" b="1"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rPr>
              <a:t>200.23.1</a:t>
            </a:r>
            <a:r>
              <a:rPr lang="en-US" altLang="en-US" sz="1600" b="1" kern="0" dirty="0">
                <a:solidFill>
                  <a:srgbClr val="000000"/>
                </a:solidFill>
              </a:rPr>
              <a:t>6</a:t>
            </a:r>
            <a:r>
              <a:rPr kumimoji="0" lang="en-US" altLang="en-US" sz="1600" b="1"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rPr>
              <a:t>.0/2</a:t>
            </a:r>
            <a:r>
              <a:rPr lang="en-US" altLang="en-US" sz="1600" b="1" kern="0" dirty="0">
                <a:solidFill>
                  <a:srgbClr val="000000"/>
                </a:solidFill>
              </a:rPr>
              <a:t>6</a:t>
            </a:r>
            <a:endParaRPr kumimoji="0" lang="en-US" altLang="en-US" sz="1800" b="1"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290" name="Text Box 11">
            <a:extLst>
              <a:ext uri="{FF2B5EF4-FFF2-40B4-BE49-F238E27FC236}">
                <a16:creationId xmlns:a16="http://schemas.microsoft.com/office/drawing/2014/main" id="{BB90F53C-5895-1CF1-1FF1-72D315C3C5F7}"/>
              </a:ext>
            </a:extLst>
          </p:cNvPr>
          <p:cNvSpPr txBox="1">
            <a:spLocks noChangeArrowheads="1"/>
          </p:cNvSpPr>
          <p:nvPr/>
        </p:nvSpPr>
        <p:spPr bwMode="auto">
          <a:xfrm>
            <a:off x="4117312" y="6101576"/>
            <a:ext cx="1553630" cy="338554"/>
          </a:xfrm>
          <a:prstGeom prst="rect">
            <a:avLst/>
          </a:prstGeom>
          <a:no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altLang="en-US" sz="1600" b="1"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rPr>
              <a:t>200.23.18.0/23</a:t>
            </a:r>
            <a:endParaRPr kumimoji="0" lang="en-US" altLang="en-US" sz="1800" b="1"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291" name="Text Box 11">
            <a:extLst>
              <a:ext uri="{FF2B5EF4-FFF2-40B4-BE49-F238E27FC236}">
                <a16:creationId xmlns:a16="http://schemas.microsoft.com/office/drawing/2014/main" id="{DA061088-41FD-3165-B69C-D3008FACF12B}"/>
              </a:ext>
            </a:extLst>
          </p:cNvPr>
          <p:cNvSpPr txBox="1">
            <a:spLocks noChangeArrowheads="1"/>
          </p:cNvSpPr>
          <p:nvPr/>
        </p:nvSpPr>
        <p:spPr bwMode="auto">
          <a:xfrm>
            <a:off x="7818452" y="6253976"/>
            <a:ext cx="1439818" cy="338554"/>
          </a:xfrm>
          <a:prstGeom prst="rect">
            <a:avLst/>
          </a:prstGeom>
          <a:no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altLang="en-US" sz="1600" b="1"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rPr>
              <a:t>200.24.</a:t>
            </a:r>
            <a:r>
              <a:rPr lang="en-US" altLang="en-US" sz="1600" b="1" kern="0" dirty="0">
                <a:solidFill>
                  <a:srgbClr val="000000"/>
                </a:solidFill>
              </a:rPr>
              <a:t>0</a:t>
            </a:r>
            <a:r>
              <a:rPr kumimoji="0" lang="en-US" altLang="en-US" sz="1600" b="1"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rPr>
              <a:t>.0/16</a:t>
            </a:r>
            <a:endParaRPr kumimoji="0" lang="en-US" altLang="en-US" sz="1800" b="1"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292" name="Text Box 11">
            <a:extLst>
              <a:ext uri="{FF2B5EF4-FFF2-40B4-BE49-F238E27FC236}">
                <a16:creationId xmlns:a16="http://schemas.microsoft.com/office/drawing/2014/main" id="{D138A848-7971-8EA6-CD50-3F31FCE53DA5}"/>
              </a:ext>
            </a:extLst>
          </p:cNvPr>
          <p:cNvSpPr txBox="1">
            <a:spLocks noChangeArrowheads="1"/>
          </p:cNvSpPr>
          <p:nvPr/>
        </p:nvSpPr>
        <p:spPr bwMode="auto">
          <a:xfrm>
            <a:off x="8362738" y="2890291"/>
            <a:ext cx="1553630" cy="338554"/>
          </a:xfrm>
          <a:prstGeom prst="rect">
            <a:avLst/>
          </a:prstGeom>
          <a:no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r>
              <a:rPr lang="en-US" altLang="en-US" sz="1600" b="1" kern="0" dirty="0">
                <a:solidFill>
                  <a:srgbClr val="000000"/>
                </a:solidFill>
              </a:rPr>
              <a:t>1</a:t>
            </a:r>
            <a:r>
              <a:rPr kumimoji="0" lang="en-US" altLang="en-US" sz="1600" b="1"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rPr>
              <a:t>00.23.25.0/24</a:t>
            </a:r>
            <a:endParaRPr kumimoji="0" lang="en-US" altLang="en-US" sz="1800" b="1"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mc:AlternateContent xmlns:mc="http://schemas.openxmlformats.org/markup-compatibility/2006" xmlns:p14="http://schemas.microsoft.com/office/powerpoint/2010/main">
        <mc:Choice Requires="p14">
          <p:contentPart p14:bwMode="auto" r:id="rId8">
            <p14:nvContentPartPr>
              <p14:cNvPr id="186" name="Ink 185">
                <a:extLst>
                  <a:ext uri="{FF2B5EF4-FFF2-40B4-BE49-F238E27FC236}">
                    <a16:creationId xmlns:a16="http://schemas.microsoft.com/office/drawing/2014/main" id="{E9BC13F1-97D5-9E88-9DEA-A7070935DEB7}"/>
                  </a:ext>
                </a:extLst>
              </p14:cNvPr>
              <p14:cNvContentPartPr/>
              <p14:nvPr/>
            </p14:nvContentPartPr>
            <p14:xfrm>
              <a:off x="768600" y="-469080"/>
              <a:ext cx="11202840" cy="7093800"/>
            </p14:xfrm>
          </p:contentPart>
        </mc:Choice>
        <mc:Fallback xmlns="">
          <p:pic>
            <p:nvPicPr>
              <p:cNvPr id="186" name="Ink 185">
                <a:extLst>
                  <a:ext uri="{FF2B5EF4-FFF2-40B4-BE49-F238E27FC236}">
                    <a16:creationId xmlns:a16="http://schemas.microsoft.com/office/drawing/2014/main" id="{E9BC13F1-97D5-9E88-9DEA-A7070935DEB7}"/>
                  </a:ext>
                </a:extLst>
              </p:cNvPr>
              <p:cNvPicPr/>
              <p:nvPr/>
            </p:nvPicPr>
            <p:blipFill>
              <a:blip r:embed="rId9"/>
              <a:stretch>
                <a:fillRect/>
              </a:stretch>
            </p:blipFill>
            <p:spPr>
              <a:xfrm>
                <a:off x="759240" y="-478440"/>
                <a:ext cx="11221560" cy="7112520"/>
              </a:xfrm>
              <a:prstGeom prst="rect">
                <a:avLst/>
              </a:prstGeom>
            </p:spPr>
          </p:pic>
        </mc:Fallback>
      </mc:AlternateContent>
      <p:sp>
        <p:nvSpPr>
          <p:cNvPr id="187" name="TextBox 74">
            <a:extLst>
              <a:ext uri="{FF2B5EF4-FFF2-40B4-BE49-F238E27FC236}">
                <a16:creationId xmlns:a16="http://schemas.microsoft.com/office/drawing/2014/main" id="{2C083830-BF74-0037-2CAB-36510C0AA024}"/>
              </a:ext>
            </a:extLst>
          </p:cNvPr>
          <p:cNvSpPr txBox="1"/>
          <p:nvPr/>
        </p:nvSpPr>
        <p:spPr>
          <a:xfrm>
            <a:off x="73965" y="6477389"/>
            <a:ext cx="7276130" cy="369332"/>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IN" dirty="0"/>
              <a:t>Copyright © 2010-2025 J.F. Kurose, K.W. Ross</a:t>
            </a:r>
          </a:p>
        </p:txBody>
      </p:sp>
    </p:spTree>
    <p:extLst>
      <p:ext uri="{BB962C8B-B14F-4D97-AF65-F5344CB8AC3E}">
        <p14:creationId xmlns:p14="http://schemas.microsoft.com/office/powerpoint/2010/main" val="223740448"/>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85B6C3A-D287-9FC7-7A63-D8AE035F94B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7D25B8E-1711-E3D5-398B-DDA823FCD078}"/>
              </a:ext>
            </a:extLst>
          </p:cNvPr>
          <p:cNvSpPr>
            <a:spLocks noGrp="1"/>
          </p:cNvSpPr>
          <p:nvPr>
            <p:ph type="title"/>
          </p:nvPr>
        </p:nvSpPr>
        <p:spPr/>
        <p:txBody>
          <a:bodyPr/>
          <a:lstStyle/>
          <a:p>
            <a:r>
              <a:rPr lang="en-IN" dirty="0"/>
              <a:t>Oscillations</a:t>
            </a:r>
          </a:p>
        </p:txBody>
      </p:sp>
      <p:sp>
        <p:nvSpPr>
          <p:cNvPr id="3" name="Content Placeholder 2">
            <a:extLst>
              <a:ext uri="{FF2B5EF4-FFF2-40B4-BE49-F238E27FC236}">
                <a16:creationId xmlns:a16="http://schemas.microsoft.com/office/drawing/2014/main" id="{2CDF4227-27FA-57FD-50DE-5FED5802B6FB}"/>
              </a:ext>
            </a:extLst>
          </p:cNvPr>
          <p:cNvSpPr>
            <a:spLocks noGrp="1"/>
          </p:cNvSpPr>
          <p:nvPr>
            <p:ph idx="1"/>
          </p:nvPr>
        </p:nvSpPr>
        <p:spPr/>
        <p:txBody>
          <a:bodyPr/>
          <a:lstStyle/>
          <a:p>
            <a:r>
              <a:rPr lang="en-IN" dirty="0"/>
              <a:t>How to prevent oscillations?</a:t>
            </a:r>
          </a:p>
          <a:p>
            <a:pPr lvl="1"/>
            <a:r>
              <a:rPr lang="en-IN" dirty="0"/>
              <a:t>Don’t use the current load as the cost of a link</a:t>
            </a:r>
          </a:p>
          <a:p>
            <a:pPr lvl="2"/>
            <a:r>
              <a:rPr lang="en-IN" dirty="0"/>
              <a:t>Undesirable: the goal of routing to find efficient (uncongested) routes</a:t>
            </a:r>
          </a:p>
          <a:p>
            <a:pPr lvl="2"/>
            <a:r>
              <a:rPr lang="en-IN" dirty="0"/>
              <a:t>Instead of using the instantaneous load, the average load over a period of time could be a better metric</a:t>
            </a:r>
          </a:p>
          <a:p>
            <a:pPr lvl="1"/>
            <a:r>
              <a:rPr lang="en-IN" dirty="0"/>
              <a:t>It turns out that if routers advertise their link-state at random times and all nodes don’t run the routing algorithms at the same time, this oscillation can be reduced </a:t>
            </a:r>
          </a:p>
          <a:p>
            <a:pPr lvl="1"/>
            <a:r>
              <a:rPr lang="en-IN" dirty="0"/>
              <a:t>Additionally, network operators can assign costs to different links to achieve better load balancing</a:t>
            </a:r>
          </a:p>
        </p:txBody>
      </p:sp>
    </p:spTree>
    <p:extLst>
      <p:ext uri="{BB962C8B-B14F-4D97-AF65-F5344CB8AC3E}">
        <p14:creationId xmlns:p14="http://schemas.microsoft.com/office/powerpoint/2010/main" val="165693387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C5CACE6-A025-89E8-147F-80BB5CA5B84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19551AF-EDEC-212A-8A78-D8B2AB5DF5D1}"/>
              </a:ext>
            </a:extLst>
          </p:cNvPr>
          <p:cNvSpPr>
            <a:spLocks noGrp="1"/>
          </p:cNvSpPr>
          <p:nvPr>
            <p:ph type="title"/>
          </p:nvPr>
        </p:nvSpPr>
        <p:spPr/>
        <p:txBody>
          <a:bodyPr/>
          <a:lstStyle/>
          <a:p>
            <a:r>
              <a:rPr lang="en-IN" dirty="0"/>
              <a:t>Cost of a link</a:t>
            </a:r>
          </a:p>
        </p:txBody>
      </p:sp>
      <p:sp>
        <p:nvSpPr>
          <p:cNvPr id="3" name="Content Placeholder 2">
            <a:extLst>
              <a:ext uri="{FF2B5EF4-FFF2-40B4-BE49-F238E27FC236}">
                <a16:creationId xmlns:a16="http://schemas.microsoft.com/office/drawing/2014/main" id="{38EC34E4-EF37-346A-FE82-646CA5903469}"/>
              </a:ext>
            </a:extLst>
          </p:cNvPr>
          <p:cNvSpPr>
            <a:spLocks noGrp="1"/>
          </p:cNvSpPr>
          <p:nvPr>
            <p:ph idx="1"/>
          </p:nvPr>
        </p:nvSpPr>
        <p:spPr/>
        <p:txBody>
          <a:bodyPr/>
          <a:lstStyle/>
          <a:p>
            <a:pPr marL="0" indent="0">
              <a:buNone/>
            </a:pPr>
            <a:r>
              <a:rPr lang="en-IN" dirty="0"/>
              <a:t>.</a:t>
            </a:r>
          </a:p>
        </p:txBody>
      </p:sp>
      <mc:AlternateContent xmlns:mc="http://schemas.openxmlformats.org/markup-compatibility/2006" xmlns:p14="http://schemas.microsoft.com/office/powerpoint/2010/main">
        <mc:Choice Requires="p14">
          <p:contentPart p14:bwMode="auto" r:id="rId2">
            <p14:nvContentPartPr>
              <p14:cNvPr id="4" name="Ink 3">
                <a:extLst>
                  <a:ext uri="{FF2B5EF4-FFF2-40B4-BE49-F238E27FC236}">
                    <a16:creationId xmlns:a16="http://schemas.microsoft.com/office/drawing/2014/main" id="{9A9A7265-27E7-F555-B304-C7230AA65C36}"/>
                  </a:ext>
                </a:extLst>
              </p14:cNvPr>
              <p14:cNvContentPartPr/>
              <p14:nvPr/>
            </p14:nvContentPartPr>
            <p14:xfrm>
              <a:off x="7572960" y="-486720"/>
              <a:ext cx="4417200" cy="2616480"/>
            </p14:xfrm>
          </p:contentPart>
        </mc:Choice>
        <mc:Fallback xmlns="">
          <p:pic>
            <p:nvPicPr>
              <p:cNvPr id="4" name="Ink 3">
                <a:extLst>
                  <a:ext uri="{FF2B5EF4-FFF2-40B4-BE49-F238E27FC236}">
                    <a16:creationId xmlns:a16="http://schemas.microsoft.com/office/drawing/2014/main" id="{9A9A7265-27E7-F555-B304-C7230AA65C36}"/>
                  </a:ext>
                </a:extLst>
              </p:cNvPr>
              <p:cNvPicPr/>
              <p:nvPr/>
            </p:nvPicPr>
            <p:blipFill>
              <a:blip r:embed="rId3"/>
              <a:stretch>
                <a:fillRect/>
              </a:stretch>
            </p:blipFill>
            <p:spPr>
              <a:xfrm>
                <a:off x="7563600" y="-496080"/>
                <a:ext cx="4435920" cy="2635200"/>
              </a:xfrm>
              <a:prstGeom prst="rect">
                <a:avLst/>
              </a:prstGeom>
            </p:spPr>
          </p:pic>
        </mc:Fallback>
      </mc:AlternateContent>
    </p:spTree>
    <p:extLst>
      <p:ext uri="{BB962C8B-B14F-4D97-AF65-F5344CB8AC3E}">
        <p14:creationId xmlns:p14="http://schemas.microsoft.com/office/powerpoint/2010/main" val="352008233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DAAC7F-6D68-61FD-FFB0-3E966729A1D0}"/>
              </a:ext>
            </a:extLst>
          </p:cNvPr>
          <p:cNvSpPr>
            <a:spLocks noGrp="1"/>
          </p:cNvSpPr>
          <p:nvPr>
            <p:ph type="title"/>
          </p:nvPr>
        </p:nvSpPr>
        <p:spPr/>
        <p:txBody>
          <a:bodyPr/>
          <a:lstStyle/>
          <a:p>
            <a:r>
              <a:rPr lang="en-IN" dirty="0"/>
              <a:t>Cost of a link</a:t>
            </a:r>
          </a:p>
        </p:txBody>
      </p:sp>
      <p:sp>
        <p:nvSpPr>
          <p:cNvPr id="3" name="Content Placeholder 2">
            <a:extLst>
              <a:ext uri="{FF2B5EF4-FFF2-40B4-BE49-F238E27FC236}">
                <a16:creationId xmlns:a16="http://schemas.microsoft.com/office/drawing/2014/main" id="{BDE1FD57-DB49-C28E-859E-5D440B86BEE7}"/>
              </a:ext>
            </a:extLst>
          </p:cNvPr>
          <p:cNvSpPr>
            <a:spLocks noGrp="1"/>
          </p:cNvSpPr>
          <p:nvPr>
            <p:ph idx="1"/>
          </p:nvPr>
        </p:nvSpPr>
        <p:spPr/>
        <p:txBody>
          <a:bodyPr/>
          <a:lstStyle/>
          <a:p>
            <a:r>
              <a:rPr lang="en-IN" dirty="0"/>
              <a:t>The cost of a link could be the inverse of bandwidth, link delay, the amount of traffic on the link, or defined </a:t>
            </a:r>
            <a:r>
              <a:rPr lang="en-IN"/>
              <a:t>by a network </a:t>
            </a:r>
            <a:r>
              <a:rPr lang="en-IN" dirty="0"/>
              <a:t>operator, etc.</a:t>
            </a:r>
          </a:p>
        </p:txBody>
      </p:sp>
    </p:spTree>
    <p:extLst>
      <p:ext uri="{BB962C8B-B14F-4D97-AF65-F5344CB8AC3E}">
        <p14:creationId xmlns:p14="http://schemas.microsoft.com/office/powerpoint/2010/main" val="421492640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68905C3-5ED9-54AE-A7EF-C45A759D392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86951E6-9D9B-28C1-5850-EB5FE307901B}"/>
              </a:ext>
            </a:extLst>
          </p:cNvPr>
          <p:cNvSpPr>
            <a:spLocks noGrp="1"/>
          </p:cNvSpPr>
          <p:nvPr>
            <p:ph type="title"/>
          </p:nvPr>
        </p:nvSpPr>
        <p:spPr/>
        <p:txBody>
          <a:bodyPr/>
          <a:lstStyle/>
          <a:p>
            <a:r>
              <a:rPr lang="en-IN" dirty="0"/>
              <a:t>Reliable flooding</a:t>
            </a:r>
          </a:p>
        </p:txBody>
      </p:sp>
      <p:sp>
        <p:nvSpPr>
          <p:cNvPr id="3" name="Content Placeholder 2">
            <a:extLst>
              <a:ext uri="{FF2B5EF4-FFF2-40B4-BE49-F238E27FC236}">
                <a16:creationId xmlns:a16="http://schemas.microsoft.com/office/drawing/2014/main" id="{3E94FAFA-CA3B-D00A-6B38-1D020512D057}"/>
              </a:ext>
            </a:extLst>
          </p:cNvPr>
          <p:cNvSpPr>
            <a:spLocks noGrp="1"/>
          </p:cNvSpPr>
          <p:nvPr>
            <p:ph idx="1"/>
          </p:nvPr>
        </p:nvSpPr>
        <p:spPr/>
        <p:txBody>
          <a:bodyPr/>
          <a:lstStyle/>
          <a:p>
            <a:endParaRPr lang="en-IN" dirty="0"/>
          </a:p>
        </p:txBody>
      </p:sp>
    </p:spTree>
    <p:extLst>
      <p:ext uri="{BB962C8B-B14F-4D97-AF65-F5344CB8AC3E}">
        <p14:creationId xmlns:p14="http://schemas.microsoft.com/office/powerpoint/2010/main" val="128626496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CA2A5F-DDDB-C0A3-A07D-70379E78C034}"/>
              </a:ext>
            </a:extLst>
          </p:cNvPr>
          <p:cNvSpPr>
            <a:spLocks noGrp="1"/>
          </p:cNvSpPr>
          <p:nvPr>
            <p:ph type="title"/>
          </p:nvPr>
        </p:nvSpPr>
        <p:spPr/>
        <p:txBody>
          <a:bodyPr/>
          <a:lstStyle/>
          <a:p>
            <a:r>
              <a:rPr lang="en-IN" dirty="0"/>
              <a:t>Reliable flooding</a:t>
            </a:r>
          </a:p>
        </p:txBody>
      </p:sp>
      <p:sp>
        <p:nvSpPr>
          <p:cNvPr id="3" name="Content Placeholder 2">
            <a:extLst>
              <a:ext uri="{FF2B5EF4-FFF2-40B4-BE49-F238E27FC236}">
                <a16:creationId xmlns:a16="http://schemas.microsoft.com/office/drawing/2014/main" id="{19EFEDD9-4AA1-5809-35D6-57D05E53C3F7}"/>
              </a:ext>
            </a:extLst>
          </p:cNvPr>
          <p:cNvSpPr>
            <a:spLocks noGrp="1"/>
          </p:cNvSpPr>
          <p:nvPr>
            <p:ph idx="1"/>
          </p:nvPr>
        </p:nvSpPr>
        <p:spPr/>
        <p:txBody>
          <a:bodyPr/>
          <a:lstStyle/>
          <a:p>
            <a:r>
              <a:rPr lang="en-US" dirty="0"/>
              <a:t>Each router sends its link-state information to all other routers via reliable flooding</a:t>
            </a:r>
          </a:p>
          <a:p>
            <a:endParaRPr lang="en-US" dirty="0"/>
          </a:p>
          <a:p>
            <a:r>
              <a:rPr lang="en-US" dirty="0"/>
              <a:t>The link-state information is stored in a link-state packet (LSP)</a:t>
            </a:r>
            <a:endParaRPr lang="en-IN" dirty="0"/>
          </a:p>
        </p:txBody>
      </p:sp>
    </p:spTree>
    <p:extLst>
      <p:ext uri="{BB962C8B-B14F-4D97-AF65-F5344CB8AC3E}">
        <p14:creationId xmlns:p14="http://schemas.microsoft.com/office/powerpoint/2010/main" val="74324437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7990</TotalTime>
  <Words>4403</Words>
  <Application>Microsoft Office PowerPoint</Application>
  <PresentationFormat>Widescreen</PresentationFormat>
  <Paragraphs>1377</Paragraphs>
  <Slides>50</Slides>
  <Notes>12</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50</vt:i4>
      </vt:variant>
    </vt:vector>
  </HeadingPairs>
  <TitlesOfParts>
    <vt:vector size="58" baseType="lpstr">
      <vt:lpstr>ＭＳ Ｐゴシック</vt:lpstr>
      <vt:lpstr>Arial</vt:lpstr>
      <vt:lpstr>Calibri</vt:lpstr>
      <vt:lpstr>Calibri Light</vt:lpstr>
      <vt:lpstr>Cambria Math</vt:lpstr>
      <vt:lpstr>Comic Sans MS</vt:lpstr>
      <vt:lpstr>Consolas</vt:lpstr>
      <vt:lpstr>Office Theme</vt:lpstr>
      <vt:lpstr>PowerPoint Presentation</vt:lpstr>
      <vt:lpstr>Today’s topics</vt:lpstr>
      <vt:lpstr>References</vt:lpstr>
      <vt:lpstr>Forwarding table</vt:lpstr>
      <vt:lpstr>Interconnection of routers</vt:lpstr>
      <vt:lpstr>Cost of a link</vt:lpstr>
      <vt:lpstr>Cost of a link</vt:lpstr>
      <vt:lpstr>Reliable flooding</vt:lpstr>
      <vt:lpstr>Reliable flooding</vt:lpstr>
      <vt:lpstr>Link-state packet (LSP)</vt:lpstr>
      <vt:lpstr>Reliable flooding</vt:lpstr>
      <vt:lpstr>Reliable flooding</vt:lpstr>
      <vt:lpstr>Change in topology</vt:lpstr>
      <vt:lpstr>Change in topology</vt:lpstr>
      <vt:lpstr>Change in topology</vt:lpstr>
      <vt:lpstr>Shortest Path</vt:lpstr>
      <vt:lpstr>Shortest Path</vt:lpstr>
      <vt:lpstr>Shortest Path</vt:lpstr>
      <vt:lpstr>Shortest Path</vt:lpstr>
      <vt:lpstr>Shortest Path</vt:lpstr>
      <vt:lpstr>Shortest Path</vt:lpstr>
      <vt:lpstr>Shortest Path</vt:lpstr>
      <vt:lpstr>Shortest Path</vt:lpstr>
      <vt:lpstr>Shortest Path</vt:lpstr>
      <vt:lpstr>Shortest Path</vt:lpstr>
      <vt:lpstr>Shortest Path</vt:lpstr>
      <vt:lpstr>Shortest Path</vt:lpstr>
      <vt:lpstr>Time complexity</vt:lpstr>
      <vt:lpstr>Time complexity</vt:lpstr>
      <vt:lpstr>Link-state routing (example)</vt:lpstr>
      <vt:lpstr>Link-state routing (example)</vt:lpstr>
      <vt:lpstr>Link-state routing (example)</vt:lpstr>
      <vt:lpstr>Link-state routing (example)</vt:lpstr>
      <vt:lpstr>Link-state routing (example)</vt:lpstr>
      <vt:lpstr>Link-state routing (example)</vt:lpstr>
      <vt:lpstr>Link-state routing (example)</vt:lpstr>
      <vt:lpstr>Link-state routing (Exercise)</vt:lpstr>
      <vt:lpstr>Link-state routing (example)</vt:lpstr>
      <vt:lpstr>Link-state routing (example)</vt:lpstr>
      <vt:lpstr>Link-state routing (example)</vt:lpstr>
      <vt:lpstr>Link-state routing (example)</vt:lpstr>
      <vt:lpstr>Link-state routing (example)</vt:lpstr>
      <vt:lpstr>Link-state routing (example)</vt:lpstr>
      <vt:lpstr>Oscillations</vt:lpstr>
      <vt:lpstr>Oscillations</vt:lpstr>
      <vt:lpstr>Oscillations</vt:lpstr>
      <vt:lpstr>Oscillations</vt:lpstr>
      <vt:lpstr>Oscillations</vt:lpstr>
      <vt:lpstr>Oscillations</vt:lpstr>
      <vt:lpstr>Oscillations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Piyus Kedia</dc:creator>
  <cp:lastModifiedBy>Piyus Kedia</cp:lastModifiedBy>
  <cp:revision>308</cp:revision>
  <dcterms:created xsi:type="dcterms:W3CDTF">2025-08-19T10:04:32Z</dcterms:created>
  <dcterms:modified xsi:type="dcterms:W3CDTF">2025-12-03T02:15:32Z</dcterms:modified>
</cp:coreProperties>
</file>