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1.xml" ContentType="application/vnd.openxmlformats-officedocument.presentationml.notesSlide+xml"/>
  <Override PartName="/ppt/ink/ink11.xml" ContentType="application/inkml+xml"/>
  <Override PartName="/ppt/notesSlides/notesSlide2.xml" ContentType="application/vnd.openxmlformats-officedocument.presentationml.notesSlide+xml"/>
  <Override PartName="/ppt/ink/ink12.xml" ContentType="application/inkml+xml"/>
  <Override PartName="/ppt/notesSlides/notesSlide3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1801" r:id="rId3"/>
    <p:sldId id="1576" r:id="rId4"/>
    <p:sldId id="1764" r:id="rId5"/>
    <p:sldId id="1775" r:id="rId6"/>
    <p:sldId id="1773" r:id="rId7"/>
    <p:sldId id="1788" r:id="rId8"/>
    <p:sldId id="1787" r:id="rId9"/>
    <p:sldId id="1789" r:id="rId10"/>
    <p:sldId id="1790" r:id="rId11"/>
    <p:sldId id="1791" r:id="rId12"/>
    <p:sldId id="1792" r:id="rId13"/>
    <p:sldId id="1777" r:id="rId14"/>
    <p:sldId id="1793" r:id="rId15"/>
    <p:sldId id="1794" r:id="rId16"/>
    <p:sldId id="1795" r:id="rId17"/>
    <p:sldId id="1776" r:id="rId18"/>
    <p:sldId id="1797" r:id="rId19"/>
    <p:sldId id="1778" r:id="rId20"/>
    <p:sldId id="1796" r:id="rId21"/>
    <p:sldId id="1779" r:id="rId22"/>
    <p:sldId id="1766" r:id="rId23"/>
    <p:sldId id="1767" r:id="rId24"/>
    <p:sldId id="1802" r:id="rId25"/>
    <p:sldId id="1822" r:id="rId26"/>
    <p:sldId id="1823" r:id="rId27"/>
    <p:sldId id="1803" r:id="rId28"/>
    <p:sldId id="1804" r:id="rId29"/>
    <p:sldId id="1807" r:id="rId30"/>
    <p:sldId id="1824" r:id="rId31"/>
    <p:sldId id="1805" r:id="rId32"/>
    <p:sldId id="1806" r:id="rId33"/>
    <p:sldId id="1808" r:id="rId34"/>
    <p:sldId id="1809" r:id="rId35"/>
    <p:sldId id="1825" r:id="rId36"/>
    <p:sldId id="1826" r:id="rId37"/>
    <p:sldId id="1810" r:id="rId38"/>
    <p:sldId id="1829" r:id="rId39"/>
    <p:sldId id="1811" r:id="rId40"/>
    <p:sldId id="1812" r:id="rId41"/>
    <p:sldId id="1813" r:id="rId42"/>
    <p:sldId id="1814" r:id="rId43"/>
    <p:sldId id="1815" r:id="rId44"/>
    <p:sldId id="1816" r:id="rId45"/>
    <p:sldId id="1828" r:id="rId46"/>
    <p:sldId id="1827" r:id="rId47"/>
    <p:sldId id="1817" r:id="rId48"/>
    <p:sldId id="1819" r:id="rId49"/>
    <p:sldId id="1818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00:57.0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15883 13605 2 0,'0'0'32'0,"0"0"11"0,0 4 7 0,0-4 2 16,0 0 3-16,0 0 1 0,0 0 3 0,0 0 2 0,0 0 5 0,0 0-2 0,0 0-7 15,0 0-4-15,0 0-3 0,0 0 4 0,0 0 8 0,0 0 14 0,0 0 21 0,0 0 20 16,0 0 17-16,0 0 14 0,0 5 11 0,-5-5 7 0,5 6 7 16,-6-6-2-16,6 0-2 0,0 4-10 0,-8-4-9 0,3 0-9 0,-2 5-15 15,1-5-14-15,-2 0-19 0,2 4-12 0,-1-4-14 0,-7 6-6 0,9-1-4 0,-8-5-6 16,8 4-1-16,-11-4-4 0,5 6-6 0,-2-2-1 0,0 1-1 0,-1 1 0 0,2-3-2 15,-1 3-1-15,-6-2-4 0,4 1-3 0,-4 1-2 0,5-2-2 0,-4 2-1 0,5-2-3 16,-7 1 1-16,8 4-1 0,-8-3-2 0,6-2 0 0,-6 7-4 16,1-8 0-16,6 3-1 0,-6 4-1 0,7-5 1 0,-9-1 0 15,1 5-2-15,8-3 2 0,-7 0-1 0,-1 3-1 0,0 1 0 0,0-5 0 0,1 4-1 0,-7-5 1 16,7 7 1-16,-1-1-1 0,-7-1 1 0,8 1 2 0,-7-1-2 0,0 2 1 16,0-2-3-16,0 7 2 0,-1-7 2 0,3 0-1 0,-3 6 5 0,1-6 0 15,-8 7 2-15,11-7 2 0,-4 6 2 0,-1-6 2 0,4 7 2 0,-3-2 4 16,6-4 2-16,-2 4 2 0,-4-3 1 0,6 3 3 0,2-4-1 0,-6 4-1 0,6-4-2 15,-2 1-3-15,2-1-1 0,-1 3-4 0,0-2-3 0,0 4-3 0,1-6-6 16,1 5-3-16,-3-4-3 0,2 6-6 0,-1-7 1 0,1 4-4 0,0 2-2 0,-1 0 0 16,1 6-3-16,-2-8 1 0,3 2-1 0,-3 6 1 0,3-3 2 0,-2-3 1 15,-1 6 1-15,3-3 1 0,5 7 0 0,-7-6 2 0,1 5 0 0,-1-3 2 16,0 3 0-16,7 1 1 0,-5-7 0 0,4 6-3 0,-4 1 1 0,2-1-2 16,4-3-4-16,-8 3-2 0,8 1-1 0,-2-1 0 0,1 1-2 0,8-1-2 0,-9 1 0 15,1-1-1-15,0 0 2 0,0 0-1 0,8 7 0 0,-9-9 1 0,-1 4 1 16,10-1 4-16,-9-1-2 0,2 4 2 0,6-4 1 0,-8 3 0 0,2-5 0 15,4 4 0-15,-3-3-1 0,3 3 1 0,-4-3 0 0,3 3 0 0,4-7-3 0,-8 5 2 16,7 1-1-16,-7-7-2 0,6 9 1 0,1-9 0 0,-2 6 0 0,3-4-2 16,-3 4 1-16,3-4 1 0,-2-1 0 0,0 5 1 0,2-3 1 0,-2-2-1 15,7 5 1-15,-8-5 2 0,3 1 0 0,5 0 0 0,-7-6 1 0,0 5 1 16,7 2 1-16,-5-3-1 0,5-3 1 0,-8 6 2 0,8-8-2 0,-8 2 2 16,3 6 1-16,5-6-2 0,-6-2 2 0,6 2 0 0,-5 0 1 0,-2 0 1 15,-2-2 1-15,4 2 0 0,-2 0 2 0,7 0 4 0,-6 0 1 0,1 0 3 0,-3-2-3 16,0 2 1-16,3 0-1 0,5 0 1 0,-6 0-2 0,-2 4 0 0,8-4-2 0,-5 0-1 15,-3-2 0-15,8 2-3 0,-7 0-3 0,7 0-2 0,0 4-1 0,0-5-5 16,0 2 2-16,0-1-1 0,0 0-1 0,0 4 1 0,0-5 0 0,0 5 1 16,0-3 1-16,7 2 0 0,-7 2 2 0,8-4 0 0,-3 2 0 0,-5 3 1 15,8-2-1-15,-2-4 0 0,-6 3-2 0,5 3 0 0,3-2 2 0,0-4 1 16,-3 5-1-16,1-1-2 0,1 0 2 0,-2 2-2 0,4-8 1 0,3 8-1 0,-6-7-1 16,7 5 2-16,-5-4-1 0,4 0 1 0,0 4 3 0,3-4-1 0,-10 0 1 0,14 0-1 15,-6-2 0-15,1-2-2 0,-1 4 3 0,0-1-1 0,5-5 0 0,-2 2 3 16,-3-2 0-16,6 1 1 0,-1 5-1 0,-4-6 2 0,5-3-1 0,1 3-1 15,1 0-1-15,-11 3 1 0,11-8 0 0,-2 1 0 16,2 4 0-16,-2-5-2 0,7 2-1 0,-8 0 1 0,3-3-3 0,-3 9 0 16,9-9 1-16,-1 3 0 0,-7-2 2 0,8 1-1 0,1-1 2 0,4 2 0 15,-9-1 0-15,4-1 2 0,6 1 0 0,-6 1 1 0,5-2 0 0,-1 6 3 0,-4-10-1 0,6 5 0 16,-1-1 3-16,-5 1-1 0,5 1-1 0,1-2-1 0,-1 1 0 0,-6 1-2 0,6-6 0 16,0 3-2-16,2-3-1 0,-2 7-2 0,-4-7 0 0,4 5-2 0,-1-5-1 0,1 4 1 15,2-4-4-15,-2 5 1 16,2-5 0-16,-2 4 0 0,0-4 1 0,-6 6 1 0,5-6 1 0,4 0 0 0,-3 3 0 0,2-3-2 0,-3 0 0 0,1 0 1 15,2 6-1-15,-2-6 1 0,7 0-1 0,-7 0 2 0,8 0-2 0,-1-6 0 16,0 6-2-16,-2 0 0 0,3-3 2 0,-1 3-1 0,8-6 2 0,-7 2-1 0,-3-1 1 16,10 5-1-16,-7-4 0 0,4-1-1 0,-5-2 1 0,7 4 0 0,-7-3-1 15,6 1-2-15,2 1 1 0,-2-2 0 16,0 1-1-16,-1 1 1 0,4-1 1 0,-4-5 0 0,-4 6 0 0,5 4 1 16,-6-6-2-16,7 1 1 0,-13 1-1 0,4-1-1 0,4 5 1 0,-2-6 1 0,0 6 0 15,-7-4 0-15,7 4-1 0,-5 0 1 0,4-5-1 0,-5 5-1 0,6 0 3 0,-7-4 0 0,2 4 0 0,-2 0 2 16,8-6 0-16,-8 6 0 0,0-3-2 0,-7-3 0 0,10 6 0 0,-4-6 2 15,1 3-2-15,2 3 0 0,3-6-2 0,-3 0 1 0,-2 2 0 0,1-1 0 0,6 1 0 16,0-1-1-16,-6 1 2 0,6-8 0 16,-1 9 2-16,-5-3 0 0,7 0 0 0,0-3 0 0,-3 4-2 0,-3 1 0 0,6 0 0 0,-1-7 0 0,-2 7-2 0,-3-2 2 15,5 1-1-15,-1 1 0 0,1-2 0 0,0 1-2 0,0 1 3 0,1-1-2 16,-2 1 1-16,-5-2 1 0,6 2 2 0,2 4-1 0,-10-5 1 0,1-1 0 16,7 2 0-16,-7-2 0 0,2 6 0 0,-2-5-1 15,7 5-2-15,-7 0-1 0,1-4-2 0,0 4 0 16,1 0 2-16,5 0-3 0,-7 0 0 0,0 0 0 0,-1 4 1 0,3-4 3 0,-2 5 0 0,2-5 1 0,-8 6 0 0,6-6 1 0,0 4 1 15,-6 2 2-15,8-6 0 0,-3 5-1 0,-4-5-1 0,5 0-2 0,-6 4-2 0,6-4-4 16,2 6-3-16,-3-6-3 0,-4 0-2 0,5 0-3 0,1 4 0 0,-6-4-2 16,5 0 0-1,-6 0-1-15,6 0 3 0,-6 0-1 0,1-4 3 0,-2 4 0 0,1 0 5 16,1 0-1-16,-3-6 3 0,5 6 2 0,-11-4 1 0,8 4 2 0,-7 0 2 0,-1-5 1 0,11 5 1 0,-10 0 0 0,2-6 1 0,-3 6 0 0,1-4 0 16,-1 4 0-1,3 0 1-15,-2-6-1 0,-4 6 1 0,4-5 1 0,-1 1-1 0,1 4 1 0,2-5-1 0,-3 1 1 0,-2-2-1 0,2 3 2 0,3 3 0 31,-4-6-1-31,3 0 2 0,-6-3 0 0,6 3-1 0,-1 2-1 0,0-1 2 0,1-4 0 16,-1 5 0-16,-6-7-1 0,8 7-2 0,-2-8 1 0,-1 3-2 0,3 4 0 16,-8-5 1-16,6 1-2 0,2 0-4 0,-3-1 1 0,-4 4 1 0,6-3-1 15,-8 0-1-15,8-1 1 0,-7-1 1 0,5 1-2 0,-4 1 3 0,-1 4 0 0,0-5 0 16,6 1 2-16,-6 0-2 0,0 3 1 0,1-4 1 0,-2-1 3 0,1 2-2 16,1 5 4-16,-2-5 1 0,-3-3 3 0,2 8 0 0,-4-6 4 0,7 0 2 0,-7 6 2 15,-2-5 2-15,1 4 4 0,-1-5 1 0,-5-1 1 0,8 7 1 0,0-7 0 16,-8 3-1-16,0 3-2 0,5-4 0 0,-5-3-4 0,0-3-1 0,0 6-4 15,0 0-2-15,0-7-3 0,0 7-3 0,0-6-2 0,-5 2-3 0,5-2-1 16,0 0-4-16,0 0 1 0,-8-1-2 0,8 2 0 0,-8-1 0 0,8-4-1 16,0 4-2-16,0 0-1 0,-5-4-2 0,5 1-2 0,0 2 3 0,0-2-3 0,0-3 0 15,0 6 0-15,0-4 1 0,0-1-2 0,0 1 1 0,0 0 2 0,0-2-1 16,0 3 2-16,0-3 3 0,0 2 2 0,0-5-2 0,0 3 1 0,0-3 3 0,0 6-1 16,0-2 0-16,0-4 3 0,-6 3 1 0,6 3 0 0,-5-2 3 0,5 0 0 15,-7-4 0-15,-2 9-1 0,9-4 1 0,-5-1 1 0,-2 1 0 0,1-2 0 16,-8 8 0-16,7-8 0 0,2 3 2 0,-9-2-1 0,1 6 0 15,6-7 0-15,-5 3 2 0,0 3-1 0,4-6 0 0,-5 3-1 0,2 2 3 0,-5-3-1 0,11 5 3 16,-8-5-1-16,-1-2 2 0,7 3 0 0,-4 3-2 0,-2-6 2 0,0 2 0 16,6 4 3-16,-5-4-1 0,-3 1 1 0,1-3 1 0,9 6-2 0,-8-4 1 15,0-2-2-15,0 3-2 0,0-1 0 0,0-2-1 0,0-3-4 0,-1 6-1 0,1-3-1 16,-6 2-3-16,7-6-3 0,-2 5-1 0,-4 2-3 0,4-3-1 16,-6-2-1-16,1 8-4 0,0-6-1 0,-1 3 0 0,1-3-1 0,-8 2 0 0,7 1 1 15,-4 3-2-15,-3-6 0 0,-1 8 2 0,4-2-2 0,-3 0 1 0,2-4 0 16,-2 4-2-16,1 0 0 0,-6 0-4 0,6 0-2 0,-1 6-2 0,1-6 0 15,-6 0-1-15,6 2-2 0,0 1 0 0,-7-3 1 0,0 6 1 0,7-4-1 0,-5 2 1 16,-2 1 1-16,-1 1 3 0,2-6 1 0,0 6 6 0,-1-1 2 0,-6-1 5 16,7 1 3-16,-2 1 0 0,10 0 5 0,-10-1 0 0,2-1 0 15,6 2 1-15,-6-1-2 0,5-1 1 0,1 4 1 0,-8-4-3 0,10 1 1 16,-2 0-1-16,-8 0-1 0,8 0-1 0,2 1 2 0,-3 0 0 0,-6-1 2 16,6-1-1-16,-4 1 1 0,4 1 3 0,-5-6-1 0,6 5 0 0,-1 1 2 0,-4-2 0 0,4 3 0 0,2-6 0 15,-2 2-1-15,1 3 1 0,0-1-2 0,-1 1-1 16,3 0 0-16,-4-3-3 0,4-3 0 0,-3 12-1 0,7-7 1 0,-7 1-2 0,4-3 1 0,2 9 0 15,-6-8 0-15,8 1 0 0,-6 1 1 0,4 5 1 0,2-8 1 0,0 3 1 0,-2 0 1 16,-3-2 1-16,4 7 0 0,1-5 1 0,-2 0 1 16,8 3 1-16,-8-4 3 0,10-1 2 0,-10 7 0 0,9-5 2 0,0 4 0 15,-3-5 3-15,10 1 1 0,-9 3 0 0,9-4-1 0,-10 1 2 0,9 4-3 0,0-5-1 0,-1 4-2 16,2-3-3-16,-3 0 0 0,8 3-3 0,-6-3-1 0,6 4-2 0,-7-5-2 0,7 6 0 16,-6-2-1-16,6-3 0 0,-5 3-4 0,5 3 1 0,0-8-1 0,-8 7-2 15,8-2 2-15,-8 2-4 0,8-7 0 0,-5 7 0 0,5-1-1 0,-8 1 0 16,8-2-3-16,-5 1-2 0,0 1-2 0,-4-1 1 0,9 1-2 0,-7-2 0 15,-6 0 0-15,7 6 2 0,1-3 3 0,-3 3 1 0,-4-6 2 0,5 6 1 0,0 0 2 16,-6-3 2-16,8 3 3 0,-9 0 2 0,1 0 1 0,7 0 5 0,-9 0 0 16,4 0-1-16,3 0 3 0,-4 3 1 0,-1-3 0 0,-1 0-2 0,1 0 1 15,0 6 0-15,-5-6-3 0,4 0 3 0,1 3-2 0,-8-3 1 0,3 0-2 0,4 6 2 16,-5-6 0-16,-1 0 2 0,1 0 1 16,-1 0 2-16,1 6 0 0,0-6 2 0,1 0 0 0,-3 0 1 0,2-6 0 0,-1 6 1 0,1 0-2 0,-1-6 1 0,0 6-3 15,0-3-2-15,1 3 1 16,-2-6-2-16,2 3-4 0,1-4-2 0,-3 2-1 0,2 1-4 0,-1-1-1 15,-4 1-2-15,3-2-2 0,-6 1-1 0,2 1-1 0,-2-2 1 0,3-3 4 0,-3 3 5 0,-6 2 1 0,1-1 4 0,6-1 5 16,-6-3 0-16,0 5 3 0,-2-1 2 0,8-1 3 16,-8 6 1-16,10-4 0 0,-8 4-4 0,3 0 1 0,5 0-5 0,-1 0-1 0,-2 0-9 0,1 4-7 0,-1-4-4 15,1 6-11-15,8-1-9 0,-9-1-16 0,1 2-15 0,0-3-23 16,-1 8-26-16,1-1-24 0,-1-1-24 0,4 1-43 0,-4 1-52 0,-1 2-84 0,4 2-94 16,-3 0-40-16,1 4-15 0,0 1 9 0,7-1 18 0,-2 2 27 15,-2 3 30-15,2-5 36 0,2 5 39 0,-1 1 42 0,1-7 44 0,6 9 54 0,-8-9 62 0</inkml:trace>
  <inkml:trace contextRef="#ctx0" brushRef="#br0" timeOffset="1007.33">12928 14938 89 0,'0'0'152'0,"0"0"37"15,0 0 27-15,0 0 25 0,0 0 23 0,-7-4 23 0,7-1 23 0,0 5 19 0,0-6 17 16,-6 3 18-16,6 3 16 0,0 0-71 0,0-7-119 0,0 7-57 0,0 0-23 16,0 0-14-16,0 0-4 0,0 0-7 0,0 0-11 0,0 0-13 15,0 0-14-15,0 0-14 0,0 0-14 0,0 0-13 0,0 0-12 0,0 0-10 0,0 0-9 0,0 0-6 16,0 0-7-16,0 0-3 0,0 0-5 0,6 0 2 0,-6 7-1 15,7-7 6-15,-1 0 3 0,-1 3 9 0,2-3 14 0</inkml:trace>
  <inkml:trace contextRef="#ctx0" brushRef="#br0" timeOffset="8934.16">17363 3635 2 0,'-14'0'58'0,"9"4"27"0,-8-4 16 0,6-4 13 0,-7 4 11 0,8-5 11 0,-1 1 9 15,-6-1 7-15,7 5 9 0,1-6 6 0,-3 2 8 0,0-2-31 0,3 6-50 16,-3-5-30-16,3 5-17 0,0 0-7 0,-4-4-1 0,4 4-1 0,-2 0-1 0,1 0 0 16,-2 0 1-16,-5 0 0 0,8 0 0 0,-2 0-5 0,-5 4-1 15,4 1-6-15,-4 1-8 0,3-2-5 0,-1 2-2 16,2-1-2-16,-5 4-4 0,0-5-3 0,7 6-3 0,-7 1-3 0,0-1-4 0,6-1-4 0,-5 0-5 0,5 1-5 0,-6 1-4 16,6-2-7-16,-5 1-3 0,5-1-3 0,-7 6-5 0,8-6-3 0,-6 3-2 15,3 1-2-15,-3 2-1 0,6-1 0 0,-7 2-1 0,0-1 5 16,6-2 3-16,-5 8 3 0,-3-7 7 0,4 5 4 0,-2-3 6 0,-2 2 5 0,9 2 5 0,-5-1 4 15,-4 0 5-15,2 1 1 0,2 1 1 0,-10-2 6 0,8 0 6 0,-1 1 5 16,2-1 3-16,-2 2 6 0,1-2 4 0,1-1 6 0,0 3 2 0,-3-2 6 0,1 1 3 16,4-1 6-16,-4 0 11 0,1 1 2 0,1 1 0 0,3-2-1 0,-3 5-2 0,6-5-3 15,-8 1 0-15,7 5-3 0,-6-6-1 0,7 5-2 0,1-5-2 0,-3 7 1 16,3-7-1-16,-2 5-6 0,0 1-9 0,0-1 1 0,1 1 5 0,-1-1 1 16,2 0-1-16,-3 6-3 0,2 0-1 0,-1-7-2 0,7 7-1 0,-6-1-4 15,6 2-3-15,-7-4-4 0,7 4-5 0,-6-3 0 0,6 2 0 0,0-6-5 16,0 4-5-16,0 2-3 0,0-5-4 0,0 5 1 0,6-2-1 15,1 2 1-15,-7 0 0 0,6-6-1 0,1 4 1 0,-1 3 0 0,2-2 1 0,4-4-2 0,-6 3 0 16,8-3-1-16,-2 4 1 0,1-4 0 0,1-1 0 0,-2 6-1 0,2-6 0 0,4 1 0 16,-4 3 0-16,6-4 0 0,-1 1 0 0,0 5 1 0,1-6 0 0,-1 0 0 15,2 1 0-15,-3-1-1 0,9 1 1 0,-1-7 1 0,1 8 0 0,-3-7 1 16,4 5 1-16,-2-3 0 0,6-2 0 0,-6 5 0 0,0-5 0 0,1 5 0 0,5-3 0 16,-6-2 1-16,0 5-1 0,1-5-1 15,-4 7 0-15,6-7-2 0,-5 5 0 0,3-3-1 0,-1-2 0 0,-8-1-1 0,9 7 1 0,6-5 0 0,-6-1-1 0,-3 0 1 16,10-4 0-16,-8 6 0 0,6-3-1 0,2 3 2 0,-2-2 0 0,-1-4 2 15,1 3 0-15,2 3 1 0,-2-8-1 16,1 8-1-16,-1-1 0 0,-5-6-1 0,4 6-1 0,3-5 2 0,-2 4 3 0,3-4 0 16,-4 0 2-16,1 0 3 0,0-2 3 0,7 2 2 0,-5 0 5 0,3-5-1 0,2 4 5 0,-4 1 1 0,2-5 2 15,2-1 5-15,0 6 7 0,1-6 0 0,0 1-1 16,-1 1 1-16,0-1-4 0,1-1-1 0,-3 0-5 16,2 1-1-16,1 1-3 0,-1-8-1 0,6 9-2 0,-5-8-3 0,5 5 0 0,-1 0-5 0,4-3-8 0,-1 3 0 0,-3-3-1 0,1 4 1 15,0-5-2-15,-5-1 1 0,5 5-1 16,-6-3-1-16,8 3 0 0,-2-4 0 0,-6 2 0 0,7-4-2 0,-2 8 1 0,4-7-1 0,-4 0 1 0,2 1-2 15,-7 5 0-15,5-5-2 0,-4 1 0 0,7 4 0 16,-8-5 2-16,-1 4-1 0,1-5 1 16,0 6 0-16,9-5 0 0,-11 1 0 0,8 4 1 0,-5-5 2 0,4 4-1 0,4-5 2 15,-2 2 0-15,-1-3 0 0,0 3 0 0,1-1 1 0,-7-1-1 0,5 2 1 16,3 0 2-16,-7-6 0 0,4 4-1 0,2-4-1 0,-7 0 0 0,6 5-2 16,2-5 0-16,-2 0 0 0,0 0-1 0,-6 4 1 0,6-4 0 0,-6 0 0 15,1 5-2-15,0-5-1 0,-1 4 1 0,0-4-3 0,-7 6 2 0,8-1 0 16,-1-5 0-16,-7 4 2 0,7 1 0 0,-2 2 1 0,3-4-1 0,-1 3 0 15,0-1 1-15,1-1-1 0,0-4-1 0,-1 4-1 0,-7 2-1 0,7-1 0 16,1-5-1-16,-1 4 1 0,0-4 0 0,-7 5 0 0,8-5 1 0,4 0-2 0,-5 0 0 16,2 0 0-16,3-5-1 0,-5 5 2 0,7-4 0 0,-2 4 2 0,-5-5 2 15,1-1 3-15,7 2 0 0,-9 4 0 0,-4-4 0 0,5-1 2 0,-7-1 1 0,7 6 4 16,-7-3 2-16,-1-4 0 0,3 7 4 0,6-5 1 0,-8 5 0 0,2-4-1 16,-2 4 2-16,-1-5-3 0,9 5 1 0,-9 0-2 0,1-6 1 0,2 6-2 15,-1 0-2-15,-1 0-2 0,0-4-2 0,3 4-1 0,-3 0-1 0,0-5 0 0,1 5 1 16,-1-4-2-16,7-1 3 0,-7 1-2 0,13-2 2 0,-5 0-3 0,-1 2-1 15,0-1 1-15,6-4-3 0,-6-1 1 0,9 5 0 0,-4-4 0 0,-5-1-1 16,1-1 0-16,5 1 1 0,-6 1 2 0,-1 0 0 0,9-1 5 0,-8-1 1 16,-1-4 0-16,8 7 2 0,-6-3 3 0,0-4 4 0,4 6-1 0,-5-6 3 15,7 6-1-15,-7-7-1 0,-2 1-2 0,3 6 0 0,-6-4-3 0,5 1-2 0,-2-2-3 16,-3-1 1-16,6 7-1 0,-8-7 0 0,7 0-4 0,-5 0-2 0,3 0-1 16,3 6 1-16,-6-6-2 0,3 0 1 0,2 2 2 0,0-2-1 0,1-1-1 15,-1 2-1-15,0-1-2 0,-7-4 0 0,8 4 0 0,0 0-2 0,-3-4 1 0,2-1 1 16,1 6-1-16,-1-6 0 0,6-1 0 0,-5 8-1 0,-1-8 0 0,-2 3-3 15,2-1 1-15,1 4-2 0,-1-6-1 0,1 3-5 0,0-3-1 0,-9 6 1 0,1-4-3 16,2 0-2-16,-2-1 1 0,1 7-1 0,-1-8 2 0,-5 2 0 0,5-2 1 16,-6 3 1-16,-1-1 3 0,2 4 3 0,5-6 0 0,-4 3 4 0,-4-3 3 15,3 2 2-15,-1 1 4 0,-8-3 1 0,9 2 5 0,-6-2 0 0,3 3 1 16,-4-1 3-16,-1-2 0 0,2 1 3 0,-3 1-1 0,3 0-1 0,-3-1-1 16,3-5-1-16,-1 6-1 0,0-5-3 0,-9 3-1 0,9-3-3 0,0 0-3 0,0 0 0 0,-1-1-1 15,-6 1-2-15,5 0-2 0,3 4-2 0,-1-4 2 0,-8 3-2 16,9 3 3-16,-3-6 1 0,1 4 1 0,-6 0 2 0,8 2-1 0,-7 2 2 0,4-4-2 15,-4 1 0-15,-2 4 1 0,8-4-2 0,-8 1 0 0,4 2 1 0,-5-4 1 16,1 7-2-16,2-8 0 0,-7 6 0 0,4 2-3 0,5-8-1 0,-4 6 0 16,-6 1-4-16,8-5-1 0,-7 3-3 0,4 2-3 0,-3-5-3 0,5 4-2 0,-6-6-4 15,-1 8-1-15,7-8 0 0,-8 7-2 0,3-5 1 0,-2 0 1 0,7-1 2 16,-8 1 2-16,3-2 2 0,0 2 5 0,-8 1 4 0,5-9 8 0,3 9 9 16,-3-2 6-16,0 0 9 0,4 2 9 0,-9-3 3 0,7 2 8 0,-2 1 7 15,-5 2 4-15,6-3 6 0,2-1 2 0,-8 5 5 0,5-4 1 0,-5 4 0 0,8 0-2 16,-8-4-5-16,5 5-6 0,-5-2-6 0,7 1-7 0,-7 2-6 0,7-2-8 15,-7 0-10-15,5 0-7 0,3 1-7 0,-8-2-6 0,7 1-3 0,-2 6-8 16,-5-4-4-16,9-2-8 0,-4 3-5 0,-5-2-7 16,5 1-6-16,3 3-4 0,-3-5-4 0,3 4-2 0,-8-2-1 0,6 3 0 0,1-5-1 0,-1 4 1 0,2 2-2 15,-8-4 1-15,5 1 0 0,-5-3 6 0,7 6 7 0,-7 0 4 0,0-6 8 0,6 5 4 16,-6-5 5-16,0 6 2 0,0-1 1 0,0-4 2 0,0-2 1 0,0 7 2 16,-6-6-3-16,6 6-1 0,-7-7 0 0,7 2 0 0,-5 4 0 0,-3-5-2 15,8 0 3-15,-6 6 1 0,-1-6 6 0,1 2 1 0,-7-3 3 0,5 6-2 16,3-4 1-16,-9 5 1 0,9-3 4 0,-10-2 2 15,10 4 1-15,-9 1 1 0,9 0 2 0,-8 0-2 0,-1-3 0 0,2 3-3 0,3-1-3 0,-1 1-1 16,-3 4 1-16,-3-6 0 0,5 2 1 0,4 4-1 0,-7-5-1 0,2 1 2 0,0 4 0 16,-3-5-1-16,2 4-1 0,2-3 1 0,-4 4-2 0,3-5 1 15,0 6 1-15,-4-5-1 0,-2 4-2 0,4-5 2 0,-4 4-1 0,4 1 0 0,-5-5-3 0,-1 6 3 16,1-5 2-16,7 4-2 0,-9-5 1 0,2 4-1 0,6 1 2 0,-5-4 1 16,-3 5-1-16,2-7 0 0,6 7 0 0,-8-5 2 0,3-3 1 0,4 8 2 15,-4-5 1-15,2 3-2 0,-2-3-4 0,5 0 1 0,0-3 2 0,-6 3 1 16,6 0 1-16,-1-1-1 0,-6 1 1 0,8-2-2 0,0 1 0 0,-4 1-1 0,5-6-1 15,-10 6-2-15,9-1 2 16,0-5 0-16,-3 6 1 0,4-2 1 0,-2-2-2 0,-8 1-1 0,8-1-4 0,0 2-2 0,0 2-3 0,-5-6-3 0,4 2-6 16,1 1-6-16,-1-3-1 0,2 2-1 0,-7 4-1 0,6-7 0 0,-1 2 1 0,1-1-2 15,1-1 1-15,-7-2 2 0,3 3 3 0,5 0 2 16,-1 0 1-16,-2 0 6 0,1 2 4 0,-8-8 2 0,9 6 5 0,0 2 1 16,-8-2 0-16,6 0 0 0,-4 0-1 0,-3 2 3 0,8-2 5 0,-6 0 2 0,0 4 2 0,-1-2 10 15,1-3 8-15,-2 1 6 0,3 6 2 0,-3-6 2 0,3 0 1 0,-2 6 1 0,-8-6-3 16,9 2-1-16,-6 1 0 0,6-3-2 15,-8 1-5-15,1 0-3 0,-1 5-3 0,4-6-7 0,2 0-8 0,-6 6-8 16,1-7 0-16,0 1-3 0,-1 6-3 0,9-6 1 0,-8 0 1 0,-1 6 2 0,9-6 1 0,-8 2 1 0,5 1 0 0,-6-3-1 16,3 1-1-16,4 0 0 0,-7 5 1 0,8-6-1 0,-7 0 2 0,8 0 2 15,-9 0 5-15,1 0 2 0,0 6 2 0,-1-5-2 0,2 0 0 0,-2-2-2 16,1 1 2-16,0 1-1 0,-1-2 3 0,3 1-2 0,-10 2 1 0,8-1-1 0,0-7 0 16,2 7-5-16,-3 0-5 0,1-2-5 0,-8 2-3 0,10 0-4 0,-5 0-4 15,5-2-1-15,-2 5 1 16,0-2-3-16,0-2-1 0,-1 5-2 0,-5-4-1 0,6 4-3 0,-8-4 2 0,10 4 3 0,-10-5 1 0,2 4 2 0,6 3 6 0,-8-3 3 15,2-4 6-15,8 5 1 0,-4 1 3 0,-4-6 2 0,6 6 6 0,0-1 4 16,-1-1 6 0,1-2 1-16,2 4 1 0,-3-3 2 0,7 3-3 0,-6-6 3 0,-1 6 1 0,3-1 0 0,-10-5 1 0,8 6 0 15,-1-2-1-15,-5 1-2 0,1 1-5 0,-1 0-1 0,4-7 1 0,-10 11-2 0,10-4-1 0,-9-5-1 0,3 9-3 16,2-4 0-16,6-3-1 0,-6 3 0 0,-2 5-3 16,3-5 0-16,-1-3 0 0,-2 9 0 0,2-9 2 0,0 8-1 0,-1-1-3 0,1-4 1 0,-3-1 2 15,3 5 2-15,-7 1 4 0,8-8 0 16,-1 9-1-16,-7-7 1 0,7-1 0 0,-2 8 3 0,2-7 0 0,-1 5 2 0,1-4 3 15,-1-2 3-15,-1 1 9 0,9 6 3 0,-8-6 3 0,-1-1 1 16,11 1-1-16,-11 1-2 0,1 0 0 0,1 3-1 16,5-3-1-16,-6 0 0 0,2-3 0 0,-1 3-3 0,-2 0-2 0,2-1-9 0,-1 1-6 15,6 4-5-15,-5-6-4 0,0 2-1 0,6 4 3 0,-6-5-2 0,-1 1 0 16,6 4 2-16,-5-1-1 0,1 2 1 0,-3-5-3 0,2 3 0 0,-2 1 1 16,3 1-1-16,-1-2 1 0,-7 6-2 0,7-4 0 0,-8-1-1 0,8-1-2 0,-7 6-5 15,0 0-8-15,5-3-3 0,-3 3-5 0,-3 0 0 0,0 0-2 0,9 0 1 16,-8 0 0-16,5 0-1 0,-6 0-2 0,3 0-3 0,-3 0 1 0,7 0 1 15,-5 3-1-15,-2-3 6 0,-4 0 9 0,5 6 3 0,-1-6 2 0,1 5 1 16,-9-5 3-16,9 4-1 0,2 2 2 0,-11-6 3 0,11 4 6 0,-9 1 5 0,0 1 2 16,2-3 4-16,-4 3 1 0,4-2 3 0,-7 2 4 0,5-1 2 0,-7 4 2 15,7-5 3-15,-6 7 6 0,0-7 0 0,1 5-3 0,-1 3 0 0,4-3-4 0,-10 1-2 16,6-1-1-16,1 0-1 0,-1 3-2 0,0-3-4 0,-1 6-2 0,0-6-3 16,2 7-3-16,0-2-3 0,-2-4-4 0,0 4 1 0,8 0 6 0,-7 1 0 15,7 5 1-15,0-7-1 0,-7 3-1 0,4 4-2 0,-3-7 2 0,7 8-2 0,-4-2 0 16,-3 2-2-16,5 3 1 0,2-6-3 0,-4 3 0 0,4 2-3 0,-2-3-3 15,0 5-5-15,-5-1-6 0,4 1-9 0,2-1-13 0,-8 6-12 0,9-6-11 16,-9 1-12-16,1 3-13 0,6 2-23 0,0-1-29 0,-5 0-32 0,7 0-33 0,-4 0-35 16,4 1-36-16,-4 0-36 0,-3 4-35 0,7-5-6 0,-4-4 12 0,4 3 19 15,-2 2 19-15,7-6 25 0,-5 7 23 0,4-7 35 0,1 0 36 0,-1 0 38 16,1 1 37-16,8-1 38 0,-4-5 57 0</inkml:trace>
  <inkml:trace contextRef="#ctx0" brushRef="#br0" timeOffset="15024.64">30630 3679 34 0,'0'0'54'0,"0"0"9"0,0 0 6 0,0 0 1 15,0 0 0-15,0 0-1 0,0 0-1 0,0 0-3 0,0 0-2 0,0 0-20 16,0 0-30-16,0 0-22 0,0 0-20 0,0 0-9 0,0 0-3 0,0 0 0 0,0 0 1 16,0 0 2-16,0 0 2 0,0 0 0 0,0 0 1 0,0 0-1 15,0 0 0-15,0 0 0 0,0 0 2 0,0 0 2 0,0 0 2 0,0 0 2 0,0 0 2 0,0 0 3 16,0 0 3-16,0 5 6 0,0-5 5 15,0 0 4-15,0 0 6 0,0 0 5 0,0 0 6 0,0 0 7 0,0 0 7 0,0 0 6 0,0 0 6 0,0 0 5 0,0 0 5 0,0 0 3 16,0 0 3-16,0 0 1 0,0 0 4 0,0 0 4 16,6 0 8-16,-6 0 2 0,0 0 3 0,0 0 1 0,0 0 0 0,5 0-2 0,-5 0 2 0,0 0-2 0,8 0 1 15,-1 0 1-15,-7 0-1 0,0 0-3 0,6 0-6 0,-6 0-10 0,8 0-12 0,-3 0-9 16,-5 0-6-16,5 0-5 16,-5 0-3-16,8 0-5 0,-2 0-2 0,1 4-1 0,-7-4-2 0,6 0-2 0,1 0-1 0,0 0 0 15,0 6-3-15,-2-6 2 0,2 0-1 0,-1 4 0 0,8-4 0 0,-7 0-1 16,-2 5 0-16,9-5-2 0,-9 0 2 0,8 6-2 0,-6-6-1 0,7 3 3 0,-1-3 1 0,0 6 2 0,0-6 0 0,1 6 1 15,-1-6 1-15,6 4-1 0,-7 1 4 16,1-5 0-16,1 4 2 0,5 1 5 0,-6 1 8 0,-1-2 5 0,9 1 3 0,-10-1-3 16,5 1-5-16,-5-5-1 0,10 7-1 0,-9-3 0 0,-5 1 0 0,13-1-4 15,-15 1-8-15,9 1 3 0,-2-2 0 0,-3 1-1 0,2-1-10 16,-4 1-3-16,7 2-1 0,-7-4 0 0,-2 3 4 0,1-1 1 0,7-1 0 0,-5 2 1 16,-3-3-2-16,2-3 3 0,-1 6 5 0,-6-2-1 0,6 1-4 0,2-5-2 0,-8 6 0 0,7-6-1 0,-2 3 2 15,-5-3 2-15,0 7 2 0,0-7 6 16,7 0 4-16,-7 0 7 0,0 0 6 0,0 0 6 0,0 0 4 0,0 0 0 15,0 0-5-15,0 0-12 0,0 0-21 0,0 0-24 0,0 0-26 0,-7-7-38 16,7 7-40-16,-5-3-47 0,5 3-53 0,-7 0-24 0,-1-6-10 0,8 6-1 16,-6-5 3-16,0 1 11 0,6 4 13 0,-7-6 27 0,2 6 28 0,5-3 32 0,-8-3 33 15,2 2 39-15,6-1 58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40:14.0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6377 15455 17 0,'0'0'34'0,"-7"0"8"0,7 0 5 0,-8 0 9 0,2 0 12 0,6-3 13 15,0 3 17-15,-7 0 15 0,7 0 13 0,0 0-4 0,-6 0-18 0,6 0-1 16,0-6 7-16,0 6 13 0,-5 0 15 0,5 0 16 0,0 0 13 0,0 0 4 0,0-5 1 16,0 5-8-16,-8 0-7 0,8 0-5 0,0 0-6 0,0 0-4 0,-8-4-5 15,8 4-9-15,0 0-9 0,0 0-13 0,-5-6-10 0,5 6-8 0,0 0-11 0,0 0-3 16,0 0-7-16,0 0-2 0,0 0-1 0,0-5-2 0,0 5 0 0,0 0-5 15,0 0-1-15,0 0-2 0,-6 0-4 0,6 0-1 0,0 0-4 0,0 0-5 16,0 0-4-16,0 0-4 0,0 0-9 0,0 0-5 0,0 0-6 0,0 0-7 16,0 0-5-16,0 0-5 0,0 0-7 0,0 0-1 0,0-4-4 0,0 4-2 0,6 0-4 15,-6 0 2-15,0 0 0 0,0 0-1 0,0 0 2 0,0 0 1 0,0 0 3 16,0-5 2-16,0 5 4 0,0 0 7 0,5 0 4 0,-5 0 5 0,0 0 7 16,8 0 4-16,0 0 0 0,-8 0 5 0,5 0 1 0,1 0 2 0,-6 0 1 15,7 0 2-15,-1 0 1 0,2 0-1 0,-1 0-1 0,-2 0-2 0,1 0-2 16,0 0-4-16,1 0-2 0,1-4-4 0,-3 4-2 0,3 0-1 0,-2 0-2 0,-1 0 1 15,10 0-1-15,-9 0-1 0,0 0 1 0,1 0 0 0,6 0 2 0,-5 0 0 16,3 0 0-16,-4 0 1 0,7 0 3 0,-2 4 1 0,-1-4 4 0,-2 0 3 16,3 0 3-16,2 0 5 0,6 0 0 0,-8 0 2 0,0 0 1 0,9 0 2 0,-10 0 1 15,5 0 2-15,2 0 5 0,1 0 1 0,-6 0 2 0,8 0 2 0,-3 0 0 16,3-4-3-16,-7 4 0 0,4 0-1 0,3-6-1 0,-3 6 0 0,1 0-3 0,2-4-1 16,-3 4-1-16,1-6-5 0,2 6-4 0,-3 0-5 0,3-5-3 0,-2 5-5 15,1 0-3-15,-1-4-5 0,0 4 2 0,-6 0-1 0,7-6 2 16,-1 6-2-16,2 0 1 0,-10-5 2 0,10 5 2 0,-3 0-2 0,3 0 2 0,-2-4-1 15,1 4 3-15,0 0-1 0,-8 0 0 0,7 0 2 0,2-5-2 0,-3 5 2 16,3 0-2-16,-1 0-4 0,0 0-1 0,-1 0 0 0,2-4-1 0,-3 4-2 0,1 0 1 16,1 0 0-16,-1 0 0 0,0 0-2 0,1 0 1 0,-1 0 1 0,2 0-4 15,-3 4 1-15,3-4-1 0,-3 0-2 0,2 0 1 0,1 0-2 0,-3 0 0 0,3 0-1 16,-2 5 0-16,1-5-1 0,4 0 1 0,-3 0-1 0,-3 0-2 0,3 0 2 16,-2 4-1-16,1-4 1 0,0 0-1 0,1 0 4 0,-3 5-2 0,1-5 2 15,1 0 0-15,-1 0 2 0,2 0-2 0,-3 6 3 0,1-6 1 0,-6 0 3 16,8 0 1-16,-7 0 0 0,4 0 5 0,-5 0 0 0,5 0-1 0,-4 0 2 0,1 0 0 15,4 0 1-15,-6 0-1 0,6 0 0 0,-7 0 1 16,9 0-2-16,-10-6 0 0,10 6-1 0,-8 0-3 0,8 0-2 0,-5-5 1 0,0 5-3 16,3 0 1-16,1 0-1 0,-8-4 2 0,8 4-2 0,-1 0 0 0,2-5 1 0,-3 5 0 15,3-4 0-15,-3 4 0 0,3 0 0 0,-2-6 1 0,-1 6 1 0,-4-3 1 0,6 3-2 16,-1-6 1-16,-6 6 0 0,6-6-2 0,-5 6 0 0,-2 0-3 0,1-4-1 16,1 4 3-16,-2 0-2 0,2 0-1 0,-1-5 1 0,-1 5-1 0,-3 0-1 15,2-6-2-15,2 6 0 0,-6 0 0 0,6 0-1 0,-7 0 0 0,7 0 1 0,-5-4 1 16,4 4-1-16,-5 0-1 0,5 0 1 0,-4 0-1 0,-3 0 1 0,9 0 1 15,-9-5-2-15,3 5 1 0,5 0 0 0,-7 0 2 0,-1 0-1 0,11 0 2 0,-11 0-2 16,8 0 1-16,-8-4-1 0,11 4 1 0,-11 0-2 0,9 0 0 0,-9 0 0 16,10 0 1-16,-3 0-1 0,-5 0 0 0,6 0-2 0,0 0 1 0,-2 0-1 15,5 0-2-15,-4 0 1 0,-1 0 2 0,5 0 0 16,-5 0 0-16,2 0 0 0,7 0 1 0,-6 0-1 0,-1 0 1 0,-1 0 2 0,8 0-1 0,-7 0 2 16,0 0 1-16,0 0 2 0,0 0 2 0,0 0 1 0,1 0 2 0,-1 4 4 15,-8-4 5-15,9 0 5 0,-9 0 4 0,2 0 3 0,1 0 3 0,-2 0 4 0,0 0 2 16,-6 0 5-16,7 0 0 0,-2 0 4 0,-5 0 1 15,0 0 0-15,0 0 0 0,0 0-2 0,7 0-3 0,-7 0-4 0,0 0-1 0,0 0-4 0,0 0-4 16,0 0-2-16,0 0-4 0,0 0-3 0,0 0-4 0,0 0-4 0,0 0-4 0,0 0-1 16,0 0-5-16,0 0-2 0,0 0-2 0,0 0-2 0,0 0-1 0,0 0-2 15,0 0-1-15,0-4-1 0,0 4 0 0,0 0-1 0,0 0 0 0,0 0 1 16,0 0 1-16,0 0-1 0,0 0 0 0,0 0 3 0,0 0-3 0,0 0 1 16,0 0 1-16,0 0 0 0,0 0 0 0,0 0 1 0,0 0 2 0,0 0 0 0,0 0 2 15,0 0 1-15,0 0 1 0,0 0-2 0,0 0 4 0,0 0-1 16,0 0 2-16,0 0 0 0,0 0 0 0,0 0 1 0,0 0 2 0,0 0-1 0,0 0 0 0,0 0-1 15,0 0 0-15,0 0 0 16,0 0-2-16,0 0 0 0,0 0 1 0,0 0-1 0,0 0 0 0,0 0-1 0,0 0-1 0,0 0-1 0,0 0-3 0,0 0 2 16,0 0-3-16,0 0 1 0,0 0-2 0,0 0 0 0,0 0-1 0,0 0 2 15,0 0-2-15,0 0-2 0,0 0 1 0,0 0 1 0,0 0-1 0,0 0 1 0,0 0 0 16,0 0 1-16,0 0 0 0,0 0 1 0,0 0 1 0,0 0-1 0,0 0 1 16,0 0 1-16,0 0-1 0,0 0 0 0,0 0 0 0,0 0 1 0,0 0-2 15,0 0 1-15,0 0-2 0,0 0-1 0,0 0 1 0,0 0-1 16,0 0-1-16,0 0-2 0,0 0 0 0,0 0-3 0,0 0-1 0,0 0-4 0,0 0-3 0,0 0-1 15,0 0-4-15,0 0-1 16,0 0-4-16,0 0-3 0,0 0-4 0,0 0-4 0,0 0-5 0,0 0-6 0,-7 0-6 0,7 0-12 0,0 0-7 0,0 0-10 16,0 4-8-16,0-4-14 0,0 0-15 0,0 0-15 0,0 0-15 0,0 0-24 0,-5 0-26 15,5 0-32-15,0 0-34 16,-7 5-71-16,7-1-88 0,0-4-49 0,-6 6-35 0,6-6-2 0,-6 5 18 0,6-5 25 0,-8 0 27 0,1 0 37 0,2-5 36 0,5-1 43 16,-9-3 45-16,4 0 51 0,0-7 53 0,-3 1 72 15,8 1 86-15</inkml:trace>
  <inkml:trace contextRef="#ctx0" brushRef="#br0" timeOffset="5468.77">10263 15446 10 0,'0'0'26'0,"0"0"12"0,-7 0 12 0,7 0 14 15,-5 0 17-15,5 0 16 16,0-5 14-16,0 5 7 0,0 0 2 0,-6 0 3 0,6 0 4 0,0 0 6 0,0 0 10 0,-8-4 7 0,8 4 6 0,0 0 0 15,0 0-4-15,0-6-7 0,0 6-8 0,-5 0-10 0,5 0-3 16,0 0-4-16,0-5-4 0,0 5-1 0,-8 0-5 0,8 0-4 0,0-4-7 0,0 4-6 0,0 0-5 16,-7 0-3-16,7 0-3 0,0-5-4 0,0 5-2 0,-5 0-3 15,5 0-2-15,0-4-6 0,0 4-5 0,0 0-5 0,0 0-5 0,0 0-5 0,0 0-4 16,0 0 0-16,0 0-3 0,0 0 1 0,0 0-3 0,0 0 2 0,0 0 0 0,0 0 1 16,0 0 4-16,0 0 0 15,0 0 3-15,0 0 0 0,0 0 2 0,0 0 0 16,0 0 4-16,0 0-3 0,0 0 1 0,0 0-2 0,0 0 0 0,0 0-2 0,0 0-3 0,0 0-4 0,0 0-4 0,0 0-4 0,0 0-2 0,0 0-3 0,0 0-2 31,0 0-2-31,0 0-3 0,0 0-1 0,0 0-4 0,0 0-4 0,0 0-1 16,0-6-2-16,0 6-2 0,0 0 0 0,0 0-3 0,0-4 2 0,0 4 0 15,5 0 0-15,-5 0-2 0,0 0 2 0,7-6-2 0,-7 6 2 0,8 0 0 0,-8 0 0 16,0 0-1-16,5-5 1 0,3 5 2 0,-8 0-1 0,6 0 3 0,-6 0-1 16,5 0 0-16,-5-4 0 0,7 4 1 0,-7 0 1 0,9 0 1 0,-4-6-2 15,-5 6 1-15,6 0 0 0,1 0 0 0,-2 0-1 0,-5 0 0 0,9-5 2 16,-2 5-2-16,-2 0-1 0,1 0 3 0,-6 0-2 0,5 0 0 0,3 0-1 15,0-4 0-15,-3 4 0 0,8 0 3 0,-7 0-1 0,2 0 1 0,-1 0 0 0,-2 0 1 16,9 0 1-16,-9 0-1 0,10 0 0 0,-9 0 1 0,7 0-1 0,0 0 0 16,0-5 1-16,-2 5-2 0,5 0 2 0,-3 0-1 0,-3 0 0 0,6 0-1 0,-5 0 2 15,10 0 0-15,-9 0-1 0,0 0 0 0,8 0-1 0,-6 0-1 0,5 0 0 16,-4 0 0-16,4 0-1 0,-7 0 0 0,1 0-2 0,6 0 2 0,-6 0-1 16,1 0-1-16,7 0-2 0,-10 0 1 0,1 0-1 0,2 5-1 0,6-5 1 15,-6 0 0-15,-2 0-3 0,0 4 0 0,3-4 0 0,-3 0-2 0,0 0 0 0,3 5 1 16,-3-5-1-16,9 0 1 0,-9 0 0 0,-1 6 0 0,5-6 1 0,-5 0 0 15,2 4 1-15,2-4 3 0,-4 0 1 0,2 0 3 0,0 5 1 0,6-5 4 16,-4 0 0-16,-2 0 4 0,-2 0 1 0,10 6 3 0,-8-6 0 0,6 0 2 0,-6 0-1 16,8 0-2-16,-9 0 1 0,8 0-2 0,-8 0-1 0,7 0-2 0,-6 0 0 15,8 0-1-15,-7 0-4 0,4 0 1 0,-4 0-2 0,-2 0-1 0,8-6-1 16,-8 6 2-16,9 0-1 0,-8 0 2 0,1 0 0 0,4-5 2 0,-5 5-1 16,0 0 2-16,0 0 0 0,8 0-1 0,-10-4 1 0,2 4-3 0,0 0 0 15,1 0 1-15,-2-6-5 0,8 6 2 0,-8 0-3 0,4 0-1 0,-5 0-2 16,1 0-2-16,4-5 0 0,-5 5-2 0,2 0-2 0,0 0 0 0,1 0 0 0,-1 0-1 15,-1 0 2-15,-5 0 0 0,5 0 2 0,2 0-1 0,-1 0 1 0,0 0 0 0,-5 0 1 16,4 0-1-16,-1 0 0 0,-2 0-1 0,3 0 1 0,-4 0-1 0,3 0 1 16,-3 0-1-16,4 0 0 0,-5 0-2 0,6 0 0 0,-6 0 0 0,6 0 0 15,-7 0 1-15,7 0 1 0,-6 0 0 0,7-4 1 0,-9 4 0 0,9 0 3 16,-9 0 2-16,8 0-1 0,-6 0 1 0,7 0 1 0,-9 0 2 0,8 0 1 16,-5 0-2-16,3 0 3 0,5 0 2 0,-11 0-1 0,8 0 1 0,0 0 1 15,-5 0-2-15,3 0 2 0,-4 0-1 0,7 0-2 0,-2-5 2 0,-6 5-1 0,7 0 0 16,-5 0 2-16,5-4-2 0,-7 4-1 0,6 0 2 0,-4 0-2 0,4 0 1 15,-5 0-2-15,6-6 1 0,0 6 1 0,-7 0-5 0,6 0 3 0,2 0-3 0,-7 0 1 16,4-3-2-16,5 3-1 0,-5 0-3 0,-3 0 2 0,5 0-3 16,-1 0-1-16,2 0-1 0,-1-6 0 0,0 6 0 0,-2 0-1 0,5 0 2 0,-3 0-1 15,-3 0 0-15,4 0 1 0,-1 0-1 0,-6 0 1 0,7 0 0 0,-2-6 1 0,0 6 1 16,-4 0 0-16,4 0 0 0,2 0 1 0,-1 0-1 0,-8 0 1 0,11 0 0 16,-5 0 2-16,2 0 0 0,-6-4 0 0,6 4-1 0,1 0 1 0,-1 0-3 15,-2 0 3-15,-3 0-1 0,4 0 1 0,2 0-1 0,-1-5-1 0,1 5 0 16,-2 0-1-16,-1 0 0 0,5 0-2 0,2 0 0 0,-5 0-2 0,0 0 2 0,1 0-1 15,-1 0 0-15,6 0 0 0,-7 0-2 0,2 0 2 0,4 0-1 0,-2 0 0 16,-5 0 0-16,10 0 1 0,-9 0-1 0,2-6 2 0,-1 6-1 0,6 0 1 16,-6 0 1-16,-1 0-1 0,2 0-1 0,-1 0 1 0,0 0 0 0,0 0-1 15,1 0 0-15,-2 0-1 0,1 0 2 0,1 0-1 0,-1 0 1 0,-2 0-1 16,4 0 1-16,-1 0-1 0,-4 0-1 0,11 0 2 0,-8 0 0 0,6 6 0 0,-6-6 2 16,6 0-1-16,1 0 1 0,-6 0 1 0,4 0-1 0,3 0-2 0,-2 0 2 15,-1 0-2-15,3 0 0 0,-3 0 0 0,3 0 0 0,-2 0 0 0,1 0 0 0,-1 0-2 16,2 0 2-16,6 0-1 0,-9-6-1 0,3 6 0 0,3 0 2 15,-4 0-1-15,7 0 2 0,-8-4-1 0,-1 4 2 0,3 0-2 0,5 0 1 0,-6-5 0 16,0 5-1-16,-1 0 1 0,-1 0 1 0,-4 0-2 0,5 0 1 0,-7-4 0 16,9 4 0-16,-8 0 1 0,6 0-1 0,-6 0 0 0,0 0 0 0,0 0-1 15,0 0 1-15,1 0 1 0,-2 0-1 0,2 0-1 0,-8 0 0 0,6 0 0 0,-5 0-1 16,2 0-1-16,2 0 1 0,-4 0 0 0,-2 0 0 0,4 0 0 16,-4 4 1-16,8-4-2 0,-8 0 2 0,3 0-1 0,0 0 0 0,-3 0 0 0,2 0-1 0,0 5 1 15,-2-5 0-15,3 0 0 0,-1 0-2 0,5 0 1 0,-5 0-1 0,-2 0 2 16,3 4-2-16,5-4 1 0,-7 0-1 0,6 0 1 0,-3 0-2 0,3 6 2 15,-6-6-1-15,8 0 2 0,-2 5 0 0,-6-5 0 0,7 0-2 0,2 4 2 0,-10-4 0 16,9 6-1-16,-9-6 1 0,8 0 0 0,-5 6 0 0,-2-6-1 0,7 0 2 16,-6 3-1-16,-1-3 2 0,2 0-1 0,-3 6 2 0,0-6-1 0,3 0 1 0,-8 0 1 15,6 0 1-15,-6 0-1 0,7 0 2 0,-7 0 0 16,6 4 1-16,-6-4-1 0,0 0 3 0,0 0-1 0,0 0 1 0,0 0-2 0,0 0 1 0,0 0 0 16,0 0 1-16,0 0 0 0,0 0-1 0,0 0 2 0,0 0-2 0,0 0 1 15,0 0-1-15,0 0 1 0,0 0-1 0,0 0-2 0,0 0 2 0,0 0-4 16,0 0 0-16,0 0-2 0,0 0-3 0,0 0-7 0,0 0-6 0,0 0-11 15,0 0-8-15,0 0-13 0,0 0-11 0,0 0-17 0,0 0-17 0,0 0-18 0,0 0-17 16,0 0-18-16,0 0-13 0,0 5-21 16,0-5-22-16,0 4-35 0,0 1-41 0,0-5-79 0,0 6-98 0,0 3-33 0,0-3-3 0,0 4 16 0,0-6 24 0,0 1 30 15,-6-1 34-15,6-4 31 0,0-4 34 0,-7-1 39 16,1 1 41-16,6-12 53 0,-8 1 60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43:54.7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12733 10425 30 0,'0'0'61'0,"-8"-6"14"0,8 6 8 0,-7-3 9 15,7 3 9-15,-5-6 12 0,5 0 12 0,0 6 12 0,0-4 14 0,-8 4 2 16,8 0-5-16,0 0-18 0,0-5-25 0,0 5-4 0,0 0 6 0,0 0 7 0,0-5 1 15,0 5 1-15,0 0-6 0,0-4-4 0,0 4-6 0,0-6-6 0,0 6-1 16,8 0-4-16,-8 0-7 0,0-4-8 0,0 4-7 0,0-5-8 0,0 5-8 16,0 0-1-16,0-4 3 0,0 4 2 0,0 0 5 0,0-6 4 0,0 6 2 15,0 0-3-15,0 0-2 0,0 0-7 0,0-6-2 0,0 6-4 0,0 0-4 0,0 0-3 16,0 0-3-16,0 0-3 0,0 0-3 0,0 0-2 0,0 0-4 0,0 0-3 16,0 0-3-16,0 0-3 0,0 0-3 0,0 0 0 0,0 0-2 0,0 0-5 15,0 0 2-15,0 0-2 0,0 0-2 0,0 0 0 0,0 0-3 0,0 0 0 16,0 0-2-16,0 0 2 0,0 0 1 0,0 0 0 0,0 0 2 0,0 0 3 0,0 0 2 15,0 0 2-15,0 0 4 0,0 0 0 0,0 0 4 0,0 0 1 0,0 0 2 16,0 0 3-16,0 0-2 0,0 0 2 0,0 0 1 0,0-3 3 0,0 3 5 16,0 0 3-16,5 0 6 0,-5-6 3 0,7 6 0 0,1 0-1 0,-8-5-2 15,6 5 0-15,0-4 0 0,1 4 4 0,-2-6 2 16,4 6 2-16,3-3 2 0,-6 3-2 0,-1-6-3 0,3 6-2 0,0 0-7 0,-3-4 1 0,2 4 0 0,-1-5 1 16,0 5 2-16,1-6 0 0,1 6-2 0,3 0-2 0,-3-3-2 0,-3 3-3 15,3-7-3-15,-1 7-4 0,-2 0-4 0,2-5-1 0,-2 5-7 0,2-4 0 0,7 4-7 16,-7 0 0-16,-1 0-3 0,-1-5-2 0,11 5-1 0,-11 0-1 0,8 0 0 15,-8-4-2-15,11 4 2 0,-11 0-2 0,9 0 1 0,-9-6 0 0,8 6 1 16,-6 0 0-16,5 0 2 0,-4 0 1 0,4 0 1 0,2-4 2 0,-9 4 2 0,11 0 1 16,-11 0 3-16,8 0 2 0,-8 0 4 0,9 0 1 0,-7 0 4 0,6 0 1 15,-6 0 0-15,5 0 0 0,-4 0 0 0,3 0-2 0,-3 0 1 0,4-5-1 0,-3 5-1 16,1 0 1-16,-2 0-2 0,-3 0 0 0,9 0-4 0,-7 0-1 0,-1 0-3 16,7 0 1-16,-5 0-2 0,-3 0 1 0,8 0-2 0,-7-6-1 0,1 6 0 15,1 0-2-15,-3 0 0 0,9 0-2 0,-9 0-3 0,2 0-1 0,-1 0 0 16,2 0-2-16,-2 0-2 0,1 0 0 0,-2 0-1 0,3 0 1 0,-2 0 0 0,1 0-1 15,4 0-1-15,-11 0 2 0,16 0-2 0,-11 0 0 0,1 0 0 0,1 0 1 16,-2 0 1-16,4 0 0 0,-2 6 1 0,-2-6-2 16,1 0 4-16,7 0-2 0,-5 0 1 0,-3 0 0 0,2 0 1 0,5 0 2 0,-5 0 0 0,6 0-2 15,-5-6 2-15,3 6-1 0,-3 0 0 0,5 0 1 0,0 0-2 0,1 0 0 16,-2 0 1-16,-1 0-1 0,5 0 1 0,-4-3 0 0,0 3 0 0,3 0-1 0,-10 0 1 16,14 0-1-16,-6 0 2 0,1 0-1 0,-1 0 1 0,-6 0 1 0,12-7 0 15,-14 7 0-15,11 0 0 0,-3 0-1 0,-2 0-1 16,-3 0 2-16,4 0-2 0,2 0 1 0,-8 0 1 0,6 0-1 0,-5-5-1 0,0 5 1 0,6 0 0 0,-6 0-2 15,-1 0 1-15,7 0-2 0,-8 0 1 0,3 0 1 0,5 0 0 0,-7 0 0 16,1 0-1-16,7 0 2 0,-9 0-2 0,3 0 2 0,5 0-2 0,-7 0 1 16,6 0-2-16,-4 0 2 0,4 0-2 0,-5 0 1 0,5 0-1 0,-3 0 1 0,2 0-1 15,1 0 0-15,-3 0 0 0,3 0-1 0,-1 0-1 0,5 0 1 0,-11 0 0 16,9 0 0-16,-1 0 0 0,-1 0 0 0,2 0-1 0,-1 0-2 0,0 0 3 16,-2 0-2-16,5 0 0 15,-4 0-1-15,-1 0 1 0,5 0 0 0,-5 0 0 0,2 0 0 0,2 0-1 0,-4 5 1 0,-3-5 0 0,5 0 0 0,0 0 1 0,-2 0 0 16,4 0-1-16,-1 0 2 0,-9 0-1 0,8 7 1 0,0-7 0 0,0 0 1 15,-6 0-1-15,5 0 2 0,1 0-1 0,-5 0 0 0,5 3 1 0,-8-3 1 16,9 0 1-16,-1 0-2 0,-8 0 0 0,11 0 1 0,-11 0 1 0,8 6-2 16,-7-6 0-16,1 0 0 0,6 0-1 0,-7 0 1 0,7 0 0 0,-5 5-1 0,-3-5 0 15,0 0 0-15,9 4 0 16,-7-4 1-16,1 0-1 0,-3 0-1 0,2 6 0 0,0-6-1 0,6 0-1 0,-7 4 2 0,1-4 0 0,-1 0-1 0,-1 0 0 16,2 5 0-16,-7-5 0 15,9 0-2-15,-4 0 2 0,2 4 1 0,-1-4 0 0,-1 0 1 0,3 0 2 0,-8 0-1 16,8 0 2-16,-3 5-1 0,1-5 2 0,2 0 1 0,-3 0 3 0,-5 0-2 0,8 0 3 15,-1 0 0-15,-2 0 1 0,2 0-1 0,-2 0 1 0,-5 0-1 0,7 0-1 0,1 0 3 0,-3 0-1 0,3 0 1 0,-2 0-2 16,-1 0 0-16,2 0-1 0,2 0 1 0,-4 0-1 16,1 0 2-16,1 0 0 0,-2 0-1 0,11 0 4 0,-11 0-1 0,1 0 1 0,1 0 2 0,7 0-3 15,-9 0 0-15,8 0 0 0,-7 0 0 0,2 0-1 0,4 0 1 0,-4 0-1 16,-2 0-1-16,-1 0 0 0,3 0 0 0,-1 0-1 0,5 0-2 0,-5 0 2 0,-7 0 0 16,5 0 2-16,3 0 1 0,-2 0 3 0,-6 0-1 0,7 0 2 0,-7 0 1 15,0 0-1-15,0 0 2 0,6 0-2 0,-6 0 1 0,0 0-2 0,0 0 0 16,7 0-1-16,-7 0-1 0,0 0-3 0,6 0-2 0,-6 0-3 0,0 0 1 15,0 0-4-15,0 0 0 0,0 0-1 0,8 0-2 0,-8 0 0 0,5 0 0 0,-5 0-1 16,0 0 1-16,0 0-1 0,0 0 1 0,0 0-1 0,0 0 2 0,0 0 1 16,0 0 2-16,8 0 1 0,-8 0 3 0,0 0-1 0,0 0 2 0,0 0 2 0,0 0 2 15,0 0-1-15,0 0 5 0,0 0-1 0,0 0 2 0,-8 7 1 16,8-7 0-16,0 0-3 0,-5 0-3 0,5 0-2 0,-8 0-2 0,8 0-7 0,-6 0-9 16,6 0-13-16,-7 0-13 0,1 0-18 0,-1 0-15 0,1 0-19 0,-2 0-18 15,3 0-18-15,-2 0-22 16,1 3-25-16,0-3-31 0,-1 0-33 0,-1 0-61 0,3 0-73 0,-1 0-74 0,-2 0-74 0,8 0-20 0,0 0 7 0,-5 0 21 0,-2 0 28 15,7-3 31-15,-8-4 36 0,2 2 39 0,6 1 43 0,-6-5 48 0,-1-6 51 0,2 6 65 16,5-12 72-16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44:39.7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21088 9707 13 0,'0'0'36'0,"-8"0"13"15,8 0 11-15,0 0 10 0,0 0 10 0,-5 0 9 0,5 0 7 0,0 0 2 0,-8 0-5 16,8 0 2-16,0 0 0 0,-5 4-1 0,5-4-7 0,-5 0-3 0,5 0-5 0,0 0-2 15,0 0-5-15,-9 0-5 0,9 0-2 0,0 0 1 16,-5 0 3-16,5 0 9 0,0 0 11 0,0 0 9 0,-7 0 5 0,7 0 4 0,0 5 5 0,0-5 0 16,-6 0 3-16,6 0 0 0,0 0 5 0,-7 0 0 0,7 0 2 0,0 0-3 15,-7 0-3-15,7 0-11 0,0 0-13 0,-7 0-10 0,7 6-12 0,0-6-8 0,0 0-5 16,-5 0-3-16,-3 0-3 0,8 0 4 0,0 0 6 0,0 0 3 0,-5 4 4 16,5-4 2-16,0 0-2 0,-8 0-2 0,8 0-4 0,0 0-6 0,-6 0-4 0,6 0-8 15,0 0-7-15,0 5-7 0,0-5-6 0,-7 0-7 0,7 0-12 0,0 0-9 16,0 0-8-16,0 0-7 0,-5 0-4 0,5 0-3 0,0 0 0 0,0 0-2 15,0 0 2-15,0 0 1 0,0 0 3 0,0 0 0 0,0 0 2 0,0 0 1 16,0 0 2-16,0 0 0 0,0 0 5 0,0 6 1 0,0-6 3 0,0 0 2 16,0 0 3-16,0 0 3 0,0 0 2 0,0 0 4 0,0 0 2 0,0 0 2 15,0 0 1-15,0 0 3 0,0 0 2 0,0 0 5 0,0 0 7 0,0 0 6 0,0 0 6 16,0 0 5-16,0 0 2 0,5 4 2 0,-5-4 0 16,7 0-4-16,-7 5 1 0,6-5-2 0,-6 0-1 0,8 0 2 0,-8 0 1 0,5 4-3 0,3-4-5 0,-8 0-4 15,5 0-8-15,2 0-3 0,0 0-2 0,-7 5-3 0,7-5 1 0,-1 0 0 16,1 0 2-16,-7 0 0 0,5 4 0 0,4-4 1 0,-4 0-3 0,0 0-2 15,-5 0 0-15,8 0-1 0,-3 0-1 0,3 6 2 0,0-6 1 0,-3 0 0 16,-5 0 1-16,6 0 0 0,2 0-1 0,-3 0 1 0,2 0-1 0,-1 6 2 0,1-6-2 16,-7 0 2-16,7 0-1 0,0 0 1 0,-2 0 0 0,3 0 0 0,-3 0 0 15,-5 0 2-15,6 0-3 0,2 0 1 0,-3 0-1 0,-5 0 0 0,7 0-2 16,2 0 0-16,-9 0-4 0,5 0 0 0,-5 0-1 0,6 0-3 0,1 0 1 0,-7 0-3 16,5 0-1-16,4 0-1 0,-9 0-2 0,5 0 0 0,2 0-2 0,-7 0 0 15,6 0-1-15,-1 0 0 0,3 0-1 0,-8 0 0 0,8 0 0 0,-3 0-1 16,-5 0 2-16,7 0-1 0,0 0 1 0,-7 0 0 0,5 0 1 0,2 0-1 0,1 0 4 15,-3 0 1-15,2 0 1 0,-7 0 0 0,7 0 1 0,-2 0 1 0,3 3 1 16,-1-3 3-16,-1 0 0 16,0 0 2-16,1 0 3 0,-2 0 2 0,3 0 3 0,-2 0 1 0,1 0 1 0,-7 0 3 0,6 0-2 0,-1 0 2 15,3 0 3-15,0 0-1 0,-3 0-2 0,2 6 1 0,-1-6-1 0,0 0-2 16,2 0-2-16,-1 0-2 0,-2 0-4 0,1 0-3 0,2 0-1 0,-8 0-4 0,5 0 0 0,3 0-2 0,-3 0-2 0,-5 0 1 31,7 0 0-31,0 0-2 0,-2 0 1 0,-5 0-1 0,8 0-1 0,-1 0 1 16,-7 0 0-16,6 0-1 0,1 0 1 0,-1 0 0 0,-6 0-2 0,5 0-1 15,-5 0 2-15,8 0-2 0,0 0-1 0,-8 0-1 0,5 0 1 0,-5 0-1 16,6 0-1-16,1 0 2 0,-7 6-1 0,0-6 0 0,5 0 0 0,4 0-1 16,-9 0 1-16,5 0 1 0,2 0 0 0,-7 0 0 0,6 0 0 0,-6 0 0 0,8 0 0 15,-2 0 0-15,-6 0 0 0,7 4 3 0,-7-4-1 0,5 0 1 0,-5 0 3 16,8 0 1-16,-8 0 2 0,0 0-1 0,6 0 0 0,-6 0-1 0,5 0 2 0,-5 0 0 16,8 0 0-16,-8 0-2 0,0 0 2 0,7 5-2 0,-2-5 0 0,-5 0-3 15,9 0-1-15,-9 0-2 0,0 0-1 0,5 0 0 0,-5 0 0 0,5 0 0 16,-5 0 1-16,8 4-1 0,-8-4 2 0,0 0-2 0,5 0 1 0,3 0 0 15,-8 0 2-15,6 0-2 0,-6 0 1 0,7 0 2 0,-1 0-2 0,-6 0 2 0,8 0-1 16,-3 0-1-16,3 0 0 0,-3 0 0 0,-5 0-2 0,7 0 1 0,0 0-1 16,-2 0-1-16,-5 5-1 0,7-5 1 0,1 0-1 0,-8 0-1 0,5 0 0 15,2 0-1-15,-7 0 0 0,7 0 1 0,-7 0-1 0,5 4 1 0,-5-4 0 0,7 0-1 16,-7 0 0-16,9 0 1 0,-9 0 0 0,5 6 2 0,1-6 0 0,-6 0-1 16,0 0 2-16,7 0 0 0,-2 0 2 0,-5 5-2 0,9-5 2 0,-9 0 1 15,5 0-1-15,2 0 2 0,-7 0 1 0,6 0 0 0,-1 0 1 0,3 0 0 16,-8 0 1-16,8 0 1 0,-3 0 0 0,1 0 1 0,1 0 3 0,-1 0 3 0,2 0 0 15,-1 0 2-15,-2-5 0 0,1 5 3 0,2 0-2 0,-3 0 0 0,3 0-2 0,-3 0 2 16,3 0-2-16,-2-6-1 0,-6 6-2 0,5 0 1 0,2 0-5 0,1 0-2 16,-2 0-2-16,1 0-3 0,-1 0-3 0,-1 0 0 0,-5 0 0 0,8 0-2 15,0 0 0-15,-3 0 0 0,-5 0-1 0,6 0 2 0,-6 0-2 0,7 0 3 16,-7 0-2-16,5 0 1 0,-5 0 1 0,9 0-1 0,-9 0 1 0,7 0 0 16,-7 0 0-16,0 0 1 0,5 0 1 0,-5 0 0 0,0 0-1 0,6 0 1 0,-6 0 2 15,6 0-2-15,-6 0 0 0,0 0-1 0,7 0 2 0,-7 0-2 0,0 0 1 16,8 0-1-16,-8 0 0 0,5 0 1 0,-5 0-2 0,0 0 1 0,7 0 0 15,0-4-1-15,-7 4 1 0,5 0-2 0,3 0 2 0,-8 0-1 0,7 0 0 0,-2 0 0 16,2 0-1-16,-7 0 1 0,7 0 0 0,-2 0 1 16,-5 0-1-16,8 0-1 0,-2 0 2 0,1 0-1 0,-7 0 0 0,6 0 0 0,-6 0 1 0,0 0-2 15,7 0 1-15,-7 4 0 0,6-4 0 0,-6 0 1 0,0 0 0 0,0 0-1 16,8 0 1-16,-8 0-2 0,0 0 1 0,0 0 1 0,0 0 0 0,5 0 0 0,-5 0-1 16,0 0 1-16,0 0 0 0,0 0 0 0,7 0 1 0,-7 0 0 0,0 0 1 15,0 0 0-15,6 0 0 0,-6 0 2 0,5 0 1 0,-5 0 0 0,9 0-1 0,-9 0 0 16,7 0-1-16,-7 0 4 0,5 0-1 0,3 0 0 0,-3 0 1 15,-5 0 0-15,6-4 0 0,2 4-1 0,-3 0-1 0,2 0 2 0,0 0-2 0,0 0-2 16,-1-5 1-16,1 5-2 0,-2 0 1 0,3 0-1 0,-2 0 1 0,1 0-3 0,-1 0 0 16,1 0-1-16,-1 0-1 0,2 0 0 0,-3 0 1 0,0 0-2 15,4 0 2-15,-4 0 0 0,2 0-2 0,-7 0 1 16,8 0-1-16,-3 0 2 0,-5 0 0 0,7 0 1 0,-7 0 0 0,0 0 0 0,7 0 0 0,-7 0 0 0,5 0 0 16,-5 0 0-16,0 5-1 0,8-5 1 0,-8 0 0 0,0 0 1 0,5 0 1 0,-5 0 0 15,0 0-1-15,8 0 0 0,-2 0 0 0,-6 0 2 0,5 0-2 0,-5 0-1 16,0 0 1-16,7 0 2 0,-7 0-1 0,0 0 1 0,9 0-1 0,-9 0 1 15,5 0-1-15,-5 0-1 0,6 0 2 0,1 0-2 0,-7 0 0 0,5 0 1 16,3 0 0-16,-8 0-1 0,8 0 1 0,-3 0-1 0,1 0 0 0,-6 0-1 0,7 0 1 16,-1 0-1-16,2 0-1 0,-3 0 1 0,2 0-1 0,-1 0 0 0,0 0-1 15,1 0 1-15,1 0 0 0,-8 0-2 0,5 0 2 0,3 0-1 0,-2 0 0 0,-1 0 1 16,-5-5 1-16,8 5-1 0,-8 0 1 0,7 0-1 16,-1 0 1-16,-6 0-2 0,6 0 1 0,-6 0 0 0,7 0 1 0,-7 0 0 0,5 0-1 0,3 0 1 15,-8 0-2-15,8 0 2 0,-3 0-1 0,-5-4 0 0,6 4 0 0,-1 0 1 16,-5 0 0-16,7 0 0 0,2 0 1 0,-4 0-1 0,2 0 0 0,-7 0 0 15,6 0 1-15,-1 0 0 0,4 0 1 0,-2 0-1 0,-2 0 0 0,-5 0-1 0,7 0 1 16,0 0 1-16,-2 0-1 0,-5 0-1 0,8 0 0 0,-1 0 1 0,-2 0-1 16,-5 0 0-16,7 0-1 0,0 0 1 0,-7 0-1 0,5 0 1 0,3 0-2 15,-8 0 1-15,5 0 1 0,3 0 0 0,-8 0 0 0,6 0-1 0,-1 0 1 16,-5 0-1-16,8 0-1 0,0 0 1 0,-8 0 0 0,5 0-2 16,3 0 2-16,-8 4 1 0,5-4-1 0,0 0 1 0,-5 0 0 0,9 0 0 0,-4 0 0 0,2 0 0 15,-7 0 0-15,6 0 0 0,1 0 1 0,-7 0 0 0,7 0 2 0,0 0-1 16,-7 5 1-16,5-5-2 0,2 0 2 0,-1 0-1 0,2 0-1 0,-8 0 1 0,6 0-1 15,1 0-1-15,-2 0 1 0,4 0-2 0,-9 0 1 0,5 0-1 0,0 0 1 16,-5 0-2-16,8 4 1 0,-3-4 0 16,-5 0-2-16,8 0 2 0,0 0 0 0,-8 0 0 0,5 0-2 0,-5 0 2 0,6 0 0 0,1 0 1 0,-7 0-2 0,6 0 2 15,-6 0 0-15,7 0 2 0,-7 0-2 0,6 0 2 0,-6 0 1 0,7 0 0 16,-7 0 2-16,7 0 2 0,-7 0-1 0,0-4 1 0,7 4 0 16,-7 0-1-16,5 0 1 0,-5 0 0 0,0 0 0 0,8-5-1 0,-8 5-1 0,5 0-1 0,-5 0 0 15,6 0-3-15,-6 0 0 0,8-4-2 0,-8 4 1 0,5 0-1 0,2 0-2 16,-7 0 1-16,8 0-1 0,-8-5 1 0,6 5-1 0,-6 0 3 15,6 0-2-15,1 0 1 0,-7 0-1 0,5 0 2 0,3 0-1 0,-8 0 0 0,6 0 0 0,-6 0-1 16,7-4 2-16,-1 4 0 0,-6 0 0 0,5 0 2 0,-5 0-2 0,7 0 0 16,-7 0 0-16,9 0 0 0,-9 0 0 15,0 0 0-15,5 0 1 0,2-6-1 0,-7 6 1 0,0 0-1 0,6 0 1 0,-6 0 1 16,0 0-1-16,6 0 0 0,-6 0 0 0,0 0-1 0,7 0 0 0,-7 0 0 0,0 0 0 0,8-6 0 0,-8 6-1 16,0 0 0-16,5 0 0 0,-5 0-1 0,0 0 1 0,6 0-1 0,-6 0-1 15,0 0-1-15,8 0 2 0,-8 0-2 0,5 0 2 0,-5 0-1 0,8 0 2 16,-8 0-2-1,0-3 2-15,7 3 0 0,-7 0 1 0,0 0-1 0,5 0 1 0,2 0-2 0,-7 0 2 0,7 0 2 0,-7 0-2 0,5 0 1 0,-5 0-1 16,8-6 1-16,-8 6 0 0,0 0 2 0,6 0-2 0,-6 0 2 0,0 0-1 0,7 0 1 16,-7 0 0-16,0 0 2 0,6 0 3 0,-6 0-2 0,0 0 4 15,0 0 1-15,0-6 2 0,0 6 2 0,0 0 6 0,0 0 3 16,0 0 3-16,0 0 4 0,0 0 1 0,0 0 1 0,0 0 1 16,0 0-1-16,0 0-2 0,0 0-1 0,0 0-2 15,0 0-4-15,0 0-1 0,0 0-5 0,0 0-6 0,0 0-3 0,0 0-5 0,0 0-3 16,0 0-3-16,0 0-2 0,5 0-2 0,-5 0-1 0,0 0 1 0,0 0-2 15,0 0 3-15,0 0 2 0,0 0-3 0,0 0 3 0,0 0-1 0,0 0 0 16,7 0 0-16,-7 0 2 0,0 0-1 0,0 0-1 0,0 0 2 0,0 0-2 16,0 0 2-16,0 0-1 0,0 0-1 0,0 0 2 0,0 0-2 0,9-4 1 0,-9 4 1 15,5 0-1-15,-5 0 1 0,0 0-2 0,0 0 0 0,7 0 2 0,-7 0-1 16,0 0 1-16,6 0 0 0,-6 0 0 0,0 0 1 0,5 0-2 16,-5 0-1-16,0 0 1 0,9 0-1 0,-9 0 0 0,0 0 0 0,7 0 2 0,-2 0-1 15,-5 0 2-15,0 0-2 0,6 0 1 0,-6 0 2 0,0 0-1 0,0 0 1 0,8 0 0 16,-8 0 1-16,0 0 0 0,0 0 2 0,0 0-1 0,0 0 1 0,0 0-1 15,5 0-1-15,-5 0 2 0,0 0-2 0,0 0 2 0,0 0-1 0,0 0 1 16,0 0-2-16,8 0 2 0,-8 0-3 0,0 0 1 0,0 0-1 0,0 0 1 16,5 0-1-16,-5 0 1 0,0 0-1 0,7 0 0 0,0 0 2 0,-7 0-4 15,5 0 2-15,-5 0-1 0,0-5 0 0,8 5 1 0,-8 0 0 0,0 0 0 0,7 0 0 16,-7 0 1-16,0 0 0 0,0 0-1 0,0 0 2 0,0 0-2 0,5 0 1 16,-5 0-1-16,0 0 1 0,0 0-1 0,0 0 0 0,0 0-1 0,0 0 1 0,0 0-1 15,8 0 1-15,-8 0 0 0,0 0-2 0,0 0 1 0,0 0 0 16,0 0 0-16,0 0-1 0,0 0 1 0,0 0 0 0,6 0 0 0,-6 0-1 0,0 0 2 15,0 0-1-15,0 0 0 0,5 0-1 0,-5 0 2 0,0 0 0 0,0 5 0 16,0-5 2-16,0 0-2 0,0 0 1 0,0 0 2 0,0 0 0 0,0 0 0 16,0 0 2-16,0 0-1 0,0 0 1 0,0 0 2 0,0 0 1 0,0 0 2 15,0 0 1-15,0 0 5 0,0 0 1 0,0 0 1 0,0 0 2 0,0 0-2 0,0 0 2 16,0 0-3-16,0 0 1 0,0 0-3 0,0 0 0 0,0 0-1 0,0 0-4 0,0 0 0 16,0 0-3-16,0 0-5 0,8 0 0 0,-8 0-5 0,0 0 1 15,0 0-4-15,0 0 3 0,0 0-1 0,0 0 0 0,0 0 1 16,0 0 1-16,0 0-2 0,0 0 0 0,0 0 2 0,0 0 2 0,0 0 0 0,0 0 0 0,0 0 1 15,0 0 0-15,0 0 1 0,0 0-2 0,0 0 1 0,0 0 0 0,0 0-1 16,0 0 0-16,0 0 0 0,0 0 1 0,0 0-2 0,0 0 0 0,0 0-2 16,0 0 1-16,0 0-1 0,0 0-1 0,0 0 1 0,0 0-1 0,0 0 1 0,0 0-1 15,0 0 2-15,0 0-2 0,0 0 3 0,0 0-3 0,0 0 0 0,0 0 3 16,0 0-2-16,0 0 2 0,0 0 0 0,0 0 0 0,0 0 2 0,0 0-1 0,0 0 1 16,0 0 0-16,0 0 1 0,0 0-1 0,0 0 1 0,0 0 0 0,0 0 0 15,0 0 1-15,0 0-2 0,0 0 2 0,0 0-1 0,0 0 2 0,0 0 0 16,0 0 1-16,0 0 0 0,0 0 3 0,0 0 0 0,0 0 1 0,0 0 2 15,0 0 0-15,0 0-2 0,0 0-5 0,0 0-7 0,0 0-8 0,0 0-19 16,-8 4-19-16,8-4-29 0,0 0-30 0,-5 0-46 0,5 0-51 0,-6 0-96 0,-2 0-112 16,3 0-92-16,-2 0-79 0,-1 0-26 0,3-4 0 0,-2-1 19 0,0 1 24 0,-6-5 38 15,8-2 42-15,-9 1 47 0,2-5 51 0,-2-3 64 0,1-3 67 0,-1 2 84 16,2 0 90-16</inkml:trace>
  <inkml:trace contextRef="#ctx0" brushRef="#br0" timeOffset="2626.8">23940 9799 0 0,'0'0'3'0,"0"-4"22"0,0 4 13 0,-6-5 12 0,6 5 11 0,0 0 11 16,0 0 13-16,0-4 9 0,0 4 8 0,0 0 1 0,0 0-10 0,0 0-2 16,0 0-2-16,-5-6 3 0,5 6 4 0,0 0 3 0,0 0 3 0,0 0 1 0,0 0 1 15,0 0 1-15,0 0 4 0,0 0 4 0,0 0 5 0,0 0 3 0,0 0 2 16,0 0 1-16,0 0-1 0,0 0-2 0,0 0-5 0,0 0-8 0,0 0-7 16,-7 0-11-16,7 0-7 0,0 0-11 0,0 0-8 0,0 0-8 0,0 0-9 0,0 0-6 15,0 0-3-15,0 0-4 0,0 0-3 0,0 0-2 0,0 0-1 0,-9-6 0 16,9 6 0-16,0 0 1 0,0 0 1 0,0 0 0 0,0 0 1 0,0 0-1 15,0 0 1-15,0 0 0 0,0 0 0 0,0 0 1 0,0 0 2 0,0 0 1 16,0 0 3-16,0 0 2 0,0 0 1 0,0 0 1 0,0 0-1 0,0 0 2 0,0 0-2 16,0 0-1-16,0 0-2 0,0 0-1 0,0 0-1 0,0 0-4 0,0 0-3 15,0 0-2-15,0 0-5 0,0 0-3 0,0 0-6 0,0 0-3 0,0 0-6 0,0 0 2 16,0 0 1-16,0 0 3 0,9 0 5 0,-9 0 3 0,0 0 6 0,7 0-1 16,-2 0 4-16,-5 0 1 0,6 0 0 0,2 0 2 0,-3 0 5 0,3 0 4 15,-3 0 4-15,2 0 0 0,0 0 0 0,-2 0-4 0,10 0-3 0,-10 0-5 0,9 0-2 16,-9 0-2-16,11 0-2 0,-11 0-1 0,8 0 3 0,-8 0-1 15,11 0-1-15,-5 0 2 0,-6 0-3 0,11 0-2 0,-4 0 3 0,-6 0-3 16,8 0 0-16,-7 0 0 0,-2 0-2 0,9 0 0 0,-9 0-3 0,3 0-1 16,-3 0-4-16,3 0-2 0,-2 6-1 0,-6-6-4 0,7 0 0 0,-1 0-1 0,-6 0-3 15,0 0 0-15,0 0 0 0,7 6 1 0,-7-6-1 0,0 0 0 0,6 4 0 0,-6-4 1 16,0 0 2-16,0 0-2 0,0 0 2 0,0 5-1 16,0-5 1-16,0 0 0 0,0 0 0 0,0 0 0 0,0 0 1 0,0 0 1 0,0 0 0 0,0 0 1 15,0 0 0-15,0 0 1 0,0 0 2 0,0 0-1 0,0 0-1 0,0 0-2 0,0 0-1 16,0 0-7-16,0 0-5 0,0 0-11 0,0 4-12 0,0-4-13 0,0 0-13 0,0 0-18 15,0 0-17-15,0 0-21 0,-6 5-17 0,6-5-34 0,0 0-37 0,0 4-60 16,-7-4-65-16,7 0-53 0,0 6-41 0,0-6-11 0,0 0 12 16,-6 5 20-16,6-1 24 0,0 2 28 0,0-6 32 0,-7 6 32 0,7-6 35 0,-6 3 43 0,-2-3 48 15,8 6 59-15,-5-6 74 0</inkml:trace>
  <inkml:trace contextRef="#ctx0" brushRef="#br0" timeOffset="6519.89">29411 9272 18 0,'8'0'79'0,"-8"0"33"0,0-6 31 15,0 6 28-15,0-4 23 0,0 4 23 0,0 0 22 0,0 0 21 16,5-5 19-16,-5 5 21 0,0-4 16 0,0 4-35 0,0-5-69 0,0 5-30 0,0-4-10 15,0 4-12-15,0 0-15 0,0-6-10 0,0 6-7 0,0 0-7 0,0 0-7 16,0-6-7-16,0 6-7 0,0 0-6 0,0 0-8 0,0 0-7 16,0 0-7-16,0 0-6 0,0 0-8 0,0 0-9 0,0-3-8 0,0 3-7 0,0 0-9 0,0 0-8 15,0 0-5-15,0 0-5 0,0 0-4 0,0 0-1 0,0 0 6 0,0 0 3 16,0 0 4-16,0 3 0 0,0 3 0 0,0 0 0 0,6-2 1 16,-6 5-1-16,0-4 2 0,0 5 0 0,0-5 0 0,8 5 1 0,-8 0 1 0,0-5-3 0,0 4-6 15,0 1-6-15,7-1-4 0,-7 3-3 0,0-9-1 0,5 7 0 0,-5-1 0 16,6-4 1-16,-6 5 4 0,0-5 2 0,8 1 2 0,-8 4 3 0,5-7 4 0,-5 3 2 15,8-6 6-15,-3 5 2 0,-5-1 5 0,8-4 5 0,-2 6 8 0,1-6 3 16,-1 0 9-16,1 0 2 0,-1 0 4 0,2 0 0 0,2-6 4 0,-2 6 0 0,5-4 0 16,0-7-1-16,1 8-4 0,-2-7-1 0,2 4-6 0,4-3-4 0,3-6-7 15,-3 6-7-15,-4-7-5 0,4 7-4 0,3-6-7 0,6 6-4 0,-8-6-5 16,1 0-2-16,-1 5-4 0,2-4-2 0,-10 4-1 0,10 1-2 0,-9-3 0 16,7 3 1-16,-11 0-2 0,4 5 0 0,-5-1 0 0,6-2 0 0,-6 4-3 0,-7-3-2 15,5 6 0-15,2 0 1 0,-7 0-1 0,0 0-1 0,0 0 0 16,0 0 2-16,0 0-2 0,0 0 1 0,0 0 2 0,0 0-3 0,0 0-5 0,0 9-4 15,0-2-11-15,0-2-7 0,-7-1-14 0,7 1-11 16,0-1-14-16,0 5-15 0,0-3-11 0,-5 3-15 0,5 3-13 0,0-3-15 0,0-5-16 0,-7 5-27 16,7 2-38-16,-8-1-48 0,3 0-52 0,5-5-44 0,-7 4-35 0,0 1-3 0,2-1 13 15,-3-4 20-15,0 5 25 0,3-4 25 0,-1 3 28 0,-1-5 29 0,2 1 32 0,-4 1 44 16,-3-2 47-16,6 1 55 16,-7 1 72-16</inkml:trace>
  <inkml:trace contextRef="#ctx0" brushRef="#br0" timeOffset="7244.45">29399 11493 43 0,'0'-3'104'0,"0"-3"33"0,0 3 29 0,0-3 24 0,0 0 19 15,0 6 19-15,0-4 18 0,0 4 20 0,0-5 17 0,0 5 16 0,0-4 18 16,0 4-52-16,0 0-87 0,0-5-41 0,0 5-13 0,0 0-11 0,0 0-10 0,0 0-6 16,0 0 1-16,0-6-5 0,0 6-1 0,0 0-6 0,0 0-7 0,0 0-8 15,0 0-6-15,0 0-7 0,0 0-8 0,0 0-6 0,0 0-9 0,0 0-7 16,0 0-3-16,0 0-8 0,0 0-4 0,0 0-2 0,0 0-4 0,7 0 2 0,-7 0 4 16,5 0 0-16,-5 6 6 0,8-6 4 0,-8 5 4 0,5-1 5 0,1 1 5 15,2-1 1-15,-1 2 1 0,-7-6-2 0,5 9 0 0,1-3-4 0,2-3-2 16,-3 4-2-16,3 2-6 0,-3-9-5 0,3 9-2 0,-2-3-4 0,1-1-4 15,-1-1-1-15,1 2-3 0,-1-3 1 0,-6 3 1 0,8 0-2 0,-3-2 1 0,0-4 2 16,3 5 1-16,-2-1 0 0,1-4 2 0,1 5 0 0,-3-5 2 0,-5 0 1 16,6 0-1-16,2 0-1 0,-3 0 1 0,-5 0-3 0,7 0 2 0,-1 0-3 15,-6 0 0-15,8 0-2 0,-8 0 1 0,6 0-2 0,1 0 1 0,-7-5-2 16,5 5-1-16,-5 0 0 0,8-4-1 0,-2 4 0 0,1 0-1 0,-7-5-1 0,6 5-1 16,-1 0 0-16,2-4 0 0,-7 4-1 0,9-6-1 0,-4 6 2 15,1 0 0-15,1-6 0 0,-2 6 0 0,11-3-3 0,-11 3-3 0,1-6-7 0,7 2-11 0,-5-1-14 16,4-1-12-16,0 2-16 0,-5-1-13 0,6 1-15 0,1-1-18 0,-1-2-31 15,0 4-38-15,0-3-44 0,1-3-52 0,-2 9-52 0,-6-10-50 0,7 5-11 16,0 1 6-16,1-1 22 0,-9-1 21 0,10 2 27 0,-10-2 26 0,2-3 30 16,0 4 31-16,-7-5 39 0,5 5 45 0,-5-5 47 0,8 1 66 0</inkml:trace>
  <inkml:trace contextRef="#ctx0" brushRef="#br0" timeOffset="34948.49">17186 12364 0 0,'0'0'33'0,"0"-4"39"16,0 4 26-16,0-5 29 15,0 5 33-15,0 0 29 0,0 0 27 0,0 0 27 0,0-10 20 0,0 10 14 0,0-6 11 0,0 6-13 0,0 0-25 0,0 0-23 16,0 0-16-16,0-5-18 0,0 5-15 0,0-4-21 0,0 4-23 0,0-6-18 16,0 6-16-16,-5 0-10 0,5 0-8 0,0-5-5 0,0 5-5 15,0-4-3-15,0 4-2 0,0 0-3 0,0 0-4 0,0 0-5 0,0 0-4 0,-7-4-4 0,7 4-5 16,0 0-3-16,0 0-5 0,0 0-3 0,0 0-5 0,0-5-3 0,0 5-2 16,0 0-6-16,0 0-3 0,0 0-2 0,0 0-6 0,-7 0 2 0,7 0-3 0,-5 0-2 15,5 0 1-15,0 0-5 16,-8 0 0-16,8 0-2 0,0 5 0 0,0-5-2 0,-7 4-3 0,7-4-1 0,-5 0 1 0,5 4-3 0,0-4-1 0,0 5-1 15,-9-5-3-15,9 6 0 0,0-2-3 0,0 1 2 0,0-5-2 0,0 6 2 16,-5-3 0 0,5 4 1-16,0-7 2 0,0 5-1 0,0-1 0 0,5 1 3 0,-5-1 2 0,0 2 1 0,0-2 3 0,0 1 3 0,0 0 3 0,9-1 0 15,-9 2 4-15,0-6 0 0,5 6 2 0,-5-2 2 0,7-4 0 0,-7 5 3 0,8-5 2 16,-8 4 3-16,5-4 1 0,2 0 5 0,0 0-1 0,-7 5 4 16,5-5 4-16,2-5 5 0,-1 5 8 0,2 0 7 0,-2-4 10 0,-6 4 7 0,7-5 7 0,-2 1 8 15,4-2 3-15,-4-4 7 0,0 5 2 0,-5 0 6 0,8 1 0 0,-3-6 0 16,-5 5 1-16,8-4-9 0,-8 2-5 0,8-2-9 0,-8 4-9 0,5-5-6 15,-5 5-11-15,0-3-2 0,0 3-7 0,6-5-4 0,-6 4-3 0,0-3-3 0,0 4-5 32,0-1-4-32,0 2 0 0,0-1-4 0,-6 1 0 0,6-1-3 0,0 5-1 15,0-4-4-15,-5 4-4 0,-3-6-5 0,8 6-5 0,0 0-5 0,-8-6-4 16,3 6-5-16,5 6-2 0,-8-6-6 0,3 0-4 0,0 6-6 0,5-2-13 0,-9 1-10 16,4-1-11-16,-2 5-13 0,1-3-15 0,-2 3-19 0,8 2-19 0,-6-1-30 15,-1 3-26-15,2-2-58 0,5 4-70 0,-7-5-69 0,7-1-66 0,0 6-18 0,-7-6 5 16,7 0 20-16,0 3 23 0,0-8 29 0,0 5 33 0,0-9 36 0,0 5 40 15,0-5 42-15,0 0 47 0,7-5 61 0,0 1 70 0</inkml:trace>
  <inkml:trace contextRef="#ctx0" brushRef="#br0" timeOffset="58235.99">17257 12270 5 0,'0'0'63'0,"-5"0"28"0,-3 0 21 0,8 0 20 0,0 0 19 0,-5 0 17 16,0 0 14-16,5 0 16 0,0 0 14 0,-9 0 14 0,9 0 14 0,-5 6-29 16,5-6-54-16,-7 0-26 0,7 0-12 0,0 5-5 0,0-5-4 0,-6 0-5 0,6 0-8 15,0 0-7-15,0 0-6 0,0 0-9 0,0 0-7 0,0 0-8 0,0 0-5 16,0 0-9-16,0 0-5 0,0 0-5 0,0 0-4 0,0 0-3 0,0 0-2 0,0 0-1 15,0 0 1-15,0 0 3 0,0 0 0 0,0 0 3 0,0 0 3 0,0 0 1 16,0 0-1-16,0 0 1 0,0 0-3 0,0 0-4 0,0 0-2 0,0 0-5 16,0 0-7-16,0 0-4 0,0 0-4 0,0 0-6 0,0 0-3 0,0 0 1 15,0 0 2-15,0 0 3 0,-8 4 0 0,8-4 3 0,0 5-1 0,0 1 1 16,0-2 0-16,0-4-2 0,0 6 3 0,0-1 0 0,0-1 0 0,8 0 1 16,-8-4 1-16,0 5-3 0,0 1-1 0,0-2-4 0,0 1 2 0,0-5-1 0,6 6 2 15,-6-6 1-15,0 3 5 0,0-3 1 0,7 7 5 0,-7-7 4 0,5 5 4 16,-5-5 8-16,9 0 6 0,-4 0 7 0,0 4 5 0,3-4 7 0,-3-4 6 0,3 4 4 15,0 0 4-15,-3-5 3 0,1-2 7 0,7 7 6 0,-6-3 0 0,-1-3 4 16,1-3 2-16,0 3-1 0,0 1 2 0,-2 1-1 0,3 0-2 0,-8-1 1 16,5-1-4-16,-5-4 1 0,8 10-2 0,-8-5-5 0,0 1-4 0,0-1-2 15,6-1-4-15,-6 6-5 0,0 0-1 0,-6-4-8 0,6-1-6 0,0 5-8 0,0 0-8 16,0-4-4-16,0 4-11 0,-8 0-7 0,8-5-6 0,-5 5-6 16,-3 0-8-16,8 0-6 0,-5 0-7 0,5 5-4 0,-7-5-6 0,0 0-1 0,0 4-3 15,7 1-2-15,-6-1-2 0,-1 2-3 0,1-1-3 0,6 4-6 0,-7-3-2 0,1 4-3 16,6-1-4-16,-5-5-2 0,5 7-5 0,-8-2-1 0,8 0-4 0,0-2-1 15,0 2-3-15,-8 0 0 0,8 1-1 0,0-5 4 0,0 4 2 0,0-3 6 16,0 0 3-16,0 3 9 0,0-5 4 0,0-4 7 0,8 5 6 0,-8-1 4 16,0 2 5-16,8-1 6 0,-8-5 3 0,5 4 4 0,1 2 5 0,-6-6 3 15,7 0 5-15,-7 6 2 0,6-6 5 0,1 0 1 0,-1 0 3 0,-6 0 9 0,7 0 6 16,0 0 9-16,-7 0 11 0,7 0 9 0,-2-6 9 0,-5 6 8 0,8 0 7 16,-8-6 7-16,5 2 4 0,3 4 5 0,-8-5 7 0,0-1 1 0,6 6 2 15,-6-4-2-15,0-1-6 0,5 5-7 0,-5-4-9 0,0 4-10 16,0-5-10-16,0 1-7 0,0 4-10 0,0-6-9 0,0 0-13 0,0 2-23 15,0-1-28-15,-5 5-28 0,5-9-32 0,-6 3-40 0,-2 2-39 0,3-1-52 0,-3 5-50 0,3-4-106 16,-2 4-123-16,0 0-50 0,0 0-15 0,-6 4 6 0,7 1 18 0,-7-1 34 0,8 2 36 16,-3 3 43-16,0-4 45 0,-5 5 51 0,8 5 55 0,0-6 60 0,-9 1 64 0</inkml:trace>
  <inkml:trace contextRef="#ctx0" brushRef="#br0" timeOffset="93503.79">10074 11152 0 0,'0'-5'14'0,"0"5"28"0,0 0 18 0,8-4 18 0,-8-1 17 0,0 5 19 16,0-4 22-16,0 4 22 0,0 0 26 0,6-6 11 0,-6 2 7 0,0 4 0 16,0 0-6-16,0-5-4 0,0 5-2 0,0-6-4 0,0 6-8 0,0 0-8 15,7 0-8-15,-7 0-13 0,0-3-12 0,0 3-14 0,0 0-16 0,0-7-10 0,0 7-8 16,0 0-3-16,0-5-4 0,0 5 0 0,0 0 0 0,0 0-2 0,0 0 1 16,0 0-1-16,0 0-1 0,0 0-2 0,0 0-1 0,0-4-3 0,0 4-3 0,0 0-3 15,0-5-5-15,0 5-6 0,0 0-5 0,0-6-5 0,0 6-10 0,0-4-1 16,-7 4-8-16,7-3-4 0,0 3-1 0,0 0-5 0,-6-6-2 0,6 6-2 15,0-5-2-15,-8 5-5 0,8 0 0 0,-5-4-2 0,5 4-3 0,-7-6 0 16,7 6 1-16,-6 0-2 0,6-6 0 0,-8 6-2 0,8 0 0 0,-6 0-3 0,-1 0-1 16,2-4-1-16,5 4-1 0,-9 0-1 0,4 0 0 0,0 4-3 0,-3-4 0 15,3 0 0-15,-3 6-2 0,0-6 1 0,3 6 1 0,-1-2-1 0,-1-4 3 0,1 5 1 16,-1 1-1-16,7-3-1 0,-6 1 3 0,-1 2-1 0,0-1-1 0,7-5 0 16,-7 4-1-16,7 1 1 0,-5 2-3 0,5-4 3 0,-8-3-2 0,8 6-1 15,0-1 2-15,-5-1-3 0,5 2 2 0,0-2 0 0,0 1 0 0,-6-5 0 0,6 4 3 16,0 1 0-16,0 1 1 0,0-2 0 0,0 2 1 0,0-1 0 0,0-5 0 15,-8 4 0-15,8 2 0 0,0-6 3 0,0 3-1 0,0 3 1 0,0-6-2 16,0 4-1-16,8 1-2 0,-8 1 1 0,0-6-1 0,0 3 2 0,0 3 2 16,0 0 1-16,6-6 3 0,-6 4 0 0,0 1 2 0,5-1 0 0,-5-4 4 0,8 6 2 15,-3-2 3-15,-5 1 3 0,7 0 7 0,0-5 0 0,0 4 3 0,-1 2-1 16,1 0 2-16,-1-6 1 0,1 3 0 0,-1 3 0 0,-1-6 0 0,3 4 2 16,0 2-3-16,5-6-3 0,-8 5 0 0,0-1-4 0,4-4-1 0,-4 5-3 0,2-5-2 15,-1 4 0-15,2-4-4 0,-2 6-3 0,-6-6 0 0,7 6-3 0,-2-6-2 16,3 3-3-16,-8-3 1 0,6 6-3 0,-6-6 0 15,0 0 0-15,7 3 1 0,-7-3 1 0,0 0 3 0,0 6 2 0,0-6 3 0,0 0 3 16,0 0 4-16,0 0 3 0,0 6 4 0,0-6 4 0,0 4 3 0,0 1 1 16,0-1 2-16,0-4 1 0,-7 5 0 0,7 1 2 0,-6-6-2 0,6 4-1 0,-8-4-2 15,8 5-2-15,-5-5-4 0,5 0-1 0,-7 6-5 0,7-6 0 16,-6 0-5-16,-2 4 2 0,8-4-3 0,-6 0-1 0,-1 0 0 0,7 0-3 0,-5 6 0 0,5-6 0 16,-9 0 1-16,4 0-2 0,5 0 1 0,-5 0-2 0,-3 0-1 0,8 0 0 15,-5 0 1-15,5 0-1 0,-8 0-1 0,8 0-1 16,0 0-1-16,-8 0 0 0,8 0-3 0,-5 0-4 0,5 0-6 0,0 0-11 0,-6-6-9 0,6 6-12 0,0 0-15 0,0 0-13 15,-7 0-15-15,7 0-14 0,0 0-16 0,0 0-21 16,0 0-24-16,0 0-31 0,-6 0-34 0,6 0-26 0,0 6-24 0,0-6-35 0,0 0-42 0,0 0-8 0,0 3 8 16,0-3 19-16,0 6 23 0,0-6 24 0,0 4 28 0,6-4 31 0,1 0 35 15,-7 0 36-15,6 0 40 0,-1 0 36 0,3 0 53 0</inkml:trace>
  <inkml:trace contextRef="#ctx0" brushRef="#br0" timeOffset="93907.69">10263 11162 44 0,'0'0'117'0,"0"0"41"0,0 0 35 16,0 0 32-16,0 0 32 0,0-4 31 0,0 4 29 0,0 0 29 15,0 0 26-15,0 0 25 0,0 0 24 0,0-6-47 0,0 6-88 0,0 0-48 0,0 0-31 16,0 0-20-16,0 0-14 0,0 0-15 0,0 0-14 0,0-5-13 0,0 5-16 0,0 0-12 16,0 0-12-16,0 0-9 0,0 0-10 0,0 0-9 0,0 0-6 0,0 0-6 15,0 0-7-15,0 0-8 16,0 0-6-16,0 0-8 0,0 0-5 0,0 0-4 0,0 0-4 0,0 0-7 0,0 0-3 15,0 0-5-15,0 0-4 0,0 0-4 0,0 0-5 0,0 0-5 0,0 0-7 0,0 0-8 16,0 0-7-16,0 0-14 0,0 0-15 0,0 0-19 0,0 0-18 0,0 0-20 16,-7 5-20-16,7-5-38 0,0 6-40 0,0-6-50 0,0 4-51 0,0-4-44 0,0 6-46 15,0-6-5-15,0 9 8 0,0-3 21 0,0-6 28 0,7 3 29 0,-7-3 34 0,0 6 36 0,-7-2 36 0,7 7 45 16,0-11 50-16,0 3 50 0,0 3 68 0</inkml:trace>
  <inkml:trace contextRef="#ctx0" brushRef="#br0" timeOffset="94165.71">10290 11357 70 0,'0'0'147'0,"0"0"47"0,5 0 38 0,-5 0 35 0,0 0 36 0,0 0 35 0,9 0 34 15,-9 0 27-15,0 0 29 0,0 0 20 0,0 0 20 0,0 0-63 0,0 0-109 16,0 0-67-16,0 0-45 0,0 0-25 0,0 0-16 0,0 0-20 0,0 0-18 16,0 0-20-16,0 0-20 0,0 0-12 0,0 0-11 0,0 0-4 0,0 0-3 15,0 0-1-15,0 0-3 0,0 0-4 0,0 0 0 0,0 0-2 0,0 0-4 0,0 0 0 16,0 0-1-16,0 0-2 0,0 0 0 0,0 0-1 0,0 0-4 0,0 0-1 15,0 0-2-15,0 0-4 0,0 0 0 0,0 0-3 0,0 0-2 0,0 0-4 16,0 0 0-16,0 0-3 0,0 0 0 0,0 0-5 0,0 0-6 0,0 0-7 16,0 0-9-16,0 0-11 0,0 0-11 15,0 0-16-15,0 0-17 0,0 0-19 0,0 0-24 0,0 0-27 0,0 0-34 0,0 0-54 16,0 0-59-16,0 0-66 0,0 0-60 0,0 0-19 0,-9 0 5 0,9 0 17 0,0 5 22 0,0-5 30 0,0 6 31 0,-5-6 35 16,5 0 37-16,-7 0 44 0,7 0 45 0,0 0 56 0,-6 0 66 0</inkml:trace>
  <inkml:trace contextRef="#ctx0" brushRef="#br0" timeOffset="95130.01">10511 11147 0 0,'0'-4'18'0,"0"4"35"16,0 0 22-16,0-5 21 0,-5 5 24 15,5 0 21-15,0-4 20 0,0 4 19 0,-8-6 21 0,8 6 9 0,0 0 4 0,0-4-1 0,-5 4-6 0,5 0-9 16,0-5-10-16,0 5-12 0,-8 0-12 0,8 0-13 0,0-6-14 0,0 6-9 16,0 0-12-16,-8-3-7 0,8 3-10 0,0 0-5 0,0 0-7 0,0 0-4 0,-5-7-6 15,5 7-2-15,0 0-1 0,0 0-1 0,0 0-1 0,0 0 0 0,0 0 1 0,0 0 0 16,0-5 1-16,0 5-2 0,0 0-2 0,0 0-4 0,0 0-3 0,0 0-4 15,0 0-7-15,0 0-4 0,0 0-7 0,0 0-5 0,0 0-8 0,0 0-9 16,0 0-5-16,0 0-7 0,0 0-5 0,0 0-1 0,0 0-1 0,0 0 3 16,0 0-1-16,0 0 3 0,0 0 1 0,0 0 3 0,0 5 0 0,0 2 2 15,0-4 4-15,0 3 1 0,0-1 6 0,0-1 0 0,0 2 2 0,0-2-2 0,0 5-1 16,0-4-3-16,0 5-3 0,0-4-1 0,0 3-2 0,0-3-1 0,0 3-3 16,0 0-2-16,0 0-2 0,0-3-1 0,0 4-1 0,0-1-1 0,0 1 0 15,0-5 0-15,0 4 1 0,0 3-2 0,0-3 0 0,5-5 1 0,-5 7 0 16,0-2 1-16,0-5 2 0,0 8 0 0,0-3 2 0,8-6 0 0,-8 9-1 15,0-8-5-15,0 5-7 0,0-4-8 0,0 5-13 0,8-5-11 0,-8 1-13 0,0-2-16 16,0 2-16-16,0-3-20 0,0-3-20 0,0 0-32 0,0 6-40 0,0-2-44 16,0-4-48-16,0 0-45 0,5 5-43 0,-5-5-11 0,0 6 2 15,0-6 17-15,0 0 21 0,0 0 25 0,0 0 30 0,0 0 30 0,0 0 33 16,0 0 41-16,-5 0 42 0,5-6 48 0,0-3 58 0</inkml:trace>
  <inkml:trace contextRef="#ctx0" brushRef="#br0" timeOffset="95936.89">10687 11162 0 0,'0'-4'6'0,"0"-2"38"0,-7 6 20 0,7 0 18 0,0-5 21 0,0 5 19 16,0-4 21-16,0-1 19 0,0 5 24 0,0 0 16 0,0 0 15 0,-5-4-5 0,5 4-20 0,0-6-11 0,-8 6-9 16,8-4-8-16,0 4-10 0,-6-5-9 0,6 5-13 0,0 0-13 0,-5-6-13 15,5 6-10-15,-8-3-11 0,8 3-10 0,0 0-7 0,-7-7-7 0,7 7-2 0,0 0-3 16,-6 0-1-16,6-5 2 0,0 5 1 0,-8 0 0 0,8 0 2 0,-5 0 0 16,5 0-1-16,0-4-2 0,-5 4-4 0,5 0 0 15,0 0-2-15,0 0-1 0,-9-5 0 0,9 5 0 0,0 0 2 0,0-6-2 0,0 6 1 0,0 0 0 0,-5 0 2 16,5 0 0-16,0 0 4 0,0 0-2 0,0 0 1 0,0 0 1 0,0 0-3 15,0 0-1-15,0 0-4 0,0 0-2 0,0 0-3 0,0 0-5 0,0 0-4 16,0 0-6-16,0 0-4 0,0-4-6 0,0 4-3 0,5 0-4 0,-5-3-2 16,9 3-4-16,-9 0-3 0,5 0-1 0,-5 0-2 0,5-6-1 0,3 6 0 0,-8 0-1 31,6 0 1-31,1 0-1 0,1 6 0 0,-3-6 1 0,1 0 1 0,2 0 1 16,-3 3 0-16,2-3 0 0,-1 4 2 0,1-4-3 0,0 6 1 0,-7-1 0 15,7-5-1-15,-2 4 1 0,-5 1 0 0,8 2 3 0,-3-4 1 0,-5-3 0 16,0 6 2-16,6-1 0 0,-6-1-1 0,0 2 4 0,0-2 0 0,8 5 3 15,-8-4 1-15,0 1 3 0,-8-2 0 0,8 2 3 0,0 3-1 0,0-3 1 16,-6-3-4-16,6 3 2 0,-5-2-1 0,5 7-1 0,-8-8-2 0,3 3 1 0,5 0-4 16,-7 3-5-16,0-5-5 0,0 2-4 0,1-2-8 0,-1 1-6 0,2 0-5 15,-3-1-5-15,2 2-6 0,6 0-5 0,-5-3-6 0,-3 3-7 0,1-2-2 0,1-4-8 16,-2 6-3-16,8-1 0 0,-5-5 2 0,0 4 1 0,5-4 4 0,-9 5 4 16,9-5 6-16,-5 0 2 0,5 4 6 0,0-4 8 0,-7 0 3 0,7 0 8 15,0 0 8-15,0 0 4 0,0 0 5 0,0 0 5 0,0 0 2 0,0 0 3 0,0 0 0 16,-8 0 3-16,8 0 1 0,0 0 1 0,0 0-5 0,0 0 0 0,0 0-1 15,0-4-2-15,0 4 0 0,8-5-1 0,-8 5 2 0,0-4-2 0,7 4 5 0,-7-5 2 16,0 5 3-16,5 0 2 0,4-6 3 0,-4 6 3 0,-5-4 3 0,5 4 5 16,3 0 1-16,-2 0 2 0,1 0 0 0,6 0 1 0,-7 0-2 0,2 0-2 15,-3 0-2-15,2 0-5 0,-1 4-3 0,1-4-3 0,7 6-4 0,-14-1-5 16,13-5-3-16,-8 4-1 0,1 5-3 0,2-3-2 0,-3 0 1 0,2-3 0 16,-7 6 1-16,9-3 2 0,-4 4 2 0,1-5 2 0,-6 4 0 0,7-3 1 0,-7 3 1 15,0-3 1-15,5-2 3 0,-5 5 0 0,0-3 2 0,0-2 3 0,0 7-1 16,0-7 3-16,0 1 1 0,0 4 1 0,0-3 0 0,0-2-1 0,-5 7 2 0,5-7 0 15,-7 1 0-15,7-1 0 0,-6 2-2 0,1 3 0 0,5-3-3 0,-9-6 1 16,2 3-4-16,2 4-3 0,-3-2-4 0,2-1-5 0,1-4-5 0,-3 0-9 16,3 5-8-16,-2-5-8 0,0 4-9 0,0-4-11 0,1 0-10 0,-1 0-11 0,2 0-11 15,-3 0-10-15,8 0-8 0,-6 0-7 0,1-4-4 0,-3 4-6 0,1-5-1 16,7 5-5-16,-6 0-2 0,-2-4-12 0,8 4-13 0,-5-5-18 0,5 5-18 16,0-7-16-16,-5 4-11 0,5 3-18 0,0-6-20 0,0 6-24 0,0-3-25 0,-9-3-3 15,9 6 8-15,0 0 15 0,0-6 19 0,0-3 28 0,9 5 29 0,-9-1 33 16,0 5 31-16,0-6 29 0,5 2 31 0</inkml:trace>
  <inkml:trace contextRef="#ctx0" brushRef="#br0" timeOffset="96680.37">10961 11134 0 0,'0'-6'8'0,"0"6"45"0,0 0 20 0,0-4 18 0,0-1 14 0,0-1 21 15,0 6 22-15,-7-3 23 0,7 3 26 0,0-7 22 0,0 7 19 0,-5-5-6 0,5 5-24 16,0-4-17-16,-9 4-14 0,9-5-7 0,0 5-3 0,-7-6-3 0,7 6-3 16,0-4-11-16,-5 1-13 0,5 3-19 0,0-6-14 0,-6 6-13 0,6 0-8 0,0-5-8 15,-6 5-5-15,6 0-6 0,0 0-6 0,-7-4-6 0,7 4-4 0,0 0-6 16,0-6-5-16,0 6-5 0,-8 0-4 0,8 0-4 0,0 0-4 0,0 0-4 15,-5 0-6-15,-2 0-5 0,7 6-4 0,0-6-3 0,-7 4-4 0,7-4-3 16,-5 0-1-16,5 5 0 0,-8-5-2 0,8 6 1 0,0-3 1 0,-7-3-2 16,7 4 1-16,0 2 0 0,-5-6-1 0,5 5 3 0,0-1 0 0,-7 1 1 15,7-5-1-15,0 7 0 0,0-4 2 0,0 3 1 0,0-1 3 0,0-5 1 0,0 4 1 16,0 2 4-16,0-6 1 0,0 4 5 0,0 1 3 0,0-1 1 0,0 1 5 16,0 1 3-16,0-2 7 0,7-4 3 0,-7 6 4 0,0-1 4 15,5-1 6-15,-5 2 3 0,7-3 2 0,-7 3 3 0,8-2-1 0,-8-4 0 0,5 5-1 0,2 1 1 16,-7-3 0-16,7 3-2 0,-2 0-2 0,3-2-3 15,-8 1-4-15,7-5-3 0,-1 4-7 0,0 2-3 0,-1-2-7 0,2 1-4 0,2 0 0 0,-4 5-2 16,2-4-1-16,-1-3-2 0,-1 3 0 0,3-2-4 0,0 7-3 0,-3-7-2 0,1 1 0 16,1 5-2-16,-1-4 0 0,2-3 2 0,-8 6 3 0,7-3 0 0,-2 0-1 15,1 3 1-15,-6-5-1 0,8 7 1 0,-8-7 1 0,5 7 3 0,-5-7-1 16,0 5 1-16,8-3 3 0,-8-2-1 0,0 7 1 0,0-2-2 0,0-3-1 0,0 3 0 16,0-5-1-16,0 2-2 0,0-1-3 0,0-1 1 0,0 5-2 0,-8-3 0 15,8-6-1-15,0 6 0 0,-5-3 0 0,5 3-4 0,0-6 0 0,-8 3-1 16,8-3-2-16,-6 7-1 0,1-7-3 0,-2 0-2 0,7 0-3 0,-8 0-1 15,2 0-5-15,-1 0-1 0,1 0-1 0,6-7-5 0,-5 7 1 0,-3-3 0 0,0-3 0 16,3 6-1-16,-1-3 2 0,6-3 2 0,-7 0 0 0,2 2 4 0,5-5 2 16,-9 4 4-16,2-1 3 0,7-4 0 15,-5 7 0-15,5-8 2 0,0 7 0 0,-6-7 1 0,6 7-1 0,0-5 4 0,-6 3 3 0,6-4 1 0,0 5 4 16,0-5 4-16,0 5 3 0,0 1 1 16,6-5 1-16,-6 3 5 0,0 0 8 0,0 3 5 0,6-3 2 0,-6 3 4 15,0-3 4-15,5 0 0 0,-5 2 1 0,7-5 0 0,-7 4-1 0,9-1 3 0,-4 2 4 0,-5-2 4 16,7 3 6-16,-7-9-1 0,6 8 1 0,-6-1 0 0,5 0 3 15,-5 1 2-15,0-6 1 0,8 5 2 0,-8 1 2 0,0-2-2 0,8 0-3 0,-8-3-4 0,0 4-3 0,0 1-6 16,0-2-7-16,0 3-4 0,0-7-4 0,0 5-6 0,0-1-6 0,0 2-5 0,0-2-7 0,-8 1-3 16,8 1-8-16,0-1-8 0,-8 1-8 0,8-2-13 15,-5 2-15-15,-1-1-16 0,-1 5-16 0,7-6-15 0,-5 6-16 0,-11 0-18 0,11-3-12 0,-1 6-17 16,0-3-14-16,-1 0-11 0,-1 6-11 0,-4-1-17 0,5-1-17 0,2 2-26 16,-3-2-30-16,1 1-36 0,2-1-38 0,-2 1-21 0,0 5-11 0,7-4 6 0,-5-1 20 0,5-1 24 15,-8 2 25-15,8-3 26 0,-6 3 30 0,6-2 32 0,0 1 38 0,0-5 42 16,-7 6 45-16</inkml:trace>
  <inkml:trace contextRef="#ctx0" brushRef="#br0" timeOffset="97218.07">11071 11332 20 0,'7'-3'96'0,"-7"3"45"0,0 0 37 0,0-6 33 0,0 3 31 15,0 3 29-15,0 0 28 0,0-6 27 0,0 6 28 0,5-6 26 0,-5 6 24 0,0 0-31 16,0 0-65-16,0 0-46 0,0 0-34 0,0 0-27 0,0 0-19 0,0-4-19 16,0 4-15-16,0 0-17 0,0 0-14 0,-5-5-17 0,5 5-16 0,0 0-16 15,0 0-15-15,0 0-15 0,0 0-14 0,0 0-15 0,0 0-9 0,0 0-6 0,0 0-6 16,0 0-4-16,0 5-3 0,0-5-2 0,-7 4 0 0,7-4 1 15,0 6-1-15,0-6 4 0,-7 6 2 0,7-3 3 0,0-3 4 0,0 6 3 0,0-6 3 16,-5 3 1-16,5-3 0 0,0 0 1 0,0 6 1 0,0-6 0 0,0 6 1 16,0-6 1-16,0 0 0 0,0 0 1 0,0 0 0 0,0 0 3 0,0 0 3 0,0 0 1 15,0 0 2-15,0 0 6 0,0 0 0 0,0 0 4 0,0 0 7 0,0 0 2 16,0 0 4-16,0 0 3 0,0 0 3 0,0 0 0 0,0 0 2 0,5 0-2 16,-5-6 0-16,0 6-2 0,0 0-4 0,0-6-3 0,7 3-3 0,-7 3-2 15,0 0-6-15,0 0-6 0,0-6-8 0,0 6-13 0,0-3-16 0,0 3-21 16,0-6-25-16,0 6-29 0,0 0-29 0,0-6-38 0,0 6-37 0,0 0-61 0,0 0-68 15,0 0-64-15,0 0-63 0,0 0-19 0,0 0 3 0,0 0 18 0,0 0 26 16,-7-4 33-16,7 4 39 0,-5 0 40 0,-3 0 43 0,8 0 47 0,-5 0 48 0,-3 0 60 16,8-5 71-16</inkml:trace>
  <inkml:trace contextRef="#ctx0" brushRef="#br0" timeOffset="97866.06">11214 11128 6 0,'0'0'44'0,"-5"-4"25"0,5 4 23 0,0 0 24 0,0 0 27 16,0 0 25-16,0 0 28 0,0 0 20 0,0 0 15 0,0 0 14 0,0 0 13 16,0 0-1-16,0 0-11 0,0-5-9 0,0 5-15 0,0 0-14 0,0 0-14 0,0 0-13 15,0 0-15-15,0 0-14 0,-7-6-17 0,7 6-16 0,0 0-12 0,0 0-11 16,0 0-8-16,0 0-9 0,0 0-5 0,0 0-7 16,-6 0-3-16,6 0-8 0,0 0-5 0,0 0-6 0,0-3-7 15,0 3-4-15,0 0-8 0,0 0-2 0,0 0-5 0,0 0 0 0,0 0-5 0,0 0-2 0,0 0 1 0,0 0-3 16,0 0 2-16,0 0 2 0,0 0 2 0,0 0 2 0,0 0 3 0,0 0 1 0,0 0 2 15,0 0 3-15,0 0 1 0,0 0 3 16,0 0 3-16,0 0 1 0,0 0 2 0,6-7 1 0,1 7-2 0,-7 0-3 0,5 0 0 0,2 0-5 16,0-5-2-16,-2 5-3 0,3 0 1 0,-1 0-3 0,-2 0-2 0,4 0-2 0,-4 0-3 0,8 0-1 15,-8-4-4-15,3 4 0 0,-2 0-1 0,1 0-1 0,-7 0-1 0,6 0 1 16,2 0-1-16,-8 0-1 0,0 0-2 0,5 0 1 0,-5 0-2 0,8 4 1 0,-8-4-2 16,0 0-2-16,0 0-2 0,0 0 0 0,0 0-2 0,0 0-1 0,0 0-1 15,0 0-1-15,0 0 1 0,0 0-2 0,0 0 1 0,0 0 0 0,0 0 1 16,0 0-2-16,0 0 2 0,0 0 1 0,0 5 2 0,0-5 1 0,0 10 3 15,0-10 3-15,0 6 0 0,0-1 1 0,0-1 2 0,0 2-1 0,0-2 3 0,0 1-1 16,0 4 1-16,0-3 1 16,0-2 1-16,0 7-1 0,0-7 2 0,0 2 1 0,0 3-2 0,0-5 0 0,0 7 1 0,-8-8-2 0,8 9 0 0,0-8 0 15,0 5 0-15,0-3-2 0,0 3-1 0,0 0-1 0,0 3-2 0,0-9 1 16,0 7-2-16,0 1-1 0,0-2-1 0,8 1 0 0,-8-1-1 0,0 0 0 16,0 3 0-16,0 1 2 0,0-2 0 15,5-2 3-15,-5 1 0 0,0-1 2 0,0 1 0 0,0-5 2 0,0 5-1 0,0 1 1 0,0-2-1 0,0-5-2 0,0 2-6 16,0 3-6-16,5-4-5 0,-5 5-10 15,0-4-12-15,0-3-18 0,0 3-14 0,0-3-18 0,0 4-19 0,0-7-19 0,0 5-19 0,0-1-33 16,0-4-37-16,0 0-41 0,0 5-39 0,0-5-59 0,0 0-59 0,0 0-16 0,0 0 7 0,-5 0 17 0,5 0 26 16,0 0 29-16,-5-5 28 0,5 5 34 15,-8-4 33-15,8-8 43 0,-5 9 44 0,5-6 48 0,0 3 59 0</inkml:trace>
  <inkml:trace contextRef="#ctx0" brushRef="#br0" timeOffset="98118.43">11272 11323 73 0,'0'0'147'0,"0"0"44"0,0 0 35 0,0 0 32 0,0 0 30 16,-5 0 29-16,5 0 29 0,0 0 25 0,0 0 25 0,0 0 22 0,0 0 24 16,0 0-61-16,0 0-108 0,0 0-61 0,0 0-36 0,0 0-21 0,0 0-17 15,0 0-13-15,0 0-15 0,0 0-14 0,0 0-14 0,0 0-16 0,0 0-11 0,0 0-11 16,0 0-9-16,0 0-12 16,0 0-9-16,0 0-5 0,0 0-7 0,0 0-1 0,0 0-1 0,0 0 0 0,5 0 0 0,3 0 1 0,-8 0 1 15,5-3 1-15,3 3 2 0,-2 0 0 0,1 0 3 16,-1 0 3-16,2-6 2 0,5 6-6 0,-8 0-5 0,0 0-14 0,4-6-21 0,-4 6-22 0,10 0-28 0,-10-4-31 15,2 4-31-15,0 0-55 16,-2-5-70-16,8 5-76 0,-13-4-74 0,8 4-32 0,-2 0-5 0,1-5 11 0,-2 5 15 0,4-6 29 0,-9 6 33 0,5-4 38 0,-5-2 39 16,0 3 45-16,7-3 45 0,-7-4 59 0,0 5 67 0</inkml:trace>
  <inkml:trace contextRef="#ctx0" brushRef="#br0" timeOffset="98647.9">11625 11128 12 0,'0'-4'80'0,"0"-1"39"0,8 5 36 0,-8-6 32 0,0 3 32 15,0-4 26-15,0 7 26 0,5 0 23 0,-5-5 24 0,0 5 21 0,0 0 22 0,0 0-29 16,0-4-63-16,0 4-32 0,0-5-22 0,0 5-18 0,0 0-22 0,0-6-18 15,0 6-16-15,0-4-13 0,0 4-12 0,0 0-10 0,0-3-13 0,0 3-10 16,0 0-11-16,0 0-10 0,-5 0-10 0,5 0-11 0,0 0-14 0,0 0-10 16,-8-6-9-16,8 6-8 0,0 0-6 0,-8 6-3 0,8-6-5 0,-5 0-2 0,5 0-2 15,-7 3 0-15,7-3 0 0,-6 4-2 0,6-4 2 0,-6 6-1 0,6-1 4 16,-8-1-1-16,1 1 3 0,7 2 2 0,-5-4 0 0,-1 3 3 0,6 3 0 0,-8-3 0 16,8-2 1-16,-5 5 0 0,-3-4 0 0,8 5 1 0,-5-4-4 0,5 3 1 15,0-3 0-15,-8 3-1 0,8-5-1 0,-6 7 0 0,6-8-1 0,0 3 0 16,0 4-1-16,-5-5 2 0,5 5-2 0,0-1 1 0,0-4 3 0,0 5 0 15,0-1 0-15,0-3 1 0,0 4 1 0,0-1 1 0,0 0 2 0,0 3 2 16,0-3 0-16,5 0 2 0,-5 1 2 0,0-1-1 0,6 2 2 0,-6-2 1 0,8 1-1 16,-8-1 2-16,5 1-1 0,-5-5 2 0,8 5 0 0,-8 1-1 0,5-2 2 15,-5-5-1-15,8 7 0 0,-2-7 0 0,-1 5 2 0,-5-3-1 0,7 0 1 16,1-3 2-16,-2 3 0 0,-6-6 3 0,6 3 0 0,1-3 5 0,-7 7 1 0,5-7 6 16,-5 0 3-16,8 0 6 0,-8 0 5 0,8 0 5 0,-8-7 4 0,5 7 4 15,-5-3 2-15,0-3 2 0,6 6 0 0,-6-3 1 0,0-3-3 0,0 0-1 16,0-3-3-16,0 5-4 0,0-1-4 0,0-5-8 0,0 4-4 0,0-3-5 0,0 4-6 15,0-5-3-15,-6 5-4 0,6-5-3 0,0 7-3 0,-5-3-1 0,5-4-3 16,-8 5-2-16,8 1 0 0,0-2-3 0,-8 1-2 0,8 1-5 0,-5-1-4 16,5 5-15-16,-7-4-14 0,7 4-17 0,-6-6-25 0,0 6-21 0,6 0-22 0,-8 0-34 15,1 0-36-15,2 6-69 0,-1-2-82 0,-2 1-56 0,3-1-40 0,5 1-8 16,-8 1 10-16,3-2 18 0,-3 1 28 0,2 1 34 0,1-2 35 0,5 2 37 0,-8-6 39 16,1 3 45-16,7-3 49 0,0 0 65 0,-6 6 80 0</inkml:trace>
  <inkml:trace contextRef="#ctx0" brushRef="#br0" timeOffset="98895.21">11696 11353 44 0,'8'-5'122'0,"-8"5"47"0,5 0 39 0,-5-4 32 16,7 4 35-16,-7 0 30 0,7-6 33 0,-7 0 27 0,0 6 28 0,5 0 23 15,-5 0 24-15,0-3-49 0,0 3-87 0,0 0-57 16,8-6-42-16,-8 6-27 0,0 0-22 0,0 0-17 0,0 0-17 0,0 0-17 0,0 0-17 0,0 0-13 15,0 0-11-15,0 0-9 0,0 0-9 0,0 0-6 0,0 0-12 0,0 0-8 0,0 0-13 16,0 0-14-16,0 0-15 0,0 0-17 0,0 0-24 0,-8 0-21 0,8 0-23 16,-5 0-25-16,5 0-27 0,0 6-48 0,-7-6-55 0,7 0-75 0,0 0-80 0,-7 3-28 15,7-3-2-15,0 0 14 0,-5 0 22 0,5 0 29 0,-8 0 33 0,8 0 33 16,-7 0 36-16,7 0 38 0,0 0 41 0,-6 0 52 0,6-3 61 0</inkml:trace>
  <inkml:trace contextRef="#ctx0" brushRef="#br0" timeOffset="99700.67">11997 11207 1 0,'5'-6'54'16,"-5"1"41"-16,0 1 37 0,0-2 33 0,0 3 36 0,0 3 29 0,0-6 26 0,0 6 24 16,0-4 23-16,0 4 22 0,0 0 20 0,0-5-21 0,0 5-49 0,0 0-26 15,0-6-17-15,0 6-22 0,0 0-24 0,0 0-20 16,0 0-18-16,0 0-15 0,0 0-9 0,0 0-12 0,0 0-10 0,0 0-12 0,0 0-9 16,0 0-14-16,0 0-12 0,0 0-12 0,0 0-14 0,0 0-10 0,0 0-15 0,0 0-11 15,0 0-9-15,0 0-6 0,0 0-5 0,0 0-2 0,0 0-1 0,0 0 3 0,0 0 2 0,0 0 5 16,0 0 6-16,0 0 5 0,0 0 5 0,-5 6 6 0,5-6 8 15,0 5 1-15,0-5 6 0,0 4 3 0,0-4 3 0,0 6 1 0,0-6 2 16,0 3 3-16,0-3-1 0,0 6 1 16,-9-2-2-16,9-4 1 0,0 5 2 0,-5-5-4 0,5 6 1 0,-5-6-1 0,5 0 0 0,-8 3-3 0,2-3-1 0,6 6-2 0,-7-6-2 15,-1 0-2-15,3 6 0 0,-1-6-3 0,-2 0-3 0,3 4 1 0,-2-4-4 16,7 0 0-16,-6 0-2 0,-1 0 0 0,0 0-3 0,7 0-1 0,-7 0 0 16,2-4 0-16,5 4-2 15,-8 0 0-15,3-6 0 0,5 6 0 0,-6 0 0 0,6-6-1 0,-8 6 1 0,8-3-1 0,-5 3-1 0,5 0 2 0,0-6 0 0,-7 1-1 16,7 5-2-16,0-4 2 15,0-2-3-15,-9 3-1 0,9-3 0 0,0 2-1 0,0 4-1 0,0 0 0 16,0-5-2-16,0-1 1 0,0 6 1 0,0-4 1 0,0 4-4 0,0-6 1 0,0 1 0 0,0 5 2 0,9-4-1 0,-9-1-1 0,0 5 1 16,0-4 2-16,7 4 0 15,-7 0 1-15,0-6 2 0,5 6 2 0,3-4 1 0,-8 4 1 0,6 0 2 0,-6-5 4 16,5 5 2-16,3 0 2 0,-3 0 2 0,2 0 4 0,0 0-2 0,0 0 0 0,6 5 0 0,-8-5-2 16,3 4 0-16,-2-4-2 15,7 6-2-15,-6-2 1 0,-1 1-1 0,2-1-2 0,-3 7-2 0,0-7-1 16,4 2-2-16,-4 3-1 0,2-3 1 0,-7 3 2 0,6-5 0 0,-6 7 3 15,7-8 2-15,-7 9 2 0,0-3 2 0,0 1 1 0,0-1 2 0,0 0-1 0,0 3 5 16,0-3-1-16,-7 1 2 0,7 4-3 0,-6-4-2 0,-1-1-7 0,2 6-6 16,-4-5-6-16,4-1-8 0,0 2-7 0,-3-2-5 0,2 1-5 0,-9-4-6 15,10 3-5-15,-1-5-6 0,-2 7-3 0,3-7-8 0,-2 7 2 0,1-8 1 0,-1 3 2 16,7-2 5-16,-7-4 4 0,0 6 4 0,2-1 5 0,5-5 4 0,-8 4 3 16,8-4 3-16,0 5 6 0,-5-5 3 0,5 0 5 0,0 0 6 0,0 0 2 15,0 0 4-15,-6 4 2 0,6-4 0 0,0 0 3 0,0 0 0 0,0 0 0 16,0 0-1-16,0 0 1 0,0 0 0 0,0 0-1 0,0 0 1 0,0 0-1 15,0 0-2-15,0 0 0 0,0 0-2 0,6-4 3 0,-6 4 2 0,0 0 4 0,5 0 3 16,-5-5 4-16,8 5 6 0,-8 0 3 0,5 0 6 0,2 0 2 0,0 0 2 16,0 0 3-16,-1 0-2 0,1 0 2 0,-2 0 0 0,3 0-2 0,3 0-2 15,-3 0-5-15,5 5-1 0,-5-5-5 0,-3 0-5 0,9 0-1 0,-9 4-6 0,2-4 0 16,6 0-3-16,-6 0-4 0,0 6-7 0,-2-6-10 0,3 0-12 0,-8 0-19 16,5 0-19-16,-5 0-18 0,8 0-23 0,-8 0-21 0,0 0-24 0,0 0-53 15,0 0-68-15,0 0-72 0,0 0-75 0,0 0-25 0,0 0-3 0,0-6 17 16,0 6 22-16,0 0 29 0,0-4 33 0,0 4 32 0,0-9 37 0,0 4 36 0,0-1 39 15,0 2 58-15,0-5 65 0</inkml:trace>
  <inkml:trace contextRef="#ctx0" brushRef="#br0" timeOffset="100141.67">12289 11231 18 0,'5'0'100'0,"-5"-5"47"0,0 1 36 0,7-2 31 0,-7 6 28 0,0-6 26 16,0 6 25-16,0-3 24 0,9 3 22 0,-9-6 23 0,0 6 20 0,0-5-30 15,5 5-64-15,-5 0-50 0,0-4-44 0,0 4-24 0,0 0-12 0,0-6-13 16,0 6-9-16,0 0-10 0,0 0-8 0,0-3-11 0,-5-3-8 0,5 6-9 16,0-4-7-16,0-1-8 0,0 5-9 0,0-6-10 0,0 6-11 0,-9-4-7 0,9-2-7 15,0 6-6-15,0-5-5 0,0 1-2 0,-7 4-4 0,7-5-2 0,0 5-2 16,0-4-2-16,0 4-4 0,-5-6-1 0,5 6-2 0,0-4-3 15,0 4-1-15,0 0-2 0,-6-5-1 0,6 5-2 0,0 0-3 0,0 0 0 0,-5-6-4 0,5 6 0 16,-8 0-1-16,0 0 0 0,3 0 0 0,5 6 0 0,-7-6 1 0,1 0-3 16,0 5 2-16,6-5-1 0,-8 0-1 0,1 4 0 0,2 2 1 0,5-6 1 15,-6 4 0-15,-2-4-1 0,8 5-1 0,-5-1-1 0,5 1-2 0,-8 1 1 16,8-2-1-16,-7 2-1 0,7-1 2 0,-6-1 0 0,6 2 1 16,0-3-1-16,0 3 2 0,-6-2-2 0,6 1 3 0,0 1-1 0,0-6 4 15,0 3 0-15,0 3 3 0,0 0 1 0,0-2 1 0,0 1 2 0,-7-1 1 0,7 2 2 0,0-2 1 16,0 1 2-16,0 0 0 0,0-1 0 0,0 2-1 0,0 0-4 0,0-3-4 15,0 3-4-15,7-2-6 0,-7-4-4 0,0 6-7 0,0-1-8 0,0-1-8 0,6-4-7 16,-6 5-10-16,6-5-9 0,-6 4-11 0,7-4-13 0,-7 0-15 0,8 6-28 16,-3-6-35-16,-5 0-47 0,8 0-50 0,-2 0-43 0,-1 0-35 0,2 0-8 0,1 0 6 15,-2-6 13-15,0 6 20 0,1 0 21 0,-7-4 25 0,5-1 29 0,3 1 30 16,0 4 42-16,-8-5 45 0,5-1 51 0,-5 2 66 0</inkml:trace>
  <inkml:trace contextRef="#ctx0" brushRef="#br0" timeOffset="100555.02">12328 11173 18 0,'0'0'96'0,"0"-5"45"16,0-1 40-16,5 6 36 0,-5 0 32 0,0-4 35 0,0-2 32 0,0 1 31 0,0 1 31 0,0 4 29 15,0-5 27-15,0 5-28 0,0-4-63 0,0-2-47 0,0 6-39 0,0-4-31 16,0 4-23-16,0-5-17 0,-5 5-18 0,5-6-17 16,0 6-17-16,0 0-17 0,0 0-14 0,0 0-14 0,0-3-13 0,0 3-11 0,0 0-13 0,0 0-8 0,0 0-9 15,0 0-10-15,0 0-8 0,0 0-8 0,0 0-13 0,0 0-7 0,0 0-8 16,0 0-7-16,0 0-4 0,0 0-1 15,-6 3-3-15,6-3-1 0,0 6 1 0,0-1 2 0,0-1 2 0,0 2 3 0,0-2 5 0,0 1 3 16,0-1 5-16,0 7 10 0,0-7 1 0,0 2 6 0,6 3 1 0,-6-3 1 0,0 3 5 0,0 0-1 16,5-3 2-16,-5 3-1 0,9 1 3 0,-9-5-1 0,0 5 0 0,7-1 1 15,-7 0-1-15,5-3-1 0,-5 3 1 0,0 1 0 0,6 1-4 0,-6-2 2 0,8-5-2 16,-8 8 1-16,0-3-2 0,5 0-2 0,-5-3 0 0,0 3-2 0,8 0 1 0,-8 1-1 16,0-5 2-16,0 5-1 0,0-4 1 0,0 3-2 0,0-5 2 0,0 7 0 15,0-7 1 1,0 7 0-16,0-8 1 0,0 3 2 0,0 4-1 0,0-5 3 0,0-1 4 0,0 1-2 0,-8-1 4 0,8 2-1 0,0-6 2 0,0 6-1 15,-5-3 0-15,5-3-1 0,0 6-7 0,0-6-4 0,-8 3-8 0,2-3-8 16,6 7-10-16,-5-7-7 0,5 5-10 0,-7-5-9 0,7 0-9 0,-9 0-12 0,4 0-11 16,-1 0-12-16,6 0-11 0,-7 0-9 0,7 0-10 0,-5 0-7 0,5 0-9 15,-9 0-9-15,9-5-4 16,-7 5-17-16,7 0-15 0,-5-7-29 0,5 7-35 0,0 0-37 0,0-3-38 0,0 3-28 16,-6 0-25-16,6 0 3 0,0-6 12 0,0 3 22 0,0 3 24 0,-5-6 28 15,5 0 25-15,0 2 34 0,-8-1 34 0,8 1 43 0,0-1 44 0,-8-1 50 0,8 2 54 16</inkml:trace>
  <inkml:trace contextRef="#ctx0" brushRef="#br0" timeOffset="100787.96">12536 11393 56 0,'0'0'136'0,"7"-6"48"15,-7 6 38-15,0 0 36 0,0-4 35 0,0 4 35 0,6 0 33 0,-6 0 27 16,0-6 26-16,0 6 22 0,0 0 20 0,0 0-56 0,0 0-100 0,0 0-63 15,0 0-49-15,0 0-25 0,0 0-22 0,0 0-20 0,0 0-19 0,0 0-20 0,0 0-15 16,0-5-16 0,0 5-12-16,0 0-13 0,0 0-13 0,-6 0-15 0,6 0-17 0,0-4-21 15,0 4-24-15,0 0-21 0,0 0-21 0,0 0-26 0,0 0-22 0,-7 0-42 16,7 0-46-16,0 0-72 0,0 0-82 0,0 0-34 0,0 0-4 0,0 0 12 0,0 0 20 0,0 0 28 16,0 0 32-16,0 0 32 0,0 0 34 0,0-6 34 0,0 6 38 0,0-9 47 15,0 4 56-15</inkml:trace>
  <inkml:trace contextRef="#ctx0" brushRef="#br0" timeOffset="101360.35">12667 11138 0 0,'0'-4'33'0,"-7"-2"39"0,7 6 27 16,0-4 29-16,0-1 30 0,-6 5 28 0,6-6 26 0,0 6 24 0,0-3 22 15,0 3 14-15,0 0 12 0,0 0-13 0,-7-7-26 0,7 7-21 0,0 0-19 16,0 0-14-16,0 0-12 0,0 0-18 0,0 0-18 0,0 0-12 0,0 0-13 16,0 0-8-16,0 0-5 0,0 0-4 0,0 0-4 0,0 0 1 0,0 0-3 0,0 0 0 15,0 0-3-15,0 0-4 0,0 0-3 0,0 0-6 0,0 0-6 0,0 0-6 16,0 0-4-16,0-5-6 0,0 5-6 0,0 0-3 0,7 0-3 0,-7 0-4 15,0-4-3-15,0 4-1 0,0 0-3 0,6 0-1 0,-6 0-1 0,0 0 0 0,7-5 2 16,0 5 0-16,-7 0 3 0,7 0 2 0,-2 0 3 0,-5 0 1 0,8 0 0 16,-3 0-1-16,1 0-1 0,2 0-1 0,-3 0 0 0,2 0-2 0,1 0 0 15,-2 0-2-15,0 0-1 0,1 0-3 0,-7 0-1 0,5 5-4 0,4-5-4 16,-9 0-1-16,5 0-3 0,2 0-1 0,-7 0-3 0,0 0-3 0,0 0-2 0,0 0-3 16,0 0-5-16,0 0 0 0,6 0-4 0,-6 0 1 0,0 0-4 0,0 4-1 0,0-4-2 15,5 0-2-15,-5 0 0 0,0 5 0 0,0-5-1 0,0 0 2 16,0 7 1-16,0-4 0 0,8 3 0 0,-8-6 1 0,0 5 2 0,0-1 2 0,0 2 1 15,0-2 2-15,0 1 2 0,0-1 1 0,0 1 2 0,0 1 1 0,0-2 1 16,0 7 1-16,0-7-2 0,0 2 2 0,0 3 0 0,0-5-1 0,0 7-1 16,0-8 0-16,0 9-1 0,-8-8-1 0,8 5 0 0,0 1-2 0,0-5-1 15,0 4 0-15,0 3-1 0,0-9 0 0,0 7-2 0,0 1 1 0,0-2-2 0,0-5 1 16,0 8-1-16,0-3 1 0,0 0 1 0,0 1 0 0,0-1-2 0,0 2 1 16,0-2 0-16,0 7 0 0,0-7 0 0,0 0-1 0,0 1 3 0,8 1 0 0,-8-2 1 15,0 1-2-15,0-1-3 0,8 0-7 0,-8 3-6 0,0-3-11 0,0-6-9 16,5 9-10-16,-5-3-11 0,0-5-11 0,0 2-12 0,7 3-13 15,-7-3-15-15,0-6-21 0,0 3-20 0,0-3-18 0,0 6-18 0,0-6-21 0,0 0-24 0,0 6-34 16,0-6-43-16,0 0-51 0,0 0-50 0,-7 0-13 0,2-6 9 0,5 6 17 16,-8-6 26-16,8 6 30 0,-8-3 33 0,3-3 33 0,-1 2 34 0,6-1 38 0,-7-5 41 15,2 5 50-15,5-4 64 0</inkml:trace>
  <inkml:trace contextRef="#ctx0" brushRef="#br0" timeOffset="101596.49">12694 11304 0 0,'0'0'1'0,"0"0"107"16,0 0 72-16,0 0 51 0,0 0 42 0,0-5 37 15,0 5 34-15,0 0 30 0,0 0 30 0,0 0 22 0,0 0 20 16,0 0 20-16,0 0 15 0,0 0-81 0,0 0-136 0,0 0-78 0,0 0-47 0,0 0-30 0,0 0-20 0,0 0-13 16,0 0-7-16,5 0-3 0,-5 0-5 0,6 0 2 0,-6 0 1 0,8 0 1 15,-8 5-1-15,5-5-3 0,2 0-1 0,1 0-5 0,-2 0 1 0,7 0-6 0,-8 4-6 16,4-4-24-16,3 0-38 0,-6 0-54 0,7 0-64 0,-5 6-130 0,4-6-158 15,-6 6-72-15,0-6-25 0,9 3-3 16,-10-3 6-16,-5-3 17 0,6 3 19 0,2-12 25 0,-8 8 29 0,5-10 44 0,-5 4 52 0,0-11 64 16,0 3 73-16</inkml:trace>
  <inkml:trace contextRef="#ctx0" brushRef="#br0" timeOffset="105249.42">13260 11158 0 0,'0'0'29'0,"0"0"30"0,0 0 24 15,0 0 25-15,0 0 26 0,0 0 25 0,0 0 28 0,0-6 26 0,0 6 23 0,0 0 12 0,0-5 4 0,0 5-3 0,0-4-7 0,0 4-8 0,0-5-10 16,0 5-10-16,0 0-16 0,0 0-12 0,0-4-18 0,-8 4-13 16,8 0-16-16,0 0-12 0,0-6-10 0,0 6-6 0,0-4-8 0,0 4-5 0,0 0-4 15,0 0-6-15,0 0-6 0,0 0-8 16,0 0-11-16,0 0-8 0,0 0-11 15,0 0-11-15,0 0-10 0,0 0-8 0,0 0-7 0,0 0-7 0,0 0-4 0,0 0-7 16,0 0-4-16,0 0-4 0,0 0 1 0,0 4-1 0,0 2 2 0,0-6 2 16,0 4 5-16,0 1 2 0,0-1 5 0,0 1 2 0,0 1 0 0,8-2 2 15,-8 2 0-15,0-1 3 0,0 5-1 0,0-7 2 0,0 3 0 0,0 3 1 16,0-3 0-16,0 3 0 0,6-3 1 0,-6 3-1 0,0 1-1 0,0-6 0 0,0 1 0 16,0 4-2-16,0-3 1 0,0 3-3 0,7-3 1 0,-7 4-3 0,0-5 0 15,0-1-1-15,6 5-1 0,-6-3 1 0,0 0-1 0,0-3 1 0,7 3-2 0,-7-3 2 16,0 3 0-16,6 0 1 0,-6-6-1 0,0 4 2 0,0 1 0 0,8-1-9 15,-8-4-11-15,0 5-17 0,0-5-19 0,0 6-15 0,0-6-18 0,5 4-22 16,-5-4-22-16,0 5-30 0,0-5-33 0,0 6-29 0,0-6-27 0,0 0-35 16,0 4-40-16,0-4-17 0,0 0-8 0,0 0 12 0,0 0 20 0,0 0 26 0,0 0 26 15,0 0 31-15,0 0 29 0,-5 0 38 0,5-4 33 0,-8-2 35 0,8 1 32 16</inkml:trace>
  <inkml:trace contextRef="#ctx0" brushRef="#br0" timeOffset="105722.28">13344 11098 0 0,'-5'0'25'0,"5"0"23"0,-8-4 18 0,8 4 17 0,-7 0 18 15,7 0 18-15,0 0 22 0,-6 0 22 0,6-5 21 0,-8 5 12 16,8 0 8-16,-5 0 4 0,5-6 1 0,-5 6-1 0,5 0-4 0,-8 0-8 0,8 0-8 0,-6-4-7 15,6 4-9-15,0 0-10 0,0 0-10 0,-7-3-13 0,7 3-16 16,0 0-10-16,0 0-10 0,0-6-3 0,0 6-7 0,-6 0 2 0,6 0 1 0,0-5 1 16,0 5 1-16,0 0 3 0,0 0 0 0,0-4-3 0,0 4 0 0,0 0-4 15,0 0-4-15,0 0-6 0,0 0-5 0,0-6-7 0,0 6-6 0,0-6-10 16,0 2-7-16,0 4-8 0,0-5-6 0,6 5-6 0,-6-6-5 0,0 6-4 16,7 0-6-16,-7-3-2 0,6 3-2 0,2-6-3 0,-3 6 0 0,-5 0-1 0,5 0-2 15,3 0 1-15,-2 0 0 0,9 0 0 0,-10 0-3 0,1 0-2 0,2 6 2 16,-3-6 0-16,8 3-2 0,-5 3-2 0,-2-1 0 15,1-1 1-15,-2 2 0 0,3 0 1 0,-2-2 0 0,1 1 2 0,-7 4-1 0,6-5 4 0,-1 7 2 0,-5-7 2 16,0 1 1-16,0 5-1 0,0-4 3 0,0-1 1 0,0 5 2 0,0-6 0 0,0 1-1 16,0-1 1-16,0 1 3 0,-5 1-2 0,5-2 0 0,-6 2-3 15,6-1-2-15,-7-5-1 0,1 4-1 0,-2 2-3 0,3-6-1 0,-2 3-2 16,7-3-2-16,-6 6-2 0,-8-6-5 0,7 4-6 0,2-4-13 0,-3 5-11 0,2-5-13 0,6 0-15 16,-5 6-13-16,-3-6-17 15,1 3-14-15,7-3-14 0,-6 0-11 0,6 6-13 0,0-6-13 0,0 0-16 0,-8 6-16 0,8-6-28 0,0 0-28 0,0 0-32 16,0 0-30-16,0 0-26 0,0 0-24 0,0 0 4 0,0 9 14 0,0-9 19 0,0 0 23 15,0 0 25-15,0 4 24 0,0-4 31 0,0 0 32 0,0 0 39 0,0 0 41 0,0 0 45 16,0 0 58-16</inkml:trace>
  <inkml:trace contextRef="#ctx0" brushRef="#br0" timeOffset="180359.53">13552 11183 5 0,'0'0'73'0,"0"0"44"0,8 0 37 15,-8 0 35-15,0-6 32 0,0 6 30 0,0 0 27 0,0 0 29 16,5-4 27-16,-5 4 25 0,0-5 29 0,0 5-22 0,0-6-49 0,0 6-36 0,0-4-30 16,0 4-24-16,0 0-23 0,0-6-19 0,0 6-15 0,0 0-16 0,0-5-9 0,0 5-13 15,0 0-14-15,0 0-10 0,0 0-11 0,0 0-10 0,0 0-12 0,0 0-6 16,0 0-10-16,0 0-3 0,0 0-7 0,0 0-6 0,0 0-7 0,0 0-4 16,0 0-6-16,0 0-5 0,0-4-4 0,0 4-8 0,0 0-4 0,0 0-4 15,0 0-7-15,0 0-3 0,0 0-7 0,0 0-3 0,0 0-3 0,0 0-3 16,0 0-6-16,0 0-5 0,0 0-9 0,0 0-15 0,0 0-13 0,0 0-19 0,0 4-22 15,0-4-24-15,0 0-26 0,0 0-46 0,0 11-56 0,0-11-75 0,0 4-84 16,0 2-31-16,0-1-6 0,0-1 13 0,0 2 21 0,-5-3 27 0,5 3 30 0,0-2 36 16,-8 1 39-16,8 1 42 0,-7-6 41 0,2 0 57 0,5 3 61 0</inkml:trace>
  <inkml:trace contextRef="#ctx0" brushRef="#br0" timeOffset="180564.65">13560 11383 47 0,'5'0'123'0,"-5"0"44"16,8 0 33-16,-8 0 30 0,0 0 28 0,6 0 25 0,-6-6 26 0,5 6 20 0,-5 0 21 0,0 0 17 0,0 0 15 16,0 0-52-16,0 0-92 0,0 0-57 0,0 0-38 0,0 0-22 0,0 0-16 15,0 0-16-15,0 0-11 0,0 0-14 0,0 0-13 0,0 0-9 0,0 0-8 16,0 0-7-16,0 0-3 0,0 0-8 0,0 0-8 0,0 0-14 0,0 0-14 0,0 0-16 16,0 0-13-16,0 0-17 0,0 0-14 0,-5 0-37 0,5 6-50 0,0-6-78 15,0 4-88-15,0 2-39 0,-6-6-11 0,6 3 5 0,-8-3 10 0,8 6 19 16,0-6 23-16,-5 4 26 0,5-4 26 0,-8 0 31 0,8 0 34 0,0 0 49 0,0 0 59 15</inkml:trace>
  <inkml:trace contextRef="#ctx0" brushRef="#br0" timeOffset="180976.81">13774 11162 0 0,'-6'-4'34'0,"6"-2"34"0,0 6 25 0,0-5 26 0,0 5 29 0,-7-4 28 0,7 4 29 15,0 0 23-15,0-5 23 0,0 5 18 0,0 0 13 0,0 0-17 0,0 0-27 16,0 0-19-16,0 0-10 0,0 0-12 0,0 0-9 0,0-4-18 0,0 4-19 0,0 0-16 15,0-6-16-15,0 6-9 0,0 0-8 0,0 0-5 0,0-4-4 0,0 4-3 16,0 0-3-16,0 0-5 0,0 0-4 0,0 0-7 0,0 0-5 0,0 0-6 16,0-5-7-16,0 5-7 0,0-6-5 0,0 6-9 0,0 0-6 0,7-3-6 15,-7 3-6-15,0 0-6 0,6-7-2 0,1 7-3 0,-7 0-3 0,6-5-1 16,1 5-1-16,-1 0-1 0,-1-4 0 16,4 4 1-16,-2-5-1 0,6 5 1 0,-8 0 0 0,1-6-1 0,2 6 2 0,-3 0-2 15,2 0-2-15,-1-4-5 0,2 4-8 0,-8 0-12 0,6 0-14 0,-6 0-17 16,0 0-16-16,0 0-18 0,0 0-15 0,0 0-24 0,0 0-23 0,0 0-33 0,0 0-32 15,0 0-34-15,0 0-36 0,0 0-33 0,0 0-33 0,-6 0 0 0,-2 4 14 0,2-4 22 0,6 0 24 0,-7 0 27 0,2 6 28 16,-3-6 32-16,2 0 33 0,1 5 37 16,-3-5 37-16,3 0 40 0,5 0 58 0</inkml:trace>
  <inkml:trace contextRef="#ctx0" brushRef="#br0" timeOffset="181450.45">13794 11094 0 0,'0'0'6'0,"-7"0"56"0,7 0 38 0,-6 4 35 0,6-4 36 16,0 0 33-16,0 0 30 0,-7 0 25 0,7 0 26 0,0 0 21 0,0 0 21 16,0 0-6-16,-6 0-20 0,6 0-28 0,0 0-32 0,0 0-26 0,0 0-29 15,0 0-24-15,0 0-28 0,0 0-21 0,-7 5-14 0,7-5-10 0,0 7-9 0,0-7-3 16,0 3-3-16,0 3-3 0,0-1-3 0,7-1-3 0,-7 2-1 0,0-2-5 15,0 1-5-15,6-1-3 0,-6 7-5 16,0-7-4-16,7 7-3 0,-7-7-5 0,0 2-4 16,6 3-7-16,-6-5-8 0,0 1-4 0,7 4-2 0,-7-3-2 0,0 0-1 0,6-2-1 0,-6 5 1 0,0-3-2 15,5-2 2-15,-5 1-1 0,0 0-1 16,0-1 1-16,0 2 0 0,9-6 1 0,-9 0 1 0,0 6 2 0,0-6 0 16,0 3 1-16,0-3 0 0,0 0 0 0,0 0 0 0,0 6 0 0,0-6 0 15,0 0 2-15,-9 4-1 0,9-4 0 0,0 0 2 0,0 0 0 0,0 0 0 16,0 0 1-16,0 0 0 0,0 0 2 0,0 0-3 0,0 0 2 0,0 0 1 0,0 0-3 15,0 0 0-15,-5 0-3 0,5 0-3 0,0 0 0 0,0-4-4 0,0 4-2 16,-6 0-3-16,6-6-3 0,0 6 0 0,0-3-1 0,0 3-1 0,0-6-1 16,0 6-2-16,0 0 3 0,0-6-1 0,0 6 0 0,0-4-1 0,0 4 2 0,0-5 1 15,0 5-1-15,0 0 0 0,6-5 0 0,-6 5-1 0,0-4 1 0,5 4-3 16,-5 0 0-16,9 0-1 0,-9 0 2 0,7 0-2 0,-2 0 2 0,3 4-1 0,-3-4 3 16,-5 0 1-16,6 5 3 0,2-5 2 0,4 5 0 0,-6-1 2 0,2 2 1 15,-2 0 0-15,1-3 1 0,5-3 0 0,-5 6 1 0,-2-2-3 0,3 2 3 16,-1-1-3-16,-1 4 1 0,-6-5-2 0,8-4 1 0,-3 12 2 0,-5-9-1 15,5 3 0-15,-5-3 3 0,0 3 1 0,0 0 2 0,0-2 3 0,0 1 3 16,0-1 1-16,-5 1 5 0,5 5 2 0,-5-5 1 0,5 1 0 0,-8-2 0 16,8 2 0-16,-6 3-2 0,-1-5 1 0,-1 1-5 0,3 1 4 0,5-2-5 0,-7 1 0 15,0 1-5-15,2-6-4 0,-2 3-5 0,7 3-7 0,-6-6-4 0,-2 4-9 16,2-4-6-16,-1 6-9 0,2-6-9 0,-3 5-10 0,2-5-12 0,1 4-14 16,-3-4-13-16,8 0-17 0,-5 0-14 0,-2 0-13 0,7 5-20 0,-9-5-19 0,9 0-40 15,0 0-46-15,0 0-61 0,-5-5-63 0,5 5-21 0,0 0 3 0,-6-4 16 16,6 4 20-16,0-5 26 0,0-1 28 0,0 2 27 0,0-5 31 0,0 3 36 0,6 1 37 15,-6-5 51-15,5 1 60 0</inkml:trace>
  <inkml:trace contextRef="#ctx0" brushRef="#br0" timeOffset="181894.11">14095 11255 54 0,'5'0'125'0,"-5"0"40"16,0-5 36-16,0 5 31 0,0 0 30 0,6-5 30 0,-6 5 30 0,0 0 28 15,0-4 29-15,0 4 26 0,0 0 27 0,7-6-51 0,-7 6-92 0,0-4-51 16,0 4-28-16,0 0-19 0,0 0-18 0,0-5-14 0,0 5-16 16,-7 0-18-16,7 0-16 0,0-4-16 0,0 4-17 0,0 0-15 0,0-6-14 0,-6 6-12 0,6 0-12 15,-5 0-7-15,5 0-10 0,-9 0-5 0,9 0-5 16,-7 0-3-16,7 0-2 0,-5 6-3 0,-2-6 0 0,7 4-3 0,0-4-1 0,-6 5 1 16,0-5-2-16,6 4 3 0,-8-4-3 0,8 6 3 0,0-2-2 0,-7 1-1 0,7 0 2 15,0-1-3-15,-5-4 0 0,5 6-1 0,0 0 2 0,0-3-3 0,0 3 0 16,-6-2-1-16,6 7 1 0,0-7-1 0,0 1-3 0,0-1 3 0,6 2-2 0,-6 0 2 0,0-3 0 15,0 3 1-15,5-3 2 0,-5 3 2 0,0 0 2 0,7-6 3 16,-7 4 0-16,8 1 3 0,-8-1 2 0,6 1 0 0,0 1 2 0,-6-6 1 0,7 4 2 16,-2 1 2-16,2-5 1 0,-7 6-1 0,9-6 0 0,-4 4 0 0,1-4 0 0,1 6 2 15,-2-6 1-15,4 0 2 0,-4 0 6 0,-5 0 3 0,7 0 2 0,-1 0 9 16,-1-6 8-16,-5 6 6 0,8-4 8 0,-8-2 6 0,8 1 7 0,-8 1 5 16,5-2 4-16,-5 1 2 0,0 1 0 0,0-1-1 0,0 1 0 0,0-8-2 15,0 9-6-15,0-6-6 0,0 3-9 0,0-4-7 0,0 1-8 0,-5 4-9 16,5-5-7-16,0 4-6 0,-8-3-4 0,8 3-6 0,-8-3-1 0,8 4-3 15,-5-5-5-15,-1 6-4 0,6-1-3 0,-7 1-6 0,7-2-6 0,-5 0-5 0,-4 3-8 16,4 3-9-16,5-6-8 0,-7 6-15 0,1-5-16 16,6 5-18-16,-5 0-17 0,-4-4-18 0,9 4-16 0,-7 0-20 0,2 0-20 0,5 4-41 0,-7-4-46 15,7 5-59-15,-6-5-60 0,0 6-22 0,6-6-1 16,0 3 16-16,-8 3 25 0,8-6 29 0,0 6 30 0,0-6 32 0,0 4 32 0,0-4 37 16,0 0 38-16,0 0 50 0,0 0 56 0</inkml:trace>
  <inkml:trace contextRef="#ctx0" brushRef="#br0" timeOffset="182403.59">14321 11231 8 0,'6'-5'90'0,"-6"5"49"0,7-4 35 0,-7 4 30 15,6 0 28-15,-6-6 28 0,0 0 25 0,0 6 24 0,0 0 23 0,8-3 25 16,-8 3 23-16,0 0-24 0,0 0-52 0,0 0-47 0,0 0-54 0,0-6-22 15,0 6-14-15,0 0-11 0,0 0-13 0,0 0-12 0,0 0-12 0,0 0-12 16,0-5-11-16,0 5-13 16,-8 0-13-16,8 0-12 0,0 0-14 0,-6 0-12 0,-1 0-12 0,7-4-11 0,-6 4-5 0,6 0-7 0,-5 0-2 0,-2 0-3 0,-2 0-1 15,9 4-1-15,-5-4-3 0,-1 0 1 0,6 0-2 0,-7 0 2 0,2 0-2 0,5 5 0 16,-9-5 0-16,9 0 0 16,-7 6 0-16,7-6 1 0,0 0-2 0,-5 3 1 0,5-3-4 0,-6 6 2 15,6 0-1-15,0-6-1 0,-5 4 0 0,5 1 0 0,0-5 0 0,0 4 0 16,-8 2 1-16,8-2-1 0,0 1 2 0,0 0-2 0,0-1 3 0,0-4-1 0,0 6 2 0,0 0 1 0,0-3 0 15,0 3 3-15,0-2 0 0,0 7 1 0,0-7 1 0,8 1 2 0,-8-1 1 0,0 2 1 0,5 0 1 16,-5-3 2-16,0 3 0 0,6-3 0 0,-6 3 1 0,5 0 0 0,-5-2 0 16,7 1 2-16,-7-1 0 0,9 1 3 0,-4-5 1 0,-5 6 1 15,7-2 1-15,-1 1 1 16,-1-5 2-16,-5 0 3 0,9 6 5 0,3-6 4 0,-6 0 3 0,1 0 5 16,-1 0 5-16,2 0 4 0,-1-6 4 0,-2 6 4 0,1 0 3 0,2-5 6 15,-3 5 3-15,3-4 5 0,-3-2 2 0,-5 1 0 0,8 1 1 0,-2-1-3 0,-6 1-1 16,5-2-2-16,-5 0-2 0,0 3-5 0,0-6-6 0,0 3-3 0,0 0-7 0,0-3-6 15,0 0-7-15,0 3-8 0,-5-4-3 0,5 1-8 0,-6 3-3 16,-2-3-5-16,8 0-5 0,-5 3-9 0,-3 2-6 0,8-5-8 0,-5 3-9 0,-3 0-11 16,2 3-11-16,1-3-13 0,5 6-13 0,-7-5-16 0,-1 5-19 0,2 0-17 15,-1 0-18-15,7 0-23 0,-6 0-23 0,1 0-45 0,-2 5-52 0,-2-5-61 16,4 6-57-16,5-3-19 0,-6 3 9 0,-1 0 17 0,7 3 24 0,-5-5 30 0,5 2 30 16,-9-2 34-16,2 1 33 0,7 0 38 0,0-1 41 0,0-4 52 0,0 6 66 0</inkml:trace>
  <inkml:trace contextRef="#ctx0" brushRef="#br0" timeOffset="182862.29">14574 11255 29 0,'0'0'116'0,"0"-5"47"0,7 5 34 0,-7-5 32 0,0 5 29 0,0-4 29 0,0 4 30 15,0 0 29-15,0 0 28 0,0 0 21 0,0-6 21 0,0 6-42 0,0-4-76 16,0 4-64-16,0 0-56 0,0 0-30 0,0 0-14 0,0 0-16 16,0 0-20-16,-7 0-19 0,7 0-22 0,-5 0-16 0,5 0-17 0,0 0-9 0,-8 4-8 0,3-4-7 15,5 6-6-15,-6-6-3 0,-2 4-4 0,8 1-2 0,-5-5-3 0,-2 5 0 16,7-1 1-16,-6 2 3 0,6 0 2 0,-8-3 0 0,8 3 2 0,-6-2-2 16,6 2 2-16,-7-1 0 0,7-1-4 0,-5 1-2 0,5-1-1 0,0 8-2 0,-7-9 0 15,7 3 0-15,0-3-2 0,0 9 1 0,0-12-1 0,0 9 2 0,0-5-1 16,0 1 3-16,0 1-2 0,0-2 3 0,0 1 2 0,0 1 2 15,7-2 3-15,-7 2 4 0,0-3 1 0,5 3 6 0,-5-2 5 0,7 1 6 0,-7-5 10 16,6 6 10-16,-6-2 13 0,8-4 7 0,-2 5 11 0,1-5 7 0,-2 0 7 0,3 0 11 16,-2 0 7-16,-1 0 12 0,3 0 7 0,4 0 7 0,-3-5 8 0,-4 1 3 15,8 4 3-15,-7-6-1 0,1 1-2 0,6 1 0 0,-7-2 1 0,2 3 1 16,-3-7-1-16,3 4-3 0,-8 1-4 0,5-5-7 0,0 5-6 0,-5-4-8 16,0 5-9-16,0-8-9 0,0 9-12 0,0-6-11 0,0-3-14 0,0 3-11 15,0 5-11-15,-5-7-13 0,5 1-9 0,-5 7-12 0,-3-9-8 0,8 8-12 0,-5-6-14 16,-3 6-21-16,2-2-25 0,-7 2-29 0,6-1-34 0,-6 1-41 0,7 4-48 15,-8-6-106-15,2 6-134 0,4 0-77 0,-3 0-44 0,-2 6-11 0,0-6 10 0,-1 4 21 16,2-4 31-16,-2 0 39 0,1 5 46 0,0-5 50 16,0 0 55-16,8-5 61 0,-9 1 67 0,-1-2 95 0,4 0 107 0</inkml:trace>
  <inkml:trace contextRef="#ctx0" brushRef="#br0" timeOffset="202273.31">11930 6688 2 0,'0'0'62'0,"0"-5"38"0,8 1 36 0,-8 4 32 0,0-6 32 16,0 3 30-16,0-3 26 0,0 6 23 0,0-6 25 0,0 6 22 0,0 0 22 15,0-4-18-15,0-1-46 0,0-1-28 0,0 6-18 16,0-4-22-16,6-1-19 0,-6 1-19 0,0-1-17 0,0 5-11 0,0-4-6 0,0-2-5 0,0 0-3 0,0 6-4 16,0-3-5-16,0 3-5 0,0-6-9 0,0 6-4 0,0 0-7 0,0 0-6 15,0 0-4-15,0 0-6 0,0 0-8 0,0 0-8 0,0 0-10 0,0 0-11 16,0 0-10-16,0 0-11 0,0 0-15 0,0 0-9 0,0 0-12 0,0 0-5 16,0 0-6-16,0 6-1 0,-6-6-4 0,6 3 1 15,0 3 0-15,0 4-1 0,0-5 2 0,0 4 1 0,0 1 3 0,0-1 4 0,0 3 4 0,0 1 4 16,0 1 6-16,0-4 1 0,0 5-1 0,0 0 1 0,0-6-1 0,0 6 2 15,0-6-1-15,6 7 0 0,-6-7 0 0,0 0-1 0,0 2 1 0,5 5-1 16,-5-7 2-16,8 0-2 0,-8 1-3 0,7-1-7 0,-7 3-10 0,6-3-15 0,-6 0-17 0,8 0-21 16,-8-3-26-16,5-2-22 0,-5 7-26 0,5-7-43 0,-5 2-55 0,9-1-68 0,-9-1-70 15,0-4-46-15,0 0-35 0,0 5 0 0,0-5 15 0,0 0 24 0,0 0 30 16,0 0 36-16,0 0 38 0,0 0 39 0,0-9 38 0,0 4 54 0,0-1 55 0,0-4 61 16,-9 1 71-16</inkml:trace>
  <inkml:trace contextRef="#ctx0" brushRef="#br0" timeOffset="202874.77">12212 6654 13 0,'6'0'76'0,"-6"-5"34"0,0-1 30 0,0 6 28 16,0-4 29-16,0-1 27 0,-6 1 23 0,6-1 20 0,0 5 18 0,-8 0 14 0,8-4 13 0,0 4-39 15,-5-6-69-15,5 6-38 16,-8-6-21-16,8 6-21 0,-7 0-19 0,7 0-17 0,-6-3-20 0,6 3-15 0,-6 0-13 0,6 0-9 0,-7 0-3 0,7-6-1 15,0 6 1-15,-5 0 1 0,5 0 3 16,-8 0 2-16,8 0-1 0,-6 6 5 0,6-6 0 0,0 0 3 0,-7 0 4 0,7 0 2 0,0 0 4 0,0 0 5 16,0 0 1-16,0 0 4 0,-6 0 0 0,6 0 2 0,0 0 1 0,0 0-3 0,0 0 1 15,0 0 0-15,0 0 1 0,0 0-3 0,0 0-2 0,0 0-5 0,0 0-5 0,6-6-8 16,-6 6-6-16,0-6-2 0,7 6-7 0,-7-4-2 0,6 4-2 0,2 0-3 16,-8 0-1-16,12-5-5 0,-6 5-1 0,0 0-3 0,1 0-1 0,1 0 0 15,5 0 2-15,-7 5 3 0,-1-5 2 0,10 4-1 0,-9 2 1 0,0 0-3 16,1-3-2-16,-2 3-2 0,3 0-1 0,-8 3-2 0,8-5-1 0,-8 1 1 0,5 5-1 15,-5-1 3 1,0-3 1-16,0 3 1 0,-5 1-2 0,5-1 0 0,0 2-1 0,-8-2 2 0,0 1-1 0,8 1 1 0,-5-7 1 0,-2 5-1 0,7 1 3 0,-6-5-2 16,0 1-2-16,6-3-1 0,-8 9-4 0,8-8-2 0,-7-4-2 0,2 5-2 15,5-1 0-15,-6 2-6 0,6-3-1 0,-8-3-6 0,8 6-2 0,0-6-2 16,-5 5-1-16,5-5-2 0,0 0-2 0,0 0 1 0,0 0-2 0,0 0-1 0,0 0-1 31,0 0-4-31,0 0-1 0,0 0 0 0,0 0-2 0,0 0 0 0,0 0-1 16,0 0-2-16,0 0 5 0,0 0-1 0,0 4 2 0,5-4 0 15,-5 0 4-15,8 0 2 0,-8 0 4 0,6 6 3 0,-6-6 5 0,5 0 3 0,2 6 5 16,1-6 6-16,-8 4 4 0,6 1 3 0,0-5 0 0,1 4 1 0,-2 1 0 0,-5-1 1 16,8 7-2-16,0-7 0 0,-3 1 1 0,-5 2-1 0,6 2 2 0,-1-4 0 15,-5 3-1-15,7-3-2 0,-7 5 3 0,0-5 0 0,0 5 1 0,0-4 1 16,0 3 0-16,0-4 3 0,0 5 1 0,0-6 2 0,0 7 2 0,0-8-1 16,-7 9 4-16,7-3-1 0,-5-5 2 0,-1 2-2 0,6 3-1 0,-5-4 2 0,-3-1-4 15,0 2 0-15,3 0-1 0,-2-2-7 0,1 1-4 0,0-1-8 0,-2 1-5 16,1-1-11-16,2-4-6 0,-1 6-11 0,-2-6-8 0,3 0-8 0,-3 5-10 0,8-5-8 15,-7 0-7-15,1 0-8 0,6 4-6 0,0-4-5 0,-6 0-3 0,6 0-6 16,0 0-9-16,0 0-19 0,-7-4-20 0,7 4-30 0,0 0-37 0,0 0-45 16,0 0-45-16,0-5-15 0,0 5 4 0,0-10 10 0,0 1 16 0,7 4 18 0,-7-5 17 15,0 4 26-15,0-3 28 0,6 0 33 0,-6-1 37 0,0-4 43 0,0 4 63 16</inkml:trace>
  <inkml:trace contextRef="#ctx0" brushRef="#br0" timeOffset="205194.33">12478 6703 0 0,'0'0'7'0,"0"0"39"0,0-6 25 0,0 1 24 0,5 5 26 0,-5 0 27 16,0-4 29-16,0-1 29 0,0 5 26 0,0 0 17 0,9-4 11 0,-9 4 2 15,0-6 3-15,0 6-3 0,0-3-8 0,0 3-7 0,5-6-12 0,-5 0-13 16,0 6-13-16,0-4-18 0,0-1-18 0,0-1-17 0,0 2-14 0,0-1-14 15,0 1-10-15,0 4-8 0,0-5-10 0,0 1-11 0,0 4-7 0,0-6-8 0,0 0-9 16,0 3-6-16,0 3-3 0,0-6-6 0,0 0-3 0,0 2-3 16,0 4-3-16,-5 0-2 0,5-5-2 0,0 5-2 0,0-5 1 0,0 5-2 0,0 0-1 15,0 0-1-15,-9 0-5 0,9 0-3 0,0 0-6 0,0 0-4 0,0 0-4 0,0 0-4 16,-5 0-5-16,5 0-3 0,0 0-4 0,-5 0-1 0,-3 0-7 0,8 0-2 16,0 5-1-16,-5-5-3 0,5 5 1 0,-8-1 0 0,8 2 1 0,-8 0 0 15,8-3 3-15,-5 3 1 0,5 0 2 0,-6 3-1 0,6-5 0 0,0 1 2 16,-8-1-1-16,8 7 1 0,0-7-1 15,0 2 0-15,0 0 0 0,0-3 0 0,0 3 2 0,0-2-1 0,0 1 0 0,8-1 0 16,-8 1 0-16,0-5 2 0,6 6 2 0,-6-2 1 0,5 1-1 0,-5 5 1 0,8-4 1 0,0-1 2 0,-3-1 1 0,3 5-1 16,-3-3 0-16,0-2 0 0,4 7 2 0,-4-8-1 0,2 3 2 0,6 4 0 15,-7-5 1-15,2 5 0 0,4-7 3 0,-6 8 0 0,8-1 0 0,-7-4-1 16,-2 3 1-16,4 0 1 0,1-5 1 16,-2 7-1-16,-3-2 1 0,3 1 1 0,0-4-2 0,-8 3 1 0,5 0-1 0,1-3-1 0,-6 3 1 0,7 1-3 15,-7-4 3-15,6 3-1 0,-6 0 1 0,0 1 1 16,0-5 0-16,0 4 2 0,0 3 0 0,0-8 1 0,-6 5 0 0,6 0 2 0,0-3 0 0,-7 3 0 0,1-3 2 15,6 0-1-15,-5 3 1 0,-3-5 0 0,0 1-2 0,3-1 1 0,-8 2-2 16,8-1-1-16,-4-1 0 0,4 1-1 0,-2-5 0 16,-1 0-2-16,2 7-2 0,0-7 2 0,6 0-1 0,-7 0 0 0,2 0 1 0,-3 0 0 0,8 0 0 15,-6 0-2-15,6 0 2 0,-7-7 0 0,7 7-1 0,0 0 0 0,-6-5-1 0,6 1 0 16,0-1-2-16,-7-1 0 0,7 2-4 0,0-1 2 0,0-4 0 0,0-1-1 16,0 0 1-16,0-1 1 0,7 2 5 0,-7-4 3 0,6 1 0 0,1-2 1 15,-7 0 2-15,6-6 7 0,2 5 5 0,4 0 8 0,-6-4 11 0,0 4 9 0,2-4 3 16,-1 5 9-16,7-2 3 0,-9 1 4 0,0 2-1 0,3-2 3 0,-3 0 5 0,3 6 1 15,-8-6 1 1,8 6-4-16,-3 3-4 0,-5-4-8 0,0 1-7 0,0 3-7 0,0-3-4 0,0 4-9 0,0 1-6 0,0-2-6 0,0 3-7 0,0-3-4 16,-5 0-9-16,5 2-7 0,-8-1-6 0,0-1-10 0,8 6-12 0,-5-4-11 15,-3 4-15-15,3-5-15 0,0 5-15 0,-4 0-12 0,4 0-15 0,-10 0-15 16,9 0-15-16,0 5-16 16,-6-1-14-16,4 2-14 0,-5-1-12 0,7-1-19 0,-1 8-19 0,2-9-37 0,-4 7-39 0,4-1-50 0,0 2-53 0,-3-2-19 0,3 1 3 15,-3 5 13-15,0-6 27 0,8 6 28 0,-5-6 29 0,-1 3 32 0,6 1 32 0,-8-4 38 16,8 2 44-16,-5-1 51 0,5 0 53 15</inkml:trace>
  <inkml:trace contextRef="#ctx0" brushRef="#br0" timeOffset="207719.1">12778 6907 24 0,'0'0'108'0,"0"-5"48"0,0 5 34 0,0 0 32 16,0-4 29-16,0 4 32 0,0-4 32 0,0 4 32 0,0-5 31 0,0 5 28 15,0-6 24-15,0 6-35 0,0-3-72 0,0 3-57 0,0 0-51 0,0 0-25 16,0 0-13-16,0-7-12 0,0 7-13 0,0 0-17 0,0 0-18 0,0 0-19 0,0 0-18 16,0 0-13-16,0 0-10 0,0 0-7 0,0 0-4 0,0 0-6 0,0 0-4 0,0 0-5 15,0 0-4-15,0 0-6 0,0 0-2 0,0 0-2 0,0 0-1 0,0 0-4 16,0 0 0-16,0 0-2 16,0 0-3-16,0 0-1 0,0 0-3 0,0 0-1 0,0 0-6 0,0 0-7 0,0 0-12 0,0 0-16 0,0 0-25 0,0 0-30 15,0 0-32-15,0 0-31 0,0 0-30 16,0 0-52-16,0 0-62 0,0 0-69 0,0 0-74 0,0 0-25 15,6 0-2-15,-6 0 14 0,5 0 22 0,3 0 31 0,-8-5 39 0,0 1 40 0,8-1 46 0,-8-1 42 16,0 2 45-16,0-5 56 0,0 4 64 0</inkml:trace>
  <inkml:trace contextRef="#ctx0" brushRef="#br0" timeOffset="208265.03">12966 6722 10 0,'-6'0'71'0,"6"0"31"0,0 0 25 0,0 0 29 0,0 0 36 0,0 0 30 0,-5 0 30 0,5 0 25 31,0 0 22-31,0 0 22 0,0 0 20 0,0 0-29 0,0 0-59 0,0 0-24 16,0 0-8-16,0 0-8 0,0 0 0 0,0-4-16 0,0 4-25 0,0-6-16 16,0 6-16-16,0-5-10 0,0 5-6 0,0 0-5 0,5 0-8 0,-5 0-8 15,0 0-11-15,0-4-11 0,0 4-13 0,0 0-10 0,0 0-12 0,0-6-7 0,0 6-7 16,0-5-8-16,6 5-5 0,-6-4-3 0,0 4-5 0,7-5-5 0,-7 5-5 16,0-4-1-16,5 4-1 0,-5 0-1 0,9-6-1 0,-2 6-1 0,-2-3 1 0,1 3-1 15,2 0 3-15,-3-6 0 0,8 6 0 0,-6-6 2 0,5 6 1 0,3 0 0 16,-2-4 3-16,-2 4 0 0,5 0-1 0,-5-5 0 0,1 5 1 0,2 0 1 15,-1 0-1-15,1 0-3 0,-7 0-1 0,6 5-1 0,-8-5-2 0,1 0-2 0,2 0 0 16,-1 4-1-16,-2-4-2 0,-5 6 2 0,9-6-1 0,-9 0 1 0,0 0 4 16,0 0 3-16,0 6 4 0,0-6 4 0,0 9 5 0,0-5 4 0,-9 1 5 15,9-1 2-15,0 1 3 0,0 5 2 0,-5-5 0 0,5 5 2 0,0-4-1 16,0 3-2-16,-7 0-1 0,7 1-3 0,-8 4-3 0,8-2-5 0,-6 1-4 16,6-4-5-16,-5 6-3 0,5 1-2 0,-8-2-3 0,3 1 0 0,5 1-1 15,-7-2-1-15,7-1 0 0,-7 2-3 0,7 1-2 0,-7 2 0 0,7-3-1 0,0 1 0 16,-6-2 1-16,6-1-2 0,0 2 0 0,0-3-3 0,0 1 2 0,0-4-5 15,0 2 1-15,0-2 0 0,0 7-4 0,6-7-6 0,-6 1-8 0,0-1-15 0,0 2-13 16,7-7-18-16,-7 7-20 0,7-1-21 0,-7-1-21 0,7-5-30 0,-7 7-36 0,5-1-50 16,-5-5-53-16,8 4-61 0,-8-5-61 0,5 2-16 0,-5-2 7 0,0 1 19 15,0-5 26-15,0 0 30 0,0 0 34 0,0 0 36 0,0 0 35 0,0 0 44 16,0 0 45-16,0-5 53 0,-5-5 64 0</inkml:trace>
  <inkml:trace contextRef="#ctx0" brushRef="#br0" timeOffset="208454.41">13058 7029 0 0,'0'-4'81'0,"0"-1"75"0,0-1 47 0,0 6 35 16,0-3 29-16,0 3 28 0,0 0 26 0,0-6 27 0,0 2 29 0,0-1 23 16,7 5 28-16,-7-4-10 0,0 4-30 0,0-5-71 0,0-2-90 0,5 7-46 15,-5-3-21-15,8-3-10 0,-2 1-8 0,-6 1-10 0,5-2-9 0,3 2-13 16,0-1-14-16,3-4-11 0,-4 3-15 0,7 2-10 0,-2-2-16 0,-6 1-9 0,8-5-9 16,-2 5-12-16,1 1-8 0,8 0-19 0,-7-1-28 15,-4-1-34-15,3 6-39 0,1 0-60 0,-1-3-70 0,0 3-92 0,0 0-101 0,0 0-42 16,-7 0-14-16,9-7 6 0,-10 7 13 0,1 0 18 0,2 0 21 0,-8-5 38 0,5 5 40 15,-5-4 51-15,7-1 53 0,-7-1 65 0,0-3 71 0</inkml:trace>
  <inkml:trace contextRef="#ctx0" brushRef="#br0" timeOffset="208898.07">13592 6767 0 0,'8'0'4'0,"-3"-6"111"0,8 1 68 15,-8 1 42-15,4-2 36 0,-2 1 34 0,-7-3 36 0,5 3 38 0,-5-5 39 16,0 4 33-16,0-3 31 0,0-2 29 0,0 2 22 0,0 5-75 0,0-5-137 15,0 3-69-15,0 0-29 0,0-3-16 0,0 3-5 0,0 2-15 0,0-1-16 16,-5 1-24-16,5-1-22 0,0 1-17 0,0-2-14 0,0 6-10 0,-7-6-9 0,7 6-10 16,0-3-9-16,-9 3-10 0,9 0-13 0,-5 0-8 0,5 0-10 0,-7 0-6 15,1 3-6-15,6-3-5 0,-5 6 0 0,-11 0-3 0,11-2-1 0,-1 1-3 16,-2 4 1-16,-5 1-6 0,1-1-2 0,5 6 0 0,-5-5 4 0,4 4 4 0,-5 1 4 16,7 1 1-16,1-3 3 0,-11 2 2 15,11-1-2-15,-2 2 0 0,1-1 0 0,1-1-1 0,-4 2 0 0,2-3 2 16,2 2 5-16,5-1 1 0,-6 2 0 0,-1-3-3 0,7-2-2 0,-6 4-4 0,6 0 3 15,0-2-4-15,0-3 1 0,-8 4 0 0,8 2-2 0,0-7-1 0,8 6 2 16,-8 0-3-16,0-5-1 0,0 4 1 0,0-4-2 0,6-1 3 0,-6 3 0 0,7-3 2 0,-1 0 2 0,-1 1 0 16,-5-1 1-16,7-4 3 0,2 5 1 0,-4-4 2 0,1 3 1 15,1-3 5-15,-2-3-1 0,11 3 4 0,-11-6 1 0,1 4 6 0,2-4 5 16,5 0 8-16,-8 0 10 0,2-4 10 0,0 4 9 0,5-6 7 0,-4 3 8 0,-3-3 6 16,3 2 8-16,-2-1 6 0,-1-1 2 0,-5-4 2 0,8 5 1 0,-8-4-4 15,8 3-3-15,-8-2-9 0,0-3-7 0,0 1-10 0,0 5-10 0,-8-4-7 0,0-1-11 16,8 1-6-16,-5 0-9 0,-1-3-7 0,-2 8-6 0,3-7-5 0,-3 2-5 0,1 5-9 15,2-1-8-15,-2 1-10 16,-5-1-11-16,12-2-12 0,-8 7-12 0,3-3-16 0,-3 3-15 0,2 0-21 0,1 0-21 0,-2 0-25 0,7 3-28 0,-9-3-31 0,4 7-34 16,5-2-56-16,-7 4-65 0,1-5-75 0,6 5-75 0,-5-3-20 0,-4 3 6 0,9 3 22 15,-7-3 31 1,7 0 34-16,-5 1 38 0,5-5 43 0,-6 4 46 0,6-2 48 0,-7-4 53 0,7 3 66 16,0-6 68-16</inkml:trace>
  <inkml:trace contextRef="#ctx0" brushRef="#br0" timeOffset="209104.46">13871 7099 0 0,'8'0'13'0,"-8"0"125"0,6-6 70 15,-6 3 48-15,7-4 38 0,-7 2 37 0,0 1 42 0,0-7 38 0,0 2 40 0,0 0 36 16,0 5 30-16,5-8 29 0,-5 8 28 0,0-1-89 0,0-1-157 0,0 3-76 16,0-3-36-16,0 2-19 0,0 4-11 0,0-5-20 0,0 5-25 0,0-4-24 0,0 4-25 15,0-5-22-15,0 5-18 16,0 0-22-16,0 0-21 0,0 0-33 0,0 0-38 0,0 0-39 0,0 0-41 0,-5 0-35 15,5 0-38-15,-7 5-75 0,7-1-87 0,0 5-85 0,-6-3-74 0,6-3-25 16,-8 8 3-16,8-1 17 0,-6 0 26 0,-1-5 39 0,2 4 46 0,-3-5 46 0,-3 2 50 16,3-6 51-16,-4 5 52 0,-2-1 72 0,1-4 78 0</inkml:trace>
  <inkml:trace contextRef="#ctx0" brushRef="#br0" timeOffset="210552.93">14086 6703 0 0,'9'0'2'0,"-4"4"105"0,1-4 63 0,1 0 38 0,-2 0 28 16,-5 0 18-16,9 0 18 0,-4 0 15 0,2 0 16 0,-7 0 16 0,6 0 16 15,-1 0 13-15,3-4 17 0,0-2-81 0,-3 6-127 0,9-5-63 0,-9 5-24 0,3-4-6 16,-1 4 0-16,5-5 5 0,-5 5 1 0,-7-4 0 0,5 4-3 0,3 0-4 16,-8 0-5-16,0 0-6 0,0 0-4 0,0 0-7 0,0 0-6 15,0 0-7-15,0 0-7 0,0 0-4 0,0 0-3 0,0 0 5 0,0 4 0 0,0 1 4 16,0-5 2-16,-8 4 2 0,8 1 2 0,-5 1 4 0,5 3 3 0,-7-3 4 16,7-2 5-16,-7 2 0 0,2-1-1 0,-2-1 0 0,7 0-1 0,-8 7-4 0,3-7-3 15,-2-4 2-15,0 5 6 0,2 1-1 0,-3-3 0 0,0-3-1 0,3 6-5 16,-1-6-1-16,-1 6-3 0,2-6-1 0,-9 4-1 0,7-4-3 0,1 0-3 0,-8 5-3 15,7-5-2-15,2 0-6 0,-8 0-7 0,7 0-1 0,-2 0-1 0,1 0 0 16,7 0 1-16,-5 0 0 0,-1-5-1 0,6 5 4 0,-8-4 4 0,8 4 8 16,0-6 8-16,-5 6 9 0,5-6 5 0,0 3 3 0,0-3-2 0,0 1-2 15,0 1-4-15,0-2-3 0,0-3-4 0,0 5-3 0,0-7-1 0,5 1-6 0,-5 1-6 16,0 3-8-16,0-3-10 0,8 0-9 0,-8 0-6 0,6 3-1 0,-1-4-1 16,-5 5 4-16,7-5 4 0,1 5 2 0,-2 1 3 0,0-1 1 0,1 1 2 0,-2-2 1 15,2 0 0-15,7 6 1 0,-8-3-1 0,6 3 1 0,2-6-2 0,-7 6 1 16,4 0-2-16,-3 0 0 0,5 6-2 0,-6-3-3 15,5-3 2-15,-4 12-1 0,4-8-2 0,-5 1 2 0,0 4 0 0,6 1 1 0,-5-1 3 0,-8 6 3 16,5 0 3-16,1 0 4 0,-6 0 1 0,5 0 3 0,-5 4 5 0,-5-4-1 0,5 4 3 16,0-4 0-16,-6 3 0 0,6-2 2 0,-5-2-1 0,-3 1 2 0,0 1-3 15,8-2 1-15,-5-1-4 0,-2-3-2 0,0 5-4 0,2-4-2 0,-2-2-2 16,-1 1 0-16,-4-1-1 0,5 0-1 0,2 3 1 0,-3-3-4 0,0-5 1 16,3 2-2-16,-1 3-3 0,6-4-2 0,-7-1 1 0,2 2 0 15,5 0 1-15,-9-6 1 0,9 4 0 0,-5-4 2 0,5 5 3 0,0-5 2 0,-7 0 1 0,7 0 3 16,0 0 2-16,0 0 3 0,0 0 2 0,0 0 0 0,0 0 3 15,0 0 0-15,0 0-4 0,0 0-2 0,7 0-6 0,-7 0-7 0,0 0-5 0,0 0-5 16,5 0-5-16,-5-5-1 0,9 5-3 0,-9 0-1 0,5 0-4 0,2 0 2 0,-7 0-2 0,6 0 0 16,-1 0 2-16,11 0 4 0,-11 0 4 0,9 0 7 0,-9 0 2 15,10 0 3-15,-3 0 3 0,0 0 1 0,-4 0 0 0,5 0-2 0,-2 5 1 0,5-5-13 16,-4 0-20-16,-1 0-23 0,-2 4-32 0,3-4-30 0,-6 0-33 0,7 5-61 16,-5-5-74-16,-1 0-81 0,-2 0-78 0,9 4-31 0,-14-4-6 0,5 0 8 0,3 0 15 15,-3-4 29-15,-5-1 34 0,8 1 43 0,-8-1 45 0,0 1 45 0,6-8 48 16,-6 8 65-16,0-7 69 0</inkml:trace>
  <inkml:trace contextRef="#ctx0" brushRef="#br0" timeOffset="211120.57">14627 6741 7 0,'7'-4'113'0,"-1"0"68"0,-6-7 45 0,8 1 36 0,-3 5 31 0,-5-5 32 16,8 1 36-16,-8 0 32 0,5 3 33 0,-5-3 27 0,0-1 27 0,5-1-21 0,-5 7-46 15,9-5-73-15,-9 4-92 0,0-5-39 0,0 4-13 0,5-3-10 0,-5 3-6 16,0 2-12-16,0-1-18 0,0 0-15 0,0 1-16 0,0 0-10 0,0-2-9 0,-5 1-10 15,5 5-10-15,0-4-14 0,-9-2-17 0,9 6-12 16,0-6-14-16,-5 6-8 0,0 0-8 0,5-3-10 0,-8 3-6 0,3 0-4 0,-3 0-7 0,2 3-4 16,-7-3-6-16,6 6-6 0,1 0-6 0,-7-2-8 0,8 1-5 15,-4 5-1-15,-3-1-4 0,4-4 4 0,-3 5 0 0,3 5 5 0,3-5 1 0,-2-1 0 0,1 0 2 16,-8 6 3-16,7-3 2 0,2-3 7 0,5 0 6 0,-7 6 6 0,0-6 7 16,0 1 3-16,7 1 5 0,-6-7 0 0,-1 5 3 0,7-3-1 0,0 3-2 0,-6-3 2 15,6-3 0-15,0 9-1 0,0-8-5 0,0 1-1 0,0-1-2 0,0-4-5 16,0 6-5-16,0-6-1 0,0 0-3 0,0 0-1 0,0 3 1 0,0-3 2 15,6 0 3-15,-6 0 4 0,7 0 4 0,-7 0 4 0,6 0 3 0,1-3 7 0,0-3 3 16,0 6 8-16,-2-4 9 0,8-1 7 0,-5-5 9 0,5 4 7 16,-8 3 4-16,9-8 5 0,-9 7 4 0,3-7 5 0,4 7 1 0,-3 0 5 15,-4-7 5-15,1 7 2 0,1-7 3 0,-1 7 2 0,1-2-1 0,-1-3-3 0,1 4 0 16,-1 1-3-16,-6-2-3 16,8 3-3-16,-8-3-7 0,5 6-3 0,-5-6-8 0,0 6-7 0,0 0-5 0,0-4-9 15,0 4-7-15,8 0-8 0,-8 0-12 0,0 0-7 0,0 0-7 0,0 0-4 0,0 0-4 0,0 0-3 0,5 4 2 0,-5 2-2 16,0 0 1-16,5 3 1 0,-5 0 2 0,0 0 2 0,0 1 4 0,9 5 5 15,-9 0 5-15,0 0 4 0,0 0 6 0,5 0 0 0,-5-2 1 0,0 2-1 0,0 0 1 16,0 4-2-16,7-4 1 0,-7-1 1 0,0 2-1 0,0-3-1 0,0 2-1 16,0 0 2-16,8 0-2 0,-8 0 2 0,0 0 2 0,0 0 1 0,0-6 1 15,0 4 4-15,-8-2 3 0,8-1 0 0,0 0 2 0,0-1 3 16,-7 0 0-16,7-3 2 0,0 3 2 0,-5-4 0 0,5 2 3 0,-9-4-2 0,9 3-1 16,-5-1-1-16,0-5-1 0,-3 4-4 0,8 0-4 0,-5-4-8 0,-3 6-8 0,2-6-10 31,-1 5-7-31,1-5-10 0,-1 0-11 0,1 0-9 0,-1 0-10 0,7 0-14 15,-6 0-13-15,1 0-16 0,-4 0-19 0,2-5-22 0,7 5-25 0,-5 0-32 0,-3-6-33 16,8 6-59-16,-5-4-68 0,5 0-66 0,-6-1-63 0,6 5-19 0,0-6 5 0,0 3 21 16,0-4 24-16,0-2 32 0,0 4 35 0,0-5 40 0,0 5 44 0,0-4 49 15,0-1 55-15,6 0 64 0,-6-1 71 0</inkml:trace>
  <inkml:trace contextRef="#ctx0" brushRef="#br0" timeOffset="211341.79">14830 6907 0 0,'5'0'5'0,"3"0"116"0,-1 0 69 0,-2-5 53 15,-5 5 44-15,7-4 46 0,-7 0 46 0,5-1 45 0,-5 5 47 0,0-6 39 16,0 6 35-16,0-3 32 0,0 3 30 0,0-12-78 0,0 8-143 0,0-1-71 16,0 5-36-16,0-6-24 0,0 2-19 0,0 4-23 0,0-5-28 0,0 5-25 15,0-4-27-15,0 4-18 0,0-5-18 0,0 5-13 0,0-4-11 0,0 4-10 16,0 0-15-16,0 0-11 0,0 0-12 0,0 0-11 0,0 0-13 0,0 0-15 16,0-6-18-16,0 6-21 0,0 0-22 0,0 0-22 0,0 0-26 0,-5 0-21 15,5 0-23-15,0 6-27 0,0-6-27 0,-7 4-35 0,7 1-36 0,0-5-63 0,0 4-77 16,0-4-68-16,-5 5-60 0,5-1-10 0,0 2 13 0,0-1 30 0,0-5 35 0,-7 4 38 15,7-4 39-15,0 0 46 0,-8 0 46 0,8-4 51 0,-5 4 54 0,5-5 67 16,0 5 75-16</inkml:trace>
  <inkml:trace contextRef="#ctx0" brushRef="#br0" timeOffset="211784.54">15103 6737 0 0,'6'-4'1'0,"-6"-7"83"0,7 7 53 0,-7-7 42 0,0 7 37 15,0-7 38-15,0 7 35 0,0-5 32 0,0 0 29 0,0 3 28 0,-7 0 24 0,7-3 16 16,0 3 8-16,0 2-52 0,-6-1-93 0,6 1-46 0,0 4-25 0,-8-5-22 16,8 5-19-16,0 0-18 0,0-4-19 0,-5 4-15 0,5 0-13 0,0-6-9 15,0 6-10-15,0 0-6 0,0 0-7 0,0 0-8 0,0 0-8 0,0 0-7 16,-7 0-5-16,7 0-8 0,0 0-6 0,0 0-4 0,0 0-7 0,0 0-5 0,0 0-1 16,0 0-5-16,0 0-2 0,0 0-5 0,0 0-2 0,0 0-4 15,0 0-2-15,7-6 3 0,-7 6 7 0,0 0 8 0,0 0 9 0,5 0 10 0,3 0 6 16,-8 0 8-16,6 6 6 0,1-6 4 0,-1 0 6 0,7 0 4 0,-5 0 4 15,5 0 4-15,-8 6 4 0,9-6-2 0,-2 0-7 0,-4 0-7 0,3 0-10 0,-3 0-9 16,4 0-7-16,-5 4-8 0,0-4-3 0,-1 0-7 0,1 0-2 0,-2 0-4 16,-5 5-2-16,9-5-3 0,-9 0-2 0,0 4 1 0,5-4-1 15,-5 5-2-15,0-5 0 0,0 4 1 0,0 2 1 0,0-1 2 0,0-1 2 0,0 2 0 16,0 3 1-16,0-3 2 0,0 3 1 0,0-5 1 0,-5 7-4 16,5-2 1-16,0 1-1 0,-9 5-1 0,9-6 0 0,0 6-1 0,-5 0-1 0,5-5 0 15,-7 8-2-15,7-7-2 0,-6 5 0 0,6-3-1 0,-7 7 0 0,7-4-1 16,-7-2 1-16,7 5-1 0,0-4-2 0,-7 4 2 0,7-4-2 0,0 3 1 0,0-2-2 15,0 2-2-15,0-3 1 0,-5 1-5 0,5 2-4 0,0-3-9 0,5 0-12 0,-5 0-14 16,0 0-16-16,0 0-16 0,0 0-19 0,0-2-17 0,0-3-18 0,0 4-24 16,0-2-22-16,7-3-28 0,-7 1-22 0,0-1-34 0,0-4-40 0,0 5-49 0,0-4-53 15,0-6-42-15,0 0-35 0,0 3-1 0,0-3 18 0,0 0 28 0,0 0 30 0,0 0 35 16,-7-3 40-16,7-3 39 0,-5 0 40 0,-3 2 48 0,8-6 50 0,-5 0 57 16,-1 1 72-16</inkml:trace>
  <inkml:trace contextRef="#ctx0" brushRef="#br0" timeOffset="211975.07">15064 7005 0 0,'0'-4'33'0,"0"4"118"0,-8-5 67 0,8 1 52 0,0 4 44 0,-5-5 37 0,5-2 37 0,0 7 33 0,0-3 34 16,0 3 33-16,0-6 29 0,5 1 19 0,-5 5 12 0,0-4-81 0,0-2-135 15,8 6-73-15,-8-4-41 0,7-1-24 0,-7 5-15 0,0-4-15 0,6-1-15 0,0-1-13 16,-6 6-15-16,7-4-16 0,-2-2-11 0,3 1-17 0,-2 1-15 0,1-2-14 16,-1 6-14-16,7-5-9 0,-5 1-7 0,5 4-13 15,-8-4-16-15,9 4-22 0,-9-5-27 0,10 5-30 0,-4 0-37 0,-3 0-45 0,4 0-50 0,2 0-78 16,-8 5-90-16,6-5-89 0,-3 0-84 0,-4 0-31 15,8 4-1-15,-8-4 15 0,3 0 27 0,0 0 37 0,-3-4 44 0,1-1 48 0,-6-1 54 0,8 3 60 0,-3-9 63 0,2 3 76 16,-7-1 79-16</inkml:trace>
  <inkml:trace contextRef="#ctx0" brushRef="#br0" timeOffset="212180.48">15566 6844 0 0,'6'0'7'0,"0"0"122"16,1-4 74-16,-2-1 58 0,-5 1 55 0,8-2 48 0,0 0 50 0,-8 2 47 0,0-7 42 15,5 8 37-15,-5-3 35 0,0 2 29 0,0-1 31 0,0 1-87 0,0-2-148 16,0 0-87-16,0 6-48 0,0-3-38 0,0 3-35 0,0-6-35 0,0 6-33 16,0-5-32-1,0 5-28-15,0 0-23 0,0 0-18 0,0 0-25 0,0 0-30 0,0 0-28 0,0 0-30 0,0 0-24 0,-5 5-26 0,5-5-26 0,0 6-28 0,-8-3-34 16,8 3-36-16,0 0-63 0,-8 3-77 0,8 1-75 0,0-7-69 0,-5 12-15 16,-2-3 14-16,7-3 28 0,-6 4 32 0,0-2 39 0,6-2 38 0,-7 1 42 15,-1 5 45-15,3-6 51 0,-1 1 52 0,-2 1 69 0,3-1 72 16</inkml:trace>
  <inkml:trace contextRef="#ctx0" brushRef="#br0" timeOffset="212339.86">15527 7138 0 0,'0'4'27'0,"0"-4"145"0,5 6 81 0,-5-6 64 16,0-6 56-16,8 6 56 0,-8-4 54 0,6-2 52 15,-6 1 45-15,0 1 41 16,0-1 34-16,5-1 33 0,-5 2 31 0,0 0-109 0,8-1-190 0,-8-1-100 16,0 3-50-16,7-4-40 0,-7 2-32 0,0 1-38 0,0-1-34 0,0-1-121 15,0 6-5-15,0-4 0 0,0 4 0 0,0 0 0 0,0 0 0 0,0 0 0 16,0 0 0-16,0 0-90 0,0 0-112 0,0 0-57 0,0 0-52 0,0 4-108 15,0 2-131-15,-7-1-75 0,7 4-46 0,-8-2-5 0,3 2 13 0,5-4 30 0,-14 3 39 0,9-2 49 16,-3 3 53-16,-4-4 65 0,5 1 67 0,-5-6 68 0,4 4 69 0,-5-4 91 16,7 0 105-16</inkml:trace>
  <inkml:trace contextRef="#ctx0" brushRef="#br0" timeOffset="213410.06">15949 6692 56 0,'-6'0'126'0,"6"-4"37"0,-8 4 24 0,8-5 24 0,-5 5 21 0,-3-4 24 16,8-2 22-16,-5 6 19 0,5-3 18 0,0 3 16 0,-5-6 16 0,5 6-57 0,0 0-99 0,0 0-50 16,0 0-29-16,0 0-6 0,0 0 4 0,0 0-1 0,-9-6-1 15,9 6-3-15,0 0-3 0,0 0-3 0,0 0 0 0,0 0 0 0,0 0-1 16,0 0-1-16,0 0-1 0,0 0-4 0,0 0-7 0,9-4-8 15,-9 4-6-15,0 0-4 0,0-5-9 0,5 5-6 0,-5 0-5 0,5 0-6 0,3-6-6 0,-8 6-4 16,5 0-4-16,3-4-2 0,-2 4-2 0,7 0-2 0,-5-5-4 0,5 5-1 16,-8-4-5-16,9-1-3 0,-9 5-2 0,10-4-8 0,-3 4-9 0,0-6-13 15,-5 6-16-15,7-6-23 0,-8 6-26 0,6 0-30 0,-3 0-33 0,-4 0-51 16,2 0-58-16,-1 0-64 0,-6 0-64 0,0 0-34 0,0 0-21 16,0 0 2-16,0 12 16 0,-6-8 23 0,-1 1 30 0,2-5 37 0,-4 4 39 0,-3-4 43 15,6 5 44-15,-8-5 54 0,2 0 56 0</inkml:trace>
  <inkml:trace contextRef="#ctx0" brushRef="#br0" timeOffset="213836.5">15917 6670 0 0,'0'0'23'0,"-5"0"125"0,5 0 70 0,0 0 51 16,-9 0 43-16,9 0 40 0,0 0 34 0,-5-6 33 0,5 0 28 0,0 6 24 16,0 0 22-16,0 0 13 0,0 0 12 0,0-4-98 0,0 4-158 0,0 0-82 0,0 0-41 15,0 0-28-15,0 0-24 0,0 0-22 0,0 0-22 0,0 0-13 0,0 0-7 16,0 0-5-16,0 0 0 0,0 4-1 16,5 2-1-16,-5 0-3 0,9-3 1 0,-9 3-3 0,5 3-2 0,-5-5 0 0,0 7 3 0,5-2 5 0,-5 1 5 0,8 1 1 15,-8-3-1-15,0 7-3 0,5-4-3 0,-5 4-3 0,0-6 0 0,0 4-4 16,0-2-3-16,0 5-1 0,0-7-1 0,0 0 0 0,0 1 0 0,0-1 0 15,0 3-1-15,0-3-2 0,0 0 0 0,-5 0-1 0,5-3-2 0,0 3-3 0,0 1-5 16,-8-4-1-16,8-1-4 0,0-1-2 0,0 1-3 0,-5-1-2 0,5 2-3 16,0-2 1-16,0-4 0 0,0 0-1 0,-5 0 5 0,5 0 2 15,0 0 4-15,0 0 6 0,0 0 6 0,0 0 3 0,0 0 2 0,0 0 5 0,0 0 1 0,0 0 3 16,0 0 3-16,0 0-3 0,0 0 1 0,5 0-3 0,-5 0-4 0,0-4-3 16,0-2-5-16,0 2-2 15,0 4-3-15,5 0-1 0,-5-5 1 0,0 1-1 0,8 4 1 0,-8-5-3 0,5 5 0 16,3 0 0-16,-8-6 5 0,6 6 1 0,1 0 6 0,-1 0 1 0,2 0 1 0,5 0 2 15,-8 6 1-15,2-6-1 0,0 5 2 0,5-1-2 0,-4 1-2 0,-3-5 4 16,9 10-1-16,-9-6 0 0,2 1-2 0,-7 4-1 0,9-2-2 0,-4 2 1 0,-5-4-2 0,0-1 5 0,0 5 5 0,0-3 3 16,0-1 5-16,0 5 2 0,0-4 4 0,-5-2 2 0,5 1 1 0,-9-1 1 15,2 5 0-15,7-3 1 0,-5-1-2 0,-2-1-4 0,0 1-9 0,2 2-10 16,-3-4-14-16,1 3-15 0,2-1-13 0,-2-5-15 0,0 4-16 0,2 0-16 16,-3-4-17-16,8 0-23 0,-5 6-25 0,-3-6-18 0,8 0-21 0,-6 5-36 15,-1-5-43-15,7 0-73 0,-6 0-80 0,6 0-35 0,0 0-12 0,0 0 9 16,0 0 20-16,0 0 25 0,0 0 31 0,0-11 35 15,0 11 38-15,0-4 35 0,0-5 39 0,0 0 50 0,0-3 59 0</inkml:trace>
  <inkml:trace contextRef="#ctx0" brushRef="#br0" timeOffset="214211.12">16177 6868 66 0,'6'0'170'0,"2"-4"64"0,-3-1 44 0,-5-1 37 0,8 2 35 0,-8-5 35 15,7 4 39-15,-7 1 34 0,0-8 35 0,0 8 30 0,0-1 31 0,0-1-52 0,0 3-98 0,0-3-84 0,0 2-82 0,0-1-33 16,0 5-14-16,6-4-10 15,-6 4-6-15,0-6-17 0,0 6-21 0,0 0-17 16,0 0-19-16,0 0-15 0,0-6-15 0,0 6-14 0,0 0-13 0,0 0-16 16,0 0-15-16,0 0-15 0,0 0-8 0,-6 6-6 0,6-6-8 0,-7 6-1 15,7-2-2-15,0 1-1 0,-8 5 1 0,8-7 0 0,-5 8 0 0,5-1-2 0,0 0 4 16,-8 4 2-16,8-4 2 0,-6 4 0 0,6-4-6 0,0 5-6 0,0 0-12 0,0-6-8 16,0 7-8-16,0-7-3 0,0 6-3 0,0-6-1 0,0 0 3 0,6 7 1 15,-6-7 2-15,8 0 2 0,-3 2 3 0,3-1 3 0,-8 0 6 0,7-5 9 16,5 4 11-16,-12-5 9 0,12 7 8 0,-4-7 5 0,-2 1 3 0,1-5 6 15,-1 7 1-15,7-7 5 0,-5 0 4 0,-3 0 8 0,1-7 7 0,1 7 9 16,-2-5 12-16,11 1 7 0,-11-1 10 0,1-1 7 0,2-3 6 0,-3 5 5 0,3-5 6 16,-3-3 3-16,2 3-2 0,0 0 2 0,-7-6-5 0,5 6-6 0,3-7-5 15,-8 1-8-15,0 2-13 0,0 2-9 0,0-8-12 0,0 4-11 0,0 0-12 0,0 0-10 16,-8-4-11-16,8 5-9 0,-5-2-11 0,-2 1-11 0,7 2-15 0,-7-2-9 16,2 6-12-16,-3-2-12 0,3 1-12 0,-3 1-11 0,2 5-11 0,1-1-14 15,-2-1-13-15,-2 6-17 0,4-4-19 0,-2 4-19 0,1 4-21 0,1-4-48 16,-3 6-55-16,0-1-71 0,3-1-76 0,-1 0-21 0,-1 7 1 0,1-2 19 0,6 0 25 0,-8 3 30 15,1-3 34-15,2 1 36 0,5-1 39 0,-6 0 43 0,6 3 48 0,0-8 59 16,6 5 67-16</inkml:trace>
  <inkml:trace contextRef="#ctx0" brushRef="#br0" timeOffset="214627.19">16607 6868 5 0,'7'0'104'0,"-7"-4"67"15,0-1 44-15,6-1 39 0,-6 2 31 0,0-1 38 16,0 1 40-16,0-1 35 0,0-5 34 0,0 4 31 0,0 2 31 0,0-7-15 0,0 8-44 0,0-3-73 15,0 2-95-15,0-1-42 0,0-5-19 0,0 4-11 0,0 3-9 0,-6-3-17 16,6 1-22-16,0 1-18 0,0-2-15 0,0 1-11 0,0 1-17 0,-7 0-10 16,7 4-13-16,0 0-10 0,0 0-3 0,0-5-10 0,0 5-8 0,-6 0-11 0,6 0-11 15,-7 0-8-15,7 5-7 0,-5-5-6 0,-4 0-5 0,9 4-3 0,-5 0-1 16,-2 1-1-16,1 5-3 0,1-5 0 0,-4 1 1 0,2 3-1 0,2 1 2 16,-3-1-1-16,2 0 3 0,1 2 3 0,-3-1 2 0,8 0 2 0,-5-1-1 15,-2 6-1-15,7-6-5 0,-7 6-2 0,0-4-4 0,7 2-6 16,0-3-6-16,-6 5-2 0,6-4-1 0,0-2-2 0,0 5 0 0,0-3-1 0,0 4 0 15,6-6-1-15,-6 1 1 0,7-1 1 0,-7 0 6 0,7 3 4 0,0-3 4 0,-2 0 7 16,3 1 7-16,-3-1 8 0,1-4 2 0,2 5 5 0,-3-4 4 0,2-1 4 0,7-5 7 16,-8 4 8-16,1-4 10 0,-2 4 9 0,4-8 10 0,3 4 9 0,-6 0 10 15,1-4 7-15,-1-1 9 0,2-1 8 0,2 3 5 0,-1-4 6 0,-4-2 6 16,2-2 2-16,1 7 2 0,-3-5-2 0,2 0-10 0,0-3-7 16,-7 3-11-16,5-6-11 0,-5 6-8 0,8-7-13 0,-8 2-10 0,0 0-9 0,0 0-11 0,0-2-12 15,0-4-11-15,0 7-12 0,0-8-14 0,-8 6-8 0,8 2-11 0,0-2-8 16,-5 0-8-16,5 6-13 0,-7-1-11 0,7 1-15 0,-7-3-12 0,7 9-14 15,-5-3-14-15,5 1-13 0,-8 1-15 0,1 4-21 0,7 0-21 0,-5 0-24 16,-4 0-26-16,4 4-43 0,5 1-50 0,-5 1-69 0,-3-3-71 0,2 9-19 0,-1-3 7 16,1 1 20-16,-1-1 28 0,7 0 33 0,-5 3 34 0,-4-3 41 0,9 0 42 0,-5 1 45 15,5-1 46-15,-7-4 57 0,7 5 64 16</inkml:trace>
  <inkml:trace contextRef="#ctx0" brushRef="#br0" timeOffset="-214521.25">16873 6859 0 0,'0'-6'3'0,"8"2"110"0,-1-1 62 0,-7 1 48 0,6-1 39 0,-6 1 39 16,6-2 41-16,-6 0 39 0,0 2 39 0,0-1 31 16,7-1 29-16,-7-3 28 0,0 5 27 0,0-1-76 0,0 1-134 0,0-2-65 0,0 0-28 15,-7 3-19-15,7-3-15 0,0 1-20 0,0 5-26 0,0 0-23 0,0 0-19 0,0-4-19 16,0 4-13-16,-6-6-13 0,6 6-17 0,0 0-14 0,0 0-14 0,-6 6-10 16,-1-6-12-16,7 4-8 0,-8-4-6 0,3 5-6 0,-1 4-4 0,-2-3-3 0,3 0-2 15,-3 3 0-15,1 1 2 0,1-1 2 0,0 0 2 0,1 7 3 0,5-7 0 0,-7 6-2 16,-1-6-4-16,2 6-8 0,6 0-2 0,-7-6-3 15,7 6-6-15,0-5 0 0,0 5 0 0,0-6 1 0,0 1-3 0,0 1 3 0,7-1 1 0,-7-1 3 16,6 0 3-16,-6 0 7 0,8-3 8 0,-1 3 10 0,-2-3 13 0,1 0 16 16,0-2 11-16,9 1 14 0,-10-1 10 15,9-4 10-15,-9 5 11 0,10-5 8 0,-3-5 9 0,0 5 8 0,4-4 14 0,-5 4 5 0,-4-5 6 0,7 1 2 0,-2-8 1 16,-6 8-5-16,8-7-3 0,-7 8-7 0,-2-7-6 0,2 1-10 16,0-3-9-16,-2-2-10 0,-5 4-10 0,8-3-12 0,-8 2-13 0,7-4-14 0,-7 0-19 15,0 2-19-15,-7-3-19 0,7 2-24 16,-8-1-28-16,8 2-28 0,-5 1-32 0,-9-3-28 0,9 6-30 0,-2 0-36 15,-7-1-38-15,1 4-94 0,8 3-116 0,-16 3-70 0,15 0-42 0,-7 0-2 0,0 0 15 0,0 3 33 0,-8-3 38 0,16 6 43 16,-9-6 45-16,1 6 46 0,0-6 49 0,2 4 54 16,4-4 60-16,-7 5 83 0,7-5 100 0</inkml:trace>
  <inkml:trace contextRef="#ctx0" brushRef="#br0" timeOffset="-210926.49">18060 6536 12 0,'6'-5'80'0,"-6"1"39"0,0 4 32 0,7-6 32 0,-7 3 30 0,0-3 28 16,0 6 27-16,0-4 28 0,0-7 25 0,0 7 28 0,0 4 27 0,0-6-25 16,0 1-56-16,0 1-34 0,0 4-21 0,-7-5-14 0,7 5-12 0,0-4-13 15,0-2-16-15,0 6-10 0,0 0-14 0,0 0-14 0,0 0-16 0,0 0-16 16,0 0-17-16,0 0-17 0,0 0-16 0,0 0-16 0,0 0-14 0,0 0-11 15,0 0-11-15,0 0-6 16,0 0-6-16,0 0-2 0,0 6-4 0,0-2 2 0,0 1-1 0,0-1 3 0,0 7 1 16,7-7 2-16,-7 7 6 0,0-1 1 0,0-1 3 0,0 6-1 0,0 0 3 0,0-6-1 0,0 5-3 0,0 0 1 0,0 1 0 0,0 6-4 15,0-8 0-15,0 2-1 16,-7 6 0-16,7-8-2 0,0 2-6 0,0 6-6 0,-6-8-6 0,6 2-15 0,0-1-14 0,-8-2-11 0,8 1-12 0,0 2-13 16,0-6-18-16,-5 7-14 0,5-7-20 0,0 0-21 0,0 6-21 0,-7-10-48 15,7 5-56-15,0 1-66 16,0-3-69-16,-6 3-17 0,6-7 3 0,0 1 14 0,0 5 22 0,0-10 26 0,0 6 28 0,0-6 31 0,0 0 33 0,0 0 37 0,0 0 38 0,0 0 55 15,0 0 63-15</inkml:trace>
  <inkml:trace contextRef="#ctx0" brushRef="#br0" timeOffset="-210515.78">18360 6634 0 0,'5'0'1'0,"-5"-4"101"0,9-1 67 0,-9 1 47 16,0-2 39-16,0 0 36 0,0 3 37 0,0-9 32 15,0 8 30-15,-9-6 27 0,9 6 24 0,0 0 23 0,-5-2 22 0,5 1-74 0,0 1-128 0,-7 4-69 0,7-6-33 16,0 6-22 0,0-6-16-16,0 6-19 0,-8 0-22 0,8 0-17 0,0 0-16 0,0 0-15 15,-6 0-10-15,6 0-13 0,0 0-9 0,-6 0-9 0,6 6-9 0,-7 0-8 0,7-2-6 16,-5 1-4-16,-3 1-6 0,8-2-2 0,-6 5-3 0,6 0 4 0,-7 3-1 0,7-3 5 16,-6 1 0-16,6-1 5 0,-5 6 1 0,5-6-2 15,-7 6-1-15,7 0-2 0,-9-6-6 0,9 6-2 0,0 1-2 0,0-7-3 0,0 6-3 16,0 0-3-16,0-6 1 0,0 6 0 0,0-5-1 0,0-1-1 0,9 0-1 15,-9 3 3-15,7-3 4 0,-7 0 1 0,5 1 7 0,1-5 2 0,-6-1 4 16,7 8 3-16,-1-9 5 0,2 3 5 0,-8-1 2 0,5-5 9 0,2 4 13 16,-1-4 10-16,0 0 10 0,2 0 7 0,-1-4 9 0,-2 4 7 0,4-5 7 0,-4-1 9 15,0 3 6-15,3-9 9 0,-3 8 6 0,3-7 3 0,-2 2 4 0,1 0-2 16,-1-1-6-16,-6 0-8 0,7-1-7 0,-1-2-7 0,-6 4-7 0,0-6-8 16,7 0-5-16,-7 0-8 0,0 0-10 0,0 0-9 0,0 5-12 0,-7-8-13 0,7 3-17 15,-6 0-15-15,6 0-17 0,-7 2-10 0,1-2-11 0,-1-1-14 0,7 6-15 16,-6-4-13-16,-2 5-18 0,3-3-15 0,-3 3-15 0,3 4-15 0,5 1-15 0,-5-2-11 15,-4 3-12-15,4 3-25 0,5 0-38 0,-7 0-63 0,-1 3-74 0,8 3-35 16,-6-2-12-16,0 1 10 0,6 4 21 0,0-3 26 0,-7 4 28 0,2 1 32 16,5-3 33-16,0 2 35 0,0-6 37 0,0 8 49 0,0-3 53 0</inkml:trace>
  <inkml:trace contextRef="#ctx0" brushRef="#br0" timeOffset="-210278.47">18671 6776 96 0,'7'0'175'0,"0"0"51"0,-7-6 38 0,5 6 36 0,2-3 36 0,-7-3 37 0,0 1 36 16,0 1 33-16,0-2 32 0,0-3 28 0,0 5 27 0,8-1-67 0,-8-1-118 16,0 2-72-16,0-2-45 0,0 1-25 0,0 1-10 0,0-2-16 0,0 1-16 0,0 5-19 15,0-4-22-15,0-1-14 0,0 1-16 0,0 4-12 0,0-6-9 16,0 6-14-16,-8 0-13 0,8 0-12 0,0 0-14 0,0 0-20 0,0 0-22 0,0 0-26 16,0 0-27-16,0 0-29 0,0 0-29 0,0 0-28 0,0 0-21 0,0 0-21 15,0 0-20-15,-7 6-41 0,7-2-43 0,0 1-68 0,-5-5-67 0,5 9-37 16,0-3-15-16,-7-2 15 0,7 1 27 0,0 1 36 0,0-2 40 0,-7 2 35 0,7-6 34 15,0 0 39-15,0 0 36 0,0 0 48 0,0 5 55 0,0-5 62 0,0 0 71 0</inkml:trace>
  <inkml:trace contextRef="#ctx0" brushRef="#br0" timeOffset="-209804.62">19005 6649 58 0,'0'-6'129'0,"0"2"41"0,0-1 32 0,0-4 30 0,0 5 28 0,0-2 30 16,0 0 28-16,0 3 26 0,0-9 26 0,0 8 23 0,0-1 24 0,0 0-52 15,0 1-96-15,0 4-50 0,0-4-25 0,0-2-17 0,0 1-6 0,0 5-13 16,-7-4-8-16,7 4-14 0,0-6-11 0,0 6-12 0,0 0-9 0,0-6-11 0,0 6-9 16,0 0-11-16,0 0-10 0,0 0-10 0,0 0-12 0,0 0-9 0,0 0-9 15,0 0-8-15,0 0-5 0,-8 0-8 0,8 0-4 0,-6 6-4 0,6-6-5 16,-5 6-2-16,-3-2-1 0,3 1-3 0,5 1 2 0,-7-2-1 0,-2 5-1 15,4-4 2-15,-1 5 0 0,-1-1 3 0,2 3 0 0,5-3 0 0,-9 0 1 0,4 1-1 16,-2 5 0-16,7-6 2 0,-6 1 0 0,6-1-1 0,-5 2 0 0,-3 4 0 16,8-5-1-16,0-1-2 0,0 0-1 0,-8 1 0 0,8 4 0 0,0-2-2 15,0-3 0-15,0 1 4 0,8-7 0 0,-8 8 0 0,0-1 4 0,8 0-2 0,-8-5 2 16,5 4 0-16,-5-5 2 0,6 2 1 0,1 3 2 0,-7-4 0 16,5 2 3-16,4-4 3 0,-4 3 2 0,2-1 5 0,-1-1 4 0,-1-4 11 0,4 4 10 15,-2-4 10-15,6 0 11 0,-8 0 10 0,1 0 9 16,2 0 10-16,-1-4 8 0,4 0 5 0,-3-1 9 0,-3-1 6 0,3 3 5 0,-3-9 4 0,3 8 3 0,-2-7-7 15,1 2-7-15,-1 0-9 0,1-1-9 0,-7 0-7 0,6-4-7 0,2-1-7 16,-8 5-10-16,5-5-8 0,-5 0-7 0,0 2-11 0,0-8-10 0,0 6-8 16,0 1-11-16,0-5-11 0,0 4-11 0,0 0-12 0,-5 2-14 0,-3-2-13 0,8-1-12 15,-6 2-12-15,-1 4-11 0,1 1-10 0,-1-3-12 0,1 3-15 0,-2 4-12 16,-5 1-13-16,8-2-14 0,-3 6-9 0,2 0-10 0,-6 0-12 0,4 0-11 16,2 6-21-16,1-6-25 0,-8 9-52 0,6-3-55 0,-2 3-49 0,4 1-43 0,-1 1-5 15,-1-3 13-15,-7 2 23 0,9 6 26 0,-2-7 31 0,1 6 34 0,1-6 33 16,-3 6 38-16,0 1 44 0,3-3 49 0,-2-4 58 0,0 6 74 0</inkml:trace>
  <inkml:trace contextRef="#ctx0" brushRef="#br0" timeOffset="-209268.16">19362 6679 58 0,'0'-6'130'0,"7"3"45"15,-7 3 38-15,0-6 35 16,0 0 34-16,0 2 32 0,0-1 33 0,0-1 30 0,0 2 30 0,0-1 26 0,0 1 28 0,0-1-50 0,0 1-93 0,0 4-51 15,0-6-30-15,0 6-19 0,0-6-16 0,0 3-15 0,0 3-15 0,-7 0-13 0,7 0-14 16,0 0-13-16,0-6-11 0,0 6-11 0,0 0-9 0,0 0-11 0,0 0-11 16,0 0-9-16,0 0-9 15,0 0-12-15,0 0-7 0,0 0-7 0,0 0-5 0,0 0-9 0,0 0-5 0,0 0-6 0,0 0-5 0,0 0-5 0,0 0-3 0,0 0-4 16,0 0-3-16,0 0-5 0,0 0-4 0,0 0-8 16,0 0-6-16,0 0-12 0,0 0-9 0,0 0-14 0,0 0-15 0,0 0-18 0,0 0-16 0,0 6-19 15,0-3-21-15,0-3-20 0,-7 6-22 0,7-6-39 0,0 10-48 0,0-5-58 16,0-1-65-16,0-4-36 15,0 5-23-15,0-5 5 0,0 4 19 0,0-4 27 0,0 6 30 0,0-6 35 16,0 0 37-16,0 0 36 0,0 0 40 0,0 0 51 0,0 0 54 0,0-6 62 16,7 2 70-16</inkml:trace>
  <inkml:trace contextRef="#ctx0" brushRef="#br0" timeOffset="-208778.18">19766 6566 4 0,'0'-5'72'0,"6"1"42"0,-6-2 30 0,0 0 29 15,0 3 31-15,7-3 26 0,-7 1 28 0,0 1 25 0,0-5 23 0,0 3 22 16,0 2 22-16,0-1-24 0,0-5-50 0,0 4-39 0,0 1-34 0,0 1-19 16,0-1-11-16,0 1-15 0,0-2-15 0,-7 2-12 0,7-1-13 0,0-1-10 15,0 3-7-15,0-3-5 0,-6 0-5 0,6 6-7 0,0-4-7 0,-7 4-5 0,7 0-5 16,0-5-10-16,0 5-7 0,-6 0-9 0,6 0-7 0,0 0-5 0,-8 0-8 15,3 0-4-15,5 5-6 0,-5-5-6 0,5 4-8 0,-8-4-3 0,2 6-4 0,6 3-2 16,-7-3 0-16,-1-1-1 0,8 5 3 0,-5-1 2 0,-2 0 3 0,0-3 1 16,2 9 2-16,5-5 1 0,-7-1 2 0,1 0 1 0,-2 6 2 0,2-5-2 15,-1 1 3-15,7 2-2 0,-5-4 1 0,-3 6-1 0,2-3 1 0,6-3-3 16,-7 4 0-16,7-2-1 0,-6-1-1 0,6-1-1 0,0 6-1 0,0-6-1 0,0 1 0 16,0 1 0-16,0-1 0 0,0-1-1 0,0-5 1 0,0 7-1 0,0-2 1 0,6 0 1 15,-6-3 1-15,0 4 0 0,7-5 2 0,-1 5 2 0,-6-7 0 16,8 3 4-16,-8 3 2 0,5-3 6 0,2 0 8 0,-1-2 8 0,2-4 6 15,-2 5 9-15,1-5 6 0,-2 0 10 0,2 0 7 0,0 0 7 0,-2 0 9 0,10-5 6 16,-9 5 6-16,7-4 5 0,-8-2 2 0,3 0 1 0,5-3-1 0,-7 3-3 16,1-3-2-16,-1 0-3 0,2-1-4 0,-3 1-7 0,3-2-5 0,-3-4-6 15,-5 7-11-15,5-7-6 0,-5 4-7 0,9-4-9 0,-9 2-4 0,0-2-7 0,0-6-9 16,0 8-6-16,0-2-7 0,-9 0-5 0,9 0-6 0,-5 2-10 0,5-2-13 16,-5 0-13-16,-3 0-14 0,3 6-11 0,-3-1-7 0,2-1-14 0,-1 1-12 0,1 1-13 15,-1 4-12-15,1 1-16 0,-2-2-19 0,3 2-19 0,-8 4-21 0,7 0-16 16,-1 4-12-16,-1 2-31 0,3-2-40 0,-2 5-60 0,0 2-69 0,2 4-33 15,-2-5-14-15,7 3 9 0,-6 1 18 0,-2 2 30 0,2-5 33 0,-1 2 35 0,7 2 38 16,-5-6 36-16,5 7 42 0,-8-7 50 0,8 0 56 0</inkml:trace>
  <inkml:trace contextRef="#ctx0" brushRef="#br0" timeOffset="-208550.51">19995 6776 0 0,'5'6'9'16,"2"-6"125"-16,-7-6 72 0,7 6 58 0,-2-6 51 0,-5 6 45 0,8-3 45 15,-8-3 41-15,0 1 41 0,5-5 35 0,-5 5 32 0,0 1 29 0,0 0 27 0,0-1-89 16,0-1-153-16,0 2-81 0,0-2-47 0,0 1-31 0,0 1-28 0,0-2-26 16,0 1-24-16,0 1-23 0,0 4-21 0,0 0-16 0,-5-5-14 0,5 1-10 0,0 4-10 15,0-6-10-15,0 6-10 0,0 0-8 0,0 0-9 0,-8-3-12 0,8 3-13 16,0 0-18-16,0 0-18 0,0 0-17 0,-5 0-24 0,5 3-23 0,-7-3-20 16,7 0-29-16,0 6-32 0,-7-6-34 0,7 4-30 0,0 1-57 0,-5-1-63 0,5 1-69 15,0-5-69-15,-8 6-15 0,8-6 12 0,0 4 24 0,0-4 33 0,0 0 37 16,0 0 39-16,0 0 44 0,0 0 47 0,0 0 47 0,0 0 48 0,0 0 61 15,0 0 66-15</inkml:trace>
  <inkml:trace contextRef="#ctx0" brushRef="#br0" timeOffset="-208249.89">20216 6609 9 0,'0'-3'102'15,"6"-9"60"-15,-6 8 47 16,0-1 43-16,6-4 42 0,-6-1 42 0,0 1 42 0,0-3 40 0,7 3 38 0,-7 0 34 15,0 0 36-15,5-1-20 0,-5-1-47 0,0 1-62 0,0 1-71 0,8 4-40 0,-8-5-25 0,0 6-23 0,0-1-26 16,0-1-25-16,6 3-25 0,-6 3-24 0,0-6-22 0,0 6-21 0,0 0-18 0,0-6-20 0,0 6-17 16,0 0-16-16,0 0-12 0,0 0-11 0,0 0-8 0,0 0-6 0,0 0-3 15,0 6-3-15,0 0-3 0,0 3 2 0,0-4 0 0,7 5 0 0,-7-1 2 0,0 0 6 16,0 1 4-16,0 5 6 0,0-6 3 0,0 6 4 0,6 0 1 0,-6 0 1 16,0-1-1-16,0 0 3 0,0 1-2 15,0 1 1-15,0 2-1 0,0-3-2 0,0 0 2 0,0 0-1 16,0 0-1-16,0 0 0 0,0 0-1 0,0-2-7 0,0 2-9 0,-6-6-16 0,6 7-17 0,0-7-19 0,0 0-21 0,0 6-24 0,0-3-25 15,0-3-24 1,0 0-25-16,0 1-26 0,0-1-25 0,-7-4-43 0,7 5-46 0,0 1-68 0,0-7-75 0,0 5-34 16,0-3-11-16,0-6 12 0,0 4 29 0,0-4 31 0,0 0 38 0,0 5 39 0,0-5 40 0,0 0 39 0,0 0 41 0,0-5 52 15,-6 5 54-15</inkml:trace>
  <inkml:trace contextRef="#ctx0" brushRef="#br0" timeOffset="-207963.67">20788 6606 89 0,'-5'0'156'0,"5"0"42"0,0 0 37 0,-8 0 34 16,8 0 39-16,-8-6 39 0,8 6 38 0,0 0 34 0,0-6 31 0,0 6 31 15,0 0 31-15,0 0-63 0,-5-4-114 0,5 4-55 0,0-5-27 0,0 5-16 0,0-5-10 0,0 5-18 16,0 0-19-16,0-4-24 0,0 4-21 15,0 0-17-15,0 0-13 0,0-4 75 0,0 4-116 0,0-6-14 0,0 6-12 0,0 0-12 16,0 0-10-16,0 0-9 0,0 0-10 0,0 0-10 0,0 0-18 0,0 0-22 0,0 0-27 16,0 0-30-16,0 0-25 0,0 0-22 0,0 0-20 0,0 0-24 0,0 0-23 15,5 6-29-15,-5-2-53 0,0 0-67 0,0 1-73 0,0 0-72 0,0-1-17 16,8 2 13-16,-8 3 28 0,0-3 37 0,0 0 34 0,0-2 36 0,-8 5 37 0,8-4 39 16,0-1 42-16,0 7 45 0,-5-7 61 0,-1 8 68 0</inkml:trace>
  <inkml:trace contextRef="#ctx0" brushRef="#br0" timeOffset="-207796.99">20677 6873 84 0,'0'0'173'16,"0"0"59"-16,0 0 45 0,0 7 41 0,0-7 39 0,0 0 43 0,0 0 44 16,8 0 39-16,-8 0 39 0,0 0 37 0,0 0 30 0,0 0-55 0,0-7-109 0,0 2-80 15,0 5-62-15,6 0-35 0,-6-4-18 0,0-1-20 0,0 5-22 0,0-6-25 16,0 6-30-16,5-4-24 0,-5 4-24 0,0-5-16 0,0 5-17 0,0 0-16 16,0 0-16-16,0-4-23 0,0 4-21 0,0 0-33 0,0 0-35 0,0 0-42 15,0 0-50-15,0 0-50 0,0 0-54 0,0 0-114 0,0 0-142 0,0 0-57 16,0 0-19-16,0 4 7 0,0-4 16 0,-5 5 32 0,-1-5 35 0,6 0 47 0,-8-5 53 15,3 1 58-15,-3-1 61 0,-4-5 68 0,5 0 68 0</inkml:trace>
  <inkml:trace contextRef="#ctx0" brushRef="#br0" timeOffset="-205777.78">21096 6384 12 0,'0'0'82'0,"0"-4"39"16,-8 4 32-16,0-5 31 0,8 5 28 0,-5-5 29 0,-3 5 24 0,8-4 26 15,-5 4 22-15,5-6 23 0,-5 6 20 0,5 0-31 0,-9 0-64 0,9 0-39 16,0 0-28-16,-5-4-18 0,5 4-13 0,0 0-12 0,0 0-12 0,0 0-10 0,-7 0-11 15,7 0-8-15,0 0-9 0,0 0-7 0,0 0-8 0,0 0-4 0,0 0-6 16,0 0-6-16,0 0-7 0,0 0-7 0,0-5-10 0,0 5-9 0,0 0-6 16,7-4-10-16,-7 4-5 0,0-5-6 0,5 5-4 0,-5-7-3 0,9 7-2 15,-9 0-1-15,5-3-2 0,0 3-2 0,3-6 0 0,-3 6-1 0,3 0 1 0,0-5 0 16,-3 5 0-16,9 0 1 0,-9 0 0 0,2 5 1 0,6-5 1 16,-6 6-2-16,0-6 0 0,6 3 1 0,-8 9-2 0,1-8 1 0,7 5 0 0,-6 1 2 15,2 0-1-15,-9 0 0 0,5 0 2 0,1 4 3 0,-6 1 0 0,7 1 4 0,-7-2 3 16,0 0 0-16,0 0 2 0,-7 7 1 0,7-8 1 0,-6 2-1 0,6 0 4 15,-5 0-2-15,-4 4 3 0,2-10-3 0,2 6 1 0,-3 1-1 0,2-7-3 16,1 0 0-16,-3 6-2 0,-4-9 0 0,5 3-2 0,0 1 2 0,1-1-2 0,-1-4-1 16,2 1-2-16,-3-2 1 0,2 7 0 0,6-7 0 0,-5-4 0 0,-3 6 1 15,0-1-1-15,8-5 2 0,-5 0-1 0,5 0 3 0,0 0 1 0,0 0 3 16,0 0 3-16,0 0 2 0,0 0 3 0,0 0 7 0,0 0 1 0,0 0 0 16,0 0 0-16,0 0-1 0,0 0-1 0,0 0-2 0,0 0-2 0,0-5-1 15,5-1-5-15,-5 6-2 0,0-4-5 0,8 4-5 0,-8-6-5 0,8 6-3 16,-3-5-4-16,-5 5-2 0,6-4 2 0,2 4 1 0,-3 0 3 0,8 0 2 0,-6 0 2 15,0 0 2-15,5 0 1 0,-4 0 2 0,3 4 0 0,-3-4 1 0,4 5 0 16,-3 1 2-16,2-2-2 0,1 2-2 0,-3-1 2 0,-4-1-2 16,2 5-1-16,-1-3-2 0,-1 3 1 0,3 0 1 0,-8-3 0 0,0 4-1 0,0-1 5 0,0 0 3 15,0-3 1-15,0 3 3 0,-8 3 2 0,8-3 1 0,-5 0 1 0,-1-5 1 16,-1 7 0-16,2-7 1 0,-4 8-1 0,4-9-2 0,-8 8-3 0,8-7-1 16,-4 0-5-16,2 1-7 0,2 1-6 0,-9-6-7 0,9 4-6 15,-3-4-10-15,3 5-13 0,-2-5-13 0,0 0-14 0,0 0-15 0,7 0-19 0,-6 0-19 0,-1 0-21 16,2-5-24-16,-3 5-22 0,2 0-27 0,1-4-24 0,5 4-36 0,-8-6-36 0,0 6-48 15,8-5-47-15,-5 5-20 0,5 0-7 0,0-4 15 0,0 0 23 0,0-1 31 16,0-1 34-16,0-4 35 0,0 5 36 0,0-4 40 0,5-1 38 0,-5 1 45 0,8 0 48 16</inkml:trace>
  <inkml:trace contextRef="#ctx0" brushRef="#br0" timeOffset="-205493.45">21388 6531 51 0,'0'0'123'0,"0"0"39"0,6-4 32 0,-6-2 31 0,0 3 29 15,0 3 28-15,0 0 30 0,0-6 28 0,7 2 30 0,-7 4 26 0,0-5 29 16,0-1-45-16,0 2-90 0,0-2-43 0,0 1-25 0,0 1-9 0,0-1-5 16,0 1-5-16,0-2-10 0,0 2-10 0,0-1-12 0,0-1-13 0,6 3-10 0,-6-3-12 15,0 0-14-15,0 6-10 0,0-4-13 0,0 4-12 0,0 0-13 0,0-5-14 16,0 5-12-16,0-6-12 0,5 6-13 0,-5 0-6 0,0-4-9 0,0 1-7 16,8 3-5-16,-8-6-4 0,8 6-6 0,-8-5-2 0,5 1 0 0,2 4-3 15,-1-6 1-15,0 6 0 0,9-6 0 0,-10 2-5 0,1 4-10 0,2-5-13 0,5 0-15 16,-8 5-17-16,2-4-18 0,0 4-19 0,6-6-20 0,-13 6-19 0,7-4-20 15,-1 4-19-15,1 0-22 0,-1 0-36 0,-6 0-41 16,0 0-30-16,0 0-21 0,0 0-13 0,0 0-7 0,5 4-5 0,-5-4-2 0,-5 0 8 0,5 6 12 0,0-2 24 16,-6 1 26-16,-1 0 32 0,7-5 31 0,-6 4 41 0,-1 2 43 0,-1 0 37 15,3-6 32-15,-2 0 32 0,0 4 42 0</inkml:trace>
  <inkml:trace contextRef="#ctx0" brushRef="#br0" timeOffset="-204955.88">21472 6400 0 0,'0'0'21'0,"-5"0"34"0,-2 0 29 0,7-4 33 0,-8 4 42 0,2 0 36 16,6 0 36-16,-6-6 30 0,6 6 28 0,0 0 13 0,-7-6 5 0,7 6 7 15,-5 0 8-15,5 0-5 0,0-4-10 16,0 4-13-16,0 0-17 0,0 0-29 0,-8 0-35 0,8 0-24 0,0 0-23 0,0-5-11 0,0 5-8 0,0 0-6 15,0 0-7-15,0 0-3 0,0 0-2 0,0 0-6 0,0 0-4 0,0 0-4 0,0 0-4 16,0 0-5-16,0 0 0 0,0 0-8 0,0 0-5 0,0 0-11 0,-8-5-8 16,8 5-7-16,0 0-13 0,0-4-6 0,0 4-11 0,0 0-7 0,0 0-8 15,0 0-7-15,0 0-6 0,0 0-7 0,0 0-4 0,0 0-5 0,0 0 0 0,0 0 1 16,0 0 0-16,0 0-1 0,0 0 1 0,0 0 1 0,0-6 0 0,0 6 3 16,8 0 2-16,-8 0 0 15,8-4 1-15,-8 4 1 0,5 0 2 0,2 0 1 0,-1-5 3 0,0 5-1 0,2 0 2 0,4 0-2 0,-6 5 2 0,7-5-3 16,-5 4-1-16,4-4-1 0,-5 6-4 15,6-2 0-15,-6 6 0 0,6-6-1 0,-7 8-2 0,-1-8 1 0,3 7-2 0,0 2 0 16,-3-4 3-16,1 3 2 0,-6 2 0 0,7 0 3 0,-7-5 0 0,0 6 1 0,0 0 1 0,0 0 0 0,0-6 3 16,0 6 2-16,0-5 2 0,-7 1-1 0,7 2 2 0,-6-4-1 0,1 3-3 0,5-3-3 15,-8 1-1-15,-5-1-3 0,7-4-2 0,-1 5-5 16,1-5-4-16,-1-1-5 0,-1 2-3 0,-4 0-7 0,5-3-2 0,2 3-5 0,-3-2-1 0,3-4-2 16,-3 5-3-16,2-5 0 0,1 0 1 0,-2 0 4 0,-1 4 5 0,8-4 5 15,-6 0 7-15,6 0 6 0,-6 0 4 0,6-4 7 0,0 4 4 0,0 0 3 16,0 0 2-16,0 0 3 0,0 0 0 0,0 0 1 0,0-5-1 0,0 5-2 0,0-4 1 15,0 4 0-15,0 0-2 0,0-6-1 0,0 3-1 0,0 3-4 0,6-6-3 16,-6 6-2-16,6-6 0 0,-6 6 1 0,8-4 1 0,-8 4 1 0,7-5 2 0,-2 5 0 16,1-6 1-1,7 6-1-15,-5 0-2 0,-3 0 2 0,2 0 3 0,5 0 2 0,-4 0 1 0,5 0 2 0,0 0 1 0,-8 6-1 0,11-6-1 0,-11 5 2 16,8-1-3-16,-8 2 0 0,9 0-2 0,-7-3-1 0,-1 3-4 0,2 3 1 16,-8-5-1-16,6 1-1 0,1 5 0 0,-7 1-1 0,5-7 1 15,-5 7 1-15,0-3 0 0,0 3 3 0,0-7 0 0,0 7 2 0,0-8 2 0,-5 9 0 0,5-8 3 16,-7 5 0-16,7-3 3 0,-6-3-2 0,-2 8-1 0,2-7 2 0,-1 2-5 15,2 0-2-15,-4-2-6 16,4 1-10-16,-2-1-7 0,1 1-12 0,1-1-11 0,-3 2-16 0,0-6-14 0,3 5-14 0,-8-1-15 0,7-4-14 0,-1 0-13 0,-1 5-17 16,3-5-17-16,-2 0-15 0,0 0-19 0,2 0-23 0,-3 0-28 0,8 0-41 15,-5 0-47-15,-3 0-49 0,8 0-49 0,-6-5-23 0,6 5-14 0,0 0 10 0,-5-4 20 16,5 4 28-16,0 0 30 0,0-11 37 0,0 7 37 0,0-1 43 0,0-4 46 0,0 5 54 16,0-8 55-16</inkml:trace>
  <inkml:trace contextRef="#ctx0" brushRef="#br0" timeOffset="-204593.17">21824 6536 0 0,'7'-5'4'0,"-2"5"113"0,11-4 70 0,-11 4 48 0,1-6 40 0,1-3 37 16,-2 5 35-16,-5-1 39 0,9-5 39 0,-9-1 38 0,0 7 37 16,5-5 33-16,-5-1 31 0,0 5-74 0,7-1-136 0,-7 3-67 0,0-3-36 0,0 0-19 15,6 2-10-15,-6 4-17 0,0 0-15 0,0 0-21 0,0 0-26 0,0 0-23 16,0 0-21-16,0 0-20 0,0 0-19 0,0 0-16 0,0 0-16 0,0 0-10 15,0 0-12-15,-6 4-7 0,6-4-9 0,-7 6-4 0,7 0-1 0,-5 3-3 0,5-4-1 16,-9 9 3-16,4-5-2 0,-2 2 3 0,7 4 2 0,-6-2-2 0,1-3-3 16,-4 4-7-16,2 2-11 0,2-1-8 0,-2-1-13 0,0-4-8 0,2 5-11 15,5 0-6-15,-8-6-7 0,1 6-1 0,2-5-3 0,-2-1 0 0,7 1 1 0,-7-5 4 16,7 4 8-16,-5-3 10 0,5-2 9 0,-8 7 10 0,8-7 11 0,0-4 11 16,-5 6 8-16,5-1 6 0,0-5 6 0,0 4 3 0,0-4 0 0,0 0 1 15,0 0-2-15,0 0-1 0,0 0 0 0,0 0 3 0,0 0 6 0,0 0 11 16,0 0 12-16,5 0 14 0,-5 4 11 0,8-4 11 0,-8-4 6 0,5 4 7 0,2 0 4 15,5-4 3-15,-5 4 4 0,1-5 2 0,4-1 0 0,0 2-2 0,4-2-6 0,-5 1-12 16,1 1-13-16,2-2-12 0,4-3-12 0,-2 4-17 0,-5 1-14 0,2-2-18 16,2 3-23-16,-4-3-20 0,2 0-22 0,0 2-23 0,-5-1-23 15,-2-1-22-15,-1 2-25 0,2 4-26 0,1-5-26 0,-8 1-47 0,6 4-61 0,-6 0-71 16,0 0-75-16,-6-5-25 0,6 1 6 0,0-2 19 0,-8 0 30 0,1 3 33 0,2-9 37 16,-1 8 37-16,-2-1 39 0,3 0 42 0,-3-3 42 0,-5 2 55 0,7 1 63 0</inkml:trace>
  <inkml:trace contextRef="#ctx0" brushRef="#br0" timeOffset="-204386.73">21947 6542 0 0,'0'-11'4'0,"-6"7"83"0,-1-2 63 0,1-3 50 16,6 5 45-16,-5-1 46 0,-3-5 43 0,8 4 41 0,-8-3 41 0,8 4 39 15,-5-5 36-15,5 6 32 0,-6-1 25 0,6-4-50 0,-7 3-89 0,7 0-60 16,0 6-41-16,0 0-34 0,0-4-32 0,0 4-31 0,0 0-32 0,0 0-30 0,0 0-30 16,0 0-21-16,0 0-24 0,0 0-16 0,0 0-13 0,0 4-11 0,0 2-9 15,0 3-1-15,7 2-4 0,-7-1 3 0,0 3 1 0,6 2 4 0,-6 6 4 0,0-8 2 16,5 7 4-16,-5 1 3 0,0-3-1 0,0 1-3 0,0 2-5 0,0-2-6 16,0 2-6-16,0 1-14 0,0-2-14 0,0 1-18 0,0-2-16 0,0-4-21 15,0 4-15-15,0-1-23 0,0-3-21 0,0 1-29 0,0-2-30 16,0 1-32-16,0-6-32 0,0 7-35 0,0-3-39 0,0-2-63 0,0 4-80 0,0-5-45 15,0-1-35-15,0 0 4 0,0-3 20 0,0-6 30 0,0 4 36 0,0-4 41 0,0 0 45 0,0 0 45 16,0 0 47-16,0 0 49 0,8-4 51 0,-8-6 68 0,0 5 85 0</inkml:trace>
  <inkml:trace contextRef="#ctx0" brushRef="#br0" timeOffset="-204166.28">22046 6585 0 0,'0'-9'4'0,"6"5"112"16,-6-2 69-16,5 1 52 0,-5-5 41 0,0 4 42 0,0-3 36 0,0 4 36 15,8 1 38-15,-8-2 33 0,0 3 36 0,0-3 31 0,8-3 31 0,-8 3-75 16,5 2-138-16,-5-7-67 0,0 7-35 0,6-5-23 0,1-1-20 0,-7 5-13 0,5-1-17 16,-5-3-18-16,9 3-21 0,-9 2-17 0,7-7-18 0,-2 7-16 0,1 1-17 15,-6-3-12-15,6 1-11 0,1 1-10 0,6-2-12 0,-6 0-8 0,0 2-9 16,-2 4-8-16,10-5-9 0,-10 5-12 0,9 0-21 0,-9 0-20 0,3 0-26 16,5 0-28-16,-7 0-27 0,1 0-36 0,-1 0-33 0,2 5-41 0,-3-1-42 0,-5 2-80 15,7 0-92-15,-7-2-56 0,0 7-34 16,0-8 5-16,0 1 21 0,-7 7 35 0,2-7 39 0,5 2 43 0,-8-6 45 0,2 6 49 15,-7-6 49-15,6 0 53 0,-7 0 54 0,9-6 73 0,-2 6 85 0</inkml:trace>
  <inkml:trace contextRef="#ctx0" brushRef="#br0" timeOffset="-203769.56">22096 6445 0 0,'-5'0'14'0,"5"0"129"15,-7 0 69-15,7 0 52 0,-6 0 39 0,6-6 38 0,0 0 40 0,-5 6 38 0,5-4 35 16,0 4 34-16,-8-5 29 0,8 5 26 0,0-6 25 0,0 6-96 0,0 0-162 16,0 0-81-16,0 0-36 0,0 0-25 0,0 0-15 0,0 0-21 0,0 0-23 0,0 0-24 15,0 0-20-15,0 0-15 0,0 0-10 0,8 6-6 0,-8-1-6 0,0-1-5 16,5 2-5-16,-5 3-4 0,0 2-3 0,6-1-2 0,-6-1-2 0,0 6 2 15,7 0 4-15,-7-2 2 0,5 2-2 0,-5 0 1 16,0 0 0-16,9-1-5 0,-9-4-1 0,0 6-1 0,0-1-4 0,7-6-1 0,-7 0-1 0,0 6-1 16,5-5 1-16,-5-4 0 0,0 3 2 0,0-5 1 15,6 1-2-15,-6-1 2 0,0 1 1 0,0-5 1 0,0 0 2 0,0 0 3 0,0 0 0 0,0 0 5 0,0 0 2 16,0 0 3-16,0 0 3 0,0 0 5 0,0 0 2 0,0 0 3 0,0 0 0 0,0 0 0 16,0 0-2-16,0 0 0 0,0 0-5 0,0 0-1 0,0 0-3 0,0-5-7 31,6 1-2-31,-6-1-4 0,0 5-7 0,7-4-3 0,-7-2-7 0,8 3-3 0,-8-3-1 0,5 6-1 15,2-6 1-15,-7 6 0 0,7-4-1 0,-2-1 2 0,3 5 1 0,4-6 3 0,-5 6 1 0,0 0 3 0,-2 0 4 0,9 0 3 16,-1 0 1-16,-6 0 3 0,7 0 0 0,-2 6 2 16,-6-6 1-16,8 5-1 0,-2-1-2 0,-4 2 0 0,3 0 0 0,-3-3-2 15,-3 3 1-15,9-2-2 0,-7 5 1 0,-1-4-2 0,-6 5-1 0,7-5 1 0,-2 5 0 0,-5 1 1 0,0-7 3 0,8 5 4 16,-8 1 3-16,0-5 2 0,-8 4 5 0,8-3 0 0,-5 4 4 0,5-5 1 16,-7 5 0-16,-6-7 0 15,6 3 3-15,0-1-2 0,-6-1-2 0,7 2-9 0,-7 0-10 0,1-2-17 0,-2-4-19 0,8 5-25 0,-6-5-26 16,-2 0-41-16,1 0-49 0,0 0-67 0,0 0-77 0,-6 0-120 0,4 0-136 0,3 0-55 15,0 0-17-15,-9 0 9 0,10-5 23 0,-10 5 32 0,8-4 39 0,-8 4 45 0,10-12 47 16,-2 8 60-16,-7-1 63 0,6-4 76 0,1-1 80 0</inkml:trace>
  <inkml:trace contextRef="#ctx0" brushRef="#br0" timeOffset="-191144.8">9254 14190 2 0,'0'0'76'16,"0"0"50"-16,0 0 39 0,0 0 33 0,-7 0 27 0,7-4 22 0,0 4 22 16,0 0 20-16,0-5 22 0,0 5 21 0,-5-4 20 0,5-1-18 0,0 5-47 15,0-7-44-15,0 4-45 0,0-3-26 0,0 6-19 0,0-5-10 0,0 5-5 0,0 0-3 16,0-4-1-16,0 4-3 0,0-6-3 0,0 6-7 0,0 0-5 0,0-3-8 16,0 3-6-16,0 0-7 0,0 0-9 0,0 0-7 0,0-6-8 0,0 6-9 15,0 0-7-15,0 0-9 16,0 0-10-16,0 0-8 0,0 0-7 0,0 0-10 0,0 0-8 0,0 0-8 0,0 0-7 0,0 0-9 0,0 0-6 0,0 0-5 0,0 0-4 15,0 0-1-15,0 0 3 0,0 0 1 16,0 0 7-16,0 6 4 0,0-3 3 0,0 3 6 0,0-2 3 16,0 7 4-16,0-8 5 0,0 9 5 0,0-3 3 0,0 1 3 0,0-1 3 0,0 0 0 15,0 7-1-15,0-5-3 0,0-4-2 0,0 8-1 0,0-3-4 0,0-3 0 0,0 6-2 0,0-6 0 16,0 0-2-16,5 1 0 0,-5 1-3 0,0-1-1 0,0-1-1 0,0 0 0 0,7-3-2 0,-7 3-2 16,0-3-4-16,0 3-8 0,7-3-9 0,-7-2-11 15,0 0-9-15,0 1-11 0,5-5-11 0,-5 5-11 0,0-5-11 0,0 0-10 0,0 0-6 0,0 0-7 16,0 0-10-16,0 0-14 0,0 0-22 0,0 0-32 0,0 0-37 15,0 0-55-15,8-5-62 0,-8 5-18 0,0-9-3 0,0 5 14 0,0-2 17 0,0-3 22 16,0 3 20-16,-8-3 22 0,8 3 26 0,-5-3 33 0,5 0 37 0,-7 3 48 0,0-3 54 0</inkml:trace>
  <inkml:trace contextRef="#ctx0" brushRef="#br0" timeOffset="-190750.18">9189 14196 58 0,'0'0'130'0,"0"-6"40"0,0 6 28 0,0 0 26 0,0-4 24 0,0 4 22 15,6 0 25-15,-6-5 22 0,0 5 25 0,0 0 22 0,0 0 23 0,0-4-51 0,0 4-94 0,0-12-52 0,0 12-28 0,0-3-11 0,0-3-4 0,0 6-6 16,0-5-2 0,0 1-6-16,0 4-8 0,0-6-7 0,8 3-9 0,-8 3-9 0,0 0-9 15,0-6-8-15,0 2-7 0,0-1-7 0,5 5-5 0,-5-6-9 0,0 6-5 16,7 0-6-16,-7-4-2 0,0 4-5 0,6 0-3 0,2-6-2 0,-8 6-3 16,6 0-2-16,-6 0-1 0,7 0-2 0,-2 0-3 0,2 0 0 0,0 0-3 15,-2 0-1-15,3 0-1 0,5 0-2 0,-5 6 1 0,-3-6-4 0,0 4-1 0,9-4-2 16,-7 6-2-16,-1-1-4 0,1-1-1 0,7 2-1 0,-9-3-1 0,3 3-2 15,-3-2-1-15,0 1-2 0,4 4 1 0,-4-2-1 0,2-2 1 0,1-1 0 16,-8 5 2-16,6-3 0 0,-6-2 1 0,6 6-1 0,-6-6 3 0,7 8 2 0,-7-3 0 16,0-3 0-16,5 1 1 0,-5-1 1 0,0 3-1 0,0 3 1 0,0-9-1 15,0 8 2-15,0-7-1 0,0 6 2 0,-5-5 0 0,5 4 0 0,0-3 1 16,0 4 2-16,-7-5-2 0,7-1 3 0,-6 5-2 0,6-3 2 0,-6-2-3 0,6 1 2 16,-8 1-3-16,1-3 0 0,2 3-2 0,-4 0-6 0,4-2-5 0,0 1-5 15,-3 1-8-15,3-6-4 0,-3 4-7 0,2 0-8 0,-1-4-9 0,1 5-7 16,-1-5-10-16,1 0-9 0,-2 0-11 0,3 0-14 0,0 5-11 0,-3-5-13 15,2 0-14-15,6 0-14 0,-7 0-15 0,-1 0-35 0,8 0-43 0,-5 0-53 0,5-5-50 16,0 5-37-16,-7 0-27 0,7 0-1 0,0 0 14 0,-7-5 21 0,7 5 26 16,0 0 31-16,-5-4 29 0,5 4 36 0,0-4 33 0,0 4 48 0,0-6 51 0,0 1 55 15,5 1 65-15</inkml:trace>
  <inkml:trace contextRef="#ctx0" brushRef="#br0" timeOffset="-190528.68">9547 14165 0 0,'0'-3'11'0,"0"3"127"0,8 0 75 0,-8 0 55 16,0 0 42-16,0-6 42 0,0 1 36 0,5 1 36 0,-5 4 35 0,0 0 35 15,0-6 30-15,0 3 29 0,0-3 26 0,0 2-91 0,0-1-158 0,0 5-82 0,7-6-42 16,-7 6-28-16,0 0-15 0,0 0-18 0,0 0-16 0,0 0-17 0,0 0-20 16,0-4-16-16,0 4-16 0,0 0-13 0,0 0-12 0,0 0-14 0,0 0-16 15,0 0-24-15,0 0-29 0,0 0-27 0,-7 0-26 0,7 0-26 0,0 4-27 0,-5-4-28 16,5 6-26-16,0-1-29 0,0-1-29 0,-8 2-53 0,8-3-61 0,0 3-66 15,0 3-63-15,0-3-11 0,0 4 17 0,0-1 26 0,0-4 34 0,0 5 37 0,0-1 39 16,0 0 41-16,8-3 41 0,-8 4 43 0,0 1 46 0,0-8 57 0,5 1 67 0</inkml:trace>
  <inkml:trace contextRef="#ctx0" brushRef="#br0" timeOffset="-190353.98">9574 14327 0 0,'5'6'7'0,"-5"-6"122"0,0 5 80 0,0-5 63 16,0 0 52-16,0 0 49 0,0 0 45 0,0 0 44 0,0 0 44 0,0 0 38 15,0 0 35-15,0 0 32 0,0 0 24 0,0 0-86 0,0-5-152 0,0 5-89 16,8 0-58-16,-8 0-38 0,0-6-33 0,0 6-28 0,0-4-24 0,0 4-27 0,0 0-27 15,0 0-21-15,0 0-15 0,0 0-11 0,0 0-10 0,0 0-8 0,0 0-11 16,0 0-9-16,0 0-18 0,0 0-21 0,0 0-29 0,0 0-36 0,0 0-39 16,0 0-43-16,0 0-41 0,0 0-70 0,0 0-79 0,0 0-89 0,0 4-86 0,0 2-34 15,0-1 1-15,0-1 15 0,0 2 26 0,-8-3 39 0,8 3 47 0,-5-2 51 16,-2 1 57-16,0-5 56 0,2 0 58 0,-3 6 72 0,-4-6 73 0</inkml:trace>
  <inkml:trace contextRef="#ctx0" brushRef="#br0" timeOffset="-186104.85">9834 14079 0 0,'0'0'1'0,"0"-5"65"0,5 0 44 0,-5 1 34 16,0 4 32-16,0-7 30 0,9 2 31 0,-9 1 27 0,0-1 24 0,0-1 24 15,0 2 20-15,0-1 4 0,0 1-3 0,0-1-33 0,5 5-49 0,-5 0-29 0,0-4-21 16,0-2-17-16,0 6-15 0,0-6-16 0,0 6-16 0,0 0-10 16,0 0-10-16,0 0-6 0,0 0-5 0,0-4-9 0,0 4-6 0,0 0-10 0,0 0-12 15,0 0-12-15,0 0-10 0,0 0-9 0,0 0-9 0,0 0-7 0,0 0-8 0,0 0-6 16,0 0-6-16,0 4-2 0,0-4-1 0,-5 6 2 0,5 0 3 0,0-2 1 16,0 5 3-16,0-4 3 0,0 5 2 0,0-1 2 0,0 7 6 0,0-2 3 15,-9 1 3-15,9 0 3 0,0 4 2 0,0-4-2 0,0 3-4 0,0 3-3 16,0-2-5-16,-5 2-4 0,5-3-5 0,0 1-1 0,0 2-3 0,0-2-3 0,0 1-2 15,0-1-1-15,0 0-2 0,0-5-2 0,5 7-1 0,-5-7-5 0,0 0-12 16,0 1-14-16,0 1-18 0,9-7-20 0,-9 6-22 0,0-6-21 0,0-3-22 0,5 3-25 16,-5 1-29-16,0-5-46 0,0 4-49 0,0-3-66 0,0-6-70 0,0 4-18 15,0-4 3-15,0 0 20 0,0 5 27 0,0-5 33 0,0 0 32 0,0 0 37 16,-5-5 33-16,5 1 40 0,-9-2 41 0,9-3 50 0,0 0 58 0</inkml:trace>
  <inkml:trace contextRef="#ctx0" brushRef="#br0" timeOffset="-185535.7">9977 14190 0 0,'0'0'28'0,"0"0"56"0,0 0 35 16,0 0 32-16,0 0 33 0,0 0 28 0,-6 0 27 0,6-4 26 0,0 4 21 0,0 0 21 15,-7-5 20-15,7 5-16 0,0-4-36 0,0-1-33 0,-6 5-38 0,6-7-26 16,0 4-24-16,-7-3-19 0,7 1-20 0,0 1-15 0,0-2-8 0,0 3-11 15,-6-3-7-15,6 2-3 0,0-1-1 0,0-1 3 0,-7 2 3 0,7-2 2 16,0 1 4-16,0 1-2 0,0-1 0 0,0-1-1 0,0 2-1 0,0 0-3 0,0-1-3 16,0 0-4-16,0 5-3 0,0-4-6 0,7-3-5 0,-7 2-6 15,0 5-7-15,0-4-3 0,6-1-5 0,-6-1-3 0,7 2-4 0,-1 4-1 0,-6-5-2 16,7 1-4-16,-1-1-3 0,-1 5-3 0,11 0 2 0,-11-4-2 0,3 4 0 16,2-6-1-16,-1 6-1 0,-4 0-3 0,8 6-1 0,-5-6-2 0,-2 4-3 15,6-4 0-15,-4 5-4 0,-2-1 2 0,1 1 0 16,-1-1 0-16,-6 7 2 0,5-7-1 0,2 1 0 0,-7 6-1 0,9-1 1 0,-9-2 2 0,0-2-1 0,0 3 2 15,0 2-1-15,0-1 2 0,0-1 1 16,0 0 0-16,-9 1 1 0,2 4-2 0,7-2-3 0,-5-3-3 0,-1 1-4 0,-1-1-2 0,1 0-2 0,-2 7-3 0,3-5-3 16,-2-4-1-16,-7-1-2 0,8 3-3 0,-1 3 1 0,2-9-3 0,-4 3 0 15,4 3 0-15,5-3 2 0,-5-2 4 0,5 1 4 16,-8-1 6-16,8-4 2 0,-5 5 4 0,5-5 6 0,0 0 0 0,0 0 6 0,0 0 5 16,0 0 4-16,0 0 5 0,0 0 6 0,0 0 0 0,0 0 1 0,0 0-1 0,0 0-3 0,0 0-3 15,5 0-6-15,3-5-2 0,-8 5-5 0,0 0-1 0,5 0-2 0,-5-4-4 16,5 4-3-16,4 0-4 0,-4 0-4 0,-5 0-2 0,7 0-2 15,7 4 3-15,-8-4-2 0,1 0 3 0,-2 5 2 0,3 1 1 16,5-2 2-16,-7 2 1 0,-1-1 0 0,2-1-1 16,2 2 0-16,-4 3-2 0,-5-5 2 0,5 7 1 0,3-8 1 0,-8 9 4 0,5-8 1 0,-5 7 2 0,0-3 2 0,0-3 2 0,0 4 1 15,0 3 0 1,0-9 3-16,0 9 0 0,-5-3-2 0,5-5-1 0,-8 5-4 0,3-3-8 0,5 3-7 16,-5-3-10-16,-4 3-6 0,2-3-15 0,2-2-12 0,-1 1-16 0,-1-1-17 0,1 1-18 0,-2 1-21 0,3-2-18 0,-2-4-20 0,7 5-25 15,-6-5-24-15,-2 6-49 0,2-6-57 0,-1 0-55 0,7 0-51 0,0 0-12 16,-5 0 9-16,5 0 19 15,-9-6 26-15,9 6 30 0,0 0 31 0,0-5 32 0,0 5 34 0,0-10 40 0,0 5 42 0,9-4 56 0,-9 5 70 0</inkml:trace>
  <inkml:trace contextRef="#ctx0" brushRef="#br0" timeOffset="-185021.11">10290 14177 97 0,'0'-5'166'0,"0"5"47"0,0-7 39 0,0 4 41 0,0-3 41 0,-7 1 39 0,7 1 37 15,0-2 34 1,0 3 31-16,-6-3 25 0,6 2 27 0,0-1-71 0,0 5-125 0,-5-6-66 0,5 6-37 0,0 0-26 0,0-4-19 0,0 4-24 0,-9 0-29 15,9 0-25-15,0 0-26 0,0 0-19 16,0 0-16-16,-7-6-15 0,7 6-14 0,0 0-14 0,0 0-12 0,0 0-10 0,0 6-8 0,-5-6-8 0,5 0-4 0,0 4-3 31,0-4-3-31,-6 6 0 0,6-1 0 0,0-1 1 0,0 2 2 0,0-6 3 16,0 3 5-16,0 7 2 0,0-10 4 0,0 11 4 0,0-8 2 0,0 4 3 0,6-2 5 16,-6 4 1-16,0-5 5 0,5 2 1 0,-5-2 3 0,7 6 0 0,-7-6 1 0,9 2 2 15,-4 4-1-15,-5-5 3 0,6 1 1 0,1 1 1 0,-2-1 0 0,4 3 1 16,-9-3-2-16,7 3 1 0,-2-3 0 0,1 3-1 0,-6 1 1 0,5-1 0 15,3-4 1-15,-8 5-1 0,8 1 1 0,-8-1 2 0,0-1-1 0,5 0 1 16,-5 0 1-16,0 3 1 0,7-3 2 0,-7-3 0 0,0 2 2 0,0 2 0 0,0 0 2 16,0-4 0-16,0 3 0 0,-7-3-2 0,7 3 0 0,0-5 0 0,0 1-3 15,-5-1-2-15,5 2-1 0,0-1-4 0,-8-1-2 0,8-4-5 0,-8 6-3 16,8-6-4-16,-5 6-3 0,5-6-1 0,-6 0 0 0,6 0-1 0,-5 0 1 16,5 0 0-16,-7 0 1 0,-2 0 1 0,9 0 0 0,0-6 4 0,-5 6 0 0,5-6 2 15,-7 6 2-15,7-4 4 0,0-1-1 0,0-1 1 0,-6 2 1 0,6-1-1 16,0 1 1-16,0-5 1 0,0 3 2 0,0-3 2 0,0-3 2 0,0 3 3 15,0 0 3-15,0-1 3 0,0 1 4 0,6-6 2 0,-6 4 6 0,0-2 2 16,7-2 3-16,-2-1 5 0,-5 2 6 0,9 0 6 0,-9 0 2 0,7-2 6 0,-2 1 4 16,-5 1 4-16,6-2 2 0,-1 7 6 0,-5-6 2 0,8 6 0 0,-8-7 2 15,0 7-1-15,0 0-1 0,0 0-3 0,0-1-5 0,0-1-8 16,0 7-6-16,0-7-6 0,0 7-9 0,-8-7-7 0,8 7-9 0,-5 0-9 0,5-1-7 0,-6 0-10 16,6 5-14-16,-5-4-11 0,5 4-17 0,-7-7-14 0,-2 7-15 0,9 0-15 15,0 0-9-15,-5 7-22 0,5-7-24 0,-7 4-28 0,1 1-23 0,6 0-37 16,-5-1-39-16,5 0-58 0,-9 7-69 0,2-7-50 0,7 7-38 0,-5-1-3 0,5-1 16 15,0 0 21-15,-6 1 25 0,6-5 38 0,0 4 40 0,0-2 42 16,0 2 41-16,0-4 49 0,6-5 51 0,-6 4 63 0,5 2 78 0</inkml:trace>
  <inkml:trace contextRef="#ctx0" brushRef="#br0" timeOffset="-184837.51">10516 14259 24 0,'0'4'137'0,"0"-4"72"0,0 0 56 0,0 6 50 15,0-6 40-15,0 0 38 0,0 0 36 0,0 0 32 0,0 0 30 0,9 0 28 0,-9 0 23 0,0-6-35 0,0 6-72 16,7 0-92-16,-7 0-103 0,0-4-64 0,0 4-41 0,0 0-29 0,0-5-25 16,0 5-22-16,0 0-24 0,0 0-27 0,0 0-33 0,0-6-31 0,0 6-35 15,0 0-39-15,0 0-36 0,0 0-66 0,0 0-71 0,0 0-89 0,0 0-85 0,0 0-32 16,0 0-7-16,-7 0 12 0,7 0 20 0,-9 0 30 0,9 0 34 0,-5 0 42 16,0 0 45-16,-3 0 48 0,3 0 51 0,5-4 66 0,-8 4 70 0</inkml:trace>
  <inkml:trace contextRef="#ctx0" brushRef="#br0" timeOffset="-184371.75">10707 14151 91 0,'0'0'159'0,"0"-4"45"16,0-2 38-16,0 3 35 0,-7-7 34 15,0 5 33-15,7-1 29 0,-6 2 26 0,6-7 24 0,-7 7 18 0,7-1 20 0,-5-1-72 0,-3 6-126 0,8-4-65 16,0 4-38-16,-6-4-24 0,6 4-20 0,-5-5-20 0,5 5-20 0,0 0-19 15,0 0-17-15,-8 0-13 0,8 0-11 0,0 0-5 0,0 0-7 0,0 0-2 16,0 0-5-16,0 0-3 0,0 0 1 0,-7 0 0 0,7 0 2 0,0 0 5 16,0 0 1-16,0 0 9 0,0 0 6 0,0 0 4 0,0 0 9 0,0 0 3 0,0 0 3 15,0 0 3-15,0 0 6 0,7 0 6 16,-7-5 6-16,8 5 4 0,-8 0 5 0,5-4 5 0,-5 4-1 0,6 0 0 0,2-7-1 0,-3 2-3 0,2 5-1 16,-1-4-1-16,8-1-3 0,-7 5-1 0,-2-6-3 0,8 2-6 0,-7-1-8 0,2 5-7 15,4-4-6-15,-3 4-7 0,-4-5-6 0,1 5-3 0,-6 0-4 0,7 0-2 16,-2 0-5-16,-5 0-2 0,0 0-2 0,9 0-2 0,-9 0-2 0,0 0-1 0,0 5-1 15,5-1 0-15,-5 1 1 0,0-1 0 0,0 2 0 0,0-1 2 0,0 4 2 16,0-2 1-16,-5 2 0 0,5 0 2 16,0 6 3-16,0-6 0 0,-9 7 2 0,9-1-2 0,-5-2 1 0,5 1-3 0,-7 7 1 0,7-7-3 0,-6 6 1 15,1 1-2-15,5-3-2 0,-9 1 1 0,9 2 0 0,-7-3-2 0,2 3 1 16,5-2-1-16,-8 5 1 0,8-3 1 0,-6-3-2 0,6 1 1 0,0 2-2 0,0-8-1 16,-5 8 1-16,5-2-2 0,0-5-1 0,0 1-11 0,0 6-11 0,0-8-16 15,0-3-14-15,0 4-18 0,0-2-17 0,0-3-23 0,0 1-25 0,0-1-26 0,0-3-23 16,5-3-27-16,-5 3-21 0,0 0-34 0,0-6-39 0,0 0-36 0,0 0-38 15,0 0-30-15,0 0-28 0,0 0 3 0,0-6 18 0,0 0 30 0,0 3 36 0,0-3 35 16,0-3 37-16,0-1 37 0,0 1 36 16,0-3 43-16,0 3 45 0,0 0 47 0,0-2 64 0</inkml:trace>
  <inkml:trace contextRef="#ctx0" brushRef="#br0" timeOffset="-184207.72">10700 14455 0 0,'0'-4'72'0,"-7"-2"68"0,7 6 48 0,-6-6 42 0,6 3 40 0,-7 3 38 16,7-6 39-16,-5 6 33 0,5 0 35 0,-8-6 30 0,8 6 29 0,0 0-13 15,0 0-34-15,0 0-62 0,0 0-77 0,0 0-47 16,0 0-27-16,0 0-24 0,0 0-24 0,0 0-22 0,0 0-24 0,0 0-19 0,0 0-17 0,0 0-15 0,0 0-14 15,0 0-10-15,0-4-8 0,0 4-7 0,0 0-5 0,8 0-6 0,-8-5 2 16,0 5-1-16,5 0-2 16,2 0-1-16,-1 0 1 0,-6 0-4 0,14-5 1 0,-7 5-3 0,6 0-1 0,-8-4-13 0,9 4-16 15,-2-4-33-15,2-2-34 0,-1 6-45 0,-8-5-50 0,9 1-100 0,-1-2-115 0,0 0-78 0,-5 3-51 0,4-3-16 16,-5 1 3-16,-2-5 13 0,2 7 21 0,1-7 32 0,-3-1 39 16,2 1 49-16,-7-4 53 0,7 4 59 0,-7-5 60 0,0 0 85 0,5 0 96 0</inkml:trace>
  <inkml:trace contextRef="#ctx0" brushRef="#br0" timeOffset="-183797.72">10999 14128 0 0,'7'0'8'0,"-1"-5"124"0,-6 5 77 0,8-6 60 0,-8 6 52 0,0-4 46 0,0-2 45 15,7 1 41 1,-7-4 41-16,0 3 36 0,0 2 34 0,0-5 31 0,0 4 26 0,0 5-88 0,-7-4-153 0,7 4-88 0,0-7-52 0,0 2-35 0,0 5-29 16,0 0-23-16,0 0-26 0,0-4-19 0,0 4-25 0,0 0-16 0,-8 0-19 0,8 0-11 15,0 0-15-15,0 0-10 0,0 0-12 0,-6 4-7 0,6-4-9 0,0 0-4 16,-7 5-5-16,7 2-2 0,0-3-5 0,-6 6-1 0,6-6-1 0,-5 6 0 15,-3-1 1-15,8 2 3 0,-8-1 4 0,8-1 0 0,0 6 6 0,-5-6 3 16,5 0 2-16,-6 7-2 0,6-7 4 0,0 6 0 16,0-6-1-16,0 7 3 0,-7-2 1 0,7-4 0 0,0 5 1 0,0 0 2 0,0-6 2 0,0 6-4 0,0 0-1 31,0 0-4-31,0-5-2 0,0 3-4 0,0 1-1 0,0 2-3 0,0-1-2 16,0-6-5-16,0 6-7 0,0 0-5 0,0 0-8 0,0-6-6 0,0 6-7 15,0-5-6-15,0-1-1 0,0 1 0 0,0-1 0 0,7 2 2 0,-7-2 1 0,0-3 0 16,0 4 4-16,6-5 5 0,-6-1 4 0,5 0 10 0,-5 1 6 0,8-5 12 15,0 0 9-15,-8 6 7 0,5-6 10 0,1 0 7 0,1 0 6 0,-1-6 7 16,-6 6 7-16,8 0 9 0,-1-5 10 0,-7 1 10 0,5 4 8 0,1-4 8 16,-6-1 6-16,0-1 3 0,0 2 1 0,8-2 0 0,-8 1-2 0,0-5-1 0,0 5-3 15,0-4-5-15,-8 5-6 0,8-5-8 0,0-3-15 0,-6 3-16 0,6-1-16 16,-5 5-15-16,5-4-15 0,-7-1-12 0,-1 4-12 0,8-3-12 0,-6 3-13 0,-1 2-15 16,7-1-14-16,-6 0-16 0,6 1-20 0,-5 4-21 0,-3 0-18 0,8-4-24 15,-8 8-19-15,8-4-42 0,-5 0-49 0,-1 4-74 0,-1 1-77 0,7 0-27 16,-5-1 3-16,-4 2 16 0,9 0 24 0,-7-3 32 0,2 3 33 0,5 0 38 0,-6-2 40 15,6 1 41-15,0-5 44 0,0 0 55 0,0 0 61 0</inkml:trace>
  <inkml:trace contextRef="#ctx0" brushRef="#br0" timeOffset="-183608.55">11111 14415 0 0,'11'0'1'0,"-3"0"108"16,0 0 78-16,-8-5 59 0,5 5 49 0,1-4 46 0,-6 0 45 0,0-2 46 15,7 6 41-15,-7-5 41 0,0 1 35 0,0-2 30 0,0 0 26 0,0 6-78 0,0-3-137 16,0 3-85-16,0 0-56 0,5-6-43 0,-5 6-30 0,0-5-28 15,0 5-30-15,0 0-30 0,0 0-28 0,0 0-27 0,0 0-24 0,0 0-28 0,0 0-27 16,0 0-33-16,0 0-30 0,0 0-37 0,0 0-36 0,0 0-35 0,0 0-27 16,-5 5-48-16,5-5-56 0,-7 6-79 0,7-6-89 0,-6 3-30 0,1-3 1 15,-3 6 21-15,0-6 35 0,8 6 39 0,-5-6 44 0,-8 0 46 0,13 0 49 0,-6 0 45 16,-1-6 45-16,-1 6 55 0,8-6 63 0</inkml:trace>
  <inkml:trace contextRef="#ctx0" brushRef="#br0" timeOffset="-183040.64">11449 14235 14 0,'7'-5'102'0,"-1"5"52"0,-1-4 39 0,3-2 33 0,0 0 27 0,3 2 32 0,-11-1 31 15,7-4 33-15,-1 3 32 0,1 2 30 0,1-1 31 0,-3 1-23 0,1-1-55 16,-6-2-54-16,8 4-53 0,-8-3-24 0,0 6-10 0,0 0-6 0,5-5-3 0,-5 5-12 16,0 0-16-16,0 0-16 0,0 0-19 0,0 0-16 0,0 0-15 0,0 0-15 15,0 0-13-15,0 0-16 0,0 0-15 0,0 0-15 0,-5 0-14 0,5 0-11 16,0 0-12-16,0 5-7 0,0-5-4 0,0 0-6 0,0 6 1 15,-8-3-3-15,8-3 0 0,0 7 1 0,-6-2 3 0,6-1 0 0,-5 1 1 0,5-1 1 0,-8 2 3 16,8-2 1-16,-7 1 2 0,1 0 2 0,-1-1 1 0,7 2-1 0,-6 0-2 16,1-2 1-16,-3 1-3 0,0 1 1 0,3-6-2 0,-1 3 1 15,-1-3-4-15,2 0 0 0,-4 0-1 0,4 0-1 0,-2 0-2 0,1 0-2 0,-2 0 0 0,2-3-1 16,-1 3-2-16,2-6 3 0,-2 1-2 0,7 5-1 0,-7-4 2 0,2-2-1 16,-3 0-2-16,1 2 3 0,7-1-2 0,-5 0-1 0,-4 1 2 0,9-2 1 15,0 2 0-15,-5-1 1 0,5 1-1 0,0-1-2 0,0-2-3 16,-5 4 0-16,5-3-2 0,0 1-1 0,0 1 0 0,5-2-2 15,-5 3 0-15,0-3 0 0,0 2-1 0,0-1 0 0,5-1 0 0,-5 6 1 0,9-4 4 0,-9-2 3 0,5 1 4 16,2 5 4-16,-7-4 5 0,8-1 2 0,4 5 5 0,-5 0 4 0,-2-6 4 16,2 6 3-16,7 0 5 0,-8 6 3 0,6-6-1 0,-3 5 3 0,3-1-2 0,-6-4-3 15,7 11-1-15,-5-7-4 0,-3 7 0 0,1-1-2 0,1-1-3 0,-1 0-1 16,1 0-3-16,1 7-2 0,-8-1-1 0,5-1-4 0,-5 2 3 0,0-1-6 16,-5-2-2-16,5 8-6 0,-8-7-5 0,8 5-4 0,-13-4-5 0,6 4-4 15,1-4-2-15,1 3-2 0,-3-2 0 0,-5-1 1 0,7-1-1 0,-1-4-2 16,-7 5 1-16,9 0 2 0,-2-6 5 0,1 1 4 0,-2-1 5 0,2 3 5 15,-1-3 4-15,2-5 7 0,-2 5 5 0,7-4 2 0,-7 1 2 0,7-2 3 0,-5 1 5 16,5 1 1-16,-8-6 3 0,8 4 1 0,0-4 5 0,0 0 0 0,-7 6 2 16,7-6 0-16,0 0 1 0,0 0-3 0,0 0-4 0,0 0-4 0,0 0-3 0,0 0-9 15,0 0-5-15,0 0-6 0,0 0-11 0,0 0-6 16,0 0-8-16,7-6-4 0,-7 6-4 0,8 0-1 0,-8-4-2 0,5 4 1 0,2 0 1 0,-7-6-3 16,7 6-9-16,5 0-13 0,-6-5-17 0,8 5-24 0,-7-4-28 0,7 4-33 15,-9-6-42-15,8 6-82 0,0-5-101 0,-5 1-54 0,3-1-32 0,2 5-5 0,-6-10 7 16,6 7 20-16,-7-3 24 0,2-4 34 0,-3-1 39 0,8 2 44 0,-5 0 48 0,-2-7 53 15,-1 1 56-15,2 1 80 16,1 0 76-16</inkml:trace>
  <inkml:trace contextRef="#ctx0" brushRef="#br0" timeOffset="-182519.44">11767 14165 0 0,'0'0'4'0,"8"-3"113"0,-2-3 68 0,1 1 52 0,-1 1 41 16,-6-2 40-16,7 3 37 0,-7-7 35 0,6-1 36 15,2 1 32-15,-8 1 32 0,5-2 32 0,-5 7 29 0,0-5-76 0,7 4-134 0,-7 1-69 0,6-3-32 0,-6 2-21 16,0 1-19-16,0-1-13 0,0 5-21 0,0-6-14 0,0 2-18 0,0-1-16 15,0 5-18-15,-6-4-13 16,6-1-14-16,0 5-15 0,-7-4-12 0,7-2-15 0,-5 6-11 0,-3-6-9 0,2 2-9 0,-1 4-8 0,1-5-8 0,-1 5-6 16,1-6-9-16,-2 6-7 0,3 0-5 0,-2 0-6 0,-5 0-8 0,5 0-4 15,-1 6-5-15,3-1-3 0,-2-1-5 0,-5 2-3 0,4 4-3 0,1-5-1 0,1 4 2 16,0 1-1-16,1-1 3 16,-2 3 3-16,-2-3 3 0,4 4 2 0,-2-2 5 0,7-2 4 0,-6 7 6 0,1-7 4 0,-3 0 7 15,8 1 4-15,-8 4 5 0,8-2 3 0,-5-3 4 0,5-5 1 0,0 6 5 0,-7 0 1 16,7-6 2-16,0 8 2 0,0-8 1 0,0 1 1 0,0 4-3 0,0-5 0 0,0-4 0 15,7 6-1-15,-7-1 2 0,0-1 1 16,5 2 1-16,-5-6 4 0,8 6 3 0,-8-6 4 0,8 0 5 0,-3 0 5 0,-5 0 7 16,6 0 6-16,1-6 11 0,-2 6 7 0,11 0 7 0,-11-6 9 0,1 2 7 0,0-1 7 0,1-1 9 0,6 2 6 0,-6 1 6 15,0-3 7-15,-2-3 0 0,3 3 2 16,-1 0 0-16,-2-3-2 0,2 4-4 0,0 1-5 0,-2-2-5 0,3 2-7 0,-8-1-5 0,6 1-12 0,-6-1-7 0,7-2-11 16,-7 4-10-16,0 3-11 0,0 0-7 0,0 0-10 0,0 0-10 0,0 0-6 15,0 0-3-15,0 0-5 0,0 0 0 0,6 0-4 0,-6 3 1 0,7 4-1 16,-7-2 3-16,0-1-1 0,6 5 1 0,-6 1 3 0,8 0 1 0,-8 0 5 15,5 5 4-15,-5-2 5 0,0 2-1 0,0 0 3 0,0 0-1 0,0 4 2 0,0-4 2 16,0 6-1 0,0-3 0-16,0 3 3 0,0-2-2 0,0-1 3 0,-5-3-1 0,5 6-1 0,-8-2 0 0,8-4 1 0,-6 4 0 0,6-5 0 0,0 1-1 15,-7 1 1-15,1-3 0 16,6-2 1-16,-7 4 0 0,7-6 1 0,0 1 2 0,-6-1 0 0,6-3 0 0,-8-3-3 0,3 3-4 0,5 0-7 16,-7-3-9-16,7-3-13 0,-7 0-12 0,2 6-17 0,5-6-14 15,-7-6-20-15,-1 6-18 0,8 0-25 0,-5-3-28 0,-2-3-27 0,7 0-28 0,-7 3-28 16,7-3-26-16,-5 2-56 0,5-1-65 0,0-5-55 0,0 4-44 0,0-3-5 0,5 0 14 0,-5-2 24 15,7 3 30-15,0-3 37 0,-2-4 40 0,10 0 40 0,-10 2 42 0,9-2 44 0,5-6 46 0,-6 8 61 16,8-8 77-16</inkml:trace>
  <inkml:trace contextRef="#ctx0" brushRef="#br0" timeOffset="-182340.19">12029 14323 76 0,'7'4'176'0,"-7"-4"66"0,0 0 56 0,0 0 50 15,0 0 50-15,0 0 45 16,0 0 44-16,0 0 43 0,0 0 34 0,0 0 33 0,0 0 26 0,0 0-60 0,0 0-110 0,0 0-93 0,0 0-81 0,0 0-50 0,0 0-38 15,0 0-29 1,0 0-32-16,0 0-27 0,0 0-27 0,0 0-22 0,0 0-18 0,0-4-17 0,0 4-15 0,0 0-18 0,0 0-21 0,0 0-23 16,0-6-27-16,0 6-30 15,-7 0-28-15,7 0-37 0,0-5-37 0,0 5-48 0,0 0-49 0,0 0-77 16,0 0-94-16,0 0-53 0,0 0-32 0,0 0 4 0,0 0 22 0,-7-4 31 0,7 4 40 16,7-9 43-16,-7 3 45 0,0 2 50 0,7-1 52 0,-7-1 57 0,5-3 57 15,-5 3 73-15,8 2 85 0</inkml:trace>
  <inkml:trace contextRef="#ctx0" brushRef="#br0" timeOffset="-181903.26">12160 14132 84 0,'0'-4'157'0,"-8"-1"49"16,8 5 41-16,0-6 41 0,-6 6 41 0,6-4 40 0,0-2 39 0,-7 1 35 16,7 1 34-16,0-1 32 0,0-1 27 0,-6 6-61 0,6-4-112 0,0 4-64 15,0 0-35-15,0-4-23 0,0 4-16 0,0-5-21 0,0 5-21 0,0 0-19 16,0 0-24-16,-5-5-16 0,5 5-15 0,0 0-13 0,0 0-12 0,0 0-10 0,5-4-10 15,-5 4-10-15,0 0-9 0,0 0-10 0,0 0-7 0,0 0-8 0,0-7-7 16,0 7-6-16,6-5-4 0,-6 5-3 0,7 0-1 0,-7 0-3 0,6 0-3 16,-6-4 1-16,8 4-1 0,-3 0-1 0,2 0-1 0,-1 0 1 15,7 0 1-15,-5 0 2 0,-3 0 1 0,9 0 0 0,-2 0 3 0,-4 4 0 0,4-4 1 0,-5 0 1 16,6 0 0-16,-5 5 3 0,3-5 1 0,-6 0 0 0,2 0 4 0,2 7-1 16,-9-7-1-16,5 0 1 0,-5 0-3 0,0 0 1 0,7 4-1 0,-7-4 0 15,0 0-1-15,0 0 0 0,0 0-1 0,0 5-1 0,0-5-1 0,0 5 3 16,0-1 0-16,0 0 4 0,0 2 3 0,0-1 4 0,0 4 0 0,0 1 5 0,-7 1-3 15,7-1 2-15,-5 3 2 0,5 1 1 0,-9 2-3 0,9-1 1 0,-7-1-2 16,2 6-1-16,5-6-6 0,-6 5-3 0,1 2-4 0,5-2-3 0,-8 1-2 16,0-1-2-16,8 0-1 0,-5 1 0 0,5 1-1 0,-7-3 0 0,7 1-3 0,-6 2 2 15,6-2-2-15,0 2 2 0,0-3-3 0,0 1 1 0,0 2-1 0,0-8-2 16,0 7-4-16,6-5-4 0,-6-5-4 0,0 5-10 0,0-6-11 0,7 0-15 16,-7 3-19-16,0-3-13 0,5 0-16 0,-5-5-15 0,0 2-22 0,8-1-16 15,-8-1-14-15,0-4-9 0,0 0-6 0,0 0-13 0,0 0-17 0,0 0-22 0,0 0-30 16,0-4-60-16,0-1-78 0,0-1-43 0,-8 2-25 0,8-5 6 0,0 0 22 15,0-3 26-15,-5 3 28 0,5 0 28 0,0-6 28 0,0 5 33 16,-7-5 40-16,7 0 48 0,0 6 53 0,0-6 71 0,0 5 85 0</inkml:trace>
  <inkml:trace contextRef="#ctx0" brushRef="#br0" timeOffset="-181722.36">12250 14479 49 0,'0'-10'127'0,"0"5"49"15,7 1 43-15,-7-1 47 0,0 1 45 0,0-2 45 0,0 0 42 0,0 3 41 0,0 3 36 0,0-6 35 16,0 0 36-16,0 6-41 0,0-4-82 0,0-1-50 16,-7 5-37-16,7 0-26 0,0-5-22 0,0 5-28 0,0 0-31 0,0-4-26 0,0 4-27 0,0 0-22 15,0 0-16-15,0 0-20 0,0 0-15 0,0 0-15 0,0 0-17 0,0 0-13 16,0 0-12-16,0 0-10 0,0 0-8 0,0 0-8 0,0 0-9 0,0 0-4 15,0 0-9-15,0 0-5 0,0 0-8 0,0 0-1 0,7-4-4 0,-7 4 0 16,0 0-5-16,5 0 2 0,3 0-1 0,5 0-5 0,-7 0-9 0,6 0-17 16,2 4-27-16,-1-4-44 0,8 0-50 0,-10 4-93 0,10-4-115 0,-2 5-104 0,1 0-93 15,-1-5-36-15,7 0-7 0,-8 0 10 0,3-5 16 0,-8 5 29 0,6-9 35 0,-6-1 46 16,1-5 52-16,-2-5 68 0,-3 1 70 0,1-6 94 0,-2-3 94 0</inkml:trace>
  <inkml:trace contextRef="#ctx0" brushRef="#br0" timeOffset="-179665.91">12199 14494 0 0,'5'0'28'0,"-5"-6"72"0,0 6 35 0,8 0 29 15,-8 0 24-15,0-4 27 0,0 4 27 0,0-5 25 16,0 5 23-16,0 0 22 0,0-6 23 0,0 6-5 0,0-4-17 0,0 4-47 0,0 0-64 0,0 0-31 16,0 0-6-16,0-5-7 0,0 5-6 0,0 0-10 0,0 0-13 0,0 0-7 15,0 0-11-15,0-4-8 0,0 4-6 0,0 0-4 16,0 0-4-16,0 0-4 0,0 0-6 0,0 0-3 0,0 0-7 0,0-5-5 0,0 5-6 0,0 0-4 0,0 0-5 15,0 0-6-15,0 0-5 0,0 0-4 0,0 0-7 0,0 0-4 0,0 0-8 0,0 0-5 16,0 0-8-16,0 0-6 0,0 0-4 0,0 0-4 0,0 0-6 0,0-4 0 16,0 4-3-16,0 0-2 0,0 0 0 0,0 0 0 0,0 0 1 0,0-6-1 15,6 6 2-15,-6 0 0 0,0-6-1 0,5 6 3 0,2-3-1 0,-7 3 3 16,8-6-1-16,-2 0 3 0,0 6 1 0,6-4 1 0,-4-1 2 0,0 5 1 16,-3-5-2-16,6 5-9 0,-4 0-15 0,7-4-23 0,-7 4-19 0,-1 0-33 15,-1 0-34-15,4 4-59 0,-2-4-67 0,-2 0-66 0,-5 5-63 0,6-5-25 0,-6 5-4 0,0-5 10 16,0 0 13-16,0 4 25 0,0 2 33 0,-6 0 35 0,6-6 40 0,-5 3 45 15,-2-3 47-15,-7-3 59 0,8 3 72 0</inkml:trace>
  <inkml:trace contextRef="#ctx0" brushRef="#br0" timeOffset="-179082.91">12817 14147 45 0,'0'-6'112'0,"0"3"33"0,6 3 27 0,-6-6 25 16,0 2 25-16,0 4 25 15,0 0 26-15,6-5 23 0,-6 5 23 0,0-6 24 0,0 6 24 0,7-4-44 0,-7-2-84 0,0 6-36 0,0-5-15 0,0 5 0 0,0 0 1 16,0-4-1-16,0 4-5 0,0-11-6 0,0 11-3 0,0 0-8 0,0 0-5 16,0-4-8-16,0 4-9 0,0 0-11 15,0 0-11-15,0 0-14 0,0 0-18 0,0 0-16 0,0 0-14 0,0 0-18 0,0 0-12 0,0 0-10 0,0 0-6 0,0 0-6 16,0 0-2-16,0 4-5 0,0 2-1 0,0-1-2 0,0-1-1 0,0 7 1 16,0-7 3-16,8 7 3 0,-8-1 2 0,0-1 3 15,0 0 5-15,5 0-2 0,-5 7 0 0,0-7-2 0,0 6-4 0,6-6-2 0,-6 7-2 0,0-2-1 0,0-4 0 16,8 5 2-16,-8 0-2 0,0 0 2 0,0-2-2 0,5-2-2 0,-5 4-2 15,0-2-4-15,0-3-8 0,0 1-9 0,8-2-9 0,-8 6-11 16,0-5-12-16,0-1-16 0,7-4-17 0,-7 5-16 0,0-4-17 0,0 3-17 0,5-3-19 16,-5-2-20-16,0 5-20 0,0-9-35 0,0 5-39 0,0-1-38 0,0-4-38 0,0 0-33 15,0 0-34-15,0 0 2 0,0 0 15 0,0 0 22 0,0 0 27 0,0 0 30 16,0 0 32-16,-5-4 34 0,5-1 35 0,0 1 46 0,-7-1 47 0,7-5 47 0,0 4 64 16</inkml:trace>
  <inkml:trace contextRef="#ctx0" brushRef="#br0" timeOffset="-178750.98">12883 14141 53 0,'0'-3'118'0,"5"-7"34"0,-5-1 30 0,0 1 24 0,0 5 25 0,0-4 22 16,0 3 22-16,0-2 20 15,7 3 20-15,-7-4 22 0,0 2 19 0,0 2-52 0,0 1-91 0,5-7-40 0,-5 11-14 0,0-4-8 0,0-1-3 0,7 1-6 16,-7-1-3-16,0 5-5 0,0 0-5 0,0 0-5 16,0-4-3-16,0 4-6 0,8-6-5 0,-8 6-3 0,0 0-7 0,0 0-6 0,6-6-7 0,-6 6-8 0,7 0-6 15,-1 0-5-15,-6 0-3 0,5 0-2 16,2 0-2-16,2 6-4 0,-4-6-3 0,1 0-5 0,6 6-3 0,-3-2-5 0,3-4-5 0,-6 5-3 0,2 4-5 31,5-5-3-31,-8 2-5 0,9 3-3 0,-1-4-4 0,-6 6-6 0,6-1-2 0,-7-2-2 16,7 3-2-16,-5-2-1 0,-3 1 0 0,1 1-1 0,1 2 1 0,-2-3 0 15,-5 4 2-15,9-2 1 0,-9-3 0 0,0 5 2 0,0 0 2 0,0-2 1 16,-9 3 2-16,9-8 2 0,-5 8-1 0,-2-3-2 0,1 2 1 0,-7-4-2 0,5 3-5 16,3-2-4-16,-9-1-4 0,9-1-6 0,-10 0-5 0,3 1-8 0,5-5-8 15,-6 4-6-15,8 3-4 0,-9-8-5 0,9 1-4 0,-2 1-8 0,-2 2-5 0,4-3-5 16,-2 0-6-16,1-1-5 0,6-4-6 0,-5 6-5 0,5-6-8 15,-9 6-6-15,9-6-8 0,0 3-13 0,0-3-11 0,-7 0-20 0,7 0-18 0,0 0-47 16,0 0-57-16,0 0-58 0,0 0-56 0,0 0-13 0,0 0 2 0,0-3 15 16,7-3 22-16,-7 0 25 0,9-3 28 0,-9 4 30 0,5-3 31 0,-5-3 36 0,6 1 41 15,1-5 56-15,-2 6 69 0</inkml:trace>
  <inkml:trace contextRef="#ctx0" brushRef="#br0" timeOffset="-178545.92">13252 14025 0 0,'0'0'14'0,"0"4"125"0,0-4 70 0,0 0 47 0,0 0 40 16,0 0 36-16,0 0 35 0,-5 0 33 0,5 0 27 0,0-4 27 0,0 4 23 16,0 0 22-16,0 0 22 0,0 0-93 0,0 0-161 0,0 0-75 0,0 0-34 0,0 0-20 15,0 0-14-15,0 0-19 0,0 0-20 0,0 0-16 0,0 0-17 0,0 0-12 16,0 0-12-16,0 0-6 0,0 0-8 0,0 0-6 0,0 4-9 0,0 1-17 16,0-1-19-16,0 2-25 0,0-1-25 0,0 4-30 0,0-2-26 0,0 2-39 15,0 0-40-15,5 1-78 0,-5-1-93 0,0 2-54 0,0-1-36 0,0-1-4 16,0 0 5-16,0 1 23 0,0 1 29 0,-5-1 35 0,5-1 42 0,0 0 44 0,-8-3 46 15,8 3 51-15,-5 0 57 0,5-3 73 0,-5 4 80 0</inkml:trace>
  <inkml:trace contextRef="#ctx0" brushRef="#br0" timeOffset="-178388.13">13229 14402 0 0,'0'4'18'0,"0"0"137"0,0 1 76 0,0-5 59 0,0 0 48 0,5 0 44 0,-5 0 44 0,0 0 40 0,0-5 40 0,5 1 35 16,-5 0 29-16,0 4 30 0,0-6 24 0,8 1-104 0,-8 5-175 0,5-4-92 15,3 4-51-15,-8-6-30 0,0 0-25 0,6 6-22 0,-6-3-25 0,7 3-19 0,-7-6-24 16,6 6-12-16,-6 0-14 0,0 0-11 0,0 0-10 0,0 0-21 0,0 0-26 15,0 0-33-15,0 0-40 0,0 0-43 0,0 0-49 0,0 0-56 0,0 0-62 0,0 0-100 16,0 0-114-16,-6 6-47 0,6-3-10 0,-7 3 8 0,7 4 19 0,-6-10 32 16,-2 5 44-16,3 1 48 0,-3-2 54 0,-2 0 57 0,1-4 59 0,-3 5 65 15,-2-5 69-15</inkml:trace>
  <inkml:trace contextRef="#ctx0" brushRef="#br0" timeOffset="-177579.09">13416 14004 13 0,'0'0'100'0,"0"-4"50"0,0 4 38 0,0-5 32 15,0-1 30-15,0 3 32 0,0 3 33 0,0-6 35 0,0 2 32 0,0 4 28 16,-6-5 27-16,6 5-25 0,0-4-59 0,0 4-58 0,0-5-58 0,0 5-30 16,0-7-12-16,0 4-13 0,0 3-11 0,6 0-17 0,-6 0-20 15,0-6-19-15,0 1-20 0,0 5-15 0,7-4-12 0,-7 4-10 16,6-6-7-16,-6 6-6 0,5-4-8 0,-5 4-7 0,7-5-5 0,2 5-6 0,-4-4-4 0,-5 4-6 0,6 0 0 15,6-5-3-15,-3 5-1 0,-2 0-2 0,-2 0 0 0,9-7-2 0,-9 7-1 16,8 0-1 0,-6 0-3-16,0 0-7 0,5 0-11 0,1 0-18 0,-5 7-25 0,-2-7-24 0,-1 0-29 0,3 5-24 0,0-5-26 0,-3 4-31 0,1-4-41 0,-6 5-39 15,0-1-39-15,7 2-52 0,-7-2-54 0,-7 1-22 0,7 4-7 0,-6-2 17 32,6-2 30-32,-5-1 37 0,-3 1 36 0,0-5 38 0,-3 4 34 0,3 2 44 0,-5-6 45 0,6 3 43 0,-5-3 44 0</inkml:trace>
  <inkml:trace contextRef="#ctx0" brushRef="#br0" timeOffset="-177154.75">13473 14010 0 0,'0'0'4'0,"0"0"115"0,-5 0 71 0,-2-6 54 0,7 6 46 31,-6-4 46-31,6-1 44 0,-5-1 39 0,5 3 37 0,0-3 33 0,-9 2 29 16,9-1 25-16,0 1 22 0,0 4-86 0,0-5-151 0,0 5-84 0,0 0-47 0,0 0-40 15,0 0-34-15,0 0-32 0,0 0-33 0,0 0-22 0,0 0-17 0,0 0-14 16,0 9-11-16,0-4-6 0,0-1-4 0,0 5-2 0,0 2 1 0,0-1 1 16,9 0 2-16,-9 4 7 0,0 1 2 0,5 1 5 0,-5-2 3 0,0 0 1 0,6 0-1 15,-6 2-2-15,7-1-1 0,-7-2 0 0,0 1 0 0,5-2-1 0,-5 1 1 16,0 2 0-16,9-6-1 0,-9 7-1 0,7-5 2 0,-7-4-1 0,0 4 1 15,0-1 0-15,5-4-1 0,-5 3-1 0,0-4-6 0,0-1-4 0,0-4-5 16,0 0-8-16,0 6-6 0,0-6-5 0,0 0-4 0,0 0-4 0,0 0 1 16,0 4-1-16,0-4 1 0,0 0 3 0,0 0 6 0,0 0 6 0,0 0 8 15,0 0 8-15,0 0 8 0,0 0 5 0,0 0 3 0,0 0 3 0,0 0 3 0,0 0 0 16,0-4 0-16,0 4 0 0,0 0-4 0,0-6-4 0,0-3-4 0,0 9-6 16,0-6-4-16,0 6 3 0,0-3-1 0,0-3 3 0,0 0 2 0,0 6 3 15,6-4 0-15,-6 4-1 0,0 0 0 0,0-5-2 0,0 5-1 0,8-6 0 0,-8 6-1 16,5 0 1-16,3 0 0 0,-8 6-4 0,5-6-1 0,2 0 1 0,0 5 3 15,5-5 1-15,-4 4 3 0,-3 2 6 0,9 0 3 0,-9-3 2 0,3 3 4 16,5-6 1-16,-7 5-1 0,1 5 1 0,-2-6 0 0,4 1-1 0,-2-1 1 0,-2 1 0 16,-5 1-2-16,0-2 2 0,6 2 1 0,-6 3-2 0,0-3 3 0,0-3 2 15,0 3 2-15,-6-2 4 0,6 1 5 0,-5 1-1 0,-2-3 2 0,7 3 2 16,-9 0-2-16,4-2 0 0,-8 1-3 0,8 1-6 0,-3-2-7 0,0 0-12 16,3-4-12-16,-1 5-13 0,-2 0-15 0,-5-5-15 0,6 0-20 0,2 4-18 0,-2-4-22 15,0 0-21-15,2 6-22 0,-3-6-21 0,8 0-18 0,-5 0-25 0,-3 0-28 16,2 0-46-16,6 0-51 0,0 0-39 0,0 0-37 0,0 0 0 0,0 0 14 15,0 0 24-15,0-6 29 0,0 2 31 0,6-1 34 0,2 0 32 0,-8 1 33 0,5-6 41 16,3 5 42-16,-3 1 54 0,9-8 70 0</inkml:trace>
  <inkml:trace contextRef="#ctx0" brushRef="#br0" timeOffset="-176759.91">13676 14181 8 0,'0'0'100'0,"7"0"58"0,-7-4 42 0,0 4 39 15,0-5 39-15,7-2 35 0,-7 7 37 0,0-3 32 0,0-3 32 0,0 1 28 16,0 1 27-16,5-2-23 0,-5 3-48 0,0-3-58 0,0 2-66 0,0-1-31 15,8-1-13-15,-8 2-15 0,0-2-14 0,0 1-15 0,7 5-16 0,-7-4-10 16,0-1-14-16,0 5-8 0,0 0-7 0,0-6-9 0,0 6-13 0,0 0-11 16,0 0-15-16,0 0-16 0,0 0-12 0,0 0-15 0,0 0-11 0,0 0-10 0,0 0-10 15,0 0-7-15,-7 6-7 0,7-6-2 0,-8 5-5 0,8 4 0 0,-5-3-5 16,5-2 2-16,-7 7 1 0,0-1 0 0,2-1-1 0,-3 0 0 0,8 7-3 0,-8-7-3 16,3 0-7-16,-1 1-4 0,1 0-8 0,5 0-5 0,-7 5-9 0,7-6-7 15,0-5-5-15,-9 7-6 0,9-1-7 0,0-1-2 0,0-3-4 0,9 3 0 16,-9 1-1-16,0-5 1 0,7-1 3 0,-7 7 5 0,5-7 8 0,1 2 7 15,-6-6 7-15,5 5 9 0,11-1 6 0,-11-4 9 0,2 6 6 0,0-6 8 16,-2 0 7-16,10 0 6 0,-10 0 8 0,9-6 9 0,-9 6 8 0,3-4 8 0,5 4 7 16,-7-5 8-16,1-1 11 0,-1 2 6 0,1-2 6 0,-1 1 5 15,1 1 6-15,-7-1 3 0,6-5 2 0,-1 6 0 0,-5-1 1 0,0-4-4 0,0-3-2 0,9 8-6 16,-9-7-7-16,0 4-11 0,0-4-9 0,0 1-7 0,0 4-8 0,0-3-6 16,-9 0-9-16,9-1-7 0,0 1-6 0,0-3-7 0,-5 3-8 0,5 4-8 15,-6 1-7-15,6-5-9 0,-7 3-13 0,1 2-12 0,6-1-16 0,-7-1-16 16,7 6-14-16,-6-4-23 0,-1 4-24 0,7 0-28 0,-6-6-23 0,-2 6-36 15,8 6-37-15,-5-6-61 0,5 0-65 0,-8 4-48 0,3-4-37 0,5 6-2 16,-7-1 17-16,0-1 24 0,7-4 30 0,-5 6 37 0,5-3 38 0,0 3 42 0,0-6 43 0,-7 4 49 16,7-4 53-16,0 0 61 0,0 0 77 0</inkml:trace>
  <inkml:trace contextRef="#ctx0" brushRef="#br0" timeOffset="-176331.64">13937 14117 3 0,'0'0'93'0,"0"-4"60"0,8-2 39 0,-8 1 33 15,0 1 29-15,5-1 33 0,-5-1 30 0,0 2 33 0,0 0 31 0,0-6 29 16,0 6 31-16,0-3-15 0,0 2-42 0,0-4-60 16,0 3-74-16,0 2-30 0,0-1-13 0,-5 1-7 0,5-1-7 0,0 1-13 0,0-2-13 0,-8 0-16 0,8 6-19 15,0-4-13-15,-6 4-18 0,6-5-12 0,0 5-14 0,0 0-13 0,-7 0-13 16,7 0-15-16,0 0-13 0,0 0-13 16,-8 0-13-16,8 0-6 0,-5 0-9 0,5 5-3 0,0-1-3 0,-7 2-4 0,7 0 0 0,0-2-1 0,-7 1-1 0,7 4 0 15,-5 1 2-15,5-5 3 0,-7 4 5 0,7 2 1 0,0-6 7 0,-6 4 0 16,6 1 4-16,-8-1 0 0,8 2 0 0,0-1 0 0,0-1 2 0,0 0 1 15,-6 1-2-15,6 1 2 0,0-8-2 0,0 9 1 0,0-3 1 0,0 1-6 16,0-6 0-16,0 6-4 0,0-6-3 0,0 8-5 0,0-8-1 0,0 1-7 16,0 1 0-16,0-3-5 0,6 1-2 0,-6 2-1 0,0-1-5 0,0-1 1 15,0-4 1-15,8 6 2 0,-8-6 3 0,6 6 6 0,-6-6 6 0,7 3 5 0,-7-3 7 16,5 0 4-16,-5 0 7 0,7 0 5 0,0 0 4 0,-7 0 6 0,5 0 7 16,3-3 8-16,-8 3 12 0,7-6 10 0,-1 6 6 0,-6-6 8 0,8 2 6 0,-8-1 6 15,5-1 4-15,-5 6 4 0,5-7 5 0,-5 1 2 0,0 1 2 0,8-5 1 16,-8 4-5-16,0-3-5 0,0 0-8 0,6-1-9 0,-6 1-9 0,0-3-9 15,0 3-9-15,0 0-9 0,0 0-7 0,0-6-10 0,0 9-9 0,0-4-10 0,0 1-12 16,-6-2-8 0,6 7-11-16,0 0-11 0,-8-1-12 0,8 0-15 0,0 1-15 0,-5 4-18 15,5 0-21-15,0 0-22 0,-5 0-24 0,-3 4-23 0,8-4-22 0,-6 5-47 0,-1 0-55 0,7 3-72 0,-8-2-75 0,3 3-20 0,5-4 1 0,-7 5 19 16,7-4 27-16,-7 3 32 0,7-3 36 0,0 3 37 0,-5-5 40 0,5 1 41 0,0-5 43 16,0 6 59-16,0-6 65 0</inkml:trace>
  <inkml:trace contextRef="#ctx0" brushRef="#br0" timeOffset="-175981.47">14079 14107 0 0,'0'-5'8'0,"7"5"120"0,-7-4 68 0,0-1 48 16,0-1 40-16,0 6 42 0,0-8 42 0,0 3 39 0,0 0 40 0,0-6 37 15,0 6 32-15,0 1 31 0,0-7 27 0,0 7-85 0,0-5-148 0,0 4-72 16,0 1-30-16,0-2-23 0,0 0-12 0,0 6-24 16,0-4-25-16,0 4-22 0,0-5-26 0,0 5-18 0,0 0-20 0,0 0-16 0,0 0-12 0,0 0-11 15,0 0-13-15,0 0-10 0,0 0-8 0,0 5-6 16,0-5-4-16,-7 10-4 0,7-4-1 0,-5 3 0 0,5 0-2 0,-7 1 2 0,7-1 1 0,-6 7 0 0,6-2-2 0,-6 1-5 15,-2 0-5-15,8-5-9 0,-7 5-8 0,7-2-9 0,0 1-6 16,-5 2-8-16,5-1-6 0,0-1-6 0,0-4-5 0,0 0-7 0,0 4-6 16,0-4-2-16,5-1 2 0,-5 3 5 0,7-9 7 0,-7 8 9 0,8-7 10 0,-2 6 5 15,0-5 4-15,-6 4 5 0,7-3 10 0,-2-2 6 0,2 2 9 0,2-6 8 32,-4 5 9-32,1-1 10 0,1-4 7 0,-2 0 11 0,4 0 13 0,-4 0 17 15,2 0 16-15,-1 0 19 0,-1-4 21 0,3-1 14 0,0-1 11 0,-3 2 6 0,-5-2 6 16,7 1 4-16,0-4 3 0,-7-1-1 0,0 1-3 0,0 3-7 0,0-3-14 0,0-6-13 15,0 5-21-15,-7 1-17 0,7-6-19 0,-7 0-23 0,2 0-18 0,-3 2-20 16,0-2-15-16,3 0-23 0,-8-4-26 0,8-2-26 0,-4 7-24 0,-3-5-31 16,6-2-28-16,1 6-42 0,-4 6-45 0,2-4-118 0,2 1-145 0,-2 8-56 15,1-1-12-15,0-1 8 0,-2 6 22 0,8 0 32 0,0 0 40 0,0 0 41 0,-7 6 43 16,7-6 49-16,0 0 48 0,0 0 62 0,0 0 66 0</inkml:trace>
  <inkml:trace contextRef="#ctx0" brushRef="#br0" timeOffset="-163006.02">18855 13286 1 0,'0'0'56'0,"0"0"34"0,0-4 26 15,0 4 31-15,0-5 32 0,0 1 30 16,0 4 28-16,0-5 24 0,0 1 22 0,0 4 20 0,0-12 18 0,0 12-24 0,0-4-48 0,0 4-24 0,0-10-9 16,0 10-10-16,0-4-7 0,0-2-15 0,0 2-20 0,0-1-13 0,0 1-13 15,0 4-4-15,-7-5-3 0,7-2-3 0,0 7 2 0,0 0-7 0,0-3-4 0,0 3-8 16,0 0-9-16,0-6-8 0,0 6-8 0,0 0-8 0,0 0-9 0,0 0-9 15,0 0-5-15,0 0-9 0,0-5-9 0,0 5-10 0,0 0-9 0,0 0-6 16,0 0-8-16,0 0-9 0,0 0-7 0,0 0-7 0,0 0-8 0,0 0-5 0,0 0-4 16,0 0-1-16,0 5 0 0,0 1 2 0,0-3 1 15,0 4 6-15,0 2 3 0,0 0 4 0,0 1 5 0,0 0 5 0,0 6 4 0,0-3 7 0,0 2 7 0,0 0 2 16,0 0 4-16,0-2 0 0,-8 2 0 0,8 0-1 0,0 0-1 0,0 0-2 16,0 0-2-16,0-5-1 0,0 4-2 0,0 0-1 0,0-4 0 0,0 4-2 15,0-3-4-15,0-1-2 0,0-1-11 0,0 0-8 0,0 3-10 16,8-9-10-16,-8 7-10 0,0-5-12 15,0 1-11-15,0 3-15 0,7-5-19 0,-7 1-20 0,0-5-18 0,0 7-32 0,0-4-34 16,5-3-33-16,-5 0-33 0,0 0-46 0,0 0-51 0,0 0-16 0,0 0 8 0,0 0 15 0,7-3 21 0,-7 3 28 0,0 0 28 0,0-12 32 16,0 8 34-16,0-5 40 0,0 3 41 0,-7-3 45 0,2 3 57 0</inkml:trace>
  <inkml:trace contextRef="#ctx0" brushRef="#br0" timeOffset="-162659.58">18860 13292 4 0,'0'-6'81'0,"0"6"50"0,0-4 40 0,0 4 36 0,0-9 30 0,0 4 30 16,-5 1 26-16,5 4 25 0,0-6 25 0,0 0 24 0,0 2 26 0,0-1-22 16,0 5-50-16,0 0-47 0,-7-5-47 0,7 1-29 0,0 4-19 0,0 0-15 15,0 0-15-15,0 0-10 0,0 0-12 0,0 0-11 0,0 0-11 0,0-6-15 16,0 6-11-16,0 0-14 0,0 0-10 0,0-4-12 0,0 4-11 0,0 0-14 0,0 0-11 0,0 0-9 16,7 0-4-16,-7-5 0 0,0 5 1 0,5 0 0 15,2-4 3-15,-7 4 0 0,12 0 0 0,-12 0 2 0,16 0 2 0,-11 0 0 0,1 0 2 0,6 0 2 16,-3 0 3-16,3 0 3 0,-6 4-3 0,-1-4-1 0,11 5-5 0,-11-1 0 15,3 2-2-15,-3-2 0 0,1 1 1 0,2 0-1 0,-1 5 3 0,-2-4 0 16,-5 3 0-16,6-5 1 16,-6 5 0-16,0-3-1 0,8 3 0 0,-8 3 2 0,0-3 0 0,0-5 1 0,0 5 2 0,-8 2-2 0,8-2 2 0,-6 1 1 15,6-4 2-15,-5 3-1 0,-2 0 1 16,7 1 1-16,-8-5-1 0,2 4 1 0,1-2 0 0,-3 2-3 0,3-4-1 0,-2-1-5 16,-2 6-6-16,4-5-10 0,-1 0-9 0,-1-1-12 0,2 2-14 0,-4-2-13 15,4 2-12-15,-8-1-20 0,13-5-15 0,-5 4-20 0,-3 2-22 0,0-3-33 0,3 3-37 16,-2-1-47-16,0-1-48 0,2 2-54 0,-2-6-47 0,7 6-11 0,-8-3 9 0,3-3 19 15,5 6 23-15,-7-6 29 0,7 0 30 0,0 0 34 0,0 0 36 0,-7 4 43 0,7-4 45 0,0 0 53 0,-5 0 66 0</inkml:trace>
  <inkml:trace contextRef="#ctx0" brushRef="#br0" timeOffset="-162402.12">19069 13331 0 0,'0'0'3'0,"0"0"110"16,7-5 70-16,-7 5 50 0,0-4 47 0,0 4 41 0,0-5 41 0,0-5 38 16,0 4 35-16,0 6 32 0,0-4 28 0,0-1 28 0,0 5 25 0,0-6-78 15,0 6-135-15,0-4-71 0,0 4-38 0,0 0-28 0,0-5-24 0,0 5-25 0,0 0-24 16,0 0-22-16,0 0-22 0,0 0-18 0,0 0-14 0,0 0-13 0,0 0-12 0,0 0-13 16,0 0-12-16,0 0-17 0,0 0-14 0,0 0-19 0,0 0-20 0,0 0-13 15,0 0-15-15,0 0-16 0,0 0-15 0,0 5-21 0,0-5-20 0,6 4-18 16,-6 2-15-16,0-1-34 0,0-1-39 0,8-4-47 0,-8 6-46 0,0 4-41 15,5-5-33-15,-5-1-3 0,0 1 14 0,0-1 25 0,0 7 29 0,5-7 35 0,-5 1 35 16,0 2 35-16,0 2 34 0,0-5 46 0,0 1 48 0,0 1 53 0,0-3 69 16</inkml:trace>
  <inkml:trace contextRef="#ctx0" brushRef="#br0" timeOffset="-162185.37">19140 13536 82 0,'0'5'165'0,"0"-5"52"0,0 0 45 0,8 6 44 0,-8-6 43 0,0 0 43 16,0 0 45-16,0 0 39 0,5-6 40 0,-5 6 36 0,0-5 31 0,0 5-55 0,0 0-110 15,0-4-69-15,0 4-49 0,0-6-26 0,0 6-19 0,0-3-22 0,0 3-26 16,0 0-25-16,0-6-27 0,0 6-24 0,0 0-21 0,0 0-17 16,0 0-15-16,0-6-15 0,0 6-13 0,0 0-13 0,0 0-11 0,0-4-10 0,0 4-9 15,0 0-11-15,0 0-13 0,0 0-14 0,0 0-16 0,0 0-23 0,0 0-23 0,0 0-29 16,0 0-33-16,0 0-37 0,0 0-40 0,0 0-35 0,-5 0-31 0,5 0-59 16,0 0-66-16,0 0-73 0,0 4-69 0,0-4-18 0,0 6 10 0,-8 0 30 15,8-6 37-15,0 3 43 0,0-3 47 0,0 0 52 0,-6 6 52 0,6-6 49 0,0 0 48 0,-5 4 62 16,5-4 68-16</inkml:trace>
  <inkml:trace contextRef="#ctx0" brushRef="#br0" timeOffset="-159608.83">19316 13301 47 0,'0'0'118'0,"0"0"39"0,0 0 31 0,-5-4 27 15,5-1 25-15,0-1 27 0,0 2 21 0,0-5 25 0,0 4 22 16,0 1 25-16,0-8 21 0,0 8-44 0,0-1-87 0,0 0-44 0,0 1-27 0,0-2-12 16,0 2-4-16,0-1-4 0,0 5-8 0,0-4-3 0,0-1-5 0,0 5-7 15,0-7-4-15,0 7-8 0,0-3-8 0,0 3-9 0,0 0-10 0,0-6-12 16,0 6-12-16,0 0-13 0,0 0-13 0,0 0-15 0,0 0-12 0,0 0-11 0,0 0-13 16,0 0-7-16,0 0-5 0,0 0-2 0,0 6-4 0,0-3-1 0,0 9 2 15,0-8-2-15,0 5 4 0,0 1 1 0,0 0 7 0,0 6 3 0,0-3 4 16,0 2 7-16,0 0 1 0,0 0 1 0,0-2-2 0,0 7-2 0,0-4-1 0,0 2-1 15,0 3-1-15,0-2-6 0,0-4-14 0,0 3-10 0,0-2-15 0,0 2-16 16,0-3-15-16,0 6-17 0,0-6-14 0,5-2-17 0,-5 2-14 0,0-6-24 16,0 7-28-16,7-7-35 0,-7 2-41 0,0-2-41 0,0 1-45 0,7-1-23 0,-7-3-17 15,0 3 9-15,0-3 18 0,0-6 24 0,0 9 27 0,0-9 28 0,0 0 28 16,0 0 35-16,0 0 38 0,0 0 43 0,0 0 43 0</inkml:trace>
  <inkml:trace contextRef="#ctx0" brushRef="#br0" timeOffset="-159206.74">19500 13346 97 0,'0'-11'170'0,"0"7"46"0,0-1 34 0,0-4 32 0,-7 5 31 15,7-2 33-15,0-4 32 0,-8 5 31 0,8-5 28 0,0 5 25 0,0 1 25 0,0-5-68 0,0 3-123 16,0 0-67-16,0 2-37 0,0-1-15 0,0 5-6 0,-5-5-9 16,5 1-9-16,0 4-14 0,0 0-15 0,0 0-18 0,0-6-14 0,0 6-15 15,0 0-16-15,0 0-15 0,0 0-16 0,0 0-13 0,-7 0-13 0,7 6-8 0,0-2-12 16,0-4-5-16,-7 10-8 0,7-6-3 0,0 8-3 0,-5-3-1 0,5 4 1 15,0 2 3-15,-8 1 6 0,8-2 5 0,0 1 4 0,-8 1 1 0,8 2-5 0,0-3-6 16,0 3-7-16,-5-2-8 0,5 3-5 0,0-5-9 0,0 2-7 0,5-1-5 16,-5-1-6-16,0 2-3 0,8-7-5 0,-8 6 0 15,8-6-1-15,-8 0 6 0,5 1 5 0,-5-1 9 0,7-3 7 0,0 4 10 0,-7-5 9 0,5-1 11 16,3 1 12-16,-1 1 13 0,-7-6 13 0,5 0 11 0,2 0 13 0,0 0 11 0,-2-6 10 16,3 1 11-16,5 1 6 0,-7-1 11 0,7-5 5 0,-6 1 7 0,-1 0 6 15,7-3 5-15,-8-1 2 0,4 2-1 0,3-2-1 0,-12 1-3 0,6-3-7 0,1 2-8 16,-7 2-7-16,6-3-8 0,-6 0-7 0,0-1-9 0,0 6-4 0,0-7-8 15,0 1-8-15,-6 1-6 0,6 4-8 0,-7-5-9 16,7 6-10-16,-6-6-11 0,6 6-10 0,-5-1-15 0,-2 0-17 0,-2-1-16 0,4 7-19 0,-1-1-16 0,-1 1-18 16,1-1-17-16,-1 1-23 0,-1 4-21 15,3 0-25-15,-1 0-26 0,-7 4-30 0,5 1-66 0,3-1-83 0,-2 5-48 16,0 2-25-16,7-7 4 0,-5 12 18 0,-2-7 26 0,-1 0 26 0,8 2 35 0,-5-2 35 0,5 7 37 16,-7-7 39-16,7 0 46 0,0 1 49 0,0 1 69 0,0-8 85 0</inkml:trace>
  <inkml:trace contextRef="#ctx0" brushRef="#br0" timeOffset="-158998.33">19687 13468 86 0,'0'0'170'0,"0"0"54"0,0 0 45 0,0 0 40 15,0 0 41-15,0 0 39 0,-5-6 42 0,5 2 36 0,0 4 33 0,-7-5 32 16,7 0 28-16,0 1-61 0,0-2-114 0,-6 6-74 0,6-4-54 0,0-1-29 16,0 5-20-16,0-6-21 0,0 6-20 0,0 0-25 0,0-3-24 0,0 3-21 0,-8-7-16 15,8 7-14-15,0-3-12 0,0 3-13 0,0 0-13 0,0 0-12 0,0 0-14 16,0 0-21-16,0 0-25 15,0 0-28-15,0 0-32 0,0 0-35 0,0 0-33 0,0 0-31 0,0 0-26 0,0 0-31 0,-6 3-33 0,6-3-65 0,0 7-77 16,0-7-58-16,0 3-45 0,0-3 0 0,0 11 20 0,0-7 35 0,0-4 41 0,0 6 44 16,0-2 48-16,0-4 40 0,0 5 42 0,6 0 46 0,-6-5 48 0,0 0 62 15,0 4 80-15</inkml:trace>
  <inkml:trace contextRef="#ctx0" brushRef="#br0" timeOffset="-158533.83">19922 13350 75 0,'7'-4'147'0,"-1"-7"45"0,-6 7 37 0,5-1 35 16,-5 1 33-16,8-5 33 0,-8 3 31 0,0 0 30 0,0-3 26 15,8 3 27-15,-8 2 24 0,0-5-58 0,0 9-106 0,0-5-58 0,0 1-30 0,0-2-20 16,0 0-9-16,-8 6-15 0,8-4-11 0,0 4-15 0,-8-5-13 0,8 5-11 16,0-5-12-16,-5 5-12 0,5 0-8 0,-6-4-11 0,6 4-11 0,-7 0-11 15,7 0-12-15,-5 0-8 0,-4 0-12 0,4 0-7 0,5 0-7 0,-7 4-7 0,1-4-7 16,1 5-4-16,-4 0-4 0,2-1-7 0,2 2 0 0,-2 4-3 0,7-5 0 15,-6 4-1-15,0-5 1 0,-2 7-1 0,8-1 1 0,-7 0 0 0,2-1 3 16,5 0-1-16,-9 2 3 0,9-2 2 0,-5 1 2 0,5 0-1 0,0 1 2 16,-5-2 2-16,5 0-1 0,0 7 0 0,0-7 2 0,-8 0-3 0,8 1 1 15,0 0-2-15,8 0-3 16,-8 0 0-16,0-1 0 0,0 0 0 0,5 2-1 0,-5-7 0 0,5 8 3 0,-5-3-1 16,9 0-2-16,-4 1-1 0,-5-5-1 0,7 4 1 0,1 1-1 0,-2-4 1 0,0 3-1 0,1-3 2 0,-7 3 1 15,5-5 3-15,2 1 3 16,2-5 2-16,-4 6 4 0,1-6 7 0,1 0 7 0,-2 0 7 0,4-6 9 0,-4 6 12 0,2-5 11 0,-1 1 8 15,-1-1 10-15,3 1 5 0,0-8 5 0,-3 3 4 0,1 6 2 0,2-9 2 0,-8-1 2 0,5 2-3 0,2 1-1 16,-7 1-6-16,8-6-6 0,-8 6-10 16,5-6-8-16,-5 5-10 0,0-5-6 0,0 0-5 0,0 0-7 0,0 5-4 0,0-4-3 0,0 1-5 15,0-2-7-15,-5 6-2 0,5-7-4 0,0 5-3 0,-8 2-3 0,8 0-1 0,0-1-5 0,-7 0-6 16,7 5-10-16,-5-5-12 0,5 5-15 0,-8 1-13 0,8-1-14 16,0 1-19-16,0-2-21 0,-6 6-24 0,6-6-27 0,0 6-27 0,-5 6-27 0,-3-6-39 0,8 6-41 15,-8-2-80-15,3 1-90 0,-1 4-37 0,6 1-10 0,-7-1 13 0,2 3 21 16,-4-3 31-16,4 4 37 0,5-2 39 0,-7 5 44 0,1-7 42 0,6 0 46 0,-5 0 52 15,5 1 57-15</inkml:trace>
  <inkml:trace contextRef="#ctx0" brushRef="#br0" timeOffset="-158247.4">20267 13507 7 0,'0'-5'104'0,"7"-1"64"0,-7 6 48 16,0-3 43-16,0 3 43 0,0-6 40 0,0 2 39 0,0-1 36 0,0-1 37 15,0 2 32-15,0-2 31 0,0 6-18 0,0-4-46 0,0 4-65 0,0 0-77 16,0-5-40-16,0 5-25 0,0 0-23 0,0 0-20 0,-7-5-22 0,7 5-24 0,0 0-18 16,0 0-17-16,0 0-16 0,0 0-15 0,0 0-14 0,0 0-11 0,0 0-13 15,0 0-13-15,0 0-9 0,0 0-10 0,0 0-7 0,0 0-5 0,0 0-4 16,0 0-2-16,0 0-4 0,0 0-3 0,0 0-3 0,0 0 0 0,0 0-8 15,0 0-7-15,0 0-13 0,0 0-11 0,0 0-18 0,0 0-18 0,0 0-20 0,0 0-20 16,0 0-25-16,0 0-25 0,0 0-22 0,0 0-21 0,-6 0-24 16,6 0-18-16,0 0-38 0,0 0-43 0,0 0-59 0,6 5-64 0,-6-5-25 0,0 9-3 0,0-9 15 15,0 0 29-15,7 6 32 0,-7-2 38 0,0-4 37 0,0 0 38 0,0 0 37 16,0 0 40-16,7 0 50 0,-7 0 55 0</inkml:trace>
  <inkml:trace contextRef="#ctx0" brushRef="#br0" timeOffset="-156968.49">20495 13322 18 0,'0'-5'50'16,"0"5"18"-16,0-4 18 0,0 4 16 16,0-6 16-16,0 6 20 0,0 0 21 0,0-6 21 15,0 6 25-15,7 0 3 0,-7 0-7 0,0-4-6 0,0 4-1 0,0-5-2 16,0-1-1-16,0 6-1 0,0 0-2 0,0 0 0 0,7-4-3 0,-7-1-5 0,0 1-7 15,0 4-8-15,0-5-10 0,0 1-7 0,0 4-6 0,0-6-7 0,0 6-4 16,0-6-3-16,5 2-4 0,-5 4-6 0,0-5-5 0,0 5-5 0,0-5-5 16,0 5-3-16,0 0-8 0,0 0-6 0,0 0-9 0,0-4-6 0,0 4-12 15,0 0-8-15,0 0-11 0,0 0-12 0,0 0-10 0,0 0-6 0,0 0-9 0,-5 4-3 16,5-4-6-16,0 5-2 0,-7 0-3 0,7-1-3 0,0 2-3 0,-7 0 3 16,7 3-1-16,0 0 3 0,-5 1 5 0,5-1 2 0,-8 3 5 0,1 1 2 15,7-4 2-15,-5 6-2 0,-4 0 0 0,9-5-2 0,-5 4-2 0,0 1 1 0,5 1-1 16,-8-2-3-16,8 0-1 0,-5 0-2 0,5 2-4 0,0-1-3 0,-8-6-4 15,8 6-4-15,0 0-4 0,0 0-1 0,8-6-3 0,-8 0 0 0,0 7 1 0,0-7 1 16,5-3 0-16,-5 3 1 0,0 0 3 0,8-3 0 0,-8-2 3 0,5 1 4 16,-5-1 3-16,5 2 9 0,-5-1 11 0,9-5 10 0,-4 0 9 0,-5 0 9 15,7 0 11-15,1 0 8 0,-3 0 12 0,2 0 10 0,0 0 11 0,-2-5 9 16,3-1 10-16,-2 2 8 0,1-1 11 0,4-5 4 0,-4 5 0 0,7-4 1 0,-8-1-3 16,6 1-5-16,-4-7-3 0,0 7-6 0,-3 0-5 0,9-6-11 0,-9 0-7 15,3 5-9-15,-8-4-7 0,5-1-9 0,-5-1-9 0,7 2-8 16,-7 0-9-16,0 3-6 0,0-2-5 0,-7-2-8 0,7 0-6 0,-5 6-6 0,5-7-9 0,-8 7-10 15,3-2-10-15,-3-2-12 0,2 8-13 0,1-5-15 0,-11 4-10 0,11-3-13 16,-2 3-6-16,-4 2-15 0,2 4-17 0,2-5-19 16,2 5-18-16,-1-4-23 0,-1 4-21 0,1 0-22 0,-2 0-18 0,3 4-37 0,-2 1-44 0,7-1-69 0,-7 2-81 15,2 3-26-15,-3-3-2 0,8 4 19 0,-7-1 28 0,7 0 34 16,-5 2 35-16,5-2 39 0,-9 1 41 0,4 0 43 0,5 1 45 0,0-2 54 0,0 0 61 0</inkml:trace>
  <inkml:trace contextRef="#ctx0" brushRef="#br0" timeOffset="-156631.5">20815 13458 30 0,'0'0'120'0,"-8"0"53"0,2 0 41 0,6-5 38 0,-6 5 37 0,6 0 37 16,-7-5 38-16,2 5 35 0,-3 0 34 0,8-4 31 0,-8-2 27 0,8 6-33 0,-5 0-72 16,5-4-63-16,-6 4-58 0,6 0-29 15,0-5-18-15,0 5-19 0,0 0-14 0,0 0-21 0,0 0-21 0,0 0-17 0,0 0-17 16,0 0-12-16,-5 0-10 0,5 0-12 0,0 0-8 0,0 0-10 0,0 0-8 0,0 0-9 16,0 0-9-16,0 0-7 0,0 0-8 0,0 0-7 0,0 0-7 0,0 0-4 15,0 0-6-15,0 0-7 0,0 0-7 0,0 0-13 0,0 0-18 0,0 0-18 16,0 0-19-16,0 0-23 0,0 0-21 0,0 0-21 0,0 0-21 0,0 0-24 0,0 0-22 15,0 0-45-15,0 0-50 0,5 0-60 0,-5 0-57 0,0 0-35 0,0 5-15 0,0-5 8 0,6 4 25 0,-6-4 31 16,0 0 34-16,5 0 36 0,-5 0 38 0,0 0 39 0,8 0 40 0,-8 0 52 16,8 0 55-16,-8-4 58 0,5-1 67 0</inkml:trace>
  <inkml:trace contextRef="#ctx0" brushRef="#br0" timeOffset="-156282.81">21023 13219 89 0,'7'-4'162'0,"-7"-8"50"0,0 9 39 0,0-3 41 0,6-3 40 0,-6 3 38 0,0 1 38 16,0-3 35-16,0 3 35 16,0-1 32-16,0 2 30 0,0-2-60 0,0 1-114 0,0 5-62 0,0-4-35 0,0 4-22 0,-6-5-15 0,6 5-18 0,0 0-21 0,0 0-21 15,0 0-23-15,0 0-22 16,0 0-17-16,0 0-21 0,0 0-18 0,0 0-13 0,0 0-15 0,0 0-12 0,0 0-12 0,0 5-11 15,0-1-5-15,0 1-6 0,0 1-3 16,0 4-2-16,0-1 0 0,0 0 1 0,0 1 2 0,0 4 3 0,0-2 3 0,0 1 2 0,0 2 2 0,0 0-2 0,0 4 2 0,0-4-1 0,0 0-1 16,0 4-1-16,0-4 1 0,0-1-2 0,0 2-1 0,6 2 1 0,-6-3-1 15,0 1 0 1,0-2 0-16,0 0-1 0,0 0 1 0,0-4-1 0,7 5 0 0,-7-6-1 16,0 6 0-16,0-3-7 0,0-3-6 0,0 0-11 0,0 1-9 0,0-1-15 15,0 3-16-15,0-9-16 0,0 6-17 0,0-3-22 0,0 4-20 0,0-5-24 16,0-1-26-16,-7 1-28 0,7 1-27 0,0-2-50 0,0-4-58 0,0 0-71 15,0 5-75-15,-6-1-20 0,6-4 9 0,0 0 19 0,-7 6 30 0,7-6 35 0,0 0 35 16,-7 0 40-16,0-6 40 0,7 6 47 0,0-4 44 0,-5-1 60 0,5 5 67 0</inkml:trace>
  <inkml:trace contextRef="#ctx0" brushRef="#br0" timeOffset="-155490.12">21622 13322 0 0,'6'-5'22'0,"-6"1"38"0,0-8 21 0,8 12 18 0,-8-9 20 0,0 3 25 0,0 2 26 15,6-1 29-15,-6 1 28 0,0-1 24 0,0-5 24 16,0 4-9-16,0 2-31 0,0-1-13 0,7 0-4 0,-7 1 0 0,0-2 7 15,0 2 0-15,0-1-1 0,0 1-9 0,0-1-13 0,-7-2-13 0,7 4-11 0,0-3-7 0,0 6-8 0,0-5-5 16,0 5-6-16,0-4-3 0,0-2-3 0,0 1-4 0,-6 5-5 0,6 0-6 16,0-4-8-16,0 4-9 0,0-4-10 0,0 4-13 0,0 0-10 0,0 0-16 0,0 0-11 15,0 0-12-15,0 0-12 0,0 0-7 0,-8 0-8 0,8 4-9 0,0 0-9 0,0 7-6 16,0-7-5-16,-6 7-3 0,6-1 1 0,0-1 3 0,0 6 6 0,0-6 4 16,0 6 7-16,-7 0 3 0,7-2 3 15,0 2 0-15,0 6 0 0,0-8-1 0,-5 2 1 0,5 6-2 0,0-6-1 0,0 3 0 0,0-2-2 0,0-2-1 0,-9 0-3 16,9 0-2-16,0 2 0 0,0-1-4 0,0-1-1 0,0-4-9 0,9 5-10 15,-9-6-13-15,0 1-14 0,0-1-16 0,0 3-19 0,0-3-23 0,0-6-25 0,0 9-28 16,0-8-27-16,5 5-54 0,-5-4-61 16,0-5-77-16,0 6-85 0,0-2-24 0,0-4 2 0,0 5 18 0,0-5 26 0,0 0 29 0,0 0 34 0,0 0 38 0,0 0 41 15,0-5 42-15,0-5 45 0,0 5 58 16,0-4 65-16</inkml:trace>
  <inkml:trace contextRef="#ctx0" brushRef="#br0" timeOffset="-155173.09">21610 13238 0 0,'0'-10'47'0,"5"6"90"0,2-5 53 0,-7-3 43 0,6 9 39 0,-6-8 36 15,8 1 35-15,-8 5 35 0,0-3 33 0,6 3 32 0,-6-1 29 0,0-4 4 0,7 5-10 0,-7 1-66 0,0-1-101 0,0-1-50 0,5 2-29 0,-5-1-21 16,0 1-19-16,8 4-17 0,-8-5-19 0,6 5-18 0,-6 0-16 0,5-4-15 16,3 4-12-16,-1 0-13 0,-7 0-12 0,5 4-9 0,4-4-8 0,-4 5-6 15,8-5-7 1,-8 9-3-16,3-5-5 0,-2 2-2 0,7 3-5 0,-5 2 0 0,-3 4-3 0,3-7 0 0,4 7-4 0,-5-1-1 0,-2 2 0 0,2-1-3 15,1 3 0-15,-3-2-5 0,2-2 1 16,0 5-1-16,-2-3 2 0,-5 2 1 0,0-3-1 0,7 0-1 0,-7 6 2 0,0-8 2 0,0 1-2 0,0 7-3 0,0-7-2 0,-7 0-2 31,7 2-6-31,0-7-2 0,-5 6-1 0,-2 0-8 0,0-6-5 0,7 1-9 16,-5 1-6-16,-3-2-8 0,1 0-10 0,2-2-10 0,-2 2-7 0,0-6-12 16,2 3-10-16,-3 0-13 0,3-2-14 0,-3 1-20 0,2-5-20 0,-1 4-22 0,1-4-23 15,-2 0-56-15,3 0-73 0,-3 0-62 0,3 0-55 0,5-4-12 0,-5 4 7 16,-4-5 18-16,9 1 26 0,-5-2 30 0,5 0 34 0,0 3 37 0,-7-3 38 0,7-4 43 15,0 5 45-15,0-4 64 0,0-1 78 0</inkml:trace>
  <inkml:trace contextRef="#ctx0" brushRef="#br0" timeOffset="-154952.47">22084 13215 0 0,'12'4'5'0,"-12"-4"121"0,9 0 83 0,-2 0 59 0,-2 0 48 0,-5 0 47 16,0 0 41-16,6-4 42 0,-6-1 43 0,0-2 39 0,0 7 37 0,0 0 31 0,0-3 28 15,0 3-82-15,0 0-149 0,0 0-88 0,0 0-59 0,0 0-35 0,0 0-25 16,0 0-22-16,0 0-24 0,0 0-24 0,0 0-25 0,0 0-23 16,0 0-18-16,0 0-17 0,0 0-14 0,0 0-15 0,0 0-17 0,0 0-24 0,0 0-24 0,0 0-29 15,0 3-27-15,0 4-32 0,0-2-31 0,0-1-37 0,0 1-39 16,0-1-77-16,-6 6-93 0,6 0-78 0,0 0-65 0,0-4-15 0,-5 3 10 0,5-5 27 16,-7 5 34-16,-2-3 40 0,9 3 44 0,-5-3 48 0,-2 0 47 0,1-2 54 15,1 5 56-15,-3-4 74 0,0-1 84 0</inkml:trace>
  <inkml:trace contextRef="#ctx0" brushRef="#br0" timeOffset="-154794.08">22073 13496 0 0,'5'6'12'0,"-5"-6"132"0,0 5 83 0,6-5 64 16,-6 0 49-16,0 0 49 0,0 0 48 0,7 0 43 0,-7-5 42 0,5 5 36 15,-5-6 30-15,0 3 28 0,9 3 23 0,-9-6-97 0,7 6-166 16,-7-4-100-16,5 4-63 0,-5-5-39 0,0 5-28 0,0 0-28 0,0 0-29 0,0 0-28 0,0 0-28 16,0 0-36-16,0 0-37 0,0 0-46 0,0 0-49 0,0 0-53 0,0 0-58 15,0 0-100-15,0 0-116 0,0 0-77 0,-5 5-46 0,-2-5-13 16,-2 4 7-16,9 2 17 0,-12-6 29 0,6 3 41 0,-7-3 50 0,5 0 55 0,-10 0 58 0,4 0 67 15,-4-3 64-15,5-3 86 0,-8-3 97 0</inkml:trace>
  <inkml:trace contextRef="#ctx0" brushRef="#br0" timeOffset="-150544.95">22568 13125 2 0,'5'0'70'0,"-5"0"38"0,0 0 29 0,6 0 24 0,-6 0 24 16,0 0 25-16,0-4 24 0,0 4 23 15,0-5 22-15,0 5 18 0,0-4 20 0,0 4-27 0,0-5-51 0,0 5-39 0,0-4-34 0,-6 4-17 0,6-6-4 0,0 6-7 16,-5-6-6-16,5 6-8 0,0-4-8 0,-8 4-9 0,8 0-5 0,-8-5-6 0,8 5-5 15,-5 0-4 1,5-6-4-16,-7 6-6 0,1 0-6 0,6 0-7 0,-5 0-7 0,-4 0-7 0,2-4-6 0,7 4-8 0,-5 0-3 0,-1 0-5 16,-2 0-1-16,8 0 1 15,-5 0 1-15,-3 0 2 0,8 0 0 0,-5 0 3 0,5 0 3 0,-7-5 3 0,7 5 3 16,0 0 0-16,-7 0 3 0,7 0 2 0,0 0 1 0,0-4 0 0,0 4-2 0,-5 0-1 0,5 0 1 0,0-5-3 0,0 5-3 0,0 0-2 0,0 0-4 31,0 0-5-31,0 0-6 0,0 0-6 0,0 0-6 0,0 0-4 0,0-4-6 0,0-2-4 16,0 6-6-16,5 0-1 0,-5 0-4 0,7-6-3 0,-7 6-2 0,7 0-1 15,-7 0 1-15,5 0 0 0,3 0 2 0,-3 0 2 0,-5 6 2 0,8-6 3 16,-2 6 2-16,-6-2 1 0,5 1 1 0,-5-1 3 0,7 1 1 0,-7-1 1 0,9 7 1 0,-9-7 1 16,0 8 1-16,5-3 1 0,-5 0 2 0,0 1 2 15,-5 4 1-15,5-4 2 0,0 5 1 0,-9-6-2 0,9 6-3 0,-7-6-5 16,2 7-5-16,-1-7-7 0,-2 6-7 0,3-6-8 0,-8 7-8 0,6-7-6 0,0 0-2 16,-6 2-8-16,6-1-6 0,-7 0-2 0,9-1-2 0,-8 0-3 0,7 2 0 15,-1-7 3-15,1 8 0 0,-7-9 7 0,5 3 3 0,3 3 7 0,-2-3 6 16,7-6 6-16,-6 3 5 0,-1 3 3 0,7-2 6 0,-7-4 2 0,7 0 3 15,-7 5 4-15,7-5 1 0,0 0 3 0,0 0 2 0,0 0 1 0,0 0-2 0,0 0 2 16,0 0 2-16,0 0-1 0,0 0 0 0,0 0 2 0,0 0 3 0,0 0 5 16,0 0 10-16,7 0 7 0,-7 0 9 0,7-5 6 0,-7 5 6 0,7 0 9 15,-1 0 6-15,1-4 8 0,-2 4 6 0,9 0 7 0,-7-6 5 0,-1 6 5 16,7 0 1-16,0 0-3 0,-8 0-4 0,9 0-7 0,1 0-6 0,-3 0-7 0,0 0-6 16,1 0-4-16,-5 6-11 0,3-6-7 0,-4 4-7 0,7-4-7 0,-8 5-6 0,1 1-5 15,-2-3-4-15,3 4-5 0,0-7-2 0,-3 9-2 0,-5-4 1 0,6-1 0 16,-6 2-1-16,0 3 1 0,0-4 0 0,0 5 1 0,0-6 3 0,-6 7 1 15,1-1 1-15,5-1 0 0,-8 0-3 0,0 3 0 0,3-9-2 0,-2 7-2 16,1 1-5-16,1-2 0 0,-4-5-3 0,2 8-1 0,2-9-1 0,-1 3-2 16,-2 3-3-16,8-3-1 0,-5-2 0 0,-3 1-2 0,8-1 1 0,-5-4 1 0,-2 5 1 15,7-5-1-15,-7 6 2 0,7-2-3 0,-5-4-2 0,5 0-5 16,-8 5-2-16,8-5-7 0,-7 0-6 0,7 0-9 0,-5 0-10 0,5 0-8 0,-9 0-14 0,4 0-13 16,5 0-18-16,-5 0-18 0,5 0-17 0,-8-5-14 0,8 5-17 0,-6 0-24 15,6-4-30-15,-7 4-44 0,7-6-53 0,0 6-50 16,-6-5-50-16,6 1-10 0,-7-1 7 0,7 1 23 0,0-2 26 0,-6 0 31 0,6 3 31 15,-8-3 35-15,8 3 33 0,0-4 40 0,-5-2 46 0,5 0 53 0,0 3 69 0</inkml:trace>
  <inkml:trace contextRef="#ctx0" brushRef="#br0" timeOffset="-150006.83">22702 13268 52 0,'8'-4'128'0,"-8"-8"44"0,0 8 34 0,0-6 32 15,0 6 31-15,0-6 31 0,0 1 31 0,0 4 27 0,0-5 25 0,0 4 23 16,0-3 21-16,0 3-50 0,0 1-94 0,0 1-53 0,0 0-36 0,0-1-22 0,-8-1-12 0,8 2-16 0,0-2-13 16,0 6-16-16,0-5-17 0,-5 5-12 0,5-4-12 0,-7-1-6 0,7 5-8 0,0 0-8 15,-6-6-10-15,6 6-8 0,0 0-6 0,0 0-8 0,0 0-2 0,-6-4-6 16,6 4-4-16,0 0-2 0,0 0-5 16,0 0-2-16,0 0-3 0,0 0-2 0,0 0-1 0,0 0-2 0,0 0-3 0,0 0-4 0,0 0 0 0,0 0-5 15,0 0 0-15,0 0 2 0,0 0 1 0,0 0 5 16,6 0 6-16,-6-5 2 0,6 5 3 0,1 0 4 0,-2 0 2 15,3 0 3-15,-8 0 5 0,13 5 3 0,-7-5 4 0,-1 4 4 0,2-4 1 0,7 6-1 16,-7-1 1-16,-1-1-3 0,-1 1 0 0,4 5-2 0,-2-4 0 0,-2 3-1 0,2 0 2 0,0 1-2 0,-7 1 1 16,5-1-1-16,-5-1 1 0,0 0 0 0,0 6-1 0,0-6 3 0,0 7-1 0,0-7 1 15,-5 6-3-15,5-6-1 0,-7 7-4 16,0-7-2-16,7 0 0 0,-5 2 0 0,-2-2-4 0,-2 1 0 0,4 0 1 0,5 1-2 16,-6-8-1-16,-1 7-2 0,2-5 1 0,5 1 0 0,-9-3-2 0,2 4 4 0,7-4 4 15,-5 3-1-15,5-6 2 0,0 5 0 0,-6-5 3 0,6 0-1 16,0 4-1-16,0-4 0 0,0 0-1 0,0 0-2 0,0 0-3 0,0 0-1 0,0 0-1 0,0 0-4 0,0 0-2 0,0 0-2 15,0 0-4-15,0 0-3 0,0 0-5 0,0 0-2 0,0 0 0 0,0 0 0 16,0 0 3-16,6 0 4 16,-6 0 4-16,5 0 4 0,2 0 3 0,-7 0 4 0,9 0 1 0,-4 6 2 15,2-6 4-15,-1 4 3 0,-1 1 4 0,4 0 2 0,-2-1 5 0,-2 2-1 0,2-2-2 0,-7 2 1 16,7 3-1-16,-2-3-1 0,3-3 0 0,-8 8 0 0,0-7-3 0,7 2 3 16,-7 3-1-16,0-3 0 0,0-2 1 0,0 7-1 0,0-7 1 0,0 1-3 0,0-1 2 0,0 1-1 15,0 2-2-15,-7-4-1 0,7 3-2 0,-8-3-7 0,8 3-7 0,-5 0-14 16,-2-2-11-16,0 1-17 0,7-1-15 15,-5 1-17-15,-2-5-18 0,-2 6-22 0,4-6-24 0,-1 4-23 0,-1 1-23 0,2-5-29 0,-4 0-34 0,2 4-48 0,7-4-57 0,-5 0-55 16,5 0-55-16,-6 0-13 16,6 0 10-16,0 0 21 0,0 0 29 0,0 0 33 0,-5-4 37 0,5 4 35 0,0 0 38 15,0-5 42-15,5-5 46 0,-5 5 55 0,6 1 68 0</inkml:trace>
  <inkml:trace contextRef="#ctx0" brushRef="#br0" timeOffset="-149636.83">22913 13273 0 0,'5'-9'1'0,"0"-7"104"15,4 6 71-15,-4-4 50 0,2 5 47 0,-1-6 42 0,-6 0 42 0,7 4 40 16,0-2 40-16,0-3 41 0,-7 7 37 0,5-6 35 0,-5 6 31 0,7 0-67 16,-1-3-129-16,-6-3-68 0,8 11-40 0,-8-5-30 0,6 0-22 0,-6 3-28 0,7 0-21 0,-7 3-28 0,5-3-24 0,-5 6-25 0,9-6-19 15,-9 6-18-15,0 0-18 0,5 0-11 0,-5 0-11 0,5 0-7 16,-5 0-6-16,0 6-4 0,0 0-1 0,0-3-1 0,8 9 0 0,-8-8 1 0,-8 5 1 16,8 0 0-16,0 6 1 0,-5-3 1 15,5 1 1-15,-5 7 1 0,-4-5-1 0,4 4-2 0,-2-4-4 0,1 3-6 0,-8 3-6 0,7-2-8 16,-5-4-4-16,5 4-6 15,0-4-5-15,-6 0-6 0,8 0-5 0,-4-2-5 0,4 2-6 0,0-3 1 0,-3-3-4 0,8 0 1 0,-5 0-1 0,5 1 4 0,-8-5 3 0,8 4 4 0,0-2 2 16,0-4 5 0,0 3 3-16,0-1 5 0,0-1 5 0,0-4 3 0,8 6 8 0,-8-2 1 15,5-4 5-15,-5 0 7 0,8 5 4 0,-3-5 4 0,0 0 7 0,4 0 6 0,-4 0 3 0,2 0 2 0,6 0 4 0,1-5 1 0,-9 5 0 0,8-4 1 16,1-2-3-16,-2 2-1 0,2 4-1 0,-1-5-2 0,0-4-4 0,-5 2-3 31,3 4-1-31,-4-3-3 0,6 1-1 0,-7 1-6 0,1-2-8 0,0 3-12 0,0-3-16 16,-7 1-19-16,5 1-20 0,-5 4-24 0,8-6-22 0,-8 3-28 0,0-9-33 15,0 8-47-15,0-1-52 0,0-1-70 0,0 2-77 0,-8-1-57 0,8 1-43 16,-5-5-4-16,5 3 16 0,-7 0 29 0,7 2 33 0,-7-7 37 0,7 7 39 0,-7-5 46 16,7 4 46-16,-6 1 54 0,6-8 58 0,-7 8 63 0,7-6 78 0</inkml:trace>
  <inkml:trace contextRef="#ctx0" brushRef="#br0" timeOffset="-149437.71">23074 13174 0 0,'-6'0'20'0,"6"-4"99"0,0 0 56 0,0-1 47 16,0-1 43-16,-5 2 40 0,5-2 39 0,-8 1 38 0,8 1 38 0,0-1 32 15,-8-1 36-15,8 2 16 0,0 4 6 0,0-5-62 0,0 5-103 0,0 0-60 16,0 0-37-16,0 0-31 0,0 0-27 0,0 0-23 0,0 0-21 0,0 0-16 0,-5 0-14 15,5 5-15-15,0 5-13 0,0-5-12 0,0 4-10 0,0 1-11 0,5 1-7 16,-5-3-3-16,0 7-2 0,0-1 0 0,0 2-1 0,0-1-1 0,8 3-7 16,-8-2-5-16,0 2-8 0,0-3-6 0,0 6-7 0,0-2-16 0,0 2-17 15,0-3-25-15,-8 1-26 0,8 2-24 0,0-7-25 0,0 5-26 0,-5-4-25 0,5 4-26 16,0-4-25-16,0 0-33 0,0 0-31 0,-8 0-50 0,8-2-55 16,0-1-57-16,0 0-54 0,0 0-4 0,0-3 17 0,0 0 31 0,0 1 31 0,0-5 37 0,0 5 39 15,0-5 39-15,0-5 41 0,0 0 44 0,0 0 45 0,0 0 55 16,0 0 62-16</inkml:trace>
  <inkml:trace contextRef="#ctx0" brushRef="#br0" timeOffset="-149199.5">23158 13252 0 0,'7'-9'1'0,"1"0"107"16,-8-1 73-16,6 1 54 0,0-3 43 0,-6 3 38 0,7 0 35 0,-7-2 35 0,0 3 34 0,0-3 29 15,5 1 33-15,-5 5 25 0,0-4 25 0,0-1-73 0,8 5-130 0,-8-4-74 16,6 5-43-16,-6-2-24 0,7 0-16 0,-7 2-14 0,6-1-14 0,-1-1-12 15,2 2-14-15,-7-1-11 0,9 1-12 0,-4-1-6 0,2 1-8 0,5-2-10 0,-5 0-7 16,1 3-10-16,3-3-9 0,-3 6-9 0,5-6-8 0,-1 3-6 0,2 3-7 16,-9-6-2-16,9 1-5 0,-1 5-5 0,-1 0-5 0,2-4-11 0,-1 4-11 15,-8 0-17-15,11 0-19 0,-11 4-20 0,9-4-23 0,-9 0-21 16,3 5-22-16,-8-5-24 0,5 6-22 0,-5-6-21 0,0 3-20 0,0-3-33 0,0 6-38 0,0-6-50 16,0 6-49-16,0-3-43 0,-5 3-34 0,5 0 2 0,-8-2 20 0,3 1 29 15,-3-1 33-15,2-4 35 0,1 5 36 0,-2-5 37 0,7 0 36 0,-9 4 44 0,4-4 49 16,-1 0 56-16,-1 0 70 0</inkml:trace>
  <inkml:trace contextRef="#ctx0" brushRef="#br0" timeOffset="-148802.8">23342 13076 0 0,'-7'0'19'0,"0"-4"95"0,7 4 55 0,-5-5 40 0,5 5 37 16,-7-4 36-16,7-1 36 0,-8 1 33 0,8-2 34 0,-5 0 30 0,5 6 27 0,-8-3 14 15,8 3 1-15,0-6-61 0,0 6-104 0,0 0-53 0,0 0-33 0,0 0-25 16,0 0-18-16,0 0-18 0,0 0-20 0,-6 0-15 16,6 6-16-16,0-6-12 0,0 3-10 0,0 3-8 0,-5 4-7 0,5-5-5 15,0 4-4-15,0 1-4 0,5-1-3 0,-5 3 1 0,0 1-3 0,0-4-2 16,0 6-4-16,0 0-3 0,0 4-5 0,0-4-4 0,6-1-3 15,-6 2-6-15,0-1-2 0,0-1-5 0,0-4-4 0,0 5-2 0,0-6-2 0,8 1 1 0,-8-1-1 16,0 3 1-16,0-3-1 0,0-5 2 0,0 1 0 0,0-1 1 16,0 2 0-16,0-6 2 0,5 5 1 0,-5-5 3 0,0 0 2 0,0 4 1 0,0-4 4 0,0 0 5 0,0 0 3 0,0 0 8 15,0 0 4-15,0 0 3 0,0 0 1 16,0 0 3-16,0 0-1 0,8-4 0 0,-8 4-1 0,0-5 0 0,7 5-4 0,-7-6-2 16,0 2-3-16,5 4-4 0,-5-5-7 0,7 1-7 0,0 4-6 15,-7-5-4-15,5 5-1 0,3 0-1 0,-2 0-1 0,1 0-1 0,4 0 1 16,-4 5-1-16,2-5 2 0,3 4-1 0,-6 1 2 0,8-1 2 0,-2 2 0 0,-6-1 2 0,7 4 0 0,-5 1 1 15,-3-4 0-15,9 3 0 0,-9 0-1 0,3 6 2 0,-1-6 0 16,-2 1 1-16,3 1 0 0,-8 3 1 0,0-4-2 0,6 4 2 0,-6-3 0 0,0 2 2 0,0-2 1 16,0 5-3-16,-6-7 5 0,6 6-2 15,0-6-1-15,-8 0 1 0,3 7-4 0,-2-7-1 0,-1 1-3 0,3-1-8 0,-2-4-6 0,0 5-12 0,2-1-16 0,-3-3-22 0,3-1-22 16,-9-1-34-16,9 2-39 0,-11-2-56 0,5 1-67 0,4-5-111 0,-7 6-133 16,2-6-53-16,-1-6-15 0,7 6 6 15,-7 0 19-15,-1-5 30 0,2 1 34 0,-1-2 41 0,-1-3 45 0,9-1 53 0,-10 1 57 16,9-2 67-16,0 2 76 0</inkml:trace>
  <inkml:trace contextRef="#ctx0" brushRef="#br0" timeOffset="-147901.49">29703 8411 0 0,'0'0'17'0,"0"0"41"0,0 0 27 0,0 0 24 0,0 0 26 0,0 6 25 0,0-1 23 0,0-1 21 0,0 2 19 16,0 0 11-16,-5-2 4 0,5 1-5 0,0-1-6 0,0 5-16 0,-7-3-16 0,7-1-18 15,-6 4-18-15,6-2-15 0,-5 2-17 0,5-4-12 0,-9 3-11 0,9 3-4 16,-7-7-3-16,7 1 0 0,-5 4 1 0,-1-2 2 16,6-2 1-16,-7-1 2 0,7 1 3 0,-6-1 6 0,6 2 4 0,0-2 4 15,-8 1 3-15,8-5 0 0,0 5 1 0,0-1-3 0,0-4-1 0,0 6-4 16,-5-6-6-16,5 0-5 0,0 6-5 0,0-6-6 0,0 4-11 0,0 1-5 0,0-5-7 0,0 4-7 0,0 2-8 15,0-3-2-15,5 3-8 0,-5-1-4 0,0-5-3 0,0 4-2 0,8-4-3 0,-8 6-1 16,6-6 0-16,-6 6 0 0,7-6 2 16,-1 0 2-16,-1 0 3 0,11 0 0 0,-11 0 3 0,8-6 3 0,1 0 1 0,4 2 3 0,-5-7-1 0,7 2 0 15,-1 0 2-15,8-1-3 0,-1-5 1 0,1 0-4 0,-4-3 0 0,12 2-3 16,-10-4-5-16,7 1-2 0,2-5-1 16,6 5-6-16,-8-6-1 0,7 1-3 0,-7 0-4 0,7 3-1 0,1-7-7 15,-8 2-1-15,7 3-6 0,-7 3-15 0,1-5-18 0,-6 1-28 0,-3 5-32 0,-4 4-35 16,-1 0-41-16,-6 0-42 0,1 6-43 0,-9 3-84 0,2 6-104 0,-7 0-73 0,0 0-59 0,-7 6-17 0,2 3 5 0,-1 0 25 15,-2 6 33-15,-5-3 43 0,-6 1 48 0,-1 2 54 16,1 0 53-16,-2 0 56 0,-2-2 57 0,-4 2 78 0,1 0 88 0</inkml:trace>
  <inkml:trace contextRef="#ctx0" brushRef="#br0" timeOffset="-133721.25">23674 7558 32 0,'0'-6'109'0,"5"1"42"16,3-4 34-16,-8 5 28 0,0-2 27 0,0 0 24 0,5-3 25 0,-5 5 26 15,0-1 24-15,0-5 21 0,0 5 24 0,8-4-38 0,-8 3-73 0,0-4-47 16,0 7-30-16,0-9-21 0,0 8-8 0,0-1-12 0,0 0-9 0,-8 1-10 15,8-2-14-15,0 2-12 0,-5-1-11 0,5 1-13 0,0 4-10 0,-8-6-10 0,3 6-10 16,0-6-12-16,5 6-8 0,-9-3-9 0,2 3-9 0,2-6-8 16,-3 6-1-16,-3 0-6 0,3 0 0 0,3 0-2 0,-2 0-2 0,0 6-3 0,0-6-2 0,-6 3-2 15,8-3-3-15,-4 6-3 0,4-6-1 0,-2 6-4 0,1-2 1 16,0 1-1-16,-1-1 1 0,-1 2 2 0,3-2 0 0,-1 1 1 0,-2 0 1 0,8-1 3 16,-5 2-1-16,-2 0-1 0,-1 3 2 0,8-5 1 0,-5 2-2 0,5-1 0 15,-7 4 1-15,7-5-2 0,-7 2 0 0,7-1 0 0,0-1 0 0,0 5 2 0,-5-3 1 16,5 0 2-16,5-2 0 0,-5 5 2 0,0-4 3 0,0 1 0 0,7 3 5 15,-7-5 2-15,7 8 4 0,-2-8 4 0,-5 1 0 0,15 4 3 0,-10-3 2 16,3 3-1-16,-2-5 0 0,-1 7-3 0,3-7 0 0,5 2-2 0,-7 3 0 0,1-3-1 16,7 3 0-16,-9-5-1 0,2 7-4 0,6-8 1 0,-6 4-3 0,0 2 1 15,-2 0-1-15,3-3 1 0,-3 3 1 0,1 0 2 0,2-3 1 0,-8 4 4 16,5-1 2-16,-5 2-1 0,0-7 2 0,7 5 0 0,-7 3 3 0,0-8 1 0,-7 6 3 16,7 0 1-16,0-6 3 0,-5 5-1 0,5-4 0 0,-8 5 0 15,2-4 0-15,1-1 0 0,-3-1 0 0,3 2 0 0,-2-3 0 0,0 3-2 16,-6-2-1-16,6-4-3 0,-7 5 2 0,9-5-6 0,-8 6 1 15,7-6-3-15,-9 0-2 0,10 4 0 0,-9-4-2 0,9 0-1 0,-2-4-2 0,-1 4-2 0,3 0 0 16,-2 0-3-16,7-6-2 0,-7 6-7 0,7-5-8 0,-5 5-10 0,5 0-13 0,-8-4-18 16,8-2-22-16,0 3-22 0,0 3-28 0,-5-6-43 15,5 2-53-15,0-1-74 0,0-1-79 0,0-4-53 0,0 5-30 0,5-4-5 16,-5 5 14-16,8-11 20 0,-8 6 26 0,5-3 35 0,2 3 34 0,-7-6 41 0,7 6 41 16,-2-7 54-16,3 7 56 0,-1-6 67 0,6 6 75 0</inkml:trace>
  <inkml:trace contextRef="#ctx0" brushRef="#br0" timeOffset="-133507.9">23908 7596 73 0,'0'0'153'0,"0"0"49"0,5-4 36 0,-5 4 35 0,0 0 33 0,0-5 35 0,0 1 33 0,0-2 32 15,0 0 31-15,0 2 27 16,0-1 25-16,0 1-57 0,0 4-106 0,0-6-65 0,0 1-45 0,-5 1-23 0,5 4-8 0,0-5-15 0,0 5-14 0,0 0-18 16,0-4-19-16,0 4-17 0,0-6-17 15,0 6-14-15,0 0-12 0,0 0-11 0,0-6-14 0,0 6-11 0,0 0-19 0,0 0-23 0,0 0-27 0,0 0-22 16,0 0-25-16,0 0-24 0,0 0-30 0,0 0-31 0,0 12-34 0,0-8-56 0,0 1-62 0,0-1-75 15,0 7-71-15,0-2-24 0,0-5 4 16,5 8 19-16,-5-3 32 0,0 6 33 0,0-6 35 0,0 0 39 0,0 1 42 0,-5 1 45 0,5 2 48 0,0-3 59 16,0 1 65-16</inkml:trace>
  <inkml:trace contextRef="#ctx0" brushRef="#br0" timeOffset="-133348.97">23953 7890 0 0,'0'0'50'0,"8"0"94"0,-8 0 56 0,0-6 47 0,0 6 44 0,0-5 42 0,0 5 41 0,0-4 38 16,-8-2 36-16,8 3 33 0,0 3 31 0,0-6 5 0,0 6-14 0,0-4-70 15,0-1-106-15,0-1-59 0,0 3-31 0,0-4-30 16,0 2-25-16,0 1-25 0,0 4-25 0,0-5-20 0,0 1-22 0,0 4-15 0,0-6-14 0,0 6-15 0,0 0-10 16,0-4-12-16,0 4-12 0,0 0-22 0,0 0-26 0,0-5-38 0,0 5-39 0,0 0-45 0,0 0-47 15,0 0-58-15,0 0-62 0,0 0-80 0,0 0-90 16,0 5-43-16,0-5-18 0,0 4 6 0,8 2 15 0,-8-6 32 0,0 0 41 0,0 0 48 0,0 0 53 0,0 0 55 16,0 0 57-16,0 0 61 0,0 0 64 0</inkml:trace>
  <inkml:trace contextRef="#ctx0" brushRef="#br0" timeOffset="-133032.74">24254 7680 44 0,'7'-11'124'0,"-2"1"48"16,3 7 36-16,-8-7 33 0,5-1 29 0,1 1 31 0,-6 1 34 0,8 0 33 0,-8 3 31 15,0-3 30-15,5 0 29 0,-5 3-44 0,0-4-82 0,7 5-54 0,-7-5-40 16,0 5-22-16,0 1-10 0,6-1-9 15,-6 5-5-15,0 0-12 0,0-4-14 0,0 4-14 0,0-6-14 0,0 6-13 0,0 0-13 0,0 0-9 16,0 0-11-16,0 0-13 0,0 0-9 0,0 0-13 0,0 0-13 0,0 0-11 0,0 0-12 0,0 0-13 0,0 0-8 0,0 0-7 0,0 0-9 16,0 0-2-16,0 0-3 0,0 6 1 0,0-2-1 0,0 1 3 15,0-1-1 1,0 1 3-16,0 5 1 0,0-1 4 0,-6-3 4 0,6 4 2 0,0 4 5 16,0-4 0-16,0-1 1 0,0 6 3 0,-7-4-1 0,7 2 0 0,0-3-1 0,0 4-7 15,0 2-8-15,0-1-20 0,0-6-16 0,0 6-19 0,0 0-16 0,0 0-22 16,0-6-24-16,0 7-30 0,0-2-33 0,0 0-47 0,0 0-55 0,7 2-62 15,-7-7-62-15,6 6-45 0,-6-6-31 0,8 1 3 0,-8 5 22 0,6-10 27 0,-6 5 30 16,7-1 36-16,-7-4 39 0,5-1 42 0,-5 2 48 0,0-6 52 0,0 0 55 16,9-6 58-16,-9 2 70 0</inkml:trace>
  <inkml:trace contextRef="#ctx0" brushRef="#br0" timeOffset="-132651.71">24519 7690 0 0,'7'-7'1'0,"-7"4"98"0,9-3 68 0,-4 1 45 0,-5-5 36 15,6 7 35-15,-6-7 33 0,7 5 34 0,-7-5 36 0,0 4 31 0,5 1 35 0,-5-4 28 16,0 5 30-16,0-2-68 0,0-3-121 0,0 4-63 0,0 1-27 0,0 4-19 16,0-6-7-16,-5 0-14 0,5 2-11 0,0 4-19 0,0 0-18 15,0-5-17-15,0 5-21 0,-7 0-14 0,7 0-17 0,0-4-16 0,0 4-16 0,-6 0-10 16,6 4-18-16,-5-4-6 0,5 5-11 0,-9-5-4 0,2 4-5 0,2 2-6 0,5 4-2 16,-7-5-2-16,1 4 1 0,0 1-2 0,-2-1 5 0,1 2-6 0,2 4-2 15,-1-5-6-15,6 3-5 0,-8 1-10 0,8-2-6 0,-5 1-11 16,5 2-7-16,0 0-6 0,-8 0-5 0,8-5-3 0,8 4-7 0,-8 2-2 0,0-7-2 0,5 6 5 15,-5-6 5-15,8 7 6 0,-2-7 9 0,-6 0 9 0,12 0 7 16,-4 1 9-16,-8-5 9 0,12 5 6 0,-5-4 8 0,-2-1 5 0,2-5 10 0,2 4 7 16,-4-4 8-16,8 0 9 0,-8 0 11 0,4-4 11 0,-4 4 9 0,2-5 8 0,-1-1 13 15,7-4 10-15,-5 5 11 0,-3 1 6 0,2-5 5 16,-7-1 1-16,7 5-1 0,-2-11-1 0,-5 7-4 0,0 0-5 0,8-1-11 0,-8-4-10 16,0 2-10-16,0-1-10 0,0-2-10 0,-8 6-12 0,8-7-11 15,-5 2-10-15,5-1-8 0,-7-1-12 0,0 7-9 0,7-6-15 0,-5 6-10 0,-3 0-12 0,0-1-16 16,8-1-17-16,-5 7-19 0,-1-1-26 0,6 1-27 0,-7-2-28 0,2 6-31 0,-4 0-43 15,9 0-52-15,-5 0-70 0,-2 6-76 0,1-2-21 0,6 1 0 0,-5-1 19 0,-4 7 25 16,2-1 31-16,2-5 37 0,-2 5 37 0,1-1 43 0,0 0 43 0,-2-3 44 0,1 4 56 16,7-5 59-16</inkml:trace>
  <inkml:trace contextRef="#ctx0" brushRef="#br0" timeOffset="-132403.68">24832 7826 0 0,'0'0'2'0,"0"0"109"16,0-5 72-16,0 1 54 0,0-2 46 0,0 2 41 0,0-1 41 0,0 0 37 0,0-5 38 0,0 4 33 0,0 2 30 16,-5-5 30-16,5 4 28 0,0-1-75 0,0 2-133 0,0-1-75 0,0 1-43 15,0-2-29-15,0 0-24 0,0 6-21 0,0-4-23 0,0-1-21 0,0 5-17 16,-8-4-18-16,8 4-16 0,0 0-11 16,0 0-14-16,0 0-8 0,0-5-14 0,0 5-14 0,0 0-18 0,0 0-19 0,0 0-25 0,0 0-27 0,0 0-30 0,0 0-29 15,0 0-27-15,0 0-29 0,0 0-30 0,0 0-49 0,0 5-61 0,0-1-76 16,8 1-79-16,-8-1-31 0,0 2-6 0,5 0 18 0,-5-2 29 15,0 1 38-15,0-1 42 0,0-4 40 0,8 6 44 0,-8-6 45 0,0 0 45 0,0 0 57 16,0 0 60-16</inkml:trace>
  <inkml:trace contextRef="#ctx0" brushRef="#br0" timeOffset="-131971.53">25080 7714 99 0,'0'-10'167'0,"8"1"48"15,-3-3 43-15,-5 9 41 0,8-8 39 0,-8 1 38 16,0 1 37-16,0 0 32 0,0-1 31 0,0 4 25 0,0-3 29 16,0 4-68-16,0-5-126 0,0 5-64 0,0 1-35 0,-8-1-26 15,8 1-20-15,0-2-22 0,0 0-25 0,-5 2-20 0,5-1-21 0,0 5-16 0,-8-4-16 0,8 4-15 0,0 0-14 0,0 0-12 0,-6-6-11 16,6 6-13-16,-7 0-11 0,7 6-6 16,-5-6-5-16,5 4-4 0,-9 1-2 0,4-1-2 0,-2 2-1 0,7 0 2 0,-6-2 1 0,1 5 2 0,-4 2 2 0,9-2 3 15,-7 0 3-15,2 1 0 0,5 1 3 0,-8-1 0 0,3 3 0 0,5-2-2 16,0 4-2-16,-6-6-3 0,6 6-5 0,0-6-3 15,-8 7-7-15,8-7-7 0,0 6-5 0,0-6-4 0,0 7-2 0,8-7-2 0,-8 0-1 16,0 1-1-16,6 4-4 0,-6-4 3 0,0 1 1 0,5-1 4 0,3-1 5 0,-8 0 4 16,5 1 6-16,2 1 4 0,2-7 7 0,-9 5 4 0,5-3 3 0,1-2 0 0,1 1 6 15,-2 0 1-15,4-1 6 0,-9-4 4 0,5 6 2 16,2-6 3-16,-1 0 4 0,2 0 7 0,-8-6 5 16,5 6 10-16,3-4 8 0,-3-1 10 0,-5 0 7 0,5 1 7 0,4-6 3 15,-4 5 5-15,-5-4 3 0,7-1 0 0,-7-1 0 0,8 1-2 0,-8 1-4 16,0 0-2-16,5-7-9 0,-5 7-6 0,0-6-10 0,0 1-9 0,0-2-8 0,0 3-6 0,0-2-8 0,0 0-10 0,-5 0-12 0,5 0-13 0,0 2-11 15,-8-2-14-15,8 4-11 0,-7-2-18 0,7 3-19 0,-5-1-24 0,5 1-23 16,-9 5-26-16,9 1-23 0,-5-1-32 0,5 1-40 0,-5 4-40 0,-3 0-42 16,3 0-53-16,5 0-59 15,-8 0-13-15,2 4 10 0,-1 1 21 0,2-5 31 0,5 4 35 0,-9 7 36 0,4-7 38 0,-2 2 38 16,1 3 46-16,1-3 45 0,-4-3 52 0,9 7 60 0</inkml:trace>
  <inkml:trace contextRef="#ctx0" brushRef="#br0" timeOffset="-131738.78">25295 7821 0 0,'7'-4'6'0,"-7"4"119"0,7-6 79 0,-7 2 58 0,0-1 49 0,5 0 42 16,-5 1 42-16,0-2 36 0,0 6 38 0,-5-6 34 0,5 2 29 0,0-1 29 0,0 1 24 0,0-1-85 0,0-1-147 0,0 2-88 0,0 4-50 0,0 0-36 16,0-5-25-16,0 5-21 15,0-10-19-15,0 10-19 0,0-6-19 0,0 6-16 0,0 0-14 16,0 0-9-16,0-4-10 0,0 4-11 0,0 0-8 0,0 0-21 15,0 0-20-15,0 0-27 0,-7-5-30 0,7 5-31 0,0 0-31 0,0 0-32 16,0 0-27-16,0 5-41 0,0-5-43 0,0 4-66 0,-7 2-78 0,7 0-54 0,0-2-38 0,0 1-1 16,0-1 21-16,0 2 31 0,0-1 40 0,0-5 44 0,0 9 43 0,0-9 44 15,-5 4 45-15,5-4 49 0,0 0 53 0,0 0 63 0,0 0 80 0</inkml:trace>
  <inkml:trace contextRef="#ctx0" brushRef="#br0" timeOffset="-131191.8">25615 7607 0 0,'0'0'39'0,"0"0"57"15,0 0 37-15,-9 0 36 0,9 0 33 0,0-6 32 0,0 6 29 0,0 0 28 16,0-5 24-16,0 5 26 0,0-4 26 0,0 4-12 0,0 0-33 0,-5-5-35 0,5 5-35 16,0-4-27-16,0 4-20 0,-5-6-20 0,5 6-20 0,0-6-14 0,-8 6-13 0,8 0-8 15,0-4-11-15,-5 4-9 0,5-5-7 0,0 5-6 0,-8-4-6 16,8 4-6-16,-6-6-4 0,6 6-7 0,0 0-6 0,-7-5-5 0,7 5-5 16,0 0-5-16,0 0-5 0,-6 0-7 0,-1 0-7 0,7 0-5 0,0 0-6 0,-6 0-5 15,6 0-7-15,-8 0-6 0,3 5-5 0,5-5-6 0,-7 6-5 0,1-2-4 16,6 1 0-16,-6-1-4 0,-1 2 2 0,-1 0-2 0,3 3 1 0,5-5 1 0,-7 7 1 15,0-2 2-15,2-5 2 0,-2 7 2 0,7-1 2 0,-8-1 2 0,2 0 1 0,6 1 1 16,0 4 2-16,-6-2-1 0,6-3 2 0,0 1-1 0,-7-1 1 0,7 0-3 16,0 7 2-16,0-7-3 0,0 2-1 0,7-2-1 0,-7 1-2 15,0 0-2-15,0 0-2 0,6 0-4 0,-6-1-1 0,0-5-4 0,6 8-1 16,-6-3-1-16,8 0-2 0,-1-3 1 0,-2 3-3 0,-5 0 0 0,7 1-1 0,0-4 3 0,-2-1 1 16,-5 4 3-16,8-9 3 0,-1 4 4 0,-1 2 7 15,0-6 6-15,-6 4 6 0,7-4 11 0,-2 0 10 0,3-4 10 0,-8 4 14 0,6-6 10 0,1 2 8 16,-1-1 9-16,-6 1 4 0,7-1 6 0,-1-5 3 0,-6-1 0 0,8 1 1 0,-8 1-2 15,0 0-5-15,5-7-7 0,-5 7-8 0,0-6-11 0,0 6-8 0,0-6-10 16,0 0-10-16,-5 0-5 0,5 2-9 0,0-3-5 16,0 2-4-16,-8-1-6 0,8-1-5 0,-6 2-9 0,6 1-9 0,-7-2-13 15,7-1-13-15,-6 7-10 0,6 0-14 0,-7-2-14 0,7 7-15 0,-6-1-15 16,6 1-18-16,0-2-21 0,0 0-24 0,-8 6-28 0,8 0-32 0,0 0-38 0,0 0-40 0,-5 0-34 16,5 6-29-16,-7 0-30 0,7-2-29 0,0 1 1 0,-6 4 16 0,6-3 25 15,-6 3 29-15,6 0 35 0,0 7 38 0,-7-7 41 0,7 0 45 0,0 6 46 0,0-6 49 0,0 7 44 16,0-7 60-16</inkml:trace>
  <inkml:trace contextRef="#ctx0" brushRef="#br0" timeOffset="-130973.56">25765 7821 44 0,'0'-4'143'0,"5"-2"62"16,-5 2 51-16,7-1 44 0,-7-4 44 0,0 3 39 0,0 0 40 0,8 2 34 15,-8-5 35-15,0 4 31 0,0-1 29 0,0 2-45 0,0-1-85 0,0 1-76 0,0-2-75 0,0 0-43 0,0 6-28 16,0-4-24-16,0 4-23 0,0-5-20 0,0 1-21 0,0 4-18 0,0-5-17 0,0 5-12 15,0 0-12-15,5 0-8 0,-5 0-9 0,0 0-7 0,0 0-10 0,0 0-9 16,0 0-14-16,0 0-19 0,0 0-18 16,0 0-30-16,0 0-29 0,0 0-30 0,0 0-30 0,0 0-32 0,0 0-35 0,0 0-55 0,-5 5-61 0,5-5-85 0,0 9-94 15,0-5-31-15,0 2-4 16,0 0 22-16,0 3 29 0,-8-9 40 0,8 0 43 0,0 10 44 0,0-5 46 0,0-5 47 16,0 0 51-16,0 0 59 0,0 0 67 0</inkml:trace>
  <inkml:trace contextRef="#ctx0" brushRef="#br0" timeOffset="-130670.6">26012 7547 60 0,'6'-4'151'0,"1"-5"57"0,-2-3 48 0,-5 3 42 0,8 0 44 0,-8 3 39 0,0-3 41 16,6 0 36-16,-6-1 38 0,0 1 36 15,0 3 30-15,0-4-46 0,0 5-95 0,0 5-76 0,0-5-61 0,0 5-42 0,0 0-27 0,0-4-30 0,0 4-30 0,0 0-31 16,0 0-26-16,0 0-27 0,0 0-21 0,0 0-20 0,-6 4-16 0,6 1-13 31,0 0-8-31,0-1-9 0,-8 8-6 0,8-9-3 0,0 7 3 0,0 5-1 0,-5-6 6 0,5 6 3 0,0 0 8 0,-7 0 2 0,7 0 6 0,0 4-1 16,-6-4 1-16,6 4 2 15,0-5 1-15,0 7 0 0,0-8 1 0,-6 8-1 0,6-6-1 0,0 4-9 16,6-5-14-16,-6 2-14 0,0-3-17 0,0 7-14 0,6-4-19 0,-6-2-19 0,7-4-26 16,-7 3-29-16,5 2-34 0,-5-4-45 0,8 2-50 0,-8-3-69 0,0 1-69 0,6-1-49 15,-6-1-32-15,0-4 1 0,7-1 18 0,-7 2 25 16,0-6 32-16,0 0 33 0,0 0 42 0,0 0 43 0,0 0 46 0,-7 0 54 0,7 0 55 0,-6-6 62 15,-2 2 77-15</inkml:trace>
  <inkml:trace contextRef="#ctx0" brushRef="#br0" timeOffset="-130304.13">26304 8080 10 0,'8'-4'117'0,"-8"-6"75"16,6 5 60-16,-6-5 49 0,0-1 45 0,7 2 41 0,-7 5 39 0,0-5 39 0,0-3 38 0,6 3 32 15,-6-1 30-15,0 5-20 0,0-4-54 0,0 5-81 0,0-2-102 16,0-3-57-16,5 3-43 0,-5 0-26 0,0 2-20 0,0-1-18 0,0 0-19 0,0 5-17 0,0 0-23 16,0 0-14-16,0 0-12 0,0-4-12 0,0 4-9 0,0 0-10 15,0 0-9-15,0 0-11 0,0 0-6 0,0 0-7 0,0 0-4 0,0 0-6 16,-5 4-3-16,5 1-8 0,-6 0-5 0,-1 5-13 0,1-4-16 0,-2 3-19 16,3-3-24-16,-2 1-33 0,1 8-42 0,-2-3-67 0,-5-3-81 0,8 0-102 0,-9 6-106 15,9-6-45-15,-8 1-9 0,5 1 10 0,-5-1 20 0,7-1 32 0,-7 0 38 0,6-3 41 0,1-2 47 16,-8 1 57-16,7-5 60 0,2 0 76 0,-3 0 78 0</inkml:trace>
  <inkml:trace contextRef="#ctx0" brushRef="#br0" timeOffset="-129218.65">26728 7562 51 0,'0'-4'109'0,"0"-2"37"0,0-3 36 0,0 4 33 0,0 1 30 0,0-2 31 0,0 0 33 0,0 3 29 15,0-3 28 1,-5 2 18-16,5-1 5 0,0-1-24 0,0 2-48 0,0-1-32 0,0 1-28 16,0-1-17-16,0-1-14 0,-8 2-14 0,8 4-10 0,0-6-14 0,0 6-13 15,0 0-13-15,0-3-12 0,0 3-13 0,0 0-14 0,0 0-12 0,0 0-14 0,0 0-14 16,0 0-14-16,0 0-15 0,0 0-13 0,0 0-14 0,0 0-11 0,0 0-11 16,0 0-11-16,0 0-9 0,0 0-2 0,0 0-4 0,0 0-1 0,0 3-1 15,0 7 0-15,0-4 2 0,0-1 3 0,0 4 3 0,0 1 4 0,0-1 4 16,0 6 3-16,0 0 5 0,0-6 5 0,0 6 3 0,0 1 0 0,-8 2-2 15,8-3 3-15,0 0 0 0,0 0-2 0,0-2-1 0,0 2 1 0,0-6-1 0,0 7-2 16,0-1-2-16,0-6-6 0,0 0-13 0,0 7-17 0,0-11-22 0,0 10-25 0,0-11-31 16,0 5-35-16,8 3-36 0,-8-3-35 0,0 0-55 0,0 1-70 0,0-5-74 15,-8 4-72-15,8 1-24 0,0-4 1 0,0-1 19 0,0 5 33 0,-5-10 34 16,5 3 40-16,0-3 44 0,-6 0 47 0,6 0 48 0,0 0 46 0,-7-3 60 0,7 3 68 16</inkml:trace>
  <inkml:trace contextRef="#ctx0" brushRef="#br0" timeOffset="-128771.56">27054 7607 73 0,'6'0'138'0,"-6"-6"38"0,8 1 31 0,-8 1 28 16,0-1 27-16,0 5 28 0,0-4 28 0,0-2 27 0,0 0 26 0,0 2 28 16,0-1 26-16,0 1-56 0,0-2-104 0,-8 1-49 0,8 1-18 0,0-1-11 15,0 1-3-15,-6-2-4 0,6 0-4 0,0 6-6 0,-7-3-11 0,7-3-9 0,0 6-10 16,0 0-8-16,0-4-12 0,-6-1-9 0,6 5-11 0,0 0-7 0,0 0-13 15,0 0-9-15,0 0-8 0,0 0-11 0,0-6-14 0,0 6-9 0,0 0-10 16,0 0-8-16,0 0-7 0,-7 6-7 0,2-6-4 0,5 0-3 0,-9 5-2 0,9-1-4 16,-5 2 0-16,-2-3-3 0,1 3 1 0,1 4 0 15,-4-5 1-15,2 4 4 0,2-3 0 0,5 3 2 0,-8 1 4 0,2 0-2 0,1-1 2 0,5 6 1 16,-8-6 1-16,3 2 0 0,5-1 0 0,-7 5-3 0,7-6-5 0,0 0-3 16,0 0-2-16,-7 7-4 0,7-7-5 0,0 2 0 0,0-7-2 0,7 5-1 15,-7 3-2-15,0-8 0 0,7 1-1 0,-7 5 0 0,5-5 0 0,-5-1 4 0,8 5 3 16,-3-3 5-16,1 0 3 0,2-2 6 0,-3-4 4 0,2 5 2 0,2 0 3 0,-4-5 3 15,1 0 3-15,6 0 3 0,-3 0 2 0,3 0 5 0,-6-5 8 0,1 5 4 16,7-5 10-16,-9-5 7 0,9 4 9 0,-9 2 4 0,10-5 5 0,-10-2 3 16,2 7 2-16,0-5 3 0,-2-3 1 0,3-1 0 0,-1 2-1 0,-1 2-2 15,-6 0-4-15,0-7-9 0,6 7-7 0,-6-6-7 0,0 6-9 0,0-7-5 16,0 2-9-16,0 4-2 0,-6-4-7 0,6 4-4 0,-6-5-8 0,6 5-8 0,-7 1-7 16,-1 0-11-16,3-3-13 0,-2 3-10 0,0 5-12 0,2-7-16 0,-10 7-15 15,10-1-15-15,-4 5-15 0,-1-4-21 0,2 4-22 0,2 4-19 0,-7-4-20 16,6 5-27-16,2-1-30 0,-9 2-47 0,7-1-50 0,1 5-50 0,1-1-47 0,-4 1-4 15,2-1 12-15,2 2 23 0,-3-2 30 16,2 1 30-16,6-4 38 0,-5 3 36 0,5 0 37 0,0-3 46 0,0 3 46 0,0-5 55 0,0-4 70 0</inkml:trace>
  <inkml:trace contextRef="#ctx0" brushRef="#br0" timeOffset="-128350.04">27418 7534 87 0,'0'-6'157'0,"5"6"44"0,-5-6 39 0,0 3 36 0,0-3 35 0,0 6 38 0,0-4 33 16,0-1 35-16,0-1 31 0,0 2 28 0,-5-1 30 0,5-4-63 0,0 3-115 0,-6 2-58 16,6-2-30-16,0 3-20 0,0-3-14 0,-7 0-15 0,7 6-18 0,0-4-18 15,-5-1-19-15,5 5-16 0,0 0-17 0,0 0-13 0,0 0-15 0,0 0-14 16,0 0-14-16,0 0-13 0,0 0-15 0,-9 0-7 0,9 0-9 0,0 0-6 16,-5 0-6-16,5 5-4 0,-7-1-3 0,7 2-1 0,-6 0-3 0,1-3 1 15,5 7 0-15,-8-4 1 0,0 3 3 0,3 0 3 0,5 2 3 0,-6-1 2 0,-1 5 1 16,1-6 1-16,6 0-1 15,-7 1 1-15,-1 5 0 0,8-5-1 0,-5-1-3 0,5 2-3 0,-7-2-2 0,7 6-6 0,0-5-2 0,0-1-4 0,0-3-2 0,0 3-3 16,0 0-1-16,0 0-1 0,0-2-2 0,7-2 2 0,-7-1-2 0,0 1 3 16,5-1 1-16,-5 2 3 15,8-1 1-15,-8-5 7 0,7 4 1 0,-1-4 6 0,-6 5 3 0,7-5 3 0,-1 0 5 0,-1 0 3 0,3 0 4 0,0 0 2 16,-3-5 4-16,1 5 5 0,1-4 4 0,7-1 8 0,-9-1 8 0,2 2 4 16,-1-5 6-16,8 4 3 0,-7-5 5 0,-2-1 1 15,3 7-1-15,-2-11 1 0,-6 6-2 0,5-1 0 0,3-1-1 0,-8 2-6 0,7-6-3 0,-7 6-7 0,0-7-9 16,0 7-9-16,0-1-6 0,0-4-6 0,0 4-9 0,0 1-8 15,0-1-10-15,0-1-14 0,-7 2-11 0,7 0-16 0,-8 3-15 0,8-4-16 0,-5 7-14 0,5-3-19 16,-6 0-18-16,6 2-23 0,-8-1-24 0,3 5-25 0,5 0-26 16,-7 0-44-16,-2 5-48 0,9-5-64 0,-5 4-63 0,-1 2-19 15,-1 3 8-15,2-3 20 0,-4-2 25 0,4 7 33 0,5-7 35 0,-7 5 37 0,1-3 40 0,6 3 42 0,-5-3 44 16,5 3 54-16,0-9 61 0</inkml:trace>
  <inkml:trace contextRef="#ctx0" brushRef="#br0" timeOffset="-127985.09">27745 7489 72 0,'12'-4'159'0,"-6"-1"57"0,2-1 46 0,-3 2 42 0,3-5 41 0,-8 3 40 0,5 0 41 16,-5 2 39-16,0-1 36 0,0 0 31 15,-5-5 29-15,5 6-56 0,0-1-107 0,0 1-76 0,-8-2-61 0,8 0-35 0,-5 3-22 0,5-3-27 0,-8 6-24 0,8-5-26 16,-6 1-27-16,1-2-23 0,-2 6-21 0,-1 0-16 0,2-3-15 0,-1 3-9 16,1 0-10-16,-7 0-8 15,5 3-7-15,3-3-7 0,-1 6-3 0,-6-2-2 0,3 7-1 0,4-8 1 0,-8 9 3 16,5-3-1-16,2 1 3 0,-6 4 0 0,5-4 1 0,0 5 2 15,2 0-2-15,-3-2-1 0,1 2-5 0,2 0-4 0,5 0-4 0,-9-6-5 0,9 6-3 0,-5 1-2 0,5-3-4 0,0-2-2 0,0 2-1 16,5-2-2-16,-5 4 0 0,0-5 2 0,9-1 2 16,-4 0 3-16,-5 0 5 0,7 3 6 0,1-3 4 0,-3-5 10 0,2 7 3 15,0-7 9-15,-2 1 7 0,2-1 11 0,7-4 9 0,-8 0 12 0,1 0 11 0,7 0 11 0,-9 0 11 0,8-4 11 16,0-1 10-16,0 1 11 0,-7-1 6 0,7-5 8 0,2 1 7 0,-10-3 3 31,9 9 0-31,-9-12 0 0,8 6-5 0,-5-1-7 0,-2-5-6 0,-1 4-12 0,-5-2-7 16,7-2-9-16,-7 0-10 0,8 0-10 0,-8 5-9 0,0-4-12 0,-8-2-9 15,8 3-13-15,-7-2-13 0,2 1-19 0,-1-2-20 0,-2 7-22 0,-5-6-25 16,8 6-29-16,-9-1-26 0,2 1-32 0,-9 3-32 0,10 0-37 0,-5 6-44 16,-2 0-63-16,-1 0-75 0,-2 6-83 0,8-6-84 0,-6 10-22 0,6-1 9 0,-8 1 28 15,11 0 34-15,-11 0 42 0,8 5 44 0,-1 0 48 0,-4-6 49 0,4 6 55 16,2-2 57-16,-7 3 68 0,6-2 73 0</inkml:trace>
  <inkml:trace contextRef="#ctx0" brushRef="#br0" timeOffset="-126514.73">23413 8319 0 0,'0'-5'11'0,"5"1"98"16,-5-2 56-16,9 1 43 0,-9 1 31 0,0-1 34 0,0 1 27 0,0-2 31 15,0-3 26-15,0 3 27 0,0-3 27 0,7 3 16 0,-7 2 11 0,0-1-65 16,0 1-104-16,0-2-55 0,0 3-27 0,0 3-17 0,0-6-9 0,0 6-13 16,0 0-13-16,0 0-14 0,0 0-15 0,0 0-15 0,0 0-12 0,0 0-15 15,0 0-19-15,0 0-10 0,0 0-16 0,0 0-8 0,0 0-10 0,0 0-7 0,0 6-8 16,0-3-2-16,0 3-2 0,-7-2 1 0,7 5 1 0,0-3 0 0,0 9 4 16,0-6 2-16,0 1 4 0,0 4 4 0,0-4 3 0,0 4 0 0,0 2 3 0,-9-7 0 15,9 6 2-15,0-6 0 0,0 7-2 0,0-7 1 0,0 0 1 0,9 6-1 16,-9-3 0-16,0-3-9 0,0 0-11 0,0-5-14 0,0 7-17 0,0-2-24 15,7-2-25-15,-7 2-27 0,0-4-26 0,0-1-46 0,5 5-56 0,-5-3-52 16,0-2-50-16,0 1-48 0,6 1-47 0,-6 4-7 0,0-10 10 0,0 5 23 16,0-5 31-16,0 0 34 0,0 0 39 0,0 0 39 0,0 0 40 0,0 0 51 15,0 0 53-15,0 0 50 0,0-12 65 0</inkml:trace>
  <inkml:trace contextRef="#ctx0" brushRef="#br0" timeOffset="-126261.64">23439 8328 78 0,'0'-9'150'0,"0"0"41"16,0-2 30-16,0 2 30 0,0 5 24 0,0-6 30 0,0-1 29 0,0 2 29 0,0 3 29 15,0-3 28-15,0 5 25 0,0-5-61 0,0 3-110 0,6 0-60 0,-6-3-35 16,0 3-15-16,0 2-5 0,8-1-9 0,-8 1-10 0,0-1-14 0,5 1-19 16,-5-2-17-16,8 0-15 0,-8 3-11 0,5 3-13 0,2 0-4 0,0 0-7 15,-2 0-5-15,3 0-8 0,-1 0-4 0,6 3-6 0,-7 3-1 0,7 0-4 0,-6-2 1 16,5 5 0-16,0-4-1 0,2 5 0 0,-7-1-2 0,6 6-3 0,1-5-3 16,-9 5-2-16,8-6-1 0,-7 6 3 0,7 0-2 0,-6-6 3 0,2 6-1 15,-9 1 0-15,5-3 1 0,-5 1-1 0,0-2 1 0,0 3-3 0,0-2 3 16,0 2 1-16,-5-6-7 0,5 7-12 0,-9-7-18 0,2 6-18 0,2-6-21 0,-9 3-24 15,9-3-24-15,-8 0-26 0,6 0-35 0,-7 1-39 0,8-5-51 0,-6 1-55 16,-2 4-63-16,7-5-63 0,-5-1-16 0,5-4 8 0,-1 5 23 0,-3-5 29 0,3 4 33 16,3-4 34-16,-2 0 39 0,-1-4 38 0,8 4 47 15,-5-5 46-15,5 5 52 0,-7-4 65 0</inkml:trace>
  <inkml:trace contextRef="#ctx0" brushRef="#br0" timeOffset="-126040.89">23700 8319 0 0,'13'0'1'15,"-7"-5"103"-15,1 5 71 0,-7-4 50 0,6 4 46 0,-6-6 42 0,8 1 41 0,-8 1 37 16,0-1 35-16,0 5 32 0,0 0 32 0,0-4 28 0,0 4 27 0,0-10-69 0,0 10-130 16,0-5-68-16,0-1-37 0,0 6-30 0,0-4-21 0,0 4-24 0,0-5-23 15,0 5-20-15,0 0-18 0,0 0-16 0,0 0-15 0,0-6-13 0,0 6-13 0,0 0-11 16,0 0-15-16,0 0-17 0,0 0-20 0,0-4-32 0,0 4-34 0,0 0-30 16,0 0-28-16,0 0-28 0,0 0-31 0,0 4-39 0,5 2-40 0,-5-6-58 15,0 5-65-15,0 5-61 0,0-5-58 0,7 5-10 0,-7-6 13 0,0 5 33 16,0 2 41-16,0-2 39 0,0-3 42 0,-7 4 41 15,7-1 44-15,0 0 49 0,0-3 51 0,0 3 57 0,0 0 72 0</inkml:trace>
  <inkml:trace contextRef="#ctx0" brushRef="#br0" timeOffset="-125866.84">23803 8535 103 0,'7'3'181'0,"-7"4"53"0,8-7 45 0,-8 0 42 0,0 0 42 16,0 0 39-16,0 0 43 0,0 0 38 0,0 0 37 16,0-7 35-16,0 7 30 0,0-3-66 0,-8-3-126 0,8 1-74 0,0 1-48 0,0-2-27 0,0-3-19 15,0 5-20-15,0-1-22 0,0-1-26 0,0 3-25 0,0-4-21 16,0-2-18-16,0 4-19 0,0-1-13 0,0 6-15 0,0-4-8 0,0 4-12 15,0-5-12-15,0 5-10 0,0-4-11 0,0 4-22 0,0 0-23 16,0 0-35-16,0-5-38 0,0 5-37 0,0 0-37 0,0 0-35 0,0 0-33 0,0 0-62 0,8 5-72 0,-8-5-83 16,0 4-81-16,0 1-27 0,0-1 2 0,0 7 27 0,0-7 37 0,0-4 47 0,0 5 51 15,0-5 51-15,0 0 51 0,0 0 50 0,0 0 49 0,0 0 65 0,0 0 70 0</inkml:trace>
  <inkml:trace contextRef="#ctx0" brushRef="#br0" timeOffset="-125614.1">24187 8389 0 0,'8'-6'8'0,"-8"0"120"16,6 3 68-16,-6-3 51 0,7-3 44 0,-7-2 42 0,0 3 44 0,0-4 40 15,0 3 38-15,0 0 37 0,0-2 35 0,0 7 30 0,0-5 30 0,0-1-82 16,0 5-146-16,0-1-72 0,0-3-33 0,0 3-23 0,0 2-20 0,0-1-22 0,0-5-24 0,0 7-21 0,0 3-23 0,0 0-17 0,0-6-18 16,0 6-14-16,0-6-16 0,0 6-16 0,0 0-14 0,0 0-15 0,0 0-15 15,0 0-10-15,0 0-10 0,0 0-4 0,0 0-3 0,0 6-5 0,0 0 1 0,0-3-2 16,0 7 3-16,0-1 1 0,0 2 3 15,0 4-1-15,0-1 1 0,0 6-8 0,0-5-7 0,0 4-12 0,0-1-16 0,-7 3-18 16,7-2-22-16,0 1-21 0,-6 0-25 0,6-6-26 0,0 5-31 0,0-4-51 16,0 0-60-16,0 0-80 0,0 0-85 0,0 0-32 0,0-2-4 0,0 2 16 0,6-6 28 0,-6 3 34 15,0-3 36-15,0 1 39 0,0-1 41 0,0-4 43 0,0-5 46 0,0 0 59 16,0 0 61-16</inkml:trace>
  <inkml:trace contextRef="#ctx0" brushRef="#br0" timeOffset="-125234.59">24346 8438 0 0,'5'-12'2'0,"2"8"112"16,-1-1 67-16,-6-5 52 0,7 5 42 0,-7-4 40 0,6 5 36 0,-6-8 37 16,0 3 35-16,8 0 32 15,-8 3 31-15,0-3 30 0,0 0 28 0,0 2-72 0,0 4-134 0,0-3-67 16,0-3-38-16,0 3-20 0,0 1-21 0,0 5-15 0,0-4-17 16,0-1-19-16,0 5-13 0,0 0-18 0,0 0-14 0,0-4-14 0,0 4-16 0,0 0-13 15,0 0-17-15,0 0-16 0,0 0-12 0,0 0-11 0,0 0-5 16,-8 0-6-16,8 4-5 0,0 1-1 0,-6-1-4 0,6 1-5 0,-7 5-2 15,7 1-6-15,0-8-5 0,-6 13-5 0,6-7-4 0,-7 6-6 0,7-6-5 0,-5 7-5 16,5-7-7-16,0 6-4 0,0 0-5 0,0-5-9 0,0 4-5 0,0-4-4 16,0 4 2-16,0-4 2 0,0 1 5 0,0-3 6 0,5 3 7 0,-5-2 8 15,0-3 10-15,7-3 9 0,-1 4 4 0,-6-2 8 0,7-1 6 0,-7 1 9 16,6-1 9-16,-6-4 9 0,8 0 9 0,-3 6 9 0,-5-6 9 0,5 0 8 0,3-6 6 16,-2 6 6-16,-6-4 10 0,7-1 5 0,6-4 6 0,-7 2 4 0,2-2 5 15,-3 0 5-15,3-2 3 0,-3 3 2 0,9-3 2 0,-14-4-2 0,12 6-2 0,-12-6-2 16,8 6-4-16,-2-1-6 0,-6-5-6 0,6 5-3 0,-6-4-8 0,0 4-6 15,0 1-6-15,0-3-10 0,0 3-12 0,-6 0-16 0,6 0-16 0,-6-1-20 16,6-1-20-16,-8 7-21 0,1-7-21 0,2 7-29 0,-1-1-25 0,-2 5-28 16,3-4-27-16,-3 4-45 0,3 0-50 0,-3 0-60 0,2 0-59 0,1 4-38 0,-3 1-27 15,1-1 5-15,1 1 17 0,-2 1 30 0,3 3 33 0,0-3 38 0,-3-3 40 0,2 9 41 16,-1-8 42-16,1 0 53 0,-1 7 53 0,2-8 59 0,5 9 71 0</inkml:trace>
  <inkml:trace contextRef="#ctx0" brushRef="#br0" timeOffset="-124839.99">24669 8359 65 0,'0'-6'141'0,"8"1"47"0,0 1 39 0,-8 0 38 0,5-8 37 0,-5 9 38 15,0-8 38-15,0 1 35 0,0 5 36 0,6-4 29 0,-6-1 32 16,0 1-50-16,0 3-96 0,0-3-57 0,-6 3-35 0,6-3-22 0,0 5-16 16,0-5-19-16,0 3-17 0,0 0-21 0,0 3-23 0,0-3-17 0,-5 6-19 0,5 0-16 0,0-6-17 15,0 6-18-15,0 0-18 0,-8 0-17 0,8 0-14 0,-8 0-8 0,8 6-10 16,-5-6-6-16,-2 6-6 0,0 3-5 0,2-3-2 0,-10 3-6 0,10 0-1 15,-2 1-4-15,-5 5-5 0,4-6-3 0,0 6-1 0,-3-6-2 0,4 6-4 0,2 1-1 16,5-7-2-16,-9 6-3 0,4-6-4 0,5 0-1 0,-7 7-4 0,7-7 0 16,0 0-1-16,0 2 1 0,0-1 2 0,0-4 5 0,0 3 3 0,0 0 3 15,7 1 6-15,-7-5 2 0,5 4 3 0,4-2 6 0,-9 2 4 16,5-4 2-16,2 3 1 0,-1-3 4 0,-1 1 3 0,3-2 4 0,0 1 4 0,-3 1 2 16,9-3 5-16,-9 4 3 0,3-7 6 0,-1 0 7 0,-2 0 9 0,9 0 9 0,-9 0 13 15,3 0 9-15,0-7 13 0,3 4 7 0,-4-3 6 0,-2 1 6 0,4 1 5 16,-4-2 3-16,2-3 0 0,-7 0 2 0,6 3-1 0,-6-4-7 0,5 1-8 0,-5-2-11 15,0 2-11-15,0-4-13 0,0 1-11 0,0 3-9 0,0-6-11 0,0 6-11 16,-5-1-14-16,5-5-16 0,-6 6-14 0,6-6-20 0,-7 6-23 0,2-1-20 16,5-5-21-16,-9 9-25 0,4-3-24 0,5 0-28 0,-7 3-29 0,1 2-47 15,6-1-52-15,-5 5-66 0,-3 0-68 0,0 5-33 0,8-5-16 0,-5 4 12 16,-2-4 29-16,0 6 30 0,2-2 35 0,-2 1 38 0,7 4 39 0,-8-3 45 0,3-2 43 16,5 1 56-16,-7 1 58 0</inkml:trace>
  <inkml:trace contextRef="#ctx0" brushRef="#br0" timeOffset="-124618.68">24885 8480 0 0,'5'0'35'0,"3"0"98"15,-8-5 58-15,6 5 50 0,-6-4 51 16,7-1 46-16,-7-1 43 0,0 2 39 0,0-1 41 0,0 1 32 0,0-1 34 0,0 1 8 0,0-2-4 0,0 0-69 16,-7 6-107-16,7-4-61 0,0-1-37 0,0 5-34 0,-6-6-33 0,6 6-28 0,0-4-25 15,-8-1-24-15,8 5-19 0,0 0-20 0,0 0-14 16,-5-4-13-16,5 4-10 0,0-5-10 0,0 5-9 0,0 0-9 0,0 0-10 0,-5 0-12 0,5 0-15 15,0 0-19-15,0 0-24 0,-8 0-24 0,8 0-24 0,-6 0-31 0,6 0-34 16,0 5-38-16,0-5-39 0,-7 4-60 0,7-4-73 0,0 0-69 0,0 9-68 0,0-3-15 16,0-6 8-16,0 5 25 0,0-1 34 0,0 2 39 0,0-6 41 0,0 6 46 15,0-6 48-15,7 4 51 0,-7-4 52 0,0 0 63 0,0 5 70 0</inkml:trace>
  <inkml:trace contextRef="#ctx0" brushRef="#br0" timeOffset="-123970.65">25235 8325 85 0,'0'-6'154'0,"0"1"48"16,0-5 37-16,0 5 36 0,0 1 37 0,0-1 34 0,0-5 37 0,0 6 31 16,0-7 31-16,0 7 30 0,0-1 27 0,-5-5-61 0,5 5-111 0,0 1-61 15,0-5-28-15,0 3-21 0,0 0-13 0,0 3-14 0,0-3-16 0,0 0-16 16,0 2-19-16,0-1-13 0,0 5-15 0,-6-4-12 0,6 4-14 0,0-5-11 0,0 5-12 16,0 0-13-16,0 0-11 0,0 0-10 0,0 0-13 0,0 0-9 0,0 0-11 15,0 0-6-15,0 0-5 0,0 5-2 0,-7-5-2 0,2 4 0 0,5 1-1 0,-9 5 1 16,2-4 1-16,2 3 1 0,-1-3 2 0,1 3 0 0,-3 0 4 0,-5 1 3 15,6-5 1-15,0 5-1 0,-6-5-3 0,6 5-2 0,2-6-3 0,-4 1-4 16,-1-1-2-16,2 1-4 16,3 1-2-16,-3-2-2 0,2-4-3 0,-1 5-2 0,2-5 1 0,-4 6 1 15,4-6 3-15,-2 0 0 0,7 0 6 0,-6 0 3 0,6 0 0 0,0-6 5 0,-5 6 1 0,5-5 2 0,0 5 2 0,0-4 2 0,0-2 3 0,0 1-1 16,0 1 0-16,0-1 0 16,0 1-2-16,5-2-1 0,-5 2 2 0,0-7-2 0,6 7-2 0,-6-1 0 0,7-1-1 0,-7 2-1 0,5-1-2 15,4 1 1-15,-9-2-2 0,5 3 1 0,2 3 0 0,-1-6 1 0,2 0 1 0,-3 6 1 16,8-3-1-16,-8 3 2 0,9 0 2 0,-7 0-1 15,6 0 2-15,1 3 2 0,-1-3 0 0,-5 6 3 0,3 0-1 0,1-3 2 16,-3 3 0-16,3 3 0 0,-6-5-2 0,-1 7 3 0,3-1 0 0,0-1 0 0,-3 1 1 0,-5 4 4 0,0 1 0 16,0 1 2-16,0-3 2 0,0 1-1 0,-5 1 1 0,-3 1 2 15,0-2 0-15,3 5 0 0,-1-3 2 0,-1-2 2 0,-7 1-3 0,7-6 1 0,-4 7-2 0,6-7-1 16,-11 0-2-16,11 1 0 0,-9 1-2 0,9-1-1 0,-3-5 0 0,1 4-3 16,2-5 0-16,-4 2-2 0,4-2 0 0,5 1-1 0,-5 0-1 0,5-1 1 15,-8-4-1-15,8 0 1 0,0 6 2 0,0-6 1 0,0 0-1 0,0 0 1 0,0 0 1 16,0 0 0-16,0 0 1 0,0 0-2 0,0 0-2 0,0 0-1 0,0 0-4 15,0 0 0-15,0 0-2 0,8 0-3 0,-8-6-1 0,5 6 0 0,0 0-1 32,4-4-4-32,-4 4-2 0,2 0-16 0,6-5-19 0,-6 5-26 0,5 0-25 0,-4 0-33 15,5-5-34-15,-2 5-71 0,5 0-87 0,-11 0-76 0,8 0-66 0,0 0-24 16,0 0-2-16,-7 0 11 0,7-4 17 0,-5 4 33 0,4-6 38 0,-5 6 43 0,0-4 45 16,-2-1 48-16,3 1 53 0,-3-1 70 0,3-5 80 0</inkml:trace>
  <inkml:trace contextRef="#ctx0" brushRef="#br0" timeOffset="-123780.98">25451 8456 0 0,'6'4'4'0,"-6"-4"115"0,0 0 74 0,0 0 55 0,8-4 44 0,-8 4 42 16,7-5 41-16,-7 1 40 0,0 4 38 0,0-5 37 0,0 1 33 0,0-2 33 15,0 6 30-15,0-6-77 0,0 2-139 0,0 4-77 0,0 0-43 0,0 0-26 16,0-5-19-16,0 5-22 0,0-6-19 0,0 6-21 0,0 0-22 0,0-4-19 16,0 4-16-16,0-5-15 0,0 5-14 0,0 0-14 0,-7-4-14 0,7 4-14 0,0 0-16 15,0 0-26-15,0 0-22 0,0 0-31 0,0 0-30 0,0 0-33 0,-8 0-36 16,8 4-40-16,0-4-44 0,-6 5-76 0,6-1-94 0,-6 2-73 0,6-1-65 0,-7-1-14 15,7 2 8-15,-5 0 26 0,5-2 36 0,-8 1 42 0,8-5 44 0,-6 4 50 16,6-4 50-16,-7 0 56 0,7-4 55 0,0 4 75 0,-6 0 82 0</inkml:trace>
  <inkml:trace contextRef="#ctx0" brushRef="#br0" timeOffset="-123196.14">25777 8359 0 0,'-7'0'21'0,"2"-6"66"0,-3 1 41 0,2 5 34 16,1-4 28-16,-3 0 26 0,8 4 28 0,-8-5 22 0,3-2 20 0,-1 4 19 15,6 3 17-15,-7-6-10 0,7 6-24 0,-5-5-40 0,5 5-45 0,-9-4-34 16,9 4-25-16,-5-6-17 0,5 6-15 0,-7-5-10 0,7 1-10 0,-6-1-10 0,-1 5-8 16,7-4-3-16,-7-2-2 0,7 6-1 0,-7-4-3 0,2-1-3 0,-2 5-4 15,7-6-8-15,-6 2-5 0,6 4-5 0,-6-5-4 0,-2 5 0 16,8-6-1-16,0 6 3 0,-7 0 2 0,7-4 0 0,0 4-1 0,-5 0 2 0,5 0 1 0,0-5 2 15,0 5 3-15,0 0 2 0,0 0 6 0,0 0 1 0,0 0 2 0,0 0-4 16,0 0-2-16,0 0-5 0,0 0-6 0,0 0-3 16,0-4-3-16,5-2-3 0,-5 6-5 0,7 0-1 0,1-3-5 0,-8 3-3 0,6-6-1 0,0 6-2 0,1 0 1 15,-2-6 0-15,9 6-1 0,-7 0 2 0,-1-3 1 16,1 3 1-16,7 0-1 0,-9 0-1 0,2 3-2 0,-1-3-2 0,7 0-2 0,-13 6-3 0,8-6-2 0,-3 0-1 16,1 6-1-16,-6-6 0 0,8 3-1 0,-8-3 2 0,5 6-3 0,-5-2 1 15,0 1 2-15,0-1 1 0,0 2 1 0,0-1 2 0,-5-1 0 0,5 7 1 16,-8-7 1-16,8 6 1 0,-6-1-2 0,1 2-1 0,5-2 0 0,-8-3-1 15,0 4-2-15,3-1 1 0,-1 0-1 0,-1 0-6 0,2 3-6 0,-9-3-5 16,7 1-9-16,1-5-4 0,-1 4-5 0,7 1-5 0,-7-1-4 0,0-3 0 0,2 4-2 16,-2-5-2-16,7 4-3 0,-6-5 0 0,6 2-2 0,-6-1 3 0,6-1 3 0,-8 1 3 15,8 2 5-15,0-7 1 0,0 3 6 0,0-3 2 0,0 0 3 0,0 6 2 16,0-6 2-16,0 5 3 0,8-5 1 0,-8 0 3 0,6 4 1 0,-6-4 1 16,6 0 2-16,1 4 4 0,-2-4 4 0,2 5 4 0,0-5 3 0,-7 6 4 15,13-6 5-15,-6 4 1 0,-2-4 4 0,4 5-1 0,-4 1 2 0,2-6 2 16,-1 3-1-16,-1 4 1 0,3-2 2 0,0-5-1 0,-8 4-1 0,5 1-2 0,1-1 1 15,-6 2-2-15,0-6-1 0,0 4-1 0,8 1 1 0,-8-5 2 0,0 5 0 16,-8-1 0-16,8 2 4 0,0 0 0 0,0-2-2 0,-6 1 2 16,6-1 0-16,-5-4-1 0,-3 6-2 0,8-3 1 0,-8-3-5 0,3 6-6 0,-1-1-11 0,-1-5-18 15,2 4-17-15,-4-4-26 0,4 6-27 0,-2-6-32 0,1 0-33 0,-1 6-46 16,0-6-47-16,-5 0-67 0,5 4-65 0,7-4-58 0,-6 0-47 0,0 0-9 16,-2 0 8-16,8 0 26 0,0 0 29 0,-7 0 37 15,2 0 40-15,5 0 44 0,0-4 46 0,-9 4 49 0,9 0 55 0,0-6 58 0,0 0 73 0</inkml:trace>
  <inkml:trace contextRef="#ctx0" brushRef="#br0" timeOffset="-123006.95">25797 8475 0 0,'7'0'8'0,"-2"0"122"0,3 0 72 0,-3-4 48 0,3 4 38 15,-2-5 35-15,-1-1 36 0,-5 2 35 0,7-1 39 0,2 1 35 0,-4-1 34 16,1 1 31-16,-6-2 30 0,0 0-83 0,7 2-149 16,-7 4-75-16,5-5-37 0,-5-1-17 0,0 6-9 0,0 0-14 0,0-4-15 0,0 4-22 0,0-5-21 0,0 5-20 15,0 0-18-15,0 0-16 16,0 0-15-16,0 0-17 0,0 0-14 0,0 0-22 0,0 0-26 0,0 0-27 0,0 0-31 0,0 0-30 0,0 0-26 0,0 0-35 15,0 0-31-15,0 5-56 0,0-5-65 0,-5 4-92 0,5-4-104 0,-7 6-36 16,7-1-4-16,0-1 17 0,-6 2 28 0,6-6 37 0,-5 6 43 0,5-6 42 0,-9 0 45 16,9 0 47-16,0-6 51 0,-7 6 63 0,7 0 68 0</inkml:trace>
  <inkml:trace contextRef="#ctx0" brushRef="#br0" timeOffset="-122738.2">26096 8368 13 0,'0'0'106'0,"0"0"56"0,0 0 42 0,0 0 39 0,0-6 38 0,0 3 36 16,0-3 36-16,-6 1 34 0,6 1 30 0,0 0 28 0,-7-1 23 0,7-2-24 16,0 4-59-16,0-3-64 0,0 1-68 0,-5 1-33 0,5-2-20 0,0 1-18 15,0 5-23-15,0-4-17 0,0 4-21 0,-9-5-16 0,9 5-12 0,0 0-10 16,0 0-10-16,0-4-10 0,0 4-7 0,0 0-9 0,0 0-9 16,0 0-7-16,0 0-9 0,0 0-5 0,0 0-7 0,0 0-3 0,0 0-4 0,0 0-6 0,0 0-7 15,0 0-2-15,0 0-5 0,0-6-2 0,0 6 0 0,9-4-2 0,-4 4-2 16,-5 0-6-16,13-5-6 0,-7 5-16 0,2-6-16 0,4 6-22 0,-4-4-21 15,3 4-24-15,2 0-24 0,1-5-33 0,-7 5-35 0,6 0-57 0,-7 0-63 0,7 0-64 16,-8 0-60-16,3 0-16 16,0 0 8-16,-3 0 22 0,-5 0 30 0,0 0 35 0,0 0 37 0,-5 5 40 0,5-1 43 0,-8-4 46 0,0 0 48 0,-3 6 57 0,4-6 70 15</inkml:trace>
  <inkml:trace contextRef="#ctx0" brushRef="#br0" timeOffset="-122357.66">26083 8304 29 0,'-5'0'124'0,"-4"0"58"0,9 6 45 0,-7-6 36 0,7 0 37 15,0 0 34-15,0 0 34 0,0 0 31 0,0 0 28 0,0 0 26 0,-5-6 24 16,5 6-39-16,0 0-76 0,0 0-74 0,0 0-73 0,0 0-43 15,0 0-24-15,0 0-23 0,0 0-22 0,0 0-23 16,0 0-22-16,0 0-15 0,0 0-15 0,0 0-12 0,0 6-7 0,0-6-7 0,0 4-3 0,0 1-3 0,0-5-3 0,0 6-1 16,0-3 1-16,0 9 1 0,0-8 1 0,0 0 4 0,0 1 3 0,0 1 2 15,0-3 0-15,0 9 2 0,0-9-1 0,0 3 1 0,0 0 0 0,0-2-1 32,0 1 1-32,0-1 1 0,0-4-1 0,0 5 0 0,0-1 1 0,0 2-2 15,0-6 1-15,0 5-1 0,0-5 1 0,0 0-2 0,0 4 0 0,0-4 0 0,0 6-2 16,0-6 0-16,0 6-2 0,0-6 0 0,0 0-1 0,0 0 0 0,0 0 1 15,0 0-1-15,0 0 1 0,0 0 1 0,0 0 1 0,0 0 1 0,0 0 0 0,0 0 0 16,0 0-1-16,0 0-1 0,0 0-1 0,0 0 0 0,0 0-1 0,5 0 0 16,-5-6-1-16,7 6 3 0,-7-6 2 0,9 6 3 0,-9 0 0 0,5 0 4 15,2-4 0-15,-1 4 4 0,0 0 4 0,2 0 5 0,-1 0 3 0,-2 0 4 0,9 0 7 16,-9 0 0-16,3 0 3 0,4 4-1 0,2-4-4 0,-8 6-4 0,7 0-1 16,0-2-5-16,-8 1-2 0,3-1-1 0,5 1-3 0,-5-1-2 0,-3 2-3 15,0-1-1-15,4-1-2 0,-9 8 0 0,5-9-2 0,-5 3 4 0,0 3 0 0,0-5 3 16,-5 7 2-16,5-7 2 0,0 1 2 0,-9 4-1 0,4-2 2 0,0-2-2 15,-3 4-1-15,3-5-2 0,-11 2 0 0,11-6-7 0,-1 4-5 0,-1 1-15 16,-6 0-15-16,7-5-22 0,-1 4-19 0,-7-4-23 0,9 6-26 0,-3-6-26 0,3 0-33 16,-9 6-47-16,9-6-58 0,-2 0-94 0,-1 0-106 0,2 0-41 0,0 0-10 15,-1 0 17-15,2 0 26 0,-4 0 31 0,2-6 35 0,7 6 38 0,-5-6 39 0,-1 6 45 16,6 0 47-16,-7-4 60 0,7 4 65 0</inkml:trace>
  <inkml:trace contextRef="#ctx0" brushRef="#br0" timeOffset="-122105.8">26565 8456 0 0,'0'0'2'0,"0"0"113"16,0-5 74-16,0 1 55 0,0-1 45 0,0 5 40 0,0-4 41 15,0-2 38-15,0 6 37 0,-8-6 33 0,8 2 30 0,0-1 30 0,0-1 26 0,0 2-78 16,0-1-138-16,0 5-78 0,0-4-50 0,0-1-31 0,0 5-25 0,-5 0-20 0,5-4-26 15,0 4-20-15,0-6-21 0,0 6-19 0,0-6-17 0,0 6-18 0,0 0-16 16,0 0-25-16,0 0-23 0,-6-3-28 0,6 3-30 0,0 0-30 0,0 0-33 0,0 0-36 16,0 0-33-16,-7 0-62 0,7 0-68 0,0 0-73 0,0 3-71 0,0-3-23 15,-5 6 5-15,5 0 23 0,-9-6 31 0,9 4 36 0,0 1 39 0,-5-1 46 16,5 1 44-16,-7-5 49 0,7 4 48 0,-6 2 62 0,1-1 70 0</inkml:trace>
  <inkml:trace contextRef="#ctx0" brushRef="#br0" timeOffset="-121695.46">26728 8608 0 0,'8'-5'7'0,"-8"1"120"0,5 4 77 0,-5-12 56 0,5 8 46 0,-5-1 43 16,0 0 38-16,9 1 40 0,-9-2 37 0,0 2 38 0,0-1 35 0,0 5 31 0,0-4 29 15,0-1-82-15,0 5-150 0,0 0-83 0,0-7-50 0,0 7-32 0,0 0-25 16,0 0-23-16,0 0-19 0,0 0-25 0,0 0-21 0,0 0-22 16,0 0-19-16,0 0-15 0,0 0-15 0,0 0-14 0,0 0-10 0,0 0-9 0,0 0-4 0,0 0-6 15,0 0 2-15,0 7-4 0,0-7-6 16,0 5-12-16,-9-1-16 0,9 1-24 0,-5 5-25 0,5-6-42 0,-5 6-50 0,-3 0-114 16,3 0-143-16,-3-1-70 0,0 0-32 0,3 2-5 0,-1-1 7 0,-7 0 20 15,5 0 26-15,-4-6 34 0,6 6 40 0,-7-5 48 0,0-1 51 0,-1 1 63 0,2 2 70 0,-2-7 101 0,-4 0 104 0</inkml:trace>
  <inkml:trace contextRef="#ctx0" brushRef="#br0" timeOffset="-118839.93">27170 8045 87 0,'0'-5'157'0,"8"-4"41"0,-8 5 33 0,0-2 27 0,0-3 28 0,0 3 24 0,0 3 27 16,-8-3 26-16,8 0 27 0,0 2 24 0,0-1 24 0,-7-1-66 0,7 3-116 0,0 3-59 15,-5-4-31-15,5-2-14 0,0 6-6 0,-6-5-4 0,6 1-7 0,0 4-8 16,0-6-12-16,-6 6-13 0,6-6-12 0,0 2-13 0,-7 4-13 0,7 0-9 16,0 0-8-16,0-5-11 0,-8 5-9 0,8 0-9 0,0 0-7 0,-5 0-7 15,5 0-5-15,-7 0-4 0,7 0-2 0,-7 5-2 0,2-5 2 0,-3 4 2 0,1-4-1 16,2 6 3-16,-4 0-1 0,4-2 2 0,0 1 0 0,-9 5 0 0,7-7 2 16,-6 8-1-16,8-1 2 0,-4-4-1 0,-3 3 0 0,6 0-1 0,1 1 0 0,-11-1-3 15,11 2-2-15,-3-1 0 0,8-5-2 0,-6 5-3 0,1-1 0 0,5 0 0 16,-8-3-1-16,8 3 2 0,0 1 0 0,0-4 1 0,0 3-1 0,0 0 2 15,0 0 2-15,0-3 3 0,8 3 3 0,-8 3 2 0,5-3 3 0,-5-5 4 16,6 5 3-16,2-3 0 0,-3 3 3 0,11-3 1 0,-11 3-1 0,8-3 3 16,-8-2 0-16,9 5 3 0,-1-3-3 0,8-1 1 0,-11 5-1 0,4-5 0 15,6-1-3-15,-6 6 2 0,6-5-3 0,-8 4 0 0,8-3-3 0,-7-2 0 0,-2 7-4 16,10-8-1-16,-8 9-1 0,1-8-2 0,-7 5 0 0,4-3-2 0,-3 3 0 16,-3 0 1-16,3-3 0 0,-3 4-1 0,-5-1 0 0,7-4 1 0,-7 5-1 0,0-5 0 15,0 5 0-15,0 0 0 0,-7-5-2 0,2 4-2 0,-3-5-8 0,8 7-4 16,-13-2-2-16,7-2-4 0,1-4-1 0,-10 3-2 0,2-1-1 0,2-1 1 15,3 0-2-15,-5 1-1 0,0 1 2 0,-1-6 1 0,2 0 0 0,0 0 6 0,-3 0 4 16,10 0 4-16,-9 0 5 0,1 0 2 0,6 0 0 0,-7-6 3 16,9 6 2-16,0-5 1 0,-3 5 1 0,2-4 3 0,-1 0 2 0,1 4 3 0,6-5 3 15,0-1 5-15,-7 3 5 0,7-4 5 0,0 2 5 0,0-4 6 0,0 3 6 0,7-3 6 16,-7 0 3-16,6-1 6 0,-6-5 6 0,7 5 3 0,-1-4 2 0,2-2 3 16,-3-2 0-16,9 3-1 0,-9-4 0 0,10-2-3 0,-10 7-2 0,9-5-3 15,-9-2-2-15,10 2-4 0,-9 1-3 0,5-3-6 0,-4 8-1 0,1-2-6 16,-2 0-5-16,1 0-3 0,-7 6-2 0,6-7-3 0,-6 7-6 0,0 3-2 0,0-3-4 15,0 4-3-15,0 1-4 0,0-6-7 0,0 5-2 0,-6-1-6 0,6 6-3 16,-7-4-6-16,1-2-8 0,6 6-6 0,-8 0-13 0,1 0-14 0,-4 0-14 16,5 0-17-16,-1 0-18 0,-1 0-20 0,-4 0-24 0,5 6-20 0,2-2-26 0,-10 2-27 15,10-1-28-15,-4 5-48 0,-1-1-59 0,2 0-75 0,8 1-78 0,-6 5-22 16,-1-6 8-16,1 6 23 0,6 0 27 0,-7 0 37 0,7-5 35 0,-5 4 41 16,5-4 43-16,-9 5 44 0,9-6 46 0,0 1 61 0,0-1 64 0</inkml:trace>
  <inkml:trace contextRef="#ctx0" brushRef="#br0" timeOffset="-118456.6">27523 8231 0 0,'6'-3'6'15,"7"3"117"-15,-5 0 71 0,-3-6 52 0,3-3 39 0,-8 3 40 0,0 0 36 16,5-3 36-16,-5 0 37 0,0-7 33 0,0 7 33 0,0 0 29 0,0 3 30 16,-5-3-82-16,5 0-142 0,0 3-74 0,0-4-39 0,-8 5-20 0,8-5-15 0,-5 5-17 15,5-4-15-15,-8 5-20 0,8-2-17 0,0 2-18 16,-6-1-19-16,6 5-16 0,-7 0-13 0,1-6-13 0,6 6-10 0,-8 6-12 0,3-6-7 0,-3 5-7 15,3-1-9-15,-2 2-3 0,0-2-5 0,2 5-2 0,-2 2-1 0,-1-2 0 0,3 7 2 16,-1-7 0-16,-2 6 1 0,3-6 2 16,-2 6 0-16,-2 0-1 0,4-2 0 0,5 2-3 0,-6 0-2 0,6 0-3 0,0 0-1 0,-7 0-5 0,7-1 0 15,0 0-2-15,7-4-2 0,-7 4-2 0,0-2 2 0,6 1 0 0,-1-4 0 16,-5 3 1-16,9-3 2 0,-2-3 3 0,-2 3 4 0,3 0 2 0,3-5 4 0,-3 7 5 16,-1-7 3-16,-2 2 5 0,9-6 6 0,-9 6 8 0,8-6 9 0,-5 0 11 15,5 0 12-15,-7 0 12 0,7-6 14 0,0 0 10 0,1 2 9 0,-9-1 12 0,10-5 7 16,-10 1 9-16,9 4 5 0,-9-5 6 0,2-5 0 0,-1 6-2 15,2-2-8-15,-2-2-9 0,-6 3-11 0,0-5-13 0,0 0-15 0,0 6-34 0,0-6-36 16,0 0 0-16,-6-4 0 0,-2 4 0 0,2-6 0 0,-6 8 0 0,5-8-16 16,-5 6-82-16,-3 1-27 0,1 1-34 15,4-3-34-15,-3 7-44 0,-8-2-48 0,7 7-84 0,1 4-101 0,-6 0-82 0,7 4-74 0,-1 1-17 0,-6 1 13 0,3 3 26 16,5 1 36-16,-1 5 43 0,-2-6 47 0,1 6 51 0,0-6 55 0,0 3 60 0,7-3 63 16,-7 0 82-16,-2 7 83 0</inkml:trace>
  <inkml:trace contextRef="#ctx0" brushRef="#br0" timeOffset="-109123.33">8642 9043 0 0,'0'-5'24'0,"8"1"42"15,-8-2 25-15,0 0 28 0,0 6 26 0,0-3 30 0,0-3 32 0,0 6 25 16,5-6 25-16,-5 3 20 0,0 3 18 0,0-6-14 0,0 6-36 0,0-5-19 16,0 1-15-16,0 4-8 0,-5-4-9 0,5-1-13 0,0 5-14 0,0-6-18 15,0 2-17-15,0 4-12 0,-8-6-8 0,8 1-4 0,0 5-6 0,-6-4-4 16,6 4-4-16,-7-6-7 0,7 1-6 0,-8 5-9 0,3-4-10 0,5-1-10 15,-6 1-11-15,-2 4-7 0,3-6-10 0,-3 6-8 0,3-4-7 0,-9 4-6 0,9-5-5 16,-2 5-3-16,-7 0-4 0,8 0-2 0,-6 0-1 0,-4 5-2 0,11-5 2 16,-8 4-2-16,-1 2 2 0,9-2 0 0,-8 1 3 0,8 4 0 0,-3-3 1 0,-5 3-2 15,6-3 0-15,0 4-2 0,2-1 0 0,-2 0-3 0,-1 0-2 16,3-3-4-16,5 3 0 0,-7 3 0 0,7-8-1 0,-7 5-1 0,7 0-2 0,0-3 1 16,0 3 0-16,0-3 0 0,0 0 4 0,0 3 4 0,7-5 4 0,-7 5 8 15,7-3 10-15,-7-1 5 0,5 4 5 0,3-3 4 0,-1 4 4 0,-2-6 6 16,2 5 7-16,0-4 7 0,-2 1 5 0,3 3 5 0,5-3 0 0,-7-3 2 15,6 9-4-15,-3-8-2 0,3 5-6 0,-1-3-4 0,-2-3-2 0,3 9-1 0,-5-3 0 0,5-3-6 16,-4-2-6-16,4 1-6 0,-6 4-5 0,2-5-3 16,-3 2-2-16,3 3 0 0,-3-3 1 0,3 0-1 0,-8-2 0 0,6 1 1 0,-1-1 1 0,-5 1 1 15,0-1-1-15,0 2 4 0,0-6-1 0,0 0 4 0,0 9-1 0,0-4 5 16,0 2-1-16,0-4 3 0,-5 3 0 0,-1-2 2 0,-2 1 1 0,8-1 1 16,-5 1-3-16,-8-5 0 0,5 6-1 0,2-2-3 0,-6 1 0 0,4-5-3 0,2 6-2 15,-7-3-2-15,8-3-2 0,-11 7-2 0,11-7-2 0,-8 0-6 0,8 3-4 16,-4-3-8-16,-3 0-4 0,6 6-8 0,1-6-6 0,-3 0-10 15,0 0-9-15,3 0-10 0,-2 0-8 0,0 0-14 0,7 0-13 0,-5 0-18 0,-2 0-17 0,7 0-24 16,0 0-23-16,-8 0-53 0,8 0-65 0,0 0-64 0,0 0-55 16,0 0-19-16,0-6 3 0,0 6 16 0,0-3 18 0,0 3 27 0,0-10 28 0,0-1 32 0,0 7 35 15,8-7 39-15,-8 2 44 0,7 5 59 0,-7-5 71 0</inkml:trace>
  <inkml:trace contextRef="#ctx0" brushRef="#br0" timeOffset="-108918.52">8876 9105 96 0,'0'-9'165'0,"0"5"50"0,0-2 42 0,0-3 43 16,0 3 40-16,0 3 38 0,0-9 34 0,-5 3 29 0,5 5 27 0,-8-1 25 0,8 1 21 15,-5-8-72-15,5 9-127 0,-8-3-66 0,8 0-36 0,0 6-29 0,-6-3-20 0,6-3-24 16,0 6-24-16,0 0-20 0,-7-5-19 0,7 5-15 16,0-4-13-16,0 4-10 0,0 0-12 0,0 0-11 0,0 0-13 0,0 0-17 0,0 0-21 0,0 0-26 15,0 0-25-15,0 0-33 0,0 4-33 0,0 7-37 0,0-8-36 16,7 3-52-16,-7 3-62 0,0 3-64 0,0-3-68 0,6 0-18 0,-6 7 2 0,0-7 18 0,0 0 28 15,8 6 33-15,-8-5 38 0,0-1 42 0,0 6 44 0,0-5 47 0,0-1 48 0,0 6 57 16,0-4 66-16</inkml:trace>
  <inkml:trace contextRef="#ctx0" brushRef="#br0" timeOffset="-108739.06">8876 9315 84 0,'0'6'158'0,"0"-1"50"0,0-1 42 0,0-4 39 0,0 5 41 0,0-5 41 16,0 0 43-16,0 0 43 0,0 0 45 0,0 0 43 16,0 0 42-16,0 0-55 0,0 0-107 0,0 0-60 0,0-5-37 0,0 5-19 15,-5-4-10-15,5-1-19 0,0 5-21 0,0-6-23 0,0 2-30 0,0-1-27 0,-8 1-29 0,8 4-28 16,0-5-27-16,0 1-15 0,0 4-16 0,0-6-15 0,0 0-31 0,0 6-18 15,0-4 0-15,0 4 0 0,0 0-1 0,0-5-61 0,0 5-29 0,0 0-42 16,0 0-46-16,0 0-53 0,0 0-60 0,0 0-92 0,0 0-104 0,0 5-82 16,0-1-68-16,0 2-19 0,8 4 6 0,-8-5 25 0,0-1 37 0,-8 5 46 0,8-3 50 15,0 3 58-15,-5-4 63 0,-3-5 69 0,2 7 68 0,-1-7 82 0,1 0 89 0</inkml:trace>
  <inkml:trace contextRef="#ctx0" brushRef="#br0" timeOffset="-100446.02">9032 9111 14 0,'0'-6'84'0,"0"6"31"0,0 0 20 0,0-4 17 0,0 4 15 16,0-5 20-16,0 1 21 0,0-2 18 0,0 6 21 0,0-3 16 15,0 3 17-15,0-6-35 0,0 6-62 0,0 0-38 0,0-6-24 0,0 6-8 0,0-3 4 0,0 3 3 16,0 0 2-16,0 0-4 0,0 0-3 0,0-6-5 0,0 0-1 0,0 6 1 16,0-4 4-16,0 4 3 0,0-5 6 0,0 1 2 0,0-1 3 0,0 1 3 15,0-2 1-15,0 0 2 0,0 3 3 0,0-3 1 0,0 0 2 0,0 3-1 0,0-3-3 16,0 1-3-16,0 1-4 0,0 0-6 0,0 4-9 0,0-5-4 0,0-1-7 16,0 6-6-16,0-4-7 0,0 4-9 0,0 0-8 0,0 0-11 0,0 0-10 15,0 0-11-15,0-6-9 0,0 6-11 0,0 0-9 0,0 0-9 0,0 0-9 0,0 0-4 16,0 0-5-16,0 0-2 0,8 6-2 15,-8-2-2-15,0 7 1 0,0-3 0 0,5 3 4 0,-5-2 0 0,0 6 5 0,0 0 2 0,8-2 6 0,-8 2 2 16,0 6 3-16,0-8 2 0,0 7-1 0,0-4 2 16,0 2-1-16,-8-3 1 0,8 1 0 0,0 2 0 0,0-3 0 0,0 0 0 0,0 0 1 0,0-2-7 15,0 2-9-15,0-3-16 0,0 1-19 0,0 2-21 0,0-6-26 0,0 3-31 16,0-3-33-16,0 4-39 0,0-2-42 0,0-7-73 0,0 7-84 0,0-1-67 0,0-7-55 16,-5 3-12-16,5 3 11 0,0-9 23 0,-8 6 34 0,8-6 38 0,0 4 39 0,0-4 45 15,-6-4 49-15,6 4 51 0,0-6 53 0,0 2 67 16,0-7 81-16</inkml:trace>
  <inkml:trace contextRef="#ctx0" brushRef="#br0" timeOffset="-99909.33">9189 9071 89 0,'-7'-3'158'0,"7"-3"44"0,-6 0 39 0,1 2 34 0,-2-1 36 0,7 1 32 0,-9-1 30 15,4 1 31-15,5-2 25 0,-6 0 24 16,6 3 23-16,-7-3-70 0,7 0-118 0,-5 6-60 0,5-3-31 0,0 3-18 0,-9-6-10 0,9 1-14 0,0 5-11 0,0 0-13 15,0 0-13-15,0-4-11 0,0 4-10 0,0 0-10 0,0-4-7 0,0-1-10 16,0 5-9-16,0-6-10 0,9 2-11 0,-9 4-11 0,5-6-10 0,2 1-9 16,-1 5-9-16,-1-4-4 0,4-2-6 0,-2 1-3 0,4 5 0 0,-4-4-1 15,7-1 1-15,-2 5 1 0,8-4 1 0,-8 4 2 0,2 0 0 0,6 0 3 0,-6 0 0 16,4 0 3-16,-5 0 0 0,0 4-2 0,6-4 1 0,-6 5 0 16,1-1-3-16,-2 1 0 0,-4 1-2 0,4-2 0 15,-5 1 0-15,-2 1 0 0,2 4-1 0,0-1 2 0,-7-5 1 0,0 7 0 16,0-2 3-16,0 0 0 0,0 3 0 0,-7-3 2 0,0 0 1 0,7 1 1 0,-5-1 0 0,-8 3 2 0,7-3-1 0,-2 0 1 15,-4 1-3-15,3-1 0 0,-1-4 0 16,2 5 0-16,-5-4-2 0,0-2 0 0,7 5 0 0,-1-4-2 0,-7 1 1 0,9-2 0 0,0 1 0 0,-3-5 1 0,2 6 0 16,-1-3 0-16,7-3 1 0,-8 7 1 15,3-7-1-15,5 5 2 0,-7-5-1 0,7 0 1 16,0 0 1-16,0 4 0 0,0-4 2 0,0 0-1 0,0 0 1 0,0 0 1 0,0 0 0 0,0 0-3 0,0 0-1 16,0 0-2-16,0 0-3 0,0 0-2 0,0 0-2 0,7-4-2 0,-2 4-1 0,3 0 1 15,-1 0-3-15,-1 0 0 0,2 0-1 0,2 0 0 0,4 0 0 0,-7 4 1 16,6-4 2-16,6 5 2 0,-6-5 5 0,1 4 0 0,-2 2 3 0,2-3 0 0,-1 9 2 15,-1-9-1-15,2 3 0 0,-8 4 1 0,6-5 0 0,-3 4 3 0,-4-5 1 0,-5 7 3 16,7-7 4-16,-7 2 2 16,0 4 3-16,0-1 1 0,0-4 0 0,-7 5 3 0,2-1 2 0,5 3 1 0,-9-3 3 0,-3 0-1 0,6 0 0 0,-8 6-1 0,7-6-4 15,-5 1-2-15,0 1-2 0,-3-7-4 0,1 6-3 0,4 0-5 0,2-6-7 0,-5 2-13 16,0 4-15 0,0-5-11-16,7-1-18 0,-7 2-15 0,8-6-17 0,-9 3-20 15,7 3-18-15,-1-6-25 0,3 0-25 0,-9 5-34 0,9-5-38 0,-2 0-69 0,1 0-77 0,-2-5-46 16,2 5-27-16,6 0 2 0,0-6 17 0,0 6 23 0,0 0 29 0,0-9 33 15,6 0 35-15,2 3 39 0,-2-4 39 0,1 1 47 0,-2 0 52 0,2-6 65 0,5 6 80 16</inkml:trace>
  <inkml:trace contextRef="#ctx0" brushRef="#br0" timeOffset="-99465.79">9650 9034 49 0,'9'-12'148'0,"-2"3"58"0,-2 0 45 0,1-2 38 0,-6 3 41 0,0-3 40 15,0 1 39-15,0 1 37 0,0-2 36 0,0 7 30 0,-6-5 29 0,6-1-45 16,0 5-89-16,-5-5-74 0,5 4-75 0,-7 1-38 0,-2 1-24 0,9-1-24 15,-5 1-22-15,-2-2-27 0,1 6-23 0,1 0-24 0,-4 0-20 0,9 0-15 0,-7 0-13 16,2 0-9-16,-1 6-10 0,-2-2-8 0,3 1-7 0,-3-1-4 0,3 1-3 16,-2 5 1-16,0 1-2 0,7-7 2 0,-5 11 1 0,-3-6 0 0,8 1-1 15,0 1 3-15,-7-1-3 0,7 3 3 0,0-2 1 0,0-2 1 0,0 0 1 0,0 7-1 16,0-7 4-16,7 0 0 0,-7 3 2 0,8-9 2 0,-3 9 0 0,-5-3 3 16,7 0 1-16,5 1 1 0,-4-1 0 0,-3 2 1 0,3-1-1 0,3-6 1 15,5 5 1-15,-5 2-3 0,-4-2 1 0,7 0-1 0,-2 3 0 0,1-3-2 0,1-5 0 16,-2 5-3-16,0 3-1 0,-5-3-2 0,6-3 1 0,-5 3-2 0,-2-5 0 15,-1 1 1-15,-5 5-2 0,8-5 2 0,-8-1 2 0,0 2 0 0,0 0 2 16,0 3 1-16,0-5 0 0,-8 1 1 0,3-1 2 0,5 2 0 0,-6-1 3 16,-2 4-2-16,3-2 1 0,-3-7 1 0,-5 3-1 0,7 3 1 0,1-2-2 0,-2 1-1 15,-1-5-2-15,2 4 1 0,-1-4-3 0,1 0 3 0,1 0 1 16,-2 0 0-16,-2 0 1 0,4 0 2 0,5 0-1 0,-7 0 1 0,7-4-1 0,-6-1 3 16,1 5-1-16,5-4 1 0,-9-2 1 0,9 3 1 0,-7-4 1 0,7-2-1 15,-5 4 2-15,5-5-2 0,0 1 1 0,0 0 1 0,0-3-1 0,0 3 4 16,0-6 1-16,0 2 0 0,0 1 1 0,5-3 1 0,2 2 1 0,-7-8 1 0,9 7 4 15,-4-5 5-15,1 0 5 0,1 4 5 0,-2-5 2 0,4 1 2 0,-2-2 3 0,-7 3 0 16,5 2 0-16,1-2-2 0,-6 3 1 0,0-4-4 0,7 4-2 0,-7 0-5 16,0 0-4-16,-7 6-8 0,7-7-10 0,0 7-12 0,0 0-13 0,-6 3-19 15,6 3-20-15,-5-3-32 0,5 0-31 0,-7 6-41 0,-2 0-44 0,4 6-67 16,-2 0-80-16,-4 3-106 0,2 0-114 0,-3 0-44 0,6 7-11 0,-7-1 13 0,0-2 22 16,-1 7 35-16,9-4 38 0,-10-3 50 0,2 1 50 0,2-2 58 0,-5-3 61 0,11 1 75 15,-8-5 77-15</inkml:trace>
  <inkml:trace contextRef="#ctx0" brushRef="#br0" timeOffset="-98112.04">9892 9141 0 0,'0'0'1'0,"8"0"97"0,-8 0 69 16,0 0 44-1,0 0 35-15,0 0 34 0,0 0 34 0,0 0 34 0,0 0 34 0,0 0 31 0,-8 0 28 0,8 0 25 0,0 0 22 0,0 0-72 0,0-6-128 16,-5 6-67-16,5 0-37 0,0-4-20 0,0 4-10 0,0 0-18 0,-7 0-16 0,7 0-19 16,0 0-17-1,-8 0-15-15,8 0-11 0,0-6-10 0,-6 6-5 0,6 0-4 0,0 0-5 0,-6 0-4 0,6 0-2 0,0 0-5 16,-7 0-2-16,7 0-3 0,-5 0-2 0,5 0-4 0,0 0-1 0,0 0-2 0,0 0-3 0,0 0-4 15,-9 0 1-15,9 0-5 0,0 0 1 0,0 0-4 0,0 0-5 0,0 0-14 16,0 0-22-16,0 0-27 0,0 0-27 0,0 0-28 0,0 0-30 0,0 0-44 16,0 0-51-16,0 0-88 0,0 0-107 0,9 0-43 0,-4 0-12 0,-5 6 6 0,7-6 17 15,-7 0 28-15,6 0 38 0,0-6 41 16,2 6 43-16,-1-5 44 0,-7 5 46 0,5-4 55 16,3-1 61-16</inkml:trace>
  <inkml:trace contextRef="#ctx0" brushRef="#br0" timeOffset="-97720">10106 8980 0 0,'0'-6'17'0,"0"-4"98"0,0 5 55 0,-5-5 41 0,5 5 38 0,-6 1 35 15,-1-5 34-15,7 3 33 0,-6-3 32 0,-2 3 27 0,3 2 25 0,5-2 12 0,-7 1 0 16,1 1-67-16,6-1-103 0,-8 5-57 0,8-4-28 0,-6-2-19 0,6 6-16 16,-7 0-15-1,7-3-15-15,0 3-17 0,0 0-13 0,0 0-11 0,0 0-9 0,0 0-7 0,0 0-5 16,0 0-4-16,0 0-8 0,0 0-3 0,0 0-5 0,0 0-6 0,0 0-4 0,0 0-5 0,0 0-4 0,0-6-1 0,0 6-5 0,7-6 1 31,-1 6-2-31,-6 0-1 0,14-3-1 0,-7-3-1 0,-2 6-2 0,9-6 1 16,-1 6-2-16,-1-4 0 0,2 4 0 0,-1-5 2 0,0 5 0 0,0 0 1 15,1-6-2-15,-1 6-1 0,-1 0 0 0,0 6-4 0,-5-6-1 0,6 0-2 16,-5 0-1-16,-2 5-1 0,-1-5-2 0,2 4-3 0,-7-4-1 0,9 6-1 16,-4 0-1-16,-5-3 1 0,0 3 0 0,0 0 4 0,6-3 2 0,-6 7 3 0,0-1 1 15,0 2 1-15,0-1 1 0,-6 5 1 0,6-2 2 0,0 2-1 0,0 0 2 16,-5 4 0-16,-4 1-2 0,9 1 1 0,-7-3-1 0,2 1-2 0,-1 2-3 0,6-2-1 15,-8 1-2-15,3-1 2 0,-3-4-2 0,8 3-1 0,-7-2 0 0,2-1-1 16,5 0 0-16,0-6 0 0,-7 6-1 0,7-6-7 0,-7 1-11 0,7-1-13 16,0 3-12-16,0-3-17 0,-5 0-16 0,5 1-26 0,0-5-25 0,0 4-32 15,0-2-33-15,0 2-35 0,-8-5-36 0,8 1-66 0,0-1-76 0,0 1-56 0,0 1-42 16,-5-2-7-16,5 1 13 0,0-5 26 0,0 6 29 0,0-6 40 0,-8 0 41 16,8 0 44-16,0 0 46 0,0 0 46 0,0 0 50 0,-6 0 62 0,6 0 78 0</inkml:trace>
  <inkml:trace contextRef="#ctx0" brushRef="#br0" timeOffset="-97546.65">10122 9342 0 0,'-9'-7'1'15,"2"2"102"-15,7 1 72 0,-5-1 52 0,-1 5 43 0,-1-6 41 0,7 2 41 0,-6-1 41 16,6 1 39-16,-8-1 38 0,8 1 32 0,-5-2 30 0,5 0 27 0,0 2-74 16,-7-1-131-16,7-1-75 0,0 2-43 0,0-1-29 0,0 1-19 0,0-1-25 15,7 1-22-15,-7-2-26 0,0 0-22 0,5 3-21 0,-5-3-18 0,8 0-12 16,-8 3-10-16,6-7-10 0,7 5-6 0,-8 1-6 0,2-1-7 0,7-2-10 16,-1 4-11-16,-8-3-21 0,11 1-24 0,3 1-32 0,-6-2-29 0,-1 1-37 0,0 5-34 15,8-4-55-15,-6 4-61 0,-2-5-89 0,8 5-100 0,-8 0-41 0,4-4-8 16,-5 4 13-16,10 0 20 0,-9-6 36 0,0 2 39 0,3 4 46 0,-10-6 46 0,9 1 51 15,-9 1 52-15,3-1 62 0,5-1 66 0</inkml:trace>
  <inkml:trace contextRef="#ctx0" brushRef="#br0" timeOffset="-97183.03">10537 9004 0 0,'0'-6'9'0,"0"1"124"0,0 1 73 16,0 0 58-16,0-7 48 0,0 1 49 0,0 5 45 0,0-5 41 0,-5 1 42 16,5 0 33-16,0-1 31 0,0-1 28 0,-7 7 26 0,7-7-88 0,0 2-153 0,0 5-80 15,0-5-42-15,0 3-30 0,0-3-26 0,0 3-25 0,0 0-26 0,0 2-18 16,0-1-20-16,0 5-13 0,0-6-11 0,0 6-10 0,0 0-11 0,-9-3-11 15,9 3-13-15,0 0-12 0,0 0-9 0,0 0-8 0,0 3-6 16,0-3-3-16,-5 6-3 0,5 3-3 0,-5 3-1 0,-3-3 1 0,3 0-2 0,-3 10 2 16,0-4 4-16,3 6 1 0,-1-8 4 0,-1 13 4 0,-7-7 2 0,9-1 0 15,-2 9 1-15,1-9-1 0,0 1-1 0,6 2 0 0,-7-8-3 0,-1 7 1 0,8-4-1 16,0-3-2-16,0 2 0 0,-5-1-1 0,5 2 1 0,0-7-6 0,0 6 0 16,5-6-3-16,-5 3-2 0,0-3-2 0,0 4-3 0,8-7-3 0,-1 3-1 0,-7 3-2 15,6-3 1-15,0 0-3 0,1-5 2 0,-2 7 2 0,9-7 1 0,-7 1 5 16,-1 2 3-16,7-4 3 0,-5 3 6 0,5-6 2 0,-3 4 2 0,-1-4 6 15,3 0 4-15,2-4 1 0,-9 4 4 0,3-6 2 16,4 3 4-16,-5 3 6 0,-2-7 4 0,3 2 7 0,-1-4 9 0,-7 3 7 0,5 2 2 0,-5-1 3 16,0-4-4-16,0-1 0 0,0 4-2 0,0-3-1 0,-5-1-3 0,5 1-6 15,-7 4-6-15,-1-5-7 0,3 1-9 0,-2-3-14 0,-5 3-18 16,4 5-17-16,-5-1-18 0,2-4-15 0,4 2-12 0,-7 4-20 0,1-3-23 0,8 1-28 0,-11 5-23 0,5 0-34 16,4-4-34-16,1 4-54 0,-7 0-66 0,6 4-90 0,1-4-102 0,0 5-34 15,-1 1 1-15,-1-3 16 0,3 4 28 0,-3-2 38 0,2 4 39 0,6-5 46 16,-5 5 44-16,-2-3 53 0,7 0 53 0,-8 3 66 0,8-3 70 0</inkml:trace>
  <inkml:trace contextRef="#ctx0" brushRef="#br0" timeOffset="-96993">10714 9244 0 0,'13'0'12'0,"-8"-6"133"0,1 6 87 0,2-6 68 0,-3 3 55 0,2-3 53 16,2 0 49-16,-9-3 48 0,5 5 45 0,-5-5 37 15,6-3 35-15,-6 3 31 0,0 0 27 0,0 3-92 0,7-3-163 0,-7 0-100 0,0 3-67 0,5-4-45 0,-5 5-30 16,0 1-31-16,0-1-32 0,0-1-30 0,0 6-27 0,0 0-30 0,0 0-32 15,0 0-37-15,0 0-39 0,0 0-48 0,0 0-56 0,-5 0-94 0,5 6-116 16,-7-1-113-16,7-1-110 0,-6 7-43 0,1-1-8 0,-4-6 12 0,2 5 23 0,2 2 35 16,-3-7 41-16,2 7 52 0,1-8 54 0,-3-3 64 0,3 7 67 0,5-7 91 15,-7-7 92-15</inkml:trace>
  <inkml:trace contextRef="#ctx0" brushRef="#br0" timeOffset="-95692.7">11175 9052 3 0,'-5'-5'52'0,"-4"1"35"0,4-1 34 0,-2 1 33 0,1-2 35 16,6 0 29-16,-5 3 29 0,-3-3 26 0,0 0 25 15,8 3 15-15,-5-3 8 0,5 1-4 0,-6 1-10 0,-1 0-15 0,7-1-16 0,0-1-18 0,0 2-23 0,-6-2-19 16,6 1-22-16,0 5-16 0,0 0-13 0,0-4-13 0,0 4-12 15,0-6-15-15,0 1-13 0,0 1-15 0,0 4-13 0,0 0-12 0,6-5-13 0,-6 1-10 16,0 4-8-16,0-6-6 0,0 6-5 0,7-4-3 0,-7 4-3 0,0 0-4 16,0 0 1-16,6-5-6 0,-6 5 1 0,0 0-4 0,5 0-1 0,-5 0-3 15,0 0 0-15,8 0-5 0,-8 0-4 0,0 0-1 0,8 0-4 0,-8 5-2 0,5-5 1 16,-5 4 2-16,0-4 3 0,0 6 3 0,0-2 3 0,0 1-1 0,0-1 4 16,0 1 3-16,0 5 1 0,-5-5 1 0,5 1 4 0,-8 4 1 0,8-5-1 15,-8 3 4-15,3-3-2 0,5 4-1 0,-6-3-3 0,-1 0 0 0,1 3-2 0,-9-3-3 16,10-2 1-16,-2 1 0 0,0-1-2 0,2 1 0 0,-8-1 0 0,5-4-2 15,2 6 0-15,-6-6-1 0,4 6 0 0,2-6-3 0,-7 0 3 0,8 0 0 16,-3 0 1-16,0 0 0 0,-3 0 2 0,4-6 0 0,2 6 3 0,5-6 0 16,-9 2 0-16,2-1-2 0,7 1 2 0,-5-1-2 0,5 1 1 0,0-8-1 0,0 3 0 15,0 3 1-15,0-3 1 0,0 0-1 0,0-6 2 0,0 5 0 0,0 1-1 16,5-6 5-16,-5 6 1 0,7-1 3 0,-7-5 0 0,9 4 3 0,-4 2-1 0,2-1 3 16,-1 1-3-16,-1 3 1 0,3-3-1 0,0 3-2 0,-3-3 0 0,8 3-5 15,1 3-2-15,-2-1-2 0,-6-2-3 16,7 1-4-16,0 5-3 0,1 0 0 0,-1 0-2 0,0 0 0 15,0 0-4-15,0 5 0 0,-5 1 0 0,3 1-1 0,1 4-1 0,-3-1 1 0,3-1 1 0,-6 6 3 16,2 0 1-16,-2 4 3 0,1 2 0 0,-7-3 3 0,5 7 2 0,-5-6-1 0,-5 7 1 0,5-2 2 0,-7 1-3 16,1-1 3-16,-2-5-3 0,2 5 0 0,-1-5-1 15,-7 1-1-15,9 1-3 0,-8-8-1 0,0 2-1 0,5 0 1 0,-3 0-1 0,-2-2-1 0,-2 2 0 16,10-3-1-16,-9-3 0 0,1 0-2 0,8 1 1 0,-9-1-2 0,9-4 0 0,-2 5-1 16,-7-4 0-16,7-2-2 0,1 1 1 0,1-1-1 0,-3 1-1 0,8-5 2 15,-8 6 0-15,3-6 1 0,5 0 3 0,-6 4 0 0,6-4 3 0,0 0 4 16,0 0-1-16,0 0 3 0,0 0 4 0,0 0-1 0,0 0 1 0,0 0-2 0,0 0-3 15,0 0 1-15,0 0-3 0,0-4 0 0,6 4-2 0,-6-6-2 0,5 1 0 16,3 5-2-16,0-4 2 0,-3-1-1 0,8 1-2 0,-7-2-1 0,9 3 0 0,-4-4 1 16,2-2 3-16,0 4 0 0,6-1 5 0,-4 2-6 0,4-1-5 0,-6 1-16 15,6-1-23-15,-7 1-30 0,9-2-34 0,-7 0-45 0,4 2-49 0,-4-1-98 16,-1-1-121-16,-1 2-68 0,2-1-37 0,-1 1-10 0,0-1 6 0,-7 1 19 16,7-2 25-16,-5-3 36 15,-3-3 42-15,3 3 49 0,-3 0 50 0,0 0 60 0,4-7 62 0,-4 7 86 0,2-6 96 0</inkml:trace>
  <inkml:trace contextRef="#ctx0" brushRef="#br0" timeOffset="-95168.18">11501 8916 0 0,'6'0'14'0,"-6"-6"130"16,0 2 71-16,7-2 48 0,-7 1 38 0,0 1 33 0,0-1 39 0,0-5 34 15,0 7 37-15,0-3 30 0,0 0 33 0,0-3 27 16,0 3 26-16,0 2-94 0,0-1-160 0,0-1-80 0,-7 6-40 0,7-3-15 16,0-1-9-16,-6-2-14 0,6 1-18 0,-7 1-21 0,7 4-19 0,-6-6-18 0,6 0-16 0,-5 6-13 0,-3 0-10 15,0 0-10-15,3-4-12 0,-1 4-6 0,6 4-7 0,-12-4-4 16,3 0-8-16,4 6-1 0,-2-6 1 0,1 6 0 0,-2-2-1 0,2 1 2 0,-1 5 0 0,2-7-1 15,-2 3 0-15,0 3-1 0,2-3 2 0,-3 3-3 0,8 3 0 0,-7-9-1 16,2 7-4-16,-4-1 0 0,9 2-2 0,-5-1 0 0,5-1-2 0,0 1-1 16,-5-1 0-16,5 6-1 0,0-4-1 0,0-1-1 0,0-1 0 0,0 0 1 15,0 0-1 1,0 3-2-16,0-3 5 0,5 1-3 0,-5-5 3 0,0 4-3 16,5-5 2-16,-5 8 1 0,9-9 1 0,-4 3 4 0,2 0 1 0,-7-3 4 0,8 3 0 15,-3-6 4-15,2 4 2 0,0-4 4 0,-2 0 2 0,2 0 4 0,-1 0 4 16,2 0 5-16,-2-4 4 0,1 4 4 0,7-6 5 0,-9-3 8 0,2 3 7 0,-1-3 5 15,7-1 5-15,-5-4 7 0,-3 4 2 0,1-5 3 0,1 0 2 0,-1 2 3 16,1-8 0-16,-7 6-1 0,8-3 0 0,-8 3-4 0,5-1-4 0,-5 2-4 16,0 1-3-16,0-2-7 0,0-1-5 0,0 5-3 0,0 4-1 0,0-4 1 0,0 7-3 15,0-8 0-15,0 8-2 0,0-1 0 0,0 5-6 0,0 0-3 0,0-5-7 16,0 5-5-16,0 0-6 0,0 0-4 0,0 0-4 0,0 0-1 0,0 10-4 16,0-6-4-16,0 8-1 0,0-3-3 0,0 4 0 0,-5 2-1 0,5 6 3 0,0-2 2 15,0 1 3-15,0 5 7 0,0-1 1 0,5 1 4 0,-5-1 2 0,0 0 0 16,0 0 3-16,6 1-1 0,-6-1-1 0,8-5 2 0,-8 2 1 0,5-3-1 15,-5-3 1-15,8 1 0 0,-8-2 0 0,5-1 1 0,-5 2-1 0,8-3 1 16,-8 1-1-16,6-4 3 0,-6 2 1 0,5-1-1 0,-5-4 4 0,0 3 0 16,0 0 2-16,0-5-1 0,0 7 2 0,0-7-1 0,0 1 3 0,-5 2 1 15,5-4 0-15,0 3 1 0,-6-2 0 0,6 1 0 0,-8-5-4 0,8 4 0 0,-5 1 0 16,-3-5-3-16,3 0 0 0,-3 6-4 0,2-6-7 0,1 4-10 0,-3-4-11 0,1 0-12 16,1 0-13-16,-1 0-16 0,1 0-17 0,-7 0-20 0,5 0-20 15,3 0-24-15,-1 0-27 0,-1 0-30 0,2 0-33 0,-4-4-52 0,4 4-60 0,-2 0-84 16,7-6-88-16,-6 6-30 0,-2 0 1 0,2-5 19 0,6 1 29 0,-7 4 33 0,2-5 35 15,5 1 43-15,-7-5 43 0,7 2 45 0,-7 2 51 0,7-4 62 0,0 3 69 0</inkml:trace>
  <inkml:trace contextRef="#ctx0" brushRef="#br0" timeOffset="-94965.18">11605 9190 106 0,'7'0'198'0,"-2"0"67"0,3 0 54 0,0-7 48 0,-3 4 42 15,1-3 41-15,-6 1 41 0,7 1 38 0,-7-2 36 0,0 1 33 16,5-4 29-16,-5 5-69 0,9-2-126 0,-9 2-90 0,0-2-72 0,7 1-43 0,-7 1-29 15,0-1-22-15,0 5-21 0,0-6-19 0,0 6-23 0,0 0-21 0,0 0-18 0,0 0-17 16,0 0-18-16,0 0-15 0,0 0-22 0,0 0-25 0,0 0-25 0,0 0-25 16,0 0-28-16,0 0-29 0,0 0-29 0,-7 0-36 0,7 6-38 0,-9-1-47 15,9-1-48-15,-5 1-105 0,5 1-123 0,-7-2-46 0,1 2-3 0,6-2 15 16,-5 1 30-16,5-1 35 0,-8 1 42 0,8-5 42 0,0 0 49 0,-8 6 51 0,8-6 55 16,-5 0 62-16,5-6 65 0</inkml:trace>
  <inkml:trace contextRef="#ctx0" brushRef="#br0" timeOffset="-94584.73">11859 9056 88 0,'8'-9'156'0,"-8"0"43"0,6-1 35 0,-6 1 32 0,0-3 35 16,0-2 35-16,0 6 31 0,-6-3 30 0,6 1 24 0,0 1 26 0,-8-2 24 16,8 2-65-16,-5 5-116 0,5-6-61 0,-7 5-31 0,7-1-15 0,-9 2-10 0,4-2-12 15,5 1-15-15,-6 1-13 0,6-1-15 0,-7 1-7 0,7 4-8 0,0-6-2 16,0 6-8-16,-5-3 0 0,5 3-7 0,0 0-1 0,0 0-3 0,0-6-2 15,0 6 1-15,0 0-3 0,0 0-1 0,0 0-1 0,0 0 0 0,0 0-4 0,0 0-5 16,0-6-4-16,0 6-7 0,0-3-6 0,5-3-5 0,-5 0-6 0,0 6-5 16,7-4-5-16,-1-1-2 0,-1-1-8 15,4 3-2-15,-2 3-6 0,-2-4-3 0,3-2-2 0,3 1 0 0,2 1 1 0,1-2-2 0,-7 6 1 0,11-6 2 0,-4 6-2 16,-1-4-1-16,0 4-1 0,0 0-2 0,1 0-4 0,-2 0 1 0,-6 4-2 16,8-4 0-16,-7 0-3 0,-2 6 0 0,3 0 0 15,-3-2 2-15,-5 1-1 0,8 1 1 0,-8 1 3 0,0-1 1 0,6 3 1 0,-6 3 3 0,0-3 1 16,0 0 3-16,0 1 0 0,0 4 4 0,-6-4-1 0,6 5 0 0,0 0-1 15,0 0 0-15,-8 0-1 0,8 4-3 0,-5-4 1 0,5 3-1 0,-8-2 1 0,3 2-4 16,5-3 1-16,-7 6-1 0,7-8-1 0,-7 2 0 0,0 6-2 0,7-8 1 0,-6 2 0 16,6-1 0-16,-7-2-3 0,7 1-3 0,-5-4-12 0,5 6-10 0,0-3-17 15,-9-3-21-15,9 4-15 0,0-2-20 0,0-1-23 0,-5 0-25 16,5-1-35-16,0 0-40 0,0 2-64 0,0-7-71 0,0 8-92 0,0-9-103 0,0-3-33 0,0 6 3 16,0-6 20-16,0 0 30 0,0 0 34 0,0 0 36 0,0 0 43 0,0 0 45 0,0 0 52 15,0-6 57-15,0-4 69 0,0 5 71 0</inkml:trace>
  <inkml:trace contextRef="#ctx0" brushRef="#br0" timeOffset="-94395.08">11938 9204 0 0,'-8'0'42'0,"3"-5"124"0,5 5 73 0,-7-4 61 16,1 4 54-16,-1-5 52 0,0-2 51 0,0 4 46 0,7-3 41 0,-5 1 36 15,5 1 33-15,-8-2 17 0,8 1 10 0,0 1-94 0,-5-1-150 0,5 1-80 16,0-2-47-16,0 2-33 0,0-2-29 0,0 6-29 16,0-5-30-16,0 1-24 0,0-1-22 0,0 5-16 0,0-6-14 0,5 6-35 0,-5-4-37 0,8 4 0 0,-3-5 0 15,2 5 0-15,0 0 0 0,6-4 0 0,-1 4-10 0,2 0-96 0,-1 0-47 16,8 4-58-16,-2-4-63 15,-1 5-99-15,3-1-111 0,-3 2-86 0,8-1-69 0,-6-1-22 0,8-4 2 0,-10 0 17 0,8 0 29 16,1 0 42-16,-3-9 47 0,10-1 57 0,-8-5 63 0,6-3 74 0,2-3 74 0,-2-4 89 0,7-4 91 0</inkml:trace>
  <inkml:trace contextRef="#ctx0" brushRef="#br0" timeOffset="-92965.4">12725 8873 63 0,'8'0'139'0,"-8"-6"44"0,0 0 34 0,6 6 33 0,-6-3 31 0,0-3 32 16,0 0 34-16,0 2 34 0,0-1 33 0,0-1 30 0,0 3 30 0,0-1-50 0,0-2-95 0,0 1-57 16,0 5-31-16,0-4-20 0,0-2-10 0,0 6-12 0,0-6-14 0,0 6-19 0,0 0-22 31,0-4-22-31,0 4-21 0,0 0-22 0,0 0-18 0,0 0-20 0,0 0-12 16,0 0-15-16,0 0-10 0,0 0-8 0,0 4-6 0,0 2-4 0,0 4-2 15,0 1-1-15,0-4-2 0,0 4 4 0,0 5 0 0,0-1 4 0,0-2 6 0,0 1 3 16,0 7 3-16,0-2 1 0,0 0 1 0,6-4 0 0,-6 4 1 0,0 1 0 15,0 1-1-15,0-8 1 0,7 8 1 0,-7-6-1 0,0 3-1 0,0-3 0 16,0-6 0-16,0 7 0 0,5-3 0 0,-5-2 1 0,0-2-1 0,0 0-1 16,0-2 0-16,0 2 1 0,0-4-1 0,0-1 1 0,0 2 0 0,0-6 1 15,0 3 0-15,0-3-1 0,0 0 4 0,0 0-1 0,0 0 2 0,0 0 1 16,0 0 1-16,0 0 2 0,0 0 1 0,0 0 3 0,0 0 3 0,0 0 2 0,0 0 4 0,0 0 4 16,0 0 3-16,0 0 0 0,0 0 1 0,0 0 1 0,0 0-3 15,0 0 0-15,-5-3-2 0,-2-3 1 0,7 2 2 0,-6-1 0 0,6 1-3 0,-6-8 3 16,-2 3-1-16,1 0 0 0,7-2-3 0,-5 2-1 0,-3-5 1 0,2-1 2 15,6 0-1-15,-5 0 0 0,-3 0-1 0,8-4 3 0,-5 1-4 0,-2-3-1 0,7 1-1 16,0 1-4-16,0 0 0 0,-7-1-4 0,7-5-2 0,0 6-1 16,0 1 0-16,7-3 0 0,-7 6-4 0,0-4 1 0,7 4-3 0,-7 0 0 0,5 0-3 15,3 2-2-15,-8-2 0 0,5 0-1 0,1 6-4 0,2-1 0 0,-3-1-1 16,2 1-2-16,1 1-1 0,-2 4 1 0,7-1-1 0,-8 2 0 0,4 0 0 0,3-1 2 16,-6 0-2-16,7 5 1 0,0-4 0 0,0 4 0 0,-7 0 0 0,9 0 1 15,-4 0 0-15,2 0-1 0,-5 0 1 0,4 4-1 0,0 1-1 0,-5 0 0 16,7-1-1-16,-7 0 1 0,4 2 1 0,-4 3-1 0,2 3-1 0,-4-9 1 15,1 8 1-15,1-1 1 0,-7-1 2 0,5 0-1 0,-5 1 4 0,0 1 1 0,0-2 1 16,0 5 2-16,-5-4 0 0,-2 0 0 0,1 5-2 0,1-5-7 0,-11 4-7 16,11-4-11-16,-8 5-12 0,-1-6-16 0,2 1-18 0,5 4-26 0,-13-4-30 15,15 5-39-15,-14-5-40 0,11-1-72 0,-5 2-86 0,0 4-93 0,0-5-90 16,0-1-31-16,0 0 2 0,-1 0 17 0,2 3 25 0,0-9 33 16,-3 9 37-16,10-8 46 0,-9 1 46 0,9-5 55 0,-8 4 58 0,6-4 72 0,0 0 78 0</inkml:trace>
  <inkml:trace contextRef="#ctx0" brushRef="#br0" timeOffset="-49554.75">11918 7933 0 0,'0'0'6'0,"0"0"43"0,0 0 16 0,0 0 10 15,0-5 5-15,0 5 2 0,7-4 3 16,-7-2 0-16,0 6 3 0,0 0 0 0,5-4-1 0,-5 4-20 0,0-5-32 0,8 5-25 0,-8 0-22 16,0 0-11-16,6-4-1 0,-6 4 1 0,0 0 3 0,5-5 3 0,-5 5 2 0,0 0-2 15,8 0-4-15,-1-6-6 0,-7 6-7 0,6 0-7 0,-6-4-8 0,8 4-5 0,-8-6-8 16,5 6-3-16,-5-5-2 0,5 5 1 0,-5 0 2 0,9-4 5 0,-9 4 5 15,0 0 10-15,5-6 11 0</inkml:trace>
  <inkml:trace contextRef="#ctx0" brushRef="#br0" timeOffset="-49111.26">12062 7601 0 0,'0'0'52'0,"0"0"37"0,0 0 29 0,0 0 28 0,0 0 32 0,0 0 31 0,0-5 26 0,0 5 26 0,0 0 23 0,0-4 19 0,0 4 22 0,0-5-23 16,0 5-47-16,-8 0-25 0,8-4-12 0,0 4-13 0,-5-6-11 0,5 6-15 15,0-6-18-15,0 6-12 0,0 0-14 16,0-4-4-16,-8-1-3 0,8 5-1 0,0-4-1 0,0 4-1 0,0-6-3 0,0 6-2 0,0 0-6 0,0 0-6 15,0 0-6-15,0 0-7 0,0 0-7 0,0 0-10 0,0 0-13 0,0 0-11 16,0 0-14-16,0 0-12 0,0 0-9 0,0 0-3 0,0 0-4 0,0 0-4 0,0 6 1 16,0-2-3-16,0 1-1 0,-5 5-1 0,5-4 0 0,0 3 2 0,0 0 4 15,0 6 3 1,0-6 4-16,0 7 4 0,-7-7-2 0,7 6-1 0,0 0-5 0,0 0-2 16,0-2-5-16,-7-2-1 0,7 2-2 0,0 3-2 0,0-1-2 0,0-1-1 0,0-4 1 15,0 5-1-15,0 0-2 0,0-6 1 0,0 7-1 0,0-7-1 0,0 6 0 0,0-6-2 16,0 0-4-16,7 1-6 0,-7 5-7 0,0-10-10 0,0 9-12 0,0-9-11 15,7 4-11-15,-7 3-17 0,0-3-16 0,0-3-19 0,5-2-19 16,-5 5-21-16,0-4-22 0,0-1-41 0,0 2-51 0,0 0-45 0,8-3-42 16,-8-3-35-16,0 6-27 0,0-6-1 0,0 6 15 0,0-6 26 0,0 0 25 0,0 0 34 15,0 0 33-15,5 0 34 0,3-6 37 0,-8 0 49 0,0 3 52 0,0-3 50 16,6-4 63-16</inkml:trace>
  <inkml:trace contextRef="#ctx0" brushRef="#br0" timeOffset="-48587.73">12199 7732 0 0,'0'-4'15'16,"5"4"87"-16,-5 0 48 0,8-5 40 0,-8 5 33 0,0-4 30 0,0 4 30 15,0 0 27-15,0-5 26 0,0 5 23 0,0 0 20 0,0-6 2 0,0 6-9 0,0-4-61 16,0 4-86-16,0 0-51 0,0-5-28 0,-8 1-19 0,8 4-19 0,0 0-12 16,0-5-14-16,0 5-10 0,0 0-8 0,-5-7-3 0,5 7-2 0,0 0 1 15,0 0 3-15,0-3 2 0,0 3 2 0,0 0-1 0,0 0 0 16,0-6 0-16,0 6-1 0,0 0-3 0,0-5-2 0,0 5-4 0,0-4-6 0,5-2-9 15,-5 6-7-15,0-3-7 0,8-3-5 0,-8 2-3 0,6-1-5 0,-1-1 0 0,2 2-4 16,1-7-1-16,-2 7-2 0,0-1 0 0,6 1 0 0,4-2 2 0,-11 1 0 16,6 1 5-16,5-1 0 0,-4 5-2 0,-1-4-1 0,5 4-3 0,-11-6-3 15,9 6-2-15,-9 0-6 0,10 0 0 0,-10 0-5 0,9 6 0 0,-9-6-2 0,3 4 2 16,-8 1-3-16,5-1 1 0,-5 1 2 0,8 1 1 0,-8 3 3 0,-8-5 3 16,8 11 2-16,-5-4 4 0,5-1 2 0,-8-1 2 0,3 6 0 0,-9-5 0 15,9-1-3-15,-10 6-3 0,10-6-1 0,-9 0-2 0,9 3-2 0,-11-3-2 16,11 1-5-16,-8-1-2 0,8-4-1 0,-11-1-2 0,11 8-4 0,-1-8 0 0,1 1-1 15,-3 0 1-15,0-5 1 0,8 4 2 0,-5 2 2 0,5-6 1 0,0 0 4 16,-7 0 0-16,7 0 0 0,0 0 5 0,0 0 0 0,0 0 3 0,0 0 3 0,0 0-1 16,0 0 1-16,0 0 0 0,0 0-2 0,0 0-1 0,7 0-1 0,-7 0 0 15,5 0 1-15,-5-6 2 0,8 6 3 0,0-4 2 16,-3 4 4-16,1 0 2 0,-1-5 2 0,2 5 1 0,7 0 4 0,-1 0 0 0,-8-5 3 0,11 5 1 16,-5 5 0-16,2-5 0 0,2 0-1 0,-10 5-4 15,9-1-4-15,-9 2-4 0,8-2-5 0,-5 1-3 0,-2-1 1 0,-1 1-2 0,3 5-1 0,-8-4-1 0,8-1 2 16,-8 5 0-16,0-1 4 0,0-5 3 0,0 7 2 0,0-1 3 15,-8-1 2-15,8 0 0 0,-8 1 2 0,3-5 0 0,-1 4 3 0,-2 3-2 0,3-3 2 0,-3-3-3 16,3 1 0-16,-2-1-8 0,-5 3-12 0,5-3-13 0,-1 0-13 0,3-3-15 16,-3 3-14-16,-3 0-15 0,4-6-16 0,-2 3-22 0,4-3-23 15,-1 6-25-15,-1-6-22 0,2 0-43 0,-4 0-45 0,2 0-48 0,2 0-46 16,-1 0-39-16,6 0-39 0,-5 0-4 0,-3 0 12 0,8 0 22 0,0-6 27 0,0 6 32 0,0-3 37 16,0 3 35-16,0-6 38 0,0-3 49 0,8 3 51 0,-8-4 51 0,5-1 68 0</inkml:trace>
  <inkml:trace contextRef="#ctx0" brushRef="#br0" timeOffset="-48112.96">12555 7708 0 0,'15'-9'1'0,"-10"0"103"0,4-1 72 16,-4-1 48-16,0-2 40 0,3 7 34 0,-8-9 36 0,5 5 34 0,-5 1 32 16,0 0 29-16,0-2 28 0,0 2 25 15,0-1 25-15,0 4-72 0,0-3-124 0,0 5-68 0,0-2-40 0,0 1-18 0,0 5-13 0,0-4-14 0,0 4-15 16,0 0-18-16,0 0-21 0,0 0-17 0,0-5-18 0,0 5-14 0,0 0-15 0,0 0-16 16,-5 5-14-16,5-5-15 0,-8 4-13 0,3-4-9 0,5 5-8 0,-5 5-6 15,-4-5-5-15,4-1 0 0,-2 8 2 0,7-3 3 0,-8 0 3 0,2 1 6 16,6-5 1-16,-6 4 5 0,6 1 3 0,0 1 0 0,0-1 6 0,0-7 0 15,0 7 4-15,0 1 1 0,0-8 3 0,0 9 3 0,6-3 1 0,-6-5 4 16,6 7 4-16,2-2 1 0,-1-5 4 16,-2 8 3-16,4-3-1 0,1 1 5 0,3-1 1 0,-5 0-2 0,5 3 3 0,0-3-3 15,0 0 3-15,0 1-2 0,1-1-2 0,-1 3-1 0,-8-3-2 0,9 0-3 0,-9 0 0 16,2-3 1-16,1 3-2 0,-8-3 0 0,0 4-1 0,6-5 1 0,-6 4-1 0,-6-5 1 0,6 6 2 0,0-5 1 16,-8 4 0-16,8 3-1 0,-7-8-1 0,2 7-2 15,-3-7-5-15,2 5-1 0,1-4-3 0,-8-1-2 0,6 8-1 0,-7-9-3 0,8 3-7 16,-1 0-4-16,-6-6-7 0,7 3-1 0,-7-3-3 0,5 6 0 0,-5-6 2 0,8 0 5 15,0 0 6-15,-4 0-1 0,-3-6 5 0,4 6-2 0,2 0 1 0,0-3 1 16,6-3 3-16,-7 6 2 0,2-6 2 0,5 3 0 0,-8-3 4 0,8 0 0 16,-6 2 0-16,6-7 1 0,0 8-1 0,0-7 5 0,0 1 5 0,0 3 6 0,6-9 5 0,-6 6 4 15,8-6 4-15,-3 0 5 0,2 0 7 0,-1 2 4 0,0-2 5 0,9-6 6 16,-10 8 6 0,9-7 8-16,-1 4 4 0,-8-2 5 0,11 3 3 0,-11-1 5 0,1 3 4 0,7 2 3 0,-6 2 0 0,-7 0-5 0,6-1-1 0,-6 4-3 15,7-3 0-15,-7 3-9 16,0 3-5-16,0-3-12 0,0 2-11 0,0-1-18 0,0-1-14 0,0 6-22 0,-7-4-19 0,7 4-21 0,-6-6-19 0,6 6-23 0,-7-5-21 15,1 5-21 1,-1 0-22-16,1 0-25 0,6 5-24 0,-5 1-30 0,-11-2-29 0,16 2-66 0,-5 3-81 0,-8-3-60 16,8 7-50-16,5-2-8 0,-9-1 18 0,4-1 27 0,-2 6 32 0,-1-6 33 15,8 0 38-15,-6 3 39 0,6-3 43 0,0-5 47 0,0 2 50 0,6-1 69 0,2-1 84 16</inkml:trace>
  <inkml:trace contextRef="#ctx0" brushRef="#br0" timeOffset="-47940.02">12855 7851 0 0,'8'0'34'0,"-3"-6"126"15,-5 6 71-15,0-3 58 0,8-9 48 0,-8 8 49 0,0-1 48 0,0-5 43 0,7 6 43 0,-7-6 33 16,0 6 31 0,0-8 20-16,0 8 12 0,5-5-97 0,-5 4-157 0,0-5-85 0,0 5-47 15,0 1-36-15,0-2-26 0,7 0-33 0,-7 2-30 0,0-1-27 0,0 5-24 16,0 0-20-16,0-4-21 0,0 4-30 0,0 0-32 0,0 0-36 0,0 0-38 16,0 0-36-16,0 0-37 0,0 0-34 0,0 4-33 0,-7 1-60 0,7-1-71 0,0 2-79 15,0 4-80-15,0-5-23 0,0-1 3 0,-5 7 28 0,5-7 37 0,0 5 44 16,-7-9 48-16,7 0 45 0,0 6 50 0,0-6 48 0,0 0 48 0,0 0 65 15,0 0 69-15</inkml:trace>
  <inkml:trace contextRef="#ctx0" brushRef="#br0" timeOffset="-47576.04">13105 7728 96 0,'0'-5'165'0,"5"1"50"0,-5-1 43 0,0-1 37 15,0 2 35-15,0-5 33 0,0 4 33 0,0-5 30 0,0 4 31 0,0-3 28 16,0 3 26-16,0 3-66 0,0-7-121 0,0 5-64 0,0-1-37 0,0 2-28 0,0-2-17 15,0 1-19-15,0 1-12 0,0-1-15 0,0 1-17 0,0-2-13 0,0 6-13 16,0-5-11-16,0 1-12 0,0 4-10 0,0 0-13 0,0-5-9 0,6 1-9 16,-6 4-9-16,0 0-6 0,7-6-5 0,-7 6-3 0,5 0-4 0,-5-6-1 0,9 6-4 15,-4 0 1-15,2 0-3 0,-1 0-2 0,8-4 3 0,-7 4-1 0,6 0 4 16,-2 0 0-16,4 0 3 0,-1 4 0 0,-4-4 1 0,3 0 0 0,8 0 2 16,-8 6-1-16,1-6-1 0,-9 6 0 0,8-6-3 0,0 4 0 0,-5 1-1 15,-3-1-1-15,1 1 4 0,2 1-2 0,-3-2 3 0,-5 5 2 0,7-4 0 0,-7 5 2 16,0-4 0-16,0 3 3 0,0 6 2 0,-7-6 2 0,7 7 1 0,-5-2 0 15,5 1 3-15,-8-2-2 0,8 3-2 0,-6-1-1 0,1-1-2 0,5 6-2 16,-8-6-2-16,1 1-2 0,1 1-1 0,6-2-1 0,-8-1-6 0,3 2-4 0,5 1-10 16,-5-2-15-16,5 0-14 0,-8 0-12 0,8-2-13 0,-6 3-13 0,6-8-14 15,0 8-14-15,-7-3-21 0,7-3-20 0,0-3-22 0,0 3-20 0,0 0-26 16,0-5-28-16,0 7-40 0,0-7-42 0,0 2-54 0,0-1-52 0,0-5-10 16,0 10 6-16,0-10 21 0,0 4 27 0,0-4 32 0,0 0 34 0,0 0 35 0,0 0 36 15,0 0 42-15,0-4 43 0,-6 4 53 0,6-6 65 0</inkml:trace>
  <inkml:trace contextRef="#ctx0" brushRef="#br0" timeOffset="-47418.14">13200 7963 96 0,'-6'-5'171'0,"6"1"52"0,-5-2 48 0,-3 0 43 0,8 2 42 0,-5-1 43 16,5 0 41-16,0 1 36 0,0-2 31 0,0 6 26 0,0-4 26 0,0 4-74 15,0-5-126-15,0 1-77 0,0-1-48 0,5 5-31 0,-5-6-26 0,8 2-24 0,-8-2-25 16,5 1-27-16,1 1-25 0,-6-2-16 0,8 3-17 0,-1-3-10 0,7 2-8 16,-9-1-4-16,8 5-3 0,0-6-10 0,-7 3-14 0,7 3-24 15,0-7-30-15,0 7-33 0,0-5-35 0,0 5-37 0,0 0-33 0,1 0-68 0,-2 0-81 16,2 0-82-16,-1 0-84 0,0 5-28 0,0-5-7 0,-2 0 17 0,-4 0 23 0,7 0 36 15,-8-5 43-15,1 5 48 0,-2-4 48 0,-5-1 49 0,9 1 53 16,-2-2 68-16,-7 2 73 0</inkml:trace>
  <inkml:trace contextRef="#ctx0" brushRef="#br0" timeOffset="-47055.42">13545 7748 0 0,'0'0'20'0,"7"0"134"0,1-4 72 0,-8-2 48 0,5 0 38 16,-5 2 37-16,8-1 38 0,-2 1 39 0,-6-7 40 0,5 2 37 0,-5 5 32 15,8-8 31-15,-8 9 28 0,0-3-99 0,8 1-169 0,-8-5-80 0,5 7-32 0,-5-3-13 16,0 2-5-16,6-1-12 0,-6-1-16 0,0 2-16 0,0 4-27 0,0 0-15 15,7-6-16-15,-7 6-15 0,0 0-10 0,0 0-12 0,0 0-9 0,0 0-15 16,0 0-14-16,0 0-9 0,-7 0-8 0,7 0-8 0,-6 6-4 0,1-6-3 16,5 4-3-16,-8 2-1 0,0-1-1 0,3 5 0 0,-9-1 1 0,9-5 0 15,-10 10 2-15,10-2-1 0,-2 1 2 0,-5-2 0 0,4 2-3 0,-5 3-2 0,7-1-4 16,1-1 0-16,-2-4-2 0,7 5-5 0,-9 0 0 0,9-2-3 0,-5 2-3 16,5-4-4-16,0 2 1 0,0 2-2 0,0-5-3 0,0 5 0 0,5 0 1 15,-5-1-2-15,9 2-3 0,-9-1-5 0,7-2 1 0,-2 2 1 0,1 0-2 0,2 0 2 16,5-6 4-16,-8 6 0 0,2-5 3 0,5-1 3 0,-5 1 8 0,1-1 5 15,5-4 6-15,-7 1 10 0,-1-2 11 0,3 1 7 0,0-5 10 0,-3 0 6 16,1 0 12-16,1 0 4 0,-2-5 5 0,-5 5 9 0,9-4 7 0,-9-2 3 16,7 1 1-16,-7 1 2 0,0-5-8 0,0 3-1 0,0-3-6 0,0-1-3 0,0-1-5 15,0-2-4-15,-7 4-8 0,7-3-3 0,-9-3-8 16,9 6-9-16,-5-4-9 0,-2 2-11 0,1-5-10 0,6 7-11 0,-5 0-10 0,-3-1-13 16,0 5-10-16,3-4-17 0,5 3-19 0,-6 2-24 0,-2-2-28 0,3 6-32 15,-3-5-33-15,1 5-53 0,2 5-59 0,5-5-85 0,-7 6-93 0,0-2-31 0,2 2 2 0,-3 3 14 16,3-4 26-16,-3-1 32 0,2 6 35 0,1-5 41 0,-2 0 45 0,-2-1 49 0,9 2 50 15,-5-6 61-15,-2 6 68 0</inkml:trace>
  <inkml:trace contextRef="#ctx0" brushRef="#br0" timeOffset="-46849.87">13742 7942 0 0,'5'-4'20'0,"9"-1"137"0,-7 0 81 0,-1 1 63 16,1-6 54-16,-7 5 53 0,6-4 51 0,1-1 46 0,-7-1 42 0,6 1 32 15,-6 1 32-15,5 0 26 0,-5 3 23 0,0-4-106 0,9 5-181 0,-9-4-98 16,0 5-53-16,7-2-42 0,-7 2-33 0,0-1-32 0,0 0-34 0,0 5-26 0,0-4-25 15,0 4-17-15,0 0-17 0,0-6-19 16,0 6-19-16,-7-6-26 0,7 6-31 0,0 0-36 0,-9 0-39 0,9 0-42 0,-5 6-49 0,5 0-77 0,-6-2-95 0,-1 1-76 16,1 0-63-16,6-1-17 0,-7 2 11 0,1-2 21 0,-1 1 33 0,7-1 40 15,-6-4 47-15,6 0 51 0,0 0 52 0,0 0 58 0,0 0 60 0,6-4 74 16,1-1 85-16</inkml:trace>
  <inkml:trace contextRef="#ctx0" brushRef="#br0" timeOffset="-45962.98">14132 7768 0 0,'7'0'25'0,"4"-5"142"0,-3 5 79 0,0-6 54 16,-3 2 42-16,2-5 37 0,-7 3 38 0,7-4 38 0,-7 1 38 0,5 4 31 16,-5-5 28-16,0 5 26 0,0-4 22 0,8 2-110 0,-8 4-183 0,0-3-92 0,0 6-45 15,0 0-25 1,0-5-10-16,0 5-17 0,0 0-18 0,0 0-23 0,0 0-26 0,0 0-17 0,0 0-15 0,0 0-9 0,-8 0-7 0,8 0-9 0,-5 5-8 16,-2 1-11-16,0-3-13 0,7-3-12 0,-13 7-9 0,5-2-9 0,3 4-4 0,-1-5-2 15,-1 2-1-15,2-1 1 0,-9-1 0 0,7 1 2 0,1-1 0 0,1 2 2 16,-4 0-1-16,2-6 5 0,2 4 6 0,-2-4 10 0,1 5 9 0,6-5 11 15,-6 0 10-15,-2 0 6 0,8 0 11 0,-7 0 4 0,7 0 4 0,0 0 2 16,-5-5-1 0,5 5-1-16,0-4 1 0,0 4 0 0,0-6 1 0,0 0 0 0,0 2 0 0,0-1 1 0,0 1 2 0,0-7 2 0,0 7 0 0,5-1 4 0,-5 1 0 15,7-8 2-15,-7 9 2 0,8-3 2 16,-2-3 1-16,-6 3 2 0,6 3 0 0,1-7 0 0,-2 5 2 0,2-5-3 0,2 4-1 0,-4 1 0 0,1 1 0 0,6-5 3 16,-3 3-3-16,-4 1 3 0,8 5 1 0,-8-4-2 0,11-1 3 0,-11 5-1 15,9 0 3-15,-1 0-4 0,-6 0-1 16,5 0 0-16,0 0-5 0,-4 5-3 15,5-1-6-15,-7 1-4 0,-1 1-2 0,11-2-2 0,-11 5 0 0,-5 2 1 16,7-1 0-16,-7-1 0 0,0 6-2 0,0 0-2 0,0 0-1 0,-7-2-9 16,2 7-11-16,-4 0-7 0,2 0-9 0,-4-7-9 0,6 8-4 0,-11-2-9 0,4 2-2 15,0-7-6-15,5 5-3 0,-6-4-3 0,-1 0-2 0,1-2 1 0,0-3 6 16,7 4 9-16,-6-2 10 0,3-3 12 0,-3 1 11 0,6-7 9 0,1 8 10 0,-4-7 7 16,2 2 5-16,7-6 4 0,-5 6 5 0,-2-3-1 0,7-3 2 0,0 0 1 15,0 0-1-15,-6 6 0 0,6-6-3 0,0 0 1 0,0 0-3 0,0 0-2 16,0 0-2-16,0 0 0 0,0 0-3 0,0 0-2 0,0 0-3 0,0 0 0 15,0 0-1-15,6-6 2 0,-6 6 2 0,7 0 2 0,-2 0-1 0,2-3 0 0,2 3 1 16,-4 0-1-16,8-6 1 0,1 6-1 0,-2 0 0 0,-1-6 3 0,10 6 2 16,-7 0-4-16,6 0-13 0,-1-4-21 0,2 4-22 0,-5 0-24 0,5 0-28 0,-3-5-24 15,3 5-21-15,-2 0-40 0,1-6-53 0,-1 6-49 0,2-3-52 0,-2-1-51 16,2-2-51-16,-3 6-9 0,-5-5 13 0,0 1 26 0,6-2 31 0,-6-4 35 16,-5 5 39-16,5-4 52 0,-8 3 55 0,3-3 66 0,-2 0 61 0,-6-1 55 0,5-1 52 15,-5 1 54-15,0-3 63 0,0 2 49 0,0-4 39 0,0 2 35 0,-5-2 34 16,5 0 33-16,0 0 34 0,-6 0 8 0,6 2-7 0,-8-8-13 0,8 6-17 15,-5 2-20-15,5-2-21 0,-7 0-19 0,7 0-18 0,-6 6-15 0,6-1-14 0,0-5-10 16,-8 10-12-16,8-5-17 0,0 1-15 0,0 4-14 0,0 1-14 0,-6-2-17 16,6 6-17-16,0-6-18 0,0 6-20 0,0 0-16 0,0 0-15 0,0 0-13 15,0 0-13-15,0 0-8 0,0 0-10 0,0 0-5 0,-7 0-6 0,7 6-5 0,-5-6-5 16,-2 6 0-16,7-2-4 0,-7 5 3 0,0-4-2 0,1 5 3 0,-1-1 4 0,1 2 0 16,-2-1 2-16,3-1 0 0,0 0 3 0,-3 1-4 0,2 4-2 15,-1-2-6-15,-1 1-6 0,3-2-4 0,-1-2-6 0,-2 7-5 0,8-7-4 0,0 1-3 16,-5-5 0-16,5 4 0 0,0 1-1 0,0-4 0 15,0-2 2-15,0 1 3 0,5 4 6 0,-5-3 6 0,8-6 7 0,-2 4 6 0,-1 1 9 0,3-1 5 16,-1-4 7-16,7 5 6 0,-9-5 6 0,8 7 3 0,-7-7 7 0,7 0 6 0,1 0 6 16,-2 0 4-16,-5 0 7 0,7 0 6 0,-1-7 2 0,-8 7 3 0,9 0 0 15,-1-5 2-15,-8 5 0 0,2 0-2 0,7 0-3 0,-8 0-2 0,1-4-6 16,-1 4-3-16,1 4-7 0,-1-4-6 0,-6 0-8 0,7 0-5 0,-1 5-3 0,-6 2-5 16,8-7-1-16,-8 3-4 0,5 3-2 0,-5-1-2 0,8 5-1 0,-8-7-2 15,0 7 0-15,0 1-1 0,0-1 1 0,0-1 0 0,0 0 3 0,0 1-1 16,0 4 1-16,-8-2 0 0,8 3 1 0,-5-8 1 0,-3 8 0 0,8-3 0 0,-6 3 1 15,-1-6-1-15,1 0-2 0,-1 6-1 0,1-5-5 0,-1-1-7 16,-4-3-10-16,2 3-11 0,2 0-12 0,2 1-9 16,-3-5-12-16,3 5-13 0,-1-4-14 0,-2-3-18 0,3 3-15 0,-2-2-24 0,1 1-24 0,-2 1-31 0,2-3-34 15,-1-3-58-15,2 6-64 0,-2-6-75 0,0 0-73 0,0 0-23 16,7 0 2-16,-6 0 18 0,-1 0 27 0,7-2994 32 0,0 5982 36 0,0-2988 39 0,0-9 43 0,7 0 50 16,-1 0 53-16,1 3 65 0,7-9 71 0</inkml:trace>
  <inkml:trace contextRef="#ctx0" brushRef="#br0" timeOffset="-45774.42">14822 7781 0 0,'8'0'1'16,"-8"-4"116"-16,0 4 90 0,5-5 68 0,-5 5 51 0,0-4 47 0,0-1 48 0,8-1 42 0,-8 2 44 0,0 4 37 15,0 0 33-15,0-5 29 0,0 5 27 0,0-4-79 0,0 4-137 0,0-6-98 0,0 6-76 16,0 0-45-16,0-6-27 0,0 6-28 16,0-4-24-16,0 4-27 0,0 0-21 0,0 0-19 0,0 0-14 0,0-5-8 0,0 5-14 0,0 0-12 0,0-4-17 15,0 4-24-15,0 0-28 0,0 0-33 0,0 0-40 0,0 0-39 16,0 0-43-16,0 0-37 0,0 0-33 0,0 0-66 0,0 0-75 0,0 0-71 0,0 0-65 0,0 4-14 15,0-4 10-15,0 9 29 0,0-9 38 0,0 6 48 0,0-6 51 0,0 0 52 16,0 0 53-16,0 0 49 0,7-6 50 0,-2 2 63 0,-5-1 74 0</inkml:trace>
  <inkml:trace contextRef="#ctx0" brushRef="#br0" timeOffset="-45347.98">15109 7690 0 0,'0'-7'79'0,"7"7"81"0,-7-3 54 0,6-3 44 0,-6 1 42 15,0 1 38-15,0-2 38 0,0 3 35 0,0-3 28 0,0 2 28 0,0-7 24 16,0 7-13-16,0-2-35 0,0 1-79 0,-6 1-107 0,6-1-60 0,0 1-32 16,-7 4-27-16,7-6-24 0,0 1-24 0,-6 1-19 0,6-1-21 0,-8 5-12 15,8-4-10-15,-5 4-8 0,5-6-5 0,-7 6-6 0,7-6 0 16,0 6-3-16,-6-4 0 0,6 4 0 0,0 0-1 0,0 0 3 0,-6 0 4 0,6 0 4 0,0 0 5 16,0 0 3-16,0 0 7 0,0 0 4 0,0 0 4 15,0 0 6-15,0 0 3 0,0 0 1 0,0 0 0 0,0 0 4 0,6-5-1 0,-6 5-2 0,0 0 1 0,0 0-4 16,6-4-2-16,-6 4-3 0,7 0-1 0,-7 0-1 0,5-6-3 0,3 6 0 15,-2 0-4-15,1 0 1 0,-1-5-1 0,1 5-1 0,7 0 1 0,-1 0 0 16,-8 0 1-16,9 0-2 0,-2 0 1 0,2 0 0 0,-1 5-3 0,-1-5 0 0,2 6-8 16,-1-6-3-16,1 4 0 0,-4 1-3 0,-2-1-2 0,-3 2-2 0,3 0 0 15,0-2-6-15,-3 1 0 16,1 4-2-16,-6-3-1 0,8-2-1 0,-8 5 1 0,0-4-2 0,5 5 2 0,-5-4 3 0,-5 3 0 0,5 0 2 0,0 1 1 16,-8 1 0-16,8-1 0 0,-6 4 1 0,6-4-1 0,-5 4 1 0,-3-4-2 15,0 5-3-15,3 0-1 0,5-6-1 0,-8 7 0 16,3-2-2-16,0 0-2 0,-4 0-2 0,9 2 1 0,-5-1-2 0,-2-2-2 15,1-2-1-15,6 4-5 0,-7-2-8 0,7 2-8 0,-7 0-10 0,7-5-10 16,0 1-17-16,0 2-18 0,-7-4-22 0,7 3-23 0,0-9-26 0,0 9-27 0,0-9-33 0,0 3-27 0,0 3-25 0,0-5-28 16,0 1-30-16,0 1-43 0,0-2-47 15,0-4-44-15,0 6-41 0,0-6 0 0,7 0 20 0,-7 0 32 0,0 0 34 0,0 0 43 0,0 0 40 0,0 0 41 0,0 0 39 16,7-6 45-16,-7 2 47 0,0 4 51 0,0-11 70 0</inkml:trace>
  <inkml:trace contextRef="#ctx0" brushRef="#br0" timeOffset="-45174.18">15187 7900 0 0,'-7'-10'1'0,"2"4"103"0,5 1 78 0,-9 1 58 0,4-2 53 0,0 3 46 15,-3 3 48-15,8-6 47 0,-5 2 45 0,5 4 42 0,-8-5 38 0,8 5 32 16,0-6 35-16,-6 3-73 0,6 3-126 0,0-7-79 0,0 7-47 0,0-5-38 16,0 5-25-16,0 0-29 0,0 0-28 0,0 0-30 0,0 0-28 0,0 0-23 15,0 0-21-15,0-4-16 0,0 4-15 0,0 0-15 0,0 0-15 0,0-5-10 16,6 5-12-16,-6 0-6 0,8-4-7 0,-8 4-2 0,13 0-4 0,-8 0-8 0,0 0-10 31,9 0-17-31,1 0-18 0,-9 0-23 0,7 4-27 0,-1-4-36 0,8 0-38 16,-8 0-52-16,-3 5-51 0,1-5-113 0,3 4-134 0,3-4-57 0,-11 0-15 0,9 0 11 15,-9 0 22-15,2 0 35 0,-1-4 38 0,1-1 47 0,0 1 51 0,-7-6 57 16,7 0 59-16,-2 0 66 0,-5-5 68 0</inkml:trace>
  <inkml:trace contextRef="#ctx0" brushRef="#br0" timeOffset="-44937.32">15650 7772 0 0,'6'0'19'0,"8"0"134"0,-7 0 74 0,4 0 52 16,-3-4 43-16,-3-1 42 0,3-5 41 0,4 5 39 0,-5-5 40 0,0 4 33 15,-1-3 30-15,1 5 32 0,-1-1 33 0,1-1-94 0,-1 2-166 0,-1-1-80 0,-5 1-38 16,8-1-24-16,-8-2-15 0,0 4-21 0,8 3-22 0,-8 0-22 0,0-6-23 16,0 6-17-16,0 0-13 0,0-5-13 0,0 5-19 0,0 0-18 0,0 0-17 15,0-4-15-15,0 4-16 0,0 0-12 0,0 0-14 0,0 0-15 0,0 0-16 16,0 0-18-16,0 0-15 0,0 0-15 0,-8 0-15 0,8 0-19 0,0 4-17 16,0-4-21-16,-8 0-23 0,8 5-19 0,0 1-15 0,0-3-25 0,0 4-29 0,0 2-50 15,8-4-55-15,-8 5-35 0,0-5-24 0,0 4 3 0,8 1 20 0,-8 0 28 0,0-5 31 16,0 5 38-16,5-1 37 0,-5 0 39 0,-5-3 37 0,5 4 46 0,0 0 49 15,-8-6 59-15,8 2 76 0</inkml:trace>
  <inkml:trace contextRef="#ctx0" brushRef="#br0" timeOffset="-44763.87">15728 7924 0 0,'0'4'13'15,"0"-4"133"-15,0 0 84 0,0 0 67 0,0 0 55 0,0 0 52 0,0 0 54 16,0 0 47-16,0 0 45 0,0 0 37 0,0 0 34 0,0-4 33 0,0 4 27 0,0-6-95 16,0 6-165-16,0-4-97 0,0 4-66 0,0-5-40 0,0 1-33 0,0 4-32 15,0-5-32-15,0 5-29 0,0-6-23 0,0 6-18 0,0-4-13 0,0 4-15 16,0 0-14-16,0-6-19 0,0 6-20 0,0 0-25 0,0-5-27 0,0 5-31 15,0 0-35-15,0 0-46 0,0 0-48 0,0 0-83 0,0 0-96 0,0 0-96 16,0 0-93-16,0 0-28 0,0 0 0 0,0 0 20 0,0 0 31 0,0 0 40 16,0 0 43-16,0-4 53 0,7-5 52 0,-7 3 63 0,0 2 65 0,6-7 80 0,-6 1 85 15</inkml:trace>
  <inkml:trace contextRef="#ctx0" brushRef="#br0" timeOffset="-44068.51">16046 7680 0 0,'7'-6'1'0,"2"1"99"0,-9 5 65 0,5-4 40 16,1-2 25-16,-6-3 23 0,7 5 21 0,-7-1 22 16,5-1 25-16,-5-4 20 0,0 5 23 0,9 1 22 0,-9-5 28 0,0 3-69 0,0 1-117 0,5 1-59 15,-5-5-29-15,0 3-10 0,0 0-1 0,-5 2-1 0,5-1-4 0,0 1-7 0,0-2-8 16,-9 1-9-16,9 1-8 0,0-1-11 0,-5 1-14 0,5 4-12 0,-7-6-13 16,7 6-8-16,0 0-8 0,-6-6-5 0,6 6 1 0,0 0 0 0,-5-3 0 15,5 3 0-15,0 0 0 0,-9-6 5 0,9 6-1 0,-7 0 4 0,7 0 1 0,0-4 3 16,0 4 4-16,0 0 2 0,-5 0 4 0,5 0 0 0,0 0 3 0,0 0-2 15,0 0 1-15,0 0-3 0,0 0-3 0,5 0-4 0,-5-5-4 0,0 5-4 16,7 0-4-16,2-6-4 0,-4 6-5 0,1-4-7 0,1 4-5 0,7-5-6 16,-9 5-3-16,8-4-4 0,8 4-1 0,-9 0-3 0,0-5-8 0,8 5-14 15,-6 0-16-15,-1 0-22 0,6 0-23 0,-14 0-23 0,10 5-19 0,-2-5-18 0,-7 4-15 16,-1-4-18-16,-5 5-19 0,8-5-21 0,-8 0-26 0,0 4-23 0,0 2-27 16,-8-1-11-16,3-5-2 0,5 4 9 0,-6 2 17 0,-1-3 23 0,1-3 25 0,-9 6 28 15,10 0 27-15,-7-2 34 0,-3-4 38 0,10 5 41 16,-9-5 46-16,9 4 45 0,-10-4 49 0,9 5 40 0,0-5 38 0,-6 0 32 0,12 0 28 0,-8 0 26 0,0 6 26 15,3-6 18-15,-1 0 13 0,6 0 5 16,-7 0 0-16,7 0-10 0,0 0-13 0,-5-6-15 0,5 6-15 0,0 0-12 0,-9 0-12 0,9 0-17 0,0 0-16 16,0 0-20-16,0 0-24 0,0 0-19 0,0 0-19 0,0 0-17 0,0 0-14 0,0 6-12 15,-5-2-9-15,5-4-7 0,0 5-7 0,0-1-3 0,0 2-3 16,0 0-1-16,0 3 4 0,0-5 1 0,0 7 2 0,0-2-2 0,0-5 1 16,0 7-4-16,0-1-3 0,0-1 0 0,0 0-6 0,0 1 0 0,0 1-4 0,0-1-3 15,0-1-3-15,0 0-2 0,0 2-3 0,0-7 0 0,0 5-2 0,0-3 1 0,0 4 0 16,0-5 0-16,0-1 1 0,0 7-2 0,0-7-2 0,0 1-3 0,0-1-4 0,0 2-6 15,0-6-4-15,-7 6-5 0,7-2-6 0,0 1-4 0,0-5-4 0,-6 5-2 16,6-5-3-16,0 0 0 0,0 4-2 0,0-4-1 0,0 0 2 0,-5 6 7 16,5-6 4-16,0 0 5 0,0 0 2 0,0 0 8 0,0 0 4 0,0 0 3 15,0 0 3-15,0 0-3 0,0 0 0 0,0 0-1 0,5 0-4 0,-5 0-2 16,6 0-4-16,-6-6-2 0,7 6-4 0,-2 0-2 0,4 0 0 0,-4 0 0 16,2 0 3-16,-1 0 4 0,-1 6 8 15,11-6 6-15,-11 0 8 0,8 4 8 0,-7 1 5 0,9-1 9 0,-10-4 7 0,9 5 5 0,-9 5 5 0,10-4 3 16,-9-1 2-16,0-1 2 0,-1 2-4 0,2 3-3 0,1-5-5 0,-2 1-4 0,1 1-2 15,-7 4-1-15,0-5-3 16,6-1-1-16,-6 1 0 0,-6 5-2 0,6-6 2 0,0 1 0 0,-7 0 1 0,1-1-2 0,6 2 1 0,-8 0-6 0,-4-2-9 0,6-4-9 16,0 5-12-16,-9 1-8 0,10-6-12 0,-9 4-14 0,2-4-14 0,4 3-17 15,-4-3-14-15,0 0-19 0,4 0-20 0,0 0-21 16,-3 0-23-16,4 0-20 0,2 0-18 0,-4 0-41 0,4-3-52 0,-2 3-66 16,1 0-67-16,1 0-18 0,-4 0 2 0,9-4 19 0,-7 4 22 0,7 0 30 0,-5-6 32 0,5 6 34 0,-7 0 38 0,7 0 41 15,0-5 41-15,0 1 56 0,0 4 63 0</inkml:trace>
  <inkml:trace contextRef="#ctx0" brushRef="#br0" timeOffset="-43688.5">16425 7699 0 0,'13'-4'5'15,"-7"-1"116"-15,7-2 67 0,-5 7 49 0,-3-3 40 0,2-8 39 0,-1 7 36 16,-6-2 38-16,7-3 39 0,0 5 35 0,-7-1 37 0,7-1 32 0,-7-4 31 0,5 5-75 16,-5 1-136-16,0-1-67 0,8 1-31 0,-8 4-19 0,0 0-15 0,0-6-17 15,0 6-16-15,0-5-22 0,0 5-25 0,0 0-21 0,0 0-22 0,0-4-21 16,0 4-19-1,0 0-17-15,-8 0-17 0,8 0-14 0,-5 0-11 0,-2 4-8 0,7 1-5 0,-7 1-4 0,0-2-2 16,1 1-1-16,-6-1-2 0,4 7 3 0,2-1 1 0,-1-1 1 0,1 0 3 0,-1 1-2 0,-7 1 0 0,14-1-5 0,-5-1-4 0,0 0-7 16,-4 2-4-16,4-2-5 0,5 1-1 0,-7-4-6 0,7 3-2 15,0 1-4-15,0-5 1 0,0 4 0 16,0-5 1-16,0 8 4 0,7-8 2 0,-7 1 7 0,0 4 5 0,5-3 2 0,4 3-1 0,-9-5-1 0,5 8 2 0,0-9 4 16,3 8 3-16,5-7 2 0,-7 5 3 0,1-3 3 0,-1-2 1 0,7 7 2 15,-6-7 4-15,-1-4 3 0,8 6 3 0,-7-6 9 0,6 5 9 16,-8-5 9-1,1 0 8-15,7-5 11 0,-6 5 10 0,2-6 8 0,-4 6 8 0,1-4 7 0,1-2 6 16,-2 1 2-16,-5-5 1 0,9 7-1 0,-4-7-3 0,-5-1-5 0,0 1-4 16,0 1-5-16,0 0-8 0,0-6-8 0,0 0-11 0,0 0-14 0,-5 0-14 0,5 6-16 15,-9-7-13-15,4 3-15 0,-2-2-12 0,7 1-12 0,-6 4-10 0,-8-1-13 16,14 1-15-16,-12 1-15 0,4 5-12 0,2-1-19 0,1-1-18 0,-3 2-17 16,3 4-20-16,-2 0-15 0,0 0-15 0,0 0-38 0,1 4-44 0,-1 2-73 15,2-1-80-15,-3-1-28 0,2 2 4 0,-1-3 17 0,1 7 26 0,-1-5 30 0,7 1 31 16,-6-3 40-16,6 4 38 0,-8-2 40 0,8-5 41 0,0 0 53 0,8 4 62 0</inkml:trace>
  <inkml:trace contextRef="#ctx0" brushRef="#br0" timeOffset="-43277.64">16834 7669 0 0,'7'0'8'0,"1"-4"119"0,-3 4 68 0,3-6 53 0,-2 3 42 16,-6-3 43-16,5 2 40 0,-5-1 40 0,8 5 39 0,-8-6 35 0,7 2 31 0,-7-2 29 15,0 1 28-15,0 1-85 0,0-1-148 0,0 1-75 0,0 4-38 0,0-6-25 16,-7 1-24-16,7 5-24 0,0-4-23 0,-8-1-27 0,8 5-25 0,-5 0-21 15,-1-4-17-15,6 4-13 0,-8 0-12 0,3 0-12 0,-3 0-11 0,1 0-6 16,1 0-7-16,0 4-3 0,1-4-3 0,-2 0-1 0,-7 5 3 0,7-1 0 16,1 1 3-16,1 1 2 0,-11-2 3 0,11 5 0 0,-1-4 3 0,-1 1 1 15,2 4-2-15,-4-5-1 0,2 5 0 0,2-1-3 0,-1-5-3 0,-2 7-4 0,3-1-3 16,-3-1-5-16,8 0-6 0,-5 2-4 0,5-7-4 0,0 5-2 0,-7 3 1 16,7-3-1-16,0 1 1 0,0-1 1 0,7 0 1 0,-7 3 2 0,0-3 4 0,5 0 3 15,-5 1 2-15,8-1 6 0,-8 3 6 0,5-3 5 0,3 0 3 0,-2 0 2 16,-1 1 2-16,2 1 2 0,2-1 4 0,3-5 1 0,-6 4 5 0,-1-5 9 15,11 2 13-15,-11-2 15 0,1-4 13 0,7 0 13 0,-5 0 10 0,4 0 8 0,-6 0 9 16,0 0 8-16,9-4 8 0,-10-2 7 0,3 6 6 0,-2-4 7 0,-1-1 3 16,10 1-6-16,-9-7-7 0,-6 7-10 0,6-7-17 0,1 7-9 0,-2-5-11 15,-5-1-8-15,8-4-12 0,-8 2-7 0,0-1-6 0,0-2-11 0,0 0-14 16,0 0-14-16,0-4-16 0,-8 4-16 0,8 0-12 0,0-4-10 0,-5 5-15 0,-2-2-14 16,7 7-17-16,-6-6-14 0,0 6-18 0,6-1-18 0,-7-1-18 0,-1 7-21 15,3-1-19-15,-1 1-19 0,-2-2-20 0,3 6-29 0,-3 0-38 0,1 0-57 16,1 0-63-16,-5 6-45 0,4-2-28 0,-1 1 2 0,2-1 20 0,-1 1 28 15,-4 1 33-15,3 4 36 0,0-5 39 0,3-1 43 0,-1 2 44 0,-1-3 50 0,7 3 53 16,0-2 63-16,0-4 79 0</inkml:trace>
  <inkml:trace contextRef="#ctx0" brushRef="#br0" timeOffset="-43009.32">17089 7665 0 0,'7'-6'1'0,"-1"-3"107"0,2 0 70 0,-3-1 53 0,3-1 52 16,-8 2 49-16,5-6 46 0,0 2 46 0,4 1 46 0,-9-1 40 0,5-2 40 15,2 6 38-15,-7-3 35 0,8 3-71 0,-8 0-127 0,0 3-66 0,5-3-34 0,-5 5-35 16,0-1-28-16,7-1-31 0,-7 6-30 0,0 0-28 0,0 0-31 16,0 0-27-16,0 0-26 0,0 0-21 0,0 0-16 0,0 0-16 15,0 0-10-15,0 0-7 0,0 6-5 0,0-1-5 0,0-1 0 0,0 5-1 0,0 2 0 0,0-1 1 16,-7 5 0-16,7-6 7 0,0 6 2 0,0 4 1 0,0-4 2 0,0 0-11 16,-5 3-10-16,5 3 0 0,0-2 0 0,0-1 0 0,0 3 0 0,0-2 0 15,5 2 0-15,-5-8-23 0,7 7-35 0,-7 0-32 0,7-6-36 0,-7 5-45 16,5-4-48-16,-5 0-56 0,0 0-62 0,7 0-116 0,-7 0-140 0,0-2-55 0,-7 2-14 15,7 0 10-15,-5-5 24 0,5 1 36 0,-14-7 41 16,9-1 53-16,-3 3 56 0,-4-12 64 0,3 6 62 0,-1-7 70 0,-3 1 75 0</inkml:trace>
  <inkml:trace contextRef="#ctx0" brushRef="#br0" timeOffset="-41743.99">18261 7489 25 0,'0'0'106'15,"-6"-4"45"-15,1 4 35 0,5-5 34 0,0 5 32 0,-8-6 31 16,8 6 33-16,0 0 33 0,0 0 33 0,0 0 30 0,0-4 28 16,0 4-35-16,0 0-67 0,0 0-51 0,0 0-40 0,0-6-26 0,0 6-14 0,0 0-20 0,0 0-14 0,0 0-24 15,0 0-23-15,0 0-20 0,0 0-19 0,0-3-15 0,0 3-9 0,0 0-9 16,0 3-8-16,0-3-7 0,8 6-5 0,-8-6-6 0,0 4-5 16,5 2 1-16,-5-1-2 0,0 4 3 0,6-5 5 0,-6 7 1 0,0-1 0 0,0-1-3 15,0 1-5-15,0 4-1 0,0-4-6 0,0 5 0 0,0 0 0 0,-6 0-4 0,6-2-1 16,-5 2-6-16,5 0-8 0,0 0-11 0,-8 0-16 0,0 0-15 15,8-2-15-15,-5-2-24 0,5 2-27 0,0 3-29 0,-6-7-29 0,6 6-35 0,0-6-44 16,0 7-59-16,0-6-65 0,0 0-55 0,0-1-50 0,0 0-6 0,0 1 12 0,0-4 21 16,0 3 30-16,0-3 36 0,0 3 39 15,0-9 42-15,0 4 41 0,0-4 49 0,0 0 48 0,0 0 59 0,6 0 73 0</inkml:trace>
  <inkml:trace contextRef="#ctx0" brushRef="#br0" timeOffset="-41362.29">18542 7616 0 0,'5'-5'7'0,"-5"1"116"0,9 4 69 0,-4-11 45 0,-5 7 34 0,7-1 34 16,-7 1 34 0,0-8 34-16,6 8 36 0,-6-5 31 0,0 3 29 0,0-3 27 0,0 4 25 0,0 1-83 15,0-2-142-15,0 0-72 0,0 3-33 0,0-3-14 0,-6 2-7 0,6-1-9 16,0-1-17-16,-7 2-18 0,7 4-23 0,-5-5-17 0,5 1-19 0,-9 4-16 0,9 0-12 16,-5-5-15-16,5 5-11 0,-7 0-12 0,1 0-11 0,6 5-9 0,-6-5-4 0,-2 4-5 0,1 1-7 15,2-1-1-15,-3 2 0 0,2 3 1 0,1-3 3 0,-3 3 3 0,3 1 4 0,5-1 1 0,-7 2 4 16,0-2 0-16,0 7 3 0,7-7-2 0,-6 6 1 15,6-2-5-15,-7 2-5 0,7 0-4 0,0 0-6 0,0-6-2 16,0 7 0-16,0-2-5 0,0 1-3 0,0-2-4 0,7-1 0 0,-7 1 2 0,6-2-1 0,-6 2 3 0,7-1 4 0,0-3 5 16,0 6 10-1,-2-11 5-15,3 5 10 0,-3 3 3 0,1-9 7 0,2 3 7 0,-3-1 10 16,10-5 7-16,-9 0 10 0,0 0 12 0,6 0 13 0,-3 0 10 0,-4-5 11 0,8-1 9 0,-8-4 11 0,3 5 7 0,0-4 7 0,-3-1 2 0,0 1 2 16,3 0 1-16,-2-3-1 0,1-1-6 0,-7 2-6 0,8-2-14 0,-8-3-13 15,0 7-11-15,5-6-14 0,-5-6-12 0,-5 7-18 0,5 1-17 0,0-8-21 16,0 6-16-16,-8 2-15 0,8-7-12 0,-7 4-13 0,7 7-12 15,-6-6-11-15,6 6-14 16,-8-1-13-16,8 1-17 0,-5 3-18 0,0-3-18 0,5 9-23 0,-8-6-18 0,0 2-20 0,8 4-47 0,-5 0-59 0,5 0-60 0,-6 0-55 0,-1 0-17 16,2 4 10-1,5 2 18-15,-9-1 27 0,4-5 30 0,5 4 34 0,0 2 38 0,-7 3 40 0,7-3 42 0,0-6 46 16,0 4 60-16,7 1 70 0</inkml:trace>
  <inkml:trace contextRef="#ctx0" brushRef="#br0" timeOffset="-41164.7">18950 7665 0 0,'9'0'5'0,"-9"0"119"16,7 0 71-16,-7 0 52 0,5-6 41 0,-5 6 39 16,0-3 37-16,0-3 38 0,0 2 35 0,0-1 34 0,0-1 31 0,0 2 32 0,0-7 29 15,0 7-81-15,0-1-140 0,0 1-76 0,0-2-43 0,0 1-25 0,0 1-14 16,0-1-18-16,0 5-22 0,-5-4-19 0,5-2-21 0,0 0-17 0,0 6-18 0,-7-4-16 16,7 4-14-16,0-5-16 0,0 5-16 0,0 0-21 0,-9-4-19 0,9 4-25 15,0 0-25-15,-5 0-27 0,5 0-26 0,-6 0-25 0,6 4-30 0,-7-4-36 16,2 5-36-16,5-5-68 0,-9 4-83 0,9 2-60 0,0 0-50 0,-5-2-7 0,5 1 16 15,0-5 31-15,0 4 33 0,0-4 39 0,0 0 40 0,0 0 43 0,0 0 44 16,0 0 50-16,0 0 51 0,0 0 66 0,0 0 82 0</inkml:trace>
  <inkml:trace contextRef="#ctx0" brushRef="#br0" timeOffset="-40743.33">19082 7577 0 0,'8'0'6'15,"-3"-6"109"-15,0 6 61 0,3 0 46 0,-2-4 40 0,-6-1 38 0,7 1 39 0,-7-7 35 16,0 7 37-16,8-1 33 0,-8-5 31 0,5 4 26 0,-5-3 28 0,0 5-71 15,0-7-128-15,6 7-58 0,-6-1-26 0,0-4-17 0,0 3-15 0,0 2-18 16,0-5-22-16,0 3-16 0,0 0-17 0,0 2-14 0,0 4-14 16,0-5-11-16,0 5-17 0,0 0-14 0,0 0-15 0,0-5-16 0,0 5-14 0,0 0-11 15,0 0-9-15,0 0-8 0,-6 0-3 0,6 5-4 0,-5-5-3 0,-3 5-5 0,8 5-2 16,-7-4-1-16,1 3-1 0,-2 1-2 0,3-1 4 0,5 0 3 0,-5 2 2 0,-3 2 5 16,2 3 1-16,-1-7-1 0,1 6-4 0,-1 0-3 0,1 0-8 0,6 0-4 15,-8-2-7-15,8 2-4 0,-5 0-2 0,5-6-3 0,0 6-1 0,0-6 1 16,0 7-2-16,0-7 0 0,5 2 0 0,-5-2 3 15,8 1 3-15,-8 0 5 0,6-5 7 0,1 5 7 0,-7-1 4 0,6-4 5 0,1-1 5 0,-1 8 5 0,7-8 4 16,-8 1 3-16,3 0 3 0,-2-5 1 0,1 0 5 16,6 0 2-16,-7 0 5 0,2 0 2 0,4 0 3 0,-6-5 5 0,2 0 3 15,5 1 7-15,-8-2 4 0,3 0 4 0,-2 2 4 0,-1-5 1 0,3 4 3 16,-3-5-2-16,2 1 0 0,-7-3-1 0,9 3-3 0,-9 0-2 0,5-1-2 16,-5-4-7-16,0-2-4 0,0 1-7 0,0 2-5 0,0-8-8 0,-5 7-6 0,5-5-5 0,-9-2-5 15,9 8-7-15,-7-7-6 0,2 1-5 0,5 4-6 0,-8-4-7 0,3 4-11 0,5 6-11 16,-6-7-13-16,-2 11-13 0,8-4-15 0,-5 3-17 15,-2 2-19-15,7-1-21 0,-6 1-22 0,-2 4-21 0,2 0-23 0,6 4-27 0,-7-4-35 0,2 9-55 0,-3-3-67 16,2 3-50-16,1-4-41 0,-3 5-2 0,1-1 15 0,1 1 25 0,-2 1 33 0,3-2 34 16,5 1 40-16,-5-1 38 0,5 0 42 0,0-3 45 0,0 0 51 0,0-2 60 0,5 1 80 15</inkml:trace>
  <inkml:trace contextRef="#ctx0" brushRef="#br0" timeOffset="-40537.38">19408 7635 0 0,'14'0'8'0,"-9"6"123"0,2-6 75 16,-1 0 54-16,-1 0 38 0,3 0 40 0,-8-6 38 0,8 2 39 0,-8-2 42 0,0 1 37 15,0 1 38-15,5-5 28 0,-5 3 30 0,0 1-82 0,0-4-149 0,7 5-77 16,-7-2-46-16,0 0-19 0,0 2-11 0,0-1-14 0,0-5-21 0,0 5-22 16,0 1-24-16,0-1-21 0,0 5-20 0,0-4-14 15,-7-2-10-15,7 0-13 0,0 6-14 0,0 0-13 0,0-3-13 0,0 3-17 16,-5 0-15-16,5 0-18 0,0-6-22 0,0 6-21 0,-8 0-26 0,8 0-24 16,-8 6-25-16,3-6-28 0,5 3-27 0,0-3-32 0,-6 6-28 0,-1 0-55 0,7-2-70 0,-5 1-69 15,5-1-64-15,0 1-12 0,-9 1 11 0,9-2 31 0,0 1 34 0,0-5 38 16,-5 4 41-16,5-4 42 0,0 0 45 0,0 0 45 15,0 0 47-15,0 0 63 0,5-4 69 0</inkml:trace>
  <inkml:trace contextRef="#ctx0" brushRef="#br0" timeOffset="-40063.1">19825 7583 63 0,'5'0'131'0,"2"0"36"0,-7 0 23 0,8-6 23 0,-8 6 25 15,6-6 26-15,-6 2 28 0,0-1 27 0,0 1 29 0,6-2 22 0,-6 6 27 16,0 0-54-16,0-9-94 0,0 4-48 0,-6 1-21 0,6-2-5 0,0 0 7 15,0 3 0 1,-6-3-5-16,6 2-7 0,0-1-12 0,0-1-7 0,0 6-8 0,0 0-4 0,-8-4-5 16,8-1-5-16,0 5-3 0,0-4-6 0,0 4-4 0,0 0-5 0,0 0-7 0,0-5-5 15,0 5-4-15,-7-6-8 0,7 6-7 0,0 0-8 0,0 0-8 0,0 0-9 16,0 0-12-16,-5 0-8 0,5 0-11 0,0-4-9 0,-9 4-10 0,9 0-6 0,0 0-7 16,-5 0-4-16,0 0-4 0,5 4-2 0,-8-4-3 0,3 6 0 0,-3-6-1 0,2 5 1 15,-1-1 1-15,1 1 0 0,-1 5 3 0,1-5 0 0,-2 5 0 0,-2-7 4 16,2 9 0-16,2-3 1 0,-1 0 1 0,-1 1-2 15,3-1 1-15,-2 7-2 0,0-7-3 0,7 6-2 0,-5-6-4 0,5 6-3 0,-7-4-6 16,7-1-4-16,0 3-4 0,0-2-3 0,0-1-3 0,0 4-3 0,0-4 0 0,0-1-3 0,7 6-2 0,-7-5-1 0,0-1 1 16,5 2 4-16,2 2 1 0,-7-1 5 0,7-3 6 0,-2 0 5 0,3 1 6 0,-1-1 5 15,-1-4 8-15,2 5 4 0,-3-4 9 0,0-1 10 0,3-1 13 0,-2-4 14 16,7 6 12-16,-6-6 12 0,-1 0 14 0,2 0 8 0,-3-6 10 0,3 2 5 31,-3 4 9-31,0-5 4 0,4-1 3 0,-4-4 2 0,2 5 1 0,1-4-5 0,-2-1-6 16,-6 1-8-16,6 0-11 0,1-3-9 0,-2-1-9 0,-5 2-11 0,7-2-6 0,-7-3-7 15,9 2-11-15,-9-1-6 0,0-1-6 0,5-2-7 0,-5 3-3 0,0-4-7 16,0-1-6-16,0 5-3 0,0-4-4 0,0 0 0 0,0 4-1 0,0 0-4 16,0 0-4-16,0 6-6 0,0-6-6 0,0 6-6 0,-5 3-9 0,5-4-8 15,0 7-12-15,-9-3-13 0,9 0-16 0,0 2-20 0,-7 4-20 0,7-5-26 0,-5 5-26 16,-2 0-21-16,7 0-23 0,-6 5-18 0,0-1-22 0,-2 2-43 0,8 0-53 16,-7-3-63-16,2 7-68 0,-4-4-13 0,4 3 10 0,0 0 26 0,-3-3 33 0,8 3 36 15,-5 0 39-15,5-3 39 0,0 4 39 0,-8-5 43 0,8 4 41 0,0-3 57 16,0-6 63-16</inkml:trace>
  <inkml:trace contextRef="#ctx0" brushRef="#br0" timeOffset="-39650.5">20150 7683 67 0,'0'0'151'0,"0"0"53"0,0-3 40 0,0-3 40 15,0 1 41-15,0 1 41 0,0 4 41 0,0-6 40 0,0 3 37 0,0-3 39 0,0 6 35 0,0-4-45 16,0 4-95-16,0-5-64 0,0 5-46 0,0-6-26 0,0 6-12 0,0-4-20 0,0 4-21 16,0-6-26-16,0 6-22 0,0 0-24 0,0 0-21 0,6-5-20 0,-6 5-16 15,0 0-17-15,0-4-16 0,0 4-13 0,0 0-12 0,0 0-9 0,0 0-8 16,0-5-6-16,0 5-6 0,0 0-1 0,0 0-6 0,0 0-2 0,0 0-4 16,0 0-6-16,0 0-5 0,0 0-8 0,0 0-12 15,0 0-13-15,0 0-11 0,0 0-18 0,0 0-18 0,0 0-20 0,0 0-25 0,0 0-23 0,0 0-29 0,0 0-27 16,0 0-29-16,-6 0-25 0,6 0-23 0,0 0-43 0,0 0-56 0,0 0-66 15,0 5-72-15,0-5-17 0,0 0 11 0,0 0 28 0,0 0 34 0,-5-5 39 0,-2 5 41 16,7-4 44-16,0 4 45 0,-8-6 44 0,8 6 42 16,0-9 59-16,0 4 66 0</inkml:trace>
  <inkml:trace contextRef="#ctx0" brushRef="#br0" timeOffset="-39350.03">20424 7577 90 0,'6'-10'155'0,"-6"5"39"0,8-5 31 0,-8 1 31 0,5 0 34 16,-5-6 36-16,0 5 38 0,0-1 35 15,0 2 35-15,0-6 29 0,0 5 30 0,-5 1-60 0,5 3-114 0,0-3-52 0,0 0-17 0,-8 3-5 0,8 2 0 0,0-1-9 16,0 1-15-16,0-2-22 0,0 6-31 0,0 0-24 0,-6 0-20 0,6 0-22 16,0 0-17-16,0 0-16 0,0 0-16 0,0 0-13 0,0 0-14 0,0 6-14 15,0-2-8-15,0 1-5 16,0 5-5-16,-7-1-1 0,7-4 4 0,0 5 1 0,0 5 6 0,-6-5 4 0,6 4 3 0,0 1 1 0,0-2-2 0,0 3 0 0,0-2 0 15,0 1-2-15,0 1-3 16,0-3-1-16,0 2-1 0,0-1-1 0,0 2-6 0,6-1-11 0,-6-6-18 0,7 6-23 16,-7 0-26-16,0-6-25 0,6 6-26 0,-6-6-27 0,0 7-32 0,8-7-34 0,-8 6-34 0,0-6-60 0,0 1-71 0,5 0-67 15,-5 0-64-15,0 0-13 0,0-1 14 16,-5-5 30-16,5 1 37 0,0 2 38 0,0-7 41 0,0 3 43 0,0-3 45 0,-8 0 45 16,2-3 49-16,6-4 60 0,0 2 72 0</inkml:trace>
  <inkml:trace contextRef="#ctx0" brushRef="#br0" timeOffset="-39106.25">20723 7543 0 0,'7'0'1'0,"-2"0"96"0,11 0 68 0,-11-5 48 16,1 5 41-16,7-4 42 0,-5-2 42 0,-3 0 39 0,2-3 41 0,-7 5 37 0,6-1 36 0,0-1 35 16,-6-3 33-16,8 9-64 0,-8-4-124 0,7-1-61 15,-7-1-33-15,0 6-26 0,0 0-19 0,0-4-24 0,0 4-27 0,0 0-25 0,5 0-27 0,-5 0-19 16,0 0-24-16,0 0-19 15,0 0-21-15,0 0-18 0,0 0-16 0,0 0-17 0,-5-6-15 0,5 6-17 0,0 0-17 0,0 6-18 0,-7-6-18 0,7 0-20 16,-8 4-22-16,8-4-25 16,-6 0-28-16,6 6-27 0,0-1-30 0,-6-1-51 0,6 1-62 0,0-1-72 0,-7 2-77 0,7 3-20 0,0-3 6 0,0-3 20 0,0 9 31 0,0-8 33 15,0 1 35-15,0 4 44 16,0-3 42-16,0 3 46 0,-5-5 47 0,5 2 61 0,0 4 66 0</inkml:trace>
  <inkml:trace contextRef="#ctx0" brushRef="#br0" timeOffset="-38912.78">20783 7768 0 0,'5'4'3'0,"2"1"116"0,-7-1 86 0,6-4 63 0,-6 6 52 15,6-6 49-15,-6 0 49 0,0-6 50 0,8 6 49 0,-8 0 45 0,0-4 39 32,0 4 34-32,7-5 33 0,-7 1-76 0,0-1-138 0,0-1-91 0,5 6-65 0,-5-4-39 0,0-1-26 0,0 1-30 15,0-2-29-15,0 6-31 0,0 0-33 0,8-6-24 0,-8 2-17 0,0 4-18 0,0-5-48 0,0 5-3 16,0 0 0-16,0 0 0 0,0-4 0 0,0 4-3 0,0 0-65 0,0-5-25 0,0 5-29 0,0 0-31 16,-8 0-32-16,8 0-39 0,0 0-45 0,-5 5-61 0,-2-5-74 0,7 0-96 31,-8 4-103-31,2 1-30 0,0-1 4 0,-1-4 23 0,2 6 33 0,-3 0 40 0,-5-2 47 15,7-4 49-15,-6 0 51 0,-2 0 57 0,7 0 58 0,-13 0 70 0,8-4 75 0</inkml:trace>
  <inkml:trace contextRef="#ctx0" brushRef="#br0" timeOffset="-37960.53">21191 7480 1 0,'0'-6'67'0,"-5"2"42"0,5-2 30 0,0 6 31 0,0 0 31 0,0-3 29 15,0-3 30-15,0 0 26 0,0 6 26 0,0-4 25 0,0-1 24 0,0 0-18 16,0 1-46-16,0-2-35 0,0 2-27 0,0-1-15 0,0 1-5 0,5-2-9 16,-5 0-11-16,0 3-5 0,0-3-6 0,0 1-1 15,0-5-2-15,0 7-2 0,0-3-4 0,0 2-3 0,0-1-3 0,0-1-9 0,0 2-6 16,0 4-13-16,0-6-14 0,0 6-13 0,0 0-12 0,0 0-18 16,0 0-16-16,0 0-20 0,0 0-14 0,0 0-15 0,0 0-9 0,0 0-8 0,0 0-7 0,0 6-3 0,0 4-4 0,0-5 2 15,0 5-1-15,0-7 1 0,0 7 3 0,0 4 4 16,0-2 3-16,-5 1 3 0,5-3 4 0,0 4 1 0,0 1 2 0,0 1-2 0,0-2-1 0,-8 1 0 15,8-2-2-15,0 8 0 0,0-6 0 0,-6-2-1 0,6 3 0 16,0-2-4-16,0-4-4 0,0 4-9 0,0 2-8 0,0-7-15 0,0 6-20 0,0-6-14 16,0 7-16-16,0-7-15 0,-5 0-19 0,5 2-26 0,0 2-27 0,0-1-25 15,0-3-25-15,0-5-24 0,0 7-23 0,0-2-34 0,0-5-38 0,0 8-55 0,0-3-59 0,0-4-15 16,-8 5 8-16,8-6 23 0,0 1 27 0,0-5 37 0,0 4 39 0,0-4 38 16,0 0 36-16,0 0 39 0,0 0 39 0,-5-4 50 0,5 4 57 0</inkml:trace>
  <inkml:trace contextRef="#ctx0" brushRef="#br0" timeOffset="-37409.94">21440 7587 0 0,'6'-4'28'0,"-6"-2"37"0,0 0 18 0,0 6 16 0,0-4 19 0,0-1 23 0,0 1 28 0,0-2 24 16,0 1 24-16,0 1 19 0,0 4 20 0,0-5-15 15,0 1-34-15,0-2-18 0,0 0-10 0,0 3-2 0,0-3 5 0,0 2 0 0,0-1-4 0,0-1-11 16,0 2-14-16,0-1-7 0,0 1-8 0,0-1-3 0,0-1-1 0,0 6 0 0,0-4-1 0,0-2-1 16,0 3 1-16,-6-3-4 0,6 6 0 0,0-6-2 0,0 2-3 0,0 4-5 15,0-5-7-15,0 5-5 0,0-5-5 0,0 5-5 0,0 0-6 0,0 0-7 16,0-4-6-16,0 4-10 0,0 0-6 0,0 0-7 0,0 0-8 0,0 0-8 0,0-6-5 16,0 6-9-16,0 0-5 0,0 0-6 0,0 0-5 0,-7 0-5 15,7 6-4-15,-5-6-4 0,5 4-2 0,-8-4-3 0,8 5 2 0,-8-5 0 0,8 5-2 0,-5-1 2 16,-1 2 2-16,6 0 0 0,-7 3 3 0,1-5 0 0,6 2 2 0,-8-1 3 15,8 4-1 1,-5-5 1-16,-2 7-2 0,7-7 0 0,-6 5-1 0,6-3 0 0,-6 4-1 0,6-1 0 0,0 2 0 0,-7-2-1 0,7-5 1 0,0 8-1 16,0-3-2-16,0 0 0 15,0 1 1-15,0-1-2 0,7 6 1 0,-7-4 1 0,6-1 0 0,-6-7 2 16,0 7 1-16,6 1-1 0,1-1 1 0,-2-1-2 0,-5-4 2 0,8 5 0 16,-2-5 2-16,1-1 1 0,-1 5 3 0,-1-3 2 0,3 0 1 0,0-2 6 0,-3 1 2 0,2-5 7 15,5 4 7-15,-4-4 8 0,-1 0 8 0,-2 0 7 0,1-4 7 0,7 4 5 16,-5-5 6-16,-3 5 4 0,2-10 2 0,0 4 3 0,-2 2 1 0,3-5-1 0,-1 4-2 0,-1-5-3 0,1 1-8 0,-7-3-6 31,6 3-10-31,-6 0-8 0,0 0-6 0,5-6-6 0,-5 5-7 0,0-5-7 16,-5 0-6-16,5 1-7 0,0-2-7 0,0 3-4 0,-6-2-5 0,-1 0-7 15,7 0-9-15,-6 0-5 0,-1 2-4 0,-1-2-5 0,3 0-3 0,5 5-6 0,-7 0-6 16,0 0-7-16,2 1-10 0,-3-1-6 0,8 4-10 0,-5 3-11 0,-3-3-10 0,8 6-11 16,-6 0-13-16,6 0-16 0,-5 0-19 0,-2 0-15 0,-1 6-13 0,2-3-16 15,0 3-12-15,-1 0-31 0,2 3-38 0,-11 1-56 0,11-1-67 0,-1 0-29 16,-1 3-11-16,1 1 12 0,-2-2 23 0,3-2 32 0,5 1 33 0,-7-5 33 0,7 5 33 15,0-1 34-15,-6-3 37 0,12-2 48 0,-6 1 54 0</inkml:trace>
  <inkml:trace contextRef="#ctx0" brushRef="#br0" timeOffset="-36442.89">21792 7480 0 0,'0'0'1'0,"0"-6"45"0,0 2 32 0,5 4 30 15,-5-6 31-15,0 3 33 0,0 3 33 0,0-6 30 0,0 6 26 0,0-6 27 16,0 2 24-16,0-1 2 0,0 5-8 0,7-5-16 0,-7 5-19 15,0-4-12-15,0-2-4 0,0 2-14 0,0-1-20 0,0 5-18 0,0-10-18 0,0 10-16 0,0-6-9 16,0 6-12-16,0-3-7 0,0-3-8 0,0 6-8 0,0-5-7 0,0 1-8 16,0 4-8-16,0-6-6 0,0 6-10 0,0-3-7 0,0 3-8 0,0 0-7 15,0-6-7-15,0 6-7 0,0 0-6 0,0 0-7 0,0 0-7 0,0 0-11 16,0 0-8-16,0 0-11 0,0 0-8 0,-7 0-7 0,7 0-6 0,0 0-3 0,-5 6-2 16,5-6-2-16,-7 3 2 0,7 3-1 0,-7-2 0 0,2 1 2 0,5 1 2 15,-8 3 2-15,3 1 6 0,-3-5 0 0,2 5 4 0,-1-1 3 0,7 0-1 16,-6 3 1-16,-2-3-1 0,3 1 1 0,5-1-2 0,-8 0 1 0,3 2 0 0,5-1 2 15,0-1 1-15,-5 1-1 0,5-1 0 0,0-4 1 0,0 5 0 0,0-1 1 16,0 3 1-16,0-8-1 0,0 5 3 0,0-4 1 0,5 5 0 0,-5-5-1 0,0-1 1 16,5 7 1-16,-5-7 0 15,8 2 1-15,-3-1 3 0,3-1 1 0,-8 2 1 0,6 3 1 0,1-5 1 0,-1-4 1 0,2 5 2 0,-3 1-1 0,3-3 6 16,-3-3 0-16,2 7 5 0,0-7 2 0,-2 0 9 16,10 0 10-16,-10 0 8 0,2 0 7 0,0 0 9 0,-2-7 4 15,2 4 5-15,2-3 6 0,-4 1 1 0,1 1 2 0,-6-5 0 0,7 3-2 0,-2-3-3 0,4-1-2 16,-9-1-8-16,0 2-10 0,5-1-12 0,-5-4-8 0,0 4-8 0,0-5-10 0,0 0-6 0,0 6-6 15,0-7-6-15,0 3-5 0,-5-2-4 0,5 1-5 0,-9-2-6 0,9 7-5 0,-5-6-9 16,5 0-6-16,-7 6-9 0,7-1-9 0,-6 1-8 0,6 3-12 0,0-3-15 16,-5 3-14-16,5 3-16 0,-9 3-16 0,9-6-19 0,0 6-17 15,-7 6-16-15,7-6-10 0,-5 3-16 0,5-3-14 0,-7 6-36 0,7 3-45 0,-7-3-65 16,2 3-67-16,5-3-20 0,-8 3 2 0,8 1 18 0,0-1 28 0,-7-4 30 0,7 5 32 0,0-4 35 16,0 3 34-16,7-5 35 0,-7 2 38 0,8-1 53 0,-3-1 58 0</inkml:trace>
  <inkml:trace contextRef="#ctx0" brushRef="#br0" timeOffset="-36094.21">22168 7509 0 0,'8'0'41'0,"-1"-5"90"0,-7 5 49 0,5-6 43 0,-5 2 40 15,0-1 39-15,0 1 42 0,7-7 37 0,-7 7 36 0,0-5 30 0,0 3 29 0,0-4 5 16,-7 5-12-16,7-4-66 0,0 3-95 0,0 2-50 0,0-5-26 0,-5 3-26 16,5 0-25-16,-7 3-28 0,7 3-30 0,-8-6-26 0,3 1-22 0,5 5-17 15,-7 0-17-15,0 0-14 0,7 0-12 16,-5 0-12-16,-3 0-11 0,1 5-9 0,1 1-5 0,0-3-4 0,1 3-2 15,-2 0 1-15,-2 3 2 0,4 1 0 0,-2-1 6 0,1 0-1 0,6 3 6 0,-5 1 0 0,-3-2 2 0,0 2 1 16,8-2-1-16,-5-1 1 0,-1 5 2 0,6-6-1 0,0 0 1 0,0 6 1 16,0-5-1-16,0 0 1 0,0-1-2 0,0 2 2 0,6-2-1 0,-6 0 2 0,5 1 1 0,3 1 2 15,-8-1 2-15,8-7 4 0,-3 7 5 0,8 1 5 0,-8-8 12 0,4 9 12 32,3-8 14-32,-6 1 11 0,7-5 12 0,-5 4 11 0,4-4 8 0,-5 0 10 15,6-4 9-15,-6 4 7 0,5-5 5 0,-5 1 7 0,-2-8 4 0,9 9 0 0,-7-8-4 16,-1 1-8-16,7 1-8 0,-5-6-12 0,-8 5-6 0,5-4-11 0,2-1-11 15,-7 2-10-15,6-3-9 0,-6 1-11 0,0-3-10 0,-6-3-11 0,6 2-13 16,-7-1-13-16,2 1-22 0,-9 4-21 0,7-4-22 0,-6-2-25 0,-1 3-23 16,2 3-27-16,0 0-27 0,-3 0-31 0,-4 6-31 0,6-1-33 0,-6 4-35 15,-2 6-66-15,9 0-74 0,-7 6-74 0,6 0-67 0,-6-2-13 0,4 5 15 0,-4 2 27 16,6 4 36-16,0-2 42 0,-5-3 43 0,4 4 48 0,1-2 49 0,0 1 51 0,0 2 53 16,0 0 69-16,-6-6 74 0</inkml:trace>
  <inkml:trace contextRef="#ctx0" brushRef="#br0" timeOffset="-33870.06">13260 8846 0 0,'0'0'1'0,"6"-4"106"0,-6-1 73 0,0-1 53 0,0 6 43 16,0-3 41-16,7-1 39 0,-7 4 38 0,0-6 36 0,-7 1 37 0,7 1 34 0,0-2 31 15,0 0 29-15,7-3-73 0,-7 4-130 0,0-5-73 0,0 6-42 0,0-5-28 16,6 4-18-16,-6-5-18 0,0 4-20 0,0-3-19 0,0 3-19 0,7 3-16 16,-7-7-18-16,0 5-13 0,0-1-11 0,6 3-12 0,-6-4-6 0,0 2-10 15,0 5-7-15,0-4-9 0,0 4-7 0,0 0-7 0,0 0-6 16,0 0-12-16,0 0-11 0,0 0-21 0,0 0-22 0,0 0-17 0,0 0-16 0,0 0-19 0,0 0-19 15,0 4-23-15,0 1-23 0,0 2-23 0,8-4-24 0,-8 8-31 0,0-1-30 16,0-1-55-16,0 0-62 0,5 7-45 0,-5-2-34 0,0 0 0 16,0 0 15-16,0 7 26 0,0-8 32 0,0 8 36 0,0-6 37 0,0 4 40 15,-5-5 38-15,5 7 47 0,0-7 47 0,0 0 61 0,0 7 77 0</inkml:trace>
  <inkml:trace contextRef="#ctx0" brushRef="#br0" timeOffset="-33696.06">13310 9125 0 0,'0'0'4'0,"0"0"112"15,0 0 72-15,0 0 49 0,0 0 38 0,0 0 39 0,0 0 34 0,0 0 37 16,0 0 35-16,0 0 38 0,0 0 32 0,0 0 30 0,0 0 28 0,0 0-76 15,0 0-136-15,0 0-74 0,0 0-35 0,0-5-19 0,0 1-12 0,0 4-11 0,8-5-20 16,-8-1-19-16,0 6-20 0,0 0-19 0,0-4-19 0,0 4-14 0,0-5-14 0,0 5-10 16,0 0-10-16,0 0-14 0,0 0-10 0,0 0-19 0,0 0-20 0,0 0-23 15,0 0-25-15,0 0-33 0,0 0-29 0,0 0-38 0,0 0-33 0,0 0-33 16,0 0-29-16,0 0-56 0,0 0-68 0,0 0-71 0,0 0-67 0,0 0-14 16,0 0 10-16,0 5 26 0,0-5 37 0,0 4 42 0,0-4 45 0,0 6 47 0,-8-6 48 15,8 0 44-15,0 0 46 0,-5 0 58 0,5 0 70 0</inkml:trace>
  <inkml:trace contextRef="#ctx0" brushRef="#br0" timeOffset="-32358.23">13533 8593 58 0,'7'-6'126'0,"-7"2"39"0,0 4 32 0,5-5 26 16,-5 0 24-16,0 1 22 0,0-2 18 0,7 6 17 0,-7 0 14 0,0-4 9 0,0 4 8 0,0-5-63 15,0 5-105-15,0 0-55 0,0 0-32 0,8 0-17 0,-8 0-14 0,0-4-6 16,5 4-6-16,-5 0-2 0,8 0-3 0,-2 0 3 0,-6 0 3 0,5 4 5 0,3-4 6 16,0 0 4-16,-3 0 5 15,1 0 4-15,1 0 1 0,7 0 1 0,-7 0 0 0,-2 5 1 0,6-5 1 0,-3 0-3 0,5 0-1 0,-6 0-4 0,5-5-3 16,3 5-7-16,-3 0-3 0,-5 0-5 0,6 0-4 0,0 0-6 0,0 0-6 0,0 0-10 15,-7 0-15-15,7 0-19 0,-8 0-22 0,4 5-20 0,3-1-20 0,-4 2-22 16,-3-2-29-16,-5 1-34 0,6 0-38 0,-6 5-34 0,0-4-34 0,0 3-44 16,0 1-51-16,0-1-14 0,-6 0 8 0,1 3 20 0,-3-8 25 0,3 6 27 0,-11-6 27 15,11 0 33-15,-8 2 36 0,7-1 40 16,-7-1 42-16,0 1 39 0,0-5 56 0</inkml:trace>
  <inkml:trace contextRef="#ctx0" brushRef="#br0" timeOffset="-31953.88">13639 8700 60 0,'-7'-3'138'0,"7"3"47"0,-9-7 40 0,9-2 34 0,-5 4 36 0,5-1 31 0,-7 2 33 0,7 0 30 0,0-1 29 16,-6-4 27-16,6 9 24 0,0-6-55 0,0 0-97 0,0 6-62 0,0-4-41 0,0 4-24 15,0-5-17-15,0 5-20 0,0 0-18 0,0 0-18 0,0 0-22 0,0 0-19 16,0 0-18-16,0 0-14 0,0 0-14 0,0 0-8 16,0 0-8-16,0 0-7 0,0 0-7 0,0 0-4 0,0 5-6 0,0-5-3 0,0 4 1 0,0 8-2 15,6-8 4-15,-6 1 4 0,0 4 1 0,0 1 2 0,7-5 6 0,-7 4 0 0,0 1 0 16,5 1-2-16,-5-1 1 0,0-1 0 0,0 6-2 0,9-5-2 0,-9-1 1 16,0 0-1-16,0 1-5 0,0 0-3 0,7 0-4 0,-7 0-3 0,0 1-7 15,0-4-4-15,0-1-4 0,0-1-5 0,0 5-5 0,0-4-2 0,0-3 0 0,0 3-4 16,0-6-2-16,0 6 2 0,0-6-2 0,0 3 3 0,0-3 4 0,0 0 3 15,5 0 6-15,-5 0 7 16,0 0 9-16,0 0 6 0,0 0 7 0,0 0 6 0,6 0 4 0,-6-3 4 0,5 3 3 0,-5-6 4 0,8 6 2 0,0-6 2 16,-8 3-2-16,5-3 6 0,2 0-1 0,0 2 3 0,-2-1 2 0,10-1 1 0,-10 3 1 31,2-1 4-31,0 4 3 0,6-6 3 0,-8 1 4 0,9 5 2 0,-7 0 3 16,6 0 5-16,0 0 3 0,-2 0 4 0,5 5 0 0,-3-5-2 0,-2 6-2 0,2-2-6 15,0-1-4-15,1 8-6 0,-2-7-4 0,2 8-4 0,-9-3-4 0,10 0-4 16,-9 1-1-16,2-1-5 0,-3 6-4 0,0-4-3 0,3 3-2 0,-8-5-2 15,0 6-3-15,0-4 4 0,0 4 2 0,0-7 1 0,-8 6 2 0,8-2 0 16,-5 3 0-16,0-6-2 0,-3 0-6 0,-5 1-7 0,5-1-8 0,3-3-5 16,-9 3-12-16,2-3-10 0,-2-2-11 0,8 5-14 0,-6-9-16 0,-2 6-16 0,9-1-19 15,-8-1-19-15,-3-4-20 0,5 5-16 0,4-5-17 0,-6 6-27 0,7-6-32 16,-7 4-45-16,5-4-51 0,3 0-49 0,-3 0-45 0,3-4-9 0,-2 4 12 16,0 0 20-16,2 0 25 0,5-6 33 0,0 6 32 0,-7-5 34 0,7 5 35 0,0 0 44 15,0-4 48-15,0-1 51 0,0-1 70 0</inkml:trace>
  <inkml:trace contextRef="#ctx0" brushRef="#br0" timeOffset="-31590.44">14158 8852 0 0,'20'0'8'0,"-8"0"122"0,3 0 71 0,-10 0 51 15,9-6 40-15,-9 2 37 0,3-1 31 0,-8-1 34 0,0 3 35 0,8-1 30 16,-8-2 31-16,0 6 28 0,0-5 26 0,0 5-86 0,0 0-149 0,-8-4-78 16,8-2-40-16,0 6-24 0,0-6-19 0,-8 6-16 0,8 0-17 0,-5 0-17 15,5-4-25-15,-7 4-18 0,0 0-14 0,2 0-15 0,-2 0-14 0,-1 0-10 16,3 0-10-16,-2 0-7 0,0 4-8 0,2-4-4 0,-3 6-3 0,0 0 1 15,3-2-1-15,-1 1 1 0,-1 1 5 0,2 1 0 0,-4-1 1 0,4 3 3 0,-2 3-1 16,1-3-1-16,6 0-5 0,-5 1-8 0,-4 4-4 0,9-4-7 0,-7 5-7 16,7-5-5-16,0 4-4 0,0-4-4 0,-5 5-4 0,5-4-3 15,5-3-3-15,-5 3-7 0,0 4-4 0,7-6-1 0,-7 1 3 0,9-5 11 0,-9 4 6 0,5 1 12 16,1-4 8-16,1-3 8 0,-2 9 8 0,4-9 8 0,-4 3 4 0,8-6 8 16,-8 4 6-16,11-4 8 0,-11 0 11 0,9 0 9 0,-1-4 8 0,-1-2 11 15,2 3 11-15,-9-3 10 0,11 0 10 0,-5-3 11 0,1-1 8 0,2 1 7 16,-7 0 7-16,4-3 6 0,-2-3 3 0,-2 6 4 0,4 0 1 0,-11-6-3 0,7 0-5 15,-1 0-10-15,-6 6-11 0,0-5-12 0,0-1-13 0,0 0-11 16,0 0-10-16,-6 0-16 0,-1 0-14 0,1 0-13 0,1 8-12 0,-2-8-13 0,-2 3-10 0,4-2-12 16,-8 4-11-16,8 1-12 0,-4 5-13 0,-3-1-14 0,6-1-15 0,1 2-16 15,-3 4-22-15,-5 0-16 0,6 0-15 0,0 0-17 0,2 4-21 0,-2-4-41 16,-6 11-51-16,6-7-63 0,0 5-64 0,2-3-21 0,-3 8 6 0,0-4 18 0,8 0 27 16,-5 1 29-16,-1-4 34 0,6 4 36 0,-7-1 34 0,7-1 39 0,0 3 42 15,0-9 54-15,0 7 61 0</inkml:trace>
  <inkml:trace contextRef="#ctx0" brushRef="#br0" timeOffset="-31164.08">14561 8916 79 0,'0'-6'147'0,"8"-4"44"16,-8 1 37-16,5 0 36 0,-5 0 35 0,7-3 36 0,-7-3 39 0,0 0 34 16,0 8 32-16,0-4 28 0,0 1 27 0,0 4-59 15,0-3-110-15,0 0-53 0,0 3-28 0,0-3-15 0,0 0-11 0,0 3-13 0,-7 2-18 0,7-7-21 0,0 7-24 16,0 4-19-16,-5-6-17 0,5 3-15 0,0-3-14 0,-8 6-16 0,8 0-15 15,-5 0-16-15,5-4-14 0,-6 4-13 0,6 4-15 0,-8-4-9 0,3 0-5 16,-2 6-5-16,7-3-2 0,-6 3-4 0,-2-6-1 0,2 4 3 0,-1 7-1 0,2-7 6 16,-2 2 2-16,0 3 2 0,0-4 5 0,7 5 2 0,-6-1 2 15,-1 0 0-15,1 3 0 0,6-3 0 0,-8 1 1 0,3 4-1 0,5-4-4 16,0-1 1-16,-5 6-2 0,5-5-5 0,0 4-2 0,0-4-1 0,0 5-4 0,5-5-2 16,-5 4 0-16,0-4-2 0,5 1-2 0,3-1 0 0,-2-1 2 0,1 0 2 15,-1 0 3-15,1 3 3 0,0-9 4 0,0 3 5 0,5 0 5 0,-6-2 6 16,8 1 6-16,-7-5 12 0,6 4 7 0,-2-4 15 0,-3-4 17 0,4 4 14 15,2-5 12-15,-1 1 11 0,-7-2 11 0,7-3 5 0,0 3 5 0,-5-3 7 0,5-2 4 16,-8 3 4-16,0-7 3 0,4 4-1 0,-4 1-6 0,-5-4-9 0,7 4-12 0,-7-5-14 16,8 5-12-16,-8-4-13 15,-8 1-7-15,8-2-11 0,0-1-9 0,-7 2-9 0,2-1-10 0,-4-1-11 0,9 2-11 0,-10 0-10 0,2 0-10 0,3-2-8 16,-3 7-8-16,2 0-9 0,-7-6-6 0,6 9-13 0,1-4-13 16,-1 5-14-16,-4 1-15 0,2-1-17 0,2 5-15 0,2 0-21 0,-3 0-23 0,-3 0-23 15,3 5-19-15,3-1-33 0,-2 1-33 0,1 2-56 16,-2-4-64-16,2 8-44 0,-1-1-30 0,2-1 3 0,5 0 19 0,-7 1 28 0,0 1 33 0,7-2 38 0,-7 1 41 0,7-6 41 15,0 6 41-15,0-6 48 0,0 8 50 0,7-8 60 0,-7-4 77 16</inkml:trace>
  <inkml:trace contextRef="#ctx0" brushRef="#br0" timeOffset="-30879.73">14972 8773 90 0,'0'-9'159'0,"0"0"42"0,-6-7 38 0,6 7 37 16,0-6 37-16,-5 0 38 0,5 5 35 0,0-4 32 0,0 4 26 0,0-4 27 15,-7 4 24-15,7 0-67 0,-9-1-119 0,9 2-62 0,0 0-30 0,0 5-17 0,-5-8-9 16,5 8-16-16,0-1-16 0,-7 0-16 0,7 1-14 0,0-2-9 0,0 2-7 16,0-1-5-16,0 5-5 0,0 0-6 0,0 0-6 0,0 0-6 0,0 0-8 15,0 0-8-15,0 0-9 0,0 0-9 0,0 0-12 0,0 0-10 0,0 0-8 0,0 0-7 16,-6 0-4-16,6 5-2 0,0-5-5 0,0 4 0 0,0 2-2 0,0 3 2 16,0-4-1-16,0 5 1 0,0 0 2 15,6 5 2-15,-6-6 2 0,0 6 1 0,0 0 0 0,0-2 2 0,7 2-1 0,-7 6-1 0,0-3-2 0,5-3-6 16,-5 10-9-16,9-6-25 0,-9 1-31 0,0 5-35 0,7-1-31 0,-7 0-44 15,5 0-44-15,-5 1-71 0,6-6-82 0,1 7-87 0,-7-3-91 0,6-3-34 0,-6 1-3 16,8-3 12-16,-8 1 24 0,5-4 42 0,-5 0 46 0,0-5 53 0,0 4 47 0,0-4 59 16,0-4 58-16,-5-2 71 15,5-4 74-15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56:31.4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24924 14083 61 0,'7'-4'139'0,"-7"-1"44"0,0 5 36 0,0-5 26 0,0 1 23 0,-7-3 24 15,7 2 23-15,0 1 26 0,-7-1 27 0,7-1 24 0,0 2 26 0,0-1-50 16,0 1-95-16,-6-1-58 0,6 5-37 0,0-4-17 16,0 4-8-16,0-6-4 0,0 6 0 0,0 0-4 0,0 0-7 0,0 0-10 0,0 0-14 0,0 0-11 15,0 0-16-15,0 0-12 0,0 0-13 0,0 0-14 0,0 0-10 0,0 0-13 16,0 0-14-16,0 0-10 0,0 0-10 0,0 0-6 0,-7 6-6 0,7-6-1 0,0 4-2 0,0 5-3 15,0-4 3-15,0 5 2 0,-6-1 0 0,6 7 3 0,0-2 2 0,0 1 5 16,0 0 5-16,-8 4 4 0,8 0 5 0,0 2 0 0,0-3 3 0,0 2-2 16,-5 5 1-16,5-6 2 0,0 5 0 0,0 1 1 0,0-1 2 0,0 6-1 15,0-6 0-15,0 1 1 0,-5 5-2 0,5-6-1 0,0 0-1 0,0 1 1 16,0-7 0-16,0 7-5 0,5-10-6 0,-5 4-8 0,0 1-15 0,0-5-13 16,0-5-16-16,0 5-19 0,5-6-20 0,-5 1-22 0,0-1-19 0,0 0-41 0,8-3-49 15,-8-1-59-15,0-1-60 0,0-4-48 0,0 5-42 0,0-5-4 0,0 0 11 16,0 0 23-16,0 0 26 0,0 0 32 0,0 0 33 0,0 0 35 0,0-5 37 0,0 1 49 15,-8-1 52-15,8-5 55 0,0 1 71 0</inkml:trace>
  <inkml:trace contextRef="#ctx0" brushRef="#br0" timeOffset="568.37">25283 14117 0 0,'-8'0'7'0,"3"0"41"0,5 0 27 0,-8-4 29 0,2 4 33 16,1-6 28-16,-3 1 30 0,8 5 28 0,-8-4 26 0,3-1 17 0,-1 5 10 15,-1-6 3-15,2 6-1 0,5-4-8 0,-9 0-11 0,2-1-15 0,7 5-13 0,-5-5-17 16,5 1-22-16,-6 4-18 0,6-7-17 0,0 7-15 0,0 0-14 0,0 0-11 16,0 0-9-16,0 0-10 0,0 0-9 0,0-5-8 0,0 5-6 0,0 0-8 15,0-4-7-15,0 4-9 0,0 0-5 0,0 0-6 16,6-5-5-16,-6 5-1 0,0 0-3 0,0-6 0 0,5 6-2 0,-5-4 0 0,7 4-1 0,-7-5 0 0,9 5-1 15,-4-4 0 1,2-1-2-16,-1 1 0 0,-1-2-1 0,11 0-1 0,-11 2 0 0,9-1 0 0,-1-1-3 0,-1 3 1 0,2-7 1 0,-9 5-2 0,8 5-1 16,1-4-2-16,-9-1-2 0,11-2-1 0,-11 7-5 0,2 0 0 0,-1-3-3 15,-1 3-3-15,4 0-3 0,-9 3-1 0,7-3 0 0,-7 0 2 0,0 7 3 0,0-2 4 32,5-1 0-32,-5 1 6 0,0 5 2 0,0-7 2 0,0 12 4 0,0-3 6 0,0 1 1 0,0 2 2 0,0 6 2 0,0-7-1 0,0 5 1 0,-5 0-5 15,5 5-4-15,0-3-3 0,-7 3-4 0,7 0-1 0,-9-4-5 0,9 4-2 31,-5 0-3-31,5 1-1 0,-6-1-2 0,6 0-2 0,-7 0 0 0,7-3-1 0,-5 3 1 16,5-5-1-16,-8 6-1 0,8-5-1 0,0-1-2 0,-8-4-6 0,8 4-6 16,0-4-14-16,0 0-14 0,0 4-16 0,0-8-15 0,0 4-22 0,0-2-24 0,0-4-24 15,0 3-28-15,0-3-51 0,0 1-59 0,0-1-68 0,0 0-70 16,0-3-35-16,0-1-16 0,0-5 10 0,0 9 19 0,0-9 28 0,0 7 30 0,0-7 35 16,0 0 39-16,0 0 39 0,-5 0 44 0,5-7 54 0,-6 2 61 0</inkml:trace>
  <inkml:trace contextRef="#ctx0" brushRef="#br0" timeOffset="790.33">25111 14460 0 0,'0'0'5'0,"-5"0"114"0,5 0 68 0,0 0 46 0,0 0 33 15,0 0 31-15,0 0 28 0,0 0 32 0,0 0 29 0,0 0 26 0,0 0 24 16,0 0 17-16,0-5 17 0,5 5-87 0,-5 0-147 0,0-4-75 0,0 4-35 16,9-6-16-16,-9 6-6 0,0 0-8 0,5-6-8 0,-5 6-13 0,0 0-12 15,7-3-9-15,1 3-7 0,-3 0 1 0,2-6-1 0,0 6 0 0,-2 0-1 0,11-6-3 16,-5 6-6-16,1 0-5 0,2-4-7 0,-1 4-4 0,8-5-5 0,-2 5-11 15,-6-5-15-15,13 1-31 0,-8 4-34 0,1-4-51 0,2-2-54 0,6 6-106 16,-9-5-132-16,3 1-56 0,-3-2-18 0,8 6-2 0,-12-6 11 0,6 3 16 0,-1-8 19 16,-6 7 29-16,0-5 35 0,0-1 47 0,1-1 51 0,-9 1 61 0,3-4 67 0</inkml:trace>
  <inkml:trace contextRef="#ctx0" brushRef="#br0" timeOffset="1390.88">25928 14165 0 0,'5'0'9'0,"-5"-3"122"15,7-3 70-15,-7 1 48 0,6 1 35 0,-6-2 30 16,0 3 26-16,6-7 26 0,-6 5 26 0,0-1 25 0,0-4 23 0,7 5 21 0,-7 1 19 0,8-1-92 15,-8-1-152-15,5 6-80 0,-5-4-41 0,8 4-18 0,-8-4-11 0,6 4-8 16,-6 0-7-16,5-5-10 0,-5 5-11 0,8 0-11 0,-8 0-10 0,7 0-4 0,-7 0-7 16,6 5-4-16,-6-5-4 0,0 4-2 0,0-4-1 0,6 4-2 0,-6-4-1 15,0 0 0-15,0 6 2 0,0-1 2 0,0-1 2 0,-6 1 1 16,6 5 1-16,0-4 2 0,-6-1 1 0,-1-1-2 0,-1 2 0 0,3 3-4 0,-1-5-3 0,-2 1-3 16,-5 1-6-16,6-3-1 0,-5 4-6 0,0-2-4 0,-2-1-2 0,1 1-3 15,1-5 0-15,-2 4-4 0,1-4 2 0,-1 6 0 0,2-6-1 0,-2 0 3 16,1 0 1-16,8 0 4 0,-2 0 6 0,-5 0 2 0,4 0 5 0,1 0 3 15,7 0 4-15,-5-6 1 0,-3 6 3 0,8-4 0 0,0 4 3 0,0-5 2 16,0 1 2-16,0-1 2 0,0-2 3 0,0 4 0 0,0-3 1 0,0 1 0 16,0-5-3-16,0 1 0 0,8 5-2 0,-8-7 0 0,5 1-2 0,2 5-2 0,1-4-1 15,-3-1-4-15,2 1-2 0,0 0-2 0,-2 2-4 0,8-2 0 0,-5 4 0 0,3-5-1 16,5 5 2-16,-11 1-1 0,8-1 0 0,1 1 1 0,-7 4 1 0,4 0-1 16,2 0 1-16,-5 0-2 0,4 4 2 0,-6-4 2 0,7 9 2 0,-5-4 1 15,-3 5 1-15,3-1 0 0,-2 7 0 0,-1-2 2 16,3 1 1-16,-8 0-3 0,0 4-1 0,0 0-6 0,0 2-9 0,0-3-4 0,-8 6-3 0,3-3-5 0,-1 3-1 15,-7-5-1-15,5 2-4 0,-5 3 1 16,0-5-3-16,8-4-1 0,-9 3 0 0,1 3 2 0,1-7 1 0,3 0 7 0,-3 1 7 0,6 1 4 0,1-7 3 0,-4 0 3 16,2 2 0-16,2-1-1 0,-1-1-2 0,-2-3 0 0,8 3 0 15,-5-5-1-15,5 1 1 0,-8 1 0 0,8-2-1 0,0 1 1 0,0 1 0 0,0-2 0 16,-5 2-1-16,5-6 1 0,0 5-2 0,0-5 0 0,5 4 0 0,-5 0 0 16,0 1-3-16,0-5 4 0,8 6-1 0,-3-6 2 0,-5 4 2 0,8-4-1 15,-2 0 2-15,-1 0-1 0,2 5-9 0,7-5-14 0,-8 0-21 0,6-5-27 16,4 5-31-16,-5 0-56 0,2 0-70 0,0-4-84 0,6 4-91 0,-4-6-42 0,-2 1-10 0,6 1 3 15,-6 0 11-15,0-1 19 0,0-5 24 0,6-1 35 0,-14-4 39 0,11 6 46 16,-11-10 48-16,8 4 62 0,-7 0 68 16</inkml:trace>
  <inkml:trace contextRef="#ctx0" brushRef="#br0" timeOffset="1580.2">26233 14351 0 0,'-5'10'36'0,"5"-5"152"15,-8 1 83-15,0-3 58 0,8 3 43 0,-5-6 40 0,5 0 38 0,0 0 36 0,0 0 35 0,0-6 33 0,0 3 25 16,0 3 26-16,0-6 20 0,0 6-127 0,0 0-206 0,0-5-108 15,0 5-53-15,0 0-24 0,0 0-17 0,0-4-13 0,0 4-15 0,0 0-20 0,0 0-17 0,0 0-20 16,0 0-22-16,0 0-28 0,0 0-28 0,0 0-31 0,0 0-32 0,0 0-36 16,0 0-32-16,0 0-49 0,0 4-60 0,0-4-93 0,0 5-103 0,0-5-40 15,-6 6-8-15,6-6 14 0,0 0 25 0,0 3 38 16,0-3 41-16,0 0 47 0,-7 6 47 0,7-6 47 0,0-6 50 0,-6 3 58 0,6-3 67 0</inkml:trace>
  <inkml:trace contextRef="#ctx0" brushRef="#br0" timeOffset="2102.16">26565 14016 40 0,'0'0'118'0,"0"-6"42"15,0 6 32-15,0-6 29 0,-8 6 25 0,8 0 27 0,0 0 24 0,0-4 26 32,0 4 26-32,0-5 24 0,0 5 27 0,8-6-44 0,-8 6-83 0,0-3-49 15,0-3-36-15,0 6-17 0,0-4-9 0,0 4-7 0,0-5-5 0,0 1-6 16,8-1-6-16,-8-2-8 0,0 7-9 0,0-3-6 0,5-3-7 0,-5 1-5 0,0 1-3 15,7 4-4-15,-7-6-3 0,0 2-3 0,0-1-4 0,6 5-5 0,-6-4-6 16,0 4-3-16,6 0-7 0,-6 0-8 0,0-5-4 0,0 5-7 0,0 0-8 0,8-7-8 16,-8 7-6-16,0 0-6 0,0 0-6 0,0 0-9 0,7 0-3 0,-7 0-2 15,0 0-7-15,0 0 1 0,0 0-2 0,0 0 1 0,5 7 2 0,-5-7 0 16,0 5 1-16,0-1 3 0,6 1 0 0,-6 5 2 0,0-6 2 0,0 7 3 16,8-1 1-16,-8-1 2 0,0 6 3 0,5-6 0 0,-5 6 0 0,0 0 1 15,0-2-1-15,8 2 1 0,-8 1 0 0,0-2 0 0,0 1-2 0,7 0 1 0,-7 0 0 16,0-2-1-16,0 2-1 0,0 1 1 0,0-2-1 0,0 5 1 0,0-4-2 15,6 0 1-15,-6 4-1 0,0-4 1 0,0 5-2 0,0-6 1 0,6 6 0 0,-6-1 1 16,0-4 1-16,7 3 0 0,-7 3-2 0,5-2-1 0,-5-4 2 0,8 6-2 16,-8-3-1-16,6 1 0 0,-6-4 0 0,7 4 0 0,-7-4-4 0,6 0 2 15,-6 0-2-15,5 0-4 0,-5 0 0 0,8-6-11 0,-8 1-12 0,0-1-15 16,0 0-17-16,8-3-20 0,-8 3-21 0,0-3-25 0,0 0-23 0,0-6-27 16,0 0-26-16,0 4-61 0,0-4-78 0,0 0-81 0,0 0-82 0,-8-4-25 15,8 4 7-15,-8 0 19 0,3-6 29 0,-1 0 34 0,-1-3 36 0,1 3 41 0,-7-3 41 0,6 0 44 16,-5-7 44-16,5 7 66 0,-6-6 72 0</inkml:trace>
  <inkml:trace contextRef="#ctx0" brushRef="#br0" timeOffset="2877.84">26981 14102 0 0,'0'0'28'0,"-5"-4"39"0,5-1 22 0,0-1 26 15,-8 6 29-15,8-4 33 0,-6 0 31 0,6-1 28 0,0 5 27 0,-5-5 22 16,5 5 18-16,0-4-15 0,0 4-41 0,0-7-20 0,-8 2-10 0,8 5-9 0,-5-4-9 16,5 4-19-16,-7-5-25 0,7-1-23 15,-7 6-22-15,7-4-16 0,-7-1-11 0,7 5-9 0,-6-4-4 0,6-1-3 0,-7 5-2 0,7 0-5 0,-5-4-4 16,5 4 1-16,-8-6 1 0,8 6 1 0,0 0 4 0,0 0 2 0,0 0 3 0,0-6 2 15,0 6 4-15,0 0 1 0,0 0 1 0,0 0 1 0,0 0 1 0,0 0-1 16,0-4-3-16,0-1-6 0,0-1-5 0,8 6-9 0,-8-3-5 0,5-3-8 16,-5 2-11-16,7-1-9 0,-7 5-6 0,6-4-8 0,1-1-7 0,0-2-5 0,0 4-6 15,6-3 0-15,-8 1-2 0,9 5 0 0,-2-4 2 0,2 4-2 16,-1-6 2-16,1 6 1 0,-2 0 3 0,1 0-2 0,1 6 1 0,-4-6-1 0,4 4 2 16,1 1 3-16,-3 1-2 0,-5-3 1 0,-2 9 4 0,10-8 1 0,-9 5 3 15,0 0 2-15,-6 6 2 0,5-3 0 0,-5 1 4 0,0-4 0 0,7 6 0 0,-14 1 2 16,7-2 1-16,0 1-1 0,-5 0 1 0,5 0 0 0,-6-2-2 0,0 2-2 15,-1-6 0-15,-1 7-3 0,3-7-3 0,-9 6-1 0,9-6 0 0,-3 3-2 16,1-3-1-16,2 0 0 0,-4-5-1 0,4 7 0 0,0-7-2 0,-3 2 1 16,2 3-1-16,-1-3 0 0,7-6-1 0,-6 5 1 15,6-1-1-15,-7 2 0 0,7-6 1 0,-5 4-1 0,5-4 2 0,0 0-1 0,0 0 2 0,0 5-1 0,0-5 1 16,0 0-1-16,0 0 1 0,0 0-2 0,0 0-1 0,0 0-2 0,0 0-2 0,0 0-3 16,0 0-1-16,0 0-2 15,5-5-2-15,2 5 1 0,-7 0-1 0,6 0 2 0,-6 0 1 0,7 0 0 0,7 0 3 0,-9 0 1 0,0 5 1 0,4-5 6 16,3 4 6-16,1 1 5 0,1-5 5 0,-9 6 4 0,16 4 3 0,-15-5 2 0,6-1 1 15,2 5 1-15,-1 1 3 16,-8 1-1-16,11-2 1 0,-11 1 1 0,8 1 1 0,-13 2-2 0,6-4-3 0,2 3 0 0,-1 3-3 0,-7-2-3 0,0-4 1 16,0 2-2-16,0 5-3 0,0-7 2 0,0 0-3 0,-7 0 0 0,7 6 1 15,-8-5-3-15,2 1 0 0,6-7-1 0,-7 5-2 0,1 1-2 0,1-5-4 0,-11 1-5 16,11 3-9-16,-8-3-8 0,7-2-10 0,-9 1-13 0,4-5-13 0,5 4-17 16,-9-4-15-16,10 0-24 0,-9 6-21 0,1-6-24 0,6 0-22 0,2-6-42 15,-4 6-45-15,4 0-51 0,0-4-48 0,-3 4-42 0,2-5-34 0,6 1-1 16,-7-2 13-16,7 0 24 0,0-3 27 0,0 4 33 0,0-5 36 0,0 1 36 0,7-6 37 0,-1 5 50 15,2-5 50-15,-3-3 53 0,9-3 68 0</inkml:trace>
  <inkml:trace contextRef="#ctx0" brushRef="#br0" timeOffset="3384.22">27550 13995 0 0,'5'0'41'0,"3"5"155"15,-8-10 82-15,5 5 56 0,0-6 42 0,-5 3 33 0,0-3 28 0,9-3 23 0,-9 5 24 0,5-8 23 0,-5 9 25 0,0-8 20 0,0 7 20 16,0-2-128-16,0 2-210 0,0 4-98 0,0-5-44 0,0 5-18 0,0 0-5 0,-5-4-6 15,5 4 1-15,0 0-3 0,-9 0-4 0,4 0-5 0,5 0-10 0,-5 4-8 16,5-4-5-16,-8 5-7 0,3-5-5 0,-3 4-7 0,2 6-6 0,-1-5-7 16,1 4-4-16,-2-2-2 0,3 2-2 0,-3 0-1 0,3 0-3 0,-2 6 0 15,0-3 0-15,2-3-2 0,-2 0 1 16,7 1-1-16,-8-1-1 0,8-4-1 0,-5 6-1 0,5-1-2 0,0-2 1 0,0-2-4 0,0 3 2 0,0-4-2 16,0 5 1-1,5-4 0-15,-5-1 2 0,8 5 0 0,-1-7 2 0,-2 7-1 0,2-5 3 0,0 4-1 16,6-2 3-16,-8 2 1 0,9-4-1 0,-1 5 4 0,0-1-1 0,0 0 4 15,1 3 1-15,-2-3 1 0,8 0 1 0,-8 1 2 0,1-1 3 0,1 3 2 16,-2-3 1-16,2 0 1 0,-1 6 3 0,-8-6 0 0,3 7 3 0,5-7 1 16,-7 0 1-16,1 6 1 0,-7-6 1 0,6 3 1 0,-6-3-2 0,0 5-2 15,0-4-8-15,0 0-4 0,0-4-7 0,0 3-2 0,0-3-7 0,-6 3-2 0,-1-5-3 16,7 1-4-16,-6-1-4 0,1-4-5 0,-3 6-3 0,-5-6-4 0,7 5-1 16,-1-5 0-16,-7 0 4 0,9 0 0 0,-2 0 2 0,-7 0 1 0,8 0 0 0,-6 0 1 15,5-5 1-15,0 5 3 0,2 0 5 0,-3-6 2 0,1 2 2 0,2-1 4 16,-4 5 3-16,4-4 3 0,5-1 3 0,-5 1 4 0,5-8 5 0,-8 9 6 15,8-9 3-15,0 8 2 0,0-6 3 0,0-4 2 0,0 5 3 0,0-6 3 16,0 0 3-16,8 0 2 0,-8 0 5 0,0-4 4 0,5 4 2 0,0-3 4 16,4-3 5-16,-4 2 5 0,-5-2 6 0,7-3 7 0,1 6 7 0,-3-3 4 0,2 2 3 0,0 0 1 15,-2-1 4-15,-5 1 2 0,7-2-3 0,-7 6 1 0,0-3-3 0,0 2-4 16,0 1-6-16,0 6-7 0,-7-4-8 0,7 1-9 0,-5 3-9 0,5 4-10 16,-7-5-8-16,0 6-10 0,2-1-14 0,5 1-8 0,-8-1-11 0,1 5-8 15,2-7-12-15,-4 7-11 0,4 7-15 0,0-7-12 0,-3 5-17 0,-5-1-21 16,7 1-22-16,-1-1-27 0,1 6-24 0,-2 4-47 0,-5-2-49 0,8 1-88 0,-2 7-98 15,0-4-42-15,2 2-5 0,-2-3 9 0,7 5 22 0,-8-6 29 0,8 1 33 16,-5 0 38-16,5-5 41 0,5 5 44 0,-5-12 47 0,0 7 60 0,8-5 63 16</inkml:trace>
  <inkml:trace contextRef="#ctx0" brushRef="#br0" timeOffset="3590.6">27953 14172 0 0,'5'5'9'0,"-5"4"136"0,8-5 101 0,-8 2 71 16,0-2 54-16,0-4 43 0,0 0 41 0,0 0 36 0,7-4 33 0,-7-2 34 15,0 2 30-15,5-1 27 0,-5 1 23 0,0-1-95 0,7-2-166 0,0 4-115 16,-7-3-93-16,5 1-49 0,-5 5-17 0,8-4-21 0,-8 4-14 0,0-6-14 0,6 6-9 16,-6 0-14-16,0-3-12 0,0 3-10 0,0 0-13 0,0 0-14 15,0 0-12-15,0 0-19 0,0 0-19 0,-6 0-25 0,6 0-31 0,-8 0-39 0,8 3-43 16,-5-3-80-16,-2 0-98 0,7 0-88 0,-7 0-82 0,2 6-25 0,-2-6 1 0,-1 0 19 16,3 0 28-16,-2-6 35 0,0 6 38 0,2-3 45 0,5 3 49 0,-8-6 55 15,8 2 60-15,0-7 78 0,0 7 80 0</inkml:trace>
  <inkml:trace contextRef="#ctx0" brushRef="#br0" timeOffset="4049.21">28480 14069 92 0,'0'-4'181'0,"7"-8"57"15,-2 8 40-15,-5-7 33 0,0 2 29 0,8 0 30 0,-8-7 30 16,0 1 33-16,0 2 30 0,0-1 31 0,0 4 30 0,0-5-67 0,0 5-114 0,0 1-82 15,0-3-60-15,0 3-27 0,0 0-9 0,0 3-8 0,0 1-7 16,-8-4-13-16,8 5-12 0,-5-2-16 0,5 3-16 0,-7 3-11 0,1-6-14 16,6 0-13-16,-6 6-10 0,-2 0-11 0,1 0-14 0,2 0-8 0,-9 0-9 0,9 0-6 0,-3 6-4 15,1 0-1-15,-5-3-4 0,5 7-2 0,-6-1-3 0,0 2-3 0,7-2 0 0,-7 7-1 16,5-2 1-16,-4 0 0 0,6 0 3 0,-8 7 1 0,7-2 1 0,2 2 2 16,-1-3-1-16,-2 1 3 0,3 2 0 0,-3-2 0 0,3 5 1 0,-2-3 1 15,7-3-1-15,-7 3 0 0,7-2 0 0,0-1 2 0,0-2-1 0,0 2 1 16,0 3-1-16,0-6 0 0,7 4 0 0,-7-5-1 0,7 2-3 0,-7-1 1 15,5 3-3-15,3-3-1 0,5 0 0 0,-7-1-1 0,-1 0 1 0,11-2-1 16,-5 3 3-16,1-2-1 0,4-4 1 0,-5 6 3 0,10-3 0 0,-9-3 4 0,7 0 3 16,0-5 6-16,1 1 4 0,-6 1 6 0,4-6 9 0,3 0 9 0,-3 0 11 15,-4 0 8-15,4-6 7 0,-2 1 7 0,3 1 5 0,-6-5 6 0,-1 0 5 16,-5 3 1-16,5-9 2 0,-4 5-1 0,-3 1 0 0,3-6-4 0,-2 0-8 0,-1-5-9 16,-5 6-11-16,0-7-10 15,0 3-11-15,0-1-11 0,-5-7-12 0,5 3-15 0,-6-3-12 0,-2 4-13 0,3-5-11 0,-3-1-12 0,3 4-9 0,-2 0-11 0,-5-1-7 16,5-5-9-16,-6 5-7 0,5 5-6 15,-3 2-3-15,-5-2-5 0,11 0-3 0,-8 7-2 0,8 1-3 0,-4-2-4 0,2 10-10 0,2-6-13 0,-1 5-16 0,-1 1-31 16,1 4-34-16,-2 0-65 0,3 4-75 0,-2 1-50 0,1 5-38 0,0-1-6 16,6 0 11-16,-8 7 19 0,1-7 25 0,2 6 30 0,-3 0 32 0,8 0 40 15,-6-2 41-15,6-2 50 0,0-2 53 0,6 2 67 0,-6-1 81 16</inkml:trace>
  <inkml:trace contextRef="#ctx0" brushRef="#br0" timeOffset="4254.95">28819 14299 0 0,'0'13'47'0,"5"-8"162"0,-5 1 92 0,8-2 62 16,-8 2 47-16,0-6 42 0,5-6 34 0,-5 2 35 0,8-7 33 0,-2 2 31 0,-6-1 29 16,7 1 24-1,-1 3 20-15,1-3-137 0,6 3-227 0,-7 2-116 0,1-1-60 0,0-1-32 0,0 2-11 0,-2 1-10 0,3-3-11 0,-3 6-10 0,1-5-11 0,-6 5-8 16,8-4-9-16,-8 4-8 0,0 0-2 0,0 0-10 0,0 0-6 0,0 0-8 16,0 0-11-16,0 0-18 0,0 0-17 0,-8 0-26 0,8 0-24 15,0 0-31-15,-6 0-32 16,6 0-44-16,-5 0-46 0,5 0-94 0,-8 0-110 0,8 4-61 0,-5-4-37 0,5 0 0 0,-7 0 14 0,7 0 28 0,-7 0 36 0,7-4 39 31,-7 4 45-31,7-6 46 0,0 0 50 0,0-3 59 0,0 0 59 0,7 3 84 0,0-3 94 16</inkml:trace>
  <inkml:trace contextRef="#ctx0" brushRef="#br0" timeOffset="4545.17">29268 13897 0 0,'0'0'42'0,"0"0"154"0,0-5 84 0,0-5 57 15,0 5 44-15,0-4 37 0,0-1 33 0,0-5 33 0,7 0 32 0,-7 2 31 16,0-2 26-16,5 6 23 0,3-3 21 0,-1 8-129 0,-7-5-212 0,5 4-102 16,3 1-45-16,-2-2-21 0,-1 0-8 0,3 6-8 0,0-3-7 0,-3 3-11 15,-5-6-14-15,6 6-11 0,-6 0-9 0,0 0-4 0,7 6-4 0,-7-6-3 0,0 3-2 16,5 3-3-16,-5 0-9 0,0 3-1 0,0 0-6 0,9 1-1 16,-9 5-3-16,0 0-1 0,0-2 1 0,0 8 1 0,0-2 2 0,0 5-1 0,0 2-1 15,0-3-2-15,5 3-1 0,-5 2-2 0,0-3 0 0,0 4-1 0,0 1 0 16,7-7-2-16,-7 3 0 0,0 2-3 0,6-3-4 0,-6-6-9 0,5 7-13 0,-5-8-17 15,9 1-24-15,-2 2-19 0,-7-2-16 0,5 1-22 0,3-5-22 0,-8-2-31 16,5 2-36-16,-5 0-40 0,6-5-38 0,-6 1-60 0,8-3-68 0,-8-3-56 16,7 4-44-16,-7-3-3 0,5-6 23 0,-5 0 26 0,0 0 31 0,0 0 36 0,6-6 39 15,-6 2 46-15,8-6 48 0,-3-4 49 0,-5 5 51 0,8-6 62 0,-3-6 75 0</inkml:trace>
  <inkml:trace contextRef="#ctx0" brushRef="#br0" timeOffset="5029.08">30064 13717 73 0,'0'-10'139'0,"5"6"39"0,-5-6 30 0,6 4 28 15,-6-3 27-15,0 3 26 0,8-3 27 0,-8 4 27 0,5 1 24 0,-5-6 26 16,0 5 22-16,0-1-59 0,7 2-109 0,-7 4-49 0,0-5-26 0,0 1-16 0,0-2-6 16,0 6-8-16,6 0-10 0,-6 0-9 0,0-5-12 0,0 5-8 0,0 0-10 15,0 0-3-15,0 0-4 0,0 0 2 0,0 0-2 0,0 0 1 0,0 0 3 16,0 0 0-16,0 0 5 0,0 0 0 0,0-4 4 0,0 4-2 0,0 0 1 16,0 0-3-16,0 0-1 0,0 0-9 0,0 0-6 0,0 0-11 0,0 0-8 0,0 0-13 15,0 0-13-15,0 0-11 0,0 0-13 0,0 0-8 0,0 0-8 0,0 0-5 16,-6 4-2-16,6-4-3 0,0 5 0 0,0 1-4 0,-7-2 1 0,7 1 2 15,0 5-1-15,0-1 6 0,0 6 2 0,0 0 4 0,-5 0 6 0,5 4 3 0,0 0 1 16,-8 1 1-16,8 4-3 0,-6 1 1 0,1 3-1 0,-3 2 0 0,3 0-2 16,5 4 1-16,-7-1-2 0,-2-2 1 0,4 3-2 15,-1-1 0-15,-1-3-2 0,1 0 0 0,6-2 0 0,-7-4-1 0,7 1 1 0,0-1 0 0,0 3 0 0,-6-9 2 16,6 1-1-16,0 2 1 0,0 3-1 0,0-9 2 0,0 4 1 0,0-1 0 16,0 3 1-16,6-2 2 0,-6 2-1 0,0-6-3 15,0 3-6-15,0-3-9 0,0 4-12 0,0-4-11 0,0 0-13 0,0 0-14 0,-6-5-13 0,6 3-18 16,0-2-19-16,0-2-25 0,-7 0-23 0,7 3-31 0,0-3-29 0,-6-5-69 15,6 5-89-15,-8-3-62 0,8 0-44 0,-5-3-9 0,5 3 11 0,-8-6 23 0,3 0 25 0,5 0 32 16,-7 0 36-16,7-6 39 0,-7 3 42 0,2-3 44 0,5-3 48 0,-7 3 71 16,7-3 86-16</inkml:trace>
  <inkml:trace contextRef="#ctx0" brushRef="#br0" timeOffset="8653.1">30030 13877 0 0,'0'-9'1'0,"-6"5"94"0,6-5 56 0,-7 3 34 0,1-4 24 0,6-1 22 15,-7 7 20-15,1-5 21 0,-1 0 21 0,1-3 22 0,-2 3 22 0,3 3 20 16,-3 2 22-16,3-5-68 0,5 4-122 0,-7 1-51 0,7-2-17 0,0 6-3 15,0-6-2-15,0 6 1 0,-7-3-1 0,7 3-5 0,0 0-5 0,0 0-9 16,7-6-5-16,-7 6-9 0,0 0-8 0,0 0-5 0,0 0-6 0,0-5-7 0,0 5-4 16,0 0-8-16,0 0-4 0,0 0-6 0,0 0-6 0,0 0-4 0,0 0-5 15,0 0-2-15,0 0-5 0,0 0 1 0,7 0-2 0,-7 0-1 0,0 5 5 16,0 1-1-16,0-3-1 0,0 3 3 0,0 4-2 0,-7-5 3 0,7 4 0 0,0 1 2 16,0-1-1-16,-7 7 0 0,7-7-3 0,0 6-1 0,-5-6-5 0,5 6-4 15,0-5-2-15,-7-1-4 0,7 6-4 0,0-4-3 0,0-1-1 0,0-1-4 16,0 0 0-16,0-3-3 0,0 3-3 0,0-3 0 0,0-3 0 15,7 4 3-15,-7-2 0 0,0-1 4 0,5-4 5 0,-5 5 7 0,7-5 9 0,0 0 9 0,-7 0 5 16,5 0 7-16,3 0 7 0,5-5 6 0,-7 5 6 0,1-4 2 16,-1-8 4-16,1 9-1 0,6-8 2 0,-7 7-3 0,-1-6-1 0,11 1-4 0,-11-3-7 0,3 3-4 15,-3 0-4-15,1-2-4 0,2 2-3 0,-3-1-2 0,2 1-3 16,-7-1-2-16,6-1-2 0,-6 2-1 0,0 0-2 0,0-7-1 0,0 7-3 0,0-1-3 16,0 1-3-16,0 4-4 0,0-5-4 0,-6 1-5 0,6 3-2 15,-7 1-5-15,7 1-6 0,-5-2-7 0,5 6-5 0,-8-4-9 0,8 4-9 0,-6 0-11 16,6 0-9-16,-5 0-12 0,-3 4-9 0,3 2-13 0,5-2-12 0,-7 1-16 0,-2 4-13 15,4 3-16-15,-1-3-18 0,-1 4-43 0,1 2-58 0,-1 1-66 0,-6 2-73 0,7 3-21 16,-2-2 1-16,3 1 16 0,-3-2 22 0,3 3 25 0,-2-2 31 0,7 2 30 16,-7-2 33-16,2-5 37 0,-2 2 40 0,7-3 55 15,-8-4 65-15</inkml:trace>
  <inkml:trace contextRef="#ctx0" brushRef="#br0" timeOffset="9063.7">29972 14284 0 0,'5'0'10'0,"-5"0"124"0,0 0 69 0,8-6 49 0,-8 3 39 0,0-3 32 0,0 0 28 0,0 2 27 15,0-1 27-15,0-1 24 0,0 6 19 0,-8-4 20 0,8 4 16 0,0-3-97 16,0 3-161-16,0 0-82 0,0 0-43 0,0 0-25 0,0 0-17 0,0 0-10 16,0 0-10-16,0 0-11 0,0 0-9 0,0 0-6 0,0 0-7 0,0 3-4 0,-5 1-3 15,5-4 0-15,0 6 0 0,0 3-1 0,-8-3 1 0,8 3 0 0,0 2 0 16,0-7 0-16,-5 6-1 0,5-1 1 0,0 2-1 0,0-1-2 0,0-1 0 15,0 0-1-15,0 1 0 0,0-5-3 0,0 4-1 0,0-3-2 0,0 4 1 16,5-5-3-16,-5 1 1 0,0-2 0 0,8 0 0 0,-8 1 2 0,5 0 2 16,3-5 0-16,-8 4 1 0,6-4 3 0,1 0 2 0,-1 0 6 0,1 0 6 0,-1 0 7 15,1 0 11-15,-1 0 9 0,-1-4 7 0,11-1 9 0,-11 5 6 0,3-5 7 16,-3 1 5-16,1 0 4 0,-6-2 5 0,8 1 2 0,-3-5 3 0,-5 4-2 16,7 3-3-16,-7-8-5 0,0 7-7 0,6-5-9 15,-6-1-9-15,0-1-9 0,0 1-5 0,-6 1-9 0,6 0-6 16,0-1-5-16,-7-1-9 0,7 2-6 0,-5 3-4 0,-3-3-7 0,2-1-3 0,6 7-6 0,-5-3-3 0,-3 1-8 0,3 1-2 0,-2-2-4 15,-2 0-7-15,4 6-6 0,-1 0-6 0,-1 0-6 0,1 0-9 0,-1 0-9 16,1 0-14-16,-1 0-13 0,7 0-15 0,-6 6-17 0,-2 0-18 0,3-2-22 16,5 1-26-16,-8 1-59 0,3 1-71 0,5-1-57 0,-7-1-46 0,7 5-12 15,0-1 8-15,0-3 21 0,0 3 24 0,0 1 32 0,0-5 32 0,0 4 35 0,7-3 36 16,-7-2 42-16,5-4 45 0,3 6 62 0,-3-6 78 0</inkml:trace>
  <inkml:trace contextRef="#ctx0" brushRef="#br0" timeOffset="9648.31">30728 13864 0 0,'5'-9'97'0,"2"-3"91"0,-1 3 56 0,0-6 44 0,-6 6 34 16,0-7 28-16,0 7 30 0,0-6 27 0,0 6 29 0,0-1 25 0,-6 1 22 0,6-2-10 15,0 7-29-15,0-6-94 0,-6 5-126 0,6 0-65 0,0 1-29 0,0-2-19 0,-7 6-11 16,7-4-10-16,0 4-12 0,-5 0-11 0,5 0-17 0,-7 0-10 0,7 0-11 0,-7 4-8 0,0-4-8 0,1 6-10 0,-1-2-6 0,1 1-7 15,-2 0-5-15,3 5 1 16,0-1-4-16,-3 0 2 0,2 3-2 0,-1-3 1 0,-1 0 2 0,3 7 1 0,-1-7 1 0,6 6-3 16,-8-6 0-16,3 1 1 0,5 5-3 0,-8-6 2 0,8 1-2 15,0-1 1-15,0 2-2 0,0-2 1 0,0 0-2 0,0 3 2 0,0-3 0 0,8 5 1 0,-8-3-1 0,5-1 4 16,3-1 1-16,-8 6 1 16,6-6 1-16,-1 0 2 0,3 7-2 0,5-7 2 0,-5 6 2 0,-3-6 2 0,8 7 0 0,-7-6 0 0,1-2 2 0,6 7 2 0,-6-4-1 15,0-1 2-15,5-1 0 0,-6 0 2 0,0 1-1 0,2 1 0 16,-1-1 2-16,-7-1 2 0,5 0 0 0,3 1 0 0,-8 0 2 0,0-6 0 0,6 8 0 0,-6-3 3 15,0-3-2-15,0 1 3 0,0-1-2 0,-6-1 1 16,6 5-2-16,0-4 0 0,-8-3 2 0,8 3-3 0,-5-1 0 0,-2-1-1 0,-1 2 0 0,2-2 0 16,0-4-1-16,-1 5-1 0,2-5-2 0,-2 4 0 0,-7-4 1 0,8 0-2 15,-1 0 1-15,-7 0 0 0,9 0 1 0,0-4 2 0,-9 4 0 0,7 0-1 0,-1-5 0 16,3 1 0-16,-1-2-2 0,-2 2 0 0,8-1 1 0,-5-1-1 0,5 3-1 0,0-9-1 31,0 3 0-31,-8-1-2 0,8 1 1 0,8 0 0 0,-8-7 3 0,0 2 0 16,5-1 6-16,3-1 1 0,-8 2 2 0,6-5 3 0,7 0 6 0,-6-1 4 15,-1-4 4-15,7 4 9 0,-8 0 5 0,9-5 5 0,-7 7 6 0,6-1 0 16,1-2 5-16,-9 2 0 0,8-2 2 0,-7 3 2 0,9 3 2 0,-10 0 1 16,9 0-2-16,-9 0-4 0,3 2 1 0,-3 4-7 0,2-3-1 0,-7 3-5 15,7-1-3-15,-7 5-4 0,0-4-4 0,7 5-3 0,-7-2-6 0,-7 0-2 0,7 3-6 16,0-3-3-16,-7 1-3 0,7 1-3 0,-7-2-4 0,7 2-3 0,-5-1-6 16,-3 5-7-16,3 0-8 0,-1-5-9 0,-2 5-9 0,3 0-12 0,-10 0-8 0,9 0-10 15,0 0-10-15,-6 5-10 0,5 0-8 0,-7-1-10 0,8 6-14 0,-7 1-13 16,5-2-15-16,-2 6-12 0,-4-6-15 0,7 10-13 0,-1-3-13 0,-3 2-32 15,3 3-36-15,3-2-44 0,-3 1-41 0,3-2-47 0,-3 7-42 0,2-4-4 16,6-2 12-16,0-1 22 0,0 3 29 0,0-6 32 0,0-2 34 0,6 2 35 16,2-3 39-16,-3-3 46 0,3 0 50 0,-3-5 53 0,3 7 66 0</inkml:trace>
  <inkml:trace contextRef="#ctx0" brushRef="#br0" timeOffset="10012.98">31007 13937 1 0,'13'-15'61'0,"0"-1"47"0,0 7 43 0,1-6 38 16,-1 1 35-16,-6 4 35 0,-2-5 32 0,2 6 34 0,-2-1 34 0,2-4 32 15,1 10 32-15,-8-8-14 0,0 3-46 0,5-1-30 0,-5 5-30 0,0-4-27 0,8 5-29 16,-8-2-21-16,0 0-15 0,0 3-16 0,0-3-14 0,0 6-15 0,0-5-21 0,0 5-19 16,0 0-16-16,0 0-16 0,0 0-14 0,0 0-11 0,0 0-11 0,0 0-12 15,0 0-10-15,0 0-9 0,-8 5-14 0,8 1-5 0,-5-3-11 0,5 3-3 16,-8 4-4-16,1-1-2 0,2 6-1 0,-2-6 0 0,2 7 1 0,-2 2 1 16,-1-3 1-16,3 6 0 0,-3-3 0 0,2 3-1 0,1-2 2 0,-3 0-6 15,0 2-4-15,3-3-6 0,5 2-7 0,-6 0-5 0,6 4-4 0,-7-10-4 16,7 7 0-16,0-2 0 0,0-4-1 0,0 0 0 0,7-2-3 0,-7-3 4 0,6 4-1 0,-1-2 5 15,3-3 6-15,0-5 8 0,-3 2 8 0,1-2 11 0,2 1 14 16,5 0 15-16,-6-1 11 0,5-4 12 0,-7 0 12 0,10-4 11 0,-10 4 13 0,9-5 11 16,-2 0 10-16,2 1 9 0,-8-6 5 0,6 5 7 0,-3-4 3 0,3-7-3 15,-6 7-2-15,7 0-7 0,-5-6-10 0,-3-1-10 16,2-4-10-16,-1 7-9 0,0-8-11 0,2 2-10 0,-8 1-13 0,7-3-9 16,-7 2-17-16,0-2-14 0,0 3-13 0,0-1-16 0,0-2-13 0,-7 1-20 0,-1 7-18 0,2-2-17 0,6 0-15 15,-13 5-14-15,8 1-16 0,-9 0-17 0,7 3-15 0,-4 0-18 0,-5 3-16 16,4 3-17-16,1 0-13 0,-5 3-73 0,-3 3-96 0,14 0-61 0,-15-2-40 15,8 5-1-15,-3 6 11 0,2-6 25 0,2 3 27 0,-5 1 33 0,5-4 35 0,-1 2 38 16,-4-2 39-16,5 0 45 0,-2 3 46 0,-7-3 78 0,8 1 94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57:27.8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8360 8612 9 0,'0'0'57'0,"0"0"21"16,0 0 11-16,0 0 16 0,-5 0 14 0,5-4 17 0,0 4 20 0,0 0 19 15,0-5 20-15,0 5 11 0,0 0 4 0,-6 0-28 0,6 0-48 0,0 0-21 0,0 0-12 0,0 0-3 16,0 0-4-16,0 0-3 0,0 0-9 0,0 0-14 0,0 0-13 0,0 0-18 0,0-4-19 0,0 4-13 16,0 0-12-16,0 0-2 0,6 0 3 0,-6 0 8 0,0-6 11 0,0 6 9 15,0 0 7-15,0 0 7 0,5 0 5 0,-5 0 3 0,8 0 6 0,-8 0 6 16,8 0 7-16,-3 0 10 0,-5 0 8 0,7 0 5 0,0 0-1 0,-2 0-5 0,-5 0-9 15,8-6-6-15,-1 6-5 0,-2 0-5 0,2 0-3 0,-7-4 1 16,7 4-3-16,-2 0 0 0,3-5-2 0,0 5 0 0,3-5 1 0,-4 1-4 0,-2 4 0 16,9-6-2-16,-7 2-3 0,4-5-3 0,5 4-2 0,-4-2 0 0,0 4-2 15,3-8-1-15,-4 7-1 0,10-7-2 0,-8 3 1 0,6-3-2 0,-6 1-1 0,5 1-1 16,3-2-2-16,6 2 0 0,-9 0 5 0,3-1-1 0,3-5 1 0,-4 5 0 0,7-4 1 16,-8 4-2-16,7-5 1 0,1 0-1 0,5 2-1 0,-4-2 2 0,-5 0-1 15,9 0 4-15,3-4-1 0,-3 4-1 0,7-5-1 0,-6 1 0 0,5-2-2 0,1 3 1 16,1-1-2-16,-1-2 0 0,0 3 0 0,7-7-1 0,-7 5-2 0,5 1 2 15,4-6-4-15,-9 7-1 16,6-3 0-16,0 0-2 0,0-1 2 0,7 1-1 0,-6 2 1 0,5-5 0 0,-3 3 0 0,3-3 0 0,1 0 3 0,0 5-2 16,-6-6-2-16,6 1 1 0,1-1 1 0,-1 1 2 0,-2 3 0 0,3-3 0 0,0 0 1 15,-1 0-1-15,1 0-1 0,-3-5 2 0,11 5 0 0,-11-1-1 16,2-4-4-16,7 4 0 0,-7-5 0 0,0 2-1 0,-1-2-3 0,9 0-1 0,-7 2-3 16,5-2 1-16,-6 5-3 0,1-4 0 15,5 1-2-15,-5 3-1 0,-1 1-2 0,-1-6-2 0,1 11-1 0,0-6-1 0,-1 1 0 0,-4-1 0 16,5 1 0-16,-6 3 2 0,-2 3-2 0,9-6 0 0,-6 3-2 0,-2 2 0 0,-8 1-1 0,11-3 1 15,-4 2 0-15,-5-2 0 0,1 3 0 16,0-1 2-16,-9 4-1 0,8-6 0 0,-7 8-1 0,7-2 2 0,-7 0 0 0,3 0 0 0,-3 0 2 0,-7 0-1 0,10 0 0 31,-3 2-1-31,-7 4 2 0,1-6 2 0,1 3 1 0,-8-2 1 0,7 6 2 16,-7-3 2-16,7-5-2 0,-5 7 6 0,-3 0 0 0,1-6 2 0,2 6 3 0,-8-1 0 16,6-1 3-16,-1-2-2 0,-2 3 0 0,2-1 1 0,-5 2-2 0,6-1 2 15,-6-1-4-15,2 4 1 0,2 1-2 0,-2-3-1 0,-9-3 0 0,7 8-1 16,-1-6-1-16,-3 6 1 0,2-2 1 0,-4 2 5 0,-2-1 1 0,4 1 4 0,-9 4 4 15,7-5 1-15,-7 5 6 0,5-7 2 0,-5 7 3 0,0 0 2 0,0 0 1 16,0 0 1-16,0 0-2 0,0 0-1 0,0 0-3 0,0 0-5 0,0 0 0 16,0 0-4-16,0 0-4 0,0 0-3 0,0 0-3 0,0 0-4 0,0 0-4 0,0 0-2 15,0 0-2-15,0 0-2 0,0 0-3 0,0 0-2 0,0 0-4 0,0 0-7 16,0 0-10-16,-5 0-10 0,5 0-11 0,0 0-10 0,0 0-11 0,0 0-9 16,0 0-11-16,-7 0-10 0,7 0-12 0,0 0-9 0,0 0-13 0,0 0-16 15,0 0-15-15,0 0-11 0,0 0-12 0,0 0-11 0,0 0-11 0,0 0-41 16,0 0-44-16,0 0-59 0,0 0-55 0,0 0-28 0,0 0-12 0,0 0 8 0,0 0 20 15,0 0 27-15,-9 0 29 0,4-3 33 0,5-3 36 0,-7 1 36 0,1-5 40 0,1 1 51 16,5 0 57-16</inkml:trace>
  <inkml:trace contextRef="#ctx0" brushRef="#br0" timeOffset="378.38">12829 6028 93 0,'0'-3'149'0,"-6"-4"34"0,6 7 27 0,0-5 25 15,0-4 30-15,-6 3 26 0,6 2 26 0,-7-1 27 0,7 1 26 0,0-1 24 16,0 1 24-16,-5 4-67 0,5 0-116 0,0-6-50 0,0 6-13 0,0 0-4 0,0 0-1 16,0-6-6-16,0 6-13 0,0 0-14 0,0 0-14 0,0 0-15 0,0 0-16 15,0 0-15-15,0 0-14 0,0 0-16 0,0 0-15 0,0 0-18 0,0 0-15 16,0 0-13-16,0 0-8 0,0 0-7 0,0 0-2 0,0 0 0 0,0 6 1 0,0-6 6 16,5 6 8-16,-5-2 6 0,7 1 11 0,-1-1 7 0,0-4 8 0,9 9 12 15,-10-3 7-15,9-1 7 0,-1 4 3 0,-1-2 1 0,7-4 0 0,-5 3 1 16,4 3 1-16,3-5 0 0,6 1-3 0,-1 1-3 0,-8-2-1 0,9 1-1 15,-1 1 0-15,0-2 0 0,1-4-2 0,-2 6 0 0,-6-1 2 0,8-5-1 0,-6 0 0 16,-3 4-2-16,-5-4-1 0,6 5-4 0,-6-5-2 0,-5 4-3 0,2-4-4 16,-2 6 1-16,-2-6-2 0,-6 4 3 0,7 1 0 0,-7-5 3 0,0 6 6 0,0-3 3 15,0 4 3-15,0 2 3 0,-7-4 2 0,1 5 0 0,-2-1 0 16,3 0 0-16,-8 3-1 0,0 1-3 0,0 2-2 0,-1-1-4 0,-4 2-6 0,-1 3-6 16,-2 1-5-16,3-1-5 0,-9 0-6 0,1 7-14 15,0-3-16-15,-1 3-22 0,2-4-21 0,-2 8-26 0,3-5-24 0,-4 5-35 0,8-6-35 0,-5 6-67 16,4-7-79-16,-3 6-90 0,11-4-90 0,-6-1-33 0,-2 1-7 0,8-1 18 0,0 2 27 15,0-3 36-15,0-3 38 0,8 5 43 0,-4-7 45 0,-3 3 49 0,6-8 53 0,6 2 71 16,0 0 73-16</inkml:trace>
  <inkml:trace contextRef="#ctx0" brushRef="#br0" timeOffset="11570.51">7215 13922 16 0,'0'-4'80'0,"0"-1"31"15,0-2 24-15,0 4 25 0,8-3 24 0,-8 6 25 16,0-5 26-16,0 5 21 0,0 0 23 0,0-4 19 0,0-2 19 0,0 1-37 0,0 5-63 0,0-4-34 16,0 4-15-16,0-5-5 0,0 5-3 0,0 0-7 0,0-4-5 0,0 4-10 15,0 0-4-15,0 0-9 0,0 0-4 0,0 0-5 0,0-6-3 16,0 6-3-16,0 0-6 0,0 0-4 0,0 0-8 0,0 0-6 0,0 0-12 0,0 0-12 0,0 0-13 16,0 0-15-16,0 0-15 0,0 0-13 0,0 0-11 0,0 0-6 0,0 0-4 15,0 6 1-15,0-2 6 0,0 5 1 0,5-4 1 0,-5 5 4 0,0 4 3 0,0 2 2 16,0 3 3-16,0-5 6 0,0 7 8 0,0 3 3 0,8-4 8 0,-8 4 0 15,0 1-2-15,0-1-5 0,0 0-5 0,0 0-7 0,0-3-4 0,0 3-3 16,0 0-3-16,0-4 0 0,0-2-4 0,0 3-3 0,0-1-7 0,0-6-9 0,0 6-11 16,0-5-14-16,0-2-15 0,0 2-13 0,5 0-12 0,-5-5-13 0,0 5-13 15,7-6-20-15,-7 0-23 0,0 3-44 0,0-3-55 0,7 1-63 0,-7-5-67 0,0 4-21 16,7-5 1-16,-7 2 16 0,0-6 23 0,0 0 23 0,6 5 25 0,-6-5 26 16,0-5 30-16,7 5 34 0,-2-6 39 0,-5-3 52 0,8 5 58 0</inkml:trace>
  <inkml:trace contextRef="#ctx0" brushRef="#br0" timeOffset="12008.98">7528 13986 82 0,'0'-10'150'0,"6"1"40"0,-6-3 31 0,7 9 26 0,-7-8 24 16,0-3 24-16,8 5 23 0,-8-3 26 0,5 3 23 0,-5 4 22 0,0-5 22 16,6 5-62-16,-6 1-113 0,0-1-53 0,8 5-27 0,-8-4-10 0,0 4-4 15,0-6-5-15,0 6-3 0,0 0-6 0,0 0-12 0,0 0-10 16,0 0-13-16,0 0-11 0,0 0-12 0,0 0-11 0,0 0-10 0,0 6-8 15,0-2-12-15,-8-4-6 0,8 5-6 0,0-1-7 0,0 1-4 0,-6 5-1 16,6-5-4-16,0 4 2 0,-5 3-1 0,5-3 2 0,-8 5-1 0,8-3 2 0,-7 4 0 0,1-2-2 16,6-4-3-16,-6 12 0 0,-1-6-3 0,7-2-2 0,-5 2-2 0,-3 6 0 15,8-8-2-15,-6 7 0 0,-1-4-7 0,7 2-3 0,-6-3-4 0,6 1-5 0,0-2-3 16,-7 0-3-16,7 0-2 0,0-2-5 0,0 3-1 0,0-8-3 0,0 4 0 16,0-1-2-16,0-4-3 0,7 3-1 0,-7-4 1 0,0 5 3 0,6-6 3 0,1 1 5 15,-7 4 3-15,6-9 1 0,2 6 4 0,-3-2 6 0,2-4 7 0,-1 6 3 16,0-6 3-16,1 0 8 0,1-6 7 0,3 6 11 0,-3-4 9 0,-3-2 7 15,10-3 6-15,-9 4 8 0,7-5 5 0,-8 1 7 0,3 0 9 0,5-3 8 16,-7-3 2-16,-1 8 6 0,2-8 4 0,2 3 2 0,-4-2 4 0,1 0-5 16,1 5-6-16,-7-6-2 0,5 4-3 0,-5-2-4 0,0-2-4 0,0-1-5 15,0 7-6-15,0-6-9 0,0 1-3 16,-5-2-7-16,5 7-7 0,-7-6-5 0,1 6-8 0,1-1-4 0,-4 0-5 0,2-1-6 0,2 2-5 0,-1 5-10 0,-1-5-6 16,1 4-14-1,-7-2-11-15,6 7-16 0,1 0-14 0,0 0-16 0,-2 0-17 0,1 0-15 0,2 7-17 0,-3-2-15 0,2 4-12 0,6 1-18 0,-5-1-17 0,-3 0-39 16,1 7-48-16,1-2-62 0,6 1-63 15,-6 1-22-15,-1-2 5 0,2 0 14 0,5 0 24 0,-8-4 28 0,8 5 31 0,0-6 29 16,-6 1 30-16,6 1 35 0,0-8 40 0,0 9 51 0,0-8 58 0</inkml:trace>
  <inkml:trace contextRef="#ctx0" brushRef="#br0" timeOffset="12360.11">7984 13946 12 0,'7'-5'79'0,"-7"-5"37"0,6 1 31 15,-6 5 30-15,7-8 31 0,-7 9 28 0,0-3 28 0,6 1 25 0,-6 5 24 16,0-4 22-16,0-2 22 0,0 1-29 0,0 1-62 0,0 4-33 0,0 0-19 0,0-5-18 16,0 5-13-16,0 0-17 0,0 0-15 0,0 0-15 0,0 0-14 0,0 0-13 15,0-4-11-15,0 4-10 0,0 0-10 0,0 0-8 0,0 0-11 0,0 0-9 16,0 0-10-16,0 0-7 0,0 0-11 0,-6 4-8 0,6-4-7 0,0 0-7 15,-7 0-7-15,7 5-5 0,0-5-6 0,-6 0-5 0,6 4-6 0,-7-4-5 16,7 5-4-16,0-5-4 0,-6 6-4 0,6-6-1 0,0 4-3 0,-7-4 0 0,7 5 2 16,0-5 0-16,-6 6 4 0,6-6 4 0,0 0 3 0,0 0 5 0,-8 3 5 15,8-3 6-15,0 0 1 0,0 7 7 0,0-7 2 0,-5 0 4 0,5 0 1 0,0 0 3 16,0 0 1-16,0 0 0 0,0 0-1 0,0 0-3 0,0 0 0 0,-8 0-7 16,8 0-1-16,0 0-9 0,0 0-4 0,0 0-9 0,0 0-9 15,0 0-13-15,0 0-12 0,0 0-22 0,0 0-29 0,0 0-30 0,0 0-34 0,0 0-32 0,0 0-30 16,0 0-38-16,0 0-38 0,0 0-12 0,0 5 7 0,0-5 13 0,0 4 19 15,0-4 22-15,0 5 26 0,-5-1 32 0,5 2 36 0,-5-2 38 0,-4 1 37 0,9 1 38 16,-5-6 56-16</inkml:trace>
  <inkml:trace contextRef="#ctx0" brushRef="#br0" timeOffset="13168.6">7957 14200 81 0,'0'0'151'0,"0"-4"44"16,0-2 34-16,0 2 33 0,8-1 32 0,-8 1 30 0,0-8 29 0,-8 9 29 0,8-3 28 15,0 1 24-15,0-5 22 0,0 7-64 0,0-3-114 0,0 2-60 0,8-1-33 16,-8-1-17-16,0 2-10 0,0-2-11 0,0 1-9 0,0 1-14 0,0-1-9 15,0-1-9-15,0 6-8 0,0 0-6 0,0-4 0 0,0 4-1 16,6-4-2-16,-6 4 0 0,0 0-5 0,0-5-3 0,0 5-3 0,0 0-4 0,0 0-5 0,0 0-2 16,-6-5-5-16,6 5-4 0,0 0-3 0,0 0-5 0,0-4-7 0,0 4-3 15,0 0-6-15,0 0-4 0,0 0-5 0,0 0-2 0,0 0-4 0,0 0-2 0,0-7-3 16,0 7-3-16,0 0-2 0,0 0-3 0,0 0-2 0,0 0-4 0,0 0-5 16,0 0-4-16,0 0-5 0,0 0-2 0,0 0-6 0,0 0-4 0,0 0-1 0,0 0-3 15,0 0 1-15,0 0 0 0,0 0 1 0,0 0-1 0,0 7 1 0,0-3 4 16,0 1 0-16,0 0 4 0,6-1 3 0,-6 0 5 0,0 2 2 0,7-1 4 15,-7-1 1-15,6 1 3 0,-6 1-2 0,7-2 2 0,-7 2 0 0,0-6 0 16,6 5-1-16,-6-1 1 0,7-4-1 16,-7 6 1-16,6-6 1 0,-6 0 1 0,0 0 1 0,5 0 1 0,-5 0 2 0,9-6 2 0,-9 6 1 0,7 0 3 0,-2-4 2 15,-5-1 0-15,8-1 5 0,-8 2 0 0,5-2 2 0,-5 1 2 0,6-4 1 16,-6-1-1-16,8 1 3 0,-8 0 0 0,5-3 2 0,-5 3-1 0,0-1 0 16,0 1 1-16,0 0-1 0,7-3-1 15,-7-3 1-15,0 6-1 0,0 0-1 0,-7 0 0 0,7-1-1 0,0 4 2 0,0-3-1 0,0-1 0 0,-5 5 1 0,5 1-2 16,0-1 2-16,-8-2-5 0,8 4 0 15,0 3-3-15,-6-6-5 0,6 6-3 0,0 0-6 0,-5 0-4 0,-3 0-7 0,8 6-3 0,-5-3-3 0,-2 4-4 0,-2-2-1 16,4 4-4-16,-1-5-1 16,-1 11-1-16,1-6 0 0,-1 3 2 0,1 1 2 0,-1 2 2 0,1 0 3 0,-2-5 4 0,3 4 3 0,-3 1 1 0,8-6 2 15,-5 7 0-15,0-7 1 0,5 1 1 0,0-1 0 0,-9 2 0 16,9-1 0-16,0-1-1 0,0-3 1 0,0 3-2 0,0-5 0 0,0 1-2 0,0 4 0 16,0-2-1-16,0-2-1 0,0-1-3 0,0-4 2 0,0 5-3 0,0-1 0 0,9-4 1 15,-9 6-1-15,0-6 1 0,5 4 6 0,-5-4 0 0,5 0 4 0,-5 0 6 16,0 0 5-16,8 0 4 0,-3 0 9 0,-5 0 7 0,8-4 4 0,-8 4 8 0,6-6 5 15,-6 2 6-15,7 4 4 0,-1-5 3 0,-6 1 3 0,7-8 2 0,-7 9 2 16,0-3-1-16,6-3-3 0,-6 3-1 0,0-3-6 0,7 0-5 0,-7-1-6 0,0-1-4 16,0 2-4-16,0 3-5 0,0-2-4 0,0-2-3 0,-7-1-8 0,7 2-3 15,0 4-4-15,0-5-3 0,-6 5-4 0,6-4-3 0,0 9-1 0,0-4-2 16,-7-2-2-16,7 0-1 0,0 6-1 0,0 0-4 0,0 0-3 0,0 0 0 16,0 0-3-16,0 0-2 0,0 0-4 0,0 0-6 0,-6 0-2 0,6 0-5 15,0 0-4-15,-7 6-6 0,7-6-4 0,0 6-8 0,0-2-5 0,-6 1-8 0,6-1-6 16,0 1-7-16,0-1-4 0,-8 2-12 0,8-1-7 0,0-1-10 0,0 1-13 15,0 6-15-15,0-6-17 0,0 0-20 16,0-1-24-16,8 0-27 0,-8-4-34 0,0 6-58 0,0-1-67 0,6-1-52 0,-6 1-42 0,7-5-4 0,-7 6 14 0,6-6 24 16,1 4 30-16,-7-4 36 0,6 0 37 0,1-4 42 0,-7 4 42 0,6-6 49 15,-1 1 51-15,-5 5 62 0,9-9 79 0</inkml:trace>
  <inkml:trace contextRef="#ctx0" brushRef="#br0" timeOffset="14069.95">8439 13849 0 0,'8'-6'25'0,"-8"2"49"0,0-1 26 0,0-1 26 0,0 2 23 15,0-1 26-15,0 1 30 0,0-1 26 0,0 1 28 0,0-2 24 0,0 0 24 16,0 3-8-16,0-3-27 0,0 0-20 0,0 2-18 0,0-1-10 0,0 1-5 0,0-1-4 15,0 1-7-15,0-2-8 0,0 0-14 0,-8 3-12 0,8-3-10 16,0 1-7-16,0 5-7 0,0-4-6 0,-5-2-9 0,5 6-9 0,0 0-11 0,0 0-10 16,0-4-11-16,0 4-11 0,0 0-11 0,0 0-12 0,0 0-9 0,0 0-12 15,0 0-10-15,0 0-8 0,0 0-10 0,0 0-8 0,-7 0-6 0,7 0-6 0,0 4-3 16,0-4-3-16,-7 6-2 0,7-2-1 0,0 1 0 0,-5 1-2 0,5-3 3 16,-7 9-1-16,7-3 2 0,-8 0-1 0,8 1 1 0,-5 5 3 15,-2-5-1-15,7 4 0 0,-7 1 2 0,7 1 1 0,0-3-3 0,-5 1 2 0,5 1-1 0,0 1 1 16,0 2-1-16,-8-3 0 0,8 6 1 0,8-8-1 0,-8 7 0 0,0-4 1 15,0-3-1-15,5 7-1 0,-5-4 1 0,7-2-3 0,-7-6 2 16,7 7 2-16,-7 0-2 0,5-4 2 0,3-1-2 0,-1-1 0 0,-2 0 3 0,2 0-1 16,0 3 0-16,-2-8 2 0,3 5-2 0,0-3 1 0,-3-2 3 0,1 1 3 15,1 0 4-15,-2-1 8 0,4-4 11 0,-4 0 9 0,2 0 13 0,-1 0 11 0,-1-4 9 0,-5-1 10 16,9 0 7-16,-2 1 11 0,-2-2 7 0,2 2 4 0,-7-5 7 0,6-3-1 16,0 3 2-16,-6 0-4 0,8-6-7 0,-8 0-8 0,0 0-10 0,0 0-8 15,0 2-10-15,0-8-6 0,0 6-12 0,0-3-7 0,0 2-7 0,0-2-7 16,-8-1-1-16,2-2-5 0,6 2-6 0,-6-2-1 0,6 7-3 0,-7-1-2 15,2 2-3-15,-2-2-2 0,-2 5-3 0,9-5-1 0,-5 6-1 0,-1 4-2 0,6 1-6 16,-7-2-5-16,7 0-11 0,-5 3-10 0,-4 3-13 0,9-6-15 0,-5 6-15 16,5 0-21-16,-7 0-19 0,7 0-25 15,-6 6-24-15,6-6-26 0,-5 3-25 0,-3 9-52 0,8-8-58 0,-8 5-75 0,8 0-80 0,-5 2-25 0,5-1 4 0,-7 5 19 16,7-6 31-16,-7 6 31 0,7 0 36 0,-5 0 39 0,5-6 42 0,-7 5 43 16,7-3 44-16,0-8 61 0,0 9 65 0</inkml:trace>
  <inkml:trace contextRef="#ctx0" brushRef="#br0" timeOffset="14324.91">8771 14000 0 0,'-5'0'14'15,"5"0"132"-15,0 0 76 0,0 0 54 0,0 0 37 0,0 0 34 0,0-5 28 16,5-1 33-16,8 3 32 0,3-3 36 0,-11 2 34 0,-5-1 34 0,6 1 30 0,-6-1-90 16,0 5-157-16,7-7-81 0,-7 7-43 0,0-3-15 15,0 3-4-15,0-6-3 0,0 6-3 0,0-5-13 0,0 5-12 0,0-4-19 0,0 4-18 16,-7-6-14-16,7 6-14 0,0 0-12 0,0 0-10 0,0-4-15 0,0 4-11 0,0 0-11 15,-6 0-10-15,6 0-7 0,0 0-6 0,0 0-8 0,0 0-7 0,0 0-12 16,0 0-9-16,-5 0-14 0,5 0-12 0,0 0-17 0,0 0-16 0,0 0-17 0,0 0-20 16,0 0-19-16,0 0-21 0,-9 0-24 0,9 0-27 0,0 4-25 15,0-4-27-15,-7 0-51 0,7 0-63 0,0 0-66 0,0 6-70 0,0-6-13 0,0 0 9 16,0 4 24-16,0 1 30 0,0-5 37 0,7 6 36 0,-7-6 43 0,9 3 43 0,-9-3 46 16,5 0 47-16,1-3 64 0,1 3 67 15</inkml:trace>
  <inkml:trace contextRef="#ctx0" brushRef="#br0" timeOffset="14831.57">9097 13828 14 0,'8'-4'96'0,"-8"-5"48"0,6 0 38 0,-6-3 33 0,0 3 31 16,0-1 30-16,0 5 31 0,0-4 28 0,0 5 31 0,0-2 26 0,0 0 28 15,0-3-26-15,0 4-60 0,0 1-44 0,0-2-42 0,0 2-24 0,-6-1-9 16,6 5-9-16,0-5-6 0,0 1-10 0,0 4-9 0,-8-6-10 0,8 6-10 0,0 0-12 31,0 0-9-31,0 0-12 0,-5-4-12 0,5 4-16 0,0 0-18 0,0 0-16 16,0 0-15-16,0 4-17 0,0-4-13 0,0 0-10 0,-8 6-9 0,8-6-10 16,0 4-5-16,-5 1-6 0,5 4-2 0,0-3-3 0,-7 3 2 0,7 0 0 0,-7-3 5 15,7 4-1-15,-5-1 5 0,5 0 0 0,-7 6 4 0,7-3 0 0,-8 1 3 16,8-4 0-16,-5 6-1 0,5 0 0 0,0 0 1 0,-8 0-1 0,8 0-1 0,0 0-3 15,0-2-5-15,-6 2-5 0,6 1-7 0,0-2-6 0,0-1-4 0,0 2-4 16,-5-3-6-16,5 1-3 0,0 2-1 0,0-6-5 0,5 7-1 0,-5-6-4 16,0-2 1-16,0-2 3 0,6 3 6 0,-6 2 7 0,0-7 5 0,8 2 7 15,-8-1 2-15,5-1 5 0,-5 2 1 0,8-3 7 0,-1 3 3 0,-2-6 5 16,-5 4 7-16,7-4 3 0,0 0 2 0,6 0 4 0,-8 0 2 0,3 0 6 0,-2-4 4 16,6-2 11-16,-3 3 8 0,3-7 10 0,-6 5 10 0,8-5 5 0,-2-1 5 15,-6 2 6-15,7-1 3 0,-5 1 6 0,-3 0 6 0,8-3 2 0,-5-3 4 0,-2 6 0 16,-6-4-3-16,7 1-6 0,-2-3-5 0,-5 2-9 0,0-1-8 15,0 4-5-15,0-5-10 0,0 0-4 0,0-1-6 0,-5 7-7 0,-2-6-7 0,7 1-6 16,-6 4-4-16,-2-5-7 0,2 6-3 0,-1-1-3 0,2 1-2 0,-9 0-2 16,7-3 0-16,1 9-4 0,1-9-2 0,-2 8-4 0,-7-1-11 0,8 1-9 15,-1 4-13-15,2-5-12 0,-4 5-14 0,9 0-14 0,-7 0-13 0,2 0-16 0,-1 0-18 16,6 5-24-16,-8-5-23 0,3 4-28 0,5 1-26 0,-8 5-47 0,8-4-55 16,-5 3-73-16,-2 1-73 0,7-1-20 0,-7 0 3 0,7 2 20 0,-5-1 25 0,5-1 31 15,-7 6 35-15,7-11 39 0,-8 7 42 0,8-2 43 0,0-3 44 0,0-6 60 0,0 3 64 16</inkml:trace>
  <inkml:trace contextRef="#ctx0" brushRef="#br0" timeOffset="15215.46">9527 14053 0 0,'8'-4'10'0,"-8"-1"126"16,5-1 77-16,2 2 58 0,-7-5 50 0,8 4 47 0,-8-5 44 0,5 0 44 0,-5-1 45 15,0 2 41-15,0 0 36 0,0 5 33 0,0-8 29 0,0 9-87 0,0-3-157 16,0 1-84-16,0 5-50 0,0-4-30 0,0 4-25 0,0-6-22 0,0 6-24 16,0 0-25-16,0 0-25 0,0 0-24 0,0 0-16 0,0 0-19 15,0 0-12-15,-5 0-12 0,5 0-12 0,-8 6-8 0,8-6-12 0,-7 4-8 0,7-4-5 16,-5 5-6-16,5 1-1 0,-8-3-4 0,2 4-3 0,6 2-1 0,-5-4 0 0,-3 5 1 16,8-1 1-16,-8 0 0 0,8 3-4 0,-5-3 0 0,5 0-2 0,0 1-1 15,-6-1-2-15,6 3-3 0,0-8-1 0,0 6-4 0,0-6 0 0,0 0-3 16,0 7-2-16,6-11 1 0,-6 4 5 0,0 1 3 0,5-5 6 15,-5 0 4-15,8 6 6 0,-8-6 7 0,0 0 3 0,8-6 7 0,-8 6 5 0,5-5 7 0,-5 5 3 16,6-4 6-16,-6-1 3 0,8-1 2 0,-8 6 3 16,0-8-2-16,0 3 2 0,5 0-7 0,-5-6-8 0,0 6-10 0,0 1-15 0,7-7-13 15,-7 7-16-15,0-5-16 0,0 4-19 0,0-5-15 0,0 0-18 0,0 5-13 0,0-4-11 16,0 3-23-16,0-3-30 0,0 5-26 0,0-8-25 0,0 9-36 16,0-3-44-16,0 6-66 0,0-5-67 0,0 5-22 0,-7-4 9 0,7 4 17 0,0-6 26 0,0 6 26 0,0 0 28 15,0-4 39-15,0 4 41 0,0-9 46 0,0 4 42 0,0-2 56 0,0 4 59 16</inkml:trace>
  <inkml:trace contextRef="#ctx0" brushRef="#br0" timeOffset="15476.91">9848 13644 0 0,'5'0'57'0,"-5"-5"146"0,0-1 80 0,7 2 58 0,-7-1 48 0,0-5 42 15,0 5 41-15,6-4 36 0,-6 5 37 0,0-8 29 16,6 9 29-16,-6-3 14 0,8 3 12 0,-1-4-125 0,-7 2-199 0,5 5-99 0,-5-4-47 0,0 4-28 0,0 0-14 0,0 0-15 15,8 0-17-15,-2 4-12 0,-6-4-8 0,0 5-6 0,0 5-6 0,5-4-4 16,-5 3-5-16,0 1-5 0,8-1-5 0,-8 6-6 16,0 0-4-16,0 0-3 0,0 0-2 0,0-2-4 0,0 2 1 0,0 5-5 0,0-6-7 15,0 6-6-15,-8-1-5 0,8-4-6 0,0 6-6 0,0-3-16 0,-5 1-17 0,5 2-15 0,0-3-13 16,0 3-21-16,0-2-22 0,0 5-21 0,-6-3-23 0,6 1-27 16,0-1-25-16,0 3-31 0,0-5-31 0,0 7-53 0,0-7-62 0,0 0-69 0,-8 2-64 15,8-8-16-15,0 8 9 0,0-7 25 0,0 0 31 0,0 0 39 0,0-2 38 0,0-3 42 16,0 4 44-16,0-7 47 0,0 3 49 0,0-3 63 0,8 3 69 0</inkml:trace>
  <inkml:trace contextRef="#ctx0" brushRef="#br0" timeOffset="15889.04">10361 13791 0 0,'0'0'6'0,"0"0"120"0,0 0 80 15,0 0 58-15,0 0 47 0,0 0 46 0,0-12 42 0,0 8 41 0,0 4 42 0,6-5 39 31,-6 5 36-31,0-4 34 0,0 4 28 0,0-5-80 0,0 5-144 0,0 0-86 0,0 0-48 0,0 0-28 0,0-4-18 0,0 4-20 0,0 0-19 0,8-6-17 16,-8 6-21-16,0 0-15 0,0 0-15 0,0 0-10 0,0 0-8 0,0-6-6 16,0 6-7-16,0 0-7 0,0 0-28 0,0 0-42 0,0 0 0 15,0 0 0-15,0 0 0 0,0 0 0 0,0 0 0 0,0 0 0 0,0 0 0 0,0 0 0 16,0 0 0-16,0 0 0 0,0 0 0 0,0 0 0 0,0 0 0 0,0 0 0 0,0 0 0 31,0 0 0-31,0 0-72 0,0 0-67 0,0 0-28 0,7 0-31 0,-7 6-27 16,0-6-36-16,5 6-34 0,-5-6-51 0,6 4-53 0,-6 1-87 0,8 4-101 0,-8-5-27 15,5 8 5-15,3-9 28 0,-8 9 35 0,7-3 44 0,-7 0 46 0,6 1 46 16,-6-1 47-16,6 6 51 0,-6-5 53 0,0-1 61 0,0 2 66 0</inkml:trace>
  <inkml:trace contextRef="#ctx0" brushRef="#br0" timeOffset="16079.15">10393 14230 0 0,'0'5'24'0,"0"-5"143"15,0 0 87-15,8-5 69 0,-3 5 61 0,-5-4 56 0,8-2 53 0,-8 0 49 16,7 2 46-16,-7-1 37 0,6 0 35 0,-6-5 31 0,0 6 30 0,6-1-107 15,-6-4-186-15,7 2-104 0,-2 4-60 0,-5-3-42 0,8 1-35 0,-8 1-33 16,0-2-68-16,6 6-86 0,-6 0 0 0,0-3 0 0,0 3 0 0,0 0 0 16,0 0 0-16,0 0 0 0,0 0 0 0,0 0 0 0,0 0 0 0,0 0 0 15,0 0 0-15,0 0 0 0,0 0 0 0,0 0-155 0,0 3-40 0,-6 3-35 0,6-6-36 16,0 4-44-16,0-4-48 0,-8 5-112 0,8 1-133 0,0-3-45 0,-5 4-4 0,5-2 24 16,-7-1 30-16,7 1 43 0,0-1 44 0,0 6 48 0,0-10 53 0,0 5 52 15,0 0 55-15,0-1 62 0,0 2 68 0</inkml:trace>
  <inkml:trace contextRef="#ctx0" brushRef="#br0" timeOffset="16695.5">10967 13731 23 0,'0'-10'88'15,"5"6"28"-15,-5-6 21 0,0 6 23 0,8-2 25 0,-8-4 29 0,0 10 28 0,-8-5 24 16,8 1 24-16,0 4 20 0,0-6 20 0,0 3-36 0,0 3-69 0,-5-6-32 15,5 6-9-15,0-5 0 0,0 1 8 0,-6 4-4 0,6-6-7 0,0 2-9 16,-7 4-10-16,7 0-7 0,0-5-2 0,-5-1-2 0,5 6 1 0,0 0-1 16,0-4 0-16,0 4-4 0,-9 0-6 0,9 0-7 15,0 0-4-15,0 0-9 0,0 0-7 0,0 0-11 0,0 0-10 0,0 0-12 0,0 0-9 0,0 0-12 16,0 0-13-16,0 0-10 0,0 0-8 0,0 0-7 0,0 0-2 0,0 0-5 0,0 0-4 16,0 10-3-16,0-5-2 0,0-1 0 0,0 6 5 0,0 1 2 0,9-2 3 15,-9 0 3-15,0 7 5 0,0-7 1 0,0 6-3 0,0 0 1 0,5 0-6 0,-5 3-1 16,0-2-3-16,0 3-2 0,0-5-1 0,0 5-1 15,0 2-5-15,7-3-1 0,-7 3-1 0,0-2-2 0,0 0-2 0,0 2 1 0,0-3 0 0,0-3-2 16,6 6-3-16,-6-3-5 0,0 1-5 0,0 2-11 0,0-8-10 0,0 2-16 16,0 0-18-16,0 0-16 0,0 0-19 0,0-6-19 0,0 0-22 0,0 3-24 0,0-3-27 15,0 1-53-15,0-6-62 0,0 1-85 0,-6 0-90 0,6-1-29 0,0-4 2 0,-7 6 19 16,7-6 28-16,-5 6 30 0,-4-6 34 0,2 0 36 0,2 0 39 0,5 0 41 16,-6 0 47-16,0-6 62 0,-1 6 68 0</inkml:trace>
  <inkml:trace contextRef="#ctx0" brushRef="#br0" timeOffset="17359.57">11391 13678 0 0,'0'-9'1'0,"5"-2"105"0,-5 1 69 0,7 6 48 0,-7-7 40 0,0 2 38 16,0-1 37-16,0 5 34 15,0-4 33-15,0 5 32 0,0-2 31 0,0 0 28 0,0 3 28 0,0-3-69 0,0 6-130 0,0-3-66 0,0 3-36 0,0 0-25 16,0-7-18-16,0 7-20 0,0 0-21 0,0 0-20 0,0 0-21 0,0 0-18 15,0 0-15-15,0 0-15 0,0 0-12 0,0 0-10 0,0 0-9 0,0 7-7 16,0-4-5-16,0 3-3 0,0-3-3 0,0 9 3 0,0-8 0 0,0 5 2 16,0-4 5-16,-7 5 3 0,7-1 2 15,0 2 1-15,-5-7-1 0,5 6 1 0,-7 1-3 0,0-2-3 0,2-5-2 0,-3 7-5 0,1-7-7 0,2 6-5 0,-4-5-5 16,-1 4-4-16,2-3-7 0,-5-2-1 0,7 1-3 0,-7 1-3 0,5-3-2 0,-5-3-2 16,8 6 3-16,0-6 1 0,-9 0 3 0,7 0 2 0,-1 0 4 0,3 0 6 15,-2 0 3-15,0 0 4 0,7-6 3 0,-5 6 3 0,5-3 1 0,-7-3 5 16,7 1 4-16,-6 1 3 0,6-2 1 0,0 2 0 0,0-1 4 0,0 0 2 0,0 1 3 31,0-2 2-31,0-4 1 0,0 5 2 0,0 1-1 0,6-2 3 0,-6 3-1 16,7-3 0-16,-7 1-2 0,5 1-3 0,2-2 0 0,0 2-1 0,-2-1-1 15,10-1-1-15,-10 2 2 0,9-1-3 0,-9 5 2 0,8-4-2 0,1 4 2 16,-1 0-2-16,0 0 1 0,0 0-1 0,-8 0 1 0,9 4-2 0,1-4-4 16,-3 5 2-16,-5 5-3 0,5-5-2 0,-6 5-1 0,2 5-2 0,-2-6-2 0,1 6-2 15,-2-1-4-15,-5 6-6 0,0-2-8 0,0 3-9 0,0-2-9 0,-5 6-10 16,5-7-7-16,-7 9-7 0,-7-5-4 0,8 4-7 0,-6-7-5 0,5 5-1 15,-5 1 0-15,-3-7 1 0,1 9 4 0,9-9 5 0,-8 1 7 0,8 2 9 0,-9-8 8 16,7 7 7-16,1-10 8 0,-2 5 4 0,3-6 1 0,-3-3 7 0,8-2 2 16,-5 7 1-16,5-8 1 0,0-3 0 0,-5 7-2 0,5-7 2 0,0 0-1 15,0 5 0-15,0-5 2 0,0 0 2 0,0 0-2 0,0 0 2 0,0 0-1 0,0 0 2 16,0 0 4-16,5 0 4 0,-5 0 5 0,0 0 2 0,5 4 6 0,3-4-2 16,-8 0 3-16,5 0-2 0,3 0 0 0,-2 0-2 0,7-4-3 0,-5 4-15 15,5 0-19-15,-3 0-27 0,-1-5-33 0,3 5-38 0,1-7-35 0,1 7-68 16,-2-3-77-16,2-3-76 0,-1 1-75 0,1 1-28 0,-2-2-4 0,-1 3 11 0,-3-3 19 15,5 2 31-15,-7-7 37 0,1 7 42 0,6-7 44 0,-5 2 47 0,-3-1 49 0,1-4 62 16,-6-2 71-16</inkml:trace>
  <inkml:trace contextRef="#ctx0" brushRef="#br0" timeOffset="17866.62">11599 13806 0 0,'-6'-6'8'0,"-2"6"120"0,8-6 71 0,-7 3 51 15,7-3 38-15,-5 0 37 0,5 2 38 0,-6-1 31 0,6-4 31 0,0-1 28 0,0 4 27 0,0 3 24 16,0-8 24-16,0 7-84 0,0-2-148 0,0 2-71 0,-8-1-35 0,8-4-16 15,0 3-8-15,0 6-10 0,0-10-15 0,0 5-13 0,0 1-10 0,0 4-8 16,0-6-11-16,0 3-9 0,8-3-9 0,-8 1-8 0,0 1-10 0,0 4-12 16,6-6-12-16,-6 2-12 0,5-1-9 0,-5 5-6 0,7-6-5 0,-7 2-4 15,8 4-1-15,-2 0-4 0,0-5 0 0,6 5-1 0,-4 0 0 0,0 0-1 0,3 0-1 16,-4 5 2-16,7-5 1 0,-7 4 1 0,4 2-2 0,-5-1 0 0,1-1 1 16,6 2-1-16,-6 3 1 0,-7-3-2 0,7 3 0 0,-2 0-1 0,-5 1-3 15,0-4-2-15,8 3-4 0,-8 0-4 0,-8 1-2 0,8 1-2 0,0-2-6 16,-5 1 1-16,5-5-4 0,-7 4-3 0,7 1-1 0,-7-1-1 15,2-3 3-15,5 4-1 0,-8-5 4 0,1 4 3 0,1-5 2 0,0 7 4 16,6-7 3-16,-5 2 4 0,-2 3 3 0,-2-3 4 0,4-2 2 0,5 5 1 0,-7-4 3 0,1 1 1 16,1-2 1-16,5 1-1 0,-8 1 0 0,8-3-1 0,-8 4-3 15,8-7-4-15,0 5-3 0,-5-5-3 0,5 4 1 0,0-4-1 0,0 5 0 0,0-5 5 16,0 4 3-16,0-4 3 0,5 6 7 0,-5-2 3 0,0-4 5 0,8 5 7 16,-8 1 7-16,8-3 6 0,-3 4 7 0,8-2 7 15,-8-1 5-15,4 5 4 0,-2-3 5 0,4-3 0 0,2 8 2 0,-5-1-2 0,4 0 0 0,0-5-1 0,3 4-1 0,-3 1-1 16,-5-1 1-16,6-4-4 0,-7 6 0 0,7-1-2 15,-6-2-6-15,7-2-3 0,-9 3-3 0,2-4-3 0,-1 5-3 0,-6 1-3 0,5-1-3 0,-5-7-4 0,9 7-1 16,-9 1-3-16,0-1-2 0,0-1-4 0,0 0 0 0,0 1-1 0,0 0 0 16,-9 0-3-16,9 5 3 0,-5-6-2 0,-1 1-2 0,-1 5 2 0,2-6-4 15,-3 2 0-15,2-1-2 0,-1 3-6 0,-6-2-10 0,7-1-8 0,-7-1-9 0,6-3-10 16,-5 3-10-16,5 0-11 0,-6-3-13 0,6 3-15 0,-5-3-13 0,4-2-14 16,1 1-17-16,1 1-19 0,0-2-16 0,1-4-19 0,-11 4-19 0,11 1-21 15,5-5-24-15,-7 0-49 0,1 5-58 0,1-5-75 0,-3 0-77 0,8 0-23 0,0 0 6 16,-8-5 20-16,8 5 29 0,-5-5 32 0,5 1 36 0,0 0 39 0,0-2 44 15,0-3 44-15,0-3 51 0,0 3 62 0,0-6 67 0</inkml:trace>
  <inkml:trace contextRef="#ctx0" brushRef="#br0" timeOffset="18219.66">12009 13824 1 0,'13'-9'130'0,"-6"4"101"0,0 1 69 0,-7-2 55 0,5-3 51 0,-5-3 47 0,0 8 48 15,8-5 44-15,-8 4 38 0,0-5 36 0,0 4 29 0,5-3-10 0,-5 4-34 0,0 1-118 16,8-2-164-16,-8 2-81 0,0-1-40 0,0 5-28 15,0 0-25-15,0 0-26 0,0 0-27 0,0 0-24 0,0 0-19 0,0 0-16 0,0 0-12 16,0 0-7-16,0 0-8 0,0 0-6 0,0 0-6 0,0 0-4 0,0 5-4 0,0 5-2 16,0-6 2-16,0 7-2 0,0-2 0 0,-8 1 4 15,8 4-2-15,0-4 1 0,-5 5 2 0,5-5-1 0,-8 4-2 0,8 1-6 0,-5 1-2 0,-2-3-8 16,7 1-3-16,-7 1-3 0,7-6-5 16,-7 7 0-16,7-1-2 0,-6-6 1 0,6 7-2 0,-7-7 1 0,7 0 1 0,0 0 4 0,0 2 5 0,-5-1 3 0,5 0 6 15,0-5 2-15,0-1 3 0,0 1 3 0,0-1 0 0,0-4 3 0,0 6 0 0,0-6-1 16,0 5 1-16,0-5 2 0,0 0-3 0,0 0 4 0,0 0 1 0,5 0 2 31,-5 0 1-31,7-5 3 0,-1 5 3 0,-6-6 2 0,7 6 1 0,7-4 2 0,-9-1 2 0,3 1-1 0,5-5 3 0,-2 3 1 0,5-4-2 0,-5-1-1 16,1 8-1-16,4-7-4 0,2 1 0 0,-4-3-3 0,-2 3-6 0,7 0-9 15,-6 3-13-15,6-3-21 16,-4 0-21-16,-3 2-25 0,0-2-25 0,4 4-26 0,-11 1-28 0,6-2-25 0,-4 1-26 0,2 5-42 16,-4-4-46-16,-5 4-95 0,0 0-113 0,0 0-39 0,0 0-1 0,-5-5 21 15,-4 5 32-15,2-4 38 0,2-2 39 0,-1 6 41 0,1-3 42 0,-11-3 44 0,4 0 46 16,6 2 53-16,-8-1 63 0</inkml:trace>
  <inkml:trace contextRef="#ctx0" brushRef="#br0" timeOffset="18484.88">12133 13751 0 0,'0'-6'14'0,"-5"3"126"0,5-3 72 16,0 1 57-16,0 1 49 0,0-6 47 0,0 5 47 0,0-4 45 0,-8-1 45 31,8-1 41-31,0 1 39 0,0 7 34 0,0-3 34 0,0-3-85 0,-8 3-155 16,8 2-74-16,0 4-35 0,0 0-26 0,0 0-21 0,0-5-26 0,0 5-23 15,0 0-30-15,0 0-25 0,0 0-24 0,0 0-40 0,0 0-86 0,0 0 0 16,0 0 0-16,0 0 0 0,0 0 0 0,0 5 0 0,8-1 0 0,-8 6 0 15,0-5 0-15,8 4 0 0,-8 1 0 0,5 5 0 0,-5 0 0 0,6 0 0 16,1 0 0-16,-7 4 0 0,6-1 0 0,2 3 0 0,-3-2 0 0,2 5 0 16,-7-3 0-16,6 3 0 0,0 1 0 0,1 3 0 0,-7-2 0 0,8-4 0 0,-8 9 0 15,5-7 0-15,3 1 0 0,-8 4 0 0,6-10 0 0,-6 5 0 0,5 0 0 16,-5-3 0-16,7-7 0 0,-7 0-107 0,8 7-29 0,-8-8-22 0,0-2-24 16,6-1-26-16,-6-1-25 0,0 2-23 0,0-7-23 0,0 2-21 0,0-2-51 0,0-4-60 15,0 5-73-15,0-5-71 0,-6 4-18 0,6 1 11 0,-8-5 29 0,8 0 35 16,-7 0 39-16,2-5 42 0,-1 5 44 0,-2-4 45 0,3-5 45 0,-3-1 51 0,-5-1 64 15,7 2 72-15</inkml:trace>
  <inkml:trace contextRef="#ctx0" brushRef="#br0" timeOffset="19482.89">13521 11968 90 0,'0'0'158'0,"0"-6"41"0,0 6 34 0,0 0 30 16,0-4 31-16,0 4 30 0,0-5 33 0,0 0 32 0,0 5 29 0,0-4 29 15,0-2 28-15,0 6-64 0,0 0-115 0,-8-4-58 0,8-1-27 0,0 5-14 16,0 0-7-16,-5 0-9 0,5 0-9 0,0-4-19 0,-8 4-21 0,8 0-17 15,0 0-21-15,-6 0-18 0,6 0-17 0,-5 0-14 0,5 4-15 0,-7-4-11 16,7 5-13-16,-9-1-10 0,9 2-6 0,-5-2-7 0,5 1-3 0,-7 4-5 0,7-3-2 16,-6 4 2-16,6-5-1 0,0 5 4 0,0-1 2 0,-5 0 3 0,5-3 1 0,0 3 2 15,0 3-2-15,0-3 2 0,0-5 0 0,0 5-1 0,0-4 3 0,0 5-1 16,5 1 0-16,-5-7 2 0,0 2 0 0,0-2 1 0,0 5 1 16,0-9 2-16,6 5 2 0,-6 1 4 0,0-2 7 0,7-4 4 0,-7 5 12 0,5-5 8 15,-5 0 11-15,9 0 13 0,-9 0 11 0,7 0 11 0,-2 0 7 0,1 0 7 0,-6-5 10 16,8 1 3-16,-3-2 5 15,3 1 2-15,-3 1 3 0,9-5-2 0,-9 3-1 0,2-3-5 0,1-1-8 0,-3 4-3 0,-5-3-9 0,8 0-4 0,-2 0-6 16,-1-3-4-16,-5 3-5 0,0 3-3 0,0-9-5 0,8 8-5 16,-8-4-6-16,-8 1-7 0,8 0-5 0,0 0-5 0,-5-4-6 0,-1 5-7 0,-2-2-4 15,3 1-6-15,-3 1-6 0,1 0-6 0,2-1-8 0,-9-1-4 0,9 8-6 0,-8-4-5 16,5 2-1-16,-3 5-4 0,4 0-2 0,-2 0-1 0,-3 0-1 0,6 5-1 16,1 2 1-16,-4 2 0 0,2-4 1 0,2 5 1 0,5 3 3 15,-6 2 1-15,-1-4 3 0,7 2 4 0,-6 2-1 0,6 6 5 0,0-6 0 0,0-2 3 0,-8 8 2 16,8-6-1-16,8-2 5 0,-8 1-2 0,0 2 2 0,0-7 2 0,0 6-1 31,6-6 1-31,-6 6 1 0,7-5 2 0,-1-4 1 0,-1 3-2 0,-5-5 4 0,7 7 1 16,2-8 2-16,-4 3 4 0,1-6 6 0,1 6 7 0,-2-6 4 0,11 0 7 15,-11 0 4-15,9-6 3 0,-9 6 2 0,8-6 2 0,1 3 2 0,-2-3 3 16,-4-3 0-16,5 5 2 0,-2-1 0 0,-3-5-2 0,5 4-4 16,-13-3-5-16,6-2-8 0,1 7-13 0,-2-1-20 0,-5-5-21 0,0 6-21 0,0-1-36 15,0-1-38-15,0 2-56 0,-5-2-60 0,5 6-100 0,-7-5-119 0,1 5-94 16,1 0-79-16,-11 0-26 0,11 0 1 0,-9 5 23 0,-6-5 32 0,8 0 40 15,-8 0 44-15,1 0 54 0,-2 0 60 0,3 0 67 0,-3 0 74 0,3 0 88 0,-1 0 90 0</inkml:trace>
  <inkml:trace contextRef="#ctx0" brushRef="#br0" timeOffset="25509.25">16638 11124 1 0,'9'-5'56'0,"-9"5"43"0,0 0 36 16,0-6 35-16,0 6 29 0,5 0 29 0,-5 0 23 0,0 0 23 16,0 0 19-16,0 0 21 0,0 0 19 0,0 0-25 0,0 0-46 0,0 0-36 0,0-3-25 15,0 3-29-15,-5-7-26 0,5 7-22 0,0-5-17 0,0 5-12 0,0 0-8 0,0-4-8 16,0 4-5-16,-9 0-6 0,9 0-5 0,0 0-8 0,0 0-7 0,0 0-7 16,0 0-4-16,0 0-3 0,0 0-6 0,0 0-4 0,0 0-4 0,0 0-8 15,0 0-4-15,-5 0-6 0,5 0-5 0,0 0-3 0,0 4-2 0,0-4 0 16,-5 5-2-16,5 2-1 0,0-4-1 0,-8 3 2 0,8-1-1 0,0-1-1 0,-6 6 2 0,6-5-1 15,0-1 0-15,0 7 1 0,0-7 0 0,-7 7 0 0,7-7 0 16,0 5 1-16,0-3-3 0,0 3 1 0,0-3 0 0,0-3-1 0,0 9 2 0,0-8 0 16,0 1-1-16,0-1-1 0,0 2 2 0,0-2 0 15,0-4 1-15,0 0 2 0,0 5 2 0,7 0 4 0,-7-5 2 0,0 4 8 0,0-4 8 0,0 0 11 16,0 0 12-16,0 0 11 0,0 0 14 0,6 0 8 16,-6 0 8-16,8 0 6 0,-3-4 3 0,-5-1 4 0,5 0 2 0,-5 5 2 0,9-4 1 0,-4-2 0 15,2-3-3-15,-7 5-7 0,8-2-9 0,-3-3-8 0,-5 3-7 0,7 1-7 16,-7-5-2-16,7 7-3 0,-7-7 0 0,0 5-1 0,5-5-4 0,-5 4-2 0,0-3-5 15,0 4-4-15,0 1-3 0,0-6-4 0,0-1-2 0,0 8-4 0,0-4-3 16,-5-2 0-16,5 4-6 0,-7-1-2 0,7 2-2 0,0 1-3 0,-7-3-3 0,2 1 0 16,5 5-4-16,-8-4-2 0,1 4-3 0,7 0-4 0,-5 0-3 0,-4 0-5 15,4 4-2-15,0-4-4 0,-3 5-1 0,2 1-2 16,6-3-2-16,-13 1 0 0,6 2 0 0,7 3 2 0,-5 3-1 0,-4-9 4 0,4 8 1 0,-2-1 4 16,1-1 2-16,1 0 1 0,5 1 2 0,-9 1-1 0,2-1 2 0,7-1-4 0,-5 0 1 15,5 0-2-15,-8 3 0 0,8-3-1 16,0-5-1-16,0 6 1 0,0-5-3 0,0 4 2 0,0-3-3 0,0 3 3 0,0-3 1 15,8-2 1-15,-8 2 4 0,0-1 2 0,5-5 1 0,2 4 4 0,-7 1 3 16,9-5 3-16,-4 0 5 0,1 4 4 0,-6-4 3 0,12 0 4 0,-3-4 3 0,-4 4 3 0,2 0 4 0,-1-5 4 16,7 1 3-16,-5-1 1 0,-3-1 5 0,0 2 1 15,9-2 3-15,-7-3 4 0,-7 3-1 0,8 2 1 0,-3-6-1 0,-5 6-2 0,7-2-1 0,-7 2-2 16,0-5-5-16,0 3-4 0,0 0-3 0,0-3-2 0,0 4-4 0,0 1-7 0,-7-5-4 16,7 3-10-16,0 2-9 0,-5-7-11 0,5 7-14 0,0-2-12 15,-8 1-18-15,8 1-15 0,-7 4-16 0,7-5-24 0,-5 5-29 0,5 0-27 0,-9 0-26 0,9 5-27 16,-5-5-28-16,0 4-55 0,5 7-67 0,-8-7-56 15,2 7-45-15,-1-1-7 0,1 3 13 0,-1-2 25 0,7 4 29 0,-5-6 36 0,-4 5 39 0,-3-4 41 16,6 0 40-16,1 5 42 0,-4-5 44 0,2-1 60 0,-6 0 77 0</inkml:trace>
  <inkml:trace contextRef="#ctx0" brushRef="#br0" timeOffset="32881.61">13671 12701 0 0,'0'0'1'0,"0"-5"46"0,0-1 28 0,0 6 25 0,0 0 27 0,0-7 28 0,0 7 29 15,0-6 29-15,0 6 26 0,0-9 25 0,0 9 22 0,0-6-1 0,0 6-15 0,5-6-15 16,-5 6-13-16,0-4-8 0,0-1-2 0,0 5-10 16,0-6-11-16,0 3-13 0,0 3-17 0,0-6-14 0,-5 2-10 0,5 4-6 15,0-5-7-15,0 5-5 0,0-4-8 0,0 4-6 0,0-6-11 0,0 6-10 0,0 0-12 0,0-6-10 16,0 6-11-16,0 0-11 0,0 0-9 0,0 0-11 0,0 0-12 0,0 0-10 15,0 0-12-15,0 0-8 0,0 0-4 0,0 0-3 0,0 0 2 0,0 0 0 0,0 6 2 16,0 0 3-16,5 3 0 0,-5-5 2 0,0 5 1 0,0 2 2 0,0-1 7 16,7 5 5-16,-7-2 6 0,0 2 4 0,0 0-1 0,7 0-1 0,-7 4-2 0,0 2-5 15,0-3-2-15,0 3-3 0,0-6-3 0,0 4 0 0,0-1-1 0,0 3-1 16,-7-2-1-16,7-5-2 0,0 7-1 0,0-7-1 0,0 0 0 0,0 1-2 16,0-5-3-16,0 5-7 0,0-6-9 0,7 6-16 0,-7-6-19 0,0 3-20 15,0-8-22-15,0 5-24 0,5 0-26 0,-5-3-37 0,0 3-42 0,0-3-62 16,0 0-66-16,8-2-54 0,-8 5-43 0,0-4-9 15,7-1 12-15,-7-4 25 0,0 0 28 0,0 0 35 0,0 0 37 0,5 0 37 16,-5-4 38-16,0-1 48 0,7 1 49 0,-7-5 57 0,7-3 74 0</inkml:trace>
  <inkml:trace contextRef="#ctx0" brushRef="#br0" timeOffset="33324.01">14047 12570 10 0,'-7'0'45'0,"7"-5"21"0,0-2 21 0,-5 7 22 0,5 0 25 0,-6-3 25 16,-2 3 24-16,3-6 21 0,5 6 22 0,-8 0 6 0,3 0-5 0,-3 0-7 0,2 0-7 0,-1 0-6 15,1 0 0-15,6 6-9 0,-7-6-7 0,1 0-13 0,-2 0-15 0,8 0-14 16,-5 0-12-16,5 0-10 0,0 0-7 0,-5 0-4 0,5 0-3 0,0 0-4 16,0 0 2-16,0 0-2 0,-8 0 0 0,8 0-2 0,0 0-2 0,0 0-2 0,0 0-2 15,0 0 0-15,0 0 0 0,0 0-2 0,0 0-3 0,0 0-5 0,0-6-10 16,0 1-6-16,8 1-5 0,-8 4-4 0,5-6-4 0,-5 3-2 0,5-3-3 15,3 2 0-15,-2-1-1 0,1-1-1 16,-1 3-1-16,1-4 0 0,7 2-4 0,-9 1 1 0,8-1 0 0,1-1-3 16,-2 2-2-16,2 0-4 0,-8-1-4 0,6 0-6 0,4 1-5 0,-5 4-3 0,-4 0-8 0,-2 0-3 0,9 0-3 0,-7 0-5 15,-1 0-2-15,-1 4-3 0,3-4-3 0,0 5-1 0,-8 0-1 0,5-1 2 16,2 6-1-16,-7-5 2 0,7 4 0 0,-7 1 4 0,0 1 1 0,5-1 3 16,-5 3 3-16,0-2 1 0,0 4 1 0,0-2 3 15,0 7-1-15,-5-4 3 0,5 3 2 0,-7-1-3 0,7 3 1 0,-7-2-3 0,7 2 1 0,-5-3-3 0,5 1-2 0,-8 2-3 16,0-3-2-16,8 3-2 0,-5-6 0 0,5 4-5 0,0-1 1 15,-6-3-5-15,6 0 0 0,0 0-6 0,-7 0-5 0,7 0-12 0,0-1-14 0,0-5-17 16,0 6-20-16,0-4-19 0,0-1-20 0,0-1-21 0,0 0-24 0,0-3-25 16,0-3-25-16,0 9-43 0,0-9-55 0,7 3-56 0,-7 0-53 0,0-6-33 0,0 4-19 15,0-4 5-15,0 0 24 0,0 0 28 0,0 0 33 0,0 0 37 16,0 0 36-16,0 0 40 0,0-4 40 16,-7-8 53-16,7 3 53 0,0 3 57 0,-5-3 65 0</inkml:trace>
  <inkml:trace contextRef="#ctx0" brushRef="#br0" timeOffset="33528.75">14035 12823 0 0,'0'0'2'16,"-6"0"111"-16,6-6 65 0,0 6 47 0,-8-3 39 0,8 3 35 15,0-6 36-15,0 6 32 0,0-5 31 0,0 5 26 0,0-4 26 0,0-2 21 0,0 6 25 0,0-4-80 0,0 4-135 0,0-5-68 0,0 5-33 0,0 0-21 16,0 0-12-16,0 0-18 0,0 0-18 16,0 0-19-16,0-4-14 0,0 4-12 0,0 0-8 0,0 0-6 0,8-5-3 0,-8 5-4 0,6 0-5 0,-1 0-6 15,2 0-9-15,1 0-4 16,-2 0-6-16,7 0-1 0,-8-6 0 0,11 6-1 0,-5 0 3 0,1 0-2 0,2-4-3 0,-1 4-16 0,0 0-21 0,0 0-31 0,1-6-31 31,-1 6-37-31,-1 0-38 0,2 0-60 0,-1 0-71 0,-5 0-88 0,3 0-92 16,-6-5-37-16,11 5-8 0,-11 0 6 0,8-4 18 0,-8 4 29 0,11-5 36 0,-11 1 44 15,1-2 45-15,7 2 50 0,-5-1 53 0,-1-4 66 0,4 2 69 0</inkml:trace>
  <inkml:trace contextRef="#ctx0" brushRef="#br0" timeOffset="34081.8">14595 12565 87 0,'0'0'154'0,"0"-7"42"0,0 4 36 0,0-3 31 0,0 1 31 16,0 1 29-16,0-5 27 0,0 3 26 0,0 2 26 0,0-7 23 0,0 8 26 0,0-9-65 16,-5 8-116-16,5-1-55 0,0-1-30 0,0 2-15 0,0 0-14 0,-9-1-11 15,9 0-11-15,0 1-14 0,-7-2-11 0,7 6-13 0,-5-6-10 0,5 6-11 16,0-4-13-16,-8 4-10 0,8-5-10 0,-5 5-12 0,5 0-11 0,-6 0-9 16,-2 0-8-16,8 5-5 0,-5-5-6 0,-2 0-4 0,7 4-1 0,-6 2-5 15,-2 0 0-15,2-2-2 0,6 1 0 0,-7 0 0 0,2 3-2 0,5-2 2 0,-7 3 2 16,0-4 3-16,7 5-1 0,-7 1 1 0,7-1 0 0,0-7-1 0,-6 7 4 15,6-5-2-15,0 4 1 0,0-2-1 0,-7 2-2 0,7-4 2 0,0-1-2 0,0 2 3 16,0 3 0-16,7-4 2 0,-7-1 3 0,0 2 2 0,6 0 5 0,-6-2 4 16,0 1 5-16,7-1 4 0,0 5 8 0,0-3 4 0,-2-1 4 0,2 5 5 15,-1-4 3-15,8 3-1 0,-7-3 3 0,-2 1 0 0,9-1-1 0,-1 3-2 16,-8 3-2-16,11-3-2 0,-11-4-2 0,1 5-4 0,1-1-5 0,6 0-2 16,-7 1-3-16,1 1-4 0,-1-2 0 0,2 1-1 0,-3-1-3 0,-5 0 0 15,8 3-1-15,-8 3 1 0,0-8 1 0,0 4-1 0,5-1 0 0,-5-1-1 16,0 6 1-16,-5-5 1 0,5-5 2 0,0 4-1 0,0 1-1 0,-8-4 2 0,8 3-2 0,0-3 0 15,-5-2-2-15,-3 1-1 0,8-5-3 0,-6 4-2 0,6-4-4 0,-7 5-3 16,1-5-3-16,-1 6-1 0,7-6-3 0,-6 0-2 0,-1 0-1 0,7 0-3 16,-6 0 1-16,1 0-2 0,5-6-2 0,-9 6 3 0,2-5 2 0,7 5 3 15,-5-4 2-15,5-1 3 0,-8 1 5 0,8-2 1 0,-5 2 0 0,5-1 3 0,0-1 2 16,0-4 2-16,-6 5 4 0,6-4 2 0,6-1 5 0,-6 1 1 0,0 0 3 16,0-7 1-16,5 5-2 0,-5-2 2 0,8-2-1 0,-3 0 4 0,2 0 0 15,2-3 6-15,-4 2 3 0,1-2 4 0,1 3 5 0,-1-6 5 0,7 6 0 0,-6-4 5 16,-1 4 3-16,2 0 4 0,-3 2 7 0,3 4 3 0,-8-7 3 0,5 6-1 15,-5 0 0-15,5 6-6 0,-5-5-3 0,-5-3-5 0,5 9-8 0,0-3-6 16,-5 1-6-16,5-5-9 0,-8 7-6 0,8-3-8 16,-5 6-10-16,-3-4-8 0,2-1-11 0,-1 5-8 0,1-6-14 0,-1 6-14 0,1 0-15 0,-1 6-17 15,1-6-18-15,1 5-21 0,-4-1-20 0,2 2-27 0,2 3-26 0,-3 0-31 0,3 0-30 16,-9 3-73-16,14 1-91 0,-5-3-54 0,-2 4-35 0,1-2 2 16,-2 1 16-16,2 2 26 0,-1-6 33 0,7 3 35 0,-5 3 40 0,-2-8 42 0,0 4 43 0,0-2 46 15,1 1 51-15,-1 1 71 0,7-7 87 0</inkml:trace>
  <inkml:trace contextRef="#ctx0" brushRef="#br0" timeOffset="34667.41">14954 12784 0 0,'0'0'1'0,"0"-4"103"0,0 4 70 16,0-5 51-16,0 5 43 0,0-10 40 15,0 4 40-15,0 1 34 0,-9 1 34 0,9-1 29 0,0 1 27 0,0-2 23 0,0 6 23 0,0-4-76 0,0-1-129 16,0 5-70-16,0 0-38 0,0-6-26 0,0 6-21 0,0 0-22 0,0 0-21 0,0-3-19 16,0 3-15-16,0 0-14 0,0 0-11 0,0 0-8 0,0 0-10 15,0 0-6-15,0 0-5 0,0 0-3 0,0 3-4 0,0-3-3 0,0 6-2 0,0-1 0 16,-5-1-3-16,5 2 1 0,0-2 0 0,0 5-1 0,0-4 5 0,0 1 0 15,0 4 0-15,0-5-1 0,0-1-3 0,0 5-5 0,0-3-3 0,5-2-2 16,-5 1-5-16,0 1 0 0,0-3-2 0,0 3 3 0,0 0 1 0,9-6 4 0,-9 0 6 16,0 0 4-16,0 3 10 0,0-3 5 0,7 0 5 0,-7 0 10 0,0 0 6 15,5 0 3-15,1 0 10 0,1 0 2 0,-7-3 3 0,6 3 3 0,2-6 1 0,-8 6-1 16,5-6-1-16,-5 3-5 0,7-3-2 0,-7 6-5 0,6-5-4 0,-6 1-5 16,6-2-5-16,-6 2-7 0,0-1-5 0,8 1-4 0,-8-1-2 0,0-1-4 15,0 2-4-15,0 4-7 16,0-6-3-16,0-3-12 0,0 4-11 0,0 1-16 0,0 4-14 0,0-6-14 15,0 6-17-15,0 0-18 0,0-4-20 0,0 4-23 0,-8 0-26 0,8 0-29 0,0 0-31 0,0 0-32 0,-6 0-31 0,6 0-63 16,-6 4-73-16,6-4-66 0,0 6-61 0,-7-2-11 0,7 1 10 0,0-5 29 0,0 4 31 0,0-4 38 16,-5 5 42-16,5 1 45 15,0-6 47-15,0 0 50 0,0 0 50 0,0 0 69 0,0 0 76 0</inkml:trace>
  <inkml:trace contextRef="#ctx0" brushRef="#br0" timeOffset="34983.74">15330 12641 90 0,'7'-3'162'0,"-1"-3"49"0,-6 2 44 0,0-5 41 15,7 3 43-15,-7 0 40 0,0-3 35 0,0 4 33 0,0-5 29 0,0 6 29 16,0-5 25-16,0 4-62 0,0-2-119 0,0 4-61 0,0 3-33 0,0 0-23 31,0-6-20-31,0 6-20 0,0-5-23 0,0 5-15 0,-7-4-16 0,7 4-13 0,0 0-9 16,0-6-7-16,0 6-11 0,0 0-13 0,0 0-11 0,0 0-13 0,0 0-13 15,0 0-13-15,0 0-9 0,0 0-12 0,0 0-7 0,0 6-5 0,0-6-8 16,-6 4-1-16,6 1-5 0,0 4-1 0,0-2-3 0,0 2 1 0,0 0 0 16,0 1 4-16,0 4-1 0,0-2 5 0,0 1 2 0,0 2 2 0,0 6 2 0,6-6 1 15,-6 3 1-15,0-2-1 0,0 2 0 0,7 1-1 0,-7 2-2 0,0-7-1 16,0 5-1-16,7 2-6 0,-7-6-8 0,7-2-9 0,-2 2-11 0,-5 0-19 16,8 0-22-16,-8-2-25 0,5 2-22 0,3-4-24 0,-8 3-23 0,6-5-28 15,-6 6-31-15,5-4-50 0,2-1-61 0,-7-1-78 0,9 0-86 0,-9 0-27 0,0-3-1 16,0 3 22-16,5-3 32 0,-5-6 36 0,0 0 38 0,0 0 41 0,0 0 37 0,0 0 47 15,0 0 48-15,-5-9 60 0,5 3 64 0</inkml:trace>
  <inkml:trace contextRef="#ctx0" brushRef="#br0" timeOffset="35473.99">15820 12579 76 0,'5'-5'172'0,"2"1"56"0,-7-1 39 0,6-2 32 0,-6 4 30 0,8-3 29 0,-2 6 27 16,-6-5 26-16,0 1 23 0,0-2 19 0,7 3 21 0,-7 3-65 15,0 0-107-15,0-6-84 0,0 6-66 0,0 0-30 0,0 0-7 0,0 0-8 0,0 0-8 16,0 0-10-16,0 0-11 0,0 6-9 0,0-3-7 0,-7-3-3 0,7 6-5 16,0 3-3-16,-6-3-7 0,6-3-6 0,-8 9-8 0,2-8-7 0,6 5-6 0,-7 1-4 15,2-5-3-15,-4 4-2 0,4 3-2 0,0-3 0 0,-3-5-2 0,8 5 0 16,-5-3-3-16,-3-1 0 0,0 5 0 0,3-10 0 0,-1 6 1 0,6-3-1 16,-7 3-1-16,7-6 1 0,-6 6 0 0,-1-6 2 0,7 0-1 0,-6 3-1 15,6-3-1-15,-7 0-1 0,0-3-3 0,7 3 1 0,-7 0-2 0,2-6 0 0,5 0-2 16,-8 6 0-16,3-3-1 0,5-3 1 0,-8 0 2 0,8 2-2 0,-6-7 1 15,1 8 0-15,5-3 0 0,-7-3 2 0,7 5 2 0,0-2-1 0,-8-4 2 16,8 0 1-16,-6 6 1 0,6-6 1 0,0 1 0 0,0 4-1 0,-6-5 2 16,6-1-2-16,0 7-1 0,0-5 1 0,0 3-1 0,0-3-1 0,6 3 0 0,-6-4 1 15,0 5-2-15,0 1 4 0,6-7 1 0,2 7 4 0,-8 0 6 0,7-1 1 16,-7 0 7-16,5 1 3 0,1 4 8 0,2-6 3 0,-3 6 6 0,8-6 4 16,-6 6 4-16,0 0 2 0,6 0 3 0,-6 0 0 0,6 0 0 0,-7 6-2 15,7-6-5-15,0 6-4 0,-5-2-5 0,2 6-3 0,4-6-4 0,-7 6-6 16,7-1-4-16,-8 3-2 0,1-3-3 0,6 6-3 0,-7-6-2 0,-1 6-2 0,3 0-4 15,-1-2-2-15,-2 7 4 0,4-4-2 0,-9-3-2 0,5 7 2 16,-5-1-1-16,0 0 1 0,5-4 0 0,-5 6 0 0,0-2 0 0,0 1 0 0,0-1-1 0,0-4-2 16,0 3 1-16,0 3-2 0,0-8-1 0,0 2-1 0,0 6 1 15,0-6-1-15,0-2-3 0,0-2-1 0,-5 4 0 0,5-1 0 0,0-5-5 0,-5 6-6 16,5-4-9-16,-9 4-13 0,9-7-14 0,-5 3-15 0,-2-8-19 0,7 9-18 0,-8-9-20 16,3 9-31-16,-1-8-35 0,6 1-53 0,-8-1-59 0,3 1-91 15,-2-1-105-15,1 2-36 0,-2-6-1 0,8 5 17 0,-6-5 24 0,-1 4 31 0,7-4 35 0,0 0 37 16,0 0 39-16,-5-4 48 0,5-1 52 0,0-1 61 0,0 2 68 0</inkml:trace>
  <inkml:trace contextRef="#ctx0" brushRef="#br0" timeOffset="36012.3">16157 12607 0 0,'8'0'18'0,"-1"-4"134"0,-2-1 78 0,-5 0 56 0,6 1 45 0,2 4 40 15,-8-6 32-15,5 2 34 0,-5-1 32 0,0 1 28 0,0-1 29 0,0 5 24 16,0 0 25-16,0 0-100 0,0 0-167 0,0 0-90 15,0 0-45-15,0 0-27 0,0 0-17 0,0 0-13 0,0 0-11 0,0 0-12 0,0 0-17 0,0 0-10 0,0 0-11 16,0 0-9-16,0 0-10 0,0 0-8 0,0 0-9 0,0 0-7 0,-5 5-7 16,5-5-4-16,0 4-4 0,-8 1-4 0,8-5 1 0,-6 4 1 0,6 2 0 0,-5-2 1 15,5 1-1-15,-7 0 3 0,-1-5-4 0,8 4-2 0,-6 2-1 0,0 0-4 16,-1-6-4-16,2 4-5 0,5-4-4 0,-8 5-5 0,0-5-4 0,3 0-3 0,5 0-2 16,-6 0-3-16,6 0 0 0,-7 0-1 0,7 0 0 0,0-5 3 15,-5 5 0-15,5-4 2 0,0 4 3 0,-9-6 3 0,9 0 7 0,0 2 3 16,0-1 1-16,-5 0 5 0,5 1 1 0,0-2 2 0,0 2 0 0,0-5 1 0,0 4 2 15,0-2 0-15,0-2 0 0,0 0 0 0,0 3 0 0,0-3-1 0,0 0-1 0,5 0-1 16,-5 2-1-16,9-2-1 0,-9-2-2 0,5 7-1 0,-5-5 0 0,7 0 2 16,-1 3-1-16,-1 0 4 0,3 2 5 0,0-7 4 0,4 7 9 0,-6-1 3 15,8 5 10-15,-2-4 2 0,2 4 8 0,-1 0 1 0,0 0 5 0,-2 0 2 16,10 0 4-16,-8 4 1 16,0 1 2-16,0 5-1 0,0-5-5 0,1 5-3 0,-2 0-3 0,2 4-4 0,-9-4-6 0,3 4 0 0,-8 2-4 0,5-1 0 0,-5 3-1 15,0-2 0-15,0 2-1 0,0 2-1 0,-5 0 0 0,-3-2 2 0,3 3 0 16,-3 0 1-16,2-3-4 0,-6 1 2 0,3-4-2 0,4 4-2 0,-8-4-1 0,8 0-3 15,-3 0-2-15,0-6-3 0,3 0 0 0,-8 3-3 0,7-3-5 0,6 1-1 16,-8-1-2-16,1 0-2 0,7-3-3 0,-5 3 1 0,5-3-1 0,-6 0 0 16,6-3 2-16,0 3-2 0,0-2 3 0,0 1-2 15,0-5 2-15,0 4 0 0,0-4 3 0,0 5-1 0,0 1 2 0,0-6 0 0,0 4 2 0,6-4 1 0,-6 6 0 16,0-6 3-16,5 5 3 0,2-5 3 0,1 0 3 16,-8 4 2-16,13-4 4 0,-7 0 2 0,7 0 1 0,-5 0 2 0,3 0 0 0,1 0 0 0,4-4 1 15,-5 4 0-15,2 0 1 0,0-5-10 0,-6 5-14 16,5-6-18-16,3 6-25 0,-10-4-29 0,9 4-35 0,-9-6-40 0,3 1-48 0,-2 5-93 15,1 0-115-15,-1-4-73 0,1-1-47 0,-1 5-16 0,2-4 4 0,-8-2 19 0,5 3 29 0,-5-3 34 16,0-3 41-16,7 3 46 0,-7-4 48 0,0 5 58 0,0-1 60 0,0 3 82 0,0-7 97 0</inkml:trace>
  <inkml:trace contextRef="#ctx0" brushRef="#br0" timeOffset="36233.46">16778 12814 0 0,'0'0'23'0,"5"0"142"0,-5 0 83 0,6-6 62 0,-6 6 47 0,7-5 44 16,-7 1 40-16,6-6 39 0,-6 5 38 0,8 1 34 0,-8-7 31 0,0 7 27 16,0 4 27-16,0-6-110 0,0 6-182 0,0-5-97 0,0 5-58 0,0-4-32 15,0 4-22-15,0-5-20 0,0 5-17 0,0 0-18 0,0-4-21 0,0 4-14 16,0-6-14-16,0 6-13 0,-8 0-15 0,8 0-17 0,0 0-18 0,0 0-24 16,0 0-22-16,-6 0-26 0,6 0-27 0,0 0-26 0,0 0-30 0,-7 0-33 15,7 0-36-15,0 0-62 0,0 0-74 0,0 0-76 0,-6 6-73 0,6-6-18 0,0 0 6 0,-5 4 25 16,5 1 34-16,0-5 39 0,0 0 40 0,-8 0 42 0,8 0 47 0,0 0 50 15,0 0 50-15,0 0 66 0,0 0 72 0</inkml:trace>
  <inkml:trace contextRef="#ctx0" brushRef="#br0" timeOffset="36786.28">16939 12603 84 0,'0'-5'147'0,"-6"0"42"15,6-5 31-15,0 6 32 0,-5-1 27 0,5-4 31 0,-8 2 28 0,8 4 27 16,0-3 23-16,-8-3 20 0,8 3 22 0,-5-3-67 0,5 5-113 0,-7-7-57 16,7 1-25-16,-6 5-12 0,6-4-9 0,-6 3-8 0,6-2-12 0,0 3-11 15,-7-4-11-15,7 3-8 0,0 0-4 0,-8 2-6 0,8-1-1 0,0-1-5 0,0 6-7 16,0-4-6-16,0 4-8 0,0-5-5 0,0 1-8 0,8-1-6 0,-8 5-6 16,7-4-2-16,-7-2-3 0,6 6-1 0,0-6-1 0,1 2 1 0,6-1-1 15,-5 5 2-15,3-5-1 0,1 1 2 0,2-2 3 0,-1 6-1 0,1 0 2 0,5-4 2 16,-7 4 0-16,8 0-1 0,-6 0-3 0,4 4-2 0,-4-4-3 0,-1 6-4 15,0-6-6-15,0 4-3 0,1 1-5 0,-9 0-1 0,2 5-4 0,1-4 1 16,-3 3-2-16,2-5 1 0,-7 5-2 0,7-3 0 0,-7 3-1 0,0 3-2 16,0-3 0-16,0 0 1 0,-7 1 1 0,7-1 0 0,-7 3 3 0,2 2 0 15,-3-4 0-15,8-1-2 0,-12 0-2 0,3 0-5 0,4 3-2 0,0-3-2 16,-3-5-1-16,3 6-4 0,-3 0 1 0,2-6-3 0,-1 2-2 0,1 4-1 0,6-5-3 16,-8-1 0-16,3 2-1 0,-3-3 1 0,8 3 3 0,-5-1 0 0,5-5 4 15,-7 4 4-15,7 2 1 0,0-6 3 0,0 0 1 0,0 6 0 0,0-6 3 0,0 0-2 16,0 0 0-16,0 0-1 0,0 0-2 0,0 0-3 0,0 0-3 15,0 0-3-15,0 0-6 0,0 0-2 0,0 0 2 0,0 0-2 0,0 0 3 0,7 0-1 16,-7 0 1-16,5 0 2 0,3 0 3 0,-3 3 3 0,3-3 4 0,-2 0 8 0,7 6 6 16,-5-6 9-16,5 6 8 0,-3-3 4 0,-1 1 0 0,3 2 0 15,1-1 3-15,1 4-3 0,-9-2 4 0,8 2-2 0,-5-4 2 0,5 5-3 16,-8-1-2-16,4 0-1 0,-4 1-4 0,-5 1-3 0,5-2-2 0,-5 1-1 0,0-6 0 0,8 7-2 16,-16-2 2-16,8 0 0 0,0 3-1 0,0-5 2 0,-5 4-1 15,0-7 2-15,5 8-1 0,-9-3-3 0,4 0-3 0,-2-3-10 0,1 3-13 0,-2 0-12 16,2-3-15-16,-6 4-13 0,5-5-17 0,0 5-15 0,-6-6-19 0,6 5-19 0,-7-4-19 15,9 1-20-15,-8 3-16 0,8-3-21 0,-9-2-20 0,7 2-47 0,-7-1-57 16,9-1-65-16,-3 0-64 0,3-4-18 0,-2 0 6 0,0 5 21 0,2-5 27 16,-2-5 28-16,7 5 34 0,-8 0 33 0,8-4 33 0,-5 0 40 0,5-1 40 0,0-1 61 15,0 2 66-15</inkml:trace>
  <inkml:trace contextRef="#ctx0" brushRef="#br0" timeOffset="37102.92">17278 12480 0 0,'6'-8'4'0,"1"-2"110"16,6 0 65-16,-7 0 47 0,1 5 38 0,0-5 38 0,0 1 35 16,-2 0 32-16,3-3 33 0,-3 3 26 0,3 0 26 0,-2 3 24 0,-6-3 25 0,5 0-76 0,2 2-134 0,-7 4-64 15,8-3-20-15,-8 1-18 0,6 5-11 0,-6-4-14 0,0 4-16 0,0 0-12 16,0 0-8-16,0 0-5 0,0 0-5 0,0 0-2 0,0 4-7 0,0 1-5 16,6-5-13-16,-6 9-8 0,0-2-11 0,0-2-8 0,0 4-3 0,0 1-6 0,7-1-3 15,-7 6-4-15,0-5-5 0,0 4-7 0,0 1-5 0,0 1-6 0,0-2-3 0,0 5-3 16,0-3-2-16,0 2-4 0,0-3-2 0,0 3-3 15,0 3-4-15,0-2-1 0,0 2-1 0,0-2 0 0,0 5 0 0,5-3-3 0,-5-3 2 0,8 1-3 16,-8 2-2-16,8 3 1 0,-8-5-1 0,5 0-2 0,1 1 0 0,1 1-8 0,-2-3-7 16,4 1-21-16,-4 2-25 0,2-8-28 0,-1 8-31 0,0-6-32 0,1-2-34 15,-7-2-38-15,8 4-38 0,-3 0-73 0,-5-7-87 0,7 3-76 0,-7-8-69 16,0 9-17-16,0-9 8 0,0 3 30 0,0 0 38 0,0-6 44 0,-7 4 45 0,7-4 50 16,0 0 49-16,0 0 53 15,0 0 53-15,0-4 71 0,0-2 78 0</inkml:trace>
  <inkml:trace contextRef="#ctx0" brushRef="#br0" timeOffset="37450.58">17768 12829 40 0,'0'0'158'0,"5"0"75"0,0-6 58 0,4 0 46 16,-9 3 42-16,5 3 40 0,-5-6 40 0,7 1 37 16,-7 1 38-16,0-2 34 0,0 2 33 0,6-1-30 0,-6 1-67 0,0 4-84 0,0 0-91 0,0 0-49 15,0 0-23-15,0 0-18 0,0 0-10 0,0 0-17 0,0 0-17 0,0 0-17 0,0 0-18 16,0 0-58-16,0 0-102 0,0 0 0 0,0 0 0 0,0 0 0 0,0 0 0 0,-6 0 0 15,6 0 0-15,0 4 0 0,0-4 0 0,0 0 0 0,0 5 0 16,-7-5 0-16,7 4 0 0,0 2 0 0,0-6 0 0,-5 4 0 0,5 1 0 0,0 1 0 16,0-3 0-16,-9 3 0 0,9 0 0 0,0-3 0 0,0 3 0 0,0 0 0 15,-5-2 0-15,5-1 0 0,0-3 0 0,0 6 0 0,0-6 0 0,0 5 0 16,0-1 0 0,0-4 0-16,5 6 0 0,-5-6 0 0,0 6 0 0,9-6 0 0,-9 3 0 0,5-3 0 0,-5 0 0 0,7 0 0 0,-1 0 0 0,1 0 0 15,-7 0 0-15,7 0 0 0,0-3 0 0,-2 3 0 0,-5 0 0 0,8-6 0 16,-8 0 0-16,5 6 0 0,-5-4 0 0,6 4 0 0,-6-5 0 0,0-1 0 15,0 3 0-15,0-1 0 0,0-2 0 0,0 0 0 0,0 3 0 0,0-3 0 16,0 0 0-16,0 3 0 0,0-8 0 0,0 7-62 0,-6-2-57 0,6 2-18 0,0-1-21 16,-5 1-17-16,5 4-20 0,0-5-23 15,-8-1-32-15,8 6-28 0,-5 0-28 0,5-4-60 0,-7 4-69 0,0 0-65 0,7 0-58 0,0 0-13 0,-7 0 13 16,7 4 27-16,-6-4 33 0,6 0 38 0,0 6 39 0,0-6 49 0,0 5 52 0,0-5 51 31,0 4 54-31,0 1 69 0,6-5 73 0</inkml:trace>
  <inkml:trace contextRef="#ctx0" brushRef="#br0" timeOffset="37925.8">18307 12446 0 0,'0'-4'1'0,"0"-1"101"0,0-1 70 0,-7 2 51 0,7-1 43 0,-6-4 43 16,6 5 46-16,-5-2 38 0,5-4 42 0,-7 5 31 0,7-4 33 0,-9 3 29 16,9 2 27-16,-5-5-67 0,5 4-126 0,0-2-65 0,0 4-35 0,-7-3-25 0,7 6-21 15,0 0-24-15,0-5-29 0,0 5-24 0,0-4-24 0,0 4-16 0,0 0-18 16,0 0-15-16,0 0-14 0,-6 4-15 0,6-4-10 0,-5 5-15 0,5-5-8 16,-8 6-8-16,0 4-4 0,3-5-6 0,-1 4-3 0,-2 1 1 0,3-1 0 15,-3 6 3-15,1 0 1 0,-5-6 2 0,7 10 2 0,-10-3 2 0,10-2-1 16,-3 1 2-16,-3 1 0 0,4 2 0 0,-2-3 0 0,4 3 2 0,-1-2-2 0,-1 3 1 15,2-5 0-15,5 7-1 0,-9-8 0 0,2 8 1 0,7-6-1 0,0 4 0 16,-5-5-1-16,5 7 0 0,0-7 0 0,0 0-2 0,0 2-1 0,5 2-1 16,-5-3-1-16,0 0-4 0,7 0 0 0,2-2-4 0,-9-2 1 0,5 5-4 0,2-1 4 15,-1-6-2-15,8 0 2 0,-7 0 1 0,-2-3 1 0,9 4 2 0,-1-5 4 16,-1-1 4-16,-5 2 4 0,5-2 4 0,1 1 5 0,-5-5 5 16,3 0 3-16,5 0 4 0,-11-5 5 0,8 5 3 0,-8-4 8 0,4-2 3 0,-2 2 4 0,-2-1 3 15,1-1 3-15,1-4 0 0,-7 5-1 0,6-4-1 0,-6 5-1 0,0-5-2 16,0-3-3-16,0 3-3 0,0-1-6 0,0-4-5 0,0 4-7 0,-6-5-7 15,6 6-8-15,-7-6-7 0,1 5-6 0,6-4-6 0,-5 4-11 0,-2-1-6 16,7 2-13-16,-9-1-10 0,4 1-17 0,-2 3-14 0,7 3-20 0,-6-9-22 16,1 12-24-16,5-4-28 0,-8 4-31 0,0 0-44 0,3 0-49 0,-1 0-94 0,-2 0-112 0,3 4-40 15,-3 1-4-15,8 2 14 0,-7-7 24 0,2 3 34 0,-2 3 36 0,7-1 41 16,0-5 43-16,0 4 49 0,0-4 48 0,0 0 58 0,0 0 66 0</inkml:trace>
  <inkml:trace contextRef="#ctx0" brushRef="#br0" timeOffset="38178.81">18489 12467 91 0,'0'-5'173'0,"0"-5"54"0,6 0 46 0,-6 5 43 0,0-5 45 15,-6 5 40-15,6-4 41 0,0-1 33 16,0 4 33-16,-5-3 31 0,5 4 26 0,0 1-64 0,-8-6-120 0,8 5-74 0,0 1-50 0,0 4-30 0,0 0-21 16,0-5-22-16,0 5-24 0,0 0-20 0,0 0-20 0,0-7-17 0,0 7-11 0,0-3-13 15,0 3-11-15,0 0-9 0,8-6-8 0,-8 6-10 0,0-5-7 0,5 5-9 16,1-4-6-16,-6 4-6 0,13-6-7 0,-6 6-4 0,1-5-6 15,4 5-3-15,0-4-1 0,-3 4-3 0,3-4-6 0,-1 4-13 0,10 0-16 0,-8 0-23 16,0 0-24-16,0 0-25 0,-7 4-26 0,7-4-32 0,-5 0-33 0,-3 4-39 16,2-4-42-16,0 5-56 0,-7-5-62 0,0 0-70 15,0 0-64-15,0 10-13 0,-7-5 13 0,7 1 31 0,-7-6 36 0,2 3 41 0,-3 4 42 0,-5-7 45 0,7 0 49 0,-7 5 51 16,6-5 53-16,-7 0 58 0,4 0 65 0</inkml:trace>
  <inkml:trace contextRef="#ctx0" brushRef="#br0" timeOffset="38559.55">18489 12393 0 0,'-5'0'1'0,"-3"4"100"0,3-4 71 0,5 6 51 16,-7-6 41-16,0 0 43 0,7 0 43 0,-7-6 39 0,7 6 38 0,0 0 34 15,0 0 30-15,0 0 24 0,-6-4 25 0,6 4-75 0,0 0-128 0,0 0-71 0,0 0-41 16,0 0-28-16,0 0-23 0,0 0-26 0,0 0-30 0,0 0-27 0,0 0-24 16,0 0-18-16,0 0-9 0,0 4-10 0,0 2-5 0,0 0-5 0,0-2-7 15,0 5-3-15,0 0-6 0,0 2-4 0,0-1-1 0,0 5 1 0,0-2 2 16,0-2 3-16,0 5 0 0,0-2 1 16,0-1 2-16,0-3-2 0,0 4-1 0,0 2-3 0,0-7-1 0,6 6 1 0,-6-6-2 0,0 3-2 0,0-3 1 0,0 1-1 15,7-1-2-15,-7 0 0 0,0-3 1 16,0 3 0-16,0-3-1 0,7 0 2 0,-7-3-1 0,0 1 2 0,0-4 2 0,0 0 1 0,0 0 0 0,0 0 4 0,0 6 2 15,0-6 4-15,0 0 2 0,0 0 3 0,7 0 2 0,-7 0 3 0,0-6 0 16,5 6 3-16,-5-4 1 0,8 4 0 0,-8-3 1 0,5 3 1 0,1-6-2 16,-6 0 0-1,8 3-1-15,-3 3-4 0,2-6-1 0,-7 0-5 0,8 2-1 0,-2-1-3 0,0 5-3 0,1-6-3 0,-7 6-1 0,5-3-2 0,4 3-1 0,-4 0 1 16,2 0-4-16,4 3 1 0,-3-3 0 0,0 6 0 0,2-1 1 0,-2-1 0 16,5 2 0-1,-5 0 2-15,3 3-1 0,-3-3 2 0,5 1 1 0,-1 4-1 0,-5-2 0 0,-2 1 1 0,2 1-1 0,1-1 1 0,-2-1-1 0,1 0 0 0,-7-3 0 16,0 9-1-16,0-11 0 0,0 5-2 0,0 1-2 0,0 1-3 0,-7-2-6 15,1-3-11-15,6 3-12 0,-8 1-16 16,1-7-19-16,2 8-17 0,-2-11-15 0,0 4-19 16,2 2-15-16,-3 0-24 0,-5-6-22 0,7 3-26 0,1-3-24 0,-3 0-38 0,1 0-49 0,1 0-56 0,6 0-55 0,-8 0-30 0,3 0-16 0,0 0 10 15,5-3 19-15,-8 3 28 0,8 0 30 0,0-6 36 16,-8 6 38-16,8-6 40 0,0 2 39 0,0 4 53 0,0-11 55 0,0 8 62 0,0-1 64 0</inkml:trace>
  <inkml:trace contextRef="#ctx0" brushRef="#br0" timeOffset="38765.04">18835 12589 0 0,'13'0'2'0,"-6"0"121"0,5-6 92 15,-5 6 68-15,-2-4 55 0,3-1 47 0,0 1 44 0,-3-1 46 0,1-2 47 16,1 4 41-16,-7-8 38 0,5 7 33 0,-5-2 27 0,9 3-78 0,-9-3-143 0,5 2-99 16,-5-1-79-16,0-1-45 0,0 6-28 0,0 0-25 0,0 0-22 15,0 0-27-15,0 0-30 0,0 0-26 0,0 0-22 0,0 0-15 0,0 0-15 0,0 0-21 16,0 0-24-16,0 0-23 0,0 6-32 0,-5-6-31 0,5 5-32 0,-9-1-42 15,9 5-45-15,-5-3-52 0,-2 3-56 0,7 0-101 0,-6 3-118 0,6-3-42 16,-5 1-8-16,5 4 18 0,-8 2 30 0,8-7 36 0,0 4 44 0,0 2 47 0,0 0 50 16,0 0 56-16,0-5 59 0,0 4 65 0,0 2 68 0</inkml:trace>
  <inkml:trace contextRef="#ctx0" brushRef="#br0" timeOffset="38970.58">18979 12975 0 0,'0'4'21'0,"5"1"127"0,-5 1 83 0,0-6 66 15,0 0 61-15,0 0 57 0,0 0 56 0,0 0 58 0,0-6 58 0,6 6 47 16,-6 0 46-16,0-5 29 0,0 5 22 0,0-4-89 0,8-2-154 0,-8 6-95 15,0-5-66-15,0 1-48 0,0 4-38 0,0-5-231 0,7 1-10 0,-7-2 0 16,0 6 0-16,0-4 0 0,0 4 0 0,0-5 0 0,0-1 0 0,0 6 0 16,0-4 0-16,0-2 0 0,0 1 0 0,0 1 0 0,0-1 0 0,0 1 0 15,0-2 0-15,0 3 0 0,-7-3 0 0,7 0 0 0,0 3 0 0,0-3 0 16,-8 0 0-16,8 2 0 0,0-1 0 0,0-4-36 0,-6 5-183 0,6-2-52 16,0 0-54-16,-5 6-96 0,5-3-111 0,-8-3-75 0,8 6-53 0,-5-6-6 0,-2 3 18 0,7 3 29 15,-9-6 36-15,4 1 44 0,-1 1 48 0,-1 4 56 0,2-6 58 0,-4 2 66 16,4-1 71-16,-8 1 87 0,8 4 95 0</inkml:trace>
  <inkml:trace contextRef="#ctx0" brushRef="#br0" timeOffset="50577.87">19290 12486 27 0,'0'0'110'0,"0"0"46"16,0 0 35-16,-6 0 28 0,6 0 24 0,0 0 25 0,0-6 23 0,0 6 22 0,0-4 24 0,0 4 20 0,0-4 18 15,0 4-38-15,0 0-74 0,0 0-55 0,0-5-47 16,0 5-23-16,0 0-7 0,0 0-9 0,0 0-2 0,0 0-6 0,0-5-5 0,0 5-7 16,0 0-7-16,0 0-9 0,0 0-5 0,0 0-6 15,0 0-5-15,0 0-5 0,0 0-5 0,0 0-9 0,0 0-7 0,0 0-8 0,0 0-8 0,0 0-6 0,0 0-6 0,0 0-6 16,0 0-3-16,0 0-4 0,0 0-3 0,0 0-4 16,0-4-1-16,6 4 4 0,-6 0 4 0,8-6 4 0,-8 6 3 0,5-6 6 0,3 6 0 0,4-4 3 15,-5 4 3-15,5-5 1 16,1-1 1-16,-6 2 1 0,5-1 3 0,4 1-2 0,-5-1-1 0,10 1-4 15,-16 4-6-15,8-6-6 0,0 0-5 0,0 6-3 0,-6 0-5 0,0-4-12 0,-2 4-19 0,3 0-21 0,-1 0-25 0,-2 0-23 0,-5 0-23 0,0 0-25 16,0 0-27-16,0 0-21 0,0 0-22 0,0 4-24 16,0 2-28-16,-5 0-37 0,-2-6-38 0,7 4-28 0,-8 1-21 0,-4-1 10 0,5-4 25 0,-6 5 28 15,0-5 30-15,0 4 35 0,8-4 33 0,-16 0 37 0,10 6 36 0,-5-6 55 0,11 0 55 0,-9 0 50 16,1-6 52 0,6 6 52-16,2-4 59 0,-2 4 49 0,0-5 40 0,2 5 37 0,5-4 35 0,-8-1 33 0,3 1 34 0,5-2 25 0,0 0 23 0,-8 6-15 0,8-4-35 15,-6-1-35-15,6 0-37 0,0 5-28 0,-7-4-23 0,7-2-15 16,-5 6-15-16,5 0-14 15,0-4-17-15,0 4-17 0,0 0-21 0,0 0-19 0,0 0-25 0,0 0-19 0,0 0-19 16,0 0-20-16,0 0-16 0,0 0-16 0,0 0-17 0,0 0-12 16,0 0-12-16,0 0-6 0,0 0-6 0,-9 4 1 0,9 2-1 0,0-2-1 0,9 1 2 0,-9 0 1 15,0 5 0-15,0 0 4 0,0-1 3 0,0 6 3 0,0-6 4 0,0 7 6 0,5-2 2 0,-5-4 2 0,0 4 0 0,0 2 0 16,0-1 2-16,0 3-3 0,0-2 0 0,0-2-4 0,0 0-6 0,0 0-6 16,0 7-7-16,0-8-6 15,-5 2-6-15,5-3-7 0,0 3-7 0,0-2-7 16,0 1-7-16,-9-4-5 0,9 1-6 0,0-1-4 0,0 3-6 0,-5-2 1 0,5-7 1 15,0 7 2-15,-7-7 6 0,7 5 6 0,0-3 5 0,-6-2 9 0,6 1 8 16,0-5 8-16,0 6 10 0,0-6 9 0,0 0 11 0,0 0 10 0,0 0 13 0,0 0 6 16,0 0 8-16,0 0 3 0,0 0 3 0,0 0 2 0,0-6 2 15,0 6 2-15,0-9 1 0,0 3-1 0,0 2 0 0,0-1-4 0,0 1-3 0,0-1-4 16,6-5-5-16,-6 4 0 0,7 1-3 0,-7 1 0 0,5-1 0 0,4 1-4 16,-9-2-2-16,5 2-1 0,8 4-5 0,-5-5 0 0,-3 5-2 0,8-6-2 15,-6 6-2-15,5 0 0 0,3 0 0 0,-10 0-3 0,9 6 0 0,-1-6 1 16,-5 5-2-16,3-1 1 0,1 2 2 0,-3 3 1 0,3-5-1 0,-6 7 2 0,-1-1 0 15,3-1 1-15,0 0-1 0,-3 1-1 0,2 4 0 0,-7-2-2 0,0 3-1 16,7-2-4-16,-14 2-6 0,7 0-4 0,0 0-5 0,-7-2-3 0,2 2-4 16,-3 0-11-16,0 4-14 0,3-8-12 0,-1 4-10 0,-6 0-10 0,3-7-14 0,4 3-9 15,-2-2-13-15,1 0-12 0,1-3-15 0,-3 4-13 0,0-5-12 0,3-1-21 16,-2 1-24-16,0-1-32 0,2 2-37 0,-3-1-53 0,8-5-57 0,-7 4-17 16,7-4 6-16,0 0 15 0,-5 6 23 0,5-6 28 0,-7-6 31 0,7 6 30 0,0-4 28 15,-7-7 38-15,7 7 40 0,0-5 48 0,7 0 58 0</inkml:trace>
  <inkml:trace contextRef="#ctx0" brushRef="#br0" timeOffset="50979.37">19655 12619 0 0,'0'0'6'0,"0"-6"120"0,6 0 73 16,-6 2 55-16,0-1 45 0,0 0 43 0,0-5 41 0,-6 6 39 0,6-1 39 0,0 1 33 16,0-1 37-16,0-2 28 0,0 4 28 0,0-3-82 0,-7 1-147 0,7 5-79 15,0-4-46-15,0-2-27 0,0 6-25 0,0 0-21 0,-5-3-21 0,5 3-22 16,0-6-21-16,-8 6-21 0,8 0-17 0,0 0-18 0,-6 0-11 0,6 0-11 0,-7 0-10 15,1 6-10-15,6-3-4 0,-5-3-4 0,-2 10-5 0,-2-5-3 0,9 4-1 16,-5 3-1-16,-1-3 1 0,-1 5 2 0,7-4 2 0,-6 6-3 16,-1-3-1-16,7 2-6 0,0 0-8 0,-8 0-9 0,8-2-6 0,0 2-7 0,0 0-6 0,0 0-4 15,8 0-3-15,-8 0-1 0,7 0-1 0,-1-2-3 0,-6 2 4 0,7 0 0 16,-1 0 6-16,-1-5 4 0,4 4 12 0,3-4 8 0,-6-4 9 0,1 3 8 16,-1 0 6-16,7-3 7 0,-6-6 3 0,-1 4 3 0,8-4 6 0,-7 0 2 15,-2 0 3-15,2 0 4 0,5-4 9 0,-4-2 4 0,-1 3 8 0,-1-9 6 0,2 3 6 16,-3-1 3-16,0 5 5 0,3-8 2 0,-8 1 0 0,6-3 1 0,-6 6 1 15,7-6-2-15,-7 2-3 0,0-2-5 0,0 0-4 0,-7 0-7 0,7 0-7 16,0-4-6-16,-6 4-6 0,6 0-5 0,-8-4-6 0,8 5-4 0,-5-1-6 0,0-1-5 16,-3 7-3-16,8-6-7 0,-6 6-6 0,6 5-11 0,-7-8-10 15,-1 9-13-15,8-3-13 0,-5 1-16 0,5 1-23 0,-7 4-18 0,0 0-25 0,7 0-20 16,-5 4-22-16,-2-4-37 0,7 5-42 0,-6 1-71 0,-2 4-77 0,8-1-41 16,-6 0-22-16,6 1 5 0,-7 0 20 0,7 0 27 0,0 0 33 0,-5-1 35 0,5 0 40 15,0 2 37-15,0-1 41 0,0-1 50 16,0-3 55-16,0 3 69 0,0-5 73 0</inkml:trace>
  <inkml:trace contextRef="#ctx0" brushRef="#br0" timeOffset="51386.68">19940 12593 75 0,'8'-4'149'16,"0"-6"47"-16,-3 5 37 0,-5-4 37 0,6 2 38 0,-6-2 37 0,0 4 36 16,0 1 34-16,0-5 33 0,0 3 29 0,-6 2 30 0,6-1-59 0,0-1-109 0,-5 3-58 15,-3-4-34-15,8 2-22 0,-8 1-13 0,3-1-18 16,-1 5-18-16,-1-6-21 0,2 2-20 0,-4 4-18 0,4-4-19 0,-2 4-13 0,1 0-16 0,1-5-9 15,-4 5-13-15,2 0-9 0,2 0-10 0,5 0-12 0,-7 5-6 0,1-5-8 0,0 4-5 16,-2-4-5-16,8 4-4 0,-7 2-1 0,2 3-3 0,-4-4 1 0,9 5 0 0,-5 1-1 16,5-7 2-16,-5 11 1 0,5-6-1 0,-8 0 3 0,8 7 1 0,-5-7 1 15,5 6 1-15,0 0 0 0,0 0 0 0,0-2-2 0,0 2-3 16,0 0 1-16,0 0-4 0,0 0-2 0,0 1-6 0,5-2 0 0,-5 0-5 0,8-5-3 16,-8 6-5-16,5-4-1 0,-5 2-2 0,5-3 0 0,4 4-1 0,-4-2 2 0,2-3 3 15,1-3 1-15,-2 1 2 0,0 4 4 0,1-7 6 0,-2 2 3 0,2-6 6 16,2 6 3-16,-4-6 4 0,8 0 7 0,-8 0 6 0,4 0 7 0,-4-6 8 15,2 0 8-15,-1 2 7 0,7-1 9 0,-5-1 8 0,-3 3 5 16,1-7 5-16,2 4 2 0,-3-3 3 0,2 0 1 16,1-2 2-16,-8 7-3 0,5-11-3 0,2 6-6 0,-7-1-4 0,0-1-9 0,0-2-7 0,0 3-8 0,0-4-8 0,-7 2-11 15,7-3-4-15,-5 2-7 0,-3 4-5 0,8-7-9 0,-7 5-12 0,2-2-10 16,-3 4-13-16,2-3-9 16,1 3-14-16,-3 0-12 0,0 3-15 0,8-3-14 0,-5 5-16 0,-1-1-20 0,-1-2-17 0,7 7-23 0,-5 0-25 0,5 0-32 0,-9 0-34 15,4 0-52-15,5 7-61 0,-7-2-42 0,1-1-33 0,1 5-2 0,5-3 18 16,-9-2 22-16,2 6 31 15,7 0 33-15,-5 0 37 0,5-5 37 0,-7-1 42 0,7 5 47 0,0-3 51 0,0-6 60 0,0 5 75 0</inkml:trace>
  <inkml:trace contextRef="#ctx0" brushRef="#br0" timeOffset="51736.54">20169 12598 0 0,'8'-5'1'0,"-3"-5"104"16,3 6 76-16,-8-5 57 0,0 4 54 0,6-5 48 15,-6-1 45-15,0 1 46 0,0 1 44 16,-6 0 38-16,6-7 38 0,0 7 33 0,0-2 32 0,-8 3-71 15,8-2-132-15,0 6-73 0,-5-8-46 0,5 8-35 0,0-1-33 0,-8-5-28 0,8 10-28 16,0-5-25-16,0 5-24 0,0 0-26 0,0 0-20 0,-7-4-16 0,7 4-15 0,0 4-13 16,-6-4-11-16,6 5-8 0,-6-1-10 0,1 2-6 0,-2 3-7 0,7-3-3 15,-8 4-5-15,2 4-2 0,-1-4-1 0,1 4 2 0,1 2-1 0,-2-7 3 16,-2 6 0-16,4 0-1 0,5 0-6 0,-6 4-6 0,-1-5-6 0,7 2-5 16,0 3-5-16,-5-5-2 0,5 2-4 0,0 2-3 0,0-3-1 0,0 1-2 15,5-2 2-15,-5-4 0 0,7 3 3 0,-1-2 3 0,-1 4 4 0,11-6 7 0,-11 1 9 16,1-1 6-16,7 0 6 0,2-3 5 0,-10 0 8 0,7-3 4 0,3 3 9 15,-2 0 8-15,-2-6 9 0,-3 0 10 0,5-6 7 0,0 0 7 0,0 3 8 0,0-3 6 16,0 0 10-16,-6-3 8 0,5 0 11 0,-5 3 8 0,-1-3 5 0,0 0 1 16,2-1 1-16,-1 4-8 0,-7-3-6 0,5-6-7 0,-5 6-9 0,0 0-7 15,0-7-8-15,0 5-11 0,0-2-49 0,-5 4-1 0,-2-7 0 0,-1 2 0 16,2-1 0-16,0-1-29 0,-1 7-44 0,-5-6-15 0,-2 6-14 0,1-7-16 0,-1 7-21 16,2 4-26-16,0-5-29 0,-3 7-40 0,4 3-44 0,-2 0-65 0,-2 0-78 15,3 3-79-15,0 3-79 0,-2 3-19 0,1 0 9 0,1 3 20 0,-2 1 27 16,1-3 34-16,-1 10 40 0,2-5 46 0,-2-2 51 0,1 8 58 0,1 0 61 0,0-8 73 15,-3 8 74-15</inkml:trace>
  <inkml:trace contextRef="#ctx0" brushRef="#br0" timeOffset="55567.12">18645 6889 0 0,'0'-6'19'0,"0"6"43"16,0-3 22-16,0-4 23 0,0 2 24 0,-6 5 32 0,6 0 32 0,0-4 30 15,0-1 29-15,0 5 25 0,-5-6 23 0,5 2-6 0,0-1-26 0,0 5-15 16,0-4-11-16,0 4-4 0,0-5 0 0,-8 1-10 0,8 4-12 0,0-6-21 16,0 6-22-16,0-6-18 0,0 6-15 0,0 0-11 0,0 0-12 0,0 0-12 0,0 0-14 15,0 0-15-15,0 0-12 0,0 0-13 0,0 0-12 0,0 0-10 0,0 0-9 16,0 0-6-16,0 0-7 0,0 0-2 0,0 0-2 0,0 0 3 0,0 0 3 16,0 6 4-16,0 0 4 0,0-2 4 0,0 1 8 0,0 4 3 0,0-5 6 0,0 7 3 15,0-2 3-15,0 7 0 0,0-3 0 0,-7-2-4 0,7 4-5 0,0 0-5 16,0-2-7-16,0 8-7 0,0-6-4 0,-6-2-3 0,6 2-5 0,0 6-2 15,0-8-5-15,0 2-2 0,0-1 0 0,0 2-2 0,0-7-2 0,0 6 1 16,0 0-2-16,0-5 2 0,0 5-4 0,0-6-11 0,0 0-9 0,0 0-17 0,0 3-20 16,0-3-19-16,6-5-19 0,-6 6-19 0,0 0-19 0,0 0-32 0,0-4-40 15,0 3-58-15,0-5-64 0,0 5-53 0,0-3-47 0,0-1-6 0,0-5 12 0,0 10 24 16,0-10 30-16,-6 0 32 0,6 0 32 0,0 0 34 0,0 0 35 0,0 0 43 16,-8-6 46-16,8 2 59 0,0-7 72 0</inkml:trace>
  <inkml:trace contextRef="#ctx0" brushRef="#br0" timeOffset="56105.99">18855 6917 0 0,'0'0'20'0,"0"0"18"15,0 0 13-15,-7-4 13 0,-1 4 12 16,8 0 12-16,-5 0 11 0,5 0 5 0,0-6 4 0,-7 6 5 0,7 0 7 0,0 0 8 0,-7 0 10 0,2 0 8 0,5-5 9 16,0 5 4-16,-8 0 6 0,8 0 5 0,0 0 4 0,-8 0 2 0,8-4 6 0,0 4 3 15,0 0 1-15,-5-4 1 0,5 4 1 0,0 0-4 0,0-5-7 0,0 5-7 16,0-6-12-16,0 6-9 0,-6-3-10 0,6 3-6 0,0-7-9 0,0 7-7 15,0 0-8-15,0-5-8 16,0 5-10-16,6 0-7 0,-6 0-8 0,0-4-9 0,0-1-7 0,0 5-5 0,5 0-7 0,-5-6-4 16,8 6-1-16,-8 0-3 0,8 0 1 0,-8-4 0 0,5 4 3 0,2 0 1 0,0 0 4 0,-2 0 1 0,3-5 1 15,-1 5 1-15,-2 0 0 0,9 0-3 16,-9 0-2-16,11 0-3 0,-11 0-5 0,8 0-3 0,-8 0-5 0,9 0-4 0,-7 0-4 0,-1 5-6 0,8-5-3 0,-7 0-4 16,-2 4-4-16,3-4-3 0,-3 0-5 0,1 6 1 0,-6-6 0 15,8 5-1-15,-1-1-1 0,-7-4 3 0,5 5 0 0,-5 2 0 0,0-7 1 0,6 3 3 16,-6 3 1-16,0-1 2 0,8 3 2 0,-8-3 0 0,0 1 2 15,0 3 2-15,0 1 0 0,0-4-1 0,0 8 3 0,0-4-2 0,0-1-2 0,-8 0 0 0,8 7-1 16,0-1-1-16,-6-6-2 0,6 6-2 0,0 0-3 0,-5 4-2 0,5-5-1 16,-7 2-1-16,7-3-2 0,-8 7-1 0,8-4-1 0,0-1-3 0,0-2 1 0,0 8-2 15,0-7 0-15,0 0-4 0,0 0-5 0,0-2-6 0,0 1-8 0,0 2-12 16,0-6-11 0,0 3-13-16,0-3-12 0,8 0-17 0,-8 1-13 0,0-1-16 0,0 2-17 0,7-7-18 0,-7 7-16 0,0-7-21 0,5 5-23 0,-5-3-36 0,0-2-36 15,6 1-45-15,-6 1-44 16,8-6-18-16,-8 0-6 0,0 3 14 0,0-3 22 0,0 0 26 0,0 0 29 0,5 0 31 0,-5 0 31 0,0-3 36 0,0-3 38 0,0-3 47 15,0 3 48-15</inkml:trace>
  <inkml:trace contextRef="#ctx0" brushRef="#br0" timeOffset="56327.18">18867 7181 97 0,'-7'-5'164'0,"7"1"45"0,-5-2 38 0,5 3 33 0,0-3 34 0,0 2 29 16,-7-1 30-16,7-1 26 0,0 2 25 0,0 4 25 0,0-6 24 0,0 6-68 15,0-5-119-15,0 5-62 0,0 0-26 0,0-4-19 0,0-1-8 0,0 5-14 16,0-6-15-16,0 2-12 0,0 0-14 0,0-1-11 0,7 5-14 0,-7-6-9 16,5 3-14-16,-5 3-12 0,7-7-13 0,0 2-12 0,-2 1-14 0,11-1-8 15,-11 5-9-15,8-6-6 0,-8 2-4 0,9-1-6 0,-1 1-9 0,1 4-17 0,-2-5-20 16,1 5-26-16,1-4-28 0,-2 4-28 0,2-6-30 0,-1 6-45 0,0 0-49 0,0 0-86 16,-7 6-100-16,7-6-36 0,0 0-12 0,-8 4 9 0,9-4 20 0,-7 0 30 15,1 5 39-15,-3-10 41 0,1 5 44 0,2 0 43 0,-8-4 46 0,5-2 55 16,-5 0 61-16</inkml:trace>
  <inkml:trace contextRef="#ctx0" brushRef="#br0" timeOffset="56897.15">19362 6977 86 0,'0'0'147'0,"7"0"35"0,-7-6 23 0,0 1 28 16,0-5 26-16,0 6 26 0,0-5 29 0,0 4 26 0,0-5 29 0,0 4 26 0,0-3 25 15,0 3-61-15,0 1-112 0,0-3-48 0,0-3-17 0,-7 8-2 0,7-9 4 16,0 8-4-16,-7-1-10 0,7-1-10 0,0-3-16 0,-5 5-13 0,5-1-13 0,-8 5-14 15,8-4-13-15,0-2-12 0,-7 0-14 0,7 6-13 0,0 0-15 0,-5-4-14 16,-2 4-11-16,7 0-9 0,-7 0-9 0,2 0-5 0,-3 0-5 0,3 0-4 16,-3 4-6-16,2-4-4 0,-1 6-7 0,2 0-5 0,-4-2-2 0,4 1-2 15,-2-1 1-15,1 1 1 0,1 5 1 0,-4-5 1 0,2 4 1 0,2-2 0 16,-3 2-1-16,3 0 3 0,5-5 2 0,-6 7 1 0,6-2 5 0,-8 1 1 0,8-4 1 16,0 3 0-16,0 0-2 0,-5-3-3 0,5 3 1 0,5-3 2 0,-5 4 1 15,0-5-1-15,0 4 3 0,8-5 1 0,-8 5 4 0,6-3 8 16,-1 3 9-16,3-3 10 0,-3 4 9 0,2-5 11 0,2 4 6 0,-4 1 7 15,8-5 5-15,1 4 6 0,-9-2 5 0,8 2 1 0,0 0 6 0,-5-5-1 0,4 7-2 0,0-2-2 16,3-3-8-16,-10 4-8 0,9-1-6 0,-1 0-6 0,-5-3-2 0,3 3-2 0,-4 0-5 16,-2-2-1-16,4 2-4 0,-4-4 0 0,-5 5-4 0,7-1-1 0,-7-4 1 15,6 5 2-15,-6-4 1 0,0 3 0 0,0-5 2 0,0 1 0 0,-6 5 3 16,6-5-1-16,-7-1-2 0,7 2 1 0,-5 3-3 0,5-3-2 0,-9-6 4 16,4 3-5-16,5 3-3 0,-7 0-2 0,1-6-5 0,1 4-3 0,-3-4-6 0,0 0-4 15,3 0-4-15,-9 0-2 0,9 0 0 0,-3-4-1 0,1 4-2 0,2-6-1 16,-2 0-3-16,0 3 0 0,2 3 1 0,-3-9-1 0,3 3 4 0,-3 0 2 0,2 2 3 15,6-7 4-15,-7 7 5 0,7-5 3 0,-5 0 3 0,5 3 2 0,0-4 5 16,0 0 5-16,0 0 3 0,0-3 5 0,5 1 6 0,-5-2 6 0,7 4 6 16,-1-3 6-16,2-2 4 0,-3 0 9 0,3 0 5 0,-3 0 7 0,2 5 9 15,0-4 5-15,5-1 5 0,-4 2 4 0,-3-3 2 0,2 5 4 16,5-2-2-16,-4 4 2 0,0-3-2 0,-8 3-3 0,5 0-3 0,1-1-7 0,-6 1-9 0,7-2-8 16,-7 7-7-16,0-2-10 0,0 1-8 0,0-5-8 0,0 5-8 0,-7 1-8 15,7 0-9-15,-6-1-13 0,1 5-8 0,5-6-14 0,-8 3-11 0,0-4-12 16,3 7-12-16,-2-5-14 0,0 5-14 0,2 0-16 15,-3 0-17-15,1 0-16 0,2 0-20 0,-9 5-16 0,9-5-21 0,-3 7-19 0,3-4-21 0,-3 8-37 0,2-3-47 16,-1-3-71-16,2 5-78 0,-4 1-20 0,4 4 4 0,-2-6 19 16,1 1 27-16,1 5 31 0,5-5 35 0,-9 4 37 0,2-4 37 0,2-1 43 0,-3 0 42 0,3 3 56 15,5-3 61-15</inkml:trace>
  <inkml:trace contextRef="#ctx0" brushRef="#br0" timeOffset="57230.1">19682 7206 68 0,'-7'-4'143'0,"7"4"47"16,0-5 42-16,-6-2 41 0,6 4 42 0,0 3 40 0,-8-6 37 0,8 6 38 15,0-5 34-15,0 5 34 0,0 0 34 0,-6-4-47 16,6-2-97-16,0 6-54 0,0-3-31 0,0-3-23 0,0 6-18 0,0-4-21 0,0-1-25 0,0-1-22 0,0 6-20 15,0-4-18-15,6-2-17 0,-6 6-18 0,0 0-19 0,0-5-16 0,0 1-17 16,0 4-12-16,0-5-14 16,0 5-7-16,8-6-9 0,-8 6-8 0,0 0-5 0,0 0-5 0,0-4-5 0,0 4-4 0,0 0-6 0,0 0-7 0,0 0-6 0,0 0-13 15,0 0-15-15,0 0-22 0,0 0-19 0,0 0-25 0,0 0-25 0,0 0-27 16,0 0-30 0,0 4-30-16,6-4-33 0,-6 6-51 0,0-6-56 0,0 5-77 0,7-1-80 0,-7 1-30 0,0 1-4 15,0-2 20-15,0 2 32 0,0-1 36 0,-7-1 39 0,7 2 46 0,0-3 44 0,-6-3 46 0,-2 0 50 0,2 0 59 0,-1 0 62 16</inkml:trace>
  <inkml:trace contextRef="#ctx0" brushRef="#br0" timeOffset="57783.99">19940 6943 20 0,'0'-11'98'0,"0"7"44"0,0-2 34 0,0 1 33 0,0 1 30 15,0-7 29-15,0 7 30 0,0 0 32 0,0-1 28 0,-5-1 33 0,5 3 29 16,0-4-28-16,0 2-63 0,0 1-42 0,0-1-38 0,0-1-18 0,0 6-13 16,0-4-10-16,0 4-19 0,0 0-15 0,0 0-20 0,0 0-21 15,0 0-25-15,0 0-19 0,0 0-19 0,0 0-12 0,0 0-11 0,0 0-11 0,0 4-7 0,0 2-9 16,0-1-4-16,0-1-4 0,5 1-2 0,-5 5 2 0,0-4 3 0,0 3 2 16,0 0 6-16,8 6-2 0,-8-5 4 0,0 5-2 0,0 0-4 0,0-6-2 15,8 7-3-15,-8-2-3 0,0-1-5 0,0 8-1 0,0-6-4 0,0-2-4 16,0 2-1-16,5 0-7 0,-5 0-5 0,0 0-10 0,0 0-9 0,6 0-12 15,-6-5-16-15,0 3-18 0,8-2-19 0,-8 4-24 0,0-6-23 0,5 1-27 0,-5 4-25 16,0-4-45-16,7-1-44 0,-7 1-57 0,0-1-60 0,0 2-30 0,8-1-18 0,-8-4 9 16,0 3 21-16,0-9 27 0,0 0 33 0,0 0 36 0,0 0 38 0,0 0 39 15,0 0 40-15,5 0 49 0,-5-9 51 0</inkml:trace>
  <inkml:trace contextRef="#ctx0" brushRef="#br0" timeOffset="58282.3">20274 7108 0 0,'7'0'7'0,"0"0"110"0,-2 0 61 0,-5-4 43 0,7 4 33 16,-1-5 35-16,-6-1 34 0,6 3 33 0,-6-4 34 15,8 7 29-15,-8-5 30 0,0 1 27 0,7-1 23 0,-7 5-71 0,5-6-128 0,-5 2-56 16,0 4-24-16,8-5-13 0,-8 1-8 0,0 4-14 0,0 0-19 0,0 0-16 0,0 0-20 0,0 0-15 16,0 0-17-16,0 0-14 0,0 0-14 0,0 0-15 0,0 0-16 0,0 0-13 15,0 0-12-15,-8 0-9 0,8 0-8 0,-5 0-4 0,5 4-2 0,-7-4-1 16,7 5-3-16,-8-5-3 0,2 4-2 0,0-4-3 0,-1 6-2 0,2-1-2 0,-2-5-5 15,0 4-2-15,0 1-5 0,1-5-3 16,-7 0-4-16,5 7-4 0,3-7-5 0,-2 3-2 0,1-3 1 0,0 0 0 0,-9 0 0 0,10 0 1 0,-1 0 2 0,-2 0 3 16,3 0 2-16,-3-3 4 0,1 3 5 0,7-7 2 0,-6 7 5 0,0-5 4 15,1 1 3-15,5-1 6 0,-7-1 2 0,7 2 2 0,-8-5 2 0,8 4 1 16,-6 1 2-16,6-8 0 0,-7 3 2 0,7 0 1 0,0-1 4 0,0 5 1 16,0-11 1-16,0 7-1 0,0 0 0 0,0-1 1 0,7 1 4 0,-7-2 3 15,6 1 5-15,-6 1 5 0,8-2 3 0,-8 7 2 0,7 0 6 16,-2-7 0-16,1 8 2 0,0-4 4 0,1 7 6 15,1-5 4-15,-3 1 2 0,9 4 3 0,-9-5-2 0,10 5 0 0,-3 0-5 0,-5 0-1 0,6 0-2 0,0 5-2 0,0-5-2 16,-6 4-3-16,5 1-1 0,1 2-4 16,1 2-2-16,-2 0-3 0,-4-5 0 0,3 11-6 0,-3-4-1 0,4-1-3 0,-5 4 0 0,6 0-1 0,-6 0-1 0,-1 2-1 15,1-1 0-15,-1-1-1 0,-6 2-1 0,7-3 0 0,-7 7-2 0,6-4 0 16,-6-2-1-16,0 5 1 0,0-4 0 0,0 4 2 0,0-4-2 0,-6 3 0 16,6-2 1-16,0 3 0 0,-7-5-2 0,7 7 0 0,0-8-1 0,-6 2-1 15,6 0-1-15,-7 0 1 0,7 0-3 0,-6-6-4 0,6 1-4 0,0 5-9 0,-7-9-6 16,7 3-10-16,0-5-13 0,-6 7-12 0,6-8-13 0,-7 3-16 0,7 0-16 15,0-2-22-15,-7 1-24 0,7-1-25 0,-7 2-28 0,7-2-59 0,-5 1-71 0,5-5-72 16,-8 5-71-16,3-1-20 0,5-4 5 0,-6 0 17 0,6 6 26 0,0-6 31 16,-8 0 31-16,3 0 37 0,5 0 41 0,-7-6 44 0,7 6 45 0,0 0 66 0,0 0 69 15</inkml:trace>
  <inkml:trace contextRef="#ctx0" brushRef="#br0" timeOffset="58827.78">20815 7181 0 0,'0'6'13'0,"0"-6"127"0,0 0 69 16,0 0 50-16,7-6 37 0,-7 1 38 0,-7 1 36 0,7-5 32 16,0 3 36-16,0-3 31 0,0 3 28 15,0-4 29-15,0 5 27 0,0 1-89 0,7-1-156 0,-7-1-72 0,0 2-32 0,0 0-17 0,0-1-9 0,0-1-11 0,0 3-18 0,0 3-16 16,0-7-15-16,0 7-14 0,0 0-14 0,0-5-14 0,0 5-12 0,0 0-15 16,-7-4-13-16,7 4-16 0,0 0-12 0,0 0-12 0,-8 0-13 0,8 4-9 15,-6-4-12-15,0 0-8 0,6 5-6 0,-7 2-10 0,2-7-1 0,-3 3-6 16,-5 3-1-16,7-1-2 0,1-5-1 0,-11 4 0 0,11 0-1 0,-2 2-1 15,-4-6-2-15,2 5 0 16,-3-5 2-16,6 0 0 0,-2 4-1 0,3-4 1 0,-10 0 2 0,10 0 2 0,-2-4 1 0,0 4 1 0,2 0 3 0,-3-5 1 0,3-1 3 16,-3 6 4-16,2-4 4 0,1 0 6 0,5-1 8 0,-8-1 5 0,8-4 5 15,-8 5 6-15,8-4 3 0,0 3 2 0,-5-3 4 0,5 5 3 0,0-5 2 0,0-3 2 16,0 3 4-16,5 3 5 0,-5-3 3 0,8 0 7 0,-8 0 2 0,8 2 4 16,-8-2 7-16,5 4 4 0,1-5 5 0,2 6 4 0,-3-1 4 15,8-4 4-15,-6 3 3 16,5 2 3-16,-5-2 5 0,6 1 3 0,1 5 2 0,-2-4 2 0,2 4-1 0,4-6 0 0,-2 6-3 0,-5 0 0 0,2 0-1 0,7 6-3 0,-8-6-4 15,3 4-3 1,-2 1-4-16,-2 1-6 0,-3-2-6 0,5 7-5 0,0-2-5 0,-8 1-4 0,3-1-2 0,-2 0-4 0,1 7 0 0,-1-1-2 0,-6-1-3 0,0 6-3 16,0-2-6-16,0 2-8 0,-6 1-7 0,-1-2-6 0,1 0-8 0,-2 5-7 15,3-3-7-15,-8-2-2 0,0 5-3 0,5-9-3 0,-3 4-2 0,-2 1-1 16,-2-4-2-16,9-4 0 16,-7 4 3-16,8-2 5 0,-11-4 6 0,11 1 8 15,-1-1 8-15,1-7 5 0,-2 7 10 0,7-5 4 0,-9 1 2 0,4-3 3 0,5-3 4 16,0 6 6-16,-7-6 5 0,7 0 5 0,0 0 8 0,0 0 2 0,0 0 3 15,0 0 2-15,0 0 2 0,0 0 0 0,0 0 2 0,0 0 4 0,0 0 6 0,7 0 8 16,-7 0 4-16,5 0 2 0,4 0 1 0,-2-6-2 0,-2 6-5 16,1 0 0-16,7-3-2 0,-5 3-2 0,4 0-2 0,0-6-3 0,3 6-4 0,-2 0-8 15,-2-5-9-15,4 5-18 0,-3 0-22 0,0-4-29 0,2 4-29 0,-7 0-36 16,4 0-37-16,5 0-45 0,-3 0-48 0,-8 0-96 0,9 0-119 0,-9 0-52 0,8 0-19 16,-5 0 0-16,5 0 12 0,-8-6 26 0,2 6 32 0,0 0 41 0,0-3 42 15,-1-3 51-15,1-3 50 0,-7 3 57 0,5-4 62 0</inkml:trace>
  <inkml:trace contextRef="#ctx0" brushRef="#br0" timeOffset="59034.52">21147 7309 0 0,'0'0'1'0,"0"0"111"0,0 0 82 15,0 0 61-15,7 0 50 0,-7-6 47 0,0 3 46 0,0-3 43 0,5-4 45 0,3 5 40 16,-8-1 38-16,0-3 34 0,0 5 33 0,0-2-72 0,0-3-130 0,0 3-84 16,5 2-57-16,-5-1-35 0,0 0-26 0,0-5-24 0,6 6-25 15,-6-1-25-15,0 1-29 0,8-1-25 0,-8-2-18 0,0 4-18 0,0-3-14 0,0 1-15 16,5 5-16-16,-5 0-18 0,0-4-22 0,0 4-22 0,0 0-30 0,0 0-29 15,0 0-35-15,0 0-31 0,0 0-31 0,0 0-34 0,0 4-38 16,0-4-47-16,0 0-56 0,0 0-90 0,0 11-107 0,0-1-33 0,0-5 2 0,-5 4 24 0,5-5 33 0,0 2 43 16,-8-2 47-16,2 1 49 0,1 0 47 0,5-5 52 0,-8 0 53 0,3 0 60 15,-9 0 64-15</inkml:trace>
  <inkml:trace contextRef="#ctx0" brushRef="#br0" timeOffset="59606.83">21356 7138 0 0,'-7'-6'10'0,"-1"1"69"0,3-4 39 0,-2 3 37 15,0 2 35-15,7-5 34 0,-5 3 33 0,-3 3 30 0,1-9 29 0,7 8 30 0,-5-1 26 16,5-1 5-16,-7 2-11 0,0-1-33 0,7 1-51 0,0 4-30 0,-5-5-19 15,5 1-18-15,0 4-21 0,0-6-18 0,0 6-15 0,0 0-11 0,0-6-14 16,0 2-10-16,0 4-12 0,5-5-6 0,-5-1-8 0,0 3-5 0,7-3-8 16,-7 6-3-16,7-4-6 0,-7-1-5 0,5 1-6 0,2-1-3 0,1-2-2 0,-3 4-6 15,2-3-3-15,5 1-5 0,-4 5-4 0,5-4-6 16,0-2-5-16,0 6-3 0,0 0-4 0,-2-4-2 0,5 4-7 0,2 0-3 0,-4 4-3 0,4-4-6 16,-5 6-3-16,0-6-3 0,6 4-2 0,-4 1 0 0,-2 1-2 0,-2-3 0 15,-3 4 0-15,5 2-1 0,-7-4-2 0,1-1 1 0,-2 5-2 0,4-3 0 0,-9-1 2 16,5 5 1-16,-5-4 1 0,0 3 4 15,0 0-3-15,-5-5 3 0,5 7 1 0,-9-2 0 0,4 1-2 0,5 1 0 0,-7-3-2 0,1 3-3 0,-7-2-6 0,5-3-1 16,3 4-10-16,-8-1-4 0,0-3-7 0,5 3-5 0,-4 0-6 0,5-3-2 16,2-3-7-16,-8 9-2 0,5-8 0 0,2 1-1 0,-6-1 3 0,4 2 4 15,2-2 6-15,6 1 5 0,-6-5 6 0,-1 5 9 0,7-1 7 0,-5-4 5 0,5 6 6 16,0-6 5-16,0 0 6 0,0 0 2 0,0 0 2 0,0 0 1 0,0 0-2 16,0 0-1-16,0 0 0 0,0 0-1 15,0 0-1-15,0 0-1 0,0-6 2 0,5 6 1 0,2 0 5 0,-7 0 2 0,6 0 2 0,0 0 6 0,2 0 6 0,4 0 4 16,-6 0 7-16,7 6 3 0,0-6 3 0,1 6 2 0,-1-3-1 0,0 7 2 15,0-1 2 1,8-3-2-16,-10 9-2 0,1-6-4 0,2 0-2 0,-1 7-6 0,-5-7-4 0,5 6-4 0,-8 0-3 0,3-6-3 16,-2 1 0-16,-1 4-2 0,3-2 1 0,-8-3-3 0,7 1 0 0,-7-1-2 0,0 0-2 0,0-3 3 0,0 3-1 15,-7 1 2-15,7-4 1 0,-8-1 0 0,3 4 1 0,-1-5-6 0,-2 2-6 16,3-1-13-16,-2-1-10 0,1 2-15 0,-8-3-15 0,2 3-19 0,3 0-20 16,-3-6-25-16,1 4-28 0,-5-4-31 0,11 0-30 0,-8 5-32 0,0-5-34 0,0 0-52 31,-1 0-64-31,1 0-57 0,0-5-51 0,7 5-10 0,-6 0 13 0,4-4 24 15,2 4 30-15,0-6 37 0,-1 6 39 0,2-6 43 0,-3 6 42 0,8-3 44 0,-8-3 47 16,8 2 57-16,-5-1 74 0</inkml:trace>
  <inkml:trace contextRef="#ctx0" brushRef="#br0" timeOffset="59907.28">21812 7211 99 0,'5'-5'183'0,"-5"-4"58"0,7-1 45 0,-7-1 43 15,7 1 43-15,-7 1 40 0,5 0 41 0,-5-1 38 0,0-1 38 0,0-4 36 16,0 11 36-16,0-5-68 0,0 0-119 0,0-3-81 0,0 8-58 0,0-7-30 16,0 7-16-16,7-5-19 0,-7 4-20 0,0 1-23 0,0-2-19 0,0 6-24 15,0 0-19-15,0 0-23 0,0-6-19 0,0 6-15 0,0 0-14 0,0 0-9 16,0 0-10-16,0 0-7 0,0 0-11 0,0 6-4 0,9 0-6 0,-9-2 0 0,0 5-4 16,0 0 0-16,0 2 2 0,5 5 2 0,-5-2 4 0,0 0 5 0,0 6 3 15,0-5 1-15,0 8 1 0,0-2 2 0,6-3-2 0,-6 6 2 0,0-3-2 16,0 3-6-16,0-5-13 0,0 6-11 0,0-5-14 0,0-1-15 0,0 0-19 0,0 1-21 15,0-5-25-15,0-1-25 0,0 0-28 0,0 1-31 0,0-5-29 0,0 1-36 16,0 2-34-16,0-7-52 0,0 3-59 0,0 0-61 0,0-3-55 0,0 0-10 16,0-2 15-16,0-4 27 0,0 0 36 0,0 0 41 0,0 0 40 0,0 0 45 0,0 0 46 15,0 0 47-15,0 0 48 0,0 0 62 0,7-10 69 0</inkml:trace>
  <inkml:trace contextRef="#ctx0" brushRef="#br0" timeOffset="60128.93">22149 7498 104 0,'0'0'192'0,"0"0"62"0,0 0 54 0,0 0 48 0,7 0 48 0,-7 0 47 16,0-4 46-16,7-1 41 0,-7 1 39 0,0-1 33 0,0-1 33 0,5 2-68 15,-5-2-122-15,0 3-86 0,0-3-62 0,0-4-40 0,8 5-26 0,-8 0-25 16,0 1-26-16,0-2-27 0,0-3-26 0,0 5-22 0,0-2-16 0,0 0-15 16,0 3-19-16,0-3-63 0,0 6 0 0,0-5 0 0,0 5 0 0,0-4 0 15,0 4 0-15,0 0 0 0,0-6 0 0,0 6-71 0,0 0-47 0,0 0-34 0,0 0-37 16,0 0-34-16,0 0-38 0,0 0-37 0,0 0-33 0,0 6-63 0,-8-2-76 15,8 1-65-15,0-5-63 0,0 6-6 0,-5-3 15 0,5 3 33 0,0 0 40 0,0-2 46 16,-7 1 50-16,7-5 52 0,0 0 50 0,0 0 51 0,0 0 53 0,-7 0 64 16,7 0 72-16</inkml:trace>
  <inkml:trace contextRef="#ctx0" brushRef="#br0" timeOffset="60572.05">22658 7260 80 0,'5'-6'145'0,"3"-3"37"0,-1-1 27 0,-1 0 27 16,-6-4 24-16,6 5 24 0,-6-6 24 0,0 4 28 0,0 1 24 0,7 1 25 0,-7 0 26 0,0-7-58 15,0 7-107-15,0-2-49 0,0 3-17 0,0-3-5 0,0 1 2 16,0 5 2-16,0-4-1 0,-7 3-2 0,7-3-3 0,0 5-5 0,0-1-9 0,0 1-6 16,0-2-10-16,0 0-6 0,0 6-14 0,-6-4-9 0,6 4-14 0,0-5-12 15,0 5-14-15,-6 0-15 0,-1 0-13 0,7-6-13 0,-8 6-14 0,3 6-8 16,-1-6-11-16,-2 5-6 0,3-5-5 0,-3 4-7 0,1 2-1 0,-5 4-4 0,0-5 1 15,4 4-1-15,-5 1 3 0,7-1 0 0,-7 3 5 0,5-3 3 0,-4 4 1 0,6-2 1 16,-8 4 2-16,7 0-2 0,-4-2 1 0,3 2 1 0,3 1-3 0,-3-2-1 16,3 0 1-16,-2 0-3 0,0 1 0 0,2 4-1 0,-3-4-2 0,8 6 0 15,-7-6-1-15,7-2 0 0,-5 2 0 16,5 0 0-16,0 0 1 0,0 3-2 0,0-2-1 0,0-1-1 0,5-1 1 0,-5 2-2 0,7-3-3 0,1 2 2 16,-3-6 2-16,2 6 0 0,0-6 0 0,-2 7 1 0,8-7 1 0,-5 2 2 0,3-2 3 15,5 1 6-15,-5-4 3 0,1-2 6 0,4 1 8 0,-5-5 10 0,10 4 12 0,-9-4 13 16,0 0 12-16,3-4 11 0,-2-1 11 0,-2 5 7 0,-3-4 10 0,5-2 2 15,-7-4 5-15,6 5 0 0,-4-5-3 16,-8 5 0-16,8-4-5 0,-3-1-7 0,-5 1-11 0,0-1-10 0,0-1-16 0,0 2-13 0,-5 0-18 0,5-1-17 16,-8-5-18-16,0 5-16 0,3 0-18 0,-2 0-15 0,1 1-11 0,-7-1-17 0,5 1-17 15,3-2-20-15,-9 7-21 0,9-5-25 0,-10 3-22 0,9 2-20 16,-7-1-18-16,8-1-35 0,-3 6-41 0,-5 0-78 0,7 0-88 0,1 0-32 0,-3 0 0 0,0 0 16 16,3 6 27-16,-2-6 33 0,1 5 36 0,1-5 40 0,-4 4 39 0,2-4 41 15,7 0 42-15,-5 6 56 0,-1-6 60 0</inkml:trace>
  <inkml:trace contextRef="#ctx0" brushRef="#br0" timeOffset="60840.74">22918 7108 85 0,'-5'-9'153'0,"-3"3"46"0,8-4 40 0,-5 5 39 0,-3-4 36 0,8 3 32 0,-8 2 30 0,8-5 28 0,-5 4 23 16,5 1 22-16,-6-2 21 0,6 0-67 0,0 6-118 0,0-4-61 0,-8-1-32 0,8 5-23 15,0-6-20-15,0 6-18 0,0-3-18 16,0-3-14-16,8 2-13 0,-8 4-8 0,0-5-5 0,6 5-5 0,-6-4-6 0,5-1-7 16,-5-2-4-16,8 4-8 0,5-3-6 0,-5 1-8 0,-3 1-5 0,9-2-6 0,-2 2-3 0,1 4-8 15,6-5-2-15,-6 1-12 0,8-1-20 0,-7 5-24 16,4 0-31-16,-5 0-33 0,0 0-32 0,0 0-35 0,0 5-40 0,-7-1-60 0,8 1-72 0,-7-1-62 0,-7 2-58 16,5 3-17-16,-5-3 3 0,0 4 18 0,0-5 28 0,-5 4 39 0,-2-5 42 0,0 2 44 15,-6-3 46-15,0-3 47 0,6 6 49 0,-4-6 60 0,-5 5 75 0</inkml:trace>
  <inkml:trace contextRef="#ctx0" brushRef="#br0" timeOffset="61220.86">22923 7099 0 0,'0'5'4'0,"-5"-1"110"0,5-4 65 0,0 0 47 15,0 0 40-15,0 0 41 0,0 0 40 0,0 0 39 0,0 0 40 0,0 0 33 0,0 0 35 16,0-4 29-16,0 4 29 0,0 0-77 0,0 0-139 0,0 0-64 0,0-5-30 16,0 5-21-16,0 0-17 0,0-6-24 0,0 6-26 0,0 0-26 0,0 0-23 0,0 0-23 15,0 0-22-15,0 0-16 0,0 0-14 0,0 0-10 0,0 0-11 0,0 0-8 16,0 6-7-16,0-6-5 0,0 5-6 0,-5-1 0 0,5 0 0 0,0 2 0 15,-8 3 5-15,8-4 2 0,0 5 4 0,0 1 1 0,-5-1 2 0,5-1 0 16,0 0-5-16,0 0-4 0,0-2-3 0,-8 2-1 0,8 0-3 0,0-3 2 16,0 3-4-16,0-4 0 0,0-1-3 0,8 2 1 0,-8 0-2 0,0-3-1 0,0-3 2 15,0 6 3-15,5-6 1 0,-5 4 6 0,0-4 2 0,8 0 4 0,-8 5 3 0,5-5 1 16,-5 0 4-16,5 4 1 0,4-4 3 0,-4 0 0 0,2 0 2 16,-1 6 1-16,1-6 0 0,7 0 0 0,-9 0 0 0,8 5 2 0,-5-5-1 0,5 0 2 15,1 4 2-15,-9 2 2 0,8-6-1 0,0 6 2 0,0-3 3 0,0 3-2 16,0 3 2-16,0-3 1 0,1-2-1 0,-1 5 1 0,-2 2 1 0,2-1-3 15,-6-5 0-15,7 5-3 0,-1-1-2 0,-8 0-2 0,9 0-1 0,-7 3-3 16,-1-3 0-16,-1 1 2 0,2-1 0 0,-7 0 2 0,0 3-1 0,9-3 2 0,-9-5 2 16,0 7 2-16,-9-2 5 0,9-5 0 0,0 2 3 0,-7-1 0 0,2-1 3 15,-1 2-2-15,-1-3 0 0,1 3-1 0,-7-6-3 0,6 6-6 0,1-6-10 0,-8 4-14 16,7-4-18-16,-6 0-19 0,2 0-23 0,3-4-27 0,-4 4-28 0,-2 0-28 16,8-6-31-16,-7 6-32 0,0-6-32 0,8 3-55 0,-11-3-64 15,3 2-74-15,8 4-71 0,-9-5-21 0,9-1 10 0,-2 2 23 0,1-1 32 0,-2 1 37 0,2-1 39 16,-1-1 44-16,2 2 42 0,5-2 46 0,0 3 46 0,0-3 59 0,0 0 66 0</inkml:trace>
  <inkml:trace contextRef="#ctx0" brushRef="#br0" timeOffset="61452.75">23368 7142 0 0,'11'0'19'0,"-4"0"138"15,-7-4 78-15,9-2 62 0,-4 1 55 0,2 1 51 0,-1-7 52 0,-1 3 47 0,-5-3 45 16,9 1 37-16,-2 5 31 0,-2-4 31 0,-5-1 25 0,6 5-102 0,2 1-180 15,-3-5-95-15,-5 3-48 0,8 0-37 0,-3 2-30 0,2-1-30 0,-7-1-33 0,7 3-23 0,-2-3-27 16,-5 2-13-16,0 4-12 0,8 0-8 0,-8 0-8 0,0-5-7 0,0 5-6 16,0 0-16-16,0 0-18 0,0 0-20 0,0 0-24 0,0 0-25 0,0 0-27 15,0 0-25-15,0 0-27 0,0 0-31 16,0 5-32-16,0-1-36 0,0 2-37 0,0 3-58 0,0-4-64 0,0 5-72 0,0-4-66 0,0 3-11 16,-8 4 14-16,8-2 30 0,0-2 40 0,0 1 38 0,0 1 43 0,0-3 45 15,0 7 47-15,0-4 51 0,0-1 52 0,0-1 63 0,0 6 67 0</inkml:trace>
  <inkml:trace contextRef="#ctx0" brushRef="#br0" timeOffset="61649.37">23505 7416 0 0,'5'5'2'16,"-5"-1"113"-16,0-4 79 0,0 0 61 0,8 0 53 0,-8 0 51 0,0 0 48 15,0 6 49-15,0-6 44 0,0 0 42 0,0 0 38 0,0 0 33 0,6 0 32 0,-6-6-74 16,0 6-137-16,0-4-81 0,5-1-52 0,-5 5-39 0,0-4-31 0,0-2-30 16,8 0-32-16,-8 3-27 0,0-3-28 0,0 6-19 0,0-5-19 0,7 1-16 15,-7-2-12-15,0 3-11 0,0 3-13 0,0 0-16 0,0-6-18 0,6 2-22 16,-6 4-18-16,0-5-24 0,0 5-25 0,0 0-29 0,0-6-33 0,0 6-38 0,0 0-37 15,0 0-45-15,0 0-48 0,0 0-109 0,0 0-137 0,-6 0-48 0,6 0-7 16,0-4 17-16,-7 4 29 0,7-6 37 0,-8 6 42 0,8-5 47 0,-5 1 50 0,5-5 55 16,-6 3 55-16,6-3 61 0,-8 0 66 0</inkml:trace>
  <inkml:trace contextRef="#ctx0" brushRef="#br0" timeOffset="61933.87">23837 7025 0 0,'0'0'13'0,"0"0"126"0,0 0 76 0,0-5 53 0,0-1 45 0,0-3 38 0,0 5 33 16,0-5 35-16,0 4 32 0,0-2 30 0,0 4 31 0,0-8 28 0,0 11 30 15,0-4-86-15,0-2-154 0,0 2-77 0,0-5-41 0,0 4-20 16,0-1-17-16,0 2-9 0,0-2-12 0,5 1-12 0,-5 1-11 0,0-2-12 0,0 1-13 0,0 1-8 16,0 0-14-16,0-1-14 0,0-1-13 0,8 3-12 0,-8-4-14 0,0 2-5 15,6 5-11-15,-6-4-5 0,7-1-6 0,-1-1-4 0,-1 2-5 0,2-1-4 16,2 1-1-16,2-1-4 0,1 5-5 0,4-4-3 0,-5 4-6 0,10-6-10 0,-9 6-13 15,7 0-17 1,2 0-21-16,-10 0-23 0,10 6-24 0,-8-6-27 0,8 4-30 0,-10 1-30 16,2-1-25-16,0 1-41 0,-6 5-49 0,-1-5-64 0,8 4-72 0,-14 1-38 0,7 1-21 0,-7-3 11 0,0-3 24 0,0 5 37 0,0 1 38 0,-7-1 42 15,-1-5 47 1,2-1 41-16,-7 1 44 0,0-1 52 0,5 2 54 0,-3-2 64 0,-1-4 75 0</inkml:trace>
  <inkml:trace contextRef="#ctx0" brushRef="#br0" timeOffset="62314.34">23863 7050 95 0,'-7'0'172'0,"1"0"53"0,6 4 41 0,0-4 40 0,-8-4 36 0,8 4 34 0,0 0 31 0,0-5 30 15,0 5 28-15,0 0 26 0,-5 0 23 16,5 0-68-16,0 0-124 0,0 0-76 0,0 0-54 0,0 0-31 0,0 0-23 0,0 0-21 0,0 0-20 0,0 0-13 0,0 0-11 0,0 0-9 31,0 0-10-31,0 0-5 0,0 5-9 0,0-1-5 0,-7 1-4 0,7-1-4 16,0 2-1-16,0-1-3 0,0-1-1 0,0 8 1 0,0-9-1 0,0 3-1 16,0-1-7-16,0-1-3 0,7 0-5 0,-7 2-2 0,0-1-3 0,0-1-1 0,0-4-1 15,0 5-1-15,0 1 1 0,0-6 0 0,0 0 2 0,0 4 0 0,0-4 2 16,0 0 0-16,0 0 2 0,0 0 0 0,0 0 4 0,0 0 1 0,0 0 1 15,0 0-3-15,0 0 2 0,0 6-2 0,0-6-3 0,0 0-4 0,0 0-2 16,5 0-3-16,-5 0 1 0,0 0 1 0,8-6 0 0,-2 6-2 0,1 0 0 0,-1 0-1 16,-1 0 0-16,2-4 0 0,7 4 0 0,-8 0 4 0,6 0 5 0,4 0 3 15,-5 4 6-15,2-4 1 0,0 6 1 0,1-6 3 0,-2 5 1 0,9-1 1 16,-10 2 1-16,5 3 4 0,2-5 0 0,-4 7 1 0,-2-1 0 0,-1-1-1 16,5 0-1-16,-4 1 0 0,-6 4-3 0,8-2-1 0,-7 1-1 0,-2-4 0 15,2 6-2-15,-7-3-1 0,7 0-2 0,-7 0-1 0,0 1-1 0,0-2 3 0,-7-1-1 16,7-1 3-16,-7 0 0 0,2-3 0 0,5 3 0 0,-15-3 0 0,9 3 1 0,0-3-3 15,-6-2 0-15,4-4-4 0,-5 5-5 0,2-5-8 0,4 4-13 0,-7-4-17 16,1 0-19-16,0 0-19 0,0-4-20 0,-1 4-19 0,1 0-18 0,1-5-18 16,-2 5-19-16,1-4-20 0,0-2-21 0,7 6-23 0,-6-6-22 0,3 6-41 15,4-3-50-15,-8 3-63 0,8-6-65 0,-4 6-15 0,9-5 8 0,-7 1 22 0,7 4 26 16,-5-6 32-16,5 3 31 0,0 3 36 0,0-6 37 0,0 2 39 0,0-7 43 0,5 7 56 16,-5-2 64-16</inkml:trace>
  <inkml:trace contextRef="#ctx0" brushRef="#br0" timeOffset="62695.61">24298 7118 0 0,'0'0'2'0,"7"-6"112"0,-1 6 74 0,-6-4 57 0,8 0 53 0,-8-1 48 15,0-1 49-15,0 3 46 0,0-4 44 0,0 2 41 0,0 1 38 0,0 4 33 16,0-5 31-16,0-1-78 0,0 2-138 0,0 4-77 0,0-5-46 0,0 1-37 16,0 4-33-16,0-5-30 0,0 5-26 0,0-4-26 0,0 4-29 0,0-6-19 0,0 6-18 15,0 0-14-15,0 0-14 0,0 0-9 0,0 0-10 0,0-6-10 16,0 6-10-16,-8 0-8 0,8 0-7 0,0 0-5 0,-6 0-2 0,-1 6-5 0,7-6-3 15,-5 6 1-15,-3-2-3 0,2 1 1 0,6 4-1 0,-5-5 0 16,-3 2 2-16,8 3 3 0,-5 3 1 0,-2-9 3 0,7 8 1 0,0-3 1 0,-9 3-2 0,9-2-1 16,0 1-1-16,0-4-1 0,0 3-1 0,0 0 2 0,9 1-2 0,-9 1 3 15,7-1-2-15,-7-5 5 0,5 4-2 0,3 1 4 0,-3-6 1 0,1 6 1 0,2-6 5 16,-3 2 1-16,8 0 3 0,-5-3 3 0,5 3 3 0,-8-2 2 0,9-4 4 16,-1 5-1-16,-6-5 5 0,7 0 0 0,-4-5 2 0,4 1 4 0,1 4 3 0,-4-9 6 15,2 3 5-15,-5 0 3 0,5-3 7 0,-2 0 2 0,-4-1 4 16,1 1-3-16,4-3 1 0,-5 3-1 0,-7 0-1 0,5-6-2 0,2 0-4 0,-7 5-4 15,0-10-7-15,0 7-10 0,0-3-12 0,-7 2-13 0,2-1-11 0,5-4-15 16,-13 4-9-16,7 0-15 0,-2 6-9 0,-4-7-12 0,6 2-10 0,-7 4-11 16,0 1-15-16,5 5-15 0,-3-7-13 0,-4 7-15 0,9 4-10 0,-7-6-16 15,8 6-15-15,-9 0-16 0,7 6-18 0,-6-2-22 0,8 2-25 0,-9 3-40 0,7-4-45 16,-7 5-55-16,8-1-51 16,-1 0-10-16,2 3 14 0,-9-3 22 0,9 1 31 0,-3-1 35 0,3 0 35 0,-2 3 37 0,-2-8 40 15,4 5 44-15,5-4 45 0,-6-1 55 0,6 2 64 0</inkml:trace>
  <inkml:trace contextRef="#ctx0" brushRef="#br0" timeOffset="63233.43">24911 6977 32 0,'0'-6'99'0,"0"1"34"0,0 1 24 0,0-2 24 0,-7 2 25 0,7-1 23 16,0 5 19-16,0-4 18 0,0-1 17 0,0 5 17 0,-6-6 16 0,6 6-44 15,0 0-75-15,0 0-39 0,0 0-14 0,-8-4-7 0,8 4 1 0,0 0-2 16,0-6-5-16,-5 6-2 0,5 0 2 0,0-5 1 0,0 5 1 0,-5-4 1 16,5 4 0-16,0-6-2 0,-8 6-1 0,8-5-5 0,-6 5-3 0,6 0-6 15,-7-4-5-15,7 4-7 16,-8-4-8-16,8 4-6 0,-5-5-7 0,5 5-7 0,-6-6-3 0,6 6-5 0,-8-3 0 0,8 3-6 0,-5 0-2 0,5-7-4 0,-8 7-6 0,8 0-3 16,-5-5-4-16,5 5-4 0,-8 0-3 0,8 0-4 0,-6 0-5 0,6 0-3 15,-5 0-6-15,5 0-4 0,-7 0-6 0,-1 5-3 0,2-5-4 0,6 7-4 16,-6-7-4-16,-1 3-3 0,2 3-3 0,-2-1 0 0,-2-1-1 0,4 0 0 15,5 7 0-15,-6-7 1 0,-1 7 0 0,2-7-2 16,-4 7 3-16,9-2-2 0,-5 1 1 0,-2-6-1 0,1 10 0 0,6-2-1 0,-5-3 2 0,-3 1-1 0,8-1 0 16,0 0 2-16,-8 3-1 0,8-3 1 0,0 0 1 0,0 1 1 0,0-1-1 0,0 3 0 15,0 2 3-15,0-6 0 0,8 3 2 0,-8-2 1 0,8 1 0 0,-8 1 2 16,5 2-2-16,1-3 2 0,1 1 2 0,-2-1 1 0,4 4 2 0,-4-10 3 16,8 6 6-16,-8 0 5 0,11 0 10 0,-11-4 8 0,8-3 5 0,-7 3 11 15,9-2 8-15,-10 1 7 0,9-5 9 0,-1 0 7 0,-8 0 3 0,9 0 4 16,-9-5 4-16,10 5 2 0,-9-4 1 0,7-2-2 0,-8 3-5 0,3-3-4 15,-2-4-7-15,1 5-5 0,-1-4-7 0,1 3-8 0,0-3-8 0,-7 0-7 0,7-1-6 16,-7-1-8-16,0-2-6 0,0 3-12 0,0-1-9 0,0-4-10 0,0 0-4 31,0 7-11-31,0-6-11 0,-7 2-11 0,7-3-8 0,-7 6-12 0,0-4-8 0,1 1-15 16,-1 3-12-16,1 0-16 0,-2-1-15 0,3 5-13 0,0 1-12 0,-3-8-17 16,-5 12-17-16,5-3-14 0,-3 3-17 0,3-6-18 0,-5 6-18 0,8 6-46 15,-9-6-58-15,9 3-62 0,-10-3-58 0,9 7-14 0,-7-2 10 0,8 4 25 0,-11-5 27 16,11 2 32-16,-8-3 37 0,8 3 36 0,-9-1 40 0,7-1 40 0,1 2 44 0,1 0 59 15,-11-2 66-15</inkml:trace>
  <inkml:trace contextRef="#ctx0" brushRef="#br0" timeOffset="64531.63">25145 7181 0 0,'7'-5'31'0,"-7"5"43"0,7 0 25 0,-7-4 20 0,0 4 20 0,0 0 22 0,0 0 25 0,5-6 27 0,-5 6 28 0,0 0 24 15,0-3 24-15,8 3-8 16,-8-6-33-16,0 6-19 0,0-4-17 0,0 4-6 0,0-5-3 0,8-1-1 16,-8 2-1-16,0 4-7 0,0-6-13 0,0 1-12 15,0 1-13-15,0-1-10 0,0-1-5 0,0 2-6 0,0 0-6 0,0-1-7 16,0-1-4-16,0 3-5 0,0-4-5 0,0 7-3 0,0-5-3 0,0 1-4 0,0-1 0 16,-8 5-3-16,8-6-7 0,0 2-4 0,0 4-5 0,0 0-5 0,0-5-4 15,-8 1-7-15,8 4-4 0,0 0-9 0,-5-5-8 0,5 5-9 0,-7 0-10 16,7 0-7-16,-7 0-11 0,7 0-5 0,-5 0-6 0,5 0-7 0,-8 0-5 0,1 0-3 15,2 5-3-15,-4-5-6 0,4 4 2 0,0 1-1 0,-3-1-1 0,3 2 0 16,-3 3 2-16,2-4 0 0,-1 2 2 0,7 2 0 0,-5 0 5 0,5 1-3 16,-9-1 5-16,4 2 0 0,5-1-2 0,0-1 2 0,-7 6-3 0,7-6 0 0,0 0 0 15,7 7 3-15,-7-7 1 0,0 1 3 0,5 0 2 0,-5 0 2 0,9-1 3 16,-4 1 2-16,2-1 2 0,-1-3 9 0,2 3 9 0,-3-3 14 0,8 0 12 16,-8-3 12-16,9-3 11 0,6 0 11 0,-6 0 9 0,7 0 7 0,-10-3 7 15,10-3 7-15,-3 0 5 0,3-3 5 0,-2 3 5 0,1-7 0 0,-1 4-1 16,-6-3-4-16,0 3-7 0,-2-6-7 0,5 6-6 0,-11-7-9 0,2 2-11 0,-1 4-10 15,-6-3-10-15,0-2-18 0,0 0-19 0,-6-4-25 0,-1 5-25 0,2-2-34 16,-11 1-33-16,-3 1-33 0,1 4-30 0,-1-5-46 0,-9 6-60 0,1-1-129 16,-5 5-160-16,9 1-68 0,-12-1-20 0,1-2 10 0,3 7 24 0,4 0 34 15,-5 0 39-15,7 0 44 0,-1 0 47 0,6 0 50 0,1 0 50 0,-1 7 65 0,-1-7 75 16</inkml:trace>
  <inkml:trace contextRef="#ctx0" brushRef="#br0" timeOffset="73865.64">24045 13882 79 0,'0'-9'152'0,"0"0"46"16,0 0 37-16,6-3 36 0,-6 3 35 0,0-1 33 0,-6 1 33 0,6 0 33 16,0-3 35-16,0 3 32 0,0 3 32 0,0-3-54 0,0 0-105 0,0 5-56 15,0-2-33-15,0 0-18 0,0 3-11 0,0-3-12 0,0 6-12 0,0-5-15 16,0 5-18-16,0 0-16 0,6-4-19 0,-6 4-17 0,0 0-19 0,0 0-17 15,0 0-17-15,0 0-14 0,0 0-17 0,0 0-14 0,0 0-13 0,0 0-13 0,0 0-10 16,0 0-10-16,0 0-4 0,0 0-4 0,0 0 1 0,0 9-1 0,-6-3 3 16,6 3-1-16,0 1 4 0,0-1 3 0,0 6 2 0,0 0 6 0,0 4 4 15,-5 1 6-15,5-1 4 0,0 5 7 0,0 0 1 0,0 1 3 0,-8 6-2 0,8-7-1 16,0 6-5-16,-8-2-9 0,8 2-12 0,-5-2-15 0,5 2-16 0,-6-6-15 16,6 6-15-16,-8-2-19 0,8-1-18 0,0 1-23 0,-5-8-22 0,5 3-23 15,0 3-21-15,-8-7-30 0,8-4-38 0,0 4-45 0,0-8-51 0,0 2-45 0,8-4-43 16,-8 3-7-16,0-3 15 0,5-3 23 0,-5 3 31 0,0-5 33 0,8-4 36 15,-8 5 36-15,0-5 35 0,6 0 45 0,-1 0 48 0,-5-5 56 0,8 1 70 0</inkml:trace>
  <inkml:trace contextRef="#ctx0" brushRef="#br0" timeOffset="74292.7">24305 13986 1 0,'6'0'63'0,"2"-6"49"15,-2 2 39-15,-6-1 36 0,7-4 31 0,-2 2 30 0,-5 4 26 0,0-3 27 0,0 1 25 16,9 5 28-16,-9-4 28 0,0-2-15 0,0 2-39 0,0 4-33 0,0-5-30 16,0 5-24-16,0 0-19 0,0 0-15 0,0 0-9 0,0 0-6 0,0-4-7 15,0 4-4-15,0-5-6 0,0 5-11 0,0 0-9 0,0 0-12 0,0 0-11 0,0 0-14 16,0 0-13-16,0 0-13 0,0 0-13 0,0 0-14 0,0 0-16 0,-9 0-11 16,4 0-14-16,5 5-11 0,0-5-11 0,-7 4-8 0,7 1-6 0,-6-1-8 0,6 6-2 15,-8 1-4-15,8-1-3 0,-6-1 2 0,-1 0 0 0,7 6 0 16,-5 0 1-16,5-5 1 0,-8 8 1 0,2-3 1 15,6 1 2-15,0-2-4 0,-5 1 1 0,5 0-3 0,0 0-5 0,0-2-1 0,0-3-1 0,0 4-1 0,0-2-2 0,0-3 1 16,5 1 2-16,-5-1 0 16,0 0 3-16,6-3-1 0,-6 0 2 0,8-2 4 0,-3 1 4 0,-5 1 5 0,13-6 8 0,-5 3 5 0,-2-3 5 15,1 0 9-15,7 0 7 0,-9-3 8 0,8-3 6 0,0 1 10 16,0 1 8-16,0-8 6 0,0 3 8 0,0 0 3 0,1-1 6 0,-1-4 3 0,6-2 2 0,-14 7 4 16,10-6 5-16,-3 0 0 15,-5 0 2-15,-2 0-4 0,11 7-4 0,-16-6-5 0,5-2-7 0,-5 1-4 0,6 1-7 0,-6-2-3 0,0 1-7 0,0-3-4 0,-6 2-5 16,6 2-11-16,-5 4-16 0,-4-3-12 0,2-2-18 0,2 4-13 15,-2 1-14-15,-5 1-16 0,-3 0-17 0,4 3-15 0,-2-3-13 0,0 3-10 0,-1 2-13 0,1-1-12 16,0 5-17-16,5-6-16 0,-2 6-16 0,-4 0-16 0,7 6-18 0,-6-6-38 16,8 5-48-16,-4-1-71 0,4 8-80 0,-2-9-26 0,1 7 2 0,-2-1 14 0,2 2 21 15,-1-2 27-15,7 0 33 0,-5 7 37 0,-3-7 39 0,2 1 41 0,6 1 44 0,-5-1 58 16,5-5 64-16</inkml:trace>
  <inkml:trace contextRef="#ctx0" brushRef="#br0" timeOffset="74529.39">24611 14044 0 0,'14'0'1'0,"-9"-6"112"0,3 6 76 16,-1 0 58-16,-7-4 52 0,5-1 44 0,-5 1 37 0,0-1 40 0,7 5 38 0,-7-4 38 16,0-2 41-16,7 0 34 0,-7 2 35 0,0-1-70 0,5-1-132 15,-5 3-77-15,0-3-49 0,8 2-35 0,-8-1-26 0,0 1-18 0,0-1-17 0,8-2-15 32,-8 7-21-32,0 0-19 0,0-3-22 0,0 3-18 0,0-6-17 0,0 6-12 15,0 0-11-15,0 0-13 0,0 0-9 0,0 0-8 0,0 0-12 0,0 0-14 16,0 0-17-16,0 0-20 0,0 0-20 0,0 0-24 0,0 6-28 0,0-6-28 15,-8 0-26-15,8 3-33 0,0-3-30 0,-8 7-30 0,8-2-30 0,0-1-67 16,0 1-77-16,0-1-69 0,-5 2-60 0,5 3-7 0,0 0 16 0,0-3 28 0,-7 4 42 16,7-1 40-16,0-4 44 0,0 5 44 0,0-5 49 0,0-1 46 0,0-4 49 0,0 12 69 15,0-8 76-15</inkml:trace>
  <inkml:trace contextRef="#ctx0" brushRef="#br0" timeOffset="75193.86">25132 14044 0 0,'0'-10'38'0,"0"1"37"0,0 0 24 15,0 3 26-15,0-4 27 0,0-1 31 0,0 2 33 0,0 0 27 0,0 5 27 0,0-8 22 16,-7 9 20-16,7-3-19 0,0 1-42 0,0-5-21 0,0 6-8 0,0-1-7 16,-5 1-7-16,5 4-12 0,-9-5-17 0,9-2-18 0,0 7-21 0,-5-3-13 15,5-3-11-15,-5 6-7 0,-3-5-3 0,8 5-2 0,-5 0-2 0,5-4-2 16,-8 4-3-16,2-6-2 0,6 6-1 0,-7-5-1 0,2 5 1 0,5 0 0 15,-9-4 1-15,9 4 0 0,-5 0-2 0,5-5 1 0,-7 5-4 0,7 0-1 0,0 0-1 16,-6-4-7-16,6 4-3 0,0 0-6 0,0 0-4 0,-5 0-10 0,5 0-7 16,0 0-8-16,0 0-7 0,0 0-9 0,0 0-5 0,-9-6-6 0,9 6-6 0,0 0-5 15,0 0-6-15,-7 0-3 0,7 6-4 0,-5-6-2 0,5 0-1 0,-8 4-3 16,8-4 0-16,-5 0 2 0,5 5-2 0,-6-1 2 0,-2-4 1 0,8 5 0 16,-5 1 1-16,5-6-1 0,-7 4 1 0,7 1-3 0,-6-5-1 15,6 6-1-15,-8-3-3 0,8 4-1 0,0-2-2 0,-6-1-1 0,6 1-1 16,0-1 1-16,-7 2 0 0,7-2-1 0,0 7 1 0,-5-8 0 0,5 9 5 0,0-3 0 0,-7 1 4 15,7-7 1-15,0 8 4 0,0-1-1 0,-7 0 3 0,7-1 1 0,0 0-1 16,0 2-1-16,0-7 1 0,-7 8 0 0,7-8-2 0,0 1 4 0,0 0-4 0,0-1 0 16,0-4 0-16,0 4 0 0,0-4 2 0,0 0-3 0,0 6 2 0,0-6 1 15,0 0-1-15,0 0 2 0,0 5-2 0,0-5 1 0,0 0 0 0,0 0 1 16,0 4 0-16,0-4 0 0,7 5 3 0,-7 1-2 0,0-2 0 0,0-4 1 0,0 6 0 16,0-1 1-16,0-1 1 0,7 2 0 0,-7-3 1 0,0 7 1 0,0-5-1 15,7 1 1-15,-7 4 0 0,0-1-2 0,5-4-1 0,-5 5-1 0,0-6 1 0,7 6-1 16,-7-6 1-16,6 8-1 0,-6-3 1 0,8-3 1 0,-8 1-2 0,6-1 2 15,-6-1-2-15,7 5 0 0,-7-4 1 0,5-3 1 0,3 8 2 0,-8-7 0 16,6 2 0-16,-1-2 0 0,-5 1 1 0,8-1 1 0,-3-4 2 0,-5 5 3 16,7-5 5-16,2 6 1 0,-9-6 9 0,5 0 5 0,-5 0 6 0,6 0 6 15,-6-6 7-15,7 6 6 0,-2 0 8 0,4-5 3 0,-9 1 4 0,5-1 4 0,2 1 3 16,-1-6 2-16,2 5 0 0,-3-1 1 0,3-3-1 0,-3-1 0 0,0-1-4 0,9 4-1 16,-7-4-5-16,1-5-4 0,-3 7-5 0,2-6-2 0,-7 6-5 15,7-7-2-15,-2 2-2 0,3 1-5 0,-8-8-2 0,8 6-4 0,-8 0-4 16,0-3-4-16,5 2-4 0,-5-3-3 0,-5 5 0 0,5-2-1 0,0 1-1 0,-8 2-4 15,8-1 2-15,0-2-4 0,-8 1-3 0,3 6-2 0,-2 0-2 0,7-1-6 16,-7-1-7-16,2 7-8 0,-3-7-6 0,1 7-10 0,2-1-14 16,5 1-15-16,-9 4-15 0,4-6-15 0,0 6-22 0,-3 0-16 15,-5 0-20-15,13 6-18 0,-13-2-17 0,8 1-17 0,-4-1-21 0,4 1-18 0,-2 5-17 0,1 1-36 0,1-1-42 16,-4-1-73-16,2 6-88 0,7 0-24 0,-5 0 7 0,-3-2 21 0,3 2 29 0,5 0 32 16,0-5 35-16,-6 4 36 0,6 1 41 0,0-6 41 0,0 2 43 0,0-1 54 15,0-2 63-15</inkml:trace>
  <inkml:trace contextRef="#ctx0" brushRef="#br0" timeOffset="75462.38">25438 14205 0 0,'0'0'18'0,"0"0"132"0,7 0 80 0,-7 0 64 0,0-5 53 16,6 5 51-16,-6-4 49 0,0-2 45 15,0 2 44-15,0-1 42 0,0 1 37 0,0-1 31 0,0-2 26 0,0 4-91 16,0-3-161-16,0 1-90 0,0 1-54 0,0-2-38 0,0 3-25 0,0-3-28 0,0 6-23 0,0-4-24 0,0-1-24 0,0 5-17 15,0-6-83-15,0 6-14 0,0 0 0 0,0-4 0 0,0 4 0 0,0-6 0 16,0 6 0-16,0-5 0 0,0 5 0 16,0 0 0-16,0 0 0 0,0 0 0 0,0 0 0 0,0 0 0 0,0 0 0 0,0 0 0 0,0 0-3 0,0 0-135 15,0 0-31-15,0 0-35 0,-6 0-40 0,6 0-35 0,0 0-34 0,0 5-44 16,0-5-52-16,-7 6-84 0,7-6-96 0,0 4-28 16,0 2 9-16,0-1 24 0,0 5 34 0,0-7 44 0,0-3 46 0,0 6 53 0,0-2 53 0,0-4 52 0,0 5 50 15,0-5 59-15,0 0 64 0</inkml:trace>
  <inkml:trace contextRef="#ctx0" brushRef="#br0" timeOffset="75908.84">25836 13995 0 0,'0'-6'1'0,"0"3"105"16,5-7 66-16,-5 5 46 0,0-4 37 0,0-1 36 15,0-1 36-15,0 1 34 0,0 1 34 0,0 5 35 0,0-8 33 0,0 3 33 0,0 4 26 0,0-5-68 16,0 5-126-16,0 1-62 0,0-1-27 0,0 1-18 0,0-2-10 0,0 6-13 0,0-3-18 15,0 3-15-15,-5-6-20 0,5 6-20 0,0 0-17 0,0 0-20 0,0 0-12 0,0 0-15 32,0 0-16-32,-6 0-13 0,6 0-15 0,-8 6-9 0,3-6-10 0,-3 3-5 0,3 3-4 0,-2 3-8 0,0-5-2 0,2 7-7 0,-10-2-4 0,10 0-6 15,-9 3-6-15,9-3 0 0,-11 5-7 0,11-3-3 0,-8 4-1 0,8-2-8 16,-4-4-5-16,4 6-5 0,-2 1-3 0,1-2-2 0,-1-4-1 0,7 4 1 16,-7 2 3-16,0-3 1 0,7-2 3 0,-5 4 3 0,5-5 3 0,-7 5 2 15,7-6 4-15,0 0 6 16,0 0 4-16,0 3 4 0,0-3 3 0,0 1 3 0,7-6 1 0,-7 6 2 0,5-6 5 0,-5 8 2 0,7-8 5 0,0 1 3 15,-7 1 3-15,7-3 4 0,-1 1 4 0,1 2 4 0,7-1 5 0,-9-1 9 16,8-4 16-16,-8 6 13 16,11-6 11-16,-5 0 13 0,2 0 8 0,2 0 11 0,-3-6 6 0,0 6 13 15,1-4 8-15,1-1 8 0,-2-1 7 0,2-1 7 0,-8 1 5 0,6-3-3 16,-3 3-6-16,3-4-5 0,-6 0-6 0,1 6-3 0,-7-6-9 0,6 1-7 16,-6-3-11-16,8 3-8 0,-8 0-9 0,0 0-10 0,0-6-8 0,0 5-10 0,-8-5-13 15,8 0-9-15,-6 1-11 0,-1-6-10 0,7 5-7 0,-6-3-7 0,1 2-11 16,-2 2-7-16,-2-5-9 0,-3 4-6 0,12 4-10 0,-11-3-7 0,2 5-9 0,2-3-11 15,2 3-12-15,-1 4-14 0,-2 1-14 0,8-2-17 0,-5 6-21 0,-3-5-20 16,3 10-20-16,-2-5-27 0,0 6-29 0,2-2-62 0,-3 7-76 0,1-8-54 16,-6 13-44-16,13-7-5 0,-11 1 16 0,3 4 25 0,8 2 31 0,-8-1 36 0,3-6 36 15,-1 6 42-15,-1-5 40 0,7-1 48 0,-5 0 50 0,5 2 65 0,0-7 81 0</inkml:trace>
  <inkml:trace contextRef="#ctx0" brushRef="#br0" timeOffset="76268.9">26149 14165 0 0,'0'7'7'0,"0"-7"118"0,5-7 68 0,-5 7 49 0,7-3 40 0,-7-3 38 0,0 1 39 16,7 1 39-16,-7-2 39 0,0 3 39 0,0-7 39 0,0 5 33 0,0-1 36 16,0 2-77-16,0-2-140 0,0 6-68 0,0 0-31 0,0-5-13 0,-7 1-12 15,7-1-11-15,0 5-14 0,0-6-20 0,0 6-21 0,-7 0-21 0,7 0-21 0,0-4-20 16,0 4-19-16,-5 0-17 0,5 0-18 0,0 0-18 0,0 0-18 0,-8 4-14 15,3-4-13-15,5 0-11 0,-6 6-7 0,6-1-5 0,-8-1-5 0,3 7-2 16,5-7-2-16,-7 2 0 0,-1 3-4 0,8-3 6 0,-6 3 3 0,6-5 3 16,0 7 3-16,-6-8 4 0,6 4 2 0,0-2 2 0,0 4-2 15,0-9 2-15,0 4 1 0,6 2 1 0,-6-2 1 0,0 1 4 0,0 0 3 0,6-5 4 0,-6 4 2 16,8-4 3-16,-8 0-1 0,7 0 6 0,-2 6 3 0,-5-6 2 0,8 0 0 16,-8 0 4-16,6 0-2 0,-1-6 4 0,-5 6-3 0,0 0 3 0,0 0-4 15,8 0-2-15,-8 0-5 0,0 0-9 0,0-4-11 0,5 4-15 0,-5-5-15 0,0 5-23 16,0-5-21-16,0 5-30 0,0-4-33 0,0-2-34 0,0 6-36 0,0-4-40 15,0-1-34-15,0 5-61 0,0-4-67 0,0 4-71 0,0-5-67 0,0 5-14 16,-5-7 9-16,5 7 28 0,0-9 37 0,0 9 41 0,5-5 47 0,-5 1 47 0,0-2 50 16,7 3 49-16,-7-3 51 0,7 2 64 0,0-1 66 0</inkml:trace>
  <inkml:trace contextRef="#ctx0" brushRef="#br0" timeOffset="76569.88">26565 13955 0 0,'0'-3'25'0,"8"-3"143"0,-8-3 78 0,0-1 55 0,5 1 44 0,-5-3 41 16,7 3 40-16,-7 0 37 0,0-2 39 0,0 2 34 0,6-1 33 0,-6 7 26 16,6-3 25-16,-6 0-112 0,0 6-185 0,8-4-93 0,-8 4-47 0,0 0-22 15,0 0-16-15,0 0-17 0,0 0-19 0,0 0-22 0,0 0-20 0,0 0-15 16,0 0-13-16,0 0-9 0,0 4-6 0,0 2-1 0,0 0-5 0,0 3-3 16,0-5-4-16,0 5-1 0,0 2-3 0,-8 4 2 0,8 0-1 0,0-2 4 0,0 2-1 15,-6 1 2-15,6 2 0 0,-6 2-2 0,6 0 1 0,-7-2-2 0,7 9-3 0,-5-9-2 16,-3 6-2-16,8 1 0 0,-8-6-2 0,3 7-1 0,-1-3-1 0,6 3-2 15,-7-4-2-15,7 5-4 0,-5-3-6 0,5 0-8 0,-9-5-10 0,9 5-17 16,0-3-15-16,0 2-21 0,0-3-20 0,0 1-19 0,0-8-24 0,9 7-25 16,-9-4-28-16,0-3-28 0,5 1-27 0,-5 1-48 0,7-5-56 0,-7 1-67 0,0 2-66 15,6-3-24-15,-6-5-1 0,5 1 18 0,-5-3 29 0,8 3 33 0,-8-6 36 16,0 0 42-16,0 0 43 0,0-6 44 0,0 3 44 0,0-8 58 0,0 1 61 16</inkml:trace>
  <inkml:trace contextRef="#ctx0" brushRef="#br0" timeOffset="76806.9">27139 14141 0 0,'7'10'43'0,"-1"-10"158"0,0 5 88 0,-6-5 69 16,0-5 55-16,0 5 47 0,5-10 45 0,-5 1 40 0,0-10 39 0,0-1 34 0,0 10 31 0,0 1 29 0,0 0 24 16,0 2-127-16,7 2-218 0,-7 1-108 0,0-1-54 0,0-1-33 15,0 6-22-15,0-4-19 0,0 4-16 0,8-5-14 0,-8 5-19 0,0-4-12 0,0 4-41 16,0 0-19-16,0 0 0 0,0 0 0 0,0 0 0 0,0 0 0 0,0 0 0 15,0 0 0-15,0 0 0 0,0 0-90 0,0 0-33 0,-8 4-29 0,8-4-28 0,0 5-29 16,0-1-29-16,0 2-34 0,-7-1-35 0,7 4-70 0,0-2-89 0,0 2-71 16,0 0-61-16,-5 1-9 0,5-1 17 0,0 2 32 0,0-1 40 0,0 5 44 15,0-6 43-15,0 0 48 0,-6 0 49 0,6 7 50 0,0-7 55 0,0 1 73 0,0 0 79 0</inkml:trace>
  <inkml:trace contextRef="#ctx0" brushRef="#br0" timeOffset="76980.39">27223 14455 0 0,'-5'0'18'0,"5"0"136"0,0 0 82 0,0 0 59 15,0 0 51 1,0 0 46-16,0-4 45 0,0-2 46 0,5-3 43 0,-5 3 40 0,0 0 35 0,6 2 32 0,-6-1 26 0,0 0-99 0,0 1-173 0,0 0-97 16,0-2-53-16,0 1-33 0,0 5-23 0,7-4-25 0,-7 4-26 0,0-6-26 15,0 6-26-15,0 0-21 0,0 0-17 0,0 0-17 0,0 0-15 0,0 0-19 0,0 0-20 16,-7-6-27-16,7 6-25 0,0 0-33 0,0 0-36 16,0 0-38-16,0 0-44 0,-6 0-55 0,6 0-60 0,-5 6-104 0,5-6-115 0,-8 6-42 0,8-2-5 0,-8 1 16 15,8 1 28-15,-5-2 39 0,5 0 40 0,-6 1 48 0,6-5 52 0,0 5 55 16,0-5 58-16,-7 4 66 0,7-4 70 0</inkml:trace>
  <inkml:trace contextRef="#ctx0" brushRef="#br0" timeOffset="77280.89">27621 14308 0 0,'5'-5'3'15,"2"1"119"-15,-7-2 91 0,6 2 62 0,2-7 44 0,-2 8 40 0,1-9 33 0,-2-3 39 31,9 8 39-31,-7-4 40 0,-1 1 39 0,-1 0 38 0,3-4 31 0,-8 4-71 16,13 1-137-16,-13-3-87 0,6 3-66 0,1 0-26 0,-1 0-5 0,2-1-4 16,-1-1-5-16,-2 7-13 0,-5-7-16 0,6 2-19 0,-6-1-20 0,8 6-13 15,-8-6-72-15,5 6-64 0,-5-3 0 0,0 2 0 0,0 5 0 0,0 0 0 16,0 0 0-16,0 0 0 0,0 0 0 0,0 0 0 0,0 0 0 0,0 0 0 16,0 0 0-16,0 0 0 0,0 0 0 0,0 0 0 0,0 5 0 0,0 6 0 0,0-6 0 15,-5 4 0-15,5 1 0 0,0 4 0 0,0 2 0 0,0-1 0 0,0-2 0 16,-8 8 0-16,8-3 0 0,0 2 0 0,0 0 0 0,0-2 0 0,-6 9 0 15,6-9 0-15,0 1-109 0,0 2-22 0,-5-3-19 0,5 3-22 0,0-2-23 16,0-4-21-16,0 3-27 0,0-3-20 0,0 1-23 0,0-7-27 0,0 6-35 16,5-6-83-16,-5 3-98 0,0 1-34 0,0-4-1 0,0-4 18 0,0 5 31 0,0-5 35 15,6 1 40-15,-6-2 42 0,0-4 44 0,0 0 47 0,0 0 50 0,8-4 55 0,-3-2 63 16</inkml:trace>
  <inkml:trace contextRef="#ctx0" brushRef="#br0" timeOffset="77787.48">28298 13931 0 0,'5'-9'43'0,"11"5"159"0,-11-8 90 16,1 9 61-16,1-3 43 0,-7-3 32 0,5 3 28 0,3 1 27 0,-8 1 30 15,8 4 25-15,-8-5 22 0,5 5 20 0,-5 0 18 0,6-4-135 0,-6 4-217 0,0 0-113 16,0 0-56-16,7 0-22 0,-7 0-4 0,0 0-1 0,0 4 1 0,0-4-6 16,0 5-7-16,-7-1-5 0,7 1-2 0,-6 5-2 0,6-5 0 0,-5 4-2 15,-3 3 3-15,0-3-10 0,3 1-13 0,-2-1-17 0,1 0-18 0,-8 7-18 16,2-7-13-16,-2 0-14 0,1 6-12 0,1-3-11 0,-2-3-13 0,1 0-7 0,-1-5-7 15,4 7-8-15,-4-7-7 0,-1 1-3 0,10 2 3 0,-9-3 8 0,9-4 8 16,-2 5 13-16,-6-5 12 0,6 5 11 0,0-5 12 0,2 0 11 0,5 0 10 16,-8 0 13-16,2 0 9 0,6 0 15 0,-5-5 15 0,5 5 15 0,0-5 14 0,0 1 15 15,0-3 11-15,0 2 12 0,0 1 7 0,0-1 8 16,0-5 7-16,0 5 6 0,5-4 3 0,-5-1 4 0,6 4 3 0,-6-3-1 0,8 0-4 0,-8-1-1 16,5 1-7-16,2-3-5 0,0 9-5 0,0-8-7 0,-1 1-7 0,1 6-7 15,-2-1-6-15,3-4-6 0,-2 2-7 0,7 7-7 0,-6-3-5 0,7-3-9 16,-9 6-2-16,9 0-7 0,-2 0-4 0,1 6-4 0,-6-6-1 0,13 3 0 0,-15 4-1 15,9 2-1-15,-2-4 1 0,2 5 1 0,-1 5 1 0,0-5 1 0,-5 4-1 16,3-1 2-16,-4 2 3 0,-1 1-2 0,2-2 3 0,-8 5-4 0,5-3-5 0,-5 2-4 16,-5 2-4-16,-3 1-1 0,8-2-4 0,-13-4 1 0,7 4 1 0,1 0-2 15,-11-5 0-15,4 7 0 0,6-8-1 0,-8 2-3 0,2 0 4 0,-2 0 1 16,9 0 3-16,-8 0 3 0,-1-5 5 0,7 5-1 0,-6-6 2 0,8 6 0 0,-4-6 0 16,4 6-1-16,0-5 1 0,-3-1-1 0,2 0 0 0,-1-3-2 0,7 3 1 15,-8 3-1-15,8-8 0 0,-5 5-1 0,5-4 0 0,0-1-1 0,0 7 0 16,0-7-1-16,0 2-2 0,0 0-2 0,0-3 0 0,0 3 2 0,5-2 0 15,-5-4 1-15,8 5 2 0,-1-5 2 0,-7 4 1 0,14-4 2 16,-9 0 1-16,9 0 1 0,-2 0 1 0,1-4-8 0,1 4-9 0,4-5-20 16,1 5-23-16,-3-4-37 0,2-5-40 0,3 3-52 0,-3 0-57 0,1-3-102 0,0-1-119 0,1 5-51 0,-6-4-15 15,6-1 3-15,-8-5 12 0,0 5 24 0,2-4 31 0,-7 4 39 0,-1-5 45 0,-1 0 51 16,2 0 55-16,-7-3 61 0,0 2 67 0</inkml:trace>
  <inkml:trace contextRef="#ctx0" brushRef="#br0" timeOffset="78954.97">28753 13858 1 0,'0'0'55'0,"0"-3"41"0,0-3 33 0,0 6 30 0,0-6 34 0,0 2 28 0,0-1 28 0,0-1 24 0,0 2 27 0,0 4 21 0,-6-5 25 15,6 1-21 1,0 4-43-16,0-5-24 0,-7 1-20 0,7 4-12 0,0-6-10 0,0 0-13 0,-6 6-15 0,6-3-7 0,0-3-4 16,0 0-4-16,0 2-4 0,0 4 0 0,0 0-5 0,-7-5-5 0,7 5-5 0,0-4-10 0,7-1-5 0,-7 5-11 15,0-4-10-15,0-2-9 0,0 6-11 0,0-6-8 0,6 6-11 0,-6-3-11 0,0-3-9 31,7 6-8-31,-7-5-8 0,6 1-6 0,-6-2-6 0,8 2-6 0,-3 4-3 16,2-5-7-16,-1 0-2 0,0 1-5 0,2 4-3 0,4-6-2 0,-3 6-6 0,1-4 0 16,3 4-2-16,1-6-2 0,-1 6 0 0,0 0-1 0,0 6 2 0,1-6-4 15,-2 4 0-15,1-4 0 0,1 6 0 0,-2-2 0 0,-4 1 1 0,4 4-1 16,-5-3 3-16,-2 3-2 0,3 0 1 0,-2 3 0 0,-6 1 3 0,7-4 1 16,-7 6 1-16,0 1-1 0,-7-2 3 0,7 1-3 0,-6 4-2 0,-2-4-7 15,3 4-5-15,-2 2-8 0,1-7-5 0,0 5-7 0,-2 2-5 0,-4-2-5 0,4-5-5 16,-3 6-4-16,3-6 2 0,3 1-1 0,-2-6 1 0,-7 7 1 0,8-7 7 15,-1 1 4-15,1-1 8 0,-1-4 6 0,7 1 8 0,-6 4 6 0,-1-5 6 0,7-1 4 16,-6 2 4-16,-2-6 2 0,8 3 0 0,0 3 1 0,0-6-1 0,-5 0-2 16,5 0-3-16,0 0-3 0,0 0-3 0,0 0-1 0,0 0-5 0,0 0-2 15,0 0-2-15,0 0-2 0,0 0-1 0,0 0 2 0,5 4 3 0,-5-4 4 16,8 0 6-16,-8 0 7 0,6 0 8 0,1 5 6 0,-1-5 10 0,1 6 4 16,-1-6 5-16,7 3 5 0,-6-2991 5 0,7 5988 2 0,-1-2996 4 0,-2 1-1 15,2-1 0-15,2 2 0 0,4 3-3 0,-6 0-4 0,0-3-2 0,-2 4-2 0,5 1-3 16,-11-4-1-16,8 8 0 0,-7-3-2 0,1-3 2 0,6 6-1 0,-13-6-1 15,6 0-2-15,2 1 0 0,-8 1 0 0,0-1-2 0,0-1 0 0,0 0 2 0,0 0-2 16,-8 3-1-16,2-3 0 0,6 1-3 0,-13-1-1 0,6 0 1 0,1-3-5 16,-7 3-2-16,8 3-10 0,-11-8-14 0,5 5-13 0,-2-4-17 0,-7-1-17 15,8 2-16-15,-3-1-19 0,2-1-16 0,-6-4-23 0,7 6-22 0,-2-6-25 0,1 0-23 16,0 0-23-16,0 6-24 0,-1-6-29 0,1 0-36 0,8 0-41 0,-9-6-43 16,9 6-32-16,-2 0-27 0,-1 0 2 0,2-6 19 0,6 6 28 15,-6-4 32-15,6-1 36 0,-7-1 36 0,7-3 38 0,0 5 40 0,0-1 46 0,0-5 48 0,7 1 52 16,-7-3 68-16</inkml:trace>
  <inkml:trace contextRef="#ctx0" brushRef="#br0" timeOffset="79319.28">29288 13955 0 0,'12'-9'32'0,"2"4"148"16,-1-5 80-16,0 6 62 0,-7-1 49 0,6 1 43 0,-3-8 36 0,-9 9 37 0,5-3 33 0,2 1 33 16,-1 5 31-16,-6-4 25 0,5-2 24 0,-5 1-119 0,9 5-199 0,-9-4-102 15,7 4-48-15,-7 0-32 0,0 0-23 0,5-5-18 0,-5 5-13 0,0 0-11 16,0 0-15-16,0 5-10 0,0-5-12 0,0 0-5 0,0 0-9 0,0 4 0 0,0-4-4 15,0 11-3-15,0-7-1 0,0 7-2 0,0-8 1 0,0 9-2 0,-5-3 0 0,5 5 1 16,-7-3-2-16,7 4 1 0,-9-2-1 0,9 2 0 0,-5 0 2 0,-1 0-2 16,-1 4 1-16,7-5 0 0,-5 2-2 0,-4-3 0 0,4 2-1 0,5 0-1 15,-7-4-1-15,1 2-1 0,6-3-1 0,-5 1-1 0,5 4-2 0,-8-6 0 16,8-5-1-16,0 6 0 0,0 0-3 0,0-6 1 0,0 8-2 16,0-8 1-16,0 1-1 0,0 1 2 0,0-3 0 0,0 1 1 0,8 2 0 0,-8-1 1 0,5-1 1 15,-5-4 1-15,6 6 2 0,1-6 2 0,-2 6 2 0,4-6 1 0,-4 3 2 16,8-3 0-16,1 0 2 0,-7 0-2 0,6 0 2 0,-2 0-1 0,4-3 2 0,4 3 0 15,-6-6-3-15,0 6 1 0,6-6-2 0,-6 2 0 0,0 4-1 0,6-5-3 16,-4-1-1-16,-4 2-8 0,2 1-8 0,0-3-11 0,1 6-13 0,-7-5-16 16,6 1-18-16,-7-2-20 0,1 0-22 0,-1 2-27 0,-6-1-28 0,5 0-36 15,-5 5-34-15,0-4-65 0,0-2-77 0,0 2-76 0,0-1-78 0,-5 1-21 0,-1-1 6 16,-1-2 22-16,1-2 31 0,-7 4 35 0,6 1 39 0,-7-5 44 0,1 3 45 0,0-3 50 16,2 3 52-16,-10-4 68 0,8 5 72 0</inkml:trace>
  <inkml:trace contextRef="#ctx0" brushRef="#br0" timeOffset="79556.39">29372 14025 31 0,'7'-5'139'0,"-7"-5"72"0,6 4 59 0,-6-3 55 0,5 0 48 16,-5 3 50-16,0-3 49 0,9 0 46 0,-9-1 45 0,7-1 43 15,-7 1 38-15,5 6-27 0,3-5-62 0,-8 4-79 0,5-5-91 0,-5 4-54 0,6 1-40 16,-6 1-31-16,8 4-30 0,-8-6-29 0,7 6-30 0,-2-5-72 16,-5 5-99-16,6 0 0 0,-6 0 0 0,8 0 0 0,-3 5 0 0,3 1 0 0,-3-2 0 15,-5 1 0-15,8 4 0 0,-2 3 0 16,1-3 0-16,-1 5 0 0,-6 0 0 0,7 2 0 0,-1 2 0 0,-6 3 0 15,8 3 0-15,-3 0 0 0,-5 1 0 0,5-1 0 0,-5 1 0 0,0-1 0 0,0 6 0 0,8-6 0 0,-8 1 0 0,0-1 0 16,0 1 0-16,0 3 0 0,0-2 0 0,0-3 0 0,0 7 0 0,0-6 0 16,0 0 0-16,0 1-24 0,6-1-189 0,-6 1-52 0,0-1-57 15,0 2-128-15,7-3-154 0,-7 3-66 0,0-4-21 0,8 5 9 16,-8-9 25-16,0 1 37 0,0 2 38 0,0-12 48 0,5 0 52 0,-5 1 59 0,0-10 64 0,6-4 69 0,2-2 77 0,-8-8 105 16,5 1 106-16</inkml:trace>
  <inkml:trace contextRef="#ctx0" brushRef="#br0" timeOffset="83652.32">21048 11715 1 0,'0'0'55'0,"9"0"38"0,-9-5 30 0,0-2 29 0,0 7 31 0,0-3 28 16,0-3 29-16,0 1 24 0,0 1 28 0,5-2 23 0,-5 3 25 0,0-3-17 16,0 2-39-16,0-1-23 0,0-1-11 0,-5 3-11 0,5-4-9 0,0 2-10 15,0 1-13-15,0-5-11 0,0 3-10 0,0 6-7 0,0-5-5 0,0 1-7 16,0-1-6-16,0 5-8 0,0-4-8 0,0 4-12 15,0-7-11-15,0 7-9 0,0-5-12 0,0 5-8 0,0 0-11 0,0 0-14 0,0 0-12 0,0 0-13 0,0 0-15 16,0 0-13-16,0 0-14 0,0 0-8 0,0 0-12 0,0 0-3 0,0 0-6 0,0 0 1 16,0 5-2-16,0 2 5 0,0-3 5 0,0 1 6 15,5-1 7-15,-5 7 7 0,0-2 4 0,0 0 7 0,0 7 5 0,5-7 5 0,-5 6 2 0,0 0 2 16,0 0-3-16,0-2-1 0,0 2 0 0,0 1-6 0,0-2-3 0,0 1-6 16,8-2-2-16,-8 2-3 0,0 0 1 0,0 0-3 0,0 1-1 0,0-2-7 15,0 0-10-15,0-5-12 0,0 6-15 0,0 0-20 0,5-6-24 0,-5 6-19 16,0-6-21-16,0 7-24 0,0-5-26 0,0-4-38 0,0 8-41 0,0-3-72 0,0-3-80 15,0 0-50-15,0 1-29 0,-5-1 1 0,5 2 17 0,0-7 31 0,0 7 31 16,-8-7 36-16,8-4 37 0,0 0 39 16,0 6 39-16,0-6 50 0,-5 0 53 0,0-6 65 0,5 2 79 0</inkml:trace>
  <inkml:trace contextRef="#ctx0" brushRef="#br0" timeOffset="84095.63">21401 11724 0 0,'6'-5'14'0,"7"-4"125"0,-5 2 70 0,-3 4 44 0,2-8 34 0,-7 7 28 16,6-2 24-16,-6-3 28 0,0 5 26 0,0-7 26 0,0 8 25 0,0-9 25 31,0 8 22-31,0-1-90 0,0 1-157 0,0-2-73 0,0 1-28 0,0 1-10 16,0-1 3-16,0 1-1 0,-6-3 2 0,6 2-4 0,0 5-8 0,0-4-8 16,-7-1-9-16,7 5-7 0,0-4-11 0,-5 4-9 0,5 0-11 0,0 0-10 15,-8 0-17-15,8-6-14 0,0 6-12 0,-8 6-11 0,3-6-11 0,5 0-8 16,-6 0-8-16,-1 4-2 0,7 1-7 0,-6-1-2 0,-2 1 0 0,3 2-1 0,-2 2 2 15,1 0 2-15,0-3 2 0,-1 3 5 0,-1 0 1 0,3 1 3 0,-2 5 2 0,0-6 2 16,2 6 0-16,-3-6 1 0,8 7 1 0,-7-7 0 0,2 6 0 0,-2 1 1 16,0-7-2-16,7 6-1 0,-5-1-2 0,5-4-3 0,-8 5-1 0,8 0-3 15,-8-2-2-15,8-1-3 0,0 2-5 0,0-4-3 0,-5 3-4 0,5-2-2 16,0 4-4-16,5-6 0 0,-5 5-1 0,0-4-2 0,0 0-1 0,8 0 2 0,-8 1 2 16,8-4 2-16,-3 4 4 0,2-7 3 0,0 8 5 0,-2-3 7 15,2-3 4-15,1 3 7 0,-3-5 3 0,9 1 7 0,-9-5 2 0,10 4 9 0,-9-4 10 16,7 5 8-16,0-5 10 0,0-5 10 0,-7 5 9 0,7-4 11 0,0-1 8 0,0 5 10 15,1-4 7-15,-7-5 3 0,4 3 6 0,-3 0 3 0,5 3 3 16,-8-9 0-16,2 8-1 0,0-1-5 0,-7-1-4 0,5-1-9 0,-5 1-2 0,8 1-13 16,-8 1-10-16,0-8-12 0,-8 8-11 0,8-6-8 0,0 6-8 0,-5-2-13 15,-2-3-17-15,7 5-11 0,-7-1-11 0,-6-1-15 0,8 2-21 0,-3-7-17 16,-3 11-16-16,4-4-11 0,-7-1-11 0,1 1-12 0,8-2-16 0,-11 6-15 0,11 0-22 16,-8 0-19-16,-1 0-18 0,9 6-47 0,-8-2-59 0,7 1-65 0,-1-1-67 0,-6 1-16 15,6 1 5-15,0-2 16 0,2 7 23 0,-10-7 29 0,10 5 32 0,-2-3 35 16,0-2 38-16,2 6 44 0,-3-6 45 0,8 2 58 0,-8 0 65 0</inkml:trace>
  <inkml:trace contextRef="#ctx0" brushRef="#br0" timeOffset="84537.46">21702 11728 89 0,'5'-9'159'0,"-5"5"48"15,0-1 41-15,0-2 42 0,0-2 39 0,5 4 34 0,-5 1 36 0,0-5 33 16,-5 3 27-16,5 2 29 0,0-1 28 0,0-1-65 0,0 3-117 0,0 3-62 0,0 0-33 16,0 0-26-16,0 0-19 0,0 0-21 0,0-7-22 0,0 7-20 0,0 0-18 15,0 0-16-15,0 0-13 0,0 0-14 0,-5 0-13 0,5 7-15 0,-9-7-12 0,9 0-13 16,-5 3-8-16,5 3-9 0,-7-6-8 0,7 5-3 0,-8-1-6 0,3 5-2 16,-1-3-4-16,-2 3-1 0,3-3 1 0,-2 4 0 0,7-1 2 0,-6 0 1 15,-2 2 3-15,2-2-1 0,-1 7 2 0,2-7-1 0,5 1-1 0,-9 4-2 16,4 2-3-16,5-7-5 0,-7 6-4 0,7-2-5 0,0-1-5 0,-6 2-8 15,6-4-7-15,0 3-4 0,0 2-2 0,0-4-1 0,6 2 0 0,-6-3-1 16,0 0 0-16,7 6 2 0,-7-7 4 0,5 1 4 16,4-1 8-16,-4 0 6 0,2-3 10 0,-1 3 7 0,2-3 9 0,-2 0 9 15,1-3 8-15,-2 3 11 0,3-6 11 0,3 4 10 0,-3-4 13 0,-1 0 14 0,7-4 10 0,-9 4 12 0,8-6 10 16,-8 3 9-16,3-3 11 0,5-3 7 0,-7 3 4 0,2-4 2 0,-3-1 1 0,3 8-4 16,-8-7-5-16,5 1-8 0,2-3-11 0,-7 3-9 0,0 0-12 0,0-6-11 15,0 6-11-15,0-1-11 0,0-5-11 0,0 6-11 0,0-6-8 0,-7 6-7 16,7-7-10-16,-5 7-9 0,5-1-11 0,-8-1-12 0,3-4-10 0,5 6-14 15,-8 0-12-15,2 3-14 0,-1-3-17 0,7 5-17 0,-6-1-19 0,-2-2-20 16,8 7-22-16,-5-4-28 0,5 4-25 0,-8 0-42 0,3 4-45 0,5-4-80 0,-5 0-91 0,-4 7-32 16,9-2 1-16,-5-1 18 0,-2 1 26 0,7-1 32 0,-8 2 35 0,3-1 39 15,5-1 40-15,-6 1 44 0,6-1 46 0,-8 2 58 0,8-6 62 0</inkml:trace>
  <inkml:trace contextRef="#ctx0" brushRef="#br0" timeOffset="84790.32">21986 11886 0 0,'8'4'4'0,"-8"-4"117"0,0 0 73 0,5 0 56 0,-5-4 51 16,0 4 46-16,0 0 42 0,0-6 42 0,-5 2 40 0,5-1 34 0,0 5 33 15,0-6 29-15,0 6 31 0,0-3-83 0,0 3-140 0,0 0-79 0,0 0-47 16,0-7-34-16,0 7-29 0,0-5-24 0,0 5-26 16,-8 0-21-16,8 0-20 0,0 0-14 0,0 0-16 0,0-4-9 15,0 4-13-15,-5 0-10 0,5 0-9 0,0-5-6 0,0 5-8 0,-8 0-5 0,8 0-5 0,0 0-5 0,0 0-3 0,0 0-7 16,-6 0-7-16,6 0-11 0,0 0-12 0,0 0-17 0,-5 0-19 0,5 0-18 15,0 0-22-15,0 5-24 0,0-5-25 0,0 0-27 0,0 0-28 0,0 0-36 16,-7 4-37-16,7 1-58 0,0-5-65 0,0 0-52 0,0 0-44 0,0 7-3 0,0-7 18 0,0 3 29 16,0-3 32-16,7 6 41 0,-7-6 39 0,0 0 43 0,0 0 44 15,0 0 49-15,0 0 51 0,0-6 60 0,5 6 75 0</inkml:trace>
  <inkml:trace contextRef="#ctx0" brushRef="#br0" timeOffset="85202.16">22260 11666 61 0,'0'-5'136'0,"-5"-1"47"0,5 6 40 0,-8-3 40 0,8-4 38 0,-6-2 39 16,6 4 37-16,0 1 32 0,-7-2 34 0,7 1 28 0,0 1 29 0,0 4-48 15,0-5-97-15,0 5-52 0,0-4-35 0,0 4-22 0,0 0-22 0,0 0-22 0,0-7-25 32,0 7-24-32,0 0-26 0,0 0-19 0,0 0-21 0,0 0-14 0,0 0-14 15,0 0-10-15,0 0-8 0,0 0-9 0,0 7-8 0,0-3-4 0,7 1-4 16,-7-1 0-16,0 7 1 0,6-7 2 0,-6 5 2 0,0 3 2 0,8-3 0 0,-8 0 4 15,0 0-4-15,0 6 1 0,0-6-5 0,0 7-2 0,5-1-3 0,-5-1-3 16,0 2 1-16,0-3-6 0,0 2-2 0,0 0-7 0,0 0-4 0,0 4-12 16,0-5-10-16,0 2-16 0,0-1-16 0,0-2-23 0,7 2-25 0,-7 0-25 0,0 0-23 15,0-1-27-15,0-4-29 0,0 5-48 0,6-2-54 0,-6-2-63 0,0-1-69 16,0 5-40-16,0-6-25 0,5 1 7 0,-5-1 20 0,0-4 32 0,0 5 37 0,9-4 37 16,-9-1 40-16,0-5 42 0,0 0 43 0,0 0 55 0,0 0 57 0,7 0 63 15,-2-5 73-15</inkml:trace>
  <inkml:trace contextRef="#ctx0" brushRef="#br0" timeOffset="85818.8">22568 11666 0 0,'5'-5'9'0,"-5"5"122"0,6-6 68 0,-6 3 46 0,7-4 35 0,-7-2 34 0,0 4 32 16,0 1 32-16,6-7 32 0,-6 7 28 0,0-5 28 0,0 2 25 0,8 2 26 15,-8 1-87-15,0 4-145 0,0 0-71 0,0 0-33 0,0 0-13 0,0 0-7 16,0 0-15-16,0 0-16 0,0 0-16 0,0 0-21 0,0 0-14 0,0 0-15 0,-8 0-13 15,2 0-10-15,6 4-13 0,-7 1-12 0,1-5-13 0,6 7-15 0,-5-3-8 16,-3 1-11-16,0-1-7 0,3 7-4 0,-2-7-3 0,1 1-1 16,-8-1-1-16,7 8-1 0,2-9-2 0,-1 3 0 0,-2-1 0 0,8-1 0 0,-5-4 3 15,-3 6 6-15,8-6 7 0,-5 3 6 0,5-3 8 0,0 0 5 0,-7 0 5 0,7 0 4 16,0 0 2-16,-7 0 5 0,7-3 2 0,0 3 0 0,-5-6 0 0,5 2 0 16,0-1 0-16,0-1-1 0,0 6-1 0,-8-3 0 0,8-4-1 15,0-2 2-15,0 4-1 0,0 1 1 0,0-2-1 0,0 1 2 0,0-4 0 16,0 5 4-16,0-3 1 0,8-2 0 0,-8 4-1 0,5-5-1 0,-5 5 0 0,7-4 3 0,-7 5-1 15,7-2 3-15,-2 0 1 0,3 3 1 0,-8-3 3 0,5 2 3 0,3 4 1 16,3 0 0-16,-4-5 3 0,2 5 1 0,2 5 1 0,1-5 3 0,-4 4-3 0,5 2-2 16,0-6-1-16,1 9-5 0,-2-3 0 0,0 3-1 0,3-5-3 0,-2 7-1 15,-7-2-3-15,7 7-3 0,-6-7 0 0,-1 6 0 0,0-2 0 0,1 2 3 16,-7 0-2-16,0 0 3 0,0 3-5 0,0-2-8 0,-7 4-5 0,7 0-7 0,-12-2-3 16,5 2 0-16,-1-4-2 0,-3 2 3 0,-2-3-1 0,-2 1 1 0,9-2-2 15,-7-4-2-15,0 3-1 0,0-2-1 0,7-1 4 0,1-5 7 0,-3 4 3 16,-5-5 7-16,13 2 2 0,-7-2 2 0,1 1 4 0,6 0 3 0,-5-1 3 15,5-4 6-15,0 6 6 0,0-6 5 0,-9 0 6 0,9 0 7 0,0 0 3 16,0 0 6-16,0 6 1 0,0-6 6 0,0 0 0 0,0 0 2 0,0 0-6 0,0 0-2 16,0 0-7-16,0 0-4 0,0 0-4 0,0 0-1 0,9 0-2 0,-9 0 1 0,0 0 0 15,5 4 0-15,-5-4 1 0,6 0 1 0,1 0 3 0,-2 5 3 0,3-5 0 16,5 0 1-16,0 6 1 0,1-6 0 0,-2 0-3 0,0 4-3 16,3-4-5-16,4 0-5 0,-6 3-5 0,6-3-3 0,-7 0-7 0,9 6-3 0,-10-6-5 15,10 0-2-15,-8 5-1 0,1-5-2 0,-2 0-1 0,-5 4 1 0,5-4-1 16,-4 0-1-16,-1 0 0 0,-2 0-3 0,-5 0-5 0,0 0-4 0,7 0-9 0,-7 0-11 15,0 0-16-15,0 0-15 0,0 0-19 0,0 0-19 0,0 0-21 0,0-4-20 16,-7-1-21-16,7 5-24 0,0-6-20 0,-5 3-17 0,-2 3-15 0,7-4-9 16,-8-2-18-16,8 6-24 0,-5 0-44 0,-2-5-48 0,0 5-40 0,7 0-33 15,-5 0 2-15,-2-4 19 0,-2 4 28 0,4 0 32 0,-1 0 33 0,-1 0 32 16,2 0 32-16,-11 0 34 0,11 4 40 0,-1-4 46 0,1 0 57 0,-3 0 74 0</inkml:trace>
  <inkml:trace contextRef="#ctx0" brushRef="#br0" timeOffset="86671.45">22983 11801 53 0,'0'0'130'0,"6"-4"44"0,-6 4 35 16,0 0 33-16,0 0 29 0,0-5 31 16,0 5 34-16,0-4 31 0,0 4 31 0,0-5 29 0,0 5 29 0,0-6-43 0,0 6-88 0,0-4-47 0,0 4-29 0,0 0-14 0,0 0-4 15,0 0-8-15,0 0-6 0,0 0-12 0,0 0-15 0,0 0-15 0,8-5-14 16,-8 5-13-16,0 0-13 0,0 0-14 0,0 0-17 0,0 0-14 0,0 0-16 0,0 0-17 31,0 0-12-31,0 0-11 0,0 0-11 0,0 0-11 0,0 0-7 0,0 0-5 16,0 0-3-16,0 0-1 0,0 0-4 0,-8 5 2 0,8-1-1 0,0-4 0 15,0 6 1-15,0-1 1 0,0-1 0 0,0 1 2 0,0-1 1 0,0 2 3 16,0 0 2-16,0-3 0 0,0 8 2 0,0-7-3 0,0 2 0 0,0 3-1 16,8-5 1-16,-8 1-2 0,0 2-2 0,0-4 2 0,6 3 2 0,-6-1 0 15,7-1 2-15,-7 2 4 0,5-2 4 0,-5-4 4 0,0 5 8 0,9-5 7 0,-9 0 7 16,0 4 8-16,0-4 7 0,5 0 11 0,-5 0 6 0,0 0 5 0,0 0 4 16,0 0 0-16,0-4 1 0,5 4-4 0,-5 0-4 0,0-5-4 0,0 1-10 15,0 4-6-15,0-6-10 0,0 2-13 0,0-1-9 0,0-1-17 0,0 3-18 0,0-4-12 16,0 2-16-16,0 1-13 0,0-5-8 0,-5 3-12 0,5 2-11 15,0-1-11-15,0-1-14 0,0 3-14 0,0-3-16 0,0 0-16 0,0 6-17 0,0 0-18 16,0-4-14-16,0 4-17 0,0-5-15 0,-5 1-30 0,5 4-33 0,0 0-59 16,0-5-70-16,0 5-48 0,-9 0-36 0,9 0 0 0,0-6 20 0,-5 6 27 0,5 0 35 15,0 0 37-15,0 0 39 0,-7-4 42 0,7 4 41 0,-6 0 50 0,6 0 53 0,0-5 65 16,0 5 80-16</inkml:trace>
  <inkml:trace contextRef="#ctx0" brushRef="#br0" timeOffset="87082.26">23303 11621 97 0,'5'-9'179'0,"3"4"53"0,-1-6 42 0,-7 2 38 0,5 0 41 0,2-2 35 0,-7 2 36 16,0-1 35-16,7 1 33 0,-7 3 29 0,0-3 27 0,0-1-68 0,0 5-119 16,0 1-76-16,5-1-53 0,-5-2-25 0,0 4-13 0,0-3-16 0,0 6-19 0,0-3-22 15,0 3-18-15,0 0-21 0,0 0-17 0,0 0-15 0,0 0-15 0,0 0-11 16,0 0-12-16,0 0-9 0,0 0-9 0,0 3-8 0,0 3-7 0,-5-3-5 15,5 4-1-15,0 2 0 0,-7 0-1 0,7 2 4 0,-7 2-1 0,2-1 1 16,-2 1-4-16,-1 2-7 0,3-1-6 0,-3 2-10 0,2-1-11 16,1-2-9-16,-10 2-11 0,9 0-7 0,0-6-6 0,-1 6-6 0,2 1-3 0,-11-7-4 15,16 0 0-15,-5 6 2 0,-1-6 4 0,-1 3 5 0,7-3 9 0,-6 1 7 0,6-5 10 16,-8-1 7-16,8 5 9 0,0-3 5 0,-5 0 7 0,5-3 3 0,0-3 5 16,0 6 0-16,0-6 1 0,0 5-1 0,0-5 1 0,5 0 3 0,-5 0 3 15,0 4 2-15,0-4 3 0,0 0 5 0,8 6 8 0,-8-6 7 0,0 0 10 0,6 0 8 16,-6 0 10-16,7 4 9 0,-1-4 10 0,-1 0 9 0,2 0 8 0,2 0 6 15,3-4 2-15,0 4 5 0,-5 0 1 0,12 0-3 0,-6-6-3 0,2 6-6 16,4-4-9-16,-6 4-6 0,6-5-9 0,2 5-8 0,-9-6-9 0,8 6-9 16,-8-3-5-16,7-3-9 0,-6 6-5 0,6-6-14 0,-4 6-17 0,-10-4-18 0,9-1-21 15,-1 1-24-15,-6 4-25 0,-1-5-24 0,0 5-30 0,-6-6-27 0,7 2-30 0,-7-1-70 16,0 5-89-16,0 0-71 0,0-9-62 0,0 2-16 0,0 3 12 0,-7-1 25 16,1-4 34-16,0 3 35 0,-1 2 38 0,-1-5 42 0,3 4 43 0,-1-2 45 0,-2-2 47 15,-4 4 70-15,4 1 80 0</inkml:trace>
  <inkml:trace contextRef="#ctx0" brushRef="#br0" timeOffset="87318.27">23368 11596 0 0,'0'-5'5'0,"0"1"115"16,0-5 72-16,0 3 52 0,0-3 43 0,0 0 42 0,0-3 39 15,0 3 42-15,0 0 41 0,0-1 39 0,0 5 38 0,0-4 34 0,0-1 30 0,6 4-80 16,-6 3-142-16,0-3-76 0,5 0-42 16,-5 2-29-16,0 4-18 0,0 0-23 0,7-5-23 0,-7 5-24 0,0 0-26 0,0 5-19 0,9-5-19 0,-9 4-14 15,5 2-8-15,2-6-9 0,-7 9-5 0,6-3-6 16,-6 4-4-16,5-1-3 0,-5 6-1 0,9 0 0 0,-9-6-1 0,7 6-1 15,-2 0 2-15,-5-2-6 0,0 8 0 0,6-6-3 0,-6-2-6 0,0 8 0 0,0-6-2 0,0 3-5 0,8-2-8 16,-8 2-10-16,0-3-12 0,0 6-18 0,0-8-21 16,0 7-22-16,0-4-18 0,0-2-19 0,0 5-22 0,0-3-26 0,0-2-29 0,0 0-31 0,-8 0-31 0,8-4-43 15,0 5-49-15,0 0-45 0,8-6-41 0,-8 0-33 0,0 7-27 0,0-5 5 16,0-4 21-16,5 4 29 0,-5-7 35 0,0 8 38 0,8-9 43 0,-3 3 43 16,-5 0 45-16,7-6 53 0,-7 3 54 0,7-3 53 0,-2 0 67 0</inkml:trace>
  <inkml:trace contextRef="#ctx0" brushRef="#br0" timeOffset="87555.67">23634 11591 0 0,'0'-9'7'0,"0"5"121"0,0-7 76 0,0 7 51 16,0-5 41-16,0 3 36 0,0 0 35 0,0 3 33 16,0-3 30-16,0 2 30 0,0 4 27 0,0-5 26 15,0 5 25-15,0-6-83 0,0 6-143 0,0 0-77 0,0 0-38 0,0 0-16 0,0-4-6 0,0 4-7 0,0 0-9 0,0-5-12 16,0 5-10-16,0 0-11 0,0 0-9 0,6-4-11 0,-6 4-11 0,0 0-12 15,8-5-11-15,-8-2-15 0,5 7-13 0,2-3-13 16,2-3-14-16,-4 3-9 0,8 3-9 0,0-6-16 0,-7 0-14 0,7 2-25 0,0 4-25 16,0-5-27-16,0 5-27 0,0-4-31 0,0 4-31 0,1 0-29 0,-2 0-26 0,-4 4-49 0,-2-4-55 0,0 0-74 15,1 5-86-15,-2-1-27 0,-5 2-4 0,0-6 24 16,0 0 34-16,0 6 39 0,-5-3 43 0,5 3 43 0,-7-6 46 0,1 0 44 0,0 3 44 0,-9-3 55 0,10 0 59 16</inkml:trace>
  <inkml:trace contextRef="#ctx0" brushRef="#br0" timeOffset="87976.59">23679 11490 101 0,'0'0'178'0,"-5"-6"53"0,5 3 45 15,-5-3 43-15,5 6 41 0,-9-6 42 0,9 2 40 0,-7-1 36 16,7 1 36-16,0-1 31 0,-5-1 29 16,5 6-70-16,0 0-128 0,0-4-74 0,0 4-49 0,0 0-32 0,0 0-23 0,0 0-25 0,0 0-27 0,0 0-25 0,0 0-25 15,0 0-17-15,0 4-14 0,-8 2-14 0,8-1-6 0,0 4-6 0,0 1-5 0,0-1-5 16,0 0-4-16,0 7-3 0,-6-1-2 0,6 0-1 16,0 0 2-16,0-2 1 0,0 2-1 0,0-1-3 0,0 6-2 0,0-5-3 0,0-1-4 0,0 2-4 15,0-1-1-15,0-6-2 0,0 6 0 0,0-5-4 0,0-1 0 0,0 6-2 16,0-6-2-16,0 0-4 15,0-2-4-15,-5 2-7 0,5-4-4 0,0 5-7 0,0-5-3 0,0-1-5 16,0 1-6-16,0-1-5 0,0-4-5 0,0 6-2 0,0-6-2 0,0 6 2 0,0-6 6 0,0 0 4 0,0 0 11 0,0 0 10 0,0 0 14 16,0 0 9-16,0 0 7 0,0 0 6 15,0 0 3-15,0 0 6 0,0 0 0 0,0 0 2 0,0-6 0 0,0 6-2 0,5-6-5 0,-5 2-3 0,0-1-2 0,6 1-5 16,-6-1-3-16,0-1-2 0,8 2-2 0,-8-1 0 16,5 1 3-16,2 4 4 0,-7-5 4 0,9 5 4 0,-4-7 4 0,0 7 5 0,3 0 3 0,-8 0 2 15,5 0 0-15,9 0-3 0,-7 7 2 0,-1-7-3 0,1 5 1 16,-1-1-3-16,2 1 2 0,-3-1-3 0,2 2-2 0,-1 3-1 0,0 0-1 0,1 3 0 15,1-3-4-15,-8 0 0 0,5 1-1 0,-5 4-3 0,0-4 2 0,6 5-5 16,-6-5 2-16,0 4-2 0,0-4-3 16,-6 1-1-16,6-2-3 0,0 1-2 0,-5-1-6 0,5 0-4 0,0 3-4 15,-8-8-8-15,1 7-7 0,7-7-9 0,-6-1-9 0,6 8-12 0,-6-7-12 0,-1 2-12 0,7 0-15 0,-5-3-21 0,-3 3-25 0,8 0-32 16,-6-6-39 0,6 3-66-16,-7-3-83 0,1 0-74 0,-1 0-67 0,7 0-20 0,-6-3 5 15,-2 3 19-15,8 0 27 0,-5-6 29 0,5 0 33 0,-8 3 42 0,8-3 44 16,-5 0 53-16,5 2 54 0,0-1 72 0,5-4 76 0</inkml:trace>
  <inkml:trace contextRef="#ctx0" brushRef="#br0" timeOffset="88155.7">23929 11822 0 0,'0'5'10'16,"0"-5"125"-16,0 0 77 0,0 0 58 0,5-5 52 0,-5 5 51 0,0-6 49 0,6 6 50 16,-6-3 45-16,0-9 40 0,8 8 37 0,-8-1 30 0,0 1 30 15,5 4-86-15,-5-5-155 0,0 5-85 0,0-6-46 0,0 6-35 0,8 0-26 16,-8 0-32-16,0-4-32 0,0 4-29 0,0 0-30 0,0 0-19 0,0 0-17 0,0 0-18 15,0 0-17-15,0 0-26 0,0 0-27 0,0 0-34 0,0 0-37 0,0 0-39 16,0 0-43-16,0 0-42 0,0 4-45 0,-8-4-56 0,8 6-59 0,0-6-96 16,0 0-112-16,0 0-40 0,0 5-3 0,0-5 22 0,0 0 33 0,0 0 42 15,0 0 48-15,0 0 51 0,0 4 55 0,0-4 56 0,0 0 58 0,8 0 64 0,-3-4 68 0</inkml:trace>
  <inkml:trace contextRef="#ctx0" brushRef="#br0" timeOffset="88659.83">24298 11640 0 0,'7'0'9'0,"7"-4"124"0,-14-5 73 0,13 3 59 16,-13-3 54-16,5 4 49 0,4-6 49 0,-4 2 45 0,-5-6 41 0,7 6 39 0,-7 4 33 16,6-5 32-16,-6 4 24 0,0 3-89 0,0 3-157 0,0 0-83 0,0 0-47 15,0 0-39-15,0 0-34 0,0 0-32 0,0 0-30 0,0 0-30 0,0 0-22 16,0 0-20-16,-6 0-14 0,6 3-8 0,-7-3-10 0,7 6-4 0,-5-6-7 0,-4 6-4 16,4-2-4-16,-2 1-4 0,1-1-6 0,-2 1-5 0,2 1-5 0,-6 3-6 15,4-5-6-15,-3 1-9 0,3 2-6 0,-4-3-6 0,3 1-6 0,-2-1-8 16,4 1-5-16,-6-5-5 0,7 6-5 0,-7-6 0 0,5 4-2 0,3-4 3 0,-3 0 1 15,3 0 8-15,-2 0 6 0,0 0 8 0,2 0 9 0,-2-4 5 16,-1 4 7-16,8-6 6 0,-6 6 7 0,6-5 5 0,-6 1 4 0,6-1 4 0,0 1 2 16,-7-3 1-16,7 2 1 0,0 1 3 0,0-1 2 0,0-5 0 0,0 5 1 15,0-4 3-15,7 5 2 0,-7-8 4 0,0 9 2 0,6-7 3 16,-6 5 7-16,6-5 5 0,2 5 9 0,-1-4 8 0,-7 2 6 0,5 4 6 0,9-6 2 0,-9 3 4 16,3 6 4-16,-3-6 1 0,3 6 1 0,5-4 0 0,-7 4 3 15,7 0-3-15,0 4-2 0,1-4-3 0,-7 6-4 0,11 0-5 0,-12-3-3 16,7 6-5-16,0 3-4 0,1-3-5 0,-2 1-4 0,2 5-5 0,-1-6-5 0,-6 6-4 15,-1 0 0-15,2-2-4 0,-3 3-2 0,0-2-2 0,-5 1 0 0,0 1-4 0,0 2-5 16,0-3-3-16,-5 0-5 0,0 0-3 0,-3-2-4 0,2 2 2 0,-1 1-2 16,-6-2 0-16,8 1-3 0,-9-6 0 0,1 7-3 0,5-7-1 0,-5 0-2 0,8 1 0 15,-9-1 4-15,9 6 1 0,-8-4 2 0,6-7 2 0,-7 11 2 0,8-6 1 16,-1 1 1-16,1-4-1 0,-1 3 3 0,1 0 1 0,-1-3 1 0,1 3 0 16,-2-4 1-16,8-1 0 0,0 2-2 0,-5 0 1 0,5-6-1 0,0 0 0 15,0 0-6-15,0 0 0 0,0 0 0 0,0 4 1 0,0-4 2 16,5 0 2-16,-5 5 0 0,8-5 3 0,-2 0 0 0,1 0 2 0,-1 0 2 0,1 0 4 0,-1 0 2 15,7 0 4-15,1 0 1 0,-2 0-11 0,1 0-13 0,1-5-26 0,-2 5-25 16,2 0-34-16,-1 0-34 0,1-4-40 0,-2 4-42 0,1 0-81 0,1 0-102 0,-9 0-68 16,8-6-51-16,-7 6-17 0,9-6 9 0,-10 2 20 0,1-6 32 0,2 6 38 15,-3-6 43-15,3 1 47 0,-3-6 49 0,3 0 52 0,-2 0 56 0,-1 0 73 16,10 0 91-16</inkml:trace>
  <inkml:trace contextRef="#ctx0" brushRef="#br0" timeOffset="88881.28">24579 11685 0 0,'-7'0'5'0,"7"0"113"16,-5 0 68-16,5 0 48 0,-9-6 43 0,9 6 39 0,0-3 37 0,0-3 36 0,0 2 34 16,0-1 31-16,0-1 30 0,0 3 28 0,0-4 24 0,0-2-78 0,0 4-139 15,0 1-69-15,9-2-31 0,-9 1-22 0,5 1-18 0,-5-1-17 0,7 1-19 16,-1-8-17-16,-1 8-15 0,3-5-16 0,0 3-14 0,-3 1-12 0,9-4-11 16,-9 5-12-16,3-2-12 0,4 0-19 0,-5 3-22 0,0-3-25 0,-2 6-29 0,3-4-36 15,0 4-34-15,-3 0-36 0,-5 0-33 0,6 0-43 0,-6 0-44 0,7 4-61 16,-7-4-64-16,0 0-59 0,0 6-53 0,0-6-7 0,0 3 14 0,0 3 29 15,0 0 38-15,-7-2 44 0,7-4 44 0,-6 5 46 0,6-5 47 0,-5 0 50 0,5 4 52 0,-8-4 59 16,8 0 72-16</inkml:trace>
  <inkml:trace contextRef="#ctx0" brushRef="#br0" timeOffset="89245.29">24638 11572 0 0,'-8'0'34'0,"3"0"95"15,5 0 55-15,-7 0 48 0,7-5 45 0,-7 5 42 0,7 0 43 0,-5-4 36 0,5-1 36 16,0 5 34-16,-8-4 30 0,8 4 9 0,0-6-5 0,0 6-67 0,-8 0-102 16,8 0-60-16,0 0-34 0,0-6-35 15,0 6-30-15,0 0-25 0,0 0-29 0,-5 6-19 0,5-6-18 0,0 6-17 16,-6-2-12-16,6 1-8 0,-7-1-10 0,7 1-6 0,-5 5-4 0,5-1-6 0,-9 3-2 0,4-3 0 0,-2 0-2 0,7 6-1 15,-6-6 0-15,1 1-1 16,-4 5-3-16,2-6-2 0,7 6-3 0,-5-6-2 0,-2 3-3 0,7-3-4 0,-6 1-2 0,6-1-1 16,0 0-1-16,-6 3 0 0,6-3 0 0,0-5-1 0,0 2 0 0,0 3-1 0,0-4 0 15,0-1-1-15,0 2 2 0,0 0-1 0,0-6 3 0,6 3-2 0,-6-3 2 0,0 0 1 16,0 6 1-16,0-6 2 0,6 0 2 0,-6 0 2 0,7 0 6 0,-7 0 3 0,0 0 5 16,5 0 7-16,2 0 1 0,2 0 6 0,-9 0 3 0,5 0 3 0,1-6 0 15,1 6 2-15,-2 0-1 0,4 0 2 16,3-3 2-16,-6 3-2 0,-1 0-2 0,11 0 0 0,-11-6-4 0,9 6-4 0,-9 0-2 0,10 6-3 0,-10-6-3 0,9 0 1 15,-9 3-1-15,11-3 2 0,-5 6-1 0,-4-1-1 0,7-1-1 0,-9 2-3 16,8-2-1-16,-8 1-2 0,11 4-3 0,-11-2-1 0,2-4-1 0,-1 8 0 0,-6-7-1 16,6 6-3-16,2-1-1 0,-8 2 0 0,0-7-2 0,0 7 1 15,0-2-1-15,0 1 0 0,-8-1-4 0,8 0-3 0,0 3-5 0,-6-3-3 0,0 1-7 0,-1-1-6 16,2 0-8-16,-2 3-7 0,-2 3-6 0,4-6-6 16,-1 0-10-16,-1 0-12 0,-7 7-12 0,9-7-14 0,-2-3-14 0,1 3-14 0,1 0-14 0,-3-3-23 15,0-2-24-15,-4 1-30 16,5-5-36-16,2 6-77 0,-2-2-94 0,-1-4-61 0,3 0-39 0,-2 0-4 0,7 0 16 0,-7 0 25 0,2 0 28 0,5-4 37 0,0 4 37 15,-8-6 43-15,8 6 46 0,8-9 55 0,-8 3 54 0,5-3 76 0,-5 0 89 0</inkml:trace>
  <inkml:trace contextRef="#ctx0" brushRef="#br0" timeOffset="89481.8">25021 11759 0 0,'9'-7'40'0,"-4"7"123"0,1 0 76 0,1-4 61 0,-7 4 56 16,5-5 54-1,-5 1 52-15,9-1 50 0,-9 5 43 0,0-6 37 0,0 6 34 0,0-4 15 0,0 4 7 0,0-5-97 0,0 1-152 0,0 4-88 0,0 0-51 0,0-5-42 16,0 5-34-16,0 0-33 0,0 0-35 16,-9 0-28-16,9 0-21 0,0 0-18 0,0 0-13 0,0 0-10 0,0 0-8 0,0 0-12 0,0 0-10 0,0 0-5 15,0 0-8-15,0 0-3 0,0 0-9 0,-5 5-7 0,5-5-11 0,0 0-16 0,0 4-18 16,0-4-22-16,0 5-27 0,-7-1-26 0,7 2-29 0,0-1-35 0,0-1-41 31,0 1-62-31,0-1-76 0,0 3-87 0,0 2-88 0,0-4-26 0,0 5 3 16,0-5 24-16,0-1 31 0,0 5 42 0,-6-3 44 0,6 3 48 0,-5-3 50 0,5 3 54 15,-9-3 57-15,9 3 69 0,-7-5 73 0</inkml:trace>
  <inkml:trace contextRef="#ctx0" brushRef="#br0" timeOffset="89655.26">24996 12032 0 0,'0'9'9'0,"0"-3"127"0,0-6 84 0,0 4 68 16,0-4 59-16,5 0 55 0,-5 0 56 0,0 0 51 0,0 0 50 0,8-4 44 0,-8 4 44 16,0 0 36-16,0 0 33 0,0-6-88 0,0 6-155 0,0 0-97 15,0 0-64-15,5-3-47 0,-5 3-37 0,0-6-38 0,0 6-48 0,0-6-142 16,0 6 0-16,0-3 0 0,0 3 0 0,0 0 0 0,0 0 0 0,0 0 0 0,0 0 0 15,0 0 0-15,0 0 0 0,0 0 0 0,0 0 0 0,0 0-45 0,0 0-127 16,0 0-43-16,0 0-42 0,0 0-60 0,0 0-63 0,0 0-110 0,0 0-127 16,0 0-46-16,0 0-2 0,0 0 21 0,0 0 34 0,0 0 38 0,0 0 45 0,0 0 49 15,0 0 55-15,0 0 59 0,7-6 61 0,2 6 68 0,-4 0 74 0</inkml:trace>
  <inkml:trace contextRef="#ctx0" brushRef="#br0" timeOffset="89987.31">25530 11855 0 0,'-7'7'6'16,"1"-7"116"-16,6 3 66 0,0-3 44 0,-6-3 32 0,6 3 27 0,0-7 28 15,0 2 27-15,6 1 28 0,0 4 26 0,1-5 25 0,-7 1 19 0,0 4 20 16,0 0-86-16,0-6-144 0,-7 6-72 0,7-4-35 0,-6 4-14 0,6-5-8 0,-6 5-7 16,6-6-8-16,-7 6-14 0,-1 0-14 0,3-3-11 0,-2 3-10 0,0 0-4 15,2 0-3-15,-2-6-2 0,-7 6-3 0,8 0-2 0,-6 0-2 0,4 0 1 16,-5 0 1-16,7 0 2 0,1 0 6 0,-11 0 5 0,11 0 5 0,-1 0 6 15,-1-6 4-15,2 6 4 0,-3 0 4 0,8 0 0 0,0 0-1 0,0 0-2 16,-8 0-2-16,8 0 1 0,0 0-2 0,0 0-2 0,8-4-3 0,-8 4-6 0,8-5-2 16,-8 5-5-16,5-4-5 0,2-1-5 0,-1 5-3 0,-1-6-4 0,11 2-3 0,-5-1-2 15,2 1-1-15,0-1-4 0,0 5-3 0,8-7-2 0,-2 3-4 0,1 4-3 16,-1-5-6-16,0 5-12 0,1 0-17 0,-1 0-22 0,-1 0-20 0,-4 5-21 16,7-5-24-16,-8 0-26 0,-1 4-28 0,2 3-23 15,-8-2-23-15,1-1-29 0,-2-4-29 0,4 5-43 0,-9-5-47 0,-9 4-51 0,9 2-49 0,-5-1-5 0,5-5 15 16,-7 4 28-16,-6 1 32 0,6-5 38 0,-5 4 38 0,5-4 38 0,-5 6 35 0,-3 0 41 15,10-6 42-15,-9 3 50 0,1-3 62 0</inkml:trace>
  <inkml:trace contextRef="#ctx0" brushRef="#br0" timeOffset="90352.31">25543 11841 0 0,'-13'5'18'0,"6"-1"99"0,1-4 59 0,0 0 52 0,-1 5 47 16,-1-5 46-16,3 0 46 0,-2 0 40 0,7 0 42 0,-7 0 38 0,7-5 38 15,0 5 18-15,0 0 9 0,0 0-62 0,0 0-105 0,0 0-60 0,0 0-36 0,-5 0-37 16,5 0-29-16,0 0-31 0,0 0-28 0,0 0-28 0,0 0-24 0,0 0-25 16,0 0-18-16,0 0-14 0,-7 0-13 0,7 5-9 0,0 2-8 0,0-4-8 15,-8 3-5-15,8-1-5 0,0-1-4 0,-6 6-1 0,6-1-2 0,0 2 0 16,-6-1 1-16,6-1 1 0,0 0 2 0,-7 1-2 0,7 4-5 0,0-2-2 0,0-3-5 15,0 1-5-15,-5-1-4 0,5 0-4 0,0 3-3 0,0-3-1 0,0-3-5 16,0 3-1-16,0-5-2 0,0 5-3 0,-8-4-5 0,8 1-1 0,0-2-3 16,0 2 0-16,0-6 1 0,0 5 0 0,0-5 1 0,0 4 0 0,0-4 3 15,0 0-3-15,0 0 2 0,0 6 2 0,0-6 5 0,0 0 5 0,0 0 8 0,0 0 7 16,0 0 5-16,0 0 5 0,0 0 3 0,0 0 2 0,0 0 2 0,0 0-1 16,8-6 0-16,-8 6 0 0,0-4-1 0,5 4-2 0,-5-5-1 0,7 5-5 15,-7-6-5-15,6 2-2 0,-6 4-1 0,6-6 0 0,2 1 4 0,-1 5-1 16,-2-4 5-16,2 4 3 0,0-5 6 0,-2 5 4 0,3 0 5 0,5 0 4 0,-7 0 4 15,1 5 4-15,6-5 2 0,-7 4 2 0,1 1 1 0,6 1-1 0,-7-2 0 0,2 2 3 16,5-1-2-16,-8-1 0 0,0 2 0 0,4 3-4 0,-4-5 0 0,2 1-3 16,-7 5-3-16,8-5-2 0,-8 5-2 0,6-4 0 0,-6-1-3 0,0 3 0 15,-6-3-4-15,6 1-5 0,0 3-6 16,-8-3-6-16,8-3-7 0,-7 3-8 0,7 4-9 0,-5-5-9 0,-4-1-11 0,9 1-14 0,-5-1-18 0,0 2-19 0,-3-6-18 16,3 5-24-16,-3-1-15 0,2-4-19 0,-1 6-20 0,1-6-33 0,-1 6-46 15,1-6-67-15,-2 4-76 0,3-4-37 0,-2 5-15 0,1-5 10 0,6 0 22 0,-6 0 31 16,-1-5 30-16,-1 5 34 0,8 0 36 0,-5-4 36 0,5 4 40 0,0 0 51 15,0-6 59-15</inkml:trace>
  <inkml:trace contextRef="#ctx0" brushRef="#br0" timeOffset="90763.2">25790 12017 0 0,'7'-6'16'0,"-7"6"132"0,7-4 76 0,-2-7 58 15,3 8 50-15,-8-1 47 0,5-2 46 0,-5-3 44 16,0 3 41-16,0 0 39 0,0 2 33 0,8-1 30 0,-8 0 26 0,0 5-98 0,0 0-169 0,0-4-88 0,0 4-47 15,0-6-32-15,0 6-27 0,0 0-27 0,0 0-29 0,0 0-27 0,0 0-27 0,0 0-20 16,0 0-18-16,0 0-11 0,0 0-12 0,0 0-4 0,-8 0-9 16,8 6-3-16,-5-2-7 0,-3-4 1 0,8 10-3 0,-5-6 1 0,-2 2 3 0,0 4 1 15,2 1 2-15,-3-7 4 0,-4 5 0 0,4 0 3 0,2 3 1 0,1-3-1 16,-3 0-3-16,0 1-2 0,3-1-6 0,-1 2-5 0,-1-1-8 0,2-1-5 16,5 1-4-16,-9-5-5 0,9 4-3 0,-5 1-7 0,5-5-1 0,0 5-2 15,0 1-2-15,0-7 2 0,0 0 0 16,5 7 5-16,-5-8 5 0,9 9 4 0,-4-9 7 0,2 3 4 15,-1 0 11-15,-1-2 3 0,3 1 9 0,5-1 5 0,-7-4 6 0,7 5 5 0,-6-5 9 0,6 0 5 0,1 0 10 0,-1 0 6 0,0 0 6 16,5-5 7-16,-4 1 6 0,-1 4 4 0,1-5 5 0,-2-5 7 0,1 4 3 16,1 3 3-16,-9-3 5 0,8-3-2 0,-7-2-2 0,1 7-6 0,1-5-6 0,-3-1-8 15,3-1-5-15,-8-4-10 0,6 6-8 0,-6-5-12 0,0 3-14 0,0-4-13 16,0 2-12-16,-6 4-11 0,6-6-8 0,-8-1-9 0,8 5-8 16,-5-2-10-16,-3 4-10 0,1-3-12 15,1 3-12-15,0 4-13 0,-6 1-13 0,4-2-7 0,2 2-13 0,-7 4-12 0,8-5-11 0,-2 5-22 0,-7 0-21 0,7 5-29 0,-4-5-25 16,2 4-45-1,2 2-55-15,-4-2-64 0,3 1-64 0,3 0-14 0,-8 5 9 0,6-4 20 0,0-2 27 0,2 1 33 0,-3 1 35 0,1-2 39 0,2-1 43 0,-3 3 45 32,8-6 47-32,-6 5 58 0,6-5 64 0</inkml:trace>
  <inkml:trace contextRef="#ctx0" brushRef="#br0" timeOffset="91180.66">26154 11962 73 0,'7'-4'148'0,"0"-1"49"0,0 0 43 16,-1 1 42-16,1-2 39 0,-7-3 40 0,6 5 39 0,-6-1 38 0,7-1 36 16,-7 2 35-16,6-2 34 0,-6 1-52 0,0 5-102 0,0 0-56 0,0 0-34 15,0 0-26-15,0 0-24 0,0 0-24 0,0-4-24 0,0 4-25 0,0 0-24 0,-6 0-25 16,6 0-23-16,0 0-20 0,-7 0-22 0,7 0-16 0,-6 0-15 0,-1 4-14 16,1-4-9-16,6 5-8 0,-7-5-8 0,0 6-3 0,0-6-2 0,2 4-2 15,-3 2-1-15,3-1 2 0,-1-1-1 0,-2 1 2 0,3-1 1 0,-2 2-1 16,-1-2 0-16,2 6 1 0,0-6-3 0,-1 8 0 0,7-3-2 0,-5-3-1 0,-4 1-3 15,2 4-5-15,7-1-6 0,-5-1-8 0,-1 3-8 0,6 1-9 0,-7-4-7 16,7 2-4-16,0-1-5 0,-6-1-2 0,6 1-2 0,0-1 0 0,6 2-2 0,-6-7 0 16,0 7 0-16,7-1 3 0,-7-5 9 0,6 3 6 0,-1-3 12 0,-5 4 8 15,7-3 11-15,2 0 7 0,-4-3 9 0,2-3 6 0,-1 6 8 0,0-6 10 16,2 0 12-16,4 0 10 0,-4 0 15 0,3 0 7 0,-3-6 10 0,4 6 7 16,-5-3 4-16,6-3 5 0,-6 0 5 0,6 3 0 0,-7-8 3 0,7 7-2 15,0-5-2-15,-5 3-3 0,2-4-5 0,-1 1-8 0,-4 3-6 0,2-3-7 0,-1 0-10 16,8-1-4-16,-7-1-7 0,-2-4-4 0,3 6-6 0,-8-1-3 0,6 1-6 15,1 0-6-15,-7-3-9 0,6 3-9 0,-6 0-8 0,0-1-12 0,0 1-11 16,0 3-10-16,0 0-17 0,0-3-12 0,-6 4-16 0,6 5-20 0,0-4-24 0,-7-2-22 16,1 2-29-16,-2 4-29 0,3-5-27 0,-2 5-63 0,1 5-77 0,-8-5-65 15,7 4-60-15,-7 2-9 0,4-2 8 0,2 1 24 0,-5 0 27 0,5-1 36 0,-3 2 38 16,-2 0 42-16,6-2 42 0,1 1 48 0,-1 1 49 0,0-2 68 0,0-1 78 0</inkml:trace>
  <inkml:trace contextRef="#ctx0" brushRef="#br0" timeOffset="91553.64">26396 12047 0 0,'6'0'1'0,"2"-6"105"0,-3 6 64 0,3 0 43 0,-3-3 36 16,2-3 34-16,0 6 37 0,-2-6 35 0,2 6 37 0,1 0 36 0,-8-3 32 15,5 3 35-15,-5-6 32 0,7 6-67 0,-7-6-125 16,0 6-58-16,0 0-24 0,0 0-14 0,0-4-7 0,0 4-15 0,0 0-17 0,0 0-21 0,0 0-20 0,0 0-22 16,0 0-19-16,0 0-19 0,0 0-22 0,0 0-18 0,-7 0-18 0,7 0-13 15,-5 0-17-15,-3 0-8 0,8 4-11 0,-7-4-3 0,2 6-6 0,-2-6-4 16,-5 6-1-16,4-3-2 0,3 3-2 0,-3 0 2 0,2 3 3 0,1-5 1 15,-3 1 2-15,0 4 1 0,3-3 2 0,-3 4 1 0,3-5-1 0,5-1 0 16,-5 6-1-16,-4-5-1 0,9 4 3 0,0-3-3 0,0 3 2 0,-7-3-1 0,7 4-1 16,0-5-2-16,0-1 1 0,7 0-1 0,-7 7-1 0,0-8 2 0,9 3-2 15,-9 0 5-15,5-3 3 0,0-3 5 0,3 6 11 0,-3-6 7 0,3 6 7 0,0-6 9 16,-3 4 5-16,9-4 11 0,-9 0 11 0,8 0 12 0,-6 0 9 0,5 0 10 16,3 0 8-16,-3-4 9 0,0 4 4 0,4-6 5 0,-5 6 4 0,1-6 1 15,2 3 3-15,-7-3 1 0,4 0 0 0,5 3-4 0,-11-3-33 0,8-3-83 16,-7 5 0-16,2-1 0 0,-1-5 0 0,-2-1 0 0,1 7 0 0,-6-7 0 15,8 2 0-15,-8-1 0 0,0 1 0 0,0-7 0 16,0 7 0-16,0 0 0 0,-8 0 0 0,2-3 0 0,1 3 0 0,-2-6 0 0,-7 6 0 0,1-1 0 16,0 5 0-16,-6-5 0 0,7 4-128 0,-9-3-86 0,1 4-35 0,1 1-45 0,-1 4-51 15,-6-6-115-15,8 6-143 0,-1 0-52 0,-2 6-5 0,3-6 18 0,-3 4 24 16,8 1 39-16,-6 0 38 0,-2-1 48 0,8-4 50 16,-6 6 54-16,6-6 56 0,0 6 65 0,0-6 73 0</inkml:trace>
  <inkml:trace contextRef="#ctx0" brushRef="#br0" timeOffset="107070.02">26078 6795 45 0,'5'-4'149'0,"-5"-1"66"0,7-5 50 0,-7 4 42 16,6 3 34-16,-6-8 32 0,0 7 32 0,0-2 31 0,0-3 31 0,0 5 27 16,0-1 30-16,0-1-47 0,0 6-86 0,0-4-86 0,0 4-89 15,0 0-49-15,0 0-32 0,0 0-21 0,0 0-17 0,0 0-14 0,0 0-13 0,0 0-12 16,0 4-13-16,0 2-11 0,-6-1-8 0,6-1-4 0,0 5-6 0,0 1 0 0,-7 4-3 16,7 2 2-16,0-1 1 0,0-1-2 0,-5 6 5 0,5-6-1 15,-9 5 1-15,9 2-5 0,0 3 0 0,-7-5-4 0,7 5-3 0,0 0-3 16,-5-3-2-16,5 3 0 0,-6 1-4 0,6-1 2 0,0 1-1 0,-7-1 0 0,7-5 0 15,0 5 1-15,-6-3 0 0,6 3 0 0,0-5 1 0,-8 5 1 0,8-5 2 0,0 2 1 16,0-6 1-16,0 0 1 0,-5-2 1 0,5 2-2 0,0-4 0 0,0-1 0 16,0-1 0-16,0-5-1 0,0 1-1 0,-7 1 2 0,7-6 0 0,0 3 6 15,0-3 2-15,0 0 4 0,0 0 5 0,0 0-1 0,0 0 2 0,0-2994-3 0,0 5988-1 16,0-2997 1-16,0-3 0 0,0-3 5 0,-6 3 3 0,6-3 3 0,0-6 4 0,0 0 2 16,0 2-2-16,-6-8-2 0,6 2 0 0,0-1 1 0,0-5 1 0,0 1 2 15,-7-1 3-15,7 1 1 0,0-4 0 0,0-2-3 0,7 0-1 0,-7 2-8 16,0-8-7-16,0 9-1 0,6-8-5 0,-6 5 1 0,6 2 0 15,1-2 6-15,-7 1 3 0,5 4 3 0,-5 1 6 0,8 5 1 0,-2-2 0 0,-6 3 3 16,7 2 1-16,-7 1 0 0,6 6-1 0,-6 0-4 0,5 0-2 0,-5 3-7 16,7 0-6-16,2 2-8 0,-9-1-7 0,5 5-7 0,2 0-7 0,-1 0-2 0,0 5-2 15,2-1-3-15,-1 2 0 0,6 0-1 16,-7 3 2-16,-1 0 2 0,8 6 3 0,1-6 3 0,-7 7 1 0,6 2 2 16,0-3 2-16,-2 6 2 0,5 1 2 0,-3-1-1 0,-8-2 1 0,9 5 0 0,-2 2-1 15,-6-7 2-15,8 6 0 0,-7-1 0 0,6 1 2 0,-7-7 2 0,1 6 0 0,-1 1-1 0,-1-5 1 0,2 5-2 16,2-6 2-16,-9 1 0 0,5-1 2 0,0 0-1 15,-5 2 0-15,8-3 2 0,-8 2-5 0,5-4-7 0,-5 2-12 16,8 1-19-16,-8-4-22 0,8 6-21 0,-8-8-20 0,5 2-24 0,-5-4-23 0,0 2-28 16,6-7-31-16,-6 3-30 0,0-3-31 0,0-3-25 0,0 3-22 0,0-6-83 0,0 6-116 0,0-6-47 0,0 0-10 15,-6 0 13-15,1 0 28 0,-3-6 32 0,0 6 38 0,3-6 43 16,-8 3 44-16,8-3 45 0,-11 1 45 0,5-5 45 16,-10 7 49-16,9-7 85 0,-8 5 95 0</inkml:trace>
  <inkml:trace contextRef="#ctx0" brushRef="#br0" timeOffset="107246.27">25959 7187 0 0,'0'-6'5'0,"-7"1"119"0,7 5 75 0,-6-4 48 0,6 4 35 0,0 0 24 0,0-6 18 16,0 6 24-16,0 0 26 0,0 0 32 16,0 0 34-16,6 6 30 0,-6-6 33 0,7 0-75 0,-7 0-133 0,8 0-70 0,-3-6-35 0,3 6-10 15,3 0 4-15,-3 0 10 0,-1-3 10 0,5 3 3 0,0 0-4 0,-4 0-15 0,11-6-16 0,-7 6-15 16,2-4-16-16,-1 4-14 0,1-5-15 0,6 5-17 0,-9-6-16 0,9 2-17 16,-6 4-11-16,-1-6-10 0,6 6-9 0,-6-5-16 0,0 1-17 0,0 4-27 15,1 0-29-15,-2-5-38 0,-6 5-37 0,2 0-46 0,-2 0-45 0,1 0-52 16,-2 0-48-16,-5 0-104 0,0 0-127 0,0 0-50 0,-5 9-13 0,5-4 12 0,-7 1 24 15,1-2 39-15,-2 2 44 0,-5-6 50 16,8 5 54-16,-9-5 57 0,1 0 60 0,-8 0 61 0,10 0 64 0</inkml:trace>
  <inkml:trace contextRef="#ctx0" brushRef="#br0" timeOffset="107591.38">25817 7035 19 0,'0'-6'96'0,"0"2"42"0,0-7 37 0,0 8 30 0,0-7 30 16,-8 5 32-16,8 1 31 0,-5-1 31 0,5-2 28 0,0 4 30 0,-7-3 26 0,7 1-30 16,0 1-62-16,-7-2-42 0,7 6-33 0,-5-4-17 15,5-1-8-15,0 5-6 0,-8-4-5 0,8 4-7 0,0-5-7 0,0 5-9 0,0 0-6 0,-7-6-5 16,7 6-5-16,0 0-6 0,0 0-3 0,0 0-6 0,0-4-7 0,0 4-7 15,0 0-13-15,0 0-8 0,0 0-13 0,0 0-10 0,0 0-12 0,0 0-13 16,0 0-12-16,0 0-11 16,0 0-10-16,0 0-11 0,0 0-6 0,0 0-11 0,0 0-8 15,0 0-8-15,0 0-8 0,0 0-6 0,0 0-6 0,0 0-15 0,0 0-17 16,7 4-22-16,-7-4-23 0,8 6-29 0,-8-1-26 0,5 4-31 0,2-5-33 0,-7 6-68 16,7 1-83-16,-2-1-95 0,-5 4-95 0,8-1-36 0,-8 2-3 0,0 1 19 15,0 2 30-15,-8-3 40 0,3 0 41 0,5 4 47 0,-7-4 49 0,0 6 49 16,2-6 55-16,-3-2 74 0,1-2 79 0</inkml:trace>
  <inkml:trace contextRef="#ctx0" brushRef="#br0" timeOffset="107766.3">25770 7348 74 0,'0'4'168'0,"0"-4"62"0,0 0 50 0,7 0 48 0,-7-4 46 0,0 4 45 0,0 0 49 15,0-6 45-15,0 6 47 0,0-5 38 0,0 1 37 0,0-1-53 0,0 1-105 16,0-8-78-16,8 9-68 0,-8 3-43 0,0-6-28 0,0 3-29 0,0-3-27 16,0 0-33-16,0 6-32 0,0-4-32 0,0 4-27 0,5 0-22 0,-5 0-17 0,0 0-18 15,0 0-14-15,0-5-23 0,0 5-25 0,0 0-30 0,0 0-36 0,0 0-37 16,0 0-36-16,0 0-37 0,0 0-37 0,0 0-56 0,0 5-63 0,7-1-99 15,-7 2-116-15,7 0-42 0,-7-3-6 0,5 3 20 0,-5 3 32 0,0-3 44 16,0-2 48-16,0 5 53 0,0-4 52 0,-5 1 56 0,-2-2 53 0,0 2 67 0,2-1 70 16</inkml:trace>
  <inkml:trace contextRef="#ctx0" brushRef="#br0" timeOffset="109055.55">32347 6600 80 0,'8'0'154'0,"-8"-6"48"16,8 2 37-16,-8-1 36 0,5 0 35 0,-5-3 33 0,0-7 30 0,0 0 29 0,0 9 28 16,0-3 28-16,0 9 27 0,0 0-63 0,0 0-113 0,0 0-63 0,0 0-40 15,0 0-29-15,0 0-23 0,0 0-17 0,0 0-21 0,0 0-18 0,0 0-12 0,0 0-11 16,0 4-11-16,0 7-9 0,0-8-8 0,0 9-7 0,0-3-7 0,0 5-2 16,0 0-2-16,0 1 2 0,0 1 1 0,0 2 1 0,0-3-1 0,0 6-3 0,0-3-1 15,6 3-4-15,-6-2-4 0,0 0-2 0,0 1-2 0,0-1-4 0,7 1-1 0,-7 0-2 16,0-2-3-16,6 2-3 0,-6 1 0 0,8-2 0 0,-1 0 0 0,-7 1-7 15,5-1-14-15,1 2-15 0,-6-8-19 0,8 7-19 0,-3-4-19 0,-5-3-24 16,8 2-25-16,-1-1-33 0,-7-4-37 16,0 5-63-16,6-5-78 0,-6-5-73 0,0 4-63 0,0-3-17 0,0 4 11 0,0-10 22 0,0 5 28 0,0-1 34 0,0-4 35 0,-6 0 38 15,-1 0 41-15,7-4 47 0,-8-1 49 16,3-1 63-16,-3 2 76 0</inkml:trace>
  <inkml:trace contextRef="#ctx0" brushRef="#br0" timeOffset="109481.42">32303 6825 0 0,'-6'-21'1'16,"6"8"105"-16,0-8 68 0,0 7 44 0,0-1 35 0,0 2 30 0,0-3 27 0,-5 1 26 15,5 1 29-15,0 1 28 0,0 1 28 0,0 3 28 0,0-1 23 0,5 1-73 16,-5 0-127-16,6-3-66 0,-6 9-29 0,7-9-14 0,-7 8-8 0,5-1-2 0,4-4-3 16,-4 5-5-16,2-2-9 0,-1 1-11 0,-1-5-11 0,3 4-7 0,0-3-8 15,3 4-8-15,-4 1-3 0,7-2-7 0,-7 3-9 0,4-3-8 0,-3 2-5 0,5-1-8 16,0 5-5-16,-2-6-5 0,4 6-6 0,-2 0-4 0,-2 0-5 0,10 0-4 16,-8 6-6-16,8-1-5 0,-2-1-2 0,-6 2-4 0,6-3-1 0,-6 7-4 15,8-5-2-15,-11 4-1 0,11 3-2 0,-8-3 0 0,-7 1 2 0,7 4 3 0,-6-4 5 16,-1-1 1-16,-1 7 1 0,-5-2 3 0,0 1 2 0,0-5 4 0,-5 5 1 0,-1-2 0 15,-1 2 3-15,2 6-2 16,-9-8-2-16,1 2-7 0,0-1-7 0,0 2-9 0,-6-1-12 0,4-6-6 0,-4 6-5 16,1-5-6-16,-1 4-9 0,-2-4-4 0,3-1-1 0,-3 3-1 0,8-3-5 0,-8 0 0 0,4-5 5 0,2 1 5 0,2 1 2 0,2-2 10 15,-4 1 8-15,9 1 5 0,-7-6 9 0,8 4 2 0,-3-4 5 0,8 0 4 16,-8 6 1-16,8-6 2 0,0 0 4 16,0 0 1-16,0 0-3 0,0 0 0 0,0 0-1 0,0 0-5 0,0 0-3 0,0 0-3 0,0 0-3 0,0 0 1 0,0 0 1 15,8-6 7-15,-8 6 4 0,8 0 3 0,-3 0 6 0,1 0 8 0,1 0 4 0,-1 0 7 16,9 6 5-16,-4-6 7 0,2 0 5 0,2 5 5 15,2-1 3-15,-2 1 2 0,4-1-2 0,-6 2-2 0,6-2-4 0,2 7-5 0,-3-8 0 0,-5 9-7 0,0-8-7 16,6 5-4-16,-11-3-4 0,4 3 1 0,2-4-4 0,-9 5 1 0,3-4 1 16,-3 3 1-16,-5-5-2 0,0 5-1 0,8 2-1 0,-16-7 1 0,8 8-2 0,0-3 7 15,-5 0 6-15,-3-5 1 0,3 7 1 0,0-2 1 0,-9 1 2 0,7-4-2 16,-6 3-5-16,-6-3-3 0,6 3-4 0,-6-5-12 0,3 1-17 0,-2 1-23 0,-3-3-29 16,3-3-30-16,-3 7-34 0,4-7-39 0,-11 0-38 0,10 0-74 0,-3 0-87 0,2 0-106 15,0-7-105-15,-2 7-40 0,3-3-7 0,-3 3 18 0,2-6 30 0,-1 6 38 0,1-5 43 16,1 5 47-16,-3-4 50 0,7 4 52 0,1-6 58 0,3 6 76 0,-6-3 81 0</inkml:trace>
  <inkml:trace contextRef="#ctx0" brushRef="#br0" timeOffset="112237.3">27985 6902 28 0,'-7'-8'110'0,"7"-3"48"0,0 8 36 0,0-9 35 0,0 3 28 0,0-1 30 16,0 1 28-16,0 0 31 0,0-3 30 0,0 3 31 0,0 3 28 0,0-7-32 16,0 8-69-16,0-11-49 0,7 13-38 0,-7-8-19 0,0-4-9 0,7 7-6 15,-7-3-4-15,0 1-4 0,5 1-6 0,-5-2-9 0,0 2-12 0,8-1-11 16,-8 7-10-16,6-9-9 0,-6 3-11 0,0 3-9 0,7 2-11 0,-7-5-12 0,0 9-12 16,6-5-12-16,-6 1-13 0,0 4-14 0,0 0-11 0,0 0-10 15,0 0-12-15,0 0-5 0,0 0-6 0,0 0-2 0,0 0-3 0,0 4-2 0,0 1-5 16,0 4 0-16,0-5 1 0,0 7 1 0,0-1 2 0,0 5 3 0,0-2 3 15,0 2-1-15,0 0 6 0,0 0 0 0,-6 4 0 0,6 1-3 0,0-1 0 0,-7 1-1 16,7 5 0-16,0-6-4 0,0 2 0 0,-6 1-1 0,6-2-2 0,0 5 1 16,0-6 0-16,0 2 0 0,0 3 3 0,0-6-3 0,0 3 2 0,0-2 1 15,0 2 0-15,0-3 3 0,0-3-1 0,0 4 0 0,0 2-2 0,6-8-6 16,-6 1-13-16,0 2-17 0,0-1-18 0,0-1-20 0,7-4-19 0,-7 5-21 0,0-6-17 16,6 1-24-16,-6-1-20 0,0 3-29 0,5-3-30 0,-5-6-31 15,8 3-31-15,-8 0-53 0,8-2-61 0,-8-4-60 0,5 5-55 0,2-5-9 16,-7 0 13-16,6 0 27 0,-6-5 30 0,5 1 34 0,-5-8 38 0,9 9 42 15,-9-6 44-15,0-3 46 0,7-3 48 0,-7 2 62 0,0-2 72 0</inkml:trace>
  <inkml:trace contextRef="#ctx0" brushRef="#br0" timeOffset="112716.25">28271 6819 29 0,'13'-4'120'0,"-5"-7"53"0,-2 8 37 0,-1-3 34 0,2-3 27 0,2 5 29 0,-9-2 29 16,5 0 29-16,-5-3 29 0,0 4 26 0,6 1 25 0,-6-7-36 0,7 7-75 15,-7 0-62-15,0 4-60 0,0-5-30 0,5-1-15 0,-5 6-6 16,0 0-7-16,0 0-8 0,0 0-9 0,0 0-10 0,0-4-9 0,0 4-7 0,0 0-4 0,0 0-1 16,0 0-1-16,0 0 3 0,0 0 0 0,0 0 0 0,0 0 2 0,0 0-6 15,0 0-2-15,0 0-5 0,0 0-5 0,0 0-6 0,-5 0-7 0,5 0-8 16,0 0-6-16,0 0-10 0,0 0-8 0,0 0-11 0,-7-6-9 0,7 6-9 0,0 0-8 16,0 0-7-16,0 0-6 0,-6 0-1 0,6 0-7 0,0 0 0 0,-5 0-3 15,5 6 1-15,-9-6-3 0,9 4 2 0,-7 2-3 0,7-1 3 0,-5-1 1 16,-1 0 0-16,-2 7 2 0,3-2 3 0,-3 0 0 15,3 3 5-15,-2 1 0 0,0-4 3 0,0 6 2 0,1 1 0 0,-1-2 1 16,-7 1 1-16,14 1 2 0,-10 2-1 0,2-3 0 0,8 4-1 0,-6-4 0 0,-1 0-1 16,-1 3-1-16,8-2 2 0,-5-1-1 0,5-1 0 0,-6 6 0 0,6-6 1 0,0 1-1 15,-8 4 1-15,8-4-2 0,0 0 0 0,0 4 0 0,0-4 0 0,8 0 0 0,-8 0 2 16,0 4-1-16,6-4 0 0,-6-1 0 0,5 2 1 0,3-3-1 0,-1 2 2 16,-1 0 0-16,2 0 1 0,-3-6 2 0,0 1 2 0,9 4 2 0,-7-8 1 15,-1 4-1-15,8-5 4 0,-7-1 2 0,-2 2 1 0,8-3 2 0,-5-3 4 0,-2 0 0 16,-1 0 5-16,2 0 1 0,2 0 3 0,-4-3 4 0,1-3 2 0,1 2 1 0,-2-1 2 15,3-1 2-15,0-4 2 0,-3 5 2 0,-5-4-2 0,6-1 1 0,-6 1-3 16,0 0-3-16,0-7-3 0,0 5-4 0,0-2-2 0,0 4-6 0,0-7-6 0,-6 6-6 16,1-4-11-16,5 5-11 0,-8-3-10 0,0-2-16 0,3 10-14 0,-2-5-13 15,-4-1-18-15,2 5-20 0,2-1-18 0,-4 2-15 16,3-2-24-16,3 1-27 0,-8 5-24 0,6 0-25 0,0 0-30 0,-6 0-35 0,6 5-56 0,2-5-67 0,-4 6-47 16,4-2-35-16,0 7 2 0,-3-7 20 0,2 5 26 0,-1 1 30 0,7 1 39 15,-8-8 41-15,3 9 41 0,5-3 44 0,-6-5 49 0,-2 6 51 0,8-5 62 0,0 0 79 16</inkml:trace>
  <inkml:trace contextRef="#ctx0" brushRef="#br0" timeOffset="113159.48">28540 7025 0 0,'5'-11'2'0,"-5"2"111"0,0 5 68 0,0-10 49 0,0 4 42 0,0-1 39 16,0 1 35-16,0 1 36 0,0 0 34 0,-5 3 31 0,5-4 33 0,-9 1 30 0,9 3 28 15,0-3-74-15,0 5-134 0,-7-7-67 16,7 8-35-16,0-4-23 0,0 2-14 0,0 5-17 0,-5-4-13 0,5-1-18 0,0 5-16 0,0 0-20 0,0 0-15 0,0 0-17 0,0 0-16 16,0-6-11-16,0 6-14 0,0 0-12 0,-6 6-9 0,6-6-10 15,-7 5-5-15,7-1-6 0,-6 1-3 0,-2 2-5 0,8 2 0 0,-5 0-1 0,-2 0 4 16,1 1 0-16,0 5 2 0,-2-4 1 0,8 2 2 0,-7 2 3 0,2 1-1 0,-3-2 1 16,2-1 1-1,6 2 1-15,-5 6 0 0,-3-8 1 0,8 2-1 0,-7 6 1 0,7-8-2 0,0 2 1 0,0 6 2 0,0-6 0 16,0-2 1-16,0 8 0 0,0-7-1 15,0 0 1-15,7 0-2 0,-7-2 1 0,8 1 0 0,-3 2 2 0,-5-6 0 0,6 3 2 0,2-3-2 0,-3 0 3 0,-5 1 1 0,7-5 1 0,1-1 3 16,-2 1 2 0,7-5 2-16,-8 0 4 0,3 0 4 0,-2 0 8 0,7-5 10 0,-8 1 7 15,11-1 9-15,-11-5 8 0,8 1 7 0,-8 0 5 0,4-7 6 16,3 5 3-16,-6-2 4 0,2-2 0 0,-3 0-1 0,3-4-2 0,-1 5-6 0,-7-7-6 16,5 8-11-16,-5-8-8 0,0 2-11 0,0 0-10 0,0-2-7 0,0 1-6 15,-5 2-8-15,5-2-10 0,-7 0-3 0,-1 2-7 0,3-3-5 0,-3 7-5 16,2 0-11-16,-6-2-6 0,3 1-7 0,4 2-10 0,-1 2-8 0,-1 1-10 15,-7 5-13-15,7-4-12 0,2 3-13 0,-1 6-18 0,-1-4-18 0,7 4-19 16,-6 0-19-16,-2 0-20 0,3 4-22 0,-2 2-23 0,7-1-24 0,-6-1-44 0,0 8-55 16,-2 2-74-16,8-6-76 0,-7 7-20 0,2 0 7 0,5 0 24 0,-8 0 30 15,8 0 37-15,0 0 39 0,-6-6 40 0,6 4 46 0,0 2 44 0,0-3 48 0,6-3 60 16,-6 0 66-16</inkml:trace>
  <inkml:trace contextRef="#ctx0" brushRef="#br0" timeOffset="113614.27">28819 7078 99 0,'0'-4'168'0,"0"4"52"0,0 0 42 0,0-5 44 0,0-1 41 15,0 2 39-15,0-1 38 0,0 1 35 0,0 4 35 0,0-5 32 0,0 1 34 16,0-2-66-16,0 6-120 0,0-6-61 0,0 2-32 0,0-1-21 0,0 5-15 15,0-6-17-15,0 6-17 0,0 0-16 0,0 0-14 0,-5-3-18 0,5 3-14 16,0 0-14-16,0 0-16 0,0 0-17 0,0 0-15 0,0 0-15 0,0 0-16 16,0 0-15-16,-9 0-13 0,9 3-9 0,0-3-12 0,-5 6-8 0,5-1-7 15,0-1-3-15,-7 2-2 0,7 0-4 0,0-2 0 0,0 5 2 0,-8-4-1 0,8-1 3 16,0 7 2-16,-6-7 0 0,6 8 2 0,0-9 0 0,0 3 2 0,0 3-1 16,0-5 0-16,0 2 2 0,0 3-1 0,0-4 3 0,0 1 1 0,6-6 1 15,-6 4 2-15,0 2 5 0,0-6 6 0,8 5 8 0,-8-5 5 16,0 4 9-16,0-4 7 0,7 0 5 0,-2 0 7 0,-5 0 5 0,0 0 1 15,9 0-26-15,-9-4-32 0,5 4 0 0,-5-5 0 0,5-1 0 0,-5 6 0 16,0-4 0-16,8-2 0 0,-8 1 0 0,0-4 0 0,5 3 0 0,-5 2 0 0,0 0 0 16,0-7 0-16,0 8 0 0,0-9 0 0,0 8 0 0,0-1 0 0,0-5 0 15,0 5 0-15,0-4 0 0,0 5 0 0,0-2 0 0,-5 0 0 0,5 2 0 16,0-1 0-16,0 5 0 0,0-6 0 0,0 6 0 0,-8 0-142 0,8-3-31 0,0 3-20 0,-5 0-25 16,5 0-27-16,-5 3-26 0,5-3-30 0,-9 6-30 15,9-6-32-15,-5 9-72 0,-2-3-81 0,7 0-42 0,-8 3-13 0,2 0 12 0,6 1 27 0,-6-5 35 0,-1 4 38 16,2 1 44-16,5 1 48 0,-8-3 49 0,2-2 50 0,-1-1 53 0,7-1 56 15,-6 1 76-15,-1 1 81 0</inkml:trace>
  <inkml:trace contextRef="#ctx0" brushRef="#br0" timeOffset="114845.43">29035 6922 56 0,'5'-5'131'0,"2"-5"44"0,-7 5 37 16,0 1 31-16,6-5 25 0,-6 3 27 0,0-4 29 0,0 5 29 0,6-4 31 15,-6 3 29-15,0-3 30 0,0 5-47 0,0-1-88 0,0-5-52 0,7 4-31 16,-7-3-15-16,0 3-8 0,0 3-3 0,0-7 1 0,0 5-4 0,8 1-4 0,-8-2-10 16,0 0-10-16,0 3-14 0,0-3-11 0,5 1-9 0,-5 5-12 0,0 0-12 15,0 0-15-15,0-4-12 0,0 4-14 0,0 0-12 0,0 0-14 0,0 0-8 16,0 0-9-16,0 0-4 0,0 0-11 0,0 4-3 0,0 7-3 0,0-8-4 15,0 3 0-15,0 4-2 0,6 5 3 0,-6-6 2 0,0 6 1 0,0-5 2 0,0 8-2 16,0-3 1-16,0 0-1 0,0 4-3 0,0 1 2 0,0 1-3 0,0-2 1 16,0-4 1-16,0 9 0 0,0-11 1 0,0 8-2 0,0-2-2 0,8 1 0 0,-8-1-11 15,0 0-9-15,5-4-13 0,-5 6-14 0,8-6-19 0,-8 3-19 0,7-2-28 16,-7-2-30-16,0 0-41 0,5 0-45 0,-5 1-51 0,7 0-52 0,-7 0-81 16,5-5-90-16,-5-1-44 0,0 0-17 0,7 3 8 0,-7-8 22 0,0 1 30 15,0-5 38-15,0 0 42 0,0 0 48 0,8 0 53 0,-8-9 54 0,0-3 59 0,0 9 59 16</inkml:trace>
  <inkml:trace contextRef="#ctx0" brushRef="#br0" timeOffset="115335.06">29327 6853 0 0,'13'-4'8'0,"-7"-1"122"0,6-4 73 0,2 5 51 0,-7-2 41 0,-1-4 36 0,8 5 34 0,-7-1 32 16,-2-3 35-16,8 5 33 0,-7-1 31 0,2-5 28 0,-1 4 27 0,-2 6-85 15,1-3-151-15,2-3-74 0,-3 6-42 0,3 0-19 0,-3-5-12 0,-5 5-13 16,8 5-10-16,-8-5-14 0,0 0-14 0,0 0-13 0,0 6-11 0,0-6-11 15,0 3-8-15,0 3-8 0,0 0-7 0,-8 3-6 0,8-5-9 0,-5 5-6 16,5-3-4-16,-8 3-5 0,3 3-2 0,-3-3-7 0,-3 0-6 0,4 1-9 16,-1-1-9-16,-3 6-5 0,-2-9-6 0,-3 3-6 0,11 0-7 0,-8-3-5 0,-1 3-7 15,9-3-7-15,-8-2-3 0,0 2-6 0,0-6 3 0,7 5-4 16,-7-5 2-16,6 0 6 0,-1 0 1 0,3 0 6 0,-9 0 5 0,9 0 3 0,-3-5 6 0,8-1 2 16,-5 2 5-16,-3-2 4 0,8 1 3 15,-6 1 2-15,6-7 3 0,0 7 0 0,0-5 3 0,0 0-1 0,0-3-3 0,0 3 0 16,0-1 0-16,6-4-2 0,-6 4 1 0,8 0 2 0,-8-1 4 0,5-2 3 0,3 4 3 0,-3-3 4 0,2 9 4 15,0-8 3-15,6 1 3 0,-6 5 6 0,6-3 5 0,-2 3 7 0,5-1 8 16,-5 2 6-16,1 4 2 0,2-6 2 0,4 6 3 0,-2 0-1 0,2 0 0 16,3 0-2-16,-10 6-2 0,10-2 0 0,-8 2-3 0,0-1-3 0,6-1-4 0,-11 5-8 15,2 1-3-15,4 1-6 0,-7-2 0 0,1 1-3 0,-8 5 0 16,5 3-1-16,-5-2 0 0,-5 2-2 0,5 2 1 0,-8 1-2 0,1 2 0 16,1 3-3-16,-7-3-4 0,8-2-2 0,-9 3 0 0,1-6-4 0,0 7-2 0,5-5-3 15,-5-1-4-15,0 0-3 0,2-4-6 0,-4 6-3 0,9-6-7 0,-7-2 1 16,1 1-2-16,3 2 2 0,4-1 2 0,-1-1 0 0,-1 2 2 0,2-7 0 15,-4 4-2-15,4-2 0 0,5-1-2 0,-7-1 1 16,7-3 1-16,0 3 2 0,-6 1 2 0,6-5-1 0,0 4 1 0,0-3 2 0,0-2 1 0,6 2 3 0,-6-1 2 16,7-1 3-16,-7 2 5 0,5-3 3 0,4-3 2 0,-4 0 4 0,2 0 2 0,4 0 4 15,-2 0 1-15,3 0 3 0,1 0 2 0,1-3-1 0,-2-3 0 0,-6 2-2 16,7 4-4-16,0-5-19 0,1-1-23 0,-1 2-29 0,0-2-29 0,-5 1-43 16,2 1-48-16,-2-1-80 0,5-5-98 0,-5 4-94 0,-3 3-88 0,1-6-35 15,2 3-7-15,-3-4 12 0,2-1 17 0,-7 2 36 0,6-1 40 0,-6-5 48 0,0 1 50 16,8 0 59-16,-8 0 61 0,0-2 79 0,0-2 81 0</inkml:trace>
  <inkml:trace contextRef="#ctx0" brushRef="#br0" timeOffset="115562.55">29730 7059 0 0,'-6'0'21'0,"6"4"137"16,0-4 79-16,0 0 59 0,-5 0 51 0,5-4 47 0,0 4 47 0,0 0 45 16,0-5 44-16,0 1 44 0,0 4 36 15,0-5 41-15,0-5 36 0,0 10-95 0,0-6-171 0,0 2-90 0,0-1-43 0,5-1-31 16,-5 3-20-16,0-3-26 0,0 2-26 0,0-1-24 15,0 1-85-15,0 4-76 0,0 0 0 0,6-5 0 0,-6 5 0 0,0-7 0 0,0 7 0 0,0 0 0 0,0 0 0 0,0 0 0 0,0 0 0 16,0 0 0-16,0 0 0 0,0 0-25 0,0 0-162 0,0 0-38 0,0 0-40 0,0 0-46 16,0 0-46-16,0 7-92 0,0-2-109 0,0-5-61 0,0 4-34 0,0-4 10 15,0 5 30-15,0-5 41 0,6 4 43 0,-6-4 49 0,0 0 52 0,0 0 54 16,0-4 57-16,0-1 59 0,7 1 62 0,-7-8 83 0,0 9 94 0</inkml:trace>
  <inkml:trace contextRef="#ctx0" brushRef="#br0" timeOffset="115936.75">30030 6859 0 0,'14'-10'9'0,"-7"5"128"15,-2-4 79-15,-5 5 62 0,8-8 55 0,-3-3 50 0,-5 6 48 0,6 0 42 0,-6-7 44 0,8 7 35 16,-8 0 34-16,0-6 31 0,5 6 29 0,-5-1-85 0,0-1-155 0,7 1-85 0,-7 1-50 0,0 4-37 16,0-5-28-16,6 7-25 0,-6-3-26 0,0 0-22 0,0 6-23 0,0-4-16 15,0 4-17-15,0 0-17 0,0 0-18 0,0 0-12 0,0 0-13 0,0 0-12 16,0 4-9-16,-6-4-6 0,6 6-3 0,-7 3-4 0,7-3 2 0,0 3-1 15,-5 6 2-15,-3 0 2 0,2 0 6 0,1-2 3 0,-3 8 8 0,3-6 2 16,-2 4 2-16,-2-1 0 0,-2 3 1 0,4-2-3 0,1 2-5 0,-1-3-3 31,1 1-5-31,-7-4-5 0,13 0-2 0,-8 0 0 0,3 0-1 0,-3 0-1 0,3-6 0 0,5 1 1 0,-7-1 0 16,7 0 2-16,-7 3 0 0,7-8 0 0,-5 5 3 0,5-4 0 0,0-1 3 0,-7 2 0 0,7 3 1 0,0-4-1 0,-8 2-2 31,8-4-3-31,0 3-5 0,0-6 1 0,0 0-3 0,0 5 0 0,0-5-3 0,0 4 1 16,0-4-1-16,0 4 2 0,0-4 1 0,8 6 4 0,-1-6 5 0,-7 0 4 15,5 0 6-15,2 0 4 0,5 0 2 0,-4 0 3 0,5 0 3 0,0-6 1 16,0 6 1-16,0 0 3 0,7-4 0 0,-8 0 1 0,7-1-1 0,-6 5 0 0,8-6-4 16,-8 3 1-16,6-4-4 0,-6 2-6 0,0 1-10 0,0-1-17 0,0 5-19 15,0-6-24-15,-7 2-29 0,1 4-33 0,-1-5-41 0,2 1-49 0,-8 4-55 0,0-5-102 16,0 5-118-16,0 0-76 0,0-10-52 0,0 4-8 0,-8 2 13 0,2-7 30 16,-1 8 37-16,1-7 44 0,-1 1 47 0,1-3 54 0,-7-2 55 0,8 4 65 15,-3 1 67-15,-5-6 85 0,5 0 99 0</inkml:trace>
  <inkml:trace contextRef="#ctx0" brushRef="#br0" timeOffset="116163.28">30083 6791 0 0,'0'0'19'16,"0"-5"136"-16,5 5 75 0,-5 0 59 0,0-4 48 0,0 4 47 0,0-6 46 16,0 6 42-16,0-6 41 0,7 3 38 0,-7 3 35 0,0 0 32 0,0-6 31 0,0 6-98 15,0 0-175-15,0 0-88 0,0 0-40 0,0 0-32 0,0 0-25 0,0 0-20 16,0 0-15-16,0 0-17 0,0 0-17 0,0 6-17 0,0-3-15 0,0 9-11 16,0-8-12-16,0 5-7 0,6 0-9 0,-6 2-4 0,0 5-46 15,0-3-1-15,8 7 0 0,-8-4 0 0,0 2 0 0,-8 1 0 0,8 2 0 0,0 3 0 16,0-6 0-16,-6 3 0 0,6 3 0 0,-7 1 0 0,7-6 0 0,0 5-12 15,0-5-91-15,-5 1-22 0,5 1-27 0,0-2-28 0,0-1-30 0,0-2-38 16,0-1-36-16,5 3-32 0,-5-3-32 0,0 0-52 0,0-5-67 0,7-1-54 0,-7 6-50 16,6-9-2-16,-6 3 19 0,8-3 31 0,-8-2 37 0,0 1 44 0,0-5 45 0,0 0 49 15,6 0 50-15,1-5 50 0,-7 1 52 0,5-8 64 0,-5 9 75 0</inkml:trace>
  <inkml:trace contextRef="#ctx0" brushRef="#br0" timeOffset="116411.52">30336 6844 0 0,'0'-4'9'0,"0"-1"124"0,0 1 74 0,0-2 54 0,0 0 42 0,0 2 37 16,-6-7 36-16,6 8 34 0,0-3 34 0,-5 2 33 15,5-1 31-15,0 1 31 0,-9-2 29 0,9 0-84 0,0 6-146 0,0 0-78 0,0 0-39 0,0-3-22 16,0 3-11-16,0-6-11 0,0 6-11 0,0-5-13 0,0 1-12 0,0-2-16 0,9 1-13 16,-9 5-16-16,0-4-12 0,5 0-15 0,-5-1-11 0,6-1-13 0,1 6-13 0,-2-4-9 15,4-2-6-15,-4 1-8 0,8 1-5 0,-8-2-4 0,11 1-3 0,-5 1-2 16,2-1 0-16,2 1-8 0,-3 4-10 0,0-6-18 0,-4 6-24 0,5-3-27 15,-2 3-32-15,-4 0-36 0,7-6-38 0,-7 6-48 0,-1 0-54 0,-1 0-91 16,-5 0-105-16,0 0-61 0,9 6-37 0,-9-6-2 0,0 0 20 0,0 0 32 16,0 0 43-16,0 0 44 0,0 3 51 0,-9-3 50 0,4 6 56 0,5-6 60 0,-6 0 62 15,-1 0 79-15,2 0 89 0</inkml:trace>
  <inkml:trace contextRef="#ctx0" brushRef="#br0" timeOffset="116791.09">30440 6703 0 0,'-5'4'8'16,"-2"1"122"-16,-1-5 75 0,3 6 52 0,-3-6 42 0,2 0 39 0,1 0 37 15,5 0 38-15,0 0 38 0,0-6 37 0,-8 1 33 0,8 5 28 0,-8-4 30 0,8 4-86 16,-5-6-150-16,5 6-79 0,0 0-44 0,0 0-26 0,0 0-15 0,0 0-17 15,0 0-21-15,0 0-22 0,0 0-22 0,-6 0-20 0,6 0-13 0,0 6-10 16,-7-2-8-16,7 1-9 0,0 1-8 0,-5-2-8 16,5 7-6-16,-9-3-5 0,9 3-2 0,-5-2-2 0,5 6 3 0,-7 0 0 0,1-2 1 15,6 2-1-15,-5 1 1 0,5-2-4 0,-9 1-1 0,9 1-1 0,-7 2 0 0,7-3 0 0,0 0 0 16,0-5-1-16,-5 4 2 0,5 0 0 0,0-3 3 0,0-1 0 16,-7-1 1-16,7 0-3 0,0-3 0 0,0 3-1 0,0-4 0 15,0-1 0-15,-6 2 0 0,6 0-1 0,0-6 0 0,0 0-1 0,0 0 0 0,0 0 0 0,0 4-2 0,0-4 2 16,0 0 1-16,0 0 2 0,0 0 5 0,0 0 1 0,0 0 2 0,0 0 0 15,0 0-3-15,0 0-2 0,6 0-1 0,-6-4-6 0,0 4-1 0,7-6-4 16,-2 6-5-16,-5-6-3 0,7 2-5 0,2-1-4 0,-9-1-5 0,5 6-5 16,1-3-2-16,1 3-4 0,-2-6 2 0,9 6 0 0,-7-4 4 0,4 4 2 0,-3 0 3 15,5 0 5-15,1 4 3 0,-9-4 8 0,15 6 9 0,-13-3 4 0,5 3 9 16,1-1 4-16,1-1 5 0,-2 2 5 0,-3 4 8 0,3-5 4 0,-6 4 0 0,-1 1 1 16,4-1 1-16,-2 3-1 0,-2-3 1 0,1 0-3 0,-6 1-2 15,0 4-2-15,0-4-2 0,0 1 0 0,0 2-1 0,-6-3-3 0,6 4-4 0,-5-2-1 16,-2 1-1-16,-2-3-9 0,4 4-10 0,-1-2-16 0,-1-3-18 0,2 4-23 15,-11-2-26-15,11-1-29 0,-1-1-30 0,-2-3-37 0,-5 3-42 0,8 1-49 16,-2-5-52-16,0-1-111 0,-5 1-130 0,4 1-48 0,3-6-6 0,-3 4 17 0,2-4 28 16,1 0 36-16,-3-4 41 15,0-2 45-15,8 6 47 0,-5-9 53 0,5 4 55 0,-6-5 62 0,6 4 67 0</inkml:trace>
  <inkml:trace contextRef="#ctx0" brushRef="#br0" timeOffset="116996.24">30604 7093 0 0,'5'0'18'0,"3"-3"139"0,-3 3 89 15,9-7 68-15,-14 2 59 0,5 1 52 0,3-7 49 0,-1 7 46 16,-1-1 42-16,2 1 41 0,-3-5 42 0,0 3 39 0,3 0 34 0,-8 2-95 16,6-7-173-16,1 8-102 0,-7-3-66 0,0 2-44 0,6 4-29 0,-6-5-28 0,0 1-60 15,0-1-121-15,0 5 0 0,0-7 0 0,0 7 0 0,0 0 0 0,0 0 0 0,0 0 0 16,0 0 0-16,0 0 0 0,0-3 0 0,0 3 0 0,0 0 0 0,-6 0 0 16,6 3-131-16,-7-3-98 0,1 0-54 0,6 7-78 0,-8-2-92 0,3-5-98 15,0 4-99-15,-3 1-27 0,2-1 7 0,-1 2 30 0,-1-3 35 0,3-3 43 0,-1 6 43 16,-2-6 50-1,3 0 55-15,5 0 65 0,-8 0 65 0,8-6 82 0,-5 3 81 0</inkml:trace>
  <inkml:trace contextRef="#ctx0" brushRef="#br0" timeOffset="117517.32">31002 6932 0 0,'5'0'16'0,"8"0"134"15,-8-4 83-15,3-2 62 0,0 1 52 0,-3 1 48 0,1-2 46 0,2-3 45 16,-8 0 43-16,5 3 40 0,3-4 38 0,-8 5 35 0,7-4 30 15,-7 3-96-15,5 2-167 0,-5-1-92 0,7 1-49 0,-7-1-34 0,0 1-25 16,0 4-23-16,0 0-25 0,0-6-22 0,0 6-26 0,0 0-19 0,0 0-20 0,0 0-45 16,-7 0-29-16,7 0 0 0,-5 6 0 0,-2-6 0 0,7 4 0 0,-13-4 0 15,5 5 0-15,2-1 0 0,1 1 0 0,-3-1 0 0,-5 2 0 0,7-1-15 16,-6-1-32-16,-4 1-5 0,11 2-2 0,-8-4-2 0,-1-3-3 0,9 6-2 16,-9-6-3-16,1 5 1 0,6-5 2 0,-7 0 1 0,9 0 3 0,0 0 6 0,-3-5 4 15,3 5 5-15,-9 0 3 0,7-6 2 0,1 6 1 0,-1-3 1 16,7 3 4-16,-6-7 1 0,-1 2 4 0,1 1 2 0,6-1 3 0,-7-1 2 0,7 2 0 0,-7-1 0 15,7 1-1-15,0-5 0 0,0 3-1 0,0 0 2 0,0-3 3 16,7 0 1-16,-7 3-1 0,7-3-2 0,-7-1 2 0,6 4-2 0,1-3 1 0,-7 0-3 16,6-2 1-16,1 7-2 0,-1 0 1 0,7-7-1 0,-5 7 3 0,-3-2 1 15,8 1 2-15,-8 5 3 0,9-4 3 0,1 4 7 0,-3 0 4 0,0 0 5 0,2 0 6 16,-1 0 3-16,8 4 8 0,-9 1 4 0,-1 1 7 0,5 4 1 0,-5-5 3 16,2 3 1-16,2 3 3 0,-3-2-2 0,-7 0-1 0,2 7-2 0,1-1-5 15,-3-6-2-15,3 12-1 0,-8-8 1 0,0 2-5 0,0 6-2 0,0-3-1 16,-8 1-4-16,3 2-1 0,-3-3-6 0,-4 3-2 0,5-2-3 0,-5-1-2 15,-1 3-3-15,-1-6 0 0,1-2-4 0,0 2-1 0,0-3-4 0,8 2-2 0,-11-6 1 16,5 3-5-16,-2-2-1 0,5 1 1 0,3-4 1 0,-9 3 0 0,9 0 2 16,-3-3 1-16,1 3 0 0,2-3 1 0,5-3-1 0,-9 4 1 0,9-2-1 15,-5-1 0-15,5-4-1 0,0 0 2 0,0 0-3 0,0 0 0 0,0 0-2 16,0 0 0-16,0 5 1 0,5-5 6 0,-5 4 5 0,0-4 5 0,9 0 4 0,-4 0 6 16,2 6 4-16,1-6 5 0,-3 4 1 0,2-4 2 0,5 0 3 0,2 5 5 15,-1-5 2-15,-1 0 3 0,2 5-1 0,-1-5-2 0,0 0-4 0,0 0-7 0,1 0-6 16,-1 0-10-16,-1 0-22 0,0 0-25 0,3 0-28 0,-10 0-34 0,9 0-41 15,-9 0-43-15,2-5-73 0,2 5-84 0,-4 0-108 0,1-5-113 0,1 1-46 16,-2-2-12-16,4 2 11 0,-2-5 20 0,-7-3 36 0,5 3 44 0,1-6 46 16,-6 2 54-16,7-2 57 0,-1-5 61 0,-6 1 77 0,8-6 78 0</inkml:trace>
  <inkml:trace contextRef="#ctx0" brushRef="#br0" timeOffset="117738.43">31191 6804 0 0,'-7'0'11'0,"-2"0"125"0,9 0 73 0,0 0 55 15,-5 0 46-15,5-3 40 0,0-3 39 0,0 2 36 0,0-1 37 0,0 1 37 0,0-2 32 16,5 0 32-16,-5 3 30 0,0-8-87 0,9 7-154 0,-2-2-78 0,-7-3-43 16,5 5-27-16,1-7-20 0,1 7-20 0,-1-7-16 0,7 1-18 0,-6 5-21 15,5-4-16-15,-4 5-17 0,4-5-16 0,2 3-10 0,-1-4-12 0,0 5-11 0,0-1-7 16,0 2-9-16,0-1-6 0,-2 1-5 0,-3 4-11 0,5-5-21 0,-5 5-24 16,2 0-27-16,-1-4-32 0,-4 4-36 0,2 0-37 0,-7 0-39 0,6 0-56 0,-6 0-60 15,0 0-73-15,0 0-76 0,0 0-50 0,0 0-33 0,0 0 5 0,0 0 24 16,0 0 37-16,0 4 41 0,-6 1 48 0,6-5 50 0,-7 0 51 0,7 0 52 0,-5 0 59 15,-4 0 62-15,4 0 65 0,0 0 75 0</inkml:trace>
  <inkml:trace contextRef="#ctx0" brushRef="#br0" timeOffset="118118.33">31339 6634 0 0,'-6'5'1'16,"-2"-5"105"-16,3 0 73 0,-2 0 51 0,7 0 43 0,-6 0 39 15,0 0 41-15,6 0 41 0,-7 0 41 0,7 0 38 0,-8 0 40 0,8-5 36 0,0 1 36 0,-5-1-67 16,5 5-123-16,0-4-67 0,0 4-35 0,0-6-20 0,0 6-12 0,-7-6-17 16,7 6-19-16,0 0-24 0,0 0-30 0,0 0-23 0,0 0-27 0,0 0-23 15,0 0-21-15,0 0-15 0,0 0-18 0,0 0-11 0,0 6-15 0,0 0-9 0,7 3-13 16,-7-5-6-16,0 5-2 0,0 6-1 0,0-3 3 0,5 1 4 0,-5 1 3 15,0 1 4-15,0 6 6 0,0-8 2 0,0 8 1 0,0-6 1 0,0 4 1 16,0-5 3-16,0 6-1 0,0-6 1 0,0 1 1 0,0-6-2 0,0 7 2 16,0-7 0-16,0 0-1 0,0 1-3 0,-5 1 0 0,5-7-3 0,0 2 2 15,0-1-4-15,0-1 0 0,-7 1-2 0,7-5-1 0,0 0 2 0,0 4 3 16,0-4 3-16,0 0 1 0,0 0 4 0,0 0 4 0,0 0-10 0,0 0-11 0,0 0 0 16,0 0 0-16,0 0 0 0,7 0 0 0,-2-4 0 0,-5 4 0 15,8 0 0-15,-8-5 0 0,7 1 0 0,-1-1 0 0,0-1 0 0,1 2 0 0,6-2 0 16,-7 1 0-16,7 5 0 0,-8-4-18 15,11-2-10-15,-11 6 2 0,8 0 1 0,1-5-1 0,-2 5 4 0,-6 5 1 0,8-5 3 16,-2 6 2-16,-5-2 3 0,7-4 4 0,-1 11 2 0,-8-7 5 0,9 2 3 16,-9-1 1-16,3 4 5 0,-3 1 3 0,3-6 3 0,0 7 5 0,-8-1 2 0,0-1 4 0,0 0 2 0,0 0 3 15,0 6 2-15,-8-3-1 0,8-3-10 0,-8 0-20 0,-5 1 0 0,8-1 0 16,0 3 0-16,-9-3 0 0,7-4 0 0,-6 3 0 0,-1-2 0 0,9-1 0 0,-8-1 0 16,-1 1 0-16,2 1-59 0,3-2-62 0,-1-4-31 15,-3 6-38-15,-3-6-42 0,5 5-48 0,-2-5-77 0,0 0-95 0,0 0-86 0,0 4-83 0,0-4-21 16,-1 0 9-16,9 0 25 0,-10-4 34 0,3 4 40 0,5 0 46 0,2-5 49 0,-9 5 55 15,7-6 59-15,7 2 62 0,-6-2 79 0,6 1 80 0</inkml:trace>
  <inkml:trace contextRef="#ctx0" brushRef="#br0" timeOffset="118371.89">31631 6761 0 0,'7'-5'80'15,"-7"5"124"-15,0-4 80 16,9-2 65-16,-9 1 57 0,0 1 52 0,0 0 47 0,0-7 43 0,5 7 43 0,-5-2 42 0,0-3 39 0,0 3 13 0,6 1-5 0,-6-4-107 16,0 5-162-16,7-2-95 15,-7 3-59-15,0-3-40 0,5 0-28 0,-5 2-56 0,0 4-133 0,0 0 0 0,0 0 0 0,0 0 0 0,0 0 0 0,0 0 0 16,0 0 0-16,0 0 0 0,0-5 0 0,0 5 0 0,0 0 0 0,0 0 0 0,0 0 0 16,-5 0 0-16,5 5 0 0,0-1 0 0,0-4-109 0,0 6-43 0,0 3-30 15,0-3-26-15,0-2-34 0,0 5-32 0,0 2-38 0,0-2-67 0,0 1-76 0,0 1-76 16,0-3-63-16,0 3-15 0,0-2 10 0,0 6 25 0,5-5 38 0,-5 5 41 15,0-6 48-15,0 0 51 0,0 3 51 0,9-3 56 0,-9 4 59 16,0-2 74-16,0-2 80 0</inkml:trace>
  <inkml:trace contextRef="#ctx0" brushRef="#br0" timeOffset="118561.18">31723 7005 0 0,'0'6'14'0,"7"-3"134"0,-7-3 89 0,0 6 67 16,0-6 59-16,6 0 53 0,-6-6 51 0,6 6 48 0,-6-9 49 0,0 5 46 15,7-1 49-15,-7 1 40 0,8-1 38 0,-8-2-92 0,5 4-168 0,-5 3-101 16,7-6-66-16,-7 1-47 0,0 1-34 0,7 4-71 0,-7-6-158 0,0 2 0 15,5 4 0-15,-5-5 0 0,0 1 0 0,0 4 0 0,8 0 0 0,-8 0 0 16,0 0 0-16,0 0 0 0,0 0 0 0,0 0 0 0,0 0 0 0,0 0 0 0,0 0 0 16,0 0 0-16,0 0 0 0,0 0 0 0,0 4-57 0,0-4-155 0,0 5-38 15,0-1-60-15,-8 2-70 0,8-2-114 0,0 1-135 0,-5 4-45 0,-2-2-5 16,7 2 22-16,-7-4 33 0,-6-1 44 0,6 2 43 0,1-3 50 0,-7 3 49 0,8-6 56 16,-11 5 61-16,5-1 72 0,-1-4 78 0</inkml:trace>
  <inkml:trace contextRef="#ctx0" brushRef="#br0" timeOffset="118956.11">30864 7933 0 0,'-7'0'1'0,"7"-5"103"0,0 5 74 0,-6-4 50 16,6 4 42-16,0-6 39 0,-7 2 38 0,7 4 35 0,0-5 34 0,0 1 32 0,0-1 30 0,0 5 27 15,0-6 28-15,0 6-69 0,0-4-126 0,0-2-68 0,0 1-36 0,0 5-25 16,0-4-13-16,7-2-14 0,-7 3-16 0,0-3-11 0,6 2-16 0,-6-1-9 15,7 5-11-15,-1-6-8 0,2 3-11 0,-3-4-9 0,8-2-11 0,-8 4-11 16,9 1-10-16,1-2-8 0,4-3-9 0,-6 4-7 0,6 1-7 0,2-8-5 0,2 8-6 16,-2-1-3-16,-2 1-4 0,8-1-9 0,-7-1-12 0,-1 2-22 0,2 4-31 0,-3-5-31 15,3 5-39-15,-10 0-40 0,2 0-45 0,0 0-57 0,0 0-67 0,-7 5-101 16,2-5-111-16,-1 4-45 0,-7 2-8 0,0-6 10 0,0 5 26 0,0-1 38 16,-7 1 46-16,-1-1 51 0,2 2 54 0,0 0 54 0,-6-6 60 15,-2 4 67-15,1-4 70 0</inkml:trace>
  <inkml:trace contextRef="#ctx0" brushRef="#br0" timeOffset="119320.07">30981 7860 0 0,'-6'0'19'16,"-1"6"138"-16,1-6 79 0,-2-6 60 0,3 6 53 0,5-4 46 0,-7-1 44 0,7 5 42 0,-7-6 40 16,7 3 35-16,0-4 35 0,0 7 30 0,0-5 30 15,0 5-99-15,0 0-173 0,0 0-92 0,0 0-53 0,0 0-33 0,0 0-27 0,0 0-26 0,0 0-26 0,0 0-23 16,-5 0-19-16,5 5-13 0,-8-5-12 0,8 7-9 0,0 2-11 0,0-4-8 16,0 5-10-16,0-7-7 0,0 7-5 0,0 5-1 0,0-4 0 0,0 2 1 15,0 2 4-15,0 0 0 0,0-5 1 0,0 5-2 0,0-1-4 0,8 2 0 16,-8-1 0-16,0-6 2 0,0 4 0 0,0-2 3 0,0-1-1 0,0-1 0 15,0-3 0-15,0 3-7 0,0-5-5 0,0 1-6 0,0-5-4 0,0 6-8 16,0-6-4-16,0 4-4 0,0-4-3 0,0 0-6 0,0 0-3 0,0 0-3 16,0 0-1-16,0 0-1 0,5 0-1 0,-5 0 4 0,0 0 3 0,0 0 7 15,0 0 4-15,7 0 6 0,-7 0 4 0,7 0 4 0,-7-4 3 0,5 4 1 0,3-6 2 16,-2 6 3-16,1-5-2 0,-1 1-1 0,-1 4 0 0,11-5 2 0,-11 1-1 16,8 4 0-16,-8 0-1 0,11-6 0 0,-5 6-4 0,2 0-1 0,2 6 1 0,-3-6-2 15,0 4 1-15,1 1 1 0,1-1 0 16,-2 1 1-16,2 1 2 0,-1 3 0 0,-8 1 1 0,11-4 3 0,-11 3 1 15,1 0 5-15,1 0 5 0,-1 3 3 0,-6-3 5 0,8 1 4 0,-8-1 1 0,0 0 6 0,0 3 1 0,-8-3 3 16,8 0 3-16,-6 1 1 0,-1-1 0 0,1-3-2 16,1 3-4-16,-11 2-11 0,11-1-13 0,-8-1-12 0,8-5-18 0,-11 7-17 0,5-7-17 15,-2 1-23-15,5 1-20 0,-4-3-27 0,0 4-25 0,5-2-34 0,-6-1-37 0,-1-4-35 16,9 4-38-16,-11-4-68 0,11 5-79 0,-8-5-50 0,8 0-32 0,-4 0-1 16,2 0 19-16,2 0 29 0,5 0 34 0,-6-5 39 0,6 5 39 0,-7-4 46 0,7 4 50 15,0-4 50-15,0-1 53 0,0-2 69 0,0 4 84 0</inkml:trace>
  <inkml:trace contextRef="#ctx0" brushRef="#br0" timeOffset="119714.53">31339 8085 0 0,'18'-5'2'0,"-2"1"115"0,-3-6 83 0,6 5 61 0,-7-5 47 15,-6-1 43-15,8 2 38 0,-2-1 39 0,-5 1 39 0,0 0 38 0,0-3 39 16,-1 3 38-16,1 3 30 0,-7-1-69 0,5 1-133 0,4-3-81 0,-9 3-55 16,5 6-27-16,-5-6-12 0,0 2-12 0,0 4-13 0,0 0-18 0,0-5-16 0,0 5-22 15,0-5-22-15,-5 5-16 0,5 0-13 0,0 0-22 0,-9 0-81 0,4 0 0 16,5 0 0-16,-7 5 0 15,1 0 0-15,-1-5 0 0,0 10 0 0,0-4 0 0,2-2 0 0,-8 7 0 0,5-4 0 0,2 4 0 0,-6-1 0 0,3 5 0 16,4-6 0-16,-8 6 0 16,8 0-10-16,-3 4-41 0,0-4-8 0,3 4-5 0,-1-4-4 0,-1 4-4 0,1-5-4 0,6 1 0 15,-8 6-1-15,8-8 4 0,0 2 5 0,0-3 0 0,0 1 6 0,8 2 4 16,-8-6 6-16,0 6 6 0,6-5 10 0,1-1 7 0,-1 2 5 0,-1-2 9 0,11-3 5 0,-11 4 3 0,8-5 5 0,-8-1 3 16,9 0 0-16,-1-4 6 0,1 0 1 0,-2 0 4 15,2 0 3-15,-1 0 0 0,-1-4 1 0,2 0 2 0,4-1 1 0,-2-5 1 0,-5 4-1 0,2-3 4 16,0-2 1-16,1 2 2 0,-2-1 5 0,-4 1-1 0,5-6-1 0,-7 0-1 0,-1 2 0 15,2-2-1-15,-7-1 0 0,9-2-2 0,-9-3-2 0,0 6-2 0,0-3-5 16,0-3-3-16,-9 2-9 0,9 0-8 0,-7 4-7 0,2-5-11 0,-1 7-13 16,-2-2-10-16,3 3-17 0,-8 3-15 0,6 0-15 0,-7-1-21 0,8 5-13 15,-6 1-20-15,-2-2-21 0,9 6-23 0,-11 0-27 0,3 0-26 0,3 6-34 0,1-2-52 16,-3 1-63-16,6 1-61 0,-8 1-60 0,7 4-8 0,-5-1 9 0,6-1 25 0,-8 3 28 16,7-3 36-16,2 0 36 0,-4 0 43 0,4 1 44 0,0 5 47 0,-3-9 50 0,3 3 62 15,-3 0 71-15</inkml:trace>
  <inkml:trace contextRef="#ctx0" brushRef="#br0" timeOffset="120125.48">31852 8061 0 0,'7'-6'1'0,"2"2"108"0,-4-7 77 0,-5 7 57 16,7-5 52-16,-1 3 47 0,-6-3 47 0,6 0 46 0,-6-3 47 0,0 3 43 16,8 3 40-16,-8-1 39 0,0-4 34 0,0 7-69 0,7-8-130 0,-7 8-72 15,0-6-45-15,0 6-32 0,0-2-26 0,5 2-25 16,-5-1-27-16,0 1-26 0,0 4-28 0,-5-5-22 0,5-1-22 0,0 6-33 0,0-4-81 0,0 4 0 0,0 0 0 31,-7 0 0-31,7 0 0 0,-8 0 0 0,2 0 0 0,6 4 0 0,-6-4 0 16,-1 6 0-16,2-6 0 0,-11 5 0 0,11-1 0 0,-1 1 0 0,-7-1 0 15,5 6 0-15,-4-5 0 0,6 4 0 0,-7 3 0 0,5-3 0 0,-4 1 0 0,5-1 0 16,-6 6 0-16,6-6 0 0,1 6 0 0,0-5 0 0,-1 4-10 0,2-4-25 16,5 5 1-16,-8-5-1 0,0-1-1 0,8 6 1 0,0-4 1 0,0-1 3 15,0 3 6-15,0-2 3 0,0-2 4 0,8 0 4 0,-8 3 3 0,8-3 4 0,-3 0 0 16,2 7 3-16,-1-7 4 0,0-3 3 0,9 3 2 0,-10 0 1 0,9-5 2 0,-9 2 0 15,10-1 2-15,-3-1 0 0,0 2 2 0,2-6-2 0,-1 0 2 16,8 0 1-16,-9-6 2 0,0 6 2 0,8-4 0 0,-6-1 0 0,-1-1 2 0,-1-3 1 16,2 5 3-16,-1-5 0 0,0 3 2 0,-7-3 2 0,7-3-1 0,-5 3 3 15,-3-4-26-15,3-2-3 0,-3 0 0 0,0 0 0 0,-5 0 0 0,0-4 0 16,9 4 0-16,-9-4 0 0,-9-2 0 0,9 7 0 0,-5-5 0 0,0 4 0 0,-3-6 0 16,3 8 0-16,-3-2 0 0,0 0-55 0,3 6-22 0,-8-1-15 0,7 1-12 15,-1 4-17-15,1-1-15 0,-8 2-14 0,7 4-13 0,-6 0-15 0,8 0-17 16,-9 4-23-16,2 2-28 0,4-1-32 0,-4 4-38 0,0 1-73 0,-4-1-93 0,5 0-46 15,-2 7-23-15,0-5 8 0,6 2 23 0,-5 2 30 0,-3-6 35 0,10 6 40 0,-9-5 40 16,9-1 45-16,-3 2 49 0,1-1 53 0,1-1 57 0,0-3 75 0,-1-2 88 0</inkml:trace>
  <inkml:trace contextRef="#ctx0" brushRef="#br0" timeOffset="120569.43">32252 7969 0 0,'5'0'37'0,"2"-6"91"0,0 6 52 0,-2-5 44 0,2 5 36 0,2-4 37 0,-4-2 36 0,1 6 36 16,-6-6 37-16,7 2 35 0,-7 4 34 0,0-5 14 0,5 0-1 0,-5 5-56 15,0-4-88-15,9 4-45 0,-9-6-22 0,0 6-14 0,0 0-7 0,0-4-10 0,0-1-8 0,-9 1-15 16,9 4-11-16,0-5-14 0,-5-1-11 0,5 6-15 0,0-4-15 16,-7-2-14-16,1 6-13 0,6-5-12 0,-5 5-12 0,-4-4-43 0,2 4-63 0,7 0 0 15,-5-6 0-15,-2 6 0 0,0 0 0 0,2 0 0 0,-3 6 0 16,1-6 0-16,2 4 0 0,-2 1 0 0,0 1 0 0,2-2 0 0,-3 2 0 0,3-1 0 15,-3 4 0-15,-5-5 0 0,7 6 0 0,-2 0 0 0,3 0 0 0,-3 0 0 16,3 1 0-16,0 2 0 0,-4-4 0 0,2 6 0 0,2 0 0 0,-3 0 0 0,8 0 0 16,-5 0 0-16,5-1 0 0,0 0 0 0,-6 1 0 0,6 1 0 0,6-3 0 15,-6 7 0-15,0-5 0 0,5 0 0 0,-5-6 0 0,8 7 0 0,-3-1 0 0,2-6 0 16,2 4 0-16,1-2 0 0,-2-1 0 0,5-1 0 0,-7 1 0 0,7-1 0 16,0-4 0-16,0 1 0 0,1-2 0 0,-2 1 0 0,1-5 0 0,1 0 0 15,7 0 0-15,-10-5 0 0,10 5 0 0,-9-4 0 0,-1-2 0 0,10 1 0 16,-8 1 0-16,8-1 0 0,-10 1 0 0,2-6 0 0,2 5 0 0,-9-5 0 15,5-1 0-15,4 2 0 0,-9-1 0 0,1 1 0 0,-1-6 0 0,-1 5 0 0,3-4 0 0,-8-2 0 16,0-2 0-16,8 3 0 0,-16-4 0 16,8-2 0-16,-8 7 0 0,3-5 0 0,-1-2 0 0,-1 2 0 0,-7 4 0 0,2-4 0 0,0 5 0 0,-8-1 0 0,1 5 0 15,4-5 0-15,-9 6-42 0,3-1-221 0,3 10-56 0,-9-5-107 16,1 5-130-16,-1 0-75 0,1 5-52 0,8-5-2 0,-17 10 18 0,12-1 31 0,-6 0 37 0,5 3 48 16,-3-3 46-16,1 4 55 0,0-2 56 0,0 5 69 0,0-7 73 0,-1 6 96 15,8-2 105-15</inkml:trace>
  <inkml:trace contextRef="#ctx0" brushRef="#br0" timeOffset="134514.99">18645 7777 2 0,'0'0'27'0,"0"0"17"0,0 0 11 0,-6-5 14 0,6 5 12 16,-5 0 12-16,5 0 16 0,-8 0 9 0,8 0 7 0,-7 0 10 0,7 0 10 15,-6-4 8-15,6 4 7 0,-8 0 6 0,8 0 5 0,-5 0 1 0,5 0 0 0,-5 0 0 16,5 0 0-16,0 0-5 0,-8-5-5 0,8 5-7 0,0 0-10 15,-8 0-11-15,8 0-13 16,0 0-11-16,0 0-14 0,0 0-8 0,0 0-11 0,0-6-5 0,0 6-4 0,0 0-2 16,0 0-2-16,0 0 1 0,0 0 1 0,0 0 1 0,0 0 2 0,0 0 1 15,-5 0 1-15,5 0 1 0,0 0 1 0,0 0 2 0,0 0-1 0,0 0 2 0,0 0-1 16,0 0 0-16,0 0-2 0,0 0-1 0,0 0-3 0,0 0 1 0,0 0-5 0,0 0-2 0,0 0-2 0,0 0-3 0,0 0-5 16,0 0-4-16,0 0-8 0,0 0-4 15,0 0-8-15,0 0-4 0,0 0-3 0,0 0-8 16,0 0-5-16,0 0-5 0,0 0-5 0,0 0-6 0,0 0-4 0,0 0-7 0,0 0-2 0,0 0-6 0,0 0 0 15,0 0-2-15,0 0 1 0,0 0 1 0,0 0 4 0,0 0 1 0,5 0 4 0,-5 0 4 0,0 0 4 0,8 0 6 16,-8 0 3-16,8 0 5 0,-3 0 6 0,-5 0 4 0,5 0 3 16,3 6 3-16,-8-6 0 15,6 0-1-15,-6 0 0 0,7 0-1 0,1 5 1 0,-3-5-2 0,-5 0 0 16,6 0-1-16,-6 0-1 0,8 0 1 0,-3 0-3 0,-5 4 1 0,8-4-1 0,-3 0 1 16,-5 0 1-16,7 0 1 0,0 5 2 0,-7-5-1 0,5 0 1 0,2 0-1 15,1 0 1-15,-8 4-1 0,6-4 0 0,1 0 0 0,-1 0 1 0,-6 0-1 16,5 6 3-16,2-6-3 0,2 0 2 0,-4 0-2 0,1 0 4 0,1 6-1 15,-2-6-1-15,4 0 3 0,-2 0-1 0,-2 0 1 0,1 4-2 0,-1-4-1 16,11 0 1-16,-16 0-1 0,12 0 0 0,-5 0-1 0,-2 5 0 0,3-5-2 0,-1 0-1 16,-2 0-1-16,9 0-4 0,-9 0 1 0,3 0-2 0,0 5-1 0,-3-5 0 15,8 0 0-15,-8 0-1 0,9 0 1 0,-7 4-2 0,4-4 0 0,-2 0 1 16,3 0 0-16,1 0 0 0,1 0-1 0,-2 6 4 0,2-6-1 0,-9 0 0 0,16 0-2 16,-8 0 3-16,0 0 1 0,1 0-3 0,-4 0 0 0,4 0 0 0,6 0-2 15,-6 0-1-15,-2 4-1 0,2-4-1 0,-1 0-3 0,6 0 0 0,-6 0-1 16,-1 0-1-16,2 0 0 0,-1 5 1 0,1-5-3 0,-2 0 1 0,2 0-1 15,-1 4 1-15,6-4 1 0,-7 0-1 0,1 0 2 0,1 5 0 0,-1-5 3 0,0 0-1 16,0 7 2-16,6-7 0 0,-6 0-1 0,0 0 2 0,0 3 2 0,1-3-3 16,-1 0 3-16,-1 0-1 0,2 6 0 0,-1-6 3 0,0 0-2 0,-2 0 3 0,4 0 0 15,-2 5-2-15,-2-5 5 0,5 0 0 0,-11 0 1 0,8 4 2 0,1-4 0 16,-2 0 2-16,2 0 0 0,-1 0-2 0,-8 6 2 0,9-6-2 0,-1 0 1 16,0 0-2-16,0 0-1 0,0 0-2 0,0 0-3 0,-7 3-2 0,7-3 0 15,0 0-4-15,0 0-1 0,1 0-1 0,-2 6-1 0,2-6-3 16,-1 0 2-16,-8 0-1 0,11 4-1 0,-5-4 2 0,1 0-2 0,2 0 2 0,-1 0 0 15,0 0 1-15,0 5 2 0,1-5 1 0,-2 0 2 0,8 0 4 0,-8 0 1 16,1 0 2-16,6 6 4 0,-3-6 1 0,-4 0 1 0,8 0 0 0,-8 0-1 16,7 0 3-16,-4 0-2 0,-4 0 2 0,2 0-4 0,8 0-1 0,-10 0-2 0,4 0-3 0,-3 4-1 15,0-4-4-15,2 0-2 0,-1 0-1 0,1 0-4 0,-2 0 1 0,1 0 0 16,1 0-3-16,-2 0 2 0,-4 0-1 0,3 6 1 0,2-6 0 0,1 0 1 16,-7 0 0-16,6 0 1 0,0 0-1 0,0 0-1 0,1 0 4 0,-9 5-1 0,8-5 0 15,1 0 0-15,-2 0-1 0,1 0 2 0,1 4-2 0,5-4 1 16,-6 0 0-16,-1 0 2 0,8 5 0 0,-8-5 1 0,9 0 0 0,-7 0 0 0,4 0-1 0,1 4 0 15,1-4 1-15,-1 0-2 0,2 0 2 0,-8 0 0 0,8 0 0 0,-5 6-2 16,5-6 1-16,-2 0-1 0,1 0 1 0,-1 0-2 0,-4 0 0 0,4 0 0 16,0 0-1-16,-6 0 2 0,8 4-1 0,-8-4 1 0,6 0 0 0,-7 0 0 15,2 0 1-15,4 0 0 0,-4 0 1 0,6 0-1 0,-6 0-2 0,-4 0 0 0,11 0-1 16,-8 0 2-16,6 0-1 0,-6 0 0 0,8 0 0 0,-8 0 1 0,6 0-1 16,2 0 0-16,-3 0 0 0,1-4-1 0,-1 4 2 0,10 0-1 0,-9 0 1 15,8 0 1-15,-1 0-1 0,-8 0 1 0,9 0-2 0,-1 0 0 0,1 0 1 0,-1 0-2 16,-1 0 1-16,-5 0-1 0,6 4 0 0,0-4 1 0,-8 0-1 0,9 0 2 15,-6 0-2-15,3 0-2 0,-4 0 0 0,7 5 0 0,-8-5 2 0,7 0 0 16,-6 5 0-16,-1-5 0 0,8 0-1 0,-6 0 1 0,2 4-1 0,-2-4 1 16,6 0-1-16,-3 6-1 0,-4-6 2 0,7 0 0 0,-3 0 2 15,4 0-1-15,-1 0 1 0,-4 0 0 0,4 6-1 0,-1-6 2 16,-7 0 0-16,8 0 2 0,-1 0 0 0,0 0 0 0,0 0-1 0,0 0 0 0,-7 0 0 0,8 0 0 0,-2 0-2 0,2 0 2 16,-1 0-2-16,0 0 2 0,-6 0-1 0,5 0 1 0,1 0-2 0,1 0 1 15,5 0-2-15,-6 0 1 0,0 0 0 0,1-6 0 0,-1 6 1 0,0 0-2 16,-2 0 1-16,10-6 2 0,-8 6-1 0,1 0 1 0,-8-4 1 0,6 4-2 15,2 0 1-15,-1-5 0 0,0 5-1 0,1-5-1 0,-9 5 1 0,8 0-2 16,1-4 1-16,-1 4 2 0,-7-6 0 0,8 6 0 0,-2-4-2 0,-6 4 1 16,8-5-1-16,-1 5 0 0,-8-4 0 0,10 4 1 0,-1-5-1 0,-3 5 2 0,-4-6 1 15,7 6-2-15,-3-4 2 0,-3-2-2 0,6 6 0 0,-9-5 1 0,8 5 0 0,-7 0 1 16,9-4-2-16,-9 4 1 0,7 0-1 0,-7-6-2 0,8 6 0 0,-7 0-1 16,-1 0 0-16,7 0 0 0,-8-3 0 0,9 3 0 0,-6 0 0 0,3 0 0 15,-4 0-1-15,6 0-1 0,-6 0 0 0,6 0 1 0,-1-6 2 0,-5 6 1 16,8 0-1-16,-9 0 1 0,6 0-2 0,-6-4 3 0,2 4-1 0,-2 0 1 0,0 0 1 15,-7-5 1-15,9 5 0 0,-2 0 0 0,-6 0 0 0,0-6-1 0,1 6 0 16,-2 0 1-16,2-3 0 16,-1 3 0-16,0 0 1 0,0-7-1 0,0 7 2 0,-7 0-4 0,7-5 0 0,1 5-3 0,-7 0 3 0,6-4-1 0,-8 4 1 0,9 0-1 15,-9-5-1-15,8 5 1 0,-5 0 0 0,5-4 0 0,1 4-1 0,-9 0-1 16,8 0 1-16,0-6 0 0,-5 6 1 0,2 0 0 16,4-4 1-16,-7 4-1 0,6 0 0 0,1 0-1 0,-1-5 1 0,0 5 0 0,-7 0 0 0,6 0-1 0,2-5 1 15,-1 5 0-15,-1 0 1 0,2-4 1 16,-1 4-1-16,-8 0 1 0,9 0-1 0,-1-6 1 0,-8 6-1 0,11 0 1 0,-11 0 0 0,2-6 0 0,0 6-2 15,6 0 2-15,-6 0 0 0,-2 0-1 0,2 0 0 0,0-4 0 0,-2 4-2 0,3 0-1 16,5 0 2 0,-7-5-2-16,6 5-2 0,-3 0 2 0,3 0-1 0,-1 0 0 0,5 0-1 0,-4 0 1 0,0 0 0 0,3 0 0 0,-4 0-1 15,10 0 1-15,-8 0-1 0,-2 0 0 0,10 0 1 0,-8 5 1 0,0-5-1 0,6 0 1 16,-5 0-2-16,-2 4 1 0,1-4 0 0,1 0 1 0,-2 0-1 0,2 6-1 16,-1-6 1-16,-1 0 1 0,2 0 0 0,-8 6 0 0,6-6 1 0,2 0 1 0,-7 0 1 15,-1 0 4-15,2 0 4 0,-3 0 5 0,3 0 1 0,-3 0 6 0,-5 0 3 16,0 0 3-1,5 0 3-15,-5 0 4 0,0 0 3 0,0 0 1 0,0 0-1 0,0 0-1 0,0 0-2 0,0 0-3 0,0 0-2 0,0 0-4 0,0 0-1 16,0 0-5-16,0 0-3 0,0 0-4 0,0 0-1 0,0 0-2 0,0 0-4 16,0 0 0-16,0 0 1 0,0 0-2 0,0 0 2 0,0 0-2 0,0 0 1 15,0 0-2 1,0 0-1-16,0 0 1 0,0 0-1 0,0 0 0 0,0 0 0 0,0 0-1 0,0 0-1 0,0 0 1 16,0 0-1-16,0 0 0 0,0 0-1 0,0 0 0 0,0 0 1 0,0 0-1 15,0 0-1-15,0 0 0 0,0 0-1 0,0 0-1 16,0 0 1-16,0 0 0 0,0 0-1 0,0 0 0 0,0 0-2 0,0 0 0 15,0 0 0-15,0 0-2 0,0 0-1 0,0 0 2 0,0 0-4 0,0 0 0 16,0 0 0-16,0 0-3 0,0 0 2 0,0 0-5 0,0 0 1 0,0 0 1 16,0 0-2-16,0 0 0 0,0 0-1 0,0 0-1 0,0 0 1 0,-5 4 1 15,5-4-1-15,0 0 2 0,0 0-3 0,0 5 0 0,0-5-2 0,-5 5 1 16,5-5-2-16,0 4-2 0,0-4-3 0,0 6 0 0,0-6-4 0,-8 4-3 0,8-4-1 16,0 5-4-16,0-1-3 0,0-4-1 0,0 0-3 0,-5 5 0 0,5-5-3 15,0 7 0-15,0-7 1 0,0 0-1 0,0 3 1 0,0-3 2 0,0 0 0 0,0 0 1 16,0 0-1-16,0 0-1 0,0 0 0 0,0 0-4 0,0 0-1 0,0 0-6 15,0 0-5-15,0 0-10 0,0 0-11 0,0 0-18 0,0 0-19 0,0 0-39 16,0 0-42-16,0 0-84 0,-8 0-105 0,8 0-72 0,-6-3-58 0,-1-4-17 16,2 2 7-16,-4 1 17 0,-3-5 25 0,6-1 29 0,-8-4 34 0,2-7 40 0,-1 6 45 15,-6-10 57-15,6 7 59 0,-1-6 81 0,-5-1 92 0</inkml:trace>
  <inkml:trace contextRef="#ctx0" brushRef="#br0" timeOffset="150699.9">25451 15817 86 0,'6'-5'160'0,"-6"1"47"0,0-1 37 0,8 1 35 16,-8-2 32-16,0 1 31 0,0-5 32 15,0 4 29-15,0-3 31 0,0 5 24 0,0-1 26 0,-8 5-67 0,8-6-112 0,0 2-68 0,0 4-39 0,-6-5-20 0,6 1-15 16,0 4-7-16,0-5-9 0,0 5-10 15,-6 0-11-15,6-7-11 0,-7 7-11 0,7-3-8 0,-5 3-6 0,5 0-7 0,-8-6-5 0,8 6-6 0,-6 0-4 16,6 0-6-16,-7 0-6 0,1 0-11 0,6 0-9 0,-5 0-8 0,-2 0-7 0,-2 0-7 16,9 6-6-16,-5-6-3 0,-1 3-5 0,-1 9-2 0,2-8-3 0,5 5 0 15,-8 2-3-15,0 2 3 0,3 3 2 0,-1-1 1 0,-2 3 2 0,3 3 2 16,-3 3 0-16,3-5 4 0,-2 6 2 0,0-1 2 0,2 0 1 0,-2 0 3 16,-1 7 5-16,8-1-2 0,-5-2 2 0,-3 2-4 0,8-2 1 15,-6 1-1-15,6 5-1 0,0-3 2 0,0 2-2 0,0 1 0 0,0 2-1 0,6 3-2 16,2-5 0-16,-3 5-2 0,3 1-6 0,4-3 1 0,-5 2-1 15,13 1 0-15,-7-1 0 0,-2 0-1 0,10 1 1 0,-3-1-2 0,3-5 2 0,6 4 0 0,-9-3 1 16,8-1-1-16,-7 0-2 0,8-5-1 0,-1 0-1 0,0 0-2 0,0 2 1 0,0-7-8 16,1 0-9-16,-1 1-16 0,1-6-23 0,-4 5-23 0,4-9-29 0,1 4-36 15,-4-4-43-15,3-1-61 0,-6 2-71 0,-3-7-96 0,3 1-104 0,-3 0-41 16,1-6-11-16,-6 2 13 16,0-6 22-16,0 0 34 0,-5-6 38 0,3 2 45 0,-11-6 47 0,8-4 53 0,-8-7 57 0,0 3 69 0,-8-6 72 0</inkml:trace>
  <inkml:trace contextRef="#ctx0" brushRef="#br0" timeOffset="154946.09">25980 15973 80 0,'6'-5'157'0,"-6"1"47"0,5-2 38 0,-5 2 35 0,8-1 31 16,-8-5 34-16,0 5 33 0,7 1 34 0,-7-7 32 0,0 7 30 0,0-5 30 16,0 3-58-16,0 2-109 0,0-7-59 0,0 8-40 0,0-4-17 0,0 2-10 15,6 1-9-15,-6 4-9 0,0 0-14 0,0-5-14 16,0 1-15-16,0 4-14 0,0-6-14 0,0 6-10 0,0 0-14 0,0 0-10 16,0 0-14-16,0 0-11 0,0 0-14 0,0 0-12 0,0 0-14 0,0 0-9 0,0 0-7 15,0 0-7-15,0 0-3 0,0 6-5 0,0 3-1 0,0-5-4 0,0 8 0 16,6-3-1-16,-6 6 1 0,0-2 3 0,0 7 3 0,0-5 5 15,0 4 4-15,0 2 4 0,0 3 0 0,0-5 2 0,0 5 0 0,0-5-1 0,0 7 1 0,0-3 0 0,0-3-1 0,0 5 0 16,7-7-2-16,-7 9 0 0,0-9-9 0,0 7-9 0,5-6-14 16,-5 1-20-16,0-1-20 0,0 0-22 0,8-4-26 0,-8 6-29 0,0-7-33 0,6 0-34 15,-6 0-66-15,0 2-75 0,7-1-87 0,-7-6-88 0,0 0-26 0,0 3 2 0,0-3 22 16,0 0 30-16,0 1 36 0,0-5 38 0,0-5 44 0,0 0 45 0,0 0 50 0,0 0 51 16,0 0 68-16,0 0 71 0</inkml:trace>
  <inkml:trace contextRef="#ctx0" brushRef="#br0" timeOffset="155359.96">26391 15906 59 0,'0'-6'137'0,"-8"6"43"0,8-4 35 0,-8-1 33 0,8-1 29 0,-5 6 34 0,5-3 29 16,-8-4 31-16,8 2 30 0,-5 1 26 15,5 4 24-15,0-5-53 0,-5 5-95 0,5-4-56 0,0 4-33 0,0 0-20 0,0 0-7 0,-9-6-8 0,9 6-9 16,0 0-10-16,0 0-11 0,0 0-12 0,0 0-7 16,0 0-8-16,0 0-6 0,0 0-6 0,0 0-5 0,0 0-8 0,0 0-7 15,0 0-9-15,0-3-8 0,0 3-9 0,9-6-8 0,-9 0-9 0,0 3-4 0,5 3-6 0,-5-6-4 0,5 0-3 16,-5 2-5-16,8-1-1 0,-3 1-3 0,3-5-1 16,0 3 0-16,3 1 0 0,-3 1 3 0,5-2 2 0,-1-4 2 0,-5 5 2 0,5 1-3 15,1-1-1-15,1-1 2 0,-2 2 0 0,2 4-2 0,-1-5 2 16,-8 1-5-16,9 4 0 0,-7 0-5 0,-1 0-2 0,-1 0-6 0,3 0 0 0,-8 0-3 0,8 4 0 15,-8-4 2-15,5 5-2 0,-5-1-2 0,0 7 0 0,7-2 0 0,-7 1-2 0,0 0 1 16,0 5-1-16,0-1 4 0,0 2 0 0,0 2 2 0,0 1-1 0,0 2 2 0,0 3-1 16,-7 0 0-16,7 1-2 15,-5-1-1-15,5 1-1 0,-8 5 0 0,8-6-9 0,0 4-9 0,-8 2-9 0,8-6-9 0,-5 5-9 0,5 0-7 0,-6-4-12 0,6-1-15 16,0 1-20-16,0-1-19 0,-7-3-22 0,7 3-18 0,0-6-22 0,0 3-20 16,0-7-14-16,0 0-15 0,0 2-13 0,7-1-14 0,-7-1-32 0,6-4-38 0,-6 5-42 15,5-6-39 1,-5 1-33-16,8-5-24 0,-8 4 7 0,8-2 19 0,-8-4 27 15,0-3 34-15,0 0 32 0,0 0 38 0,0 0 36 0,0 0 36 0,0 0 47 0,0-3 49 16,-8-4 51-16,8 2 69 0</inkml:trace>
  <inkml:trace contextRef="#ctx0" brushRef="#br0" timeOffset="155578">26402 16237 0 0,'-6'-5'35'0,"1"1"117"0,-3-1 68 0,8 5 54 15,-8-4 46-15,8-2 40 0,-5 0 38 0,-3 3 36 0,8 3 33 0,0-6 34 16,-5 0 28-16,5 6 14 0,0 0 4 0,0 0-85 0,0 0-136 0,0 0-74 15,0 0-43-15,0 0-30 0,0 0-16 0,0 0-19 0,0 0-18 0,0 0-13 0,0-3-15 16,5-3-8-16,-5 6-10 0,8 0-7 0,-3-5-7 0,3 5-8 0,0 0-10 16,3-4-9-16,2 0-7 0,0-1-8 0,6-2-5 0,1 7-10 0,-6-9-12 15,12 4-21-15,-8 1-32 0,3-2-35 0,6 1-44 0,-9-4-47 0,8 5-52 0,1-2-78 16,-8-3-87-16,7-1-88 0,-8 5-80 0,11-5-31 0,-10 1 0 0,-1 3 16 16,3-3 26-16,-9 0 41 0,8-3 45 0,-8 3 52 0,2 0 55 0,-9 5 61 15,8-8 62-15,1-3 75 0,-7 6 76 0</inkml:trace>
  <inkml:trace contextRef="#ctx0" brushRef="#br0" timeOffset="156076.21">27041 15949 0 0,'0'0'9'0,"0"0"125"0,0 0 78 0,0-4 59 15,0-2 48-15,0 1 43 0,0-5 41 0,0 5 41 0,0-4 40 0,-7-1 38 16,7 1 35-16,0 3 29 0,0-4 32 0,-5 5-88 0,5-4-153 0,0 5-87 16,-9-2-52-16,9 3-35 0,-5-9-25 0,5 9-25 0,-7-3-23 0,1 0-24 0,6 2-27 15,-5-1-20-15,-4 1-19 0,2 4-18 0,2-5-12 0,-9 5-11 0,9 0-9 16,-3 0-8-16,-4 5-8 0,5-1-7 0,0 1-6 0,-6-1-3 0,8 2-3 0,-9 3-3 15,7 3 0-15,1-9-3 0,-2 12-2 0,3-6 1 0,-3 1-3 0,3 1-1 16,0-7-2-16,5 11 2 0,-9-11 3 0,9 7 2 0,0-2 6 0,-5 1 5 16,5-1 2-16,0 1 5 0,0 1 2 0,5-2 5 0,-5 0 2 0,0 3 5 15,9-3 3-15,-9 0 7 0,5 1 3 0,0-1 3 0,3 6 4 0,-3-5 5 0,3 5 5 16,-2-6 5-16,7 6 5 0,0-5 6 0,0 4 4 0,1 1 1 0,-2-6 1 16,1 7 1-16,6-1 3 0,-3 0 1 0,2 0 4 0,-4-6-1 15,4 4 0-15,-5 2-4 0,0-3-3 0,1 1-4 0,-2-4-2 0,1 2-4 16,-6-2 0-16,0-2-2 0,-2 2 2 0,-5-4 0 0,8-1-1 0,-8 5 0 0,0-3-6 15,0-2 2-15,0 1-3 0,0 1-1 0,0-3-4 0,-8 4-8 0,8-7-9 0,-5 5-13 16,-2-1-8-16,0 1-12 0,2-1-14 0,-10 2-10 0,10-2-12 0,-4-4-14 16,-1 5-12-16,-4-5-10 0,1 0-13 0,1 0-4 0,-2 0-1 0,1 0 4 15,-1 0 9-15,2 0 8 0,-2-5 11 0,9 5 10 0,-8-4 12 0,-1-2 13 0,7 2 10 16,1-1 15-16,-1 1 17 0,2-1 17 0,5-5 17 0,-8-1 15 0,8 1 11 0,0 1 15 16,0 0 10-16,0-7 10 0,0 2 9 0,8 4 6 0,-3-8 8 0,-5 2 5 15,7 1 3-15,6-3 1 0,-6 3 2 0,0-6 1 0,6 3-1 0,-8 2-1 16,9-4-3-16,-2 7-2 0,2-2-4 0,-8 0-4 15,6 0-1-15,-3 2-1 0,3 1-2 0,-6-3 0 0,1 6-1 0,-1 0-2 0,2 5-4 0,-3-8-4 16,0 9-7-16,-5-3-6 0,0 0-7 0,0 3-4 0,0 3-10 0,0-6-12 16,0 1-15-16,0 1-19 0,0 4-19 0,-5-6-15 0,5 2-15 0,-5 4-19 0,-3-5-23 15,2 5-25-15,-1-4-25 0,1 4-26 0,-6-6-27 0,3 6-31 0,-3 6-30 16,6-6-38-16,-8 4-38 0,2-4-93 16,-2 9-116-16,1-3-45 0,1 3-7 0,-2-3 18 0,8 3 32 0,-6 0 37 0,-2 7 39 15,7-7 43-15,-7 0 43 0,9 3 50 0,-3-3 50 0,3 0 57 0,0 1 64 0</inkml:trace>
  <inkml:trace contextRef="#ctx0" brushRef="#br0" timeOffset="156324.68">27471 16344 0 0,'7'0'23'0,"-2"0"145"0,9-5 92 0,-9 1 72 0,3 0 61 0,-8-1 53 0,5-4 50 16,3-3 48-16,-2 8 46 0,-6-7 42 0,7 7 39 0,-7-5 34 0,0 4 28 15,0-5-107-15,6 4-187 0,-6-3-110 0,0 3-68 0,0 2-47 0,0-5-32 16,0 4-35-16,0 1-147 0,0-8 0 0,0 9 0 0,0-3 0 0,0 0 0 15,0 3 0-15,0-3 0 0,0 1 0 16,0 5 0-16,0 0 0 0,0-4 0 0,-6 0 0 0,6 4 0 0,0-5 0 16,0 5 0-16,0 0 0 0,0 0 0 0,0 0-116 0,0 0-69 0,-7 0-35 0,7 0-35 0,0 0-42 0,-6 5-40 0,6-5-84 15,-8 4-100-15,8 0-61 0,-5 1-41 0,5 1 0 0,-8-3 20 0,3 3 31 0,5-6 38 16,-7 6 47-16,7-6 48 0,0 0 55 0,-7-6 52 0,7 6 59 0,-5-6 59 0,5 6 80 16,0-3 95-16</inkml:trace>
  <inkml:trace contextRef="#ctx0" brushRef="#br0" timeOffset="156668.5">27985 15973 9 0,'7'-9'100'0,"-7"3"57"15,5 2 43-15,-5-1 39 0,0 1 37 0,8-2 36 0,-8-3 37 0,0 3 37 0,6 1 36 0,-6 1 32 16,0-5 34-16,0 3-19 0,0 2-48 0,0-1-55 0,0-1-64 0,7 3-30 15,-7 3-18-15,0 0-14 0,0-7-13 0,0 2-15 0,0 5-17 0,6-4-16 16,-6 4-21-16,0 0-14 0,0 0-14 0,0 0-15 0,0 0-10 0,0 0-17 16,0 0-12-16,0 0-15 0,0 0-12 0,0 0-15 0,0 0-12 0,0 0-8 0,0 0-8 15,0 0-6-15,0 0-4 0,0 4-5 0,0 1-1 0,0 2-1 0,0-4-2 16,0 8 0 0,0-1 2-16,0-1 2 0,0 6 2 0,0 0 5 0,-6-2 3 0,6 2 3 15,0 6 1-15,0-2 0 0,-7-1 1 0,7 3-2 0,0 3 3 0,-6 1-2 0,6-1 1 0,-8 0 0 0,8 1 0 0,0-7-3 0,-5 9 0 0,5-5-7 16,-7-1-10-1,7-2-13-15,0 1-17 0,0-1-22 0,-7 0-24 0,7-4-26 0,0 6-30 0,0-7-31 16,0-4-34-16,0 4-38 0,0 2-37 0,-5-7-82 0,5 4-101 0,0-2-59 0,0-1-40 0,0 0 2 16,0 0 19-16,0-6 31 0,0 6 38 0,0-10 44 0,0 0 43 15,0 0 49-15,0 0 47 0,0 0 52 0,0 0 53 0,5-6 76 0,-5-2 90 0</inkml:trace>
  <inkml:trace contextRef="#ctx0" brushRef="#br0" timeOffset="157115.31">28519 16086 96 0,'5'0'198'0,"2"0"74"0,2 0 59 0,-4 0 49 16,-5-6 44-16,0 6 37 0,0 0 37 0,0 0 35 0,0 0 35 0,0 0 32 15,0-4 26-15,0 4-66 0,0 0-123 0,0 0-103 0,0 0-88 0,0 0-55 16,0 0-35-16,0 0-26 0,0 0-17 0,0 0-15 0,0 0-17 0,0 4-15 16,0-4-13-16,-5 0-10 0,5 6-10 0,-9-1-5 0,2-1-2 0,7 2-7 15,-5-1-5-15,-1-1-7 0,-1 2-6 0,-7 3-5 0,9-5-9 0,-8 7-5 0,7-7-5 16,-9 1-6-16,2 1-7 0,2-3-8 0,-4-3-7 0,3 7-7 0,0-7-8 0,-2 0-9 15,1 0-4-15,0 0-7 0,-7 0 0 0,9-7-2 0,-5 7 5 0,5-3 2 16,-2-3 7-16,0 1 4 0,-1-5 6 0,1 5 9 0,6 1 4 0,-7-5 10 16,9 3 6-16,0-3 9 0,-3 3 6 0,2-3 11 0,-1 3 11 0,7-3 5 15,0-1 10-15,-8 1 5 0,8 3 4 0,0-3 2 0,8-1 3 0,-8 1 2 16,0 0 1-16,7-3 4 0,-7 3 6 0,6 0 1 0,2-2 4 0,-3 1-1 0,0 1-2 16,4 5 0-16,-4-7-1 0,8 7-2 0,-6-7 2 0,7 7 2 0,-1-1-2 0,0 1 4 15,-2-2 0-15,5 2 2 0,-5 4 1 0,1-5 2 0,9 5 2 0,-8 0 2 16,1 0-1-16,4 0 3 0,-5 5-3 0,6-1 1 0,-6-4-3 0,8 10-4 15,-8-5-1-15,0-1-6 0,6 7-4 0,-7-2-7 0,2 1-3 0,-1 5-6 16,1-6-4-16,-2 6-5 0,2 6-1 0,-1-8-5 16,-1 8 0-16,-5-3-2 0,0 1-2 0,6 7-1 0,-8-7-1 0,-5 5-1 0,8 1 1 0,-2-7-1 15,-6 9 1-15,0-5-1 0,0-1 2 0,0 3 0 0,0-5-1 0,0 7-1 16,-6-7 2-16,-2 6-1 0,8-7-1 0,-5 6-4 0,-3-3-6 16,3-2-11-16,-2 2-16 0,0-7-19 0,-5 5-29 0,4 0-27 0,3-4-30 0,-9 4-26 15,2-4-26-15,3-4-37 0,-2 2-43 0,-1-3-84 0,3 0-99 0,-3 0-81 0,-1 0-66 0,7-5-14 16,-7 1 11-16,6-2 33 0,1-4 38 0,0 3 43 0,-2-3 47 0,1-3 45 15,2 3 45-15,-3-4 57 0,2-2 58 0,6 1 78 0,0-5 86 0</inkml:trace>
  <inkml:trace contextRef="#ctx0" brushRef="#br0" timeOffset="157635.84">28987 16228 0 0,'8'-5'39'0,"-2"5"156"15,-6 0 88-15,7-4 65 0,-7-2 51 0,6 0 46 0,-6 3 43 0,5-9 40 16,-5 12 39-16,8-9 38 0,-8 4 35 0,8 1 31 0,-8 0 31 0,0-1-120 15,5-2-207-15,-5 4-103 0,0-3-53 0,0 1-28 16,0 5-19-16,0 0-16 0,0 0-18 0,0 0-19 0,0 0-62 0,0-4-57 0,0 4 0 0,0-6 0 0,-5 6 0 16,5 0 0-16,-8 0 0 0,0 6 0 0,3-6 0 0,-8 4 0 0,7-4 0 15,-7 5-24-15,0-5-70 0,-1 6-3 0,2-3-7 0,-2 4-2 0,1-7 0 0,1 5 1 16,-2-1 3-16,8-4 3 0,-7 0 7 0,0 4 1 16,6-4 4-16,-7 0 3 0,9 0 3 0,-8 0 2 0,8-4 4 0,-9 4 2 15,7-4 2-15,-7-1 3 0,8-2 4 0,-1 7 0 0,2-3 3 0,-3-3 2 0,-5-3 4 0,13 3 2 16,-6 1 7-16,-1-4 4 0,2 5 4 0,5-6 4 0,0 5 5 15,0-5 6-15,0-1 5 0,0 7 7 0,0-5 4 0,0 0 3 0,5 3 8 0,-5 0 3 16,7-3 3-16,-1 3 4 0,1 2 4 0,-1-5 4 0,2 4 7 0,4 5 5 0,0-4 6 16,3-2 4-16,-1 6 2 0,-4-6 3 0,11 6 2 0,-8 0 6 0,6 0-1 15,1 6 3-15,-1-6 3 0,0 6-1 0,1-2 2 0,0 1-5 0,0 4-2 0,-1-5-5 16,2 8-7-16,-3-3-3 0,3 0-5 0,-10 6-4 0,2 0-9 0,2-5-2 16,-3 5-6-16,-7 3-4 0,10-3-4 0,-9 6-2 0,-6-8-5 0,0 8 0 15,0-2-3-15,0-5-1 0,0 5-1 0,-6-3 0 0,-2 2-1 0,1-3-2 16,-5 6 1-16,7-8-4 0,-10 2 1 0,2-1-1 0,2 2 2 0,-4-1-1 0,3-6 0 15,0 6-1-15,-4 0 1 0,5-5-1 0,-2 4-2 0,0-4 2 0,6 0-1 0,1 0 2 16,-8 4 1-16,14-9 1 0,-7 4 1 0,2 1-1 0,-3-4 0 0,2 3-1 16,6-3 1-16,-5-3 1 0,5 3 1 0,0-2-1 0,-8 1 2 0,8-5-3 15,0 0-5-15,0 0-4 0,0 6-4 0,0-6 0 0,0 0 1 0,8 4 1 0,-8-4 4 16,5 0 2 0,1 6 0-16,2-6 4 0,-3 0 2 0,2 0 0 0,7 0 0 0,4 0 5 0,-4 0 3 0,-1 0-3 0,8 0-9 0,-3 0-22 0,3-6-22 15,-2 6-37-15,1 0-41 16,-3-4-53-16,-2-2-64 0,4 6-103 0,2-5-127 0,-3 1-53 0,3-2-17 0,-2 3 2 0,-6-3 14 0,6-3 25 0,1 0 31 0,-7-3 42 15,6-3 44-15,0 2 50 0,-7-8 58 0,2 6 62 16,4-7 71-16</inkml:trace>
  <inkml:trace contextRef="#ctx0" brushRef="#br0" timeOffset="157826.14">29469 16326 12 0,'-5'0'146'0,"-3"0"96"0,8-6 75 0,-6 3 63 0,6 3 57 0,-5-7 52 15,5 2 49-15,0 1 47 0,0-1 45 0,0-1 38 0,5 2 37 0,-5-5-17 16,0 4-47-16,0 1-112 15,6-2-149-15,-6 0-84 0,8 2-56 0,-8-1-39 0,5-1-134 0,-5 2-67 0,8-1 0 0,-8 1 0 0,5-1 0 0,-5 5 0 0,8-4 0 16,-8-2 0-16,0 6 0 0,6 0 0 0,-6 0 0 0,0-6 0 16,0 6 0-1,0 0-12-15,0 0-198 0,0 0-48 0,0 0-51 0,0 0-81 0,0 0-91 0,0 0-89 0,0 0-82 0,0 0-18 0,0 0 12 0,-6 0 31 0,6 0 36 0,-8-3 43 32,8 3 46-32,-5-6 56 0,5 6 56 0,-8-6 64 0,8 6 66 0,8-9 79 15,-8 4 80-15</inkml:trace>
  <inkml:trace contextRef="#ctx0" brushRef="#br0" timeOffset="158395.87">29862 16192 33 0,'0'-3'130'0,"0"-3"62"0,-9-3 46 0,9 5 42 15,0-8 38-15,0 9 33 0,-5-8 37 0,5 7 32 0,0-7 32 0,-7 2 27 16,7 5 25-16,0-6-43 0,0-1-79 0,-6 7-77 0,6-7-77 0,0 7-46 15,0-5-30-15,-5 3-22 0,5-3-22 0,0 3-18 0,-8 3-16 0,8-9-15 16,0 8-14-16,-8-1-9 0,8-4-6 0,0 9-1 0,-5-4 2 0,5-2-1 0,0 0 2 16,0 6 2-16,0 0 1 0,0 0 5 0,0 0 0 0,0 0 0 15,0 0 2-15,0 0-1 0,0 0-3 0,0-3-2 0,0 3-3 0,0 0-6 0,0-6-5 16,0 6-4-16,5-6-7 0,-5 6-5 0,0 0-2 0,8 0-4 0,0-3-1 0,-8 3-2 16,5 0-1-16,1-6 2 0,1 6 2 0,7 0 0 0,-9 0 6 0,8 0 4 15,-8 0 6-15,11 6 4 0,-4-6 5 0,0 0 2 0,3 3 4 0,-3-3 0 16,-5 6-1-16,6 0 2 0,0-3-5 0,-7 3-1 0,7 0 1 0,-6-2-5 15,-1 1-2-15,-6-1-2 0,7 1-6 0,-7-1-3 0,6 2-1 0,-6 3-2 16,0-3-1-16,0 3 0 0,-6-3 0 0,6 3 0 0,-7 1-3 0,1-1-2 0,-1 6-2 16,1-5-6-16,-7 4-4 0,5-4-4 0,-5 4-5 0,1 2-1 0,0-7-8 15,-3 6-3-15,3 0-5 0,0 0-7 0,-4-6-3 0,11 6-3 16,-8-5-3-16,-1 5 2 0,9-6 1 0,-2 1 4 0,-4-1 4 0,3 3 2 0,0-3 5 0,3-4 3 16,-2-1 4-16,7 5 4 0,-7-3 3 0,2-2 6 0,5-4 4 0,0 5 6 15,-8 1 6-15,8-6 7 0,0 0 8 0,0 0 8 0,0 0 8 0,0 0 4 16,0 0 6-16,0 0 5 0,8 0 4 0,-8 0 6 0,5 0 5 0,-5 0 4 15,7 0 5-15,0 0 1 0,-2 0 4 0,3 0-3 0,5 3 0 0,0-3-6 0,1 7-1 16,-2-7-1-16,-1 5-1 0,5-1-1 0,3 1-3 0,1 5-4 16,-1-6-7-16,-6 6-2 0,6 0-4 0,-6 0-3 0,7-1-5 0,-9 6-4 0,5-6-5 0,-3 7-4 15,-2-6-6-15,2 4-3 0,-6-5-6 0,-1 6 0 0,2-4-4 0,-8 2 2 16,0-3 1-16,6 1-1 0,-6-1 1 0,-6-1-1 0,6 0 1 0,-8 1 0 16,2-5-2-16,-1 4-3 0,2 3-7 0,-9-8-11 0,1 7-10 0,1-7-13 0,-2-1-14 15,1 3-17-15,0-6-20 0,-6 5-21 0,6-1-20 0,-7-4-22 0,1 0-19 16,6 0-18-16,-6-4-21 0,-2 4-17 0,3 0-21 15,4-5-19-15,-4 5-22 0,2-6-43 0,-3 3-54 0,6-1-53 0,6 4-54 0,-5-6-4 0,0 1 15 0,4 1 25 16,1-2 30-16,7 6 33 0,-6-6 36 0,6 2 38 0,-6-1 42 0,6 5 44 16,0-9 44-16,6 3 60 0,-6-3 68 0</inkml:trace>
  <inkml:trace contextRef="#ctx0" brushRef="#br0" timeOffset="158647.91">30357 16052 0 0,'5'0'13'0,"2"-6"133"0,-1 3 86 0,-1-3 70 16,3 0 61-16,0 2 57 16,-8-1 54-16,5-4 51 0,-5 5 51 0,0-2 47 0,6-3 41 0,-6 3 39 0,0 0 30 0,8 3-93 0,-8-3-169 0,0 1-101 15,0 5-67-15,0 0-51 0,0 0-42 16,0 0-39-16,0 0-171 0,0 0 0 0,0 0 0 0,0 0 0 0,0 0 0 16,0 5 0-16,0 1 0 0,0 3 0 0,0 0 0 0,0 3 0 0,0-3 0 0,0 10 0 0,5-4 0 15,-5 4 0-15,0 1 0 0,0 5 0 0,0-1 0 0,0-6 0 0,0 7 0 0,0-1 0 16,0 1 0-16,0-1 0 0,0 1 0 0,0-1 0 0,0 2 0 0,0-3 0 15,-5-2-90-15,5 3-42 0,0 0-28 0,0-5-33 0,0 5-33 0,0-3-38 0,0-2-41 16,0 2-66-16,-8-3-82 0,8 1-75 0,0-4-70 0,-6 0-16 16,6 0 10-16,0-6 25 0,-5 0 35 0,5-3 41 0,0 0 45 0,0-6 51 0,0 0 50 15,0 0 57-15,0 0 57 0,0 0 75 0,0 0 78 0</inkml:trace>
  <inkml:trace contextRef="#ctx0" brushRef="#br0" timeOffset="158885.49">30701 16375 0 0,'0'0'51'0,"0"0"155"0,0-7 96 0,0 4 76 16,0-3 61-16,0 1 57 16,0 1 46-16,0-2 47 0,0 1 45 0,0 1 38 0,0 4 37 0,0-4 26 0,0 4 20 0,0-5-124 0,6 5-206 0,-6 0-120 15,0-6-72-15,0 6-144 16,0-3-89-16,0 3 0 0,0 0 0 0,0 0 0 0,0 0 0 0,0 0 0 0,0 0 0 0,0 0 0 0,0 0 0 0,0 0 0 16,0 0 0-16,0 0 0 0,0 0 0 0,0 0 0 0,0 0 0 0,0 0 0 15,0 0 0-15,0 0 0 0,0 0-38 0,0 0-204 0,0 0-47 0,0 0-67 16,-6 0-76-16,6 0-102 0,0 0-109 0,-7 0-36 0,1 0 5 15,-2 0 25-15,8 0 36 0,-5 0 40 0,0-7 46 0,5 2 52 0,-8 1 56 0,8-1 62 0,0-1 64 0,0-3 74 16,0 0 77-16</inkml:trace>
  <inkml:trace contextRef="#ctx0" brushRef="#br0" timeOffset="159359.74">31191 16071 97 0,'5'-4'166'0,"-5"-5"47"0,6 3 39 0,-6-3 37 16,7-3 39-1,-7 8 35-15,0-5 37 0,0 0 35 0,6-3 32 0,-6 3 32 0,0 0 32 0,0 3-64 0,8-3-118 0,-8 3-60 0,0 2-29 0,0-1-16 16,0 1-11-16,0-2-10 16,0 6-16-16,0-5-14 0,0 5-15 0,0-4-15 0,0 4-13 0,0-6-10 0,0 1-14 0,0 5-12 0,0-4-14 0,0 4-11 0,0 0-14 31,0 0-14-31,0 0-15 0,0 0-11 0,0 0-12 0,0 0-9 0,-8-5-11 15,8 5-6-15,0 5-6 0,-6-5-6 0,-1 4-5 0,1-4-4 0,1 11 0 0,-2-7-2 16,-2 1-1-16,4 5 5 0,-8-1 1 0,8 1 4 0,-11 4 2 0,11-2 2 16,-9 3 5-16,9-2 1 0,-10 2-1 0,3 6 3 0,0-8 1 0,4 7 0 15,-5-1 0-15,2-4 0 0,3 4 1 0,0 2-4 0,-3-3 0 0,4 3-1 16,2-2-1-16,-4-1 1 0,2 3-2 0,2-2 0 0,5-4 0 0,-6 6 1 16,6-3-1-16,0 1-2 0,0-5 2 0,0 7 1 0,0-2 2 0,6-4-1 0,-6 4 2 15,5 1 2-15,2-4 0 0,2 2 3 0,3-3-2 0,-6 1 3 0,7 2-1 16,0-3 1-16,1 0 1 0,-1 0 0 0,6-2 2 0,-7 2 1 0,9-6 2 0,-3 3 1 15,2-3 1-15,1 1 0 0,-3-7 1 0,3 3 4 0,-9-1 3 0,8-5 5 16,-8 0 5-16,2 0 7 0,-1 0 6 0,-6-5 2 0,5 5 1 0,-12-6 3 16,7 3 0-16,-2-7-2 0,-5 1 0 0,8-3-3 0,-8 3-4 0,0 0-8 15,-8-6-9-15,8 0-10 0,-5 0-14 0,5 2-11 0,-7-2-12 0,-5-1-12 0,5 2-11 16,-6-5-11-16,6 10-13 0,-5-7-14 0,-3 5-14 0,-4-2-15 0,6 4-12 16,0 3-15-16,2-4-10 0,-5 5-20 0,-2 0-17 0,4 1-22 0,2 4-27 15,-2-6-41-15,1 6-48 0,1 6-83 0,5-6-96 0,-5 4-30 0,4-4 0 16,-5 5 20-16,7 0 26 0,1-1 32 0,-11 2 36 0,16-6 40 0,-5 6 40 0,-1-6 47 15,-1 0 48-15,7 0 59 0,0 0 65 0</inkml:trace>
  <inkml:trace contextRef="#ctx0" brushRef="#br0" timeOffset="159628.06">31536 16071 81 0,'0'-10'176'0,"0"1"64"16,0 3 54-16,-8-3 46 0,8-1 44 0,-8 1 46 0,3 0 47 0,-3-3 45 15,8 3 46-15,-5 0 42 0,0-2 35 0,-4 1-52 0,4 6-108 0,5-5-83 16,-7 3-69-16,7 1-41 0,-6 1-27 0,6-2-22 0,0 1-21 0,0 1-25 16,0 4-29-16,0-5-27 0,0 1-58 0,0-2-83 0,0 2 0 0,6-1 0 15,-6-1 0-15,0 3 0 0,7-4 0 0,-7 2 0 0,5 1 0 0,4 4 0 0,-4-5 0 16,0 1 0-16,8-2 0 0,3 3 0 0,-5-3 0 0,2 6 0 16,0-6 0-16,1 6 0 0,6-3-28 0,-7 3-82 0,5 0-29 0,-4 0-29 0,-1 3-32 15,1-3-37-15,-2 6-39 0,-1-6-39 0,-3 6-37 0,-8-3-57 0,8-3-66 0,-8 6-59 16,0-6-52-16,0 0-8 0,0 4 17 0,0 1 34 0,-8-1 42 0,0-4 47 15,3 5 50-15,-1-5 53 0,1 0 51 0,-2 7 54 0,-7-7 50 0,7 0 63 0,-4 0 70 16</inkml:trace>
  <inkml:trace contextRef="#ctx0" brushRef="#br0" timeOffset="159975.59">31541 15924 61 0,'-5'6'155'15,"-3"-6"61"-15,8 4 52 0,-8-4 46 0,8 0 45 0,0 0 42 0,0 0 47 0,-5 0 43 0,5 0 44 16,0 0 37-16,0 0 34 0,-8-4-48 0,8 4-98 0,0 0-75 0,0 0-67 0,0 0-47 16,0 0-32-16,0 0-27 0,0 0-28 0,0 0-28 15,0 0-31-15,0 0-29 0,0 0-26 0,0 0-21 0,0 0-15 0,0 4-8 0,0-4-11 0,0 5-5 16,0 5-3-16,-5-5-5 0,5 5 0 0,0-6-4 0,0 10 2 0,-5-2-1 0,5-3 2 15,0 1 2-15,0 4 1 0,-9 2 0 0,9-7-1 0,0 6 0 0,0-6-4 16,0 1-1-16,-5 5 0 0,5-6-2 0,0 1-4 16,0-1-2-16,0 2-1 0,0-2-3 0,0 0-4 0,0-2 1 0,0 2-3 0,0-5 1 0,0 1-3 0,0 1 3 15,0-3-2-15,0-3 2 0,0 0 1 0,0 0 3 0,0 6 1 0,0-6 4 16,0 0 4-16,5 0 3 0,-5 0 4 0,0 0 3 0,9 0 3 0,-9 0 2 16,5 0 2-16,0-6 2 0,-5 6 3 0,8 0-1 0,-3-3 2 0,3 3 0 15,0-6-1-15,3 6 1 0,-3 0-2 0,4 0-1 0,-6-5 0 0,8 5-2 0,-2 0-1 16,1 5-1-16,1-5 2 0,-2 6-3 0,2-6 2 0,-1 3 2 0,1 3 1 15,-2 3 3-15,-1-3 1 0,5 0 0 0,-11 3 2 0,8 0-1 0,-7 1 3 0,9-1 0 16,-10 3 1-16,2-3 0 0,0 0-2 0,-7 6-2 0,5-6-2 0,-5 7-3 16,0-3-5-16,0-2-7 0,-5 4-8 0,5 0-8 0,-7-2-8 0,0 2-10 15,2-6-8-15,-3 7-7 0,1-1-7 0,-5-6-6 0,5 0-7 0,-6 3-4 0,0-3-10 16,7-4-6-16,-6 3-7 0,-2-2-6 0,7-1-5 0,-4-5-7 0,-5 4-4 16,5-4-12-16,3 0-11 0,-5 0-21 0,1-4-21 0,5 4-25 15,-6-5-27-15,6-1-46 0,-6 2-54 0,7 0-64 0,1-1-66 0,-3-4-29 0,0 3-9 0,8-4 10 16,-5 5 23-16,5-4 30 0,-8 3 35 15,8-3 39-15,0-1 44 0,0 0 45 0,0 0 46 0,8 0 56 0,-8-3 61 0</inkml:trace>
  <inkml:trace contextRef="#ctx0" brushRef="#br0" timeOffset="160212.34">31965 16018 0 0,'6'4'15'0,"-6"-4"142"0,0 5 95 15,7-5 79-15,-7 4 67 0,0-4 58 0,0 0 54 0,6 0 52 16,-6 0 49-16,7 0 47 0,-7 0 45 0,0-4 39 0,0 4 32 0,6 0-97 0,-6 0-174 0,0-5-115 15,0 5-85-15,0 0-152 0,5-4-151 0,-5 4 0 0,0 0 0 0,0-5 0 0,0 5 0 16,8 0 0-16,-8 0 0 0,0-4 0 0,8 4 0 0,-8 0 0 16,0-6 0-16,0 6 0 0,5 0 0 0,-5 0 0 0,0 0 0 0,0 0 0 0,0 0 0 0,0 0 0 15,0 0 0-15,0 0 0 0,0 0 0 0,0 0 0 0,0 0-68 0,0 0-223 0,0 0-48 16,0 6-85-16,0-2-100 0,-5 5-82 0,5-4-69 0,-8-1-11 0,8 8 16 16,-8-9 34-16,3 3 42 0,-1 3 49 0,6-3 51 0,-7-2 56 0,1 1 60 0,-1-1 63 15,7 7 65-15,-6-7 81 0,6 7 83 0</inkml:trace>
  <inkml:trace contextRef="#ctx0" brushRef="#br0" timeOffset="160401.76">32002 16417 0 0,'0'12'17'0,"0"-8"139"0,8 1 89 0,-8-1 72 0,0-4 62 0,8 0 55 0,-8 0 54 0,5-4 51 0,3-1 50 0,-8-5 48 15,5 4 44-15,0 2 41 0,-5-6 37 0,9 6-98 0,-9-2-175 0,5 2-101 16,2-1-69-16,-1 1-47 0,-6-1-158 0,8-2-111 0,-8-2 0 0,6 4 0 16,-6 1 0-16,7-2 0 0,-2 6 0 15,-5-5 0-15,0 1 0 0,0 0 0 0,8 4 0 0,-8 0 0 0,0-5 0 0,0 5 0 0,0 0 0 0,0 0 0 0,0 0 0 16,0 0 0-16,-8-6 0 0,8 6 0 0,0 0 0 15,-5-3-221-15,-2 3-118 0,7 3-87 0,-6-3-100 0,-2 6-82 0,2-6-72 0,-1 5-13 0,-7-5 15 0,9 4 29 16,0-4 40-16,-3 4 46 0,3-4 51 0,-3 0 59 0,0-4 62 0,8 0 67 0,-5-1 70 16,5-1 81-16,0 3 84 0</inkml:trace>
  <inkml:trace contextRef="#ctx0" brushRef="#br0" timeOffset="160717.57">32347 15930 10 0,'0'0'107'0,"8"-6"65"0,-8 6 51 0,0-5 47 0,0 5 41 0,0-4 42 15,0 4 39-15,0-5 39 0,0 1 41 0,0-2 35 0,0 2 34 0,0-1-17 16,0 5-46-16,0-6-67 0,0 3-75 0,0-4-45 0,0 2-26 0,0 1-20 0,8-1-18 15,-8 1-19-15,0-2-15 0,0 3-17 0,5 3-19 0,-5-12-16 0,6 9-13 16,-6-3-14-16,0 0-14 0,7 2-11 0,-1-5-13 0,2 4-9 0,-1 1-14 16,-2-7-10-16,1 7-12 0,7-2-9 0,-5-4-7 0,5 5-12 0,-2 1-4 15,4-1-9-15,-2-1-15 0,-2 6-11 0,10-4-12 0,-8 4-16 0,1 0-17 0,4-5-18 16,-5 5-21-16,0 0-24 0,1 5-25 0,-1-5-30 0,-6 0-28 0,7 4-31 16,-9-4-33-16,0 6-31 0,3-6-28 0,-8 5-39 0,5-5-41 0,-5 0-45 0,0 0-42 15,0 0-6-15,-5 4 11 0,-3 1 29 0,8-5 38 0,-5 0 41 0,0 4 42 0,-4-4 45 16,4 0 46-16,-2 6 45 0,-6-6 48 0,6 0 49 0,0 0 56 0</inkml:trace>
  <inkml:trace contextRef="#ctx0" brushRef="#br0" timeOffset="161095.93">32505 15812 1 0,'0'5'92'0,"-8"-5"67"0,8 4 54 16,-5-4 47-16,5 0 43 0,0 0 42 0,-6 0 40 0,6 0 40 0,0 0 43 0,0-4 38 15,-7 4 40-15,7 0-9 0,0 0-39 0,0 0-63 0,0 0-82 0,0 0-50 16,0 0-36-16,0 0-31 0,0 0-28 0,0-5-25 0,0 5-27 0,0 0-26 0,0 0-29 16,-6 0-22-16,6 5-21 0,-8-5-18 0,8 4-11 0,0 2-10 0,-7 3-9 15,2-3-5-15,5 3-5 0,-6 1-1 0,0 4-1 0,6-4-1 0,-7 5 1 0,7 0-1 16,-8 0 3-16,3 4-1 0,5-4-1 0,-8 0 1 0,8 3-1 0,0-2-1 15,-6 2 1-15,6-3-1 0,0 6 2 0,0-8-2 0,0 2-1 0,6 0 3 0,-6 0 1 16,0 0 0-16,0-6 1 0,0 0 1 0,8 7-4 0,-8-12 1 0,0 7 0 16,0-2-2-16,0-3 1 0,5 3-1 0,-5-3 2 0,0-2 1 0,0 1 0 15,0-5-2-15,0 0-1 0,8 4 2 0,-8-4-1 0,0 0 4 0,0 0-1 0,0 0 4 16,0 0 0-16,0 0 7 0,7 0 4 0,-7 0 3 0,6 0 6 0,0-4 3 16,-1 4 5-16,-5-5 2 0,7 1 3 0,1-2 1 0,-2 0 0 0,1 6-1 0,4-3 1 15,-3-3-4-15,0 0 0 0,3 3-4 0,-4-3-4 0,7 6-4 16,-7 0-1-16,4-5-4 0,-3 5-1 0,-3 0-1 0,8 0-1 0,-6 5 1 0,0-5-2 0,6 0 2 15,-6 6 1-15,-2-3-2 0,4 3 2 0,-4 0 1 0,0-3 5 0,-5 3-3 16,8 4-2-16,-3-5-2 0,-5 4-1 0,8 1-2 0,-8-5-2 0,6 5-5 0,-6 5 3 16,0-6-1-16,0 1-2 0,0-1 0 0,-6 3-1 0,6-3-4 15,-8 0-1-15,8 0-5 0,-5 1-3 0,-3 1-7 0,3-1-11 0,0-5-9 0,-4 4-10 0,-3-5-10 16,4 6-10-16,-4-5-11 0,5 0-14 0,-6-1-14 0,8-4-17 0,-9 6-23 16,9-6-20-16,-2 0-33 0,-7 0-30 0,7 6-37 0,-4-6-40 0,3 0-100 0,0-6-130 15,-3 6-48-15,4 0-10 0,1-6 13 0,-2 6 24 0,1-4 30 0,2-1 37 0,-1 0 41 16,0 1 43-16,6-2 51 0,-7 2 55 0,7-1 59 0,0 1 67 0</inkml:trace>
  <inkml:trace contextRef="#ctx0" brushRef="#br0" timeOffset="161474.76">32868 16067 0 0,'14'-6'18'0,"1"3"137"16,-10-3 87-16,9 0 65 0,-9 3 54 0,3-9 50 0,-3 8 48 0,3-5 42 15,-8 4 44-15,6-5 39 0,-6 1 34 0,5 3 33 0,-5 0 33 0,0 3-103 0,0-3-173 16,0 1-103-16,0 5-64 0,0-4-40 0,0 4-27 0,0-6-32 0,0 6-29 0,0 0-28 15,-5-4-25-15,5 4-19 0,-6 0-17 0,-2 4-15 0,3-4-13 0,-3 6-9 0,3-2-5 16,-9 1-7-16,9 1 2 0,-10-3-5 0,1 9-6 0,4-3 0 16,-4 1-2-16,1 4-4 0,1-4-3 0,3 5-10 0,-3 0-4 0,-1-2-8 0,-1 2-13 0,9 0-6 15,-9 0-6-15,9 0-2 0,-3 0-4 0,3 0 3 0,-2-7-1 0,7 6 2 16,-9-2 4-16,9 3 5 0,0-6 8 0,0 0 6 0,0 1 3 0,0-5 12 16,9 5 10-16,-9 0 11 0,7-5 10 0,-2 4 7 0,-5-5 5 0,8 2 6 0,-3-1 6 0,9-1 6 15,-9 1 9-15,2 2 10 0,7-7 12 0,-1 3 11 0,-8-3 7 0,9 0 11 16,-1 0 8-16,-6 0 7 0,7-3 1 0,-4 3 1 0,4-7 1 0,1 2 1 0,-3 1 5 15,0-7-1-15,9 7-4 0,-10-1-3 0,4-4-9 0,-2-1-5 0,-7 0-7 0,7-1-6 16,0-2-7-16,-7-2-7 0,7 0-5 0,-5 0-8 0,-1 2-8 0,-2-8-7 16,-5 6-9-16,6-3-10 0,-6 3-9 0,6 0-11 0,-6 0-10 0,0-4-14 0,0 10-10 0,-6-7-16 15,6 7-15-15,-6 0-15 0,6-3-19 0,-5 3-17 0,-2 3-15 0,-1 3-13 16,2-3-14-16,-7 1-12 0,8 5-17 0,-11-4-17 0,5 4-15 0,-2 4-32 16,-2-4-33-16,4 5-57 0,-2 1-64 0,0-3-31 0,-1 3-16 0,1 3 12 0,1-3 22 15,-2 4 26-15,9-5 30 0,-9 4 32 0,1-5 39 16,6 8 37-16,2-9 40 0,-9 9 51 0,7-9 52 0,7 3 67 0,-6 3 68 0</inkml:trace>
  <inkml:trace contextRef="#ctx0" brushRef="#br0" timeOffset="161852.94">33176 16120 0 0,'5'-4'1'0,"4"-2"101"0,-4 2 77 0,2-1 56 0,-1-1 50 0,-1 2 49 0,4-7 46 16,-2 7 45-16,-7-1 46 0,5 1 44 0,-5-2 39 0,0 3 38 0,7-9 33 15,-7 9-61-15,0-9-124 0,7 8-69 0,-7-1-48 0,0-4-33 0,0 5-27 0,0-2-30 16,0 0-29-16,0 3-26 0,0-3-29 0,0 6-26 0,0-6-23 0,0 6-20 0,0-3-20 15,0 3-17-15,0 0-19 0,0 0-12 0,0 0-14 0,-7-6-10 0,7 6-6 16,0 0-4-16,-7 0-8 0,7 6 0 0,-5-3-2 0,-2-3-1 0,-2 12 0 0,4-9 3 16,-1 3 3-16,-1 4 1 0,2-1 3 0,-4 0 3 0,-3 3 3 0,6-3 3 0,1 6 2 15,-3-6 2-15,0 6 0 0,3-5-2 0,-2 5-1 0,1-6-5 0,0 6-5 16,6-6-4-16,-7 7-6 0,7-7-2 0,-8 0 0 16,8 0-2-16,0 3-5 0,-5-3-2 0,5 1-1 0,0-1-1 0,5 0 0 0,-5 2 3 0,0-7 4 0,8 8 8 0,-8-8 3 15,7 1 8-15,-1 4 6 0,0-5 3 0,1 2 3 0,-2-1 4 0,3-5 6 0,0 4 6 16,-3-4 8-16,8 5 7 0,-8-5 10 0,4 0 6 0,3 0 6 0,-6 0 4 15,-1 0 9-15,4-5 4 0,-2 5 6 0,-2-4 2 0,9-1 4 0,-14-1 3 0,5 2 0 16,3-5-2-16,-1 4-4 0,-2-5-7 16,2 0-8-16,-7-1-6 0,7 2-5 0,-7-4-16 0,0 1-29 0,5-3 0 0,-5 1 0 0,0 1-12 0,-5-3-24 0,5 7-6 15,0-6-14-15,-7 0-11 0,7 6-12 0,-7-1-15 0,2-1-15 0,5 2-15 0,-7-1-15 16,-1 7-11-16,3-9-9 0,5 9-14 0,-7-3-17 0,0 6-17 0,7-6-15 0,-5 6-20 16,-2 0-15-16,-2 0-30 0,4 0-34 0,-1 6-64 0,-1 0-78 0,2-3-30 15,-4-3-11-15,-3 6 14 0,6 0 23 0,6-3 32 0,-13 3 36 0,13-2 38 0,-8 1 39 0,3-1 39 16,5-4 42-16,0 0 51 0,0 6 54 0</inkml:trace>
  <inkml:trace contextRef="#ctx0" brushRef="#br0" timeOffset="162206.18">33319 16129 0 0,'5'0'1'0,"3"0"101"0,0 0 78 0,-3-4 59 16,3 4 51-16,-3-5 48 0,0 1 47 0,4-2 44 0,-9-3 45 0,5-1 43 0,2 5 42 16,-7-5 36-16,8 5 38 0,-8-5-65 0,5 1-123 0,-5 3-71 15,0 3-45-15,7-9-31 0,-7 8-27 0,7-5-25 16,-7 4-24-16,0 1-22 0,0-2-27 0,0 6-21 0,0 0-25 0,5-6-83 0,-5 6-44 0,0 0 0 15,0 0 0-15,0 0 0 0,0 0 0 0,0 0 0 0,0 0 0 0,0 0 0 0,0 0 0 0,0 0 0 0,-5 0 0 0,-2 0 0 16,7 6 0-16,-7 4 0 0,2-5 0 0,-3 4 0 16,1 1 0-16,2-1 0 0,-4 6 0 0,-1 0 0 0,2-5 0 0,-5 10 0 0,5-6 0 0,-3 0-25 0,3 1-14 0,-5 1-7 15,8 2-7-15,-2-3-4 0,0 0-7 16,2 0-5-16,-2-2-1 0,-1-2-6 0,8 5-2 0,-5-7 1 0,5 0 3 0,0 1 8 16,0-1 14-16,0 3 12 0,5-3 3 0,-5-4 9 0,8-1 8 0,-1 0 7 0,-2 7 10 0,2-7 9 0,0-4 9 0,-2 5 8 31,8 1 10-31,-5-6 6 0,3 0 7 0,5 0 3 0,-3 0 1 0,-3 0 6 0,4 0 5 15,1-6 7-15,-10 6 3 0,9-5 3 0,-2 1 0 0,-6-2-2 0,8 1-3 0,-7-3-7 16,-2 3-5-16,9-4-5 0,-9-3-42 0,3 3-10 0,-8-1 0 0,5-4 0 0,-5-2 0 16,8 1 0-16,-8 2 0 0,0-2 0 0,0 0 0 0,0 0-50 0,-8 2-32 15,8-8-16-15,0 6-17 0,-5 1-20 0,-3 4-22 0,3-5-22 0,0 0-24 0,-4 6-14 0,4-1-14 16,-8 1-10-16,5 0-12 0,-5 3-20 0,8 0-27 0,-9-3-57 0,1 5-65 16,1-1-54-16,3 5-42 0,-1-4-1 0,-3-2 19 0,-3 0 32 0,5 6 33 0,-2-3 37 0,5 3 36 15,-4-6 37-15,0 6 39 0,5-6 47 0,-6 6 52 0,6-3 65 0,-5 3 79 0</inkml:trace>
  <inkml:trace contextRef="#ctx0" brushRef="#br0" timeOffset="162486.47">33261 15647 98 0,'0'-6'178'0,"7"2"58"0,-7-1 50 0,0 0 49 0,5 1 43 0,-5-2 42 0,0-4 40 16,7 1 36-16,-7 3 36 0,0 1 30 0,0 1 30 0,0 4-71 0,0 0-126 0,7-5-81 15,-7 5-59-15,0 0-41 0,0 0-33 0,0 0-29 0,0 0-29 0,0 0-20 0,5 0-18 16,-5 0-12-16,8 5-9 0,-3-1-7 0,3 1-2 0,-8 5-4 0,11-1 1 0,-3 3 8 16,5 2 7-16,-5 0 5 0,2 0 7 0,4 7 3 0,6-2 5 0,-6 6 0 15,4-1-4-15,3 0-6 0,-2 1-7 0,-1 5-5 0,3-2-9 0,-8 2-18 16,6-2-38-16,2 2 0 0,-8 3 0 0,0-2 0 0,-2-1 0 0,-4-2 0 0,1-4 0 0,-2 6 0 16,-6 0 0-16,-6-2-11 0,6-4-68 0,-8 6-25 0,-4-5-28 0,-2 3-32 0,1 2-34 15,0 0-44-15,-13 0-54 0,7-2-75 0,-7 6-89 0,-6 2-83 0,-2-3-76 16,-5 1-14-16,7-4 13 0,-8-2 26 0,-4 2 33 0,-4-2 45 0,4-1 46 0,-7-9 53 0,-3-3 53 0,-2 4 62 15,1-4 62-15,-1-5 75 0,-4 4 78 0</inkml:trace>
  <inkml:trace contextRef="#ctx0" brushRef="#br0" timeOffset="163996.29">3231 15549 11 0,'5'-20'82'0,"2"1"40"0,5-2 36 0,-4 3 32 15,-8-1 32-15,7 4 32 0,-2-5 29 0,2 0 29 0,0 0 35 0,-7 7 26 0,0-2 25 0,5 0-26 0,-5 0-58 16,0 0-38-16,0 2-26 0,0 1-18 0,0-2-18 0,-5 4-13 0,5 1-16 15,0-1-9-15,-7 1-10 0,7-2-15 0,-7 7-16 0,2-5-7 0,-2 3-8 0,7 2-2 16,-8 4-4-16,3-5-4 0,-2-1-7 0,0 6-4 16,-6 0-6-16,5 0-5 0,-3 0-6 0,4 0-4 0,-7 0-4 0,2 0-4 0,1 6-5 0,3-1-2 15,-5-1-7-15,-1 2-6 0,1-3-8 0,1 7-3 0,-2 1-4 16,-4-2-1-16,4 1-4 0,1 5 1 0,0-1-7 0,0 5-3 0,-8-3-3 0,10 8-1 0,-10 0 4 16,9 0 1-16,-8 7 2 0,1-3 0 0,-1 7 2 0,-1 2-3 0,3 3-1 15,-1 5 0-15,-7-2-2 0,5 2 1 0,3 4-3 0,-2-6 2 0,8 0-2 16,-4 6-2-16,-2-4-4 0,13-2-6 0,-9 2-5 15,7-2-3-15,1-3-3 0,6 3-2 0,0 2 0 0,0-6-3 0,0 0-1 16,6 5 0-16,1-5-2 0,7 6 0 0,-9-2 2 0,8-4-2 0,8 5-2 0,-3-5 2 0,3 1 1 0,3-2-1 16,-3 0 4-16,11 4 0 0,-6-9 3 0,14 1-1 0,-8-4 2 0,1-2 2 15,5 2 1-15,1-6 0 0,6 1-3 0,-6-6 0 0,9-4 0 0,-9 5-4 0,5-10-4 16,7-1-3-16,-3 0-8 0,-4-3-11 0,2-2-10 0,5 1-21 0,-3 1-20 16,-4-6-29-16,-5-6-33 0,2 6-41 0,-2-5-48 0,0 1-72 0,-7-7-89 0,-1 7-77 15,-4-5-72-15,5-7-22 16,-11 7 5-16,5-6 17 0,-8 0 28 0,-4-3 37 0,6 2 40 0,-14-2 47 0,7-3 49 0,-8-3 57 0,9 5 61 0,-7-11 73 15,-1 6 76-15</inkml:trace>
  <inkml:trace contextRef="#ctx0" brushRef="#br0" timeOffset="164455.97">3615 15574 0 0,'0'-12'1'0,"0"3"107"0,0 5 73 0,0-7 54 0,-8 2 44 16,8 5 44-16,0-8 39 0,-7 9 39 0,7-3 38 0,0-3 38 0,0 3 35 0,-5 3 33 16,5 3 33-16,0 0-73 0,0-6-131 0,0 6-74 0,0 0-45 0,0 0-31 15,0-4-25-15,0 4-26 0,0 0-22 0,0 0-23 0,0 0-24 0,0 0-22 16,0 0-21-16,0 0-9 0,5 0-9 0,-5 4-6 0,0 2 0 0,7 3-2 15,-7 0-2-15,8 0 0 0,-8 7 0 0,6-1-3 0,-6 3 2 0,6 7 0 0,1-5 1 16,-7 10 3-16,5-7-1 0,-5 7-5 0,7 0-5 0,-7-2-7 0,9 2-8 16,-9 4-8-16,0-4-2 0,5 3-6 0,-5 2-12 0,0-6-10 0,6 5-15 0,-6-4-20 15,0 4-18-15,7-4-25 0,-7 4-23 0,0-6-30 0,5 8-33 0,-5-9-35 16,0 9-37-16,9-8-68 0,-9-3-82 0,5 4-73 0,-5 0-69 0,7-3-15 16,-7-2 12-16,0-5 25 0,6 2 35 0,-6-2 36 0,0-5 43 0,5-4 47 0,-5 0 47 15,0-5 51-15,0-5 52 0,0 0 69 0,0 0 74 0</inkml:trace>
  <inkml:trace contextRef="#ctx0" brushRef="#br0" timeOffset="164895.71">4161 15696 35 0,'13'-21'133'0,"-6"6"58"16,6-4 41-16,-7 5 31 0,7-2 26 0,-5 3 27 0,-3-2 28 0,9 0 31 15,-9 0 33-15,2 6 31 0,1-6 28 0,-2 6-34 0,0-1-71 0,1 0-68 16,-2-1-64-16,3 8-26 0,-8-7-3 0,6 5 0 0,-6-1 4 0,0 2-5 15,0 4-9-15,0 0-15 0,0 0-18 0,0-6-17 0,0 6-16 0,0 0-13 16,-6 0-10-16,6-3-17 0,-8 3-15 0,8 0-18 0,-5 0-15 0,-2 0-14 16,1 3-10-16,0-3-8 0,-2 6-4 0,-4-6-4 0,3 4-3 0,-1 2-1 15,-3-1-1-15,-1 5-1 0,1-7 0 0,6 8 1 0,-6-1-1 0,0 0-1 16,-1-1 0-16,1 6 0 0,2-6-3 0,-2 6 1 0,6 0-2 0,-7 0-1 0,8-2 0 0,-6 8 1 16,3-6-3-16,4 3 0 0,-2 3-1 0,1 3-2 0,-1-4-2 0,7-2 2 15,-6 6-1-15,6-3 3 0,-8 3-2 0,8-5 1 0,0 6 0 16,0-4-1-16,0-3-1 0,0 6-1 0,8-3-3 0,-8-2-1 0,6-1-1 0,1 3-1 15,-7-2-2-15,6-4 0 0,1 6 0 0,-2-8-2 0,9 2 1 0,-7 0 1 0,5-6 1 16,-4 1 3-16,4-1 3 0,-4-4 2 0,3 5 4 0,2-5 5 0,-6-5 9 16,7 0 12-16,-1 0 11 0,0 0 9 0,0-5 8 0,1 1 7 0,-1-2 5 0,-8-3 6 15,9 4 5-15,-2-5 7 0,-4 1 8 0,4-1 7 0,-5-1 6 0,-2 7 4 16,3-5-2-16,-8 0-3 0,6-3-7 0,-6 9-6 0,0-9-7 0,0 8-4 16,0-5-6-16,-6 4-8 0,6-5-10 0,-8 4-13 0,3 3-13 0,-2-9-17 0,1 9-13 15,0-3-19-15,-2 1-18 0,1 1-20 0,-7 4-20 0,9 0-20 16,-8 0-18-16,0 0-16 0,0 4-17 0,7 1-14 0,-7 1-21 0,0-3-20 0,-1 9-23 15,7-9-49-15,-6 9-60 0,8-3-73 0,-1 0-80 16,-2 1-19-16,3 5 6 0,-2-6 22 0,-1 6 30 0,2-5 29 0,0 5 35 0,6 0 35 0,-7-2 40 0,7-2 45 16,-5 4 46-16,5 0 64 0,0-2 68 0</inkml:trace>
  <inkml:trace contextRef="#ctx0" brushRef="#br0" timeOffset="165275.94">4577 15954 0 0,'8'-9'18'0,"-1"-6"136"0,-7 0 83 0,5 6 66 0,-5-6 57 0,0-1 52 0,0 2 54 16,0 1 46-16,-5-2 46 0,5-1 42 0,0 2 37 0,-7-1 33 16,-1-1 31-16,8 3-99 0,-6 2-172 0,0 2-98 0,-1 0-57 0,7-1-42 0,-5 0-32 15,-3 5-33-15,2-4-28 0,6 3-30 0,-7 2-38 0,7-1-72 0,-6 5 0 16,6 0 0-16,0 0 0 0,-5 0 0 0,5 5 0 0,-7-1 0 0,7 2 0 16,-9 3 0-16,9 6 0 0,-5 0-25 0,-2-2-13 0,1 7-1 0,6 0 0 0,-5 0 0 15,-4 5-2-15,2-7 0 0,7 6-5 0,-5 1-4 0,5-1-5 0,-6 1-12 16,6-6-8-16,0 1-13 0,0 5-11 0,0-7-7 0,0-3-6 0,0 6-1 15,0-8 0-15,6 2 4 0,-6 0 4 0,5-5 6 0,2 4 7 0,2-8 9 16,-9 3 12-16,5-3 11 0,1-3 17 0,1 4 22 0,7-7 25 0,-7 0 19 16,-2 0 19-16,1-7 12 0,7 4 10 0,-5-8 7 0,4 1 7 0,-6-4 7 0,8 0 7 15,-7-1 5-15,6 0 9 0,-7-3 5 16,7-3 4-16,-6 6-3 0,-1-4-8 0,0-2-10 0,1 7-9 0,-2-5-8 0,-5 4-7 0,0-4-7 0,8 4-3 0,-8-3-9 16,-8 2-6-16,8-2-12 0,0 3-19 0,-5-1-16 0,5 2-19 0,-7-1-19 15,1-1-21-15,0 7-16 0,-1-6-19 0,-1 11-25 0,3-5-31 0,-1 4-29 16,-2-2-27-16,3 7-28 0,-10 0-28 0,9 7-28 0,0-2-27 0,-1 4-63 15,2 1-81-15,-3-1-52 0,-5 6-41 16,7 0-2-16,1 4 20 0,-2-4 30 0,-2 6 42 0,4-3 43 0,-2-2 42 0,1 2 44 0,1 1 48 16,5-4 48-16,-9 5 51 0,2-1 70 0,2 2 85 0</inkml:trace>
  <inkml:trace contextRef="#ctx0" brushRef="#br0" timeOffset="165480.81">4903 16013 0 0,'14'-10'2'0,"-7"4"123"0,6-3 109 0,-8 3 82 0,-5-3 69 0,8 0 61 15,-8-1 56 1,6 5 53-16,-6-5 54 0,0 5 45 0,0 1 41 0,0-7 34 0,0 7 32 0,0-1-82 0,0 1-146 0,0-2-120 0,-6 2-108 0,6 4-66 16,0-5-230-16,0-1-9 0,0 6 0 0,0-3 0 0,0 3 0 0,0 0 0 15,0 0 0-15,0 0 0 0,0-7 0 0,0 7 0 0,0 0 0 0,0 0 0 16,0 0 0-16,0 0 0 0,0 0 0 0,0 0 0 0,0 0 0 0,0 0 0 16,-8 0 0-16,8 7-211 0,0-7-39 0,-5 3-43 0,5 3-42 0,0-1-89 15,0 5-104-15,-8-6-72 0,8 5-53 0,0-4-1 16,0 5 21-16,0-5 33 0,-5 5 41 0,5-5 47 0,0-1 53 0,0-4 52 0,0 0 58 0,-7 6 58 0,7-6 61 0,0 0 83 15,-7-6 91-15</inkml:trace>
  <inkml:trace contextRef="#ctx0" brushRef="#br0" timeOffset="166270.44">5392 15520 0 0,'6'-7'1'0,"8"4"104"0,-7-3 65 0,-7-3 42 0,5 0 35 0,2-1 35 16,-7-5 35-16,7 6 36 0,-2-2 36 0,-5 1 34 0,0 1 36 16,8 0 32-16,-8 3 31 0,0-4-65 0,7 5-126 0,-7-5-57 0,5 5-27 15,-5 1-12-15,0-1-8 0,0 1-14 0,9 4-17 0,-9 0-21 0,0-6-22 0,0 6-19 16,0 0-22-16,0 0-17 0,0 0-18 0,0 0-14 0,0 0-16 0,0 0-11 16,0 0-13-16,0 0-9 0,5 0-5 0,-5 0-4 0,0 6-4 0,5-6-2 15,-5 4 1-15,0 1 1 0,0-1 1 0,0 1 0 0,0 5 2 0,0-5-2 0,0 5-2 16,-5 0-5-16,5-1-6 0,-5 2-9 0,-4-2-9 0,4 6-10 0,-2-5-10 15,-1-1-9-15,-4 0-7 0,0 6-8 0,5-6-5 0,-7 3-7 0,1-3-5 0,8 1-4 16,-9-1-5-16,1-4 3 0,0 5 4 0,5-4 7 0,-3 3 8 0,4-5 8 16,1 1 11-16,-9-5 9 0,10 6 8 0,-2-6 5 0,0 0 6 0,2 0 8 15,5 0 4-15,-8 0 8 0,3-6 5 0,-3 6 8 0,8-5 7 0,-6 5 10 16,6-4 5-16,-5-1 8 0,5 1 8 0,0-2 4 0,-7 0 7 0,7 2 3 16,0-5 5-16,0 4 5 0,0-5 2 0,0 5 3 0,0-4 3 0,0-1 1 0,0 0-3 15,7-1-2-15,-7 8-3 0,5-7-7 0,-5-1-4 0,6 1-6 0,2 1-3 16,-3 4-5-16,3-5-2 0,-3 1-5 0,9 4-4 0,-1-5-5 0,0 6-3 15,0-7-3-15,0 7-4 0,8-2-3 0,-2 1-2 0,-1 5-3 16,-4 0-4-16,5 0 0 0,1 0-3 0,1 5-3 0,-11 1 0 0,11-2-2 0,-8 11-2 0,1-5 1 16,-1 4 0-16,-8 1-5 0,9 4-9 0,-9 2-9 0,-5 3-14 0,0 4-10 15,0-4-11-15,0 12-6 0,-5-7-6 0,-2 4-1 0,-5 3 1 0,-1 3 2 16,-1-6 2-16,1 2 4 0,-8-5-1 0,11 3 12 0,-11-3 11 0,8-7 17 16,-6 3 16-16,-2-3 18 0,8-3 15 0,-1 5 15 0,-4-11 12 0,5 5 7 0,5-7 6 15,-3 1 6-15,4-4 3 0,-6 2 3 0,5-1 2 0,3-1 0 0,-2-3 2 16,0-2-2-16,2 1-2 0,5-1-4 0,-8 1-3 0,8-5-8 0,-5 6-4 15,5-6-8-15,0 0-8 0,0 0-10 0,0 0-8 0,0 4-9 0,0-4-8 0,0 0-7 16,0 0-7-16,0 0-5 0,0 0-5 0,0 5-2 0,0 1 0 0,0-6 0 16,5 3-2-16,-5-3 6 0,8 7 2 0,-3-7 11 0,2 5 14 0,0-5 10 15,-2 4 8-15,3-4 6 0,-1 4 6 0,-1-4 2 0,7 0 2 0,-8 0 1 0,11 0 0 16,-11 0-2-16,3 0 1 0,2 0-3 0,-1 0-3 0,-4 0-4 0,2 0-9 16,-1 0-5-16,2 0-4 0,-2 0-3 0,1 0-3 0,-7 0 0 0,5 0-2 15,2 0 3-15,-7 0 1 0,7-4 0 0,-2 4 0 0,-5 0 0 0,8-4 0 16,-1 4-2-16,-7-5-1 0,5-2-4 0,4 4 1 0,-4-3-2 0,8 1 0 0,-8 1-1 15,3-2-2-15,5 1-1 0,-7 1 1 0,7-5-2 0,-5 3 1 0,4 2-1 16,-5-7 0-16,5 7 1 0,-4-1-2 0,4-1 1 0,-5 2-1 0,-2-1 0 16,11 1-2-16,-11-2 1 0,1 3-1 0,1 3 1 0,-2-6 1 15,4 6-1-15,-4-6-2 0,2 6 1 0,-1 0 0 0,-1 0 2 0,3 0 1 0,0 0-1 16,-3 0 1-16,1 0 1 0,1 0 1 0,-1 0-1 0,2 6 1 0,-1-6-1 0,-7 0-1 16,5 6-1-16,1-6-1 0,-6 0-4 0,8 3-8 0,-8-3-7 15,5 6-12-15,-5-6-15 0,0 4-15 0,0 1-19 0,8-5-17 0,-8 4-20 16,0-4-20-16,0 0-16 0,0 6-21 0,0-6-20 0,0 5-22 0,0-5-18 0,0 4-18 0,0 2-52 15,0-1-63-15,-8-1-62 0,3 2-56 0,5-6-9 0,-8 4 12 16,2 1 26-16,1-5 28 0,-10 4 34 0,9-4 36 0,-7 0 36 0,0 0 38 0,0 0 42 0,0 0 41 16,-6-4 65-16,6 4 71 0</inkml:trace>
  <inkml:trace contextRef="#ctx0" brushRef="#br0" timeOffset="166776.31">5040 15471 0 0,'0'-6'12'0,"0"2"93"0,0-5 52 0,-6 3 40 0,6 1 35 0,0-5 38 0,0 5 40 15,-7-4 40-15,7-1 41 0,-6 0 36 0,6 5 36 0,-5-5 19 0,5 5 15 16,-7-4-53-16,7 5-92 0,0-2-42 0,0 3-19 0,-9-9-13 0,9 12-7 15,0-4-17-15,0-1-21 0,0 5-21 0,0-6-21 0,0 6-18 0,0 0-21 0,0-4-17 16,0 4-18-16,0 0-21 0,0 0-18 0,0 0-16 0,0 0-17 0,0 0-9 16,0 0-5-16,0 4-7 0,9-4-1 0,-2 6-1 0,-7 3-3 15,5-3 4-15,1 9 2 0,1-6 3 0,-1 0 3 0,2 6 5 16,-3 1 4-16,2 2 2 0,0-3 5 0,-2 4-3 0,2 5-3 0,1-3-4 0,-3 3-7 0,2 0-7 16,0 5-21-16,-2 1-2 0,-5 0 0 0,8 4 0 0,-8-1 0 0,7 1 0 0,-7 2 0 15,6-3 0-15,-6 7 0 0,0-6 0 0,0-1-25 0,0 1-39 0,6 2-23 16,-6-3-29-16,0-2-35 0,0-3-35 0,0 2-38 0,0-2-38 0,0 2-33 0,7-6-52 15,-7 1-61-15,0-1-87 0,0-3-96 0,5 1-26 0,-5-7 8 0,0 6 25 16,8-8 38-16,-8 2 43 0,0-4 51 0,0-1 51 0,0-5 51 0,0-5 52 16,0 0 50-16,0 0 61 0,0 0 66 0</inkml:trace>
  <inkml:trace contextRef="#ctx0" brushRef="#br0" timeOffset="167392.69">5822 15784 5 0,'5'-6'100'0,"-5"0"65"0,8 2 55 0,-8-1 47 0,0 1 43 0,8-1 44 0,-8-1 42 16,0 2 43-16,0 4 43 0,0-5 37 0,0 1 40 0,0-1-12 0,0 5-42 15,-8-7-61-15,8 7-78 0,0-3-43 0,0 3-29 0,0 0-21 0,0-6-19 16,0 6-20-16,0 0-19 0,0 0-21 0,0 0-21 0,0-4-19 0,0 4-17 15,0 0-15-15,0 0-13 0,0 0-78 0,0 0-31 0,0 0 0 0,0 0 0 0,0 0 0 16,0 0 0-16,0 0 0 0,0 0 0 0,0 0 0 0,0 0 0 16,0 0 0-16,0 0 0 0,0 0 0 0,0 0 0 0,0 0 0 0,0 4 0 0,0 2 0 15,0-3 0-15,0 4 0 0,0-2 0 0,0-1 0 0,0 5-9 0,0-3-6 16,0 3 1-16,0 0 3 0,0-3 7 0,0 4 2 0,0-5 0 0,0 1 0 16,0 3-1-16,0-5 1 0,0 1-4 0,0-1 0 0,0 2-1 0,8 0 0 15,-8-3-1-15,0 3 0 0,0-6-1 0,5 6 1 0,-5-6 0 0,0 3 3 16,6-3 0-16,-6 0 1 0,0 0 3 0,7 0 2 0,-7 0 3 0,5 0 5 15,4 0 3-15,-9-3 7 0,7 3 6 0,-7-6 6 0,5 6 9 0,-5-6-35 0,0 3-5 16,6 3 0-16,-6-6 0 0,0 0 0 0,0 2 0 0,8-1 0 0,-8 1 0 16,0-1 0-16,0 1 0 0,-8-7 0 0,8 7 0 0,0-8 0 0,-6 3 0 15,6 0 0-15,0 3 0 0,-5-3 0 0,5 0 0 0,-7-1 0 16,7 0 0-16,-9-1 0 0,9 2 0 0,-5 5 0 0,5-7 0 0,0 8 0 0,-7-4 0 16,7 2 0-16,0 5 0 0,0-4 0 0,0 4 0 0,0 0 0 0,0 0 0 15,0 0 0-15,0 0 0 0,0 0 0 0,0 0 0 0,0 0 0 0,0 0 0 0,0 0-46 16,0 0-97-16,0 0-14 0,-6 0-18 0,6 4-16 0,0 1-17 0,0 2-22 15,-5-4-20-15,5 3-25 0,0 3-25 0,0 0-75 0,-8 2-93 0,8-1-56 16,0 0-42-16,-8-1-1 0,3 0 17 0,5-3 30 0,-6 3 33 0,6 0 39 0,-7-3 41 16,7 0 45-16,-6-6 50 0,6 4 51 0,-8-4 55 0,8 0 78 0,0 0 93 15</inkml:trace>
  <inkml:trace contextRef="#ctx0" brushRef="#br0" timeOffset="167820.58">6388 15480 0 0,'6'-4'1'15,"1"-1"102"-15,1-1 73 0,-3-4 52 0,3 1 46 16,-8 4 43-16,6-5 45 0,-1-4 43 0,-5 4 43 0,7 0 39 0,-7 1 37 0,8-2 37 0,-8 2 29 0,0 5-66 16,6-5-127-16,-6 3-68 0,0 0-41 0,0 2-26 15,6-1-23-15,-6 5-24 0,0-6-24 0,0 6-24 0,0 0-27 0,0 0-23 0,0 0-16 0,0 0-19 16,0 0-11-16,0 0-11 0,0 0-14 0,0 0-9 0,0 0-10 0,0 0-10 0,0 0-7 15,0 0-9-15,0 0-5 0,0 0-5 0,0 0-1 0,-6 6-1 0,6-1-4 16,0-1 3-16,-6 2-3 0,6 3-1 0,0 1-3 0,-8-1-4 0,1 6-3 16,2 0-3-16,5 0-6 0,-6 0-2 0,-7 3-2 0,5 3-5 0,1-8-3 15,1 8-2-15,0 3-3 0,-6-5-3 0,4 6-3 0,2-5 0 0,-1 5 0 16,1-7 2-16,1 6 1 0,5-3 4 0,-8 3 2 0,8-4 3 0,-8-2 2 0,8 2 3 16,0-4 3-16,0 3 0 0,-5-10 2 0,5 6 2 0,0 0 0 0,5-6 1 15,-5 1 0-15,0-1 1 0,0-4 5 0,0 5 1 0,8-4 1 0,-8-1 6 0,0-1 0 16,0-4 10-16,8 6 7 0,-8-6 11 15,5 0 11-15,-5 0 9 0,6 0 10 0,1-6 9 0,-1 6 7 0,2-4 4 0,-1-1 3 0,4-1 3 0,-5-4 1 16,9 1 2-16,-2 0-1 0,-2 0-6 0,4-3-5 0,4-3-11 0,-6 6-10 0,0-4-9 16,0-2-9-16,6-1-16 15,-6 7-15-15,1-6-22 0,-2 6-25 0,2-6-24 0,-1 5-29 0,-1-1-32 0,-5 2-40 0,0 5-41 0,6-7-41 0,-8 8-76 16,3 3-89-16,-8-7-68 16,0 7-51-16,0 0-9 0,0 0 15 0,0 0 26 0,0-5 37 0,-8 5 41 0,3-4 43 0,-3 4 49 0,-4-5 52 0,5 5 53 0,-5-4 55 0,4 4 70 15,-4-6 84-15</inkml:trace>
  <inkml:trace contextRef="#ctx0" brushRef="#br0" timeOffset="168041.06">6454 15592 0 0,'0'-5'20'0,"0"-4"140"0,0 5 84 16,0-2 63-16,0-4 53 0,0 1 54 0,0 4 50 0,0-1 49 0,0 6 46 15,0-4 43-15,0-1 40 0,0 1 37 0,0 4 33 0,0-5-100 0,0 5-178 16,0-7-101-16,0 7-57 0,0-3-39 0,0 3-31 0,0 0-33 0,0 0-35 16,0 0-32-16,0 0-106 0,0 0 0 0,0 0 0 0,6 0 0 0,-6 3 0 15,0-3 0-15,7 12 0 0,-7-8 0 0,5 5 0 0,3 2 0 0,0-2 0 16,-8 7 0-16,5 2 0 15,1 1 0-15,1 2 0 0,-2 3 0 0,-5 1 0 0,9 4 0 0,-4-4 0 0,2 3-25 0,-7 8-75 0,6-8-31 0,-1 6-39 16,-5-4-41-16,9-2-39 0,-9 7-55 0,7-7-55 0,-7 8-111 0,0-8-129 0,0 2-43 16,0 0-2-16,0-2 18 0,0-4 31 0,0 1 37 0,-7-1 42 0,7-3 51 15,-9-2 54-15,9-4 58 0,-5 0 56 0,-1-11 66 0,6 5 69 0</inkml:trace>
  <inkml:trace contextRef="#ctx0" brushRef="#br0" timeOffset="168315.94">6857 15538 0 0,'-6'0'18'0,"-1"0"137"0,1-4 81 0,6 4 58 16,-5-5 42-16,-3 1 39 0,8-8 34 0,-8 9 34 0,8-7 34 0,0 5 31 0,0-4 30 0,0 3 30 0,0 2 25 16,0-1-99-16,0-1-169 0,0 2-93 0,0-2-49 0,8 6-27 0,-8 0-9 15,0-3-17-15,0 3-9 0,0-6-17 0,0 6-14 0,0-5-16 0,0 5-12 16,8 0-15-16,-8 0-9 0,5-4-6 0,-5 4-10 0,6-6-6 0,1 6-11 15,-1-5-3-15,1 5-4 0,-1 0-1 0,1-4-2 0,7 4 0 0,-1-5 0 0,0 1-9 16,-2 4-12-16,4-6-24 16,4 2-24-16,-6 4-35 0,0-6-38 0,6 6-42 0,-6-5-42 0,0 5-73 0,0 0-81 0,0-4-82 0,-7 4-81 0,7 0-26 0,-5 4-3 31,-1-4 19-31,-7 0 29 0,0 0 40 0,0 0 44 0,0 0 52 0,0 0 52 16,-7-4 57-16,-1-2 56 0,3 6 68 0,-3-5 75 0</inkml:trace>
  <inkml:trace contextRef="#ctx0" brushRef="#br0" timeOffset="168688.4">6923 15413 0 0,'-6'4'15'0,"-7"1"133"16,5-5 78-16,-4 4 62 0,5-4 51 0,-6 0 52 0,6-4 49 0,-6-1 46 16,7 1 44-16,1 4 38 0,-3-6 35 0,0 2 29 0,8-2 28 0,-5 6-99 15,5-5-172-15,0 5-93 0,0 0-54 0,0 0-40 0,0 0-31 0,0 0-34 0,0 0-34 16,0 0-28-16,0 0-29 0,-8 0-16 0,8 5-15 0,0 1-7 0,0-2-8 16,-5 6-5-16,5-1-4 0,0 2-2 0,0 4-3 0,0-2 0 0,0 2 1 15,-5 5 3-15,5 0 2 0,0-2 4 0,0 6 2 0,0 1 0 0,0-1 2 0,0 2-1 16,0-7-3-16,0 6-1 0,5-1-8 0,-5 1-3 0,0-7-5 0,0 2-4 15,0 0-3-15,0-5-4 0,0 3-3 0,5-6-4 0,-5 3-2 0,0-6-2 16,0 0-1-16,0 0-3 0,0-2 3 0,0-4 3 0,0-3 3 0,0 0 3 16,0 0 8-16,0 6 3 0,0-6 5 0,0 0 8 0,0 0 6 0,0 0 9 15,8 0 8-15,-8 0 12 0,5-6 9 0,-5 3 8 0,8 3 5 0,0-12 4 0,-3 8 6 16,-5-1 1-16,13-5 3 0,-7 1 0 0,1 0 1 0,-1-3-4 16,8 3 0-16,-2 0-5 0,-4-1-7 0,5 1-3 0,-2-7-5 0,4 7-1 0,-3-2-4 15,8 7 0-15,-7-5-2 0,-2 4-2 0,5-2 0 0,-4 4-1 0,0-3-1 16,3 6 1-16,-4 0-2 0,2 0-1 0,2 6 0 0,-10-6-5 0,9 10-1 15,-9-5-4-15,3 4-5 0,-2-5-1 0,1 7-1 0,-1 2-2 0,-6-1 0 16,5 3-6-16,-5-2-8 0,0 2-12 0,-5 0-14 0,5 0-14 0,0 3-16 16,-6-2-17-16,-1 3-17 0,1-5-23 0,-2 1-21 0,3 0-22 0,-9-1-23 0,9 0-35 15,-2 1-34-15,-6-3-45 0,5 1-43 0,-3-4-91 0,-4 3-107 0,9-3-37 16,-7-3-1-16,8-3 20 0,-3 7 28 0,0-5 37 0,-3-5 36 0,11 4 43 0,-5-4 41 16,-3 0 51-16,0 0 53 0,8-4 61 0,-5 4 63 0</inkml:trace>
  <inkml:trace contextRef="#ctx0" brushRef="#br0" timeOffset="168909.34">7280 15754 0 0,'8'9'54'0,"-2"0"170"0,-1-3 96 0,-5-6 75 15,0 0 66-15,0 0 56 0,0 0 57 0,8-6 49 0,-8-7 48 16,-8-2 39-16,8 6 37 0,0 4 29 0,8-5 28 0,-8 10-146 0,0 0-244 0,0-6-171 16,0 6-243-16,0-4 0 0,0 4 0 0,0 0 0 0,0 0 0 0,0 0 0 15,0 0 0-15,0 0 0 0,0 0 0 0,0 0 0 0,0 0 0 0,0 0 0 16,0 0 0-16,0 0 0 0,0 0 0 0,0 0 0 0,0 0 0 0,0 0 0 15,0 0 0-15,-8 4 0 0,8-4-169 0,-5 6-178 0,-1-6-81 0,-2 3-115 16,3-3-123-16,-2 0-42 0,1 7-3 0,-1-7 24 0,0 0 34 0,-5 5 43 16,4-5 48-16,3-5 51 0,-3 5 59 0,8-7 66 0,-6 4 69 0,1-3 79 0,5 2 82 15</inkml:trace>
  <inkml:trace contextRef="#ctx0" brushRef="#br0" timeOffset="169430.41">7483 15480 0 0,'6'6'1'15,"1"-3"129"-15,-1-3 118 0,2 6 84 0,-8-6 64 0,5-6 46 0,-5 6 38 16,7-9 34-16,-7 5 34 0,6-7 30 0,-6 7 33 16,6-5 26-16,1-2 24 0,1 7-84 0,-3-7-145 0,1 7-132 0,2-1-121 0,-3 1-62 0,2-2-28 0,7 6-16 15,-8-4-5-15,1 4-11 0,-7-6-6 0,5 6-10 0,3 0-11 0,-8 0-6 16,0 6-4-16,0-6-4 0,0 0 0 0,0 4-2 16,0 2-1-16,0-2-4 0,0 1-2 0,0-1-4 0,-8 7-7 0,8-7-9 15,-5 7-10-15,-2-2-6 0,1 1-7 0,0-1-6 0,-9 0-7 0,10 2-4 0,-3-1-3 0,-3-7-5 0,3 9-2 16,1-3-3-16,-5-5-1 0,5 7 3 0,2-7 5 0,-3 1 6 15,2-5 8-15,-1 4 9 0,1-4 7 0,-1 0 4 0,1 0 6 0,-2 0 3 0,3 0 4 16,5-4-1-16,-8 4 3 0,8-5 2 0,-5 5 4 0,5-4 0 0,0-1 3 16,-5-1 0-16,5 2 1 0,0-1-2 0,0-4 2 0,0 2 0 0,0-2 2 0,0 0 1 15,0 3 4-15,5-3 4 0,-5 0 4 0,0-1 2 0,5 1 3 0,3-2 1 16,-8 1 1-16,5 1 0 0,3 4 3 0,5-5 1 0,-7 6 2 0,1-7 2 16,7 7 1-16,-9-2-1 0,8 1-2 0,0 5 0 0,0 0-3 0,1-4-2 15,-2 4-2-15,2 4-2 0,-1-4 1 0,0 5-2 0,0 1-2 0,-2-2-2 16,5 1 0-16,-5 5-3 0,1-4-2 0,-3 7 0 0,3-2 1 0,-6-2-1 0,2 6-1 15,-3 0-4-15,-5 4-2 0,0-1-4 0,0 3-9 0,0 3-5 0,-5 1-4 16,-3-1-7-16,2 6-2 0,-6-2-2 0,3-3-5 0,-3 5 0 0,6-2-2 0,-8 2 0 16,2-5 0-16,-1-1 2 0,7 0 1 0,-7-5 6 15,0 2 9-15,7-2 8 0,-9-5 6 0,10-4 9 0,-3 5 11 0,2-6 5 0,1 1 7 0,-3 1 4 16,1-2 3-16,1-3 1 0,0-3 1 0,6 3 0 0,-7 0 0 16,7-2 1-16,-5 1-2 0,5-5-3 0,-8 0-3 0,8 0-4 15,0 4-6-15,0-4-6 0,0 0-4 0,0 0-5 0,0 0-5 0,0 0 0 0,0 0-5 0,0 0-1 0,0 0-3 16,0 0 3-16,0 0 0 0,8 0 2 0,-8 0 1 0,5-4 1 0,2 4 1 15,-1 0 3-15,0-5 2 0,9 5 1 0,-10-4 2 16,9-2 3-16,-2 0 0 0,8 3 2 0,0-9 1 0,-7 9-6 0,5-8-5 0,2 7-18 0,8-6-20 0,-9 1-30 16,6-2-33-16,-6 7-47 0,8-7-49 0,-1 2-79 0,-8-1-93 0,9-5-96 0,-6 5-94 15,3 1-35-15,-4-6-6 0,-1 0 13 0,2 0 20 0,-8 2 36 0,6-7 41 16,-6-5 48-16,1 1 53 0,-2-1 62 0,1-3 62 0,-7-2 80 0,7 1 79 0</inkml:trace>
  <inkml:trace contextRef="#ctx0" brushRef="#br0" timeOffset="169651.4">8160 15382 0 0,'-5'0'80'16,"-3"0"127"-16,2-5 75 0,-7 5 56 0,6-9 48 0,7 5 43 15,-5-5 42-15,-4-3 36 0,9 8 37 0,-5-7 33 16,5 2 27-16,0 0 7 0,0 3-6 0,0 2-114 0,0-2-178 0,5-3-88 0,-5 3-46 0,0 2-27 0,0-1-19 0,9 0-20 16,-9 1-21-16,5-2-16 15,-5 2-17-15,7-1-11 0,-1 1-8 0,1-2-10 0,7 0-6 0,-9 3-7 0,8-3-8 0,0 1-5 0,0 1-5 0,1-2-6 16,-1 3-7-16,0-3-10 0,-2 6-16 0,10-4-22 0,-8-1-25 0,8 5-31 15,-10-6-31-15,1 6-40 0,4-4-44 0,-5 4-60 0,-6 0-63 0,11 0-97 0,-11 0-108 16,2 0-37-16,-7 0-7 0,0 0 21 0,0 0 28 0,0 0 40 16,0 0 43-16,0 0 48 0,-7 0 52 0,2 0 55 0,-11 0 57 0,11 0 65 0,-6 0 70 0</inkml:trace>
  <inkml:trace contextRef="#ctx0" brushRef="#br0" timeOffset="170046.87">8155 15227 0 0,'-14'3'10'0,"1"3"127"0,6 4 78 15,-7-10 58-15,2 5 45 0,-2-1 41 0,8-4 41 0,-1 0 40 0,2 0 38 16,-3 0 33-16,2 0 29 0,6 0 21 15,0 0 18-15,0 0-100 0,0 0-164 0,0 0-95 16,0 0-58-16,0 0-31 0,0 0-19 0,-5 0-14 0,5 6-17 0,0-2-16 16,0 1-19-16,0 0-14 0,0 5-9 0,0-1 0 0,0 1-2 0,0 1 2 0,5-2 4 0,-5 6-1 0,0 1 2 0,0-7-2 0,0 4-6 0,0 2-4 15,0 6-7-15,0-8-3 0,0 2-2 0,0 5-3 0,0-5-2 0,-5-2-6 16,5 8-1-16,0-6-8 0,0-2-6 0,0 2-4 0,0 0-4 0,0-5-3 31,0 4 0-31,0-4-3 0,0-1 0 0,0 3-1 0,0-8-1 0,0 1-1 16,5 0 2-16,-5-1 2 0,0-4 5 0,0 6 6 0,0-6 3 0,0 0 8 0,0 0 5 15,0 0 7-15,0 0 5 0,0 0 7 0,0-6 6 0,6 6 10 0,-6 0 8 0,0-4 6 16,8 4 7-16,-8-5 5 0,5 0 4 0,2-5 2 0,-7 4 2 0,6 2 0 16,2-5-2-16,-2-2-1 0,1 7-4 0,7-5-4 0,-9-3-5 0,8 8-8 15,-6-5-6-15,7-2-8 0,-4 7-1 0,4-1-6 0,6 1-1 0,-6-1 0 16,-1-2-1-16,6 7 2 0,-7 0-3 0,9-3 1 0,-3 3 0 0,-4 3 0 16,4-3 1-16,-2 7 0 0,-5-2-3 0,10-1 1 0,-16 5-1 0,9-3-2 0,-1 3-1 15,-6 0-2-15,5 7-1 0,-5-7-2 0,-7 6-3 0,5 0-1 0,-5 5-3 16,0-6 0-16,0 7-6 0,0-7-3 0,-5 5-2 0,-2-4-7 0,0 4-4 0,2 1-8 15,-2-7-6-15,-6 3-9 0,6 4-10 0,-5-7-14 0,4 2-9 0,-5-3-13 16,2 1-12-16,-5 1-11 0,4-4-10 0,1 1-11 0,-5 3-11 0,5-9-20 16,-2 4-18-16,-2 1-33 0,10 1-36 0,-9-7-91 0,1 1-114 0,8-1-40 0,-3 2-6 15,-3-6 10-15,3 4 23 0,1-4 26 0,-7 0 27 0,9 0 34 0,0 0 34 16,-3 0 41-16,2 0 45 0,6-4 53 0,-7 4 61 0</inkml:trace>
  <inkml:trace contextRef="#ctx0" brushRef="#br0" timeOffset="170284.17">8791 15392 0 0,'9'5'73'0,"-4"1"171"0,-5-2 98 0,6-4 77 16,-6 0 62-16,0-4 56 0,0-2 50 0,0 6 47 0,0-5 39 0,0 1 33 16,0-2 30-16,0 6 21 0,0-5 16 0,0 5-153 0,0-4-249 0,0 4-133 0,7 0-238 15,-7 0 0-15,0 0 0 0,0 0 0 0,0 0 0 0,0 0 0 0,0 0 0 16,0 0 0-16,0 0 0 0,0 0 0 0,0 0 0 0,0 0 0 0,0 0 0 15,0 0 0-15,0 0 0 0,0 0 0 0,0 0-5 0,0 0-165 16,0 4-33-16,0 1-45 0,0 1-44 0,0-2-59 0,0 7-61 0,0-7-96 0,6 6-104 0,-6-1-31 16,0 2 4-16,7-2 23 0,-7 6 31 0,0-5 39 15,6-1 42-15,-6 0 50 0,0 2 55 0,0-1 59 0,0 0 61 0,0-5 70 0,0 8 69 0</inkml:trace>
  <inkml:trace contextRef="#ctx0" brushRef="#br0" timeOffset="170473.57">8811 15817 0 0,'-6'10'8'0,"1"-1"134"0,-4-3 99 0,2 0 75 0,2-6 62 0,5 3 54 15,-8-3 54-15,8 0 49 0,13-3 48 0,3 3 42 0,-16-6 40 0,5 0 35 16,-5 3 29-16,0 3-90 0,0-6-161 0,0 0-110 0,0 6-91 0,6-4-52 16,-6-1-37-16,0 5-32 0,0-4-136 0,0 4-20 0,0 0 0 0,0 0 0 15,0 0 0-15,0 0 0 0,0-5 0 0,0 5 0 0,0 0 0 0,0 0 0 16,0 0 0-16,0 0 0 0,0 0-124 0,0 0-75 0,0 0-40 0,0 0-45 16,0 0-50-16,0 0-84 0,7 0-103 0,-7 5-71 0,6-5-57 0,1 0-2 0,-1 0 21 15,1 0 31-15,-1-5 43 0,2 5 48 0,-3-4 53 0,8-7 56 0,-6 1 57 16,0 0 62-16,5-4 61 0,-4-1 78 0,4-1 90 0</inkml:trace>
  <inkml:trace contextRef="#ctx0" brushRef="#br0" timeOffset="170742.49">9345 15403 0 0,'0'0'13'0,"-6"-6"125"16,6 1 70-16,0 1 49 0,0-7 42 0,0 2 38 0,-7 5 42 0,7-5 42 0,0-3 41 0,0 3 38 0,-6-1 37 15,6 5 32-15,0-4 33 0,0-1-85 0,0 4-153 0,0-3-71 0,0 3-31 0,0 2-16 16,0-6-9-16,0 6-18 0,0-2-20 0,0 2-23 0,0-1-23 0,0 5-18 16,0-4-20-16,0 4-16 0,0-6-18 0,0 6-18 0,0 0-18 0,0-6-17 15,0 6-15-15,0 0-11 0,0-3-10 0,6-3-10 0,-6 6-7 0,7 0-8 16,-7-5-12-16,6 5-12 0,2-4-8 0,5 4-15 0,-8-6-14 0,9 3-18 16,-2 3-16-16,2-6-25 0,-1 6-21 0,-1-4-30 0,2 4-34 0,4-5-37 15,-4 5-44-15,-1-6-62 0,0 6-69 0,0 0-57 0,1 0-42 0,-2-4-3 0,1 4 17 16,-6 0 32-16,0 0 36 0,-2 0 40 0,3-6 43 0,-8 6 47 0,0 0 50 0,0 0 53 15,-8-5 55-15,8 5 65 0,-5-4 79 0</inkml:trace>
  <inkml:trace contextRef="#ctx0" brushRef="#br0" timeOffset="171154.28">9371 15261 0 0,'-5'9'30'0,"-8"-4"150"0,-1-5 86 16,1 4 68-16,6-4 59 0,-7 0 55 0,9 0 52 0,0-4 48 0,-3-1 45 16,2 5 40-16,-1-5 39 0,7 5 29 0,0 0 28 0,0-4-119 0,0 4-202 15,0 0-108-15,0 0-63 0,0 0-42 0,0 0-40 0,0 0-33 0,0 0-35 16,0 0-37-16,0 0-50 0,0 0 0 0,0 0 0 0,0 4 0 0,0 1 0 15,7 4 0-15,-1-3 0 0,-6 3 0 0,8 1-14 0,-3 5-1 16,0 0-2-16,3-6-3 0,-2 12-8 0,1-8-9 0,-1 2-4 0,1 0-9 0,-1 0-11 16,2 4-12-16,-3-5-16 0,3 7-15 0,-3-2-13 0,0-4-17 0,-5 4-15 0,9 1-12 15,-9-1-6-15,0 0-7 0,0 1 3 0,5 0 0 0,-5-6 0 16,0 5 0-16,-5-4 3 0,5 0 11 0,0 0 9 0,0 0 10 0,0-5 13 0,-9-1 10 16,9 0 14-16,-5 2 9 0,5-2 12 0,0-5 12 0,-5 2 11 0,5 0 15 15,-8-2 12-15,8 1 11 0,-5-5 7 0,5 0 10 0,0 0 10 0,-8 0 7 0,8 0 9 16,0-5 10-16,-6 1 11 0,6-2 8 0,0 0 7 0,0-3 7 0,0 5 7 15,0-7 3-15,0 2 3 0,0-7 7 0,6 7 3 0,-6-6 2 0,8 6 0 0,-8-6 0 16,5 0-1-16,3 6-1 0,-3-5-3 0,9 4-3 0,-9-6 2 0,10 7-3 16,-9-1-3-16,7 5-4 0,-1-4-3 0,8 5-5 0,-8-8-6 0,2 8-4 15,4-1-2-15,-2 5-2 0,3-4 1 0,-7 4-4 0,8 0-3 0,-8 0-5 16,1 4-4-16,1 1-4 16,-2-5-2-16,2 10-4 0,-8-4-3 0,6-2-2 0,-3 5 0 0,-2 2-4 15,-7-2 2-15,5 1-5 0,-5 5 0 0,0 0-7 0,0-2-5 0,0 2-12 0,0 6-13 0,-5-7-15 0,-2 6-15 0,-2-2-15 0,-3 2-16 16,6-4-19-16,-8 3-17 0,2-5-27 0,-2 2-31 0,1-7-40 0,1 6-40 15,0-6-75-15,-8 0-89 0,12-2-62 0,-3 2-50 16,-5-4-7-16,5-1 11 0,-1-4 24 0,3 6 29 0,4-6 35 0,-8 4 36 0,13-4 43 0,-7-4 46 0,0 4 51 16,0 0 56-16,7-6 73 15,-5 2 83-15</inkml:trace>
  <inkml:trace contextRef="#ctx0" brushRef="#br0" timeOffset="171533.51">9892 15368 0 0,'0'0'45'0,"0"0"165"0,0 0 95 16,0 0 73-16,0-4 55 0,0 4 53 0,-5-6 48 0,5 3 43 0,0-3 45 16,-7 0 34-16,7 2 33 0,0-1 25 0,-8-1 20 0,8 6-136 0,0 0-231 15,0 0-127-15,0 0-71 0,0 0-43 0,0 0-29 0,0 0-26 0,0 0-27 16,0 0-24-16,0 0-23 0,0 0-10 0,0 6-7 0,0-1-2 0,0-1-2 16,0 2 2-16,0 3 2 0,-6 1 1 0,6-1 1 0,0 6 4 0,0 0 0 15,0 0 0-15,-6 0 2 0,6 0-5 0,0-2-6 0,0 2-8 0,0 5-8 16,0-7-10-16,0 3-6 0,0-1-9 0,0 3-8 0,0-2-6 0,0-2-7 0,6 1-2 15,-6 5-8-15,6-10-2 0,2 4-1 0,-1 0 4 0,-2-4 9 0,3 1 8 16,-2-7 7-16,-1 5 12 0,8-3 6 0,1-1 9 0,-7-5 10 0,6 4 8 16,0-8 7-16,-2 4 11 0,5-5 11 0,2-1 12 0,-4-3 14 0,-2 0 9 15,2 0 11-15,-1-3 8 0,0-1 5 0,0 3 9 0,-2-4 5 0,-4-2 8 0,7 1 6 16,-9 1 4-16,3 4 1 0,-3-9-3 0,-5 4-1 0,8 1-8 0,-8-2-9 16,0-2-6-16,0 3-5 0,0-4-9 0,0-2-7 0,0 3-12 0,-8-3-11 15,8 2-8-15,-5 1-8 0,-3-3-11 0,3 6-10 0,0-4-9 0,-4 4-9 0,2 0-6 16,2 6-8-16,-1-1-9 0,-1 1-15 0,1 3-15 0,-2 0-16 0,3 3-19 15,-2-3-20-15,1 1-23 0,-2 5-25 0,2 5-23 0,-1 1-25 0,2-3-28 16,5 3-30-16,-9 4-66 0,4-1-80 0,0 6-55 0,5 0-45 0,-8 0-1 0,8 0 17 16,0-2 28-16,0 2 37 0,0-3 40 0,0 1 38 0,8 1 45 0,-8-4 45 0,5 1 50 15,0-1 51-15,4-6 68 0,-4 1 82 0</inkml:trace>
  <inkml:trace contextRef="#ctx0" brushRef="#br0" timeOffset="171928.27">10493 15349 0 0,'0'0'41'0,"0"-6"159"0,0 6 91 0,5-4 69 0,-5-7 57 0,0 7 53 16,0-10 50-16,-5 4 49 0,5 1 47 0,0-7 38 0,0 6 37 0,0-4 30 16,0 5 28-16,0-3-129 0,0 3-216 0,0 0-113 0,0 3-59 0,0 3-38 15,0-3-43-15,0 2-151 0,0 4 0 0,0-5 0 0,0 5 0 0,0 0 0 16,0-6 0-16,0 6 0 0,-8 0 0 0,0 6 0 0,8-6 0 0,-5 5 0 16,-1-1 0-16,-1 2 0 0,1 3 0 0,-2 0 0 0,-4 0 0 0,6 7 0 15,-7-7 0-15,5 6-29 0,-5 6-67 0,7-8-5 0,-6 2-6 0,4 5-12 16,-4-4-12-16,5 2-11 0,2 1-10 0,-3-4-10 0,0 4-8 0,3-4-7 0,-1 5-7 15,6-5-3-15,-5 4-7 0,5-4-1 0,-7 0 0 0,7-2 1 0,0-2 2 0,0 2 11 16,0-1 12-16,7-3 15 0,-7 0 14 0,5 1 20 0,1-5 23 16,-6-1 28-16,5 2 35 0,11 0 28 0,-11-6 23 0,2 0 25 15,5 0 24-15,3-6 23 0,-4 0 22 0,2 2 19 0,2-1 18 0,-3-5 14 16,8 1 13-16,-7 0 7 0,-2-7 5 0,10 2-5 0,-8 4-10 0,8-4-7 16,-10-2-5-16,2 1-6 0,0 6-4 0,1-6-6 0,-9 2-6 0,3 2-11 0,-1-4-7 0,-2 2-10 15,4-3-8-15,-4 7-10 0,-5-6-9 0,0 0-6 0,0 0-12 0,0 0-9 16,0-3-8-16,-5 2-13 0,-4 1-13 0,9 6-14 0,-5-6-15 0,-10 2-15 0,10 1-13 15,-2 3-11-15,0 4-12 0,-6-5-18 0,8 7-21 0,-9 3-24 0,9-6-22 16,-11 6-23-16,11 0-21 0,-8 6-23 0,0-6-21 0,0 9-29 0,0-5-28 0,7 7-61 16,-7-2-75-16,0 1-66 0,7 5-58 0,-9-1-7 0,10 2 16 0,-9-7 30 15,9 6 35-15,-2-2 37 0,-1-2 40 0,8-1 42 0,-6-1 44 0,6 1 49 0,0-1 52 16,-6-4 67-16,6-5 80 16</inkml:trace>
  <inkml:trace contextRef="#ctx0" brushRef="#br0" timeOffset="172323.31">10916 15242 0 0,'0'4'54'0,"0"5"164"0,0-9 86 16,-7 0 62-16,7 0 44 0,0 0 45 0,0-4 44 0,-8-1 39 0,8-5 40 15,0 4 33-15,0-3 28 0,0 4 23 0,0-5 23 0,0 7-143 0,-5-7-236 16,5 5-110-16,0-1-49 0,0 2-21 0,-7-2-9 0,7 1-19 0,0 1-18 16,0-1-22-16,-7 1-19 0,7 4-17 0,-5 0-12 15,5-6-7-15,-8 6-5 0,8 6-5 0,-7-6-4 0,2 4-4 0,-2 1-6 0,0 4-2 16,2-3-4-16,-3 4-1 0,2-1 0 0,-7 6 1 0,6 0 1 0,-7-6 1 15,9 6 2-15,-2-1-2 0,-4 0-2 0,2 1-3 0,2 1-7 0,-6-2992-6 0,7 5985-7 16,1-2994-7-16,-3 4-4 0,3-4-7 0,5 0-7 0,-7 0-3 0,0 0-7 16,7 0-6-16,0-2-3 0,-7 2-2 0,7 0 0 0,0-6-3 0,0 7 5 0,0-7 4 15,7 0 4-15,-7 2 9 0,7-2 5 16,-7 1 11-16,7-4 9 0,-2-2 19 0,3 1 20 0,-3-1 20 0,1-4 23 0,7 0 19 0,-6 0 19 0,2-4 17 0,2 4 16 16,1-9 9-16,2 3 8 0,-7-4 7 0,6 5 4 0,1-10 3 0,-2 6-1 0,0 0-5 15,3-1-6-15,-10-5-9 0,9 0-8 0,-1 6-7 0,-6-7-11 0,-1 7-7 16,0-6-8-16,-1 6-8 0,2-6-6 0,2 5-4 0,-9-5-6 0,5 6-7 15,-5-6-8-15,0 0-14 0,0 6-13 0,0-1-17 0,0-4-17 0,0 4-18 16,0 1-20-16,0-3-22 0,-5 8-23 0,5-6-23 0,-9 6-26 0,2-2-23 0,2 2-26 16,5-1-25-16,-6 1-22 15,0 4-32-15,-9 0-35 0,10 0-90 0,-2 0-111 0,-5 0-41 0,4 0 0 0,1 4 18 16,-5 1 32-16,5-5 37 0,-6 4 37 0,7 2 43 0,-7-2 40 0,6 1 45 0,2 0 47 16,-9-1 54-16,7 2 60 0</inkml:trace>
  <inkml:trace contextRef="#ctx0" brushRef="#br0" timeOffset="172576.13">10954 15118 0 0,'13'-9'18'0,"-8"-1"140"0,11 1 92 15,-11-6 73-15,8 5 62 0,-7-4 53 0,2 4 49 0,-1-4 47 0,-2 4 48 16,-5-5 40-16,6 6 42 0,-6-1 32 0,8-1 31 0,-3 1-101 0,3 5-174 16,-3-4-104-1,2 3-68-15,0 2-46 0,-2 4-33 0,10 0-35 0,-9 0-166 0,7 0 0 0,0 10 0 0,0-5 0 0,0 4 0 0,1 1 0 16,4 5 0-16,-4 4 0 0,-2 2 0 0,7 3 0 0,-4 0 0 0,-1 0 0 0,-4 7 0 15,3 2 0-15,1-3 0 0,-7 7 0 0,7-2 0 0,-9 4 0 0,-5 0 0 0,8 6 0 32,-8 4 0-32,0-6 0 0,-8 6 0 0,3 5 0 0,-9-5 0 0,7 5 0 15,-12-5 0-15,6 0-16 0,-6-6-252 0,-1 5-60 0,-6-8-69 0,-1-1-115 16,1 1-136-16,-1-7-45 0,3 1-5 0,-3-4 24 0,-6-1 33 0,7 0 42 0,-6-4 46 16,6-7 50-16,0 3 54 0,-6-6 57 0,-2-2 66 0,10-7 72 0,-10-1 78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5:10:00.5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20000 13282 1 0,'-5'0'65'0,"5"0"41"0,0 0 34 0,-8-5 29 0,8 5 25 0,0 0 23 16,0-4 25-16,0 4 19 0,0 0 19 0,-7-5 20 0,7 5 17 0,0-4-24 16,-5 4-53-16,5-6-37 0,0 6-32 0,0-6-20 0,-8 6-21 0,8 0-12 15,0 0-8-15,0-4-5 0,-6-1-7 0,6 5-2 0,0 0-3 0,0-5 0 16,0 5-3-16,0 0-1 0,-5-4 0 0,5 4-3 0,0 0-2 0,0 0-4 15,0 0-5-15,0 0-9 0,0 0-8 0,0 0-7 0,0 0-11 0,0 0-9 0,0 0-12 16,0 0-6-16,0 0-7 0,0 0-6 0,0 0-6 0,0 0-3 0,0 0-2 16,5 4-1-16,-5 1 0 0,6-5 0 0,-6 5 4 0,8-1 2 0,-8 2 3 0,5 0 6 15,2-2 7-15,1 1 4 0,-3-1 4 0,2 1 3 0,0-1 4 0,6-4 5 16,-8 6 3-16,3-1 4 0,3-5 5 0,5 4 5 0,-11-4 7 0,8 0 4 0,1 0 6 16,-2 0 3-16,7 0 4 0,-4 0 2 0,-4 0 1 0,10-4 1 15,-8 4-1-15,6-5-1 0,0 5-3 0,1-6-4 0,-1 2-4 0,2 4-3 16,-9-5-4-16,8 1-5 0,0 4-6 0,-9-5-7 0,9 1-6 0,-6 4-6 0,-1-6-6 15,0 6-3-15,-7-6-5 0,7 6-2 0,-5 0-5 0,-3 0 3 0,-5 0-1 0,8 0 0 16,-8 0-2-16,0 0 2 0,0 0 0 0,0 0 1 0,0 0 2 0,0 0 0 16,0 0-1-16,0 0 0 0,0 0-2 0,0 0-2 0,0 0-3 0,0 0-10 15,0 0-9-15,0 0-16 0,-8 6-15 0,8 0-21 0,0-2-21 0,-5 1-26 16,-3-5-29-16,8 9-31 0,-6-5-29 0,-1 2-47 0,7-1-55 0,-6 5-71 0,-1-4-79 16,7 3-34-16,-6-5-8 0,-1 1 12 0,7-1 23 0,-6 2 30 0,-1-1 36 15,0-5 39-15,0 4 42 0,2-4 44 0,-3-4 45 0,-3 4 55 0,3-5 59 0</inkml:trace>
  <inkml:trace contextRef="#ctx0" brushRef="#br0" timeOffset="11802.73">21107 9077 97 0,'-6'6'169'0,"1"-6"47"0,-3 3 42 0,0-3 34 0,3 0 30 15,-3 6 32-15,3-6 31 0,0-6 32 0,5 6 32 0,-9 0 30 0,4 0 29 16,5 0-68-16,-7 0-121 0,7 0-66 0,0-3-37 0,0 3-23 0,0 0-16 16,0 0-10-16,0 0-6 0,0 0-9 0,0 0-9 0,0 0-10 0,0 0-14 0,0 0-7 15,0 0-7-15,-6 0-6 0,6 0 0 0,0 0-4 16,0 0 3-16,0 0-1 0,0 0 2 0,0 0-2 0,0 0 2 0,0 0-2 0,0 0-2 0,0 0-2 15,0 0-1-15,0 0-3 0,0 0-4 0,0 0-4 0,0 0-3 0,0 0-16 16,0 0-62-16,0 0 0 0,6-6 0 0,-6 6 0 16,0 0 0-16,0 0 0 0,7 0 0 0,-2 0 0 0,-5 0 0 0,9 0 0 0,1 0 0 0,-2 0 0 0,-3 0 0 15,11 0 0-15,-5 0 0 0,2 0 0 0,7 0 0 0,-6 0 0 0,4 0 0 16,-4 0 0-16,7 0 0 0,2 0 0 0,-2-6 0 0,6 6 0 16,-8 0 0-16,6 0 0 15,2 0 0-15,-8-3 0 0,7 3 0 0,0 0 0 0,-6-6 0 0,0 6 0 0,-2 0 0 0,3-6 0 0,-9 6 0 0,8 0 0 0,-7 0 0 16,-6 0 0-16,-1 0 0 15,-1 0 0-15,3 0 0 0,0 0 0 0,-8 0 0 0,0 0 0 0,0 0 0 0,0 0 0 0,0 0 0 0,0 0 0 0,0 0 0 16,0 0 0-16,0 0 0 0,0 0 0 0,0 0 0 0,0 0 0 0,0 0 0 16,0 0 0-16,0 0 0 0,0 0 0 0,0 0 0 0,0 0 0 0,0 0 0 15,0 0 0-15,0 0 0 16,0 0 0-16,0 0 0 0,0 0 0 0,0 0 0 0,0 0 0 0,0 0 0 0,0 0 0 16,0 0 0-16,0 0 0 0,-8-4 0 0,8 4 0 0,0 0 0 0,-8 0 0 0,8 0-93 0,0 0-51 0,0 0-17 0,0 0-17 15,-5 0-19-15,5 0-20 0,0 4-20 0,-6-4-24 16,6 0-24-16,0 0-35 0,-7 6-40 0,7-6-79 0,0 6-91 0,-6-6-32 0,6 3 0 15,-7-3 17-15,7 6 33 16,-8 0 35-16,3-6 40 0,-2 3 43 0,7 3 44 0,-7-6 48 0,-6 4 48 0,8 1 58 16,-3-5 60-16</inkml:trace>
  <inkml:trace contextRef="#ctx0" brushRef="#br0" timeOffset="33628.51">12199 6287 0 0,'0'0'44'0,"0"0"29"0,0 0 18 0,0 0 20 0,0 0 23 16,0-4 27-16,0-2 29 0,0 6 26 0,-8-5 26 0,8 1 22 0,0 4 23 15,0 0-22-15,0 0-46 0,0-5-17 0,0 5-3 0,0-6 2 0,0 6 3 16,0-4-2-16,0 4-10 0,0-4-11 0,0 4-19 0,0 0-12 0,0 0-12 0,-7-5-6 16,7 5-8-16,0 0-3 0,0-6-6 0,0 6-5 0,0 0-5 15,0 0-7-15,0 0-12 0,0-3-9 0,0 3-13 0,0-7-9 0,0 7-8 0,7 0-10 16,-7-5-5-16,8 5-7 0,-8 0-6 0,5-4-1 0,3 4-1 0,-2-5 0 16,-1 5 0-16,10-6 3 0,-9 6 1 0,7-4 6 0,0 4 6 0,6-5 5 0,2 5 6 15,-3-4 1-15,3 4 7 0,3-5 1 0,10 5 2 0,-8-4 0 0,6 4-3 16,0-6 0-16,7 0-1 0,0 6 0 0,1-4-1 0,-1-1-5 15,1 5-6-15,5-6-4 0,0 6-6 0,0-3-2 0,2 3-3 0,-2-6-4 0,7 6-1 0,1-4-1 16,-9 4-2-16,9 0-5 0,0 0-1 0,0 0-4 0,-3 0-3 0,-5 0-4 16,7 0 1-16,-5 0-2 0,-2 4 1 0,0-4 0 0,-6 0 0 0,9 6-2 15,-9-6 1-15,-2 3 0 0,2-3 2 0,1 0 5 0,-1 6 4 0,-7-6 2 16,0 0 8-16,2 5 0 0,-10-5 6 0,5 0 0 0,-5 0 0 0,2 0 4 0,-5 0-1 16,3 0 3-16,-9 0 4 0,4 0 0 0,-7 0 0 0,2 0-2 0,-1 0-2 15,-8 0 2-15,4 0 3 0,-4 0 7 0,2-5 7 0,-7 5 6 0,0 0 9 16,0 0 6-16,0 0 0 0,0 0-2 0,0 0-4 0,0 0-3 0,-7 0-6 0,7-6-1 15,0 6-5-15,-5-3-8 0,5-3-10 0,-9 6-9 0,9-4-10 0,-5-1-12 16,-2 5-10-16,7-4-4 0,-6-1-6 16,1 5 1-16,-4-7 0 0,2 7-2 0,2-3 1 0,-2 3-6 0,7 0-4 0,-6-6-5 0,0 6-8 0,-2 0-8 15,1 0-10-15,2 0-13 0,5 0-17 0,-6 0-18 16,-2 0-24-16,8 0-25 0,-5 0-32 0,-3 6-28 0,8-6-26 0,-5 3-33 0,5 4-38 0,-8-2-59 0,8-1-69 16,-6 1-48-16,6 5-35 0,-7-7 3 0,7 8 19 0,-6-1 31 0,-1-4 36 0,7 3 42 15,-6-5 45-15,-2-4 42 0,3 5 45 0,0-10 50 0,-3 5 51 0,2-4 63 16,-9-1 79-16</inkml:trace>
  <inkml:trace contextRef="#ctx0" brushRef="#br0" timeOffset="39126.87">9477 8642 0 0,'0'-6'33'0,"0"6"52"0,0-4 35 0,-9 4 33 0,9-5 32 15,0 5 30-15,0 0 28 0,-5-6 25 0,5 6 24 0,-7-3 25 0,7 3 24 16,0 0-12-16,-6-6-30 0,6 6-27 0,0-4-24 0,-7 4-22 0,7-5-17 0,-7 5-16 16,7 0-17-16,-7-4-12 0,7 4-10 0,0 0-5 0,0 0-7 0,-5-6-3 15,5 6-7-15,0 0-1 0,0 0-4 0,0 0-3 0,0 0-5 0,-7-6-2 16,7 6-4-16,0 0-2 0,0 0-2 0,0 0-6 0,0 0-3 0,0 0-5 16,0 0-4-16,0 0-5 0,0 0-6 0,0 0-7 0,0 0-4 0,0 0-8 0,0 0-8 15,0 0-4-15,0 0-7 0,0 0-7 0,0 0-5 0,0 0-3 16,0 0-7-16,0 0-1 0,0 0-6 0,0 0 3 0,7-4-1 0,-7 4 6 0,5 0 6 15,-5 0 3-15,7-5 5 0,-7 5 2 0,7 0 1 0,0-5 2 16,-1 5 3-16,6-4-1 0,-3 4 4 0,3-6 0 0,-6 2 2 0,7-1 0 16,0 1-4-16,1 4-5 0,-2-5-7 0,1-2-4 0,1 4-3 0,-1-3-6 0,0 6-2 0,-2-5-2 15,5 5 0-15,-11-4-2 0,8 4 1 0,1-6-3 0,-7 6-1 0,4-5-3 16,2 5-2-16,-5 0 0 0,-1 0-3 0,-2 0-2 0,1 0 0 0,0 0 0 16,1 0 0-16,-7 0 0 0,8 0-1 0,-8 0 0 0,0 0 0 0,5 0-1 15,-5 0 2-15,0 0 0 0,0 0 2 0,0 0 0 0,0 0 2 0,0 0 1 16,0 0 3-16,0 0 1 0,0 0 1 0,0 0 2 0,0 0-1 0,0 0 2 15,0 0 2-15,0 0-1 0,0 0 0 0,0 0-1 0,0 0 0 0,0 0-3 16,0 0-2-16,0 5-3 0,0-5-1 0,0 0-5 0,0 0-6 0,-5 6-6 16,5-6-6-16,-8 0-11 0,8 4-10 0,0-4-10 0,0 0-12 0,-7 5-13 0,7-5-8 15,0 6-17-15,0-6-13 0,-6 0-18 16,6 3-16-16,0 4-19 0,0-2-18 0,0-1-21 0,0-4-20 0,-6 5-21 0,6-1-19 0,0 2-44 0,0 3-49 16,0-4-73-16,0-1-78 0,-5 8-21 0,5-8 7 0,0 1 23 0,-7 5 27 0,7-7 37 15,-8 3 37-15,8-1 41 0,-6-5 42 0,-1 0 45 16,1 0 46-16,1 0 59 0,-11-5 63 0</inkml:trace>
  <inkml:trace contextRef="#ctx0" brushRef="#br0" timeOffset="40747.1">20841 8241 0 0,'0'0'62'0,"0"0"52"0,0 0 40 16,0 0 34-16,0 0 30 0,0 0 25 0,0 0 23 0,0-4 22 0,0 4 19 0,0 0 19 15,0 0 18-15,0 0-22 0,-6 0-48 0,6 0-41 0,0 0-44 0,0 0-30 16,-8 0-27-16,8 0-17 0,0 0-9 0,-5 0-7 15,5 0-5-15,0 0-1 0,0 0-2 0,0 0-2 0,0 0-3 0,0 0 1 0,0 0-3 16,0 0 1-16,0 0-2 0,0 0-2 0,0 0 0 0,0 0-3 0,0 0 0 16,0 0-4-16,0 0-1 0,0 0-3 0,0 0-2 0,0 0 0 0,0 0 1 0,0 0 2 15,0 0 2-15,5 0 3 0,-5 0 2 16,0 0 3-16,8 0 2 0,-8 0 1 0,6 0-1 0,-1 0-1 0,3 0 3 0,-1 0-1 0,-1 0-1 0,0 0-3 0,1 0-3 0,-2-6-6 16,9 6-6-16,-7 0-6 0,4-3-9 0,-3 3-5 0,5 0-6 0,-5-6-5 15,-3 6-3-15,9 0-7 0,-9 0-5 0,2-6-3 0,7 6-2 0,-9 0-5 16,3 0-2-16,-3 0 0 0,2 0-5 0,0 0 1 0,0 0-3 0,-7 0 0 15,6 0-1-15,-6 0-2 0,0 0 0 0,7 0 1 0,-7 0-2 0,0 0 0 0,0 0 1 16,0 0-2-16,0 0-3 0,0 0-2 0,0 0-3 16,0 0-6-16,0 0-9 0,0 0-16 0,0 6-16 0,0-6-22 0,0 6-19 0,0-6-21 0,0 0-17 0,-7 3-24 15,7-3-26-15,0 6-27 0,0-6-28 0,-6 4-57 0,6-4-69 0,-7 5-74 16,7-5-69-16,-7 4-15 0,0-4 12 0,7 0 24 0,-5 6 34 0,-3-6 33 16,3 0 34-16,-3 0 40 0,2 0 42 0,6 0 45 0,-7-6 45 0,2 2 65 15,5-5 69-15</inkml:trace>
  <inkml:trace contextRef="#ctx0" brushRef="#br0" timeOffset="48813.74">18808 9808 0 0,'0'0'13'0,"0"0"43"0,0 0 18 0,0 0 15 0,0 0 14 0,0 0 11 0,0 0 13 15,0 0 12-15,8 0 13 0,-8 0 20 0,0 0 19 0,0 0-6 0,0 0-20 16,0 0-14-16,0 0-8 0,0 0 2 0,0-4 5 0,0 4 6 0,0 0 6 15,0 0 6-15,0 0 7 0,0 0 4 0,0 0 4 0,0 0-5 0,0 0-11 0,0 0-11 16,0 0-9-16,0 0-11 0,0-5-10 0,0 5-9 0,-8 0-6 0,8 0-8 16,0-4-11-16,-8 4-5 0,8 0-11 0,0 0-6 0,-5 0-10 0,5 0-5 15,0 0-2-15,0 0-4 0,0 0-3 0,0 0-5 0,0 0-5 0,0 0-6 0,0 0-5 16,0 0-3-16,0 0-2 0,0 0 1 0,0 0 0 0,0 0 4 0,0 0 4 16,0 0 3-16,0-5 1 0,5 5 3 0,-5 0 4 0,8 0 3 0,0 0 1 15,-3 0 3-15,2 0 2 0,0-4 1 0,6 4-1 0,-6 0-1 0,-2 0-5 16,9-6-3-16,-1 6-7 0,-5 0-5 0,3 0 0 0,1-6-1 0,2 6-4 0,-1 0 0 15,1-3-1-15,-2 3-3 0,1 0 0 0,1-6-2 0,-2 6 3 0,2-6-3 16,-1 6 2-16,0 0-2 0,-7 0 0 0,7-4-2 0,0 4 0 0,-5 0-2 16,2-5-1-16,-2 5 4 0,-2 0 2 0,1 0 3 0,1 0 2 0,-3 0 4 15,-5 0 3-15,6-4 3 0,-6 4 2 0,0 0 4 0,0 0 2 0,8 0 4 0,-8 0 2 16,0 0 2-16,0 0 3 0,0 0 2 0,0 0-1 0,0 0 4 0,0 0-4 16,0 0 4-16,0 0-2 0,0 0 1 0,0 0 0 0,0 0-2 0,0 0-2 15,0 0-3-15,0 0-5 0,0 0-6 0,-8 0-5 0,8 0-5 0,-6-5-6 0,1 5-3 16,5 0-4-16,-8 0-7 0,1 0-3 0,1-4-6 15,-7 4-3-15,8 0-2 0,-3 4-5 0,2-4 1 0,-7 0-1 0,6 0 1 0,1 0-2 0,-2 5 1 16,3-5-1-16,-3 4 2 0,3-4-3 0,-3 0 2 0,2 5 1 0,6-1-3 16,-5-4 2-16,-2 0-1 0,7 6 2 0,-8-6 0 0,8 6 1 0,0-6 0 15,-6 3 3-15,6-3 0 0,0 6 1 0,-5-6-2 0,5 0 2 0,0 0-1 0,0 0 1 16,0 0-3-16,0 0 2 0,0 0 0 0,0 0-1 0,0 0 1 0,0 0 0 0,0 0-3 16,0 0 0-16,0 0-2 0,0 0 1 0,0 0-4 0,0 0-3 0,0 0 2 15,0 0-4-15,0 0 0 0,0 0-2 0,0 0 0 0,0 0-3 0,0 0-3 16,0 0-9-16,0 0-15 0,0 6-18 0,0-6-23 0,5 0-24 0,-5 0-29 15,6 0-32-15,-6 0-40 0,8 0-45 0,-8 0-95 0,7 0-113 0,-2 4-56 0,-5-4-27 16,6 0 3-16,2 0 18 0,-8 0 30 0,0 0 37 0,5 0 40 0,-5-10 43 16,0 4 49-16,0-3 51 0,0-1 56 0,-5-4 59 0</inkml:trace>
  <inkml:trace contextRef="#ctx0" brushRef="#br0" timeOffset="81887.38">28642 10922 5 0,'0'0'67'15,"-5"0"34"-15,5 0 28 0,0 0 24 0,0 0 21 0,0 0 18 16,-7 0 19-16,7 0 13 0,0 0 15 0,0 0 13 0,0 0 12 0,0 0-30 0,0 0-56 0,0 0-32 0,0 0-17 15,0 0-13-15,0 0-11 0,0 0-8 0,0 0-8 0,0 0-5 0,0 0-6 16,0 0-2-16,0 0-4 0,0 0-2 0,0 0-4 0,0 0-7 0,0 0-7 0,0 0-8 16,0 0-8-16,0 0-8 15,0 0-4-15,0 0-1 0,0 0 1 0,0 0 3 0,0 0 6 0,7 0 4 0,-7 0 5 0,5 0 3 0,3 0 6 0,-8 6 3 16,5-6 6-16,3 0 4 16,-2 0 5-16,-1 0 6 0,3 0 1 0,0 0 1 0,-3 0 2 0,3 0-1 0,-3 0-5 0,9 0-2 0,-9 0-2 0,2 0-3 15,6 0-2-15,-7-6-2 0,7 6-5 0,0 0-2 0,-7-4-3 0,9 4-5 16,-1 0-6-16,-4-4-5 0,-2 4-8 0,5 0-6 15,0 0-3-15,0-5-4 0,-7 5-4 0,7 0-1 0,-6 0-3 0,0 0-2 0,0 0-3 0,-2 0 0 16,3 0 0-16,-8 0-1 0,5 0 1 0,-5 0 1 0,0 0 1 0,0 0 0 0,0 0 1 16,0 0-1-16,0 0 1 0,0 0-2 0,0 0-3 0,0 0 0 0,0 0-4 0,0 0-8 15,0 0-8-15,0 0-14 0,0 0-17 0,0 0-20 16,0 0-21-16,-5 5-19 0,5-5-21 0,-8 4-28 0,8-4-29 0,-5 0-45 0,-2 4-47 0,7-4-45 16,-7 6-45-16,0-1-26 0,1-5-14 0,-1 4 9 0,1-4 20 15,-1 5 30-15,1-5 29 0,-1 6 32 0,1-6 33 0,-2 0 37 0,3 0 41 0,-3 0 46 0,3 0 47 0</inkml:trace>
  <inkml:trace contextRef="#ctx0" brushRef="#br0" timeOffset="101300.95">19798 11587 11 0,'0'0'42'0,"-5"0"22"0,-3 0 20 0,2 0 21 0,6 0 24 0,-7 0 25 15,1 0 29-15,-1 0 21 0,1 0 18 0,6 0 11 0,-8 0 10 0,3 0 2 16,5-5 0-16,-5 5-5 0,-3 0-6 0,8 0-7 0,-6-4-6 0,6 4-7 15,-7 0-7-15,7-6-12 0,-8 6-17 0,8 0-11 0,-5-5-9 0,5 5-8 16,0 0-8-16,0-4-6 0,0 4-3 0,-7 0-5 0,7 0-8 0,0 0-6 0,0 0-10 16,0 0-7-16,0 0-12 0,0 0-9 0,0 0-7 0,0 0-8 15,0 0-10-15,0 0-8 0,0 0-8 0,0 0-6 0,0 0-8 0,0 0-1 0,0 0-1 16,0 0 4-16,0 0 7 0,0 0 6 0,7 0 6 0,-2 4 7 0,-5-4 4 0,8 5 2 16,-1-5 5-16,-1 6 3 0,7-2 3 0,-8-4 6 0,9 5 4 15,-1-1 3-15,-6-4 1 0,7 5-4 0,-1-5-8 0,-3 7-5 0,4-7-7 0,1 0-5 16,-3 4-3-16,7-4-6 0,-5 0 0 0,-1 0-5 0,1-4-3 0,-9 4-3 15,8 0-5-15,0 0-1 0,-5 0-6 0,3-7 0 0,-3 7-4 0,-3 0 1 16,2 0-5-16,1 0-2 0,-3 0-2 0,2-5 1 0,-7 5-2 0,0 0 1 0,7 0-2 16,-7 0 0-16,0 0 2 0,0 0 1 0,0 0 1 15,0 0 1-15,0 0 0 0,0 0 2 0,0 0 2 0,0 0-2 0,0 0 4 0,0 0 0 0,0 0-1 16,0 0 2-16,0 0-2 0,0 0 2 0,0 0-2 0,0 0-3 0,0 0-1 0,0 0-6 16,0 0-9-16,0 0-11 0,0 0-14 15,0 0-18-15,0 0-17 0,0 0-22 0,0 0-23 0,0 0-27 0,0 0-27 0,0 0-31 0,0 0-36 0,0 0-45 16,0 0-46-16,0 0-63 0,0 0-69 0,0 0-51 0,0 0-41 15,0 0-3-15,0 5 20 0,0 2 29 0,-7-3 35 0,7-4 42 0,0 0 41 0,0 0 49 0,0 0 47 0,0 0 55 16,-7-11 55-16,7 2 63 0,0 0 78 0</inkml:trace>
  <inkml:trace contextRef="#ctx0" brushRef="#br0" timeOffset="115757">18645 12418 82 0,'0'0'153'0,"0"4"44"0,0-4 35 0,-6 0 32 16,6 0 29-16,0 0 28 0,0 0 29 0,0 0 27 0,0 0 26 0,0 0 25 0,0 0 25 0,0 0-62 15,-5 0-113-15,5 0-61 0,0 0-33 0,0 0-18 0,0 0-10 0,0 0-10 16,0 0-7-16,-8 0-10 0,8 0-9 0,0 0-14 0,0 0-9 0,0 0-11 15,0 0-9-15,0 0-8 0,0 0-9 0,0 0-7 0,0 0-5 0,0 0-10 0,0 0-6 16,0 0-9-16,0 0-6 0,0 0-6 0,0 0-1 0,0 0-2 0,0 0 3 16,8 0 0-16,-8 0 5 0,5 0 1 0,1 0 4 0,2 0 4 0,-3 5 2 15,3-5 5-15,4 0 4 0,-5 4 5 0,5-4 4 16,2 0 5-16,-1 6 3 0,-1-6-2 0,2 0 1 0,-1 0-4 0,1 0-3 0,-2 5-3 0,7-5-3 0,-6 0-3 16,1 0-3-16,-1 0-2 0,-1 0-2 0,-5 0-1 0,5 0-2 0,-4 0-1 15,0 0 0-15,-3 0-1 0,1 0 0 0,1 0 2 0,-2 0 0 0,-5 0 2 0,0 0-1 16,9 0 1-16,-9 0-1 0,0 0 1 0,0 0-2 0,0 0 0 0,0 0-2 15,0 0-1-15,0 0-3 0,0 0 0 0,0 0-2 0,0 0 0 0,0 0-1 16,0 0-2-16,0 0 2 0,0 0-2 16,0 0 1-16,0 0 2 0,0 0-2 0,0 0-2 0,0 0-5 0,0 0-11 0,0 0-10 0,0 0-15 0,-9 0-15 15,9 0-18-15,-5-5-18 0,-2 5-21 0,7 0-26 16,-6-6-28-16,1 6-31 0,-3 0-36 0,0-4-36 0,3 4-53 0,-2 0-57 0,0-5-83 0,2 5-92 0,-2 0-28 16,-1 0 5-16,3 0 20 0,-2 0 27 0,0 0 38 0,2 0 39 0,-11 0 45 0,11 0 45 15,-6 0 50-15,4-4 51 0,-7 4 63 0,7 0 66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5:13:03.3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2077 5886 7 0,'0'0'60'0,"-7"-4"22"0,7 4 15 16,-6-4 18-16,6-1 17 0,-5-1 23 0,5 2 25 0,-7-2 23 0,7 1 21 0,-9 1 18 15,9-2 19-15,0 1-30 0,0 1-59 0,0-1-20 0,-5 1-6 0,5 4 3 16,0-6 1-16,0 6-4 0,0 0-8 0,0-4-12 0,0-1-17 0,0 5-11 16,0-6-9-16,0 6-5 0,0-4-6 0,0 4-1 0,0-5-1 0,0 5-4 15,0-6-3-15,0 2-4 0,0 4-6 0,0-5-4 0,5 5-2 0,-5-4-8 0,0-1-4 16,9 5-4-16,-2-4-4 0,-7-2-5 0,5 0-7 0,1 3-5 0,1 3-5 15,-1-6-3-15,2 0-3 0,4 6-2 16,-6-4-1-16,8-1 0 0,-7 5 0 0,7-4-2 0,-4 4 1 0,-2 0-1 0,5-5 0 0,0 5 0 0,0 0 1 0,0 0 1 16,-7 0-1-16,8 0-2 0,-7 5-1 0,6-5-7 0,-8 0-14 0,1 4-10 15,2-4-15-15,-8 0-15 0,5 5-15 0,2-5-21 0,-7 4-21 0,0-4-27 0,0 6-34 16,0-6-35-16,0 6-33 0,0-3-43 0,-7 3-40 0,7 0-9 0,-5-2 10 0,-3 1 18 16,2 4 21-16,1-9 25 0,-8 4 26 0,6 2 30 0,-7-1 30 0,1-5 35 15,0 0 36-15,0 0 38 16,-1 0 59-16</inkml:trace>
  <inkml:trace contextRef="#ctx0" brushRef="#br0" timeOffset="811.17">2070 5833 82 0,'-6'4'145'0,"6"-4"39"0,0 0 31 0,0 0 28 0,0 0 28 0,-5-4 24 0,5-1 28 0,-7 1 20 15,7 4 21-15,0-6 15 0,0 6 14 0,0-4-74 0,0 4-122 0,0 0-64 32,0 0-33-32,0 0-22 0,0 0-14 0,0 0-13 0,0 0-14 0,0 0-12 0,0 0-14 15,0 0-8-15,0 0-6 0,0 0 1 0,7 0 4 0,-7 4 7 0,5-4 4 16,-5 6 10-16,6-2 2 0,-6 1 6 0,7-1 2 0,-7 1 6 0,6 5 4 0,2 1 3 15,-8-1 7-15,0-1 2 0,5 6 1 0,-5 0-4 0,7 0-2 0,-7-2-5 16,0 8-4-16,6-2-1 0,-6 5-1 0,0-3-1 0,0 1-2 0,0 4-4 0,-6-2-1 16,6 4-6-16,0-3-5 0,0 5-2 0,-7-2-6 0,7 2 1 0,0 4 0 15,-5-4-2-15,5 3-1 0,-8 2-3 0,8 0-2 0,-6-1-2 0,-1 5-1 16,7-5-1-16,0 5 0 0,-6-5 0 0,1 6 0 0,5-7 2 0,-7 6-1 0,7-3 1 16,-9-2 1-16,9 0-1 0,-5 0 5 0,5-1 0 0,-5 1 2 0,5 2 2 15,-8-3 0-15,8 1 1 0,0 2 1 0,-5 1 2 0,5-3 1 0,0 2 0 16,-8 3 2-16,8-1 3 0,-8 1-1 0,8 0 3 0,0 0 2 0,-5 1 0 0,5-1 1 15,0 1 1-15,-6-3 2 0,-2 3 0 0,8-7 0 0,-5 7 0 0,5-5-3 0,-8 2 1 16,8-1-4-16,-5-2-2 0,5 0 0 0,-7 0-4 0,7 1-2 0,0 3-2 16,-7-4-4-16,7 1-1 0,0 5-3 0,-5-7 0 0,5 7-1 0,-7-7-2 0,7 7 0 15,0-6 2-15,0 5 1 0,-8-5 1 0,8 0 2 0,-5 1-2 0,5-1 3 16,0 0 0-16,0-1 3 0,-8-3-1 0,8 4 3 0,0 0-1 0,-6-4-1 0,6 3 0 16,0 1-1-16,0 2 1 0,-5-3-4 0,5 1 2 0,0 6-2 0,0-7-2 15,-7 7-1-15,7-1 0 0,0-5 4 0,-9 5-3 0,9 1 2 0,0-1 0 16,0 1 2-16,0-7 0 0,-5 7 0 0,5-7 0 0,0 7-1 0,-6-1 0 0,6-5 1 15,0 0 0-15,0 5-3 0,-7-6 1 0,7 2-6 0,0 4-1 0,0-6-1 0,0 3-1 16,-5 4 0-16,5-6 2 0,0 4 2 0,0-3 1 0,-9 4 2 0,9-2 0 16,0 3 3-16,-7-1 1 0,7 0 0 0,0 1 0 0,-5-6 3 0,5 5-2 15,0-5 0-15,0 1 2 0,-6-1-1 0,6 0 1 0,0 0 0 0,-7-1-3 16,7 1-2-16,0 2-2 0,0-3-2 0,-6 1 0 0,6 6 0 0,0-7-1 0,0 3 0 16,0 3-2-16,-8-5 2 0,8 4-2 0,0 3-1 0,0-7-1 0,0-1-2 0,0 1 1 15,0 0 2-15,0-4 0 0,0 0-1 0,0-2 0 0,0-4 1 16,0 6-2-16,0-6 0 0,8-3 0 0,-8 2 0 0,0-2-1 0,0 3 0 0,0-6 1 15,6-2-1-15,-6 2 1 0,0-3 0 0,0 6 0 0,7-8-1 0,-7 2 2 0,0-3 2 16,0 2-1-16,6-4 1 0,-6-1 1 0,0 0 1 0,0-3 0 0,0 4 1 0,0-5-1 16,0-1 0-16,0 2-2 0,5-3 3 0,-5 3 0 0,0-6-1 0,0 4 1 15,0-4-3-15,0 5 2 0,0-5-2 0,0 0 1 0,0 0-2 0,0 0 0 0,0 0-1 16,0 0 1-16,0 0 1 0,0 0-1 0,0 6 1 0,0-6 0 0,0 3-5 0,0-3 2 16,0 6 0-16,7 0-2 0,-7-2 1 0,0 1-1 15,0-5 2-15,0 4 1 0,0 2-1 0,0-2 1 0,0 1 0 0,0-5 0 0,0 5-1 0,0-5 1 16,0 4 1-16,0-4 0 0,0 6 2 0,0-6-2 0,0 6-1 0,0-6 1 15,9 3 0-15,-9-3 0 0,0 6 1 0,0-2-2 0,0 2-2 0,0-1 2 0,0 4 3 16,0-5-1-16,0 2 3 0,0 3-1 0,0 0 1 0,0 3 0 0,0-3 0 0,0 0 0 16,0 1-1-16,0 1-2 0,0-1 2 0,0-1-2 0,0 0-1 0,0 1 1 15,0 4-5-15,0-4 1 0,0 1-2 0,0 2 0 0,0-1-1 0,0 0 2 0,0 4 1 16,0-1 1-16,5 0-1 0,-5-6 0 0,0 6 1 0,7 0 2 0,-7-6 3 16,6 7 1-16,-6-7 1 0,5 0 2 0,-5 1 0 0,9-5 0 0,-2 4-1 15,-2 1 1-15,1-4-1 0,2-1 0 0,-3 5 1 0,3-7 0 0,-1 3 2 0,5-6-1 16,-5 4-3-16,-2-4-2 0,3 5-4 0,-3-5-16 0,9 0-22 0,-9 0-43 15,3 0-49-15,5 0-89 0,-5 0-105 0,-3 0-98 0,9 0-89 0,-7-5-33 0,-2 5-9 16,1-4 7-16,1 4 16 0,-1-9 21 0,-6 3 25 0,0-9 40 16,0 0 46-16,0 2 62 0,0-7 66 0,0-5 85 0,0-3 87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5:16:16.1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10922 9287 0 0,'0'0'17'0,"0"0"31"0,0 0 20 0,0 0 19 0,0 0 20 16,0 0 23-16,0 0 24 0,0-6 25 0,0 6 24 0,0 0 15 0,0 0 9 16,0 0 2-16,6-4-6 0,-6 4-5 0,0-5-5 0,0 5-4 0,0-6-7 0,0 6-8 15,0 0-8-15,0-4-13 16,0-1-13-16,0 5-13 0,0-4-10 0,0-1-11 0,0 5-12 0,0-4-7 0,0-2-4 0,0 6-3 0,-6 0-2 0,6-6 1 16,0 6-5-16,0-3-3 0,0 3-3 0,0 0-7 0,0-6-2 0,0 6-9 15,0 0-5-15,0 0-8 0,0 0-5 0,0 0-10 0,0 0-7 0,0 0-8 0,0 0-9 16,0 0-8-16,0 0-9 0,0 0-5 0,0 0-7 0,0 0 2 0,0 0-1 15,0 0 2-15,0 0 2 0,0 0 4 0,0 0 3 0,0 6 2 0,0-3 3 16,0 3 4-16,0 0 1 0,0-2 7 16,0 1 2-16,6-1 4 0,-6 1-1 0,0-1 0 0,0 2-1 0,0-1-2 0,0-1-1 15,0 2-2-15,5 0-1 0,-5 3 0 0,0-5-1 0,0 5-1 0,7-3-1 0,-7 3 0 0,0 3-1 0,9-3-2 16,-9 4 2-16,5-2-3 0,-5-2-1 0,0 0 1 16,7 1-2-16,-1 1-1 0,-6-1 0 0,5-1-1 0,-5 0-2 0,8-3 2 0,-8 4 3 0,8-1 3 0,-3-3 0 15,-5-3 1 1,6 3 3-16,-6-1 7 0,7-1 8 0,-7 2 12 0,6-6 10 0,2 3 10 0,-8-3 8 15,7 0 8-15,-2 0 10 0,1 0 6 0,2 0 2 0,-3 0 4 16,3-3 2-16,-3-3 0 0,9 2 3 0,-9-1-2 0,10-4-7 0,-2 3-7 0,-2-3-11 0,-3-7-9 0,5 7-7 0,0 0-8 0,1-6-11 0,-2 6-6 16,2-7-9-16,-1 7-3 0,-8-6-6 15,9 6-1-15,-1-7-5 0,-1 7-4 0,-3-2-4 0,1 2-2 0,3 0-5 0,-5-1 1 0,5 0-3 0,-7-1-1 0,7 7-1 16,-5-5 2-16,-3 4-2 0,0 1-1 0,4-2 1 0,-4 0-1 0,2 6 0 16,-7-3 0-16,8 3 0 0,-8 0-3 0,0 0-2 15,0 0 0-15,0 0-5 0,0 0-1 0,0 0 2 16,0 0-3-16,5 0-1 0,-5 0-3 0,0 0-7 0,0 0-8 0,0 3-10 15,0 3-10-15,0 0-13 0,0-2-14 0,0 1-16 0,0-1-15 0,0 5-16 0,0-3-19 16,0-1-20-16,0 5-23 0,0-4-26 0,0 3-35 0,0 0-42 0,-5 1-82 0,5-5-101 0,0 4-35 0,0 1 0 0,-8 0 18 31,8-1 25-31,0-4 32 0,-7 1 33 0,7-2 37 0,-5 1 38 0,-4-5 43 0,9 0 42 16,-5-5 55-16,5 1 60 0</inkml:trace>
  <inkml:trace contextRef="#ctx0" brushRef="#br0" timeOffset="1031.09">26481 9135 0 0,'0'-4'25'0,"0"4"27"15,-7 0 18-15,7 0 20 0,0-6 20 0,-7 6 25 16,7 0 28-16,0 0 29 0,0-5 30 0,0 5 12 0,0 0 6 0,0 0-2 0,0 0-2 0,0-4-3 15,0 4-4-15,0 0-1 0,0-5 0 16,0 5-3-16,0 0-4 0,0-6-12 0,0 6-16 0,0 0-16 0,0 0-15 0,0 0-12 16,0 0-10-16,0-4-11 0,0 4-8 0,0 0-13 0,0 0-8 0,0 0-15 0,0 0-17 15,0 0-15-15,0 0-18 0,0 0-15 0,0 0-13 0,0 0-9 0,0 0-7 0,0 0-5 0,0 0-2 16,-5 4 2-16,5 2 2 0,0-1 2 0,0-1 4 0,0 1 6 16,0 5 5-16,0-4 7 0,0 3 5 0,0 0 4 0,5 1 6 0,-5 1 3 0,0-1 2 0,0 4 1 15,0-4-2-15,0-1 1 16,0 0-3-16,0 3 2 0,0-3-1 0,0 4-1 0,0-7 1 0,7 9 0 0,-7-9 1 0,0 3 0 0,0 0-1 0,0 1-1 15,7-5 2-15,-7 4 3 0,5-2 3 16,-5-4 6-16,0 3 4 0,7-2 7 0,-7 1 7 0,9-1 10 0,-9 1 10 0,5-5 8 0,1 6 5 0,-6-6 7 0,7 0 6 16,-2 0 5-16,4 0 6 0,-4 0 0 0,8-6-1 0,0 1-1 0,-5 1 0 0,4-1-5 15,0-5-7-15,8 0-9 0,-6 1-11 0,6-2-9 0,4-2-7 0,-3-2-5 16,6 0-8-16,-9 0-6 0,14-4-8 0,-6 4-6 0,1 0-7 0,-1 2-7 16,0-8-6-1,1 6-4-15,-2 1-4 0,2 4-1 0,-3-5-5 0,-3 0-1 0,-3 6-3 0,3-1-1 0,-2 1-1 0,-6 0-1 16,1-3 2-16,-2 8-1 0,1-1 1 0,-6 1-1 0,0-1 1 0,-2 5-3 15,-5-4 1-15,8 4-1 0,-8 0 1 0,0 0-2 0,0 0-3 0,0 0-3 0,0 0-6 0,0 0-9 0,0 0-13 16,0 0-9-16,0 0-11 0,0 0-12 0,0 4-10 0,-8 1-21 0,8-1-18 16,0 1-19-16,0 5-23 0,-5-1-20 0,-2-3-20 0,7 9-21 0,-7-6-18 15,2 1-26-15,-3-1-27 0,1 6-66 0,2-5-85 0,-4 4-47 0,4-4-29 0,0 1 6 16,-9-1 24-16,7-1 30 0,1-4 34 0,-6 5 37 0,3-7 38 0,-3-3 42 31,1 6 41-31,-5-6 48 0,11-6 54 0,-9 6 69 0,9-3 87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5:17:48.51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11241 10093 16 0,'-8'0'55'0,"8"0"25"0,-5 0 25 0,-2 0 26 15,0 0 26-15,2 0 26 0,-2-6 26 0,1 6 20 0,-2 0 15 0,8 0 7 0,-6 0 0 0,-1 0-8 0,2 0-13 16,5 0-14-16,-9 0-14 0,9 0-15 0,-5 0-16 0,5 0-16 0,0 0-16 16,-7-5-12-16,7 5-12 0,0 0-5 0,0 0-4 0,-6 0-3 0,6 0 1 0,0 0 0 15,0 0 0-15,0 0-1 0,0-4 0 16,0 4-2-16,0 0-2 0,0 0-4 0,0 0-6 0,0 0-5 0,0 0-7 0,0 0-8 0,0 0-12 0,0 0-8 16,0 0-9-16,0 0-9 0,0 0-8 0,0 0-6 0,0 0-9 0,0 0-3 15,0 0-5-15,0 0-4 0,0 0 1 0,0 0-1 0,0 0 3 0,0 0 6 0,0 0 5 16,6 0 9-16,-6 0 5 0,7 0 7 0,-2 4 4 0,4-4 6 0,-4 0 5 15,2 0 4-15,-1 0 2 0,8 5 3 0,-2-5 3 0,-5 0 0 0,5 0-4 16,3 0-2-16,-1 0-8 0,-4 0-5 16,3 0-6-16,1 0-4 0,-1 0-6 0,0 0-3 0,0 0-5 0,1 0-1 0,-2 0-3 0,1 0-4 0,1 0 0 15,-9 0 0-15,8 0-4 0,1 0 0 0,-7 6-2 0,7-6 0 0,-9 0-2 0,2 0 1 16,-1 0-1-16,-1 0-1 0,3 0 1 0,-8 4 1 0,8-4-1 0,-8 0 0 16,5 0 0-16,-5 0 1 0,0 0 1 0,0 0 0 0,0 0 1 0,6 0 1 15,-6 0 0-15,0 0 1 0,0 0 2 0,0 0-1 16,0 0 2-16,0 0-2 0,0 0 0 0,0 0-6 0,0 0-9 0,0 0-9 15,0 0-14-15,0 0-16 0,0 0-13 0,0 0-24 0,0 0-24 16,0 0-33-16,0 0-37 0,0 0-68 0,0 0-80 0,0 0-77 0,-6 0-72 0,6 0-20 0,-5 0 2 0,-3-4 17 0,0 4 26 0,3 0 29 16,-1-6 31-16,-1 1 39 0,-7 1 42 0,9-7 48 0,-8 3 50 0,-1-6 67 0,2-7 74 15</inkml:trace>
  <inkml:trace contextRef="#ctx0" brushRef="#br0" timeOffset="4945.64">11104 10888 74 0,'0'-4'135'0,"-6"4"36"0,6 0 25 16,-7-5 26-16,7 5 25 0,-8-6 21 0,8 2 23 0,0 4 18 0,0-5 19 15,-5 5 13-15,5 0 9 0,0 0-60 0,0-4-99 0,0 4-51 0,0-5-26 16,0 5-11-16,5-4-4 0,-5 4-5 0,0-6-4 0,0 0-7 0,8 6-4 0,-1-4-4 15,-7 4-2-15,6-5-1 0,1-1 0 0,-1 6 2 0,-1-3-2 0,3-3-1 16,0 6-1-16,-3-4-3 0,8-1-4 0,-8 5-4 0,4-4-1 0,3 4-5 16,-6-5 1-16,8 5-3 0,-7-7 0 0,-2 7-3 0,9 0-3 0,-9-3 0 15,10 3-3-15,-10 0-2 0,9 0-3 0,-1 0-1 0,0-6-2 0,-7 6-1 16,15 0 0-16,-8 0-2 0,-3 0-3 0,4 0 2 0,1-5-3 0,-3 5-3 0,7 0 0 16,-5 0-5-16,-1 0 0 0,6 0-2 0,-6 0-1 0,0 0-3 0,0 0 0 15,0 0-2-15,0 0-3 0,-5 0-3 0,3 0-1 0,-3 0-2 0,-3 0-1 0,3 0-2 16,-3 0 1-16,3 0-1 0,-2 0 1 0,-6 5 0 0,5-5 2 0,-5 0 2 15,0 0 4-15,0 0 5 0,0 0 5 0,0 0 6 0,0 0 6 0,0 0 5 16,0 0 5-16,0 0 3 0,0 0 1 0,0 0 0 0,0 0 0 0,0 0-2 16,0 0-1-16,0 0-3 0,0 0-2 0,-5 0-7 0,5 0-5 0,-6 0-10 0,-2 0-6 15,3 6-14-15,5-6-10 0,-8 0-15 0,3 0-12 0,-3 0-16 0,8 3-17 16,-6-3-21-16,1 0-22 0,5 7-25 0,-8-7-25 0,8 5-25 0,-7-5-22 16,7 4-30-16,0-4-32 0,0 0-35 0,0 5-32 0,0-5-48 0,0 10-48 0,0-10-8 15,0 3 13-15,0 3 26 0,0-6 32 0,0 9 34 0,0-3 38 0,-6 0 35 16,6-2 37-16,0 1 40 0,-7-5 43 0,7 4 45 0,-6 1 57 0</inkml:trace>
  <inkml:trace contextRef="#ctx0" brushRef="#br0" timeOffset="5427.23">11253 11554 83 0,'-5'0'152'0,"5"-6"46"15,-7 6 35-15,7 0 32 0,0-6 33 0,-8 6 31 0,8-3 31 0,0 3 31 16,0 0 28-16,0-6 26 0,0 6 29 0,-5 0-63 0,5 0-111 0,0-4-58 0,0 4-30 16,0-5-16-16,0 5-9 0,0-6-11 0,0 6-10 0,0-4-15 0,0-1-13 15,0 1-13-15,0 4-14 0,0-5-11 0,0-2-8 0,5 4-12 0,-5-3-6 16,0 3-10-16,0 3-9 0,8-6-10 0,-8 0-8 0,7 2-6 0,-7 4-8 0,5-5-2 15,-5 1-6-15,9 4-1 0,-4-5-4 0,0-1-1 0,3 2-2 0,5 4-2 16,-7 0-3-16,7-6 0 0,-5 6-2 16,5-3 0-16,-3 3-2 0,4 0 2 0,1-6 0 0,-3 6-1 0,7 0 1 15,-5 0-13-15,-1 6-21 0,6-6-29 0,-6 3-35 0,8-3-41 0,-10 6-47 0,2 4-91 16,7-1-107-16,-6 0-83 0,-1 3-62 0,0-3-23 0,-2 1 3 0,4-5 9 0,-3 4 18 0,-5-5 33 0,6-4 42 0,-5 0 50 16,-3-4 50-16,8-5 59 0,-8-6 61 0,4 0 83 15,-2-9 91-15</inkml:trace>
  <inkml:trace contextRef="#ctx0" brushRef="#br0" timeOffset="12500.99">14993 6673 0 0,'0'0'9'0,"0"0"19"0,-8 0 13 0,8-3 11 16,0 3 12-16,-6 0 9 0,6 0 7 0,0 0-1 0,0 0-3 0,0-6-5 0,-7 6-2 0,7 0 0 0,0 0 2 0,-6 0 4 16,6 0 3-16,-5 0 3 0,5 0 5 0,0 0 4 0,-7 0 5 0,7 0 8 15,-9 0 11-15,9 0 12 0,0 6 16 0,0-6 13 0,-5 0 12 0,5 0 8 16,0 0 6-16,0 0 1 0,0 0-1 0,-7 0-4 0,7 0-7 0,0 0-7 0,0 0-2 15,0 0-7-15,0 0-3 0,0 0-4 0,0 0-6 0,0 0-5 0,0 0-6 16,0 0-4-16,0 0-7 0,0 0-4 0,0 0-7 0,0 0-6 0,0-6-7 16,0 6-5-16,0 0-8 0,0 0-11 0,0 0-10 0,0 0-9 0,0 0-8 15,0 0-10-15,0 0-9 0,0 0-7 0,0 0-7 0,0 0-5 0,0 0-5 0,0 0-6 16,0 0-5-16,0 0-1 0,0 0-3 16,0 0 0-16,0 0 1 0,-6 6 0 0,6-3 1 0,0 3 4 0,0-2 0 0,0 1 3 15,6-1 4-15,-6 7 3 0,0-7 5 0,0 1 3 0,0 5 3 0,0-4 3 0,0-1 1 0,0 3 2 16,0-3 0-16,7 5 2 0,-7-5 2 0,0 1 0 15,0-3 6-15,5 3-2 0,-5 0 3 0,0-2 0 0,0 1-1 0,9-1 3 0,-9 2 0 0,7-3 3 0,-7 3 2 16,0-1 4-16,5-5 4 0,-5 4 1 0,6 2 4 0,-6-6 3 0,7 6 0 0,-7-6 5 16,6 0 5-16,2 4 4 0,-8-4 5 15,5 0 4-15,2 0 6 0,-1 0 1 0,0-4-2 0,2 4 2 0,-1-6-2 0,6 0-3 0,-7 2-1 0,7-1-2 16,-6-1-2-16,5-3-3 0,-5 0-6 0,6 5-4 0,0-8-8 0,-7 3-5 0,7 0-4 16,0-2-3-16,-5 3-2 0,2-3-1 0,4-4-2 15,1 5 0-15,-9 1 0 0,7-6-2 0,-1 6-2 0,-5-6 0 0,6 0 1 0,-1 6-1 0,2-7 1 16,-1 1 2-16,-8 1 0 0,11 0-2 0,-5-1 2 0,2 0-2 0,0-3 0 15,-6 3 0-15,7-1-1 0,-1-2-24 0,0 3-7 0,-7 0 0 0,6 0 0 16,-3 2 0-16,2 2 0 0,-4 1 0 0,-2-5 0 0,4 6 0 0,-2 3 0 16,-2 2 0-16,1-5 0 0,-6 4 0 0,5 5 0 0,-5-7 0 0,0 7 0 15,0-3 0-15,0 3 0 0,0 0 0 16,0 0 0-16,0 0 0 0,0 0 0 0,0 0 0 0,0 0 0 0,0 0 0 0,0 0 0 0,0 0 0 0,0 0 0 0,0 0 0 16,0 0 0-16,0 0 0 0,0 0 0 0,0 0 0 0,0 0 0 0,0 3 0 15,0-3 0-15,0 0-42 16,0 7-47-16,-5-7-8 0,5 0-11 0,0 5-17 0,0 4-18 0,0-5-21 0,0 2-25 0,0-2-28 15,0 6-31-15,0 0-37 0,0 0-39 0,0 1-86 0,5-4-107 0,-5 4-48 0,0 5-19 0,0-7 7 0,0 0 24 16,0 1 32-16,0-1 38 0,0 2 44 0,0-11 44 0,0 0 52 0,-5-6 54 0,5 1 58 16,-6-4 62-16</inkml:trace>
  <inkml:trace contextRef="#ctx0" brushRef="#br0" timeOffset="51010.18">14648 11934 38 0,'0'-5'120'0,"0"1"43"0,5-1 32 16,-5-1 29-16,0 2 23 0,8-2 22 0,-8 1 21 0,5 1 21 0,-5-1 19 15,5 1 18-15,-5-2 20 0,0 6-44 0,0-4-77 0,0 4-52 0,0 0-37 16,0-5-14-16,0 5-3 0,0-6-2 0,0 6-2 0,0 0-3 0,0 0-3 0,0-3-4 15,0 3-7-15,0 0-8 0,0 0-6 0,0 0-13 0,0 0-14 0,0 0-19 16,0 0-20-16,0 0-19 0,0 0-16 0,0 0-11 0,0 0-6 0,0 3-6 16,0-3 1-16,0 6-4 0,0-1 1 0,0 5 0 0,0-1 2 0,0 0 3 0,0 1 4 15,0 1 6-15,0 2 5 0,9-3 7 0,-9 4 5 0,0 2 2 16,0-1-2-16,0-1-1 0,0 5-4 0,0-4 0 0,5 0-3 0,-5 0 1 0,0 0-1 16,0 4-2-16,0-4-1 0,0 0 0 0,0-5-1 0,0 3 0 0,0 1-1 15,0-2-2-15,0-3 0 0,0 1-1 0,0-1 0 0,0-4 1 0,0 5-2 0,0-5 0 16,0-1-1-16,0 2 2 0,0 0 1 0,0-6 6 0,0 0 5 0,0 4 11 15,0-4 12-15,0 0 17 0,0 0 18 0,0 0 15 0,0 0 14 0,0 0 8 16,0 0 3-16,0-4 5 0,0-2 2 0,0-4 3 0,0 5 1 0,0-5-2 16,0 1-4-16,-5 0-7 0,5-3-10 0,0 3-14 0,0-6-16 0,-9 2-16 0,9-2-14 15,0 0-9-15,-5 0-5 0,5-4-4 0,0 4-3 0,-5-5-3 0,5 1-4 0,0-6-2 16,0 7-4-16,0-9-4 0,-8 3-2 0,8 0-3 0,0 0 1 0,0 5-1 16,0-6-3-16,0 1 2 0,0 3 0 0,0-3-1 0,0 6 0 0,0-2-3 15,0 0 0-15,8 4-1 0,-8 2 0 0,0 1-2 0,0-2-3 0,0-1-4 0,5 7-2 16,-5 0-2-16,5-2-4 0,-5 7 1 0,9-5 0 15,-9 2-1-15,5 2-2 0,2 1-3 0,1-1-5 0,-3 5-12 0,2 0-16 0,0 0-19 0,-2 5-20 16,3-5-23-16,-2 9-27 0,1-2-21 0,-7 2-25 0,6 0-45 0,-1 6-57 0,2 1-81 16,-7-2-85-16,0-1-30 0,9 8 1 0,-9-2 17 0,-9-4 30 0,9 3 35 15,-7 3 36-15,2-6 41 0,-1-2 42 0,-1 2 41 0,1 0 41 16,-2 0 58-16,-4-6 63 0</inkml:trace>
  <inkml:trace contextRef="#ctx0" brushRef="#br0" timeOffset="51215.41">14542 12017 14 0,'0'0'117'15,"0"0"63"-15,0 0 43 0,0 0 35 0,0-6 30 0,0 6 27 16,0-4 28-16,0-1 27 0,8-1 29 0,-8 3 24 0,0-1 22 0,6-2-26 0,-6 6-55 16,5-5-74-16,-5 1-83 0,8-8-36 0,-3 8-19 0,-5-1-6 0,7 0-8 0,2 1-11 15,-4-6-14-15,1 5-13 0,1-4-14 0,6 3-12 0,-7 2-10 0,1-7-10 16,7 7-11-16,-9-1-11 0,8 1-14 0,-8-2-17 0,9 2-21 0,-7 4-29 16,6-5-30-16,-6 5-30 0,0 0-31 0,6 0-38 0,-7 0-39 0,1 0-75 15,-1 5-87-15,6-1-55 0,-12-4-39 0,14 6-9 0,-14-6 7 0,7 4 21 0,-1-4 27 0,-6 0 37 16,5 0 43-16,-5 0 44 0,0 0 44 0,8-4 49 0,-8-2 53 0,0 2 66 15,0-1 82-15</inkml:trace>
  <inkml:trace contextRef="#ctx0" brushRef="#br0" timeOffset="51436.18">14927 11734 0 0,'-5'-6'16'0,"5"2"133"0,0-1 80 0,0 5 52 0,0-9 38 0,0 2 31 0,0 4 24 0,5-3 26 16,8-3 27-16,1 3 25 0,-7 3 23 0,-2-3 21 0,-5 2 21 0,0-1-98 0,6-1-163 15,-6 3-86-15,0 3-47 0,0-7-19 0,0 7-3 0,0 0-5 0,0 0-1 0,0 0-15 16,0 0-12-16,0 0-15 0,0 0-10 0,0 0-8 0,0 7-5 0,0-4-4 15,0 3-10-15,-6 3-5 0,6 0-10 0,0 1-5 0,0 1-5 0,0 4-1 16,-5-2 3-16,5 7 2 0,0 0 5 0,0-5 5 0,0 3 2 16,-7 3 0-16,7 3-1 0,-9-5-7 0,9 2-7 0,0-3-7 0,0 3-7 0,-5-2-8 0,5-1-15 15,0 3-17-15,0-8-20 0,-7 8-26 0,7-6-22 0,0 4-26 0,0-5-21 16,0 2-32-16,-6-1-37 16,6-2-41-16,0 2-40 0,0 0-57 0,0-4-58 0,6-3-14 0,-6 6 9 0,0-2 23 0,7-3 30 0,-7 1 35 0,5-5 37 0,4-1 37 15,-2 1 35-15,-7-1 43 0,5-4 45 0,1 0 49 0,1-4 61 0</inkml:trace>
  <inkml:trace contextRef="#ctx0" brushRef="#br0" timeOffset="51800.35">15116 11938 0 0,'-7'-4'14'0,"7"-5"126"0,0 4 72 0,0-1 49 0,0-4 36 0,0 5 34 16,0 1 33-16,7-1 30 0,-1 1 30 0,1-2 25 0,-1 2 22 0,-6 4 23 16,0-5 17-16,8-1-93 0,-8 6-159 0,0-3-77 0,0 3-34 0,0 0-14 15,0-7-2-15,0 7-6 0,0 0-14 0,0 0-13 16,0 0-15-16,0 0-11 0,0 0-9 0,0 7-10 0,-8-7-6 0,8 3-9 0,-6-3-9 0,6 6-12 15,-7-1-9-15,7 5-12 0,-6-6-9 0,-1 5-8 0,1 2-2 0,6-1-7 0,-8-1-3 0,3 6-7 16,-2-6-5-16,1 6-7 0,0-5-10 0,-1 5-7 0,7-1-8 16,-8-4-7-16,3 5-11 0,5 0-8 0,-6-6-13 0,6 6-8 0,0-5-9 0,0 5-3 15,0-6-1-15,0 0 5 0,0 1 5 0,6 1 5 0,-6-1 8 0,5-1 9 16,3 0 10-16,-8-3 10 0,7 3 11 0,-1-3 13 0,0-3 15 16,1-3 13-16,6 6 13 0,-7-6 15 15,1 0 12-15,-1-6 16 0,7 6 14 0,-5-3 16 0,-3-3 13 0,8 0 14 0,-8 3 10 0,4-8 7 0,-4 3 7 0,2-3 6 0,1 1 2 0,-2 1 5 16,-1-2 2-16,3-2-2 0,-8 3-2 0,5-5-7 0,-5 0-7 0,0 6-8 15,7-6-13 1,-7-6-11-16,-7 6-10 0,7 2-8 0,0-2-10 0,0 5-7 0,-5-4-9 0,-3-1-7 0,8 6-16 16,-5-1-10-16,-1-5-15 0,-2 10-12 0,1-5-13 0,2 1-11 0,-4 3-14 0,4 3-16 0,0-4-14 0,-3 2-20 0,3 5-18 31,-3 0-24-31,2 0-25 0,-1 0-39 0,1 0-44 0,6 5-52 0,-7 2-53 0,1-4-29 0,6 3-16 0,-8 3 6 0,8-3 18 0,-5 3 23 0,5-5 27 0,0 7 32 31,0-7 33-31,0 2 38 0,0-1 39 0,0-1 49 0,5 1 52 0</inkml:trace>
  <inkml:trace contextRef="#ctx0" brushRef="#br0" timeOffset="52355.64">15369 11855 0 0,'0'-5'2'0,"-5"5"108"0,5-4 62 0,0 4 39 16,-7-5 31-16,7 1 31 0,-7-2 32 0,7 6 31 0,0-4 32 0,-7 4 26 16,7-5 25-16,0-1 21 0,-6 6 20 0,6 0-75 0,0 0-134 0,0-3-63 15,0 3-25-15,0-6-15 0,0 6-6 0,0 0-13 0,0 0-24 0,-7 0-23 0,7 0-23 16,0 0-19-16,0 0-16 0,0 0-10 0,0 0-8 0,0 6-8 15,0-6-8-15,-5 3-5 0,5 3-8 0,0-1-2 0,0-1-1 0,0 6 1 0,0-5 3 16,0 4 4-16,0 1 6 0,0 1 6 0,0-1 7 0,0-1 3 0,0 0-1 0,0 1-1 16,0 5 0-16,5-6-2 0,-5 1-3 0,0 4 0 0,0-2-3 0,0 3 0 15,0-8 1-15,7 8-2 0,-7-3 0 0,0-3-2 0,6 6-1 0,-6-6 0 16,7 0-1-16,-7 7-2 0,0-11-1 0,7 5 2 0,-7-1-4 0,7-5 4 16,-2 1-1-16,-5 1 1 0,8-2 2 0,-8 1 5 0,5-5 4 0,-5 0 4 15,8 6 4-15,-8-6 5 0,6-6 3 0,-6 6 4 0,5 0 4 0,2-5 4 0,-7 1 2 16,9-2 4-16,-9 1 4 0,5 1 2 0,1-1 3 0,-6-5 3 0,7 1-1 15,-7-1 2-15,5-1 0 0,-5 2 1 0,9-1-3 0,-9-5 0 0,7 6-2 0,-7-6 0 16,0 6-1-16,5-6-1 0,-5-1-1 0,0 7 0 0,0 0 0 0,0-1-3 16,0 1 0-16,0-2 1 0,0 7-2 0,0-2-2 0,0 1-1 0,0 5-6 15,0 0-1-15,0 0-9 0,0 0-9 0,0 0-9 0,0 0-13 0,0 0-8 16,0 0-7-16,0 0-5 0,-5 5-5 0,5-5-5 0,0 6-4 0,0-2 1 0,-7 7-3 16,7-7-1-16,0 5-3 0,0 1 1 0,0-5 4 0,0 4 4 0,0 3 6 15,0-3 3-15,0 1 2 0,0-1 0 0,7 0-3 0,-7-3-3 0,0 3 1 0,5-3 0 16,-5 3 1-16,6-3 5 0,-6-2 5 0,5 5 3 15,3-4 3-15,-8 1 6 0,8-2 2 0,-3 2 3 0,2-1 1 0,0-5 8 0,-2 0 8 0,2 4 7 16,1-4 12-16,-3 0 11 0,3 0 13 0,-2-4 12 0,-1 4 11 0,3-5 12 0,-1 5 10 16,-7-6 9-16,6-4 7 0,0 5 7 0,1 1 2 0,-7-5 3 0,5 0-1 15,-5-3-6-15,8 3-7 0,-8-1-10 0,8-1-16 16,-8 4-9-16,0-8-12 0,0 3-10 0,0-2-11 0,0 0-10 0,-8 0-12 0,8-2-12 0,0 2-9 0,-8 0-13 16,8-7-12-16,-5 7-11 0,5 0-10 0,-7 3-7 0,7-4-11 0,-6 6-13 15,6 0-12-15,-6-1-15 0,6 1-18 0,0 4-19 0,0-2-21 0,-7 3-25 16,7 4-24-16,0 0-47 0,0 0-57 0,0 0-71 0,-8 4-76 0,8-4-24 15,-5 7-1-15,5-2 17 0,0-1 24 0,-6 1 28 0,6-1 34 0,-8 2 37 0,8 3 40 16,-5-4 44-16,5-1 48 0,0 2 58 0,-8 0 66 0</inkml:trace>
  <inkml:trace contextRef="#ctx0" brushRef="#br0" timeOffset="52576.31">15714 11797 0 0,'0'0'11'0,"7"-5"122"0,-7 1 68 15,0-1 46-15,0 5 37 0,0-10 33 0,0 5 34 0,0 1 31 0,0-8 28 16,0 8 26-16,0-1 22 0,0 1 24 15,0-1 19-15,7-1-90 0,-7 2-150 0,0-1-76 0,0 1-31 0,7 4-19 0,-7-5-11 0,0 5-14 0,6-7-16 0,-6 7-15 16,0 0-13-16,7 0-10 0,-7 0-9 0,6 7-6 0,1-7-5 0,-7 5-9 16,6-1-7-16,-1 1-8 0,3 5-7 0,-8-5-5 0,8 4-1 0,-3 2-2 15,3-2 1-15,-3 6-4 0,0-6-8 0,-5 0-15 0,9 6-20 0,-4 0-35 0,2-5-35 16,-7 4-31-16,6 2-26 0,2-1-39 0,-8-2-41 16,6 2-54-16,-6 0-57 0,7 0-53 0,-7-1-45 0,5-4-10 0,-5 5 10 0,8-5 27 0,-8-1 34 15,0-4 42-15,0 5 47 0,6-4 41 0,-6-6 38 0,0 0 47 16,0 3 47-16,0-3 52 0,0 0 70 0</inkml:trace>
  <inkml:trace contextRef="#ctx0" brushRef="#br0" timeOffset="52733.73">15922 11953 0 0,'8'-9'2'0,"-8"-1"109"0,0 1 69 0,0-2 50 0,0-4 43 16,0 2 41-16,0-2 39 0,-8-1 43 15,8 2 39-15,0 0 41 0,0 3 38 0,-5-4 35 0,5 2 36 0,0 2-70 0,0 7-130 0,0-5-66 0,0 4-33 0,0-6-21 16,-5 11-17-16,5-5-19 0,0 5-24 0,0-4-30 0,0 4-30 0,0-5-29 16,0 5-27-16,0 0-23 0,0 0-20 0,-9 5-16 0,9-1-14 0,-5 1-14 0,5-1-11 15,-7 3-14-15,7 2-15 16,-8 0-18-16,3 2-18 0,-1 2-23 0,6 2-28 0,-8 0-38 0,-4 4-43 0,6-4-65 0,-2 6-77 0,2-3-98 15,-1 3-104-15,-7-2-40 0,9-1-9 0,-8-2 14 0,8 2 21 0,-11-3 34 0,11 6 37 0,-8-6 48 16,0-2 52-16,0 2 58 0,-6 0 65 0,6 0 72 0,-6-6 75 0</inkml:trace>
  <inkml:trace contextRef="#ctx0" brushRef="#br0" timeOffset="53318.14">14835 12915 85 0,'0'-9'149'0,"0"5"42"0,-5-2 33 0,5-3 33 0,0 3 30 0,0-3 31 16,0 3 32-16,-8-3 27 0,8 3 25 0,0 3 23 0,0-1 22 0,0-2-67 0,-6 0-114 0,6 6-58 0,0-3-25 0,0 3-14 0,0 0-11 16,0-6-12-16,0 6-13 15,0-6-15-15,0 6-14 0,0 0-12 0,-5 0-10 0,5 0-7 0,0 0-8 0,0 0-11 0,0 0-8 0,-8 0-11 0,8 0-9 0,-8 0-10 16,8 6-8-16,-5-6-8 16,-1 0-4-16,-1 6-4 0,2-6-5 0,-4 0-3 0,2 3-1 0,-4 3-3 0,4 0 0 0,-7-2-3 0,9-4 3 0,-9 3 0 15,9 8 2-15,-10-11-1 0,10 10 0 16,-4-4-1-16,-1-3-1 0,2 3-2 15,3 0-2-15,-3-3-2 0,2 3-1 0,-1-2-3 0,1 1 0 0,-1-1-2 0,7 1-2 16,-6 1 2-16,6-2-1 0,-7-4-1 0,7 6 1 0,-6-1 0 0,6-1 1 16,-5 2-1-16,5-2-1 0,0 1 2 0,0-1-2 0,0-4 2 0,0 5-1 0,0 1 3 15,5-2 2-15,-5 1 4 0,6 1 2 0,-6-6 5 0,7 4 7 0,-1 2 9 16,1-6 8-16,-1 5 8 0,1-1 8 0,7-4 9 0,-9 0 8 0,8 4 3 16,1-4 3-16,-2 0 2 0,1 5 6 0,1-5 2 0,-1 0 6 0,0 0 1 15,-2 6-3-15,5-6-4 0,-4 0-3 0,7 0-7 0,-6 3-5 0,1-3-4 16,-9 6-4-16,10-6-3 0,-10 0 0 0,7 6-3 0,-5-6-6 0,1 3-5 0,-3-3-5 15,3 6-3-15,-8 0 0 0,0-2 0 0,6-4 2 0,-6 0 1 0,-6 9 5 16,6-4 1-16,0-1 2 0,0 2 0 0,-8 3 5 0,3-3-1 0,-3 4 1 0,1-5 3 16,2 4-1-16,-2-5-4 0,2 7-7 0,-10-2-9 0,2-3-11 0,7 4-15 15,-7-5-10-15,0 3-15 0,0-3-12 0,8 1-14 0,-11 3-13 0,5-3-16 16,-2-3-16-16,5-3-18 0,-4 7-19 0,5-2-14 0,-6-1-15 0,6-4-23 16,2 5-30-16,-4-5-36 0,4 0-43 0,0 0-49 0,5 0-48 0,-8 0-11 15,8-5 9-15,-5 5 18 0,5-4 25 0,-8-1 30 0,8-2 31 0,0 4 32 0,0-8 33 16,0 7 41-16,0-7 46 0,0 3 49 0,0-7 64 0</inkml:trace>
  <inkml:trace contextRef="#ctx0" brushRef="#br0" timeOffset="53714.42">14927 12814 90 0,'0'0'180'0,"6"-6"57"0,-6 6 39 0,0-5 35 16,7 1 32-16,-7-2 32 0,-7 2 32 0,7-1 30 0,0 1 29 0,0-1 25 15,0-1 23-15,0 2-63 0,0 4-118 0,0-6-78 0,0 1-63 0,0 1-26 16,0-1-8-16,0 5-8 0,0-4-10 0,0-2-12 0,7 2-16 0,-7-1-13 15,0 5-12-15,5-6-11 0,-5 3-7 0,9 3-9 0,-2-7-13 0,-7 7-9 16,5 0-9-16,1 0-12 0,1 0-6 0,7 0-6 0,-9 7-4 0,2-4-3 0,5 3-2 0,-4-1 1 16,4 5 0-16,-4-1-1 0,-2 0 1 0,7 1-2 0,-6 5 0 0,-1 0-8 15,0-6-8-15,1 6-11 0,-2 0-13 0,3 4-12 0,-8-4-13 16,6 0-9-16,-6 4-9 0,0-5-7 0,0 7-9 0,7-7-7 0,-7 6-9 0,0-5-6 16,0 0-1-16,-7-2 6 0,7-4 7 0,0 3 12 0,0 3 13 0,0-11 15 0,0 5 16 15,0-4 14-15,0-1 11 0,0 2 12 0,0-6 15 0,-6 5 13 0,6-5 15 16,0 0 9-16,0 4 7 0,0-4 7 0,-8 0 7 0,8 0 5 0,-5-4 5 15,5 4 4-15,-7 0 4 0,7-5 4 0,-6-1 5 0,0 2-1 0,-1-1 2 0,7 1 0 16,-8-5 0-16,3 3 2 0,-1-3 2 0,6-3-2 0,-8 3-2 16,3-4-5-16,5 2-1 0,-7-4-7 0,7 0-5 0,-8 2-8 0,8-2-8 15,-6-1-9-15,6-2-8 0,0 3-10 0,0 0-6 0,0-6-9 16,0 8-9-16,0-2-7 0,6 0-4 0,-6 0-6 0,8 2-8 0,-8 2-4 0,7 1-5 0,-2 1-5 16,-5 0-2-16,8 3-8 0,-2 2-6 0,-1-1-11 0,3-1-11 0,-1 6-19 0,5-3-18 15,-5 3-26-15,-2 3-26 0,9-3-49 0,-7 0-55 0,6 6-76 0,-7-1-83 16,7-1-44-16,-5 2-13 0,2-2 4 0,-1 1 19 0,-4-1 26 0,2 1 32 0,1 1 36 15,-2-2 40-15,-6 2 43 0,0-6 48 0,0 0 56 16,0 0 63-16</inkml:trace>
  <inkml:trace contextRef="#ctx0" brushRef="#br0" timeOffset="54598.67">15396 12735 69 0,'5'-4'134'0,"-5"4"36"0,0-5 30 16,0-1 27-16,0 3 26 0,0-4 23 16,7 2 24-16,-7 5 19 0,0-4 19 0,0-1 19 0,0 5 17 0,0-6-61 0,9 2-108 0,-9 1-50 15,0-3-22-15,0 6-10 0,0-6-7 0,5 3-8 0,-5 3-7 0,0-6-6 0,0 0-6 16,0 6-2-16,0-4-2 0,6-1-3 0,-6 5 0 0,0 0-1 0,0-6 2 0,0 6 1 16,0-3-5-16,0 3-1 0,0 0-3 0,0-6-2 0,0 6-3 0,0-4-4 15,0 4-5-15,-6 0-5 0,6-5-4 0,0 5-7 0,0 0-6 0,-5 0-6 16,5-4-9-16,-9 4-6 0,9 0-11 0,-7 0-7 0,2 0-6 0,5 0-7 31,-6 4-4-31,-2-4-3 0,3 0-3 0,-3 5-3 0,8-1-1 0,-12 2-1 0,5-3-3 16,7 8-2-16,-13-7 1 0,6 8 1 0,7-3 3 0,-13 4 1 0,7-2 2 0,1 5 2 15,5-7 2-15,-8 6 1 0,0-2 2 0,3 2 1 0,5 0 2 16,-8 0 0-16,8 0 0 0,-5 0 1 0,5 0-1 0,0-2-1 0,0-4-1 0,0 6-2 16,0 0-2-16,0-5-5 0,0 4-3 0,0-4-7 0,0 1-6 0,5-1-7 15,-5-1-7-15,8 0-11 0,-3 1-15 0,-5 1-15 0,8-1-18 0,0 3-24 16,-3-2-26-16,9-2-39 0,-9 0-38 0,2 3-58 0,6-8-64 0,-6 5-21 15,5-4 2-15,1-1 10 0,-5 2 18 0,3-6 25 0,5 0 27 0,-5-6 31 0,-4 2 31 0,7-1 37 16,-2-4 40-16,-1-1 46 0,5-5 57 0</inkml:trace>
  <inkml:trace contextRef="#ctx0" brushRef="#br0" timeOffset="55024.01">15772 12598 0 0,'8'-15'27'0,"-8"6"140"0,8-7 73 0,-8 7 51 0,5 4 40 15,-5-5 34-15,0 1 29 0,0 5 30 0,8-1 30 0,-3-4 25 0,-5 2 23 16,0 2 20-16,5 1 18 0,-5-1-114 0,9-1-187 0,-4 6-91 0,-5-4-40 0,7 4-18 15,-7 0-9-15,0 0-7 0,6 0-8 0,-6 4-5 0,8 2-13 0,-8-1-4 16,6-1-5-16,-6 1-4 0,0 5-2 0,7 1-1 0,-7-1-3 16,0-1 0-16,0 6-3 0,0 0-1 0,0-2-6 0,0 2-3 0,-7 6-5 15,7-8-11-15,0 7-14 0,-6-4-20 0,-2 2-18 0,8 1-13 0,-6 2-10 0,-1-2-7 16,7 1-10-16,-5-5-12 0,-4 4-14 0,9-4-14 0,-5 0-13 0,5 0-12 0,-5-8-8 16,5 8-2-16,-8-3 6 0,8-3 10 0,-5 0 14 0,5-3 9 0,0 3 5 15,0-5 9-15,-8 1 9 0,8 1 13 0,0-2 15 0,0-4 17 0,0 0 16 0,-8 6 14 16,8-6 15-16,0 0 13 0,0 0 16 0,0-6 12 0,-5 6 16 0,5-4 15 15,0-2 12-15,-6 1 11 0,6-4 13 0,0-1 9 0,0 1 11 0,-7 0 5 16,7-7 7-16,0 5 5 0,-6-2 7 0,6-2 1 0,0-5-3 0,-7 6-6 16,7-6-8-16,0 1-6 0,0 0-7 0,0-2-9 0,0 1-8 0,0 1-10 0,0 0-14 15,0-1-4-15,0 1-7 0,0-1-5 0,7 6-6 0,-7 0-2 16,6-2-3-16,-6 7-2 0,7 0-3 0,-7-1-3 0,6 5-6 0,-6-4-3 0,5 2-2 0,-5 7-1 16,8-5 0-16,-8 5-4 0,8 0 0 0,-3 0-3 0,3 5-4 15,-8-5-2-15,5 7-2 0,0-4-1 0,4 8 0 0,-4-7-1 0,2 5 2 0,7 1-1 16,-8 1 0-16,1 4-2 0,-2-2 1 0,3-3-1 0,-2 4-2 0,-1 7-1 15,3-8 0-15,-1 2-1 0,-2 0 0 0,4 4-9 0,-4-4-9 16,0 0-13-16,-5 0-19 0,8 4-22 0,-3-4-24 0,3 0-28 0,-8 0-33 0,6 0-39 0,1 0-37 16,-7-6-47-16,6 4-49 0,2 2-53 0,-8-3-56 0,5 3-32 0,-5-6-17 0,0 0 9 15,8 0 24-15,-8 1 32 0,0 1 38 0,0-7 41 0,-8 2 45 16,8-2 46-16,-5-4 47 0,5 5 50 0,-8-5 49 0</inkml:trace>
  <inkml:trace contextRef="#ctx0" brushRef="#br0" timeOffset="55216.56">15767 12896 0 0,'-6'-3'5'0,"-1"3"118"16,1-6 74-16,-1 0 51 0,1 3 39 0,6-3 36 0,-7 0 34 0,7 2 31 0,0-1 30 16,0-1 24-16,0 3 25 0,0-1 18 0,0 4 19 0,0-6-86 0,7 0-145 0,-7 6-81 15,0-3-44-15,6 3-25 0,-6-6-13 0,7 6-16 0,-7-6-16 0,6 3-15 16,1 3-11-16,-1-6-12 0,-1 1-8 0,3 5-7 0,5-4-2 0,-5 4-7 16,2-6-8-16,4 6-18 0,-7 0-19 15,7 0-27-15,-1 0-34 0,0 0-31 0,-7 0-31 0,7 6-58 0,-6-2-68 0,-2 1-82 0,9 1-85 0,-14 3-33 0,5-3-8 0,-5 3 8 16,0 1 16-16,0-1 25 0,0 0 33 0,-5 3 41 0,0-3 45 0,-9-3 45 15,7-3 49-15,-6 7 61 0,-6-5 69 0</inkml:trace>
  <inkml:trace contextRef="#ctx0" brushRef="#br0" timeOffset="56591.25">14671 13751 87 0,'9'-6'180'0,"-4"-3"56"0,2-6 39 0,-7 6 36 16,8 0 28-16,-8-1 28 16,0-5 29-16,0 6 24 0,5-6 28 0,-5 5 23 0,0-1 24 0,0 2-60 0,7-1-112 0,-7 5-77 0,0-4-59 0,7 5-24 0,-7-2-2 15,0 0-2-15,0 3-5 0,0 3-4 0,0 0-8 0,0 0-10 0,0 0-12 16,0 0-14-16,0 0-11 0,0 0-16 0,0 0-16 0,0 0-14 0,0 0-19 15,0 0-13-15,0 3-13 0,0-3-7 16,0 6-7-16,0 4-3 0,0-5-1 0,0 4-2 0,0 1 1 0,0-1 4 0,0 2 1 0,0 3 2 0,0 0 5 0,0 1 4 16,0 1 1-16,0-2 2 0,0 0-4 0,0 0-2 0,0 2-1 0,-7-2-1 15,7 2-1-15,0-1-2 0,0-2-7 0,0 2-6 0,0-6-6 0,0 6-5 16,0-5-6-16,0-1-7 0,0 6-9 0,0-4-4 0,0-1-6 0,0-1-4 16,0-4-1-16,0 5-4 0,0-1-1 15,7-3 0-15,-7 4 3 0,0-5 3 0,0-1 5 0,5 1 5 0,-5-1 5 0,0-4 6 0,0 0 9 0,0 6 10 16,0-6 8-16,0 0 9 0,0 0 11 0,0 0 10 0,8-6 8 0,-8 6 9 15,0-4 6-15,0-1 7 0,0 1 6 0,0-1 5 0,0-5 4 0,0-1 3 0,0 7 0 0,0-11-2 16,0 6-1-16,-8-1-7 0,8-5-7 0,-5 4-4 0,-2-2-7 0,0-2-2 16,2 5-5-16,-3-5-1 0,1 1-7 0,2 4-2 0,-4 1-6 0,-1-3-5 15,2 3-7-15,-5 0-5 0,7-1-3 0,-7 4-4 0,6 3-7 16,-6 3-5-16,7 0-4 0,-8 0-6 0,7 0-4 0,2 3-6 0,-8 3 0 0,7 0-7 0,-7 3-3 16,6 0-4-1,1 1 0-15,-2-1-2 0,2 3-2 0,-1 1 2 0,2-4 1 0,-2 6 1 16,7 0 5-16,-7 0 3 0,7-6 2 0,-7 6 3 0,7-6 4 0,0 7 5 0,0-7 2 0,0 6 6 0,0-6 2 0,0 3 6 0,0-3 4 0,7 1 3 15,-7-1 1-15,7 0 5 0,-7 3-2 0,7-8 1 0,-2 5 4 0,2-4 0 16,-1 5 5-16,2-5 2 0,-2-1 2 0,6-4 2 16,-4 5 4-16,3 2 1 0,2-7 4 0,3 0 2 0,-5 0 3 0,2 0 5 0,7-7 2 0,-1 2 1 15,-6 1 5-15,6-1-1 0,1-5-1 0,-1 1 1 16,2 0 0-16,-3-7 3 16,3 5 3-16,-2-2 2 0,8-1 0 0,-7-2 2 0,-3 1 0 0,-2 2 0 0,4-2 1 15,-7 4 2-15,8-4 0 0,-8 2 1 0,4-2 1 0,-11 0 3 0,8 5 2 16,-7-4 3-16,7-2-1 0,-6 1 5 0,-1 6 0 0,-6-4 3 0,6-2 4 0,2 4 6 15,-8 1 6-15,0 1 8 0,0 0 3 0,0-1 1 0,0-1 4 0,0 7-3 16,0-2-1-16,-8 3-3 0,8-3-6 0,0 6-2 0,-6-5-6 0,6 5-7 16,0-4-8-16,0 4-14 0,-6 0-15 0,6 0-14 0,0 0-14 0,-7 0-12 15,7 0-8-15,-5 4-7 0,-3-4-4 0,8 5-3 0,-6 1-3 0,-1-3-2 0,1 3-2 16,6-2 0-16,-5 1 0 0,-2 5 3 0,-2 0 1 0,9-5 4 0,-5 4 5 16,-2-3 4-16,7 3 3 0,-6 0 4 0,6 3-1 0,0-3 2 0,-5 0 0 15,5 1 1-15,0-4 0 0,0 3 2 0,0 1-2 0,0-1 2 0,0 0-1 0,0 2 0 16,5-7 1-16,-5 8-2 0,0-3 1 0,6 0-4 0,-6-5 1 0,0 7-2 15,7-7 2-15,-7 7-4 0,5-8 3 0,4 9-3 0,-9-8 4 0,7 1-3 16,-2-1 1-16,1 2 1 0,1-2 1 0,-1-4 1 0,2 5 4 0,-3-5 0 16,8 0 5-16,-7 0 2 0,2 0 3 0,4-5 2 0,-4 5 4 0,3-4 4 15,-3-6 1-15,5 5 5 0,0 1 4 0,0-8 1 0,-7 3 4 0,7 0 0 0,0-6 3 16,-5 6 0-16,5-6 0 0,-8 0 3 0,9 0-1 0,-9 2 1 0,10-2 2 0,-9-1-1 16,-1-2-2-16,3 3 0 0,-3-6-1 0,2 3-2 0,0 2-2 0,0-2 0 15,-1-3-2-15,-6 6 0 0,7-4-1 0,-7 5 2 0,5-2-1 0,-5 4 2 16,0-4 0-16,0 7 3 0,0-2 0 0,0 1 2 0,0 1 0 0,-5 3 1 15,5 2-2-15,0-1 0 0,-7-1-4 0,7 3-3 0,-6-3-7 0,6 6-7 16,-7-4-7-16,0 4-9 0,0 0-10 0,2 0-7 0,5 0-8 0,-8 4-9 0,3 2-9 16,-1-3-10-16,-2 8-5 0,1-7-3 0,2 8-3 0,-4-3 2 0,4 0 3 15,0 1 3-15,-3 4 3 0,8-4 5 0,-5-4 4 0,-3 3 5 0,8 1 3 16,0-1 5-16,0-4 7 0,-6 1 4 0,6 3 6 0,0-5 3 0,0 2 2 0,0-1 3 16,0-1 1-16,6 2 2 0,-6-2 0 0,0 1 2 0,8 1 0 15,-8-3 2-15,5 3 1 0,-5-2 3 0,8 1 2 0,-3 1 4 0,0-2 2 0,4 2 2 16,-4-2 2-16,2 1-1 0,7 0 2 0,-9-1 0 0,3 2-1 0,4 3 4 0,-5-3-1 15,0-3 0-15,6 3 0 0,-8 0-1 0,4-2-1 0,-9 1 1 0,5 4 2 16,0-9 1-16,-5 10 2 0,0-4 2 0,8-3-1 0,-8 3-3 0,0 0-7 0,0-2-10 16,-8 1-9-16,8-1-13 0,0 1-9 0,-5-1-15 0,5 2-9 15,-5-1-12-15,-4-1-10 0,9 2-8 0,-5 0-9 0,-2-3-6 0,1 3-8 0,-1-6 0 16,0 4 1-16,7-4 6 0,-7 5 5 0,2-5 13 0,-3 0 12 0,8 0 12 16,-5 0 13-16,5 0 8 0,-6 0 5 0,6 0 8 0,-8-5 3 0,8 1 6 15,0 4 4-15,0-6 5 0,-7 3 5 0,7-3 0 0,0-4 2 0,0 5-2 0,0-5-2 16,0 5-2-16,0-4-3 0,0-1-1 0,0 1 0 0,7-7-4 0,-7 7-1 15,8-6-3-15,-2 0-1 0,-1 0 0 0,3-3 2 0,-3-3 0 0,2 8 1 0,7-8 1 16,-8 2 1-16,6 4 8 0,-3-3 9 0,-4 3 8 0,8-6 8 0,-8 8 14 16,11-2 14-16,-11 0 12 0,1 5 15 0,7-4 13 0,-6 4 10 0,-1-1 11 15,-6 1 10-15,7 1 10 0,0 0 6 0,-7 3 5 0,7-3 3 0,-7 3 3 16,0 3 0-16,5-7-1 0,-5 4 3 0,0 1-2 0,0 1-2 0,0 4-2 16,0-6-3-16,0 6-2 0,0-3-2 0,0 3-5 0,0 0-2 0,0 0-9 0,0 0-9 15,0 0-8-15,0 0-13 0,0 0-15 0,0 0-14 0,0 0-18 16,0 0-18-16,0 0-12 0,0 0-11 0,0 0-6 0,0 0-10 0,-5 3-2 0,5 3-5 15,0-2-3-15,0 1-2 0,0 4 4 0,0 1 2 0,0 1 5 16,0-1 4-16,5-1 7 0,-5 0 6 0,0 7 1 0,0-7 2 0,0 6 1 0,0 0-2 0,8 0 1 16,-8 0 0-16,5-2-1 0,-5 2 3 0,8 0-2 0,-8 0 0 0,6 4-7 15,-6-4-9-15,5 4-17 0,2-5-21 16,-7 7-15-16,9-7-15 0,-4 6-13 0,-5-5-18 0,6 0-19 0,-6-2-21 0,7 2-19 0,-7-6-19 16,5 7-17-16,-5-7-17 0,0-4-13 0,9 5-14 0,-9-1-12 0,0-9-11 0,0 6-16 0,7 0-16 15,-7-6-31-15,0 0-39 0,0 0 1 0,0 0 16 0,0 0 23 0,0 0 28 0,0-6 27 16,0 0 27-16,0-3 32 0,0 3 34 0,0-3 35 0,0 0 38 0,0-1 36 0,-7 1 56 15</inkml:trace>
  <inkml:trace contextRef="#ctx0" brushRef="#br0" timeOffset="56733.24">15408 13600 59 0,'-7'-10'145'0,"2"1"52"0,5 0 44 0,-6-3 41 15,-2 8 41-15,8-5 39 0,-5 3 36 0,-3 1 31 0,8 1 26 0,0 4 21 16,-5-6 18-16,5 6-60 0,0 0-107 0,0 0-75 0,0 0-61 0,0-3-39 0,0 3-32 16,5-6-26-16,-5 6-26 0,0 0-24 15,0-6-21-15,8 6-13 0,-3 0-10 0,3-4-6 0,-2 4-1 0,-1 0-1 0,2 0-2 0,2-5-15 0,2 5-16 0,1 0-28 16,-3 0-24-16,3 0-43 0,-1-6-51 0,-3 6-94 0,5 0-115 0,1 0-48 15,-2 0-18-15,-4-3 2 0,5 3 10 0,-7-6 15 0,7 2 21 0,-6-1 32 16,5-1 37-16,-5 2 45 0,-2-6 46 16,3 0 56-16,0 0 61 0</inkml:trace>
  <inkml:trace contextRef="#ctx0" brushRef="#br0" timeOffset="57018.28">15912 13350 94 0,'0'-4'162'0,"0"-1"45"0,0-1 38 0,-9-3 40 0,9 5 44 0,0-5 38 0,0-3 39 15,0 8 33-15,0-1 36 0,-5-5 31 0,5 5 29 0,0 1-65 0,0 4-118 0,0 0-63 16,0 0-34-16,0 0-24 0,0 0-20 0,0 0-30 0,0 0-32 0,0 0-32 16,0 0-24-16,0 0-17 0,0 0-15 0,0 4-12 0,0 1-13 0,0 5-11 15,5-1-10-15,-5 3-7 0,0-3-4 0,0 4-2 0,9-2 2 0,-9 5 2 16,5-3 8-16,-5 7 2 15,0-5-1-15,0 4 0 0,5-4-5 0,-5 3-10 0,0 3-15 0,0-8-21 0,0 8-22 16,8-2-30-16,-8 1-30 0,0-1-33 0,0 2-32 0,0-3-29 0,5 1-20 0,-5 2-33 0,0-6-34 0,0 3-40 0,8-2-40 16,-8-2-51-16,0-4-49 0,6 5-5 15,-6-12 21-15,7 9 30 0,-7-8 39 0,0 1 41 0,0-5 41 0,0 0 36 0,0 0 37 0,0 0 41 0,0 0 42 0,0-5 46 16,0-5 58-16</inkml:trace>
  <inkml:trace contextRef="#ctx0" brushRef="#br0" timeOffset="57207.89">15883 13434 0 0,'-5'-14'12'0,"-1"-7"125"0,6 8 71 16,-8-2 51-16,3-1 42 0,5 7 39 0,-7-2 39 0,7 2 31 0,0 5 31 16,0-5 22-16,-6 3 21 0,6 0 16 0,0 2 17 0,6-1-98 0,-6-1-163 0,0 2-82 15,0-1-38-15,7 1-26 0,-2-1-18 0,-5 1-18 0,8-2-18 0,-2 0-14 16,-1 2-12-16,3 4-4 0,-1-5-4 0,7 0-1 0,-4 5-2 0,-2-4-3 16,5-2-4-16,0 6-12 0,1 0-16 0,-1-4-20 0,-1 4-25 0,-5 0-29 0,5 0-31 15,1 4-32-15,-6-4-37 0,5 6-62 0,-5-2-69 0,2-4-72 0,-4 5-64 16,-5 0-22-16,6 5-2 0,-6-4 18 0,0-2 22 0,0 1 35 0,0-1 38 15,-6 1 40-15,6-1 43 0,-5 2 47 0,-4-1 47 0,2-1 62 0,2 2 72 0</inkml:trace>
  <inkml:trace contextRef="#ctx0" brushRef="#br0" timeOffset="57370.04">15912 13438 0 0,'-9'6'10'0,"4"3"126"0,5-4 78 16,-7-1 56-16,7 2 47 0,0-6 43 0,0 0 40 0,0 0 36 0,0 0 37 16,7 0 30-16,-7 0 29 0,0 0 23 0,5 0 22 0,-5 0-95 0,0-6-160 0,9 6-90 15,-9-4-52-15,5 4-33 0,-5-5-24 0,5 5-21 0,-5-5-23 0,8 1-20 16,-3-2-18-16,3 6-17 0,5-4-14 0,-7-1-24 0,2 5-23 15,5-6-28-15,-8 6-32 0,2-3-40 0,5 3-42 0,-5 0-62 0,1 3-68 0,-3-3-91 16,2 6-93-16,0-6-37 0,-2 5-9 0,-5-1 11 0,0 2 19 0,0-2 32 16,0 1 38-16,0 0 44 0,0-1 46 0,-5 6 51 0,-2-4 55 0,0-1 64 15,-6 5 70-15</inkml:trace>
  <inkml:trace contextRef="#ctx0" brushRef="#br0" timeOffset="59154.21">14850 14904 80 0,'0'-5'143'0,"0"-1"37"0,0 2 30 0,-7-1 27 0,7 1 27 0,0-1 24 16,-8 1 25-16,8-8 20 0,-5 8 18 0,5-1 17 0,0-1 14 0,-8 3-68 0,2-3-113 15,1 6-54-15,-3-4-23 0,8 4-12 0,-8-5-3 0,3 5-10 0,-1 0-9 16,-1 0-10-16,-7 0-12 0,7 5-10 0,2-5-4 0,-1 4-7 16,-1 2-6-16,1-3-6 0,-7 8-5 0,6-7-11 0,0 8-5 0,2-3-10 0,-3 0-5 0,1 1-9 15,2 4-5-15,-4-4-1 0,9 5-2 0,-5-5 0 0,0-1-1 0,5 6 1 16,-8-4 0-16,8-1 0 0,0-1-3 0,-5 6 2 0,5-5-4 0,0-1 0 16,0-4-1-16,0 5 1 0,0-6-3 0,0 6 2 0,0-6-1 0,5 2 0 0,-5 4 4 15,0-5 2-15,8 1 0 0,-8-6 3 0,5 3 2 0,0-3 3 0,4 4 3 16,-4-4 4-16,2 0 0 0,1 0 4 0,-3 0 3 0,9 0 6 0,-9-4 12 15,3 4 9-15,5-3 11 0,-2-3 6 0,-4-3 10 0,7 3 8 0,-7-4 8 0,4 0 8 16,-3 0 8-16,5-3 5 0,1 1 9 0,-9-2 4 0,10 1 4 0,-10-8 1 16,7 6-2-16,-5-4-3 0,6 1-6 15,-5-3-6-15,-2 2-5 0,-1-2-5 0,2-3-7 0,2 6-3 0,-4-3-3 0,-5-2-4 0,6 2-4 0,-6 1-5 16,0 1-4-16,0 0-6 0,-6 4-6 0,6-3-3 0,0-3-2 0,-5 6 0 0,-4 2 3 16,9-2 0-16,-7 0 0 0,7 4-4 0,-5 3-2 0,-1 3-3 0,6-5-4 0,-8 4-3 15,8 1-1-15,0 5-7 16,-5-4-1-16,5 4-8 0,0 0-13 0,0 0-10 0,0 0-11 0,-8 4-7 0,8-4-4 0,-7 5-3 0,7 1-4 0,-5 4 1 15,5-5-3-15,-7 3 0 0,7 3 0 0,0-2 2 0,-5 6-2 16,5-5 6-16,0 5 4 0,-7-6 5 0,7 6 4 0,0 0 5 0,0-2 1 0,0 2 2 16,0 0-1-16,7 0 1 0,-7 0 2 0,0 4-2 15,5-4 4-15,-5 4 0 0,7-5-1 0,-7 7 1 0,5-8-2 0,-5 8-3 16,7-6-11-16,1 4-4 0,-3-5-7 0,3 2-4 0,-2 3-5 0,-1-5-3 0,2 2-1 0,2-1-5 0,-4-6-6 0,1 6-2 16,6-5-2-16,4-1-1 0,-11 0 2 0,8 1 6 0,-7-5 4 15,7 0 11-15,0-1 9 0,1 2 9 0,-2-6 8 0,2 0 6 0,-1 0 5 0,0-6 7 16,0 2 10-16,0-1 6 0,-7 0 9 15,7-5 3-15,0 1 4 0,0 0 6 0,-5-7 1 0,2 7 2 0,-1-6-2 0,-4 0-1 0,2-4 1 0,1 4-1 0,-2-3 0 16,-6 2 0-16,5-4 0 0,-5 1 0 0,8-2 2 0,-8 3 3 0,0-1 5 16,0-2 5-16,0 8 7 0,0-8 4 0,0 6 8 15,-8 1 7-15,8 1 6 0,0 1 7 0,0 3 5 0,0 3 1 0,-5 2 2 0,5-1-4 0,0 5-2 0,0-4-8 16,0 4-11-16,0 0-14 0,0 0-10 0,0 0-16 0,0 0-12 0,-6 0-14 16,6 0-14-16,-8 4-10 0,8 1-7 15,-7-1-5-15,7 2-3 0,-5 3-2 0,5 3 0 0,-9-3 1 0,4 0 1 0,0 6 2 0,-3 0 2 0,8-5 2 0,-5 4 1 16,-3 0-3-16,2 0-2 0,6 2-5 0,-7-1-3 15,1-6-8-15,6 6-4 0,-7 0-7 0,7-6-3 0,0 6-5 0,0-6-3 0,-6 1-4 0,6 1-3 16,0-3-1-16,0 3-1 0,0-2 0 0,0-3 2 0,0 4 1 0,0-5 0 16,6-1 2-16,-6 2 6 0,0-3 5 0,7 3 3 0,-7-2 7 0,6-4 6 15,-6 5 7-15,7-5 9 0,-1 0 7 0,-6 0 10 0,8 0 8 16,-3-5 8-16,3 1 9 0,2 4 9 0,-1-9 3 0,-4 3 5 0,2-3 3 16,7-1 1-16,-9-5 3 0,3 4 4 0,-3-2 1 0,2-3 1 0,7 2 0 0,-14-1-1 0,6 2-1 0,1-3-3 15,-2 2 1-15,4-1-3 0,-9-1 0 0,0 2 0 0,5 0-1 0,-5 0 0 16,0 4-1-16,0-5 1 0,0 0 0 0,0 6 0 0,0 0 3 0,0-3 3 31,0 8 2-31,0-7 2 0,0 7 2 0,0 4-1 0,0 0-6 0,0 0-9 0,0 0-7 16,0 0-10-16,-5 0-5 0,5 4-5 0,0-4-7 0,0 6-5 0,-9 3-9 15,9 3-8-15,0-9-7 0,-5 12-4 0,5-6-3 0,0 6-1 0,0 1 4 16,0-2 7-16,-7 0 6 0,7 0 6 0,0 7 1 0,7-8 2 0,-7 8 0 16,0-6-1-16,5-2 1 0,-5 2 4 0,9 0 2 0,-9 0-2 0,5-5 0 0,0 4 1 15,3-4-1-15,-8 1 1 0,13-7 4 0,-5 5-1 0,-3-3 3 0,1-2 1 16,2 1 3-16,4 1 4 0,-6-6 1 0,1 3 4 0,7-3 2 0,-9 0 6 0,8-3 5 15,-5 3 10-15,3-6 8 0,-4-3 9 0,2 3 9 0,2-3 7 0,-4 0 6 16,-2-1 6-16,11-5 7 0,-11 0 3 0,1 0 1 0,-1 0 2 0,3-4-2 16,0 1-5-16,-3-3-2 0,2 2-7 0,-7-2-10 0,7 3-9 0,-2-6-7 0,-5 3-9 15,0-3-6-15,0 4-4 0,0-4-7 0,0 0-3 0,0 0-6 0,0 5 1 16,0-7 3-16,-5 3 3 0,5 2 7 0,0 1 8 0,-7 7 7 0,7-2 3 16,0 0 5-16,-7 5 3 0,7 1-2 0,0 4-6 0,-5 1-5 0,5 4-7 0,0 0-8 15,0 0-4-15,-8 4-9 0,8-4-6 0,-8 9-10 0,8-4-9 0,-5 5-8 16,5 5-7-16,-6 0-4 0,1-2-3 0,5 7 1 0,-7 1 1 0,-2 2 3 15,4-3 5-15,5 5 0 0,0-7-3 0,-7 7-1 0,7-5-4 0,0-1-5 16,-6 0-6-16,6 1-4 0,6 1-3 0,-6-2-8 0,0-4-7 0,7 0-11 16,-7-2-10-16,5-4-11 0,-5 6-15 0,9-3-12 0,-2 1-11 0,-2-4-15 15,-5 6-16-15,6-3-12 0,-1-3-11 0,3 0-11 0,-8 1-12 0,8-5-17 0,-3 4-18 16,-5-3-18-16,7-2-18 0,-7 2 4 0,0-1 12 0,0-1 14 0,0-4 12 16,0 0 3-16,0 0 3 0,0 0 2 0,0 0 6 0,0 0 13 0,0 0 18 0,-7-4 29 15,7 4 31-15,-5-5 36 0,-3-1 37 0,0 2 28 0,3-2 22 0,-1 1 24 16,1 1 24-16,-2-1 36 0,-2-5 45 0,4 6 35 0,-2-7 36 0,1 1 27 0,1 1 20 15,-4-6 17-15,2 6 14 0,2 0 9 0,-1-7 4 0,-2 5-3 0,3-2-12 16,5 4-14-16,-8-3-17 0,8 9-26 0,0-8-28 0,-5 7-23 0,5-6-23 0,0 5-19 16,0 1-19-16,5-1-18 0,-5-1-18 0,0 6-17 0,8-4-17 0,-3-2-8 15,3 1-9-15,-2 1-4 0,-1-7-3 0,2 7-4 0,7-1-4 0,-1 1-2 16,1-2 1-16,-2-4 1 0,-1 5 0 0,10-4 2 0,-7 3 2 0,6 2 2 16,-1-1-2-16,1-4 0 0,-1 5-1 0,2-2 1 0,-5 0 1 15,0-3 3-15,2 3 3 0,3 3 1 0,-10-3 3 0,2 2 0 0,7-1 2 0,-13 1 1 0,6-2 1 16,0 0 7-16,-6 3 2 0,-1 3 5 0,-6-6 5 0,5 6 7 15,3-5 10-15,-8 5 8 0,0 0 4 0,0-4 7 0,0 4 5 0,0 0 9 0,0-6 7 0,0 6 6 16,0-5 6-16,-8 1 1 0,8 4 3 0,0-4-2 0,-5 4-2 0,5-5-5 16,-6 5-6-16,-1-6-7 0,7 6-7 0,-6 0-6 15,-1 0-5-15,1 0-12 0,-1 0-10 0,0 6-11 0,0-6-9 0,-6 5-6 0,8-1-10 0,-3 0-4 16,2 1-8-16,1 1-3 0,-2 3-4 0,-1-3-4 0,2 3-2 0,0-3-3 0,-1 3 2 16,2 1-2-16,-4-1 0 0,9-3 2 0,-7 3 0 15,7 1 0-15,-5-1 3 0,5-4 1 0,-6 5-1 0,6-5 0 0,0 4 1 0,0 1 1 0,0-4 0 16,0 3 1-16,0-5 1 0,6 7 2 0,-6-7 1 0,5 7 2 0,2-7 3 0,2 2 3 15,-4 3 3-15,2-4 4 0,-1-1 3 0,0 2 4 0,9-6 5 0,-10 4 5 16,9-4 5-16,-1 0 5 0,-8 0 7 0,9 0 8 0,-1 0 5 0,-6 0 4 16,6 0 4-16,-2-4 2 0,-3-2 5 0,5 2 0 0,-5-1 2 0,2 1 2 15,-1-1-1-15,3-1-1 0,-6 2 0 0,8-2-5 0,-7-3-3 0,-2 3-4 16,3 1 0-16,3 1-5 0,-3 4-4 0,-8-5-1 0,7 1-7 0,-2 4-2 0,-5 0-6 16,0 0-4-16,0 0-2 0,9 0-2 15,-9 0-2-15,5 4-2 0,-5-4 0 0,0 5-4 0,0-1-3 0,0 7-2 0,0-7-2 0,0 7 1 0,0-1-1 16,0-1-1-16,0 0 0 0,0 1-2 0,0 4-3 0,-5-2-10 0,5 1-10 15,0 2-15-15,-9-6-16 0,9 7-14 0,0-7-14 0,-5 6-20 0,5-6-19 0,0 3-23 16,-7-9-24-16,7 8-31 16,0-7-35-16,-8 6-37 0,8-5-36 0,-5-1-91 0,-1 1-109 0,6 1-53 0,-8-6-25 0,3 0 7 0,-2 0 20 0,1 0 31 15,-2 0 36-15,-5-6 39 0,-1-3 45 0,4-2 47 0,-3-2 52 0,-3-3 55 16,-2-4 60-16,-1-2 84 0,-2-5 97 0</inkml:trace>
  <inkml:trace contextRef="#ctx0" brushRef="#br0" timeOffset="60833.94">14700 9741 18 0,'0'-4'92'0,"5"4"42"0,-5-6 33 16,0 1 29-16,0 1 27 0,0-2 22 15,7 1 22-15,-7 5 19 0,0 0 18 0,0-4 16 0,0-2 13 0,0 2-38 0,7-1-70 0,-7 5-44 0,0-6-30 0,0 3-21 16,0 3-10-16,0 0-9 0,5-6 0 0,-5 2-4 0,0 4 1 0,0-5 0 15,0 5 4-15,0-6 1 0,8 2 5 0,-8 4 2 0,0 0 3 0,0 0-2 16,0-6-2-16,0 6-3 0,0 0-6 0,0-4-6 0,0 4-6 0,0-5-3 0,0 5-8 16,0-5-5-16,0 5-5 0,-8 0-6 0,8-4-7 0,0 4-8 0,-5-6-7 15,5 6-7-15,0 0-10 0,-7 0-5 0,7-4-6 0,-7 4-9 0,2 0-6 16,5 0-8-16,-8 0-7 0,1 0-3 16,2 0-6-16,-4 4-2 0,4-4-2 0,0 0-1 0,-3 6-1 0,3-2-1 0,-3 1-1 15,2-5-2-15,6 5-1 0,-7 5 0 0,1-6 1 0,-1 2 0 0,1-1-1 0,6-1 1 16,-7 5 0-16,7-3 2 0,-6 3 0 0,6-3 0 15,-5 3 1-15,5-3 1 0,0 3 2 0,-9-3 0 0,9 3 1 0,0-5-1 0,-7 5 2 0,7-3 0 0,0 0 0 16,0 3 1-16,0-3-1 0,0 3 0 0,7-5-2 0,-7 5 2 0,0-3 1 0,9 3-1 16,-9 3 2-16,5-3 1 0,-5-5 3 0,6 5 2 0,1 2 1 0,-1-7 2 15,1 7 3-15,-1-7 1 0,1 7 2 0,7-2 2 0,-9-5-1 0,3 2 4 0,2 3-1 16,-1-3 1-16,3 4 0 0,-4-5 1 0,4-1 0 0,-5 5 2 0,6-3-1 0,-7 3 0 0,1-4 2 16,4 5 1-16,-4-4 0 0,-7-2-1 15,9 5 2-15,-4-4 2 0,2-1 0 16,-7 2 1-16,6-1 3 0,-6-1 2 0,0 1-1 0,0 2 5 0,0-4 1 15,0-3 4-15,0 6 5 0,0-1 3 0,0-1 2 0,-6 0 2 0,6-4 1 0,0 6 1 16,-7-1-1-16,2-1 0 0,-4-4-1 0,2 5 0 0,2-5-1 0,-1 6-2 16,-1-6-4-16,1 4-5 0,-7-4-2 0,6 6-7 0,0-6-2 0,2 5-5 15,-10-5-4-15,10 0-3 0,-4 0-5 0,4 0-3 0,0 0-9 0,-3 0-5 16,3 0-9-16,-3 0-12 0,8-5-14 0,-6 5-14 0,6 0-19 0,-7-6-18 16,1 6-22-16,6-4-21 0,0 4-18 0,-7-6-23 0,7 6-22 0,0-5-36 0,0 1-39 15,0 4-35-15,0-5-35 0,0 5-28 0,0-6-22 0,0-2 3 0,0 3 20 0,7-1 27 16,-7 3 31-16,6-4 31 0,1 7 31 0,-7-5 38 0,6 1 34 0,2-1 44 15,-8-1 44-15,5 6 45 0,3-4 57 0</inkml:trace>
  <inkml:trace contextRef="#ctx0" brushRef="#br0" timeOffset="61593.95">14822 9848 0 0,'0'0'48'0,"0"-4"43"0,-6-2 32 0,6 6 32 16,0-3 34-16,-5-3 30 0,5 0 30 0,0 2 25 0,0-1 24 0,0-1 22 16,0 6 22-16,-8-4-19 0,8 4-42 0,0 0-25 0,0 0-18 0,0 0-18 0,0-5-18 15,0 5-20-15,0 0-24 0,0 0-17 0,0-4-19 0,0 4-12 0,0 0-13 16,0-5-13-16,0 5-8 0,0 0-10 0,8 0-14 0,-8 0-7 0,0 0-7 0,0-4-4 16,0 4-3-16,0 0-2 0,0 0-1 0,5 0 1 0,1 0-1 15,2 0 2-15,-8 0 0 0,5 4 2 0,3-4 1 0,-1 0 1 0,-2 5 1 0,2-1-1 16,-2 1-4-16,10-1-4 0,-10 2-6 0,3-1-1 0,3 5-5 0,-4-4-4 15,7 3-2-15,-8-5-1 0,6 5-1 0,-3 2-1 0,3-2-1 0,-6 1 0 16,1 1 0-16,-1-2-2 0,7 1 2 0,-13-1-2 0,7 0-1 0,-1 3 1 16,0-3 0-16,2 1 0 0,-8-1 2 0,7 0-1 0,-7-3 1 0,0 4 0 15,0-1 0-15,5-4 1 0,-5-1 2 0,0 7 2 0,0-7 0 0,0 1 3 0,0 2 4 16,0-7-1-16,-5 3 4 0,5 3 0 0,0-6 3 0,0 0-1 0,-7 5 1 16,7-5-2-16,-8 4 1 0,8-4 0 0,-6 0-1 0,0 0-1 0,-1 4-1 0,7-4-1 15,-5 0-1-15,-3 0-3 0,2 0 0 0,-1-4-1 0,1 4-2 0,1 0 2 16,-2-4 0-16,-2 4 0 0,4-5 5 15,-2 5 1-15,1-6 4 0,1 3 1 0,-4-4 1 0,2 7 0 0,2-5-3 0,5 1 4 0,-6-7-2 0,6 7-1 0,-8-1 0 16,8 1-4-16,0-5-2 0,0 3-4 0,0-4-3 0,0-1-2 0,0 2-4 0,0 5-2 16,0-5-2-16,8-6 1 0,-8 4-2 15,6 1 1-15,-1-3-2 0,-5 2 0 0,7-4 1 0,7 5 2 0,-8-4 1 0,1 4 3 16,-2 1-2-16,11-1-1 0,-11-1-2 0,8 7-3 0,-7-5-1 0,7 4-1 0,-6 1-2 16,5-2-3-16,-4 6-1 0,-1 0-9 0,6 0-12 0,-7 0-18 15,-1 0-22-15,3 0-29 0,-1 6-32 0,-1-2-30 0,0 1-28 0,1-1-43 0,-2 5-53 0,3-3-77 0,-2 3-88 0,-6-3-35 16,7 3-7-16,-7 1 12 15,6-1 24-15,-6-4 32 0,0 1 35 0,0 3 44 0,0-9 44 0,0 6 45 0,0-2 42 0,0-4 54 0,0 6 60 0</inkml:trace>
  <inkml:trace contextRef="#ctx0" brushRef="#br0" timeOffset="62052.39">15272 9883 15 0,'0'-6'89'0,"5"1"40"31,-5 1 37-31,0-2 30 0,8 1 30 0,-8-4 27 0,0 5 25 0,0-2 25 0,0-3 24 0,0 3 23 0,0-3 25 0,0 3-29 0,0 2-62 0,5-1-38 16,-5 1-27-16,0-1-20 0,0 1-16 0,0-2-13 0,0 0-11 0,0 3-7 15,0 3-7-15,0-6-8 0,0 0-6 0,0 6-7 0,0-4-8 0,0 4-6 16,0 0-8-16,0-5-6 0,0 5-6 0,0-4-7 0,0 4-6 0,0 0-6 0,0 0-8 16,0 0-6-16,-5 0-8 0,5 0-8 15,0-5-5-15,0 5-6 0,0 0-9 0,0 0-7 0,-8 0-6 0,8 0-6 0,-5 0-5 0,5 0-5 0,0 0-4 16,0 0-3-16,-5 0-1 0,5 0-1 0,-9 0 2 0,9 0-2 0,-5 5 1 15,5-5 0-15,-7 0 0 0,7 4 1 0,-6-4 1 0,-1 5 1 0,7-5-1 0,-7 4 0 16,0 2 2-16,2 0-2 0,-3-3 2 0,8 3 0 0,-5 0-2 0,-1 3-1 16,-2-5-1-16,1 5-2 15,7-3 1-15,-5 3-2 0,-4-3 0 0,9 3-2 0,-5-3 1 16,5 3-1-16,-5 0 1 0,5-3-2 0,0 3 0 0,-8-3 1 16,8 4 0-16,0-1 3 0,0-4 1 0,-5 5 2 0,5-6-2 0,0 7 3 0,0-1 0 15,0-5 2-15,0 4 2 0,0 1 0 0,0-7 1 0,5 8 0 0,-5-1 2 0,0 0 3 16,8-5-1-16,-8 4 1 0,0 1 2 0,5-5-1 0,0 4 3 0,4 1 2 15,-9-4-1-15,5-1 2 0,2 3 1 0,1-2 0 0,-2-1 0 0,-1-1 2 16,3 1 3-16,-3 1-2 0,2-2 0 0,7 2-1 0,-8-6 2 0,1 5 0 16,-2-5 1-16,4 4 0 0,-4-4-2 0,0 5-1 0,3-5-6 0,-3 0-6 15,-5 0-5-15,8 0-13 0,0 0-10 0,-8-5-14 0,5 5-20 0,-5 0-17 16,6-4-22-16,-6 4-23 0,8-5-22 0,-8 5-48 0,5-6-61 0,-5 6-72 0,0-4-81 16,0-2-29-16,0 1 1 0,0 5 11 0,0-9 21 0,0 3 26 0,0-2 32 0,0 3 34 15,0-1 33-15,-5-4 39 0,5 5 38 0,-8-4 55 0,8 3 63 0</inkml:trace>
  <inkml:trace contextRef="#ctx0" brushRef="#br0" timeOffset="62354.46">15467 9883 16 0,'0'-6'100'0,"0"1"48"0,0-5 38 0,0 5 37 0,0 1 35 15,0-5 34-15,0 3 35 0,0 3 33 0,0-3 30 0,0 0 28 0,0 2 30 0,0-1-28 16,0-1-58-16,0 2-49 0,-6-1-48 0,6 1-24 16,0-1-15-16,0 5-17 0,0-4-15 0,0 4-18 0,0-6-16 0,0 6-16 0,0 0-14 0,0 0-14 15,0 0-11-15,0 0-16 0,0 0-13 0,0 0-13 0,0 0-13 0,0 0-12 16,0 0-12-16,0 0-10 0,0 0-11 0,0 0-10 16,0 0-11-16,0 0-6 0,0 0-10 0,0 0-6 0,0 0-8 0,0 0-7 0,0 0-12 0,0 0-14 0,6 6-15 15,-6-6-20-15,0 4-20 0,0 1-20 0,5-1-22 0,-5 5-21 0,0-3-25 16,8 3-38-16,-8-3-44 0,0 3-69 0,8 1-73 0,-8-1-21 0,0 2 4 0,0-2 20 15,5 7 26-15,-5-7 35 0,0 0 34 0,0 1 37 0,0-5 38 0,0 4 39 16,-5 3 42-16,5-3 50 0,0 1 58 0</inkml:trace>
  <inkml:trace contextRef="#ctx0" brushRef="#br0" timeOffset="62512.78">15500 10073 0 0,'0'0'24'0,"0"0"100"0,7 5 58 0,-7-5 49 0,0 0 46 0,0 0 45 16,0 0 44-16,0 0 42 0,0 0 42 0,0 0 38 0,0 0 33 0,0 0 13 0,0 0 2 15,5-5-71-15,-5 5-107 0,0-6-63 0,0 6-39 0,0-4-33 0,0 0-27 16,-5-1-29-16,5 5-29 0,0-6-27 0,0 3-25 0,0 3-22 0,0 0-16 0,0-7-12 15,0 7-10-15,0-5-7 0,0 5-10 0,0 0-14 0,0 0-23 0,0-4-22 16,0 4-31-16,0 0-33 0,0 0-37 0,0 0-38 0,0 0-41 0,0 0-68 16,0 0-79-16,0 0-80 0,0 0-72 0,0 0-26 0,-7 0 1 0,7 4 20 0,0-4 32 15,-7 5 37-15,7-5 43 0,-5 7 47 0,-3-4 51 0,0 3 51 0,3-1 56 0,-1-1 67 16,1 6 71-16</inkml:trace>
  <inkml:trace contextRef="#ctx0" brushRef="#br0" timeOffset="64872.27">14862 10577 1 0,'0'-6'59'0,"0"1"42"0,5 1 34 16,-5-7 30-16,0 7 32 0,0-5 29 0,0 3 28 0,0 2 23 15,0-1 26-15,0-1 23 0,0 2 22 0,-5-2-19 0,5 1-42 0,0 1-31 0,0-1-21 0,0 5-18 16,0-4-13-16,0 4-16 0,0-6-12 0,0 6-13 0,0-4-11 0,0-1-9 16,0 5-9-16,0 0-9 0,0-6-9 0,0 6-11 0,0 0-10 0,0 0-10 15,0 0-11-15,0 0-10 16,0 0-10-16,0 0-9 0,0-3-8 0,0 3-9 0,0 0-6 0,0 0-7 0,0 0-5 0,0 0-4 0,0 0-4 0,0 0-5 0,0 0-2 15,0 0-4-15,0 0-4 0,0 0-3 0,0 0 2 0,0 0-2 0,0 0 3 16,0 0 4 0,0 3 1-16,0 3 2 0,0-1 3 0,0 5 0 0,0-6 3 0,0 5 3 0,0 2-1 0,0-1 2 0,0-1 3 0,0 6 0 15,0 0-2-15,0-6 1 0,0 6-3 0,0-1-1 0,0 0-4 0,0 1-1 0,0 6-3 0,5-8 1 16,-5 2-2-16,0-3 1 0,0 1 0 0,0 1 0 0,0-4 1 16,7 1-1-16,-7-1 2 0,0-1-2 0,8 0-2 0,-8-3 4 15,0-2-1-15,0 7 0 0,5-11 3 0,-5 3 1 0,0 4-1 0,0-7 1 0,0 5 0 0,0-5 1 0,0 0 1 16,8 0 0-16,-8 0 4 0,0 0 2 15,0 0 2-15,0 0 4 0,0 0 1 16,0 0 5-16,0 0 4 0,0 0 4 0,0 0 6 0,0 0 3 0,0 0 0 0,0 0 0 16,0 0 1-16,0 0-1 0,0-5 2 0,-8-2-2 0,8 7 1 0,0-3 0 15,0-3-1-15,-5-3-1 0,5 3-1 0,-8 1-2 0,8-3-5 0,-7-3-1 16,7 1-3-16,-5 1-1 0,-2-2 0 0,2 2-2 0,5-1-2 0,-7 1-3 16,-1-1-3-16,3 5-2 0,-3-5-3 0,2 1-2 0,1 4-3 0,-3 1-2 0,0-2-1 15,-3 0-5-15,11 3-4 0,-12 3-2 0,3 0-3 0,9 0-4 0,-7 0 0 0,-4 0-3 16,11 0 0-16,-7 3-3 0,1 3-4 0,-2 0 0 0,3-2-4 0,-2 1-1 15,7 4 0-15,-7-5 1 0,2 7-1 0,-3-1 2 0,8-4 0 0,-7 3 1 16,2 0-2-16,5 0 1 0,-9 1 0 0,9 1 0 0,-5-1 2 0,5-1-1 16,-5-5 0-16,5 7-2 0,-8-2-1 0,8 0-1 0,0-2-2 0,0 2 0 15,0-4 2-15,0 5-2 0,0-7 2 0,0 8-1 0,0-7 1 0,0 8 0 16,0-8 1-16,8 1 3 0,-8 4 2 0,5-5 5 0,0 2 0 0,-5-1 3 0,9-1 3 16,-4 1-1-16,2 2 3 0,1-7 4 0,-3 3 0 0,2-3 4 0,5 6 4 0,-4-6 0 15,-2 0-1-15,7 0-4 0,-1 0-8 0,2 0-10 0,-7-6-11 0,4 6-14 16,5-3-13-16,3-4-16 0,-6 7-14 0,-1-5-29 0,0 1-37 0,3-1-57 15,-2-5-64-15,5 5-57 0,-4 1-52 0,-1-5-12 0,1 3 5 0,-2-4 16 16,1 5 24-16,1-4 25 0,-9 3 30 0,2-3 31 0,-1 5 30 0,0-1 41 0,2-5 46 16,-8 4 55-16,7-3 73 0</inkml:trace>
  <inkml:trace contextRef="#ctx0" brushRef="#br0" timeOffset="65704.73">15083 10717 0 0,'0'0'4'0,"0"0"111"0,0 0 66 0,0-5 40 0,-6 1 31 16,6-1 32-16,-6 1 28 0,6-2 28 0,0-3 28 0,-7-1 22 0,7 5 21 15,0-5 23-15,0 10 22 0,-8-9-77 0,8 4-133 0,0 1-61 16,0 4-27-16,0-6-7 0,-5 0-1 0,5 6-5 0,0-3-10 16,0 3-11-16,0 0-12 0,0 0-10 0,0-6-10 0,0 6-13 0,0 0-14 0,0 0-17 0,0 0-17 0,0 0-16 15,0 0-19-15,-6 0-10 0,6 6-8 0,0-6-7 0,0 3-6 16,0 3-1-16,-8 0-1 0,8 3 1 0,0-5 3 0,0 5 4 0,0 2 5 0,0-1 5 16,0-1 4-16,0 1 4 0,0-1 4 0,0 2 1 0,0-2 0 0,0-3-2 0,0 4-2 15,0-5 0-15,8 3-1 0,-8-3-1 0,0 1-2 0,6-2 2 0,-6 1-2 16,5 1 1-16,3-3 3 0,-8-3 1 0,7 7 2 0,-1-7 2 0,0 5 4 0,1-5 2 15,-2 0 2-15,3 0 5 0,-2-5 1 0,1 5 3 0,-1-7 2 0,7 4 4 16,-5-3 0-16,5 1 3 0,-8-5-1 0,0 5 3 0,4-3 2 0,3 3 3 16,-4-5 3-16,-2-1 3 0,-1 1 4 0,3-4 0 0,-3 4 3 0,2 1 1 15,0-1 4-15,0-5 0 0,-7 6 0 0,0 0 0 0,6-6 0 0,-6 3-2 16,0 3-1-16,0-4-4 0,0 1-3 0,0 3-1 0,-6 0-8 0,6 3-4 16,0-3-5-16,-7 0-5 0,0 3-6 0,0 2-4 0,2-1-6 15,-3-1-4-15,3 2-4 0,-1 4-5 0,-2 0-4 0,1-6-4 0,2 6-3 0,-4 6-4 0,-1-6-1 16,2 4-1-16,3 2-2 0,-9-1-3 0,7-1-1 0,1 5 0 0,-1 1 1 0,-7 1-1 15,9-7 1-15,-2 7 2 0,1 4 1 0,6-7 0 0,-6 2 2 0,-1 6 1 16,-1-7 2-16,8 6 3 0,-5-6-1 0,5 6 4 0,-6-5 3 0,6 5-1 16,0-6 3-16,0 6 0 0,-8-6 1 0,8 7 1 0,0-7-1 0,0 0 0 0,0 1 1 15,0 1 1-15,8-1-1 0,-8-1 2 0,0 0-1 0,6-3 3 16,-6 3 0-16,5-4 2 0,-5 5-2 0,8-4 3 0,-1 3 3 16,-7-5 2-16,6 1 4 0,0-1 5 0,1-4 2 0,-2 6 3 0,3-6 5 0,-2 5 4 0,7-5 4 0,-6 0 6 15,7 0 0-15,-9-5 4 0,8 5 3 0,-8-6 1 0,9 2 4 0,1-1 2 16,-4 1 3-16,-3-1 1 0,4-5 2 0,2 0 1 0,-1 5 0 15,1-4-2-15,-9-6 2 0,8 6 1 0,0-1-2 0,-5-5 1 0,3 0-1 0,2 0-1 16,-6 0-3-16,-1 0 0 0,8 2-1 0,-7-2-1 0,-2 0-2 0,3-4-3 16,-3 4-2-16,-5 0-3 0,8 0-2 0,-8 2-1 0,6-2-1 0,-6 0-2 15,0 4 2-15,0 1-3 0,0-3-3 0,0 2-2 0,0 7-4 0,-6-7-2 0,6 2-4 16,-8 5-1-16,8-6-5 0,-5 5-2 0,5-1-3 0,-8 3-2 0,3-3-4 0,5 6-4 16,-7-6-4-16,0 2-1 0,7 4-6 15,-7 0 1-15,1 0-4 0,-1 0-3 0,2 0-4 0,5 0-3 16,-8 0-5-16,2 4 0 0,1 2-5 0,5 0 0 0,-8-3 0 0,8 3 0 15,-8-1 0-15,8-1 2 0,-5 2 0 0,5-2 3 0,0 5 1 0,0-4 2 0,0 1 3 16,-8 4 5-16,8-5 5 0,8-1 1 0,-8 5 6 0,0-3 0 0,0-2 5 16,0 7 0-16,5-7 2 0,-5 7 2 0,8-2 2 0,-8-3 2 0,8 2 3 0,-3 2 3 0,-5 0 1 0,6-4 3 15,2 3 1-15,-3 1 1 0,2-1 2 0,-1 0 1 0,1-3 1 0,7 3 0 0,-9 3 0 16,3-3 2-16,-3-5-1 0,3 5-2 0,-2 2 0 0,-1-7 0 0,2 7-2 0,2-7 0 16,-4 7-1-16,1-7 1 0,1 5-1 0,-2-3-2 0,-5-2 3 15,9 7 1-15,-9-8 2 0,0 4 0 0,7 2 5 0,-7-4 0 0,0-1 4 0,0 5 0 16,-7-3 3-16,7-1 0 0,0-1 2 0,0 2 1 0,-9 4 0 15,9-5-1-15,-5-1-2 0,-2 1-4 0,1-1-6 0,1 2-11 0,5-1-11 0,-9-1-13 0,-3 1-12 16,6 2-13-16,-2-4-11 0,3-3-13 0,-3 6-12 0,3-6-11 16,-2 5-15-16,0-5-6 0,-6 0-7 0,6 0-8 0,7 4-6 0,-5-4-6 0,-3 0-7 15,2-4-7-15,6 4-5 0,-5 0-12 0,5 0-6 0,-8-5-17 0,8-1-22 16,0 6-24-16,0-3-24 0,-8-4-39 0,8 7-47 0,0-9-14 0,0 4 3 0,0-5 13 16,8 5 23-16,-8-4 25 0,8-1 29 15,-8-5 29-15,5 6 30 0,1-6 35 0,2-1 38 0,-3-2 39 0,2 3 48 0</inkml:trace>
  <inkml:trace contextRef="#ctx0" brushRef="#br0" timeOffset="65925.39">15585 10465 3 0,'5'-6'104'15,"3"0"68"-15,-8 2 47 0,0-5 37 0,8 4 33 0,-8 1 33 0,0-8 32 0,-8 9 30 16,8-3 31-16,0 0 28 0,0 6 27 0,0-4-12 0,0-1-41 0,0 5-71 0,0 0-90 16,0 0-43-16,0 0-16 0,0-5-14 0,0 5-13 0,0 0-18 0,0 0-18 0,0 0-22 0,0 0-21 0,-8 0-16 0,8 0-10 15,0 5-12-15,0 0-9 0,0-1-10 0,-5 2-9 0,5 0-8 0,0-3-8 16,0 9-3-16,5-3-1 0,-5 0 0 0,0 1 6 0,0-1 4 0,0 6 3 0,0-5 3 15,0 4-2-15,0 2-5 0,8-1-2 0,-8 3-7 16,0-3-2-16,8 6-2 0,-8-8-1 0,5 8-3 0,-5-6-3 0,0 3-13 0,6-3-13 0,-6 4-14 16,5-4-9-16,-5 0-14 0,0 0-16 0,7-5-16 15,-7 3-22-15,0-2-21 0,9 4-18 0,-9-5-22 0,0-1-19 0,5-4-21 0,-5 5-24 0,0-7-28 16,7 8-31-16,-7-7-38 16,0 2-43-16,0-6-21 0,0 0-14 0,6 6 12 0,-6-6 22 0,0 0 29 0,0 0 32 0,0 0 30 0,0 0 33 0,0 0 35 0,0 0 39 0,0-6 44 31,-6-4 45-31</inkml:trace>
  <inkml:trace contextRef="#ctx0" brushRef="#br0" timeOffset="66131.6">15472 10674 0 0,'0'-5'1'15,"-5"-1"104"-15,-1 2 67 0,6-1 49 0,0 1 41 0,0-1 37 0,0 1 35 16,0 4 31-16,0-6 30 0,0 6 24 0,0 0 24 0,0-6 22 0,0 6 21 16,0-3-77-16,0 3-130 0,0 0-66 0,0 0-34 0,0 0-22 0,0 0-17 15,0-6-16-15,0 6-16 0,0-6-15 0,0 6-12 0,6-4-9 0,-6 4-6 0,5-5-8 16,3 0-5-16,-8 1-10 0,8 0-8 0,-3-2-8 0,9 0-10 0,-9 3-14 15,10 3-14-15,-10-6-19 0,9 1-20 0,-9 1-23 0,10-2-29 0,-9 6-24 16,7-5-28-16,-8 5-33 0,11-4-37 0,-11 4-68 0,6 0-80 0,-4 0-60 0,2-6-43 16,-4 6-6-16,8 0 9 0,-7 0 25 0,2 0 30 0,-1-3 37 0,-7 3 39 15,5-6 40-15,1 2 41 0,2 4 47 0,-8-5 48 0,5-1 65 0,-5 2 81 0</inkml:trace>
  <inkml:trace contextRef="#ctx0" brushRef="#br0" timeOffset="66368.14">15838 10523 61 0,'8'-6'130'0,"-2"6"40"0,-6-4 34 0,0-2 33 16,7 6 34-16,-2-5 34 0,-5 1 35 0,0-1 33 0,0 5 33 0,8-4 31 0,-8 4 30 0,0-6-47 16,0 6-89-16,0 0-42 0,0 0-19 0,0-4-10 0,0 4-7 0,0-5-13 15,0 5-14-15,0 0-17 0,0 0-19 0,0 0-16 0,0 0-19 0,0 0-15 16,0 0-17-16,0 0-19 0,0 0-17 0,0 0-19 0,0 0-16 0,0 0-15 16,0 0-13-16,0 0-11 0,0 0-8 0,0 0-8 0,0 0-7 0,0 0-9 15,0 0-9-15,0 0-16 0,0 0-17 0,0 0-18 0,0 0-16 0,0 0-18 0,0 5-16 16,0-5-22-16,0 0-21 0,0 4-22 0,0 2-19 0,0-2-22 0,0 1-19 15,0 4-30-15,0-3-34 0,0 4-38 0,0-5-36 0,0 5-30 0,0-1-22 0,0 0 5 16,0 1 20-16,0 1 31 0,0-2 33 0,-8 1 33 0,8-1 34 0,0 6 37 16,0-6 36-16,0 3 44 0,0-3 46 0,0 0 51 0,-5 1 66 0</inkml:trace>
  <inkml:trace contextRef="#ctx0" brushRef="#br0" timeOffset="66538.3">15859 10699 33 0,'0'4'114'0,"0"1"48"0,0-5 38 16,0 4 37-16,0-4 32 0,0 5 38 0,0 1 40 0,0-6 36 0,0 0 39 0,0 0 38 16,0 0 36-16,0 0-23 0,0 0-61 0,0 0-46 0,0 0-36 0,0 0-17 15,0 0-9-15,0 0-9 0,0 0-14 0,0 0-21 0,0-6-22 0,0 6-25 16,0 0-25-16,0 0-24 0,5-5-26 0,-5 5-24 0,0 0-23 0,0-4-24 15,0 4-21-15,0 0-18 0,0-5-15 0,0 5-13 0,0 0-9 0,0 0-10 0,0-4-12 16,0 4-15-16,0 0-20 0,0 0-24 0,0 0-30 0,0 0-38 16,0 0-42-16,0 0-55 0,0 0-59 0,0 0-109 0,0 0-129 0,0 0-54 0,0 0-12 15,0 0 10-15,0 0 21 0,0 0 33 0,0 4 38 16,0-4 49-16,0 0 49 0,0 0 58 0,-5 5 60 0,-2-10 67 0,7 5 72 0</inkml:trace>
  <inkml:trace contextRef="#ctx0" brushRef="#br1" timeOffset="73612.11">14790 9804 41 0,'0'0'75'16,"5"-5"26"-16,-5 1 29 0,0-1 28 0,0 5 33 0,0-4 27 0,0-2 26 0,0 0 23 0,0 3 20 16,0-3-2-16,8 0-15 0,-8 2-17 0,0 4-20 0,0-5-15 0,0 1-13 15,0-1-15-15,0 1-15 0,8-2-16 0,-8 6-19 0,0-5-12 0,0 1-10 16,0-2-7-16,0 1-4 0,0 5-1 0,0 0 0 0,0-10-2 0,0 6-2 0,0 4-2 16,0-5-1-16,0 5-2 0,0 0-5 0,0-6-6 0,0 3-5 0,0-3-7 15,0 2-4-15,0 4-6 0,-8-5-3 0,8-1-7 0,0 6-5 0,0-4-6 16,-8-2-6-16,8 2-7 0,0-1-6 0,-5 5-5 0,5-5-6 0,-6 1-2 15,6-2-3-15,-7 2-1 0,7 4-2 0,-5-5 0 16,-4-1-1-16,9 3-1 0,-7-3 2 0,2 6 0 0,-1-4 1 0,6 4-1 16,-7-6 0-16,1 6-1 0,6 0-1 0,-8-5-1 0,3 5-3 0,5 0-3 15,-7 0 0-15,7 5-7 0,-7-5-3 0,2 0 0 0,5 6-5 0,-8-2 1 0,8 2-4 16,-7-3 2-16,2 3-3 0,-4 3 3 0,9-3-1 0,-5 3 2 0,0-4 3 0,-3 5 2 0,3 0 2 16,5-1 2-16,-8-3 3 0,2 3-1 15,-1-4 1-15,7 5 0 0,-6-1 1 0,-1-3-1 0,7 3-1 0,-6 1-3 0,6-5-2 0,-7 4-1 0,7-5-4 0,0 8-1 0,0-9-4 16,-6 9 1-16,6-8-2 0,0 1-1 0,0 4 1 0,0-5-1 0,0 2 1 15,6 3 2-15,-6-3 2 0,0 3 2 0,7-3 3 0,-7-2 7 0,6 5 4 0,-6-4 7 16,7 1 5-16,-1 3 6 0,1-3 6 0,-1-2 2 0,2 2 6 0,-3-1 4 16,3-1 4-16,-3 1 4 0,0-1 4 0,4 2 2 0,-4-2 3 0,2-4 1 15,1 5-1-15,4 1-3 0,-5-3 0 0,-2-3-4 16,3 7-3-16,-2-2-3 0,1-5-3 0,-1 4-4 0,-1 1-1 0,-5-5-5 0,7 4-2 0,-7-4-7 0,9 6 0 16,-9-3-5-16,5-3-3 0,-5 6 0 0,0-6-2 0,0 5 1 0,0-5-1 15,7 4 0-15,-7 2 3 0,0-6-3 0,0 6 5 0,0-2 2 0,-7 1 2 0,7-1 1 16,0 1 4-16,0-1-1 0,-5 2 4 0,5 3-2 0,-9-4 2 15,9 2 0-15,-7-4 0 0,2 3-2 0,-1 3 1 16,6-5-3-16,-7 2-1 0,1-1-4 0,-2-1-1 0,8 1-2 16,-5 1-3-16,5-2 0 0,-7-4-2 0,7 6 3 0,-7-6 2 0,7 5 2 0,-5-5-1 0,5 0 3 0,0 0 3 0,0 4-1 15,0-4 2-15,-8 0-2 0,8 0 2 0,0 0-1 0,0 0-1 0,-7 0-1 16,2 0-6-16,5 0-10 0,-9 0-14 0,9-4-11 16,-5 4-14-16,0 0-11 0,5-5-9 0,-8 5-10 0,8 0-8 0,-5-6-8 0,-3 6-8 15,8 0-12-15,-6-4-10 0,6 4-11 0,0-6-12 0,0 6-8 0,0 0-9 0,-7-5-5 0,7 5-7 0,0-4-17 16,0 4-25-16,0-5-49 0,0-1-54 0,7 2-48 0,-7 0-46 0,6 4-7 15,-6-5 9-15,8-1 20 16,-3 3 25-16,3-4 28 0,-3 2 31 0,0 1 31 0,4-1 31 0,-4-1 41 0,2 2 42 0,1-5 56 0,-3 4 71 0</inkml:trace>
  <inkml:trace contextRef="#ctx0" brushRef="#br1" timeOffset="74165.92">15025 9808 0 0,'0'-4'28'0,"0"-1"45"0,0 1 23 0,0-1 29 0,-8 1 29 15,8-2 32-15,-6 0 32 0,6 3 27 0,-6-3 25 0,-1 6 22 0,7-6 18 16,-5 6-16-16,-3-4-35 0,8 4-23 0,-6-5-17 0,-1 5-9 0,1-4-6 0,1 4-16 16,-2 0-21-16,-2-5-20 0,4 5-22 0,5-4-13 0,-7 4-11 0,1 0-10 15,1-6-3-15,-4 6-6 0,9 0-5 0,-7-5-4 0,7 5-5 0,-5 0-6 16,5 0-3-16,0 0-6 0,0 0-1 0,-6-4-3 0,6 4 1 0,0 0-1 15,0 0 0-15,0 0 2 0,0 0 0 0,0 0 0 0,0 0-1 0,0 0-5 16,0 0-4-16,0 0-5 0,0 0-4 0,0 0-4 0,6-6-2 0,-6 6 1 0,0 0 0 16,5 0 0-16,-5 0 0 0,7 0 1 0,-7 0 3 0,9 6 1 0,-4-6 2 0,1 4 1 15,1 1 3-15,7 1 1 0,-7-2 5 0,-2 1-3 0,8-1 0 0,-7 5-2 16,2 3-5-16,-3-3-3 0,2 1-5 0,5-1-4 0,-4 6-5 0,-8-6-4 16,7 6-4-16,-2 0 0 0,3-6-1 0,-8 6-1 0,6-5-2 0,-6 5-1 15,5-6-2-15,-5 6 1 0,0-6-1 0,0 3 0 0,8-3 0 0,-8 4-1 0,0-2-1 16,0-7 0-16,-8 8-1 0,8-3 0 0,0-5-2 0,0 1 0 15,0-1 0-15,0 7 0 0,0-7 1 0,0-4 1 0,-5 5 0 0,5-5 3 0,0 7 3 16,0-7 5-16,0 3 2 0,0-3 2 0,0 0 3 0,-6 0 2 0,6 6 1 0,-8-6 1 16,8 0 1-16,0 0-1 0,-5 0 1 0,-2 0-2 0,7 0-2 15,-8-6-4-15,2 6-3 0,0 0-4 0,-1-3-3 0,7 3-5 0,-5-7-2 0,-3 2-3 16,2 5-1-16,-1-4-3 0,7-1 0 0,-6-1-1 0,1 2-1 0,5-1 2 16,0 1-1-16,-7-5 1 0,7 3 0 0,0-4 3 0,0 5-1 0,0-4 3 0,0-1 4 15,0 1 5-15,7-6 3 0,-7 4 2 0,5-3 2 0,-5 0 2 0,6-2 1 16,1 7 1-16,-1-6 2 0,2 0-1 0,-3 0 2 0,8 6 1 0,-7-6 1 0,9 6-4 15,-10-1-3-15,9 1 0 0,-9-3-7 0,10 8 0 0,-9-5-4 16,7 4 1-16,-8 5-3 0,3-4-3 0,-2 4 0 0,7-6-3 0,-6 6-2 0,-1 6-4 16,2-6-3-16,-3 0-10 0,3 4-14 0,-3 1-18 0,0-5-21 0,-5 4-28 15,9 1-25-15,-4 5-30 0,2-4-28 0,-7-3-38 0,8 9-41 16,-8-8-61-16,6 5-64 0,-6 0-55 0,5-3-47 0,-5 3-4 0,8 3 16 0,-8-3 28 0,0-5 33 0,0 1 40 16,0-5 42-16,0 4 42 0,0-4 41 0,0 0 50 15,0 5 49-15,0-5 58 0,0 0 74 0</inkml:trace>
  <inkml:trace contextRef="#ctx0" brushRef="#br1" timeOffset="74577.35">15428 9823 89 0,'7'-4'157'0,"-2"-7"44"0,-5 7 36 0,9-5 35 0,-2 4 34 16,-7-5 34-16,0 4 33 0,5-3 29 0,-5 3 28 0,0 2 25 0,0-1 27 0,0 1-64 15,0-1-119-15,0-5-58 0,0 5-28 0,0 1-20 0,0-2-14 0,-5 1-15 16,5 1-19-16,0-2-18 0,-7 2-21 0,-2-1-15 0,9 5-13 0,-5-6-12 16,-2 3-13-16,1-3-10 0,6 6-12 0,-5 0-10 0,-4-4-10 0,2 4-7 15,2 0-8-15,-1 0-3 0,-2 0-4 0,3 0-1 0,-3 0 1 0,3 4-3 0,-2-4 0 16,0 6-2-16,0-6-2 0,1 3 0 0,-1 3-2 0,2-1 2 0,-9 5-3 0,9-6 2 16,-3 7-1-16,0-7 1 0,3 7-2 0,-3-2 2 0,3 0 0 0,0 1-3 15,-4-1 2-15,4 3-2 0,5-3 3 0,-7 0-3 0,1 1 3 0,6 5-2 16,-7-6 2-16,7 6-1 0,-7-6 1 15,7 1-2-15,-7 5 3 0,7-4-1 0,0 2 1 0,0-3 1 0,0 1 1 0,0-1 3 0,0 4 2 0,0-4 3 16,0-1 1-16,0 0 4 0,7-3 3 0,-7 4 5 0,7-1 3 0,0-4 4 0,-7 5 4 16,6-5 1-16,1-1 5 15,-2 8 1-15,4-9 4 0,1 3 1 0,-2-6 2 0,-3 5-1 0,11-1-3 0,-11-4 2 0,9 4-4 16,-9-4-3-16,8 0 0 0,-6 6-7 0,7-6-10 0,-9 0-12 0,8-6-18 0,-5 6-20 16,-2 0-24-16,6 0-27 0,-3-4-28 0,-4 4-38 0,-5-4-40 0,6 4-78 15,1-5-99-15,-7 5-57 0,5-6-41 0,-5 3-4 0,0-4 11 0,0 7 22 0,0-9 28 0,0 4 33 16,0-1 40-16,-5-3 39 0,5 5 43 0,0-5 49 0,-7 3 53 0,7 0 73 0,0 2 84 0</inkml:trace>
  <inkml:trace contextRef="#ctx0" brushRef="#br1" timeOffset="74822.82">15677 9980 0 0,'0'0'2'0,"5"0"107"0,-5-5 65 0,0-1 49 0,0 6 42 0,0 0 43 0,0-9 39 16,0 5 37-1,0-5 33-15,0 4 32 0,-5-5 28 0,5 4 28 0,0 1 28 0,0 1-74 0,0-2-133 16,0 2-62-16,-7-1-31 0,7 1-25 0,0-1-19 0,0-1-23 0,0 2-19 0,0-2-19 0,-8 1-15 0,8 5-12 0,0 0-14 16,0-4-10-16,0 4-12 0,0-6-14 0,0 6-13 0,0 0-12 0,0 0-16 0,0 0-14 15,0 0-13-15,0 0-23 0,0 0-27 0,0 0-28 0,-6 0-26 0,6 0-23 16,0 6-24-16,0-6-24 16,0 4-26-16,0 1-35 0,0 1-43 0,-6-2-58 0,6 7-68 0,0-7-45 15,0 5-35-15,0-3 7 0,6 3 22 0,-6 0 32 0,0 3 37 0,0-3 36 0,0-5 37 0,0 5 38 0,0 2 40 0,-6-1 49 16,6 0 52-16,0-1 61 0,-7 0 75 0</inkml:trace>
  <inkml:trace contextRef="#ctx0" brushRef="#br1" timeOffset="75004.02">15606 10215 0 0,'0'0'66'0,"0"0"86"0,0 0 56 0,0 6 52 0,0-6 47 0,0 0 48 15,0 0 44-15,0 0 40 0,0 0 39 0,0 0 33 0,0-6 33 16,0 1-4-16,0 5-25 0,0-4-71 0,0-2-102 0,0 0-57 0,0 2-41 0,0-1-33 16,0 5-35-16,0-6-32 0,0 3-27 0,0-3-27 0,0 6-20 0,0-4-17 0,0 4-14 31,0-5-17-31,0 5-17 0,0-4-24 0,0 4-24 0,0 0-34 0,0-5-31 15,0 5-40-15,0 0-43 0,0 0-57 0,0 0-67 0,0 0-83 0,0 5-92 16,-8-5-46-16,8 4-25 0,-8 1 4 0,8-5 18 0,-5 4 33 0,-2 5 35 0,1-3 44 16,6-1 49-16,-6-1 52 0,-9 2 56 0,10 0 64 0,-9 3 65 0</inkml:trace>
  <inkml:trace contextRef="#ctx0" brushRef="#br1" timeOffset="76635.34">14850 10903 5 0,'0'0'75'0,"0"0"39"0,0-3 32 0,0 3 28 0,5-7 29 0,-5 7 28 0,0 0 26 16,0 0 24-16,0-5 23 0,0 5 24 0,0-4 25 0,0 4-21 0,0-5-47 15,0-1-32-15,0 6-22 0,0-4-11 0,0 4-5 0,0-5-10 0,-5 1-11 16,5-1-9-16,0 5-8 0,0-4-9 0,-7 4-5 0,7-6-12 0,-8 6-12 0,8-6-14 16,-5 2-14-16,5 4-17 0,-8 0-15 0,2-5-15 0,1 5-14 0,5-6-11 15,-8 6-12-15,0 0-7 0,3 0-10 0,-1 0-5 0,-1 0-6 0,2 0-5 16,-4 0-1-16,2 6-3 0,-4-6-4 0,4 0-1 0,1 5-5 0,-2-5 1 15,3 4-4-15,-2 2 1 0,0 0-3 0,7-2 2 0,-5 1-1 0,-3-1 1 16,1 1 2-16,2 5 0 0,-4-5 0 0,9 4 2 0,-5-2 0 0,0 2 3 0,-3 0 1 16,8 1 1-16,-5-5 3 0,-3 4-1 0,8 1 0 0,-6-4 0 0,6 3-2 15,-7-4-4-15,7 5-1 0,0-6-4 0,0 7-3 0,-6-8-2 0,6 4-3 0,0-2-2 16,0-1-1-16,6 5-1 0,-6-3 2 0,0-3 1 0,0-3 0 0,7 6 3 16,-7-1 2-16,6-1 5 0,-6-4 4 0,8 6 5 0,-3-6 6 0,-5 0 5 15,8 0 5-15,-3 0 7 0,0 0 10 0,9 0 6 0,-7-6 12 0,1 2 9 0,4-1 8 16,-5-1 6-16,-2 3 7 0,9-7 4 0,-7 5 5 0,4-4 4 0,-4-1 5 15,7-1 4-15,-7-3 3 0,4 5 1 0,-3-2-3 0,5-4-2 0,-7 6-7 16,2-5-3-16,-3 3-6 0,10-4-4 0,-15 0-5 0,5 2-4 0,2-2-6 16,-2 0-5-16,2-4-6 0,1 5-7 0,-8-7-6 0,5 6-5 15,-5-4-5-15,8 0-5 0,-8-1-3 0,0 1-4 0,6-6-4 0,-6 11-1 0,0-5-3 16,0-2-2-16,0 8 0 0,0-2-1 0,0 0 1 0,5 0-1 0,-5 6 0 0,0-1-1 16,0-1 0-16,0 7 0 0,0-7 2 0,0 7-1 0,0-1 1 0,0 1 1 0,0 4-1 15,0-6 1-15,0 6 2 0,0 0-1 0,0-4 0 0,0 4-1 0,0 0-3 16,0 0-1-16,0 0-2 0,0 0-2 0,0 0-5 0,0 0-3 0,0 0-2 15,-5 0-5-15,5 0-3 0,0 0-3 0,0 0-3 0,0 0-2 0,-6 4 0 0,6-4 1 16,0 6 1-16,0-2 4 0,0-4 2 0,0 5 1 0,-8-1 2 0,8 1 5 16,0 1 0-16,0 4 4 0,0-5 3 0,0 5 4 0,0-7 1 0,-5 7 3 15,5 1 0-15,0-7 1 0,0 7 1 0,-8-2 0 0,8 1-1 0,0 4 2 16,0-4 1-16,-7 5-1 0,7-5 1 0,0 4-2 0,-5 1 2 0,5 1-2 0,0-7-2 16,-7 4-1-16,7 2 0 0,0 0-1 0,0 0 1 0,0 0-2 0,-5-6-2 15,5 7 0-15,0-2-1 0,0-4 1 16,0 4-2-16,5-4-1 0,-5 0-1 0,0 4-1 0,0-4 1 0,7-1 2 0,-7 3-1 0,5-3-1 0,2-4 2 0,-7 3 2 15,8 3-1-15,-3-7 1 0,3 1 2 0,-2 5 0 0,-1-4 1 0,2-1 2 16,-7-1 3-16,14 1 2 0,-8-1 0 0,1-4 3 0,-2 6 1 16,4-6 1-16,3 4-1 0,-6-4 1 0,1 0 1 0,7 0 2 15,-9 0-1-15,2 0 2 0,5 0 0 0,-4-4 1 0,4 4 0 0,-4-6 2 0,-2 2 1 0,7-1-1 0,-6 5 0 16,5-9 2-16,-5 3 0 0,6 2 2 0,-7-7-2 0,7 7 2 0,-6-1 0 0,-1-5 0 16,7 1 2-16,-5 3-2 0,-3-4 1 0,0 1-1 15,4-2 2-15,-4 7-1 0,2-5 2 0,1 0 0 0,-2 3 1 0,-1-4 0 0,-5-1 1 0,8 8 0 16,-8-7 2-16,5 5 2 0,-5-4-1 0,0 2 0 0,0-2-1 0,0 4-1 0,0 1 0 15,0-2 0-15,0-3-3 0,0 5 0 0,0-1-4 0,-5-1-2 0,5 2-2 16,0 4-3-16,-8-6-4 0,8 1-5 0,-5 5-2 0,5-4-7 0,-6 4-4 16,6 0-2-16,-8 0-2 0,1-6-3 0,2 6-3 0,5 0-1 0,-9 6-5 15,4-6 0-15,0 0-2 0,5 4-1 0,-8-4-1 0,3 5-2 0,5 1 0 16,-8-6 1-16,8 4 2 16,-6 2 1-16,-1-1 0 0,7-1 3 0,-6 5-2 0,6-3 5 0,0-2-1 0,-7 7 1 0,7-1 2 0,-6-5 2 0,6 4-1 0,0 1 3 15,0-1 1-15,0-4 2 0,-8 5-1 0,8 0 1 0,0-1 1 0,0 0 1 16,8-3-1-16,-8 3 0 0,0 3 1 0,0-3 2 0,6-4 0 0,-6 3-1 15,7 3 4-15,-7-7 0 0,6 1 2 0,1 5 3 0,-7-4 2 0,6-1 1 16,2-1 3-16,-3 1 2 0,3-1 4 0,-3 2 3 0,0-2 5 0,4-4 3 0,3 5 4 16,-4-5 5-16,-2 0 4 0,7-5 2 15,-8 5 5-15,9 0 4 0,-7-4 2 0,6-2 4 0,1 2 1 0,-9-1 6 0,8 1 2 0,-8-1-1 0,11-5-1 0,-5-1 0 16,-3 7-1-16,4-7-2 0,-6 3 0 0,1-3-2 16,7-4-3-16,-9 6-3 0,3-6-3 0,-3 6-3 0,3-7-4 0,-2 1-6 15,-1 2-2-15,-5-1-6 0,7-7-2 0,2 6-2 0,-9-4-2 0,0 4-2 0,5-4-6 0,-5 1 1 16,0 2-2-16,0-4-1 0,0 7 0 0,0-2 0 15,0-1 0-15,0 6 0 0,0 2-1 0,-5-4-1 0,5 3-3 0,-9 4-4 0,9 1 0 16,-7-2-5-16,7 1-3 0,-5 5-6 0,5-4-4 0,-6 4-7 0,-2 0-10 0,3 4-10 0,-3-4-10 0,3 11-9 16,-2-7-4-16,0 1-5 0,0 4-4 0,1 3-1 0,-1 1-1 0,2-4 1 15,5 3-1-15,-8 3 4 0,2-6 5 0,6 4 5 0,-5-2 5 0,5-1 9 16,0-1 7-16,-8 1 6 0,8-1 7 0,0 2 6 0,8-2 6 0,-8-3 4 0,0 4 5 31,0-1 4-31,5 0 0 0,1-3 3 0,-6 3 1 0,8-3 4 0,-3-3 2 16,2 9 2-16,-1-8 4 0,1 1 4 0,0 5 3 0,0-7 3 0,-2 3 2 15,3-1 1-15,-3 5 3 0,3-4 0 0,3-2 1 0,-4 1 2 0,2-1-2 0,-9 1-1 16,5-1 0-16,1 2-3 0,1-1-1 0,-7-1-2 0,5 1-4 0,-5 2 0 16,0-4-1-16,0 3-1 0,0-1 1 0,9-5 1 0,-9 0-2 0,0 4 1 15,-9 0 0-15,9 2 0 0,0-1-1 0,0-1 1 0,0-4-3 0,0 5-5 0,-5-5-9 16,5 6-9-16,0-6-9 0,-7 4-9 0,1-4-9 0,6 0-9 0,-5 0-5 16,5 0-9-16,-9 0-8 0,2 0-5 0,7 0-10 0,-5 0-7 0,5 0-5 0,-6 0-2 15,6 0 0-15,-8-4 1 0,8 4 2 0,0 0 4 0,-5-6 1 16,5 6 1-16,-8-5 3 0,8 1 2 0,0 4 3 0,0-5 6 0,0-1 5 0,0 2 5 15,0 0 3-15,0-1 4 0,0-1 4 0,0 3 4 0,0-9 3 0,8 8 5 16,-3-7-1-16,-5 7 4 0,8-10 5 0,-2 4 3 0,6 0 4 0,-3-4 4 16,2 4 3-16,-4-4 1 0,7-2 7 0,-2 1 3 0,-1-3 5 0,5 2 8 0,-4-4 9 15,0 1 10-15,3 4 11 0,4-4 11 0,-6 1 12 0,0 3 14 0,0-6 13 16,0 8 14-16,0-2 13 0,-7 0 12 0,6 4 13 0,-3-2 10 0,-4 3 10 0,2-1 8 16,-1-4 1-16,0 6 5 0,-6 5 2 0,8-6-2 0,-8-1-3 0,0 8-6 15,0-3-5-15,0-4-10 0,0 5-5 0,0 1-10 0,0 4-7 0,0 0-10 16,0-5-9-16,0 1-14 0,0 4-8 0,-8 0-12 0,8 0-15 0,0 0-11 15,-6 0-12-15,6 0-12 0,-6 4-8 0,-1 1-6 0,7-1-10 0,-5 1-5 0,-4-1-5 16,2 8-5-16,2-9-1 0,-1 8-1 0,6 3 0 0,-5-5 3 0,-3 2 1 0,0 4 3 16,8-5 2-16,-5 3 2 0,5 2 1 0,-7-1 0 0,1-2 1 15,6 6-1-15,0-2 2 0,0-1-1 0,0-2 0 0,0 2 1 0,0 0-1 16,0 0-1-16,0-2 2 0,6 2 0 0,-6 0 2 0,7 0 0 0,-7 0 1 0,5 0 2 16,3 0-2-16,-8-6 1 0,8 4 1 0,-3-2-1 0,1-1-4 0,-6 0-6 15,5 4-12-15,2-10-9 0,-7 7-13 0,9-2-13 0,-9-2-11 0,5 2-11 16,-5-4-12-16,0-1-15 0,7 0-18 0,-7 7-20 0,0-7-23 0,6-4-17 0,-6 5-17 15,0 1-11-15,0-6-11 0,0 4-9 0,0-4-13 0,0 0-26 0,0 0-30 16,0 0-48-16,0 0-51 0,0 0-8 0,0 0 14 0,0 0 24 0,0-10 29 0,0 5 32 16,-6 1 31-16,6-1 31 0,-7-5 30 0,2 6 34 0,5-1 36 0,-9-4 44 15,2 2 60-15</inkml:trace>
  <inkml:trace contextRef="#ctx0" brushRef="#br1" timeOffset="76793.34">15527 10802 0 0,'0'0'1'0,"-8"0"103"0,1 0 63 0,7-5 43 0,-5 5 34 15,5 0 31-15,0 0 30 0,0 0 31 0,0 0 27 0,0-7 25 0,0 4 23 16,0 3 21-16,0-6 19 0,0 1-74 15,0 5-128-15,5 0-62 0,-5-4-29 0,0 4-14 0,0-6-11 0,7 6-12 0,-7-5-16 0,8 1-15 0,-8 4-16 16,5-4-11-16,3-1-11 0,-2 5-10 0,-6-6-5 0,13 2-9 0,-6 4-11 0,-1-6-19 16,7 6-23-16,-8-5-29 0,3 5-27 0,5-4-31 0,-7 4-29 0,6 0-48 15,-3 0-57-15,-4 0-78 0,8 0-88 0,-7-6-36 0,2 6-9 0,-1 0 6 16,-2 0 14-16,1-5 25 0,2 5 33 0,-3-4 35 0,-5-1 43 0,8 1 39 0,-8-2 45 16,5 3 57-16,-5-9 61 0</inkml:trace>
  <inkml:trace contextRef="#ctx0" brushRef="#br1" timeOffset="76999.5">15788 10650 79 0,'5'0'148'0,"-5"-5"45"0,0 1 41 0,8-2 40 0,-8 0 40 15,5 3 39-15,-5-3 41 0,0 6 34 0,0-6 36 0,5 2 31 0,-5-6 30 0,0 6-56 16,9 0-110-16,-9-2-54 0,0 0-32 0,5 3-20 0,-5-3-20 0,0 1-25 16,7 5-26-16,-7-4-27 0,0 4-27 0,0 0-22 0,0 0-18 15,0-6-19-15,0 6-14 0,0 0-18 0,0 0-17 0,0 0-19 0,0 0-21 0,0 0-17 16,0 0-15-16,0 0-16 0,0 6-19 0,0-2-19 0,0 1-22 0,0 1-22 15,-7-3-24-15,7 3-26 0,0 4-23 0,0-1-37 0,0-4-44 0,0 11-60 16,-5-7-67-16,5 6-33 0,0-6-19 0,-9 6 8 0,9-5 21 0,0 5 30 0,-5-6 35 0,5 6 36 16,0-6 40-16,0 1 40 15,-5 1 39-15,5-3 51 0,0-3 53 0</inkml:trace>
  <inkml:trace contextRef="#ctx0" brushRef="#br1" timeOffset="77157.69">15832 10869 20 0,'0'4'120'0,"0"2"64"0,0-6 49 0,0 5 43 0,0-5 39 0,0 0 41 15,0 0 43-15,0 0 45 0,0 0 45 0,0 0 40 0,0 0 40 0,0 0-23 16,6-5-58-16,-6 5-74 0,0 0-80 0,8 0-46 0,-8 0-27 0,0-6-25 15,0 2-18-15,0 4-27 0,0 0-30 0,6-5-30 0,-6 1-29 0,0 4-28 16,0 0-23-16,0 0-17 0,0 0-16 0,0-5-22 0,0 5-21 0,0 0-39 0,0 0-41 16,0 0-61-1,0 0-70-15,0 0-133 0,0 0-160 0,0 0-71 0,0 0-23 0,-6-4 0 0,6 4 12 0,-8-6 22 0,2 6 28 0,-1 0 37 0,2-6 45 0,-4 2 54 16,4-1 62-16,-8-4 75 0,0-1 81 0</inkml:trace>
  <inkml:trace contextRef="#ctx0" brushRef="#br1" timeOffset="129262.51">15219 6688 1 0,'0'0'24'0,"0"0"13"0,0 0 12 0,0 0 12 0,0 0 16 0,0 0 15 16,0 0 16-16,0 0 12 0,0 0 7 15,0 0 10-15,0 0 12 0,0 0 13 0,0 0 15 0,-5-5 11 0,5 5 9 0,0 0 9 0,0-4 4 16,0 4 2-16,0-6 0 0,0 6 2 0,0-3 0 0,-8-3 3 0,8 6 0 0,0-6-4 15,-5 2-6-15,5-1-9 0,0-1-7 0,-6 2-4 0,6-5-4 0,0 4 1 16,-8 1 0-16,8-2 1 0,0 0 0 0,0 3-5 0,-7-3-8 0,7 0-6 0,0 2-12 16,0 4-10-16,0-5-12 0,0 5-13 0,0-5-13 0,0 5-15 0,0 0-15 0,0 0-18 15,0 0-13-15,0 0-13 0,0 0-13 0,0 0-7 16,0 5-4-16,0 0-2 0,7 5-2 0,-7-4-1 0,0 3 1 0,8 1 0 0,-8 4 1 0,6 1 2 16,-6-5 2-1,0 9 2-15,5-5 2 0,-5 1 1 0,0 6-1 0,8-2 0 16,-8-1-3-16,0 3-3 0,0-2-2 0,0 6-1 0,0-7-1 0,0 9-2 0,0-9 0 15,0 1 0-15,0 7 1 0,0-7-1 0,5-1 0 0,-5 3-2 0,0-2 0 16,0-4-1-16,0 0-1 0,0 4-1 0,7-5 0 0,-7 2 0 0,0-7 2 16,0 6 1-16,7-6 1 0,-7 1 0 0,0-4 0 0,0 3 0 0,7 0 0 0,-7-3-3 15,0-2-1-15,0 1-9 0,0-5-10 0,0 6-7 0,0-6-4 0,0 0-8 16,0 0-7-16,0 3-13 0,0-3-13 0,0 0-12 0,0 0-9 0,0 0-14 16,0 0-16-16,0 0-17 0,0 0-20 0,0 0-13 0,0-3-14 0,0-8-11 15,0 7-14-15,0-5-7 0,-7 3-10 0,7-3-2 0,0-7-3 0,0 7-6 0,0-6-7 16,0 6-5-16,0-7-2 0,0 2 4 0,0 4 5 0,0-4 16 0,-7-2 16 15,7 1 19-15,0 2 17 0,0-1 20 0,0-2 17 0,0 7 21 0,0-6 21 0,0 0 26 16,0 0 28-16,-7 5 33 0,7 1 39 0,0-6 37 0,0 5 34 0,0 1 30 16,0-2 24-16,0 2 21 0,0 0 17 0,-5-1 15 0,5 4 14 0,0-3 12 0,0 0 14 15,0 3 8-15,-8-3 0 0,8-1-7 0,0 4-12 0,0-3-17 0,0 0-16 16,0 3-10-16,-5-3-13 0,5 5-7 0,0-7-7 0,0 7-9 16,0-7-7-16,0 7-11 0,0-2-10 0,0-3-9 0,0 4-8 0,0-5-6 0,0 7-5 15,0-3-3-15,0-4-5 0,0 5-2 0,0-5-3 0,0 1-2 0,5 4-3 0,-5-5-3 16,0 1 0-16,0 3-4 0,8-4-2 0,-8 0-6 0,5 2-1 0,2-3-7 15,-7 1-3-15,7 1-6 0,0-2-3 0,-1 1-5 0,1 1-2 0,7 0-4 16,-9-1-5-16,8-5-4 0,-8 6-4 0,11-1-2 0,-5-1-3 0,2 8-2 16,-6-9-5-16,6 3 0 0,1 3-2 0,-1 2-1 0,0 1-2 0,-2-3-3 0,5 6-3 15,-5 0 1-15,1 0-2 0,4 0-1 0,-11 6 0 0,6-3 0 0,-3 1 2 16,0 2 0-16,-3 3 1 0,2 3 4 0,0-3 1 0,-2 6 2 0,-5-2 3 0,0 2 2 16,0 6 2-16,0-8 0 0,0 7 4 0,-5 1 0 0,-2 1-2 0,0-1 0 15,2-2-1-15,-3 1-3 0,0-4-5 0,3 2-6 0,-6-3-8 0,4 4-6 16,-7-4-8-16,7 0-5 0,1 0-7 0,-8-6-3 0,7 6-5 0,2-5-1 15,-1-1 0-15,-7 0-2 0,5 3 2 0,3-3 3 0,-2-5 2 0,0 5 4 16,0-3 5-16,7-1 5 0,-6-1 5 0,-1 1 5 0,7 2 5 0,-5-4 2 0,-3-3 5 16,8 6 1-16,0-6 5 0,-6 5 3 0,6-5 3 0,0 0 3 0,0 0 1 0,0 0 3 15,0 0-1-15,0 0 1 0,-5 0 1 0,5 0-4 0,0-5 1 16,0 5 1-16,0 0 0 0,0 0 2 0,0-6-4 0,0 3 1 16,0-4-1-16,0 2-4 0,5 1-1 0,-5-1 1 0,6-1 0 0,-6 2 0 15,8-1 0-15,-3 1 2 0,2-1 0 0,-1 5 0 0,1-4 1 0,0-2-2 0,0 6-1 16,6-6-1-16,-8 6-3 0,9 0 1 0,-9 0-1 0,11 0-1 0,-11 0 0 0,8 6-2 15,1 0 1-15,-7-6-2 0,4 4 2 0,-6 1-2 0,3 4-1 0,0-5 1 16,-3 7 3-16,2-2 1 0,-7 1 5 0,7 1 3 0,-7 2-1 0,0-3 5 0,0 5 1 16,0-4-1-16,0 2 2 0,-7 2 2 0,7 1 1 0,-7-2 1 15,2-1 0-15,-3-2 0 0,0 5-2 0,3-3-2 0,-6-4-3 0,4 6 2 0,-7-3-1 0,7 2-3 16,-4-6 1-16,-5 3 0 0,11-2 3 0,-9-3-1 0,1 4-3 0,8-5 0 0,-9 5-1 16,1-7 1-16,1 3 1 0,-2-2 0 0,9-4-1 0,-11 5 1 0,3 1-2 15,3-6 0-15,1 0-2 0,-3 3 1 0,6-3 2 0,-8 0 3 0,7 0 1 16,2 0 0-16,-3 0-5 0,3 0-11 0,-1 0-13 0,-2-3-18 0,8 3-12 15,-7-6-15-15,2 6-21 0,5 0-23 0,0-5-24 0,-9 5-33 0,9-4-35 0,0-2-45 16,0 6-50-16,-5-3-56 0,5 3-57 0,5 0-78 0,-5-6-83 0,9 2-27 16,-9-1 4-16,12 5 23 0,-4-6 31 0,-2 6 38 0,-1 0 42 0,3-4 47 15,4 4 49-15,-5 0 56 0,0-6 57 0,-1 6 63 0,6 0 64 0</inkml:trace>
  <inkml:trace contextRef="#ctx0" brushRef="#br1" timeOffset="130744.6">22618 6658 1 0,'0'0'11'16,"0"-4"11"-16,0-1 16 0,0-1 16 0,0 6 16 0,0 0 10 15,-6-4 6-15,6-1 8 0,0 1 9 0,0 4 18 0,0-5 24 0,-7 1 27 0,7 4 29 0,0-6 17 16,0 0 12-16,-5 6-4 0,5-3-10 0,0-3-7 0,0 6-8 0,-8-6-6 16,8 2-3-16,0 4-3 0,-6-5-1 0,6 0-5 0,-7 5-8 0,7-4-12 15,0 0-11-15,0 4-4 0,-6-6-4 0,6 1 0 0,0 5 0 0,0-4 4 0,0 4 2 16,-5 0 1-16,5 0 2 0,0 0-7 0,0-6-5 0,0 6-9 0,0 0-10 15,0 0-8-15,0 0-11 0,0 0-10 0,0 0-11 0,0 0-10 0,0-6-12 0,0 6-12 16,0 0-10-16,0 0-7 0,0 0-13 0,0 0-7 0,0 0-6 0,0 0-5 16,0 0-5-16,0 0-5 0,0 0-4 0,0 0 0 0,0 0 3 0,0 0 3 15,5 6 2-15,-5 0 3 0,0-2 2 0,0 1 2 0,0 1 0 0,0 2 1 16,0 2 4-16,0 0 1 16,6 5 5-16,-6-5 2 0,0 4 3 0,0 1 0 0,0 1-4 0,0 2 1 0,0-3-3 0,0 0-4 0,0 4 2 0,-6-4-2 0,6 0-1 15,0 4 1-15,0-4-3 0,0-1-1 0,6 2-2 0,-6-3-1 0,0 2-1 0,0-6 0 16,0 6-1-16,0 0 0 0,7-6 0 0,-7 1-1 0,6 1-1 0,-6-1 2 15,8-1-2-15,-8 0 2 0,0 1-2 0,5-5 2 0,-5 4-1 16,7 3 2-16,-7-8-1 0,6 1 2 0,0-1 0 0,-6 5 2 0,7-3 3 0,-7-1 2 16,8-1 4-16,-3 2-1 0,-5-6 2 0,8 6 4 15,-2-2 2-15,-1 1 4 0,-5-1 2 0,8 1 1 0,-1-5 4 0,-1 4-2 0,0-4 4 0,1 6 2 0,-2-6 3 16,3 0 3-16,5 0-1 0,-7 0 2 0,6-6 0 0,-3 6-4 0,-4 0-2 16,8-4-3-16,-8-1-2 0,11 1 0 0,-4-1 0 0,-5 1-2 0,6-2-3 15,-6-4-3-15,5 5-5 0,-5-1-8 0,-2 3-6 0,3-3-15 0,-3 2-13 0,3-1-20 16,-2 1-18-16,-6-1-24 0,5-2-26 0,-5 4-35 0,0-3-40 0,8 1-51 15,-8 5-52-15,0 0-98 0,-8-4-110 0,8-2-51 0,0 2-16 0,-5-1 9 16,5 5 22-16,-6-4 34 0,-2-1 37 0,3 5 40 0,-3-6 43 0,3 6 51 0,-2-4 55 16,-5 4 59-1,5-6 64-15</inkml:trace>
  <inkml:trace contextRef="#ctx0" brushRef="#br1" timeOffset="130973.76">22618 6902 87 0,'0'0'162'16,"0"0"48"-16,-6 0 41 0,6 0 37 0,-7-4 37 0,2 4 35 0,5 0 32 0,0 0 30 16,0-4 27-16,0 4 28 0,0 0 23 0,0 0-64 0,0 0-116 0,0 0-65 15,0 0-39-15,0 0-24 0,0 0-16 0,0 0-19 0,0 0-18 0,0-5-13 16,0-1-13-16,0 6-12 0,0-3-9 0,5 3-6 0,2-7-8 0,-7 2-8 0,6 5-7 16,0-4-6-16,1-1-11 0,6-1-5 0,-5 2-6 0,3-5-7 0,4 4-2 15,-3 1-3-15,0-8-8 0,4 8-4 0,-5-1-5 0,1-1-22 0,9-3-28 16,-10 5-31-16,5-1-34 0,-4 1-42 0,0-2-41 0,-4 0-65 0,4 6-72 0,-5-3-91 15,5 3-92-15,-4-6-37 0,-3 1-7 0,3 5 9 0,-2-4 18 0,-6 4 35 16,0 0 42-16,0-11 48 0,0 7 51 0,-6 0 52 0,-2-1 57 0,3-1 67 16,-3-4 71-16</inkml:trace>
  <inkml:trace contextRef="#ctx0" brushRef="#br1" timeOffset="131306.34">22502 6590 0 0,'-8'0'17'0,"-5"0"132"0,8-5 73 0,5 5 52 0,-7-5 42 0,0 5 36 16,7-4 33-16,0 0 31 0,0-7 29 0,0 7 30 0,0-2 30 0,0 0 32 15,7 3 27-15,-7-3-90 0,0 6-162 0,7-5-78 0,-7 1-32 0,5-2-17 16,-5 6-5-16,8-3-5 0,-3-3-1 0,-5 2-3 0,8-1 0 0,-2-1-4 16,-1 2-8-16,2 4-10 0,2-6-8 0,-4 1-9 0,1 1-11 0,1 4-11 15,6-5-8-15,-5 1-12 0,3 4-10 0,-4-6-75 0,7 6-5 0,-2-4 0 0,0 4 0 16,3 0 0-16,-2-5 0 0,-2 5 0 0,10-6 0 0,-8 6 0 0,8-3 0 16,-10 3 0-16,10-6 0 0,-3 6 0 0,3-6 0 0,-2 6 0 0,1-4 0 15,-8-1 0-15,8 5 0 0,-1-6 0 0,-6 2 0 0,8 4 0 0,-11-3 0 16,4-3 0-16,-1 6 0 0,-6-5 0 0,7 5 0 0,-9-4 0 0,2 4 0 15,-1-6 0-15,-6 6 0 0,8 0 0 0,-8 0 0 0,0 0 0 0,0 0 0 16,0 0 0-16,0 0 0 0,0 0 0 0,0 0 0 0,0 0 0 0,-8 6 0 0,8-6 0 16,-6 0 0-16,6 4 0 0,-7-4 0 0,2 5 0 0,-2-5-36 0,0 6-69 15,0-6-6-15,1 3-8 0,-1 1 0 0,-7 2-13 0,9-1-12 0,0-1-14 16,-3 2-14-16,3 3-14 0,-3-3-16 0,0-1-17 0,3 5-18 0,-1-1-18 0,-2-5-21 16,3 7-43-16,5-1-56 0,-8-1-64 0,8 0-65 0,-5-3-15 0,5 3 13 15,-7 0 23-15,7 3 33 0,0-8 34 0,0 1 39 0,-7 1 39 0,7-6 43 0,0 4 41 16,0-4 46-16,0 0 59 0,-5 0 64 0</inkml:trace>
  <inkml:trace contextRef="#ctx0" brushRef="#br1" timeOffset="141607.2">16073 9677 17 0,'-6'-4'62'0,"6"4"22"0,0-5 20 0,0-1 21 15,0 6 24-15,0 0 24 0,-5-4 30 0,5-2 24 0,0 6 23 0,0 0 9 16,0 0 5-16,0 0-19 0,0 0-32 0,0-4-13 0,0 4-3 0,0-5-2 16,0 5-1-16,0-5-2 0,0 5-5 0,0-4-6 0,-9-2-6 0,9 6-5 0,0-4 0 15,0 4 3-15,-7-5 0 0,7-1 3 0,0 6 2 0,0-3 3 16,0-3-2-16,-5 6-1 0,5-4-1 0,0 4-8 0,0-6-10 0,0 6-15 0,0 0-12 15,0 0-17-15,0 0-16 0,0 0-12 0,0 0-17 0,0 0-14 0,0 0-18 0,0 0-14 16,0 0-14-16,0 0-11 0,0 0-9 0,0 0-4 0,-7 6-2 0,7-2-3 16,0 5 2-16,0-3-2 0,0 3 3 0,0 1 0 0,0 4 4 0,0-4 3 15,0 5 4-15,0 5 5 0,0-6 3 0,0 6 2 0,0-1-3 0,-7 2 2 16,7-2-1-16,0-1 0 0,0 3 1 0,0-2-1 0,0 1 2 0,0-1-1 0,0-4 1 16,7 4 0-16,-7-5-1 0,0 2 1 0,0-7 0 0,0 6-3 15,0-6 1-15,7 3-6 0,-7-3-3 0,0-5-5 0,0 5-5 0,0-3-7 16,0-1-6-16,0-1-6 0,5 1-6 0,-5-5-7 0,0 7-8 0,0-7-8 0,0 0-11 0,0 0-11 15,0 0-13-15,0 0-10 0,0 0-4 0,0 0-13 0,0 0-11 0,0 0-16 16,0 0-18-16,0 0-17 0,0 0-24 0,0-7-24 0,0 7-22 0,0-5-18 16,0-4-12-16,0 3-7 0,0 2-5 0,0-5-4 0,-5 4 3 0,5-5 7 0,0 0 11 15,0-1 24-15,-7 2 24 0,7 0 28 0,0 0 31 0,0-1 36 16,-7-1 36-16,7-3 39 0,0 0 39 0,0 4 36 0,0-5 37 0,-5-5 35 0,5 7 35 0,0-3 32 16,0 1 31-16,0 1 23 0,0-2 23 0,0 1 19 0,-8 6 17 0,8-4 12 15,0 2 9-15,0 1-5 0,0 1-8 0,0 3-13 0,0-3-14 0,0 0-16 16,0 3-14-16,0-3-15 0,0 3-13 0,8 2-10 0,-8-6-8 0,0 5-11 15,0 0-9-15,0-5-9 0,0 6-16 0,5-1-7 0,-5-1-11 0,0 3-7 16,0-3-6-16,7 2-6 0,-7-2-5 0,0 6-8 0,7-5-9 0,-2 1-5 0,-5-2-9 16,7 6-5-16,2-3-6 0,-4 3-5 0,-5-6-1 0,13 6-4 0,-8 0-4 15,4-6-1-15,-4 6-7 0,8 0-5 0,-8 0-2 0,11 0-3 0,-11 0-4 0,8 6 1 16,1-6-3-16,-2 0 0 0,-6 6-1 0,7-3-2 0,2-3-1 16,-3 6 0-16,0-2-3 0,-4 1 1 0,5 5 0 0,-7-4 1 0,7-3 0 15,-5 8 1-15,-3-7 2 0,1 6 2 0,-6 0 1 0,7 0 3 0,-7 0 1 0,0-1-3 16,0 0-1-16,-7 2-6 0,1 3-5 0,1-3-3 0,-3 4-1 0,0-2-3 15,-3-4-2-15,-2 6-2 0,5 1 1 0,-4-7-4 0,0 6-1 0,-3-6-1 0,2 6-1 16,2-5 2-16,-4-5 3 0,9 4 5 0,-7 1 5 0,8-5 4 0,-11 1 2 16,11-2 1-16,-1 2 2 0,-1-1 0 0,2-1 2 0,5-4 2 0,-9 5 0 0,4-5 3 15,5 0 2-15,0 0 0 0,0 4 2 0,0-4 3 0,0 0 1 0,0 0 2 16,0 0 2-16,0 0 1 0,0 0 1 0,0 0 2 0,0 0 2 0,0 0 0 16,0 0 1-16,0-4-4 0,0 4 4 0,5-5-5 0,-5 5 0 0,9-4-3 15,-9 4-1-15,5-5 0 0,2 5-3 0,-1-6 3 0,-1 6-2 0,11 0-2 16,-11-4 0-16,8 4 0 0,-7 0 0 0,9 0-1 0,-4 0 1 0,2 0 0 0,2 0-1 15,-3 4-2-15,0 2 2 0,2-1-3 0,-1-1 0 0,-8 1-2 0,11-1-1 0,-11 2-3 16,1-2 1-16,1 7-2 0,-2-1-2 16,4-5 2-16,-2 4 1 0,-7-5 1 0,0 5 2 0,5-3 2 0,-5 3 1 0,0-3 4 0,0 4 4 0,-5-5 1 15,5 4 3-15,-7-5 4 0,-2 2 1 0,4 3 0 16,-2-4 3-16,-4 2-2 0,3 2 0 0,-5-4 0 0,0-1-3 0,-1 0-2 0,2 2-6 0,-7-1-6 16,6-1-7-16,-1 1-7 0,2 1-10 0,-2-2-12 15,8-4-11-15,-6 6-18 0,-4-6-17 0,11 5-21 0,-1-5-22 0,-1 4-27 0,2-4-31 16,-4 5-32-16,4-5-30 0,-2 0-55 0,1 0-65 0,6 4-76 0,-5-4-78 0,-4 0-25 15,9 6 7-15,0-6 19 0,-7 0 30 0,7 0 34 0,0 0 38 0,-5 0 44 0,5 0 44 0,0 4 49 0,0-4 49 16,-7 0 62-16,7 0 67 0</inkml:trace>
  <inkml:trace contextRef="#ctx0" brushRef="#br1" timeOffset="142372.03">16204 10431 32 0,'0'-6'57'0,"0"6"18"0,0-6 21 0,0 6 21 0,7-3 21 0,-7 3 25 0,0-6 25 0,0 0 21 15,0 6 21-15,0-4 2 0,0 4-10 0,0 0-8 0,6-5-7 0,-6 5-7 16,0-5-7-16,0 5-8 0,0 0-11 0,0 0-11 0,0 0-14 0,0-4-12 16,0 4-16-16,0 0-12 0,0-6-11 0,0 6-6 0,0 0-4 0,0-4 1 15,0 4 1-15,0-5 5 0,0 1 4 0,0 4 4 0,-6-6 4 0,6 6 4 0,0 0 7 16,0-6 3-16,-7 6 4 0,7 0 1 0,0-3 0 0,0 3-1 0,0 0-5 15,0 0-7-15,0 0-6 0,-8-6-11 0,8 6-7 0,0 0-12 0,0 0-7 16,0 0-13-16,0 0-11 0,0 0-11 0,0 0-9 0,0 0-8 0,0 0-7 16,0 0 1-16,0 0 1 0,0 0 3 0,0 0 6 0,0 0 2 0,0 6 4 0,0-6 3 15,8 3 3-15,-8 3 2 0,0 0 5 0,0-2 3 0,7 1 2 0,-7-1 2 16,0 2 0-16,0-2-2 0,0 1-5 0,0 4-5 0,6-3-6 0,-6 0-5 16,0 3-3-16,0 1-3 0,0-5-1 0,0 4-5 0,0 7 0 0,0-7-2 0,0 0-1 15,-6 6-2-15,6 0-1 0,0 0 1 0,0-2-2 0,-7 8-1 0,7-6 0 0,0 4-3 16,-8-5 2-16,8 5 0 0,0-3-2 0,0 2 0 15,-5-3-1-15,5 6-1 0,0-8-3 0,-8 2 1 0,8 0-1 0,0 0 0 0,0 0-1 0,0-6 1 16,0 0 0-16,0 7-1 0,0-11 0 0,0 5-1 0,0-1 1 0,0-4 1 16,0 5-1-16,0-4 1 0,0-2 1 0,8 1 1 0,-8 4 1 15,0-9-2-15,0 10 2 0,5-5 2 0,-5-1-1 0,0 1 1 0,8 2 2 0,-8-4 1 0,0-3 1 16,7 6 1-16,-7-1 1 0,6-1 0 0,0-4-1 0,-6 4 3 16,5-4 3-16,2 0 1 0,1 6 2 0,-2-6-1 0,7 0 3 0,-8 0-2 0,3-6-1 15,5 6 1-15,0-4-1 0,-8 0 1 0,11-1-1 0,-5-1-3 16,-3 3 3-16,5-9-2 0,-1 8-4 0,-5-7-5 0,6 7-9 0,-6-1-14 0,7-4-17 15,-9-1-19-15,0 4-24 0,3 2-25 0,-2-7-31 0,1 8-32 16,-7-3-40-16,6-3-48 0,-6 5-55 0,7 4-82 0,-7-5-98 0,0 5-47 0,0-10-21 0,-7 10 6 16,7-6 24-16,0 1 32 0,-6 1 38 0,6-2 43 0,-7 6 45 0,1-5 49 0,-2 1 51 15,3 0 58-15,0-1 60 0,-4 5 77 0,4-6 74 0</inkml:trace>
  <inkml:trace contextRef="#ctx0" brushRef="#br1" timeOffset="142632.31">16196 10790 0 0,'0'-3'1'0,"0"3"111"16,0 0 73-16,-5-6 53 0,5 1 42 0,0 5 38 0,0-4 36 0,-8-2 37 16,8 6 38-16,0-5 31 0,-6 1 31 0,6 4 28 0,0 0 25 0,0-4-75 15,0 4-134-15,0 0-73 0,0 0-47 0,0 0-25 16,0 0-15-16,0 0-17 0,0 0-21 0,0 0-20 0,0 0-20 0,0 0-18 16,0 0-16-16,0 0-9 0,0-5-5 0,0 5-7 0,6 0-4 0,-6-6-3 0,8 6-8 0,-3-4-6 0,3 4-2 15,-1-6-4-15,5 1 1 0,-7 1 0 16,10 4-1-16,-2-6 3 0,-2-3-1 0,5 4-4 0,2 1-11 0,-4-2-19 0,-2 3-22 15,2-3-25-15,-1 0-27 0,-1 2-28 0,-5-1-32 0,6-1-33 0,-1 2-34 0,-3-1-57 16,1 5-63-16,-2-4-86 0,-2-1-96 0,1 1-32 0,-7-2-2 0,6 0 19 0,1 3 33 16,-7 3 36-16,0-12 40 0,0 8 45 0,0-1 45 0,-7-4 50 0,7 5 49 0,-6-8 61 15,-1 3 67-15</inkml:trace>
  <inkml:trace contextRef="#ctx0" brushRef="#br1" timeOffset="142832.49">16211 10449 0 0,'-15'4'5'0,"15"-4"118"16,-5 0 74-16,5 0 54 0,-8 0 44 0,8 0 43 0,0-4 42 0,-6-1 43 0,12 5 42 15,-6-4 40-15,0 4 37 0,0-5 33 0,0 5 30 0,0-4-79 0,0 4-142 16,-6-6-77-16,6 6-43 16,0-6-25-16,0 6-13 0,0-3-19 0,0-3-20 0,6 6-24 0,-6-6-25 0,0 2-22 0,8-1-21 0,-3 5-14 0,-5-5-12 0,8 1-11 15,-1-2-12-15,5 2-11 0,-7-1-11 0,10 1-8 0,-9-2-10 0,7 6-11 16,0-6-10-16,0 3-16 0,0 3-23 0,1 0-30 0,-2 0-33 0,2 0-45 16,-1 0-54-1,-1 3-80-15,0 3-96 0,3-6-102 0,-1 10-99 0,-4-5-37 0,11-1-6 0,-15 6 13 16,7-5 22-16,0 0 37 0,-6-1 42 0,-1-4 52 0,1 0 55 0,0 0 64 0,0-9 68 0,-7 4 82 15,0-5 84-15</inkml:trace>
  <inkml:trace contextRef="#ctx0" brushRef="#br1" timeOffset="152331.69">18273 9848 2 0,'0'0'23'0,"0"0"13"0,9 0 13 16,-2 0 11-16,-7 0 13 0,0 0 9 0,0 0 13 15,5 0 6-15,-5 0 5 0,0 0 10 0,6 0 8 0,-6 0 14 0,7 0 15 0,-7 0 11 0,0-4 11 16,0 4 5-16,0 0 7 0,6 0 1 0,-6-6 3 0,0 6 0 16,0 0-2-16,0-3 2 0,8-3-2 0,-8 6-4 0,0 0-7 0,0-6-11 0,0 2-12 15,0-1-12-15,5-1-11 0,-5 6-8 0,0-4-7 0,0-1-2 0,0 1-1 0,0-1-2 16,0 1-4-16,0-2-2 0,0 0-2 0,0 3-9 0,7-3-4 0,-7 0-7 15,0 2-6-15,0-1-5 0,0 1-5 16,0-1-5-16,0-5-4 0,0 5-7 0,0 1-4 0,0-2-6 0,-7 1-1 0,7 1-3 0,0-2-1 0,0 2-2 0,0 4-3 16,-5-5-3-16,5-1-1 0,0 6-4 0,-8 0-6 0,8-3-4 0,0 3-3 15,-6 0-7-15,-1 0-4 0,1 0-4 0,1 0-4 0,-2 0-5 0,-2 3-4 0,4-3-5 16,-8 6 0-16,8-1-3 16,-11-1 0-16,11 2 1 0,-9-2 0 0,9 7 2 0,-10-7 3 0,10 7 0 0,-2-2 3 0,-5-5 0 0,4 5-1 0,3 3 3 15,-3-3-2-15,2 1 3 0,1-1-2 0,-2 6 1 0,7-6 1 16,-9 3 0-16,9-3-2 0,-5-5 3 0,5 5-2 0,0 2 0 0,0-2 1 0,0-3-1 15,0 4 1-15,0-1-1 0,0-4 1 0,0 5 2 0,5-6-2 0,-5 7 1 0,9-1 1 16,-9-5 0-16,7 4 0 0,-7-5 2 0,5 2 2 0,1 3-2 0,2-4 3 16,-3-1 1-16,3 2 1 0,-1 4 2 0,-2-5-1 0,2-1 5 0,-2 1 2 0,2-1 4 15,6-4 5 1,-5 6 3-16,-2-1 3 0,7-1-1 0,-5 1 6 0,-3-5 0 0,8 7 1 0,-8-4 2 0,4 3-1 0,3-6 0 0,-6 5 1 0,1-5 1 16,-1 4-6-16,2 0-1 0,-3-4-5 0,2 6-1 0,-1-6-4 15,-6 5-1-15,6-1-2 0,2-4 1 0,-8 5-3 0,0-5 3 0,0 6 2 0,7-2 2 0,-7-4 2 16,0 0 1-16,0 0 4 0,0 6 1 0,-7-1 3 0,7-1 1 0,0 1 3 0,-8-5 1 15,8 4 1-15,-6-4-1 0,0 6-1 0,-1-6 0 16,2 4-4-16,-3-4-3 0,2 5-2 0,-1-5-3 0,1 0-7 0,1 5-7 0,-11-5-8 0,11 0-9 16,-2 0-10-16,1 0-12 0,1 0-9 0,-3 0-13 0,0 0-11 0,3 0-11 15,-1 0-12-15,6 0-12 16,-8 0-13-16,3-5-12 0,5 5-10 0,0 0-9 0,-8 0-8 0,8 0-8 0,0-5-7 0,0 5-14 0,-7-4-18 0,7 4-21 0,0 0-23 31,0-6-30-31,0 2-30 0,0 4-22 0,0 0-21 0,0-5 4 0,0 5 14 0,0-4 21 16,0-1 22-16,7-1 27 0,-7 2 26 0,8 4 34 0,-3-6 33 0,-5 6 39 15,8-5 38-15</inkml:trace>
  <inkml:trace contextRef="#ctx0" brushRef="#br1" timeOffset="152797.93">18450 9969 3 0,'0'-3'63'0,"0"-3"36"0,0 2 32 0,0-1 30 0,0 1 32 0,0-1 28 0,0-2 29 16,0 4 25-16,-6-3 22 0,6 1 20 0,0 1 20 0,0-2-26 0,-7 2-51 15,7-1-30-15,0 1-17 0,-6-1-12 0,6 5-14 0,-7-6-15 0,7 2-17 16,0 4-12-16,0-6-13 0,-6 6-5 0,6-5-7 0,0 5-2 0,0 0-6 16,0 0-5-16,0 0-6 0,0 0-4 0,0-4-11 0,0 4-7 0,0 0-11 15,0 0-7-15,0 0-12 0,0 0-7 0,0 0-10 0,0 0-6 0,0 0-9 16,0 0-3-16,0 0-4 0,0 0-2 0,0 0-3 0,6 0-3 0,1 0-1 0,-1 0 1 16,1 4 0-16,-7-4 1 0,6 5 1 0,1 1 2 0,0-2 2 0,0 2 2 15,-2-1 0-15,3-1 2 0,-3 5-3 0,1 1 3 0,2 1-1 0,-3-1 0 0,2-1-2 16,-7 6 1-16,8-6 2 0,-2 6-1 0,-6 0 0 0,0-6 0 0,6 6-2 0,-6 1-3 15,0-7-7-15,0 4-1 0,0 2-3 0,0-4-2 0,0-1-3 0,0-1-1 16,0 0-1-16,0 1-3 0,0 0 0 0,-6-6-1 0,6 3 2 0,0 2 1 16,0-4 2-16,-6-1 5 0,6-4 6 0,0 6 5 0,-8-6 6 0,8 3 2 15,-7-3 5-15,7 6 2 0,0-6 2 0,0 0 2 0,-5 0-1 0,-3-6 2 16,8 6-1-16,-6 0 1 0,6-3 2 0,-5 3 2 0,5-6 0 0,-8 2 5 0,8-1 1 16,-5 1 2-16,5-1 4 0,-7-2-2 0,7-2 0 0,0 4-2 0,0-5 0 15,-7 1 0-15,7 0-1 0,0-1-3 0,0-1-3 0,0-4-4 0,0 7-6 16,0-6-6-16,0-2-6 0,7 1-6 0,-7 1-6 0,0 4-4 0,7-5-1 0,-2 0-1 15,-5 2-2-15,8 1 0 0,-3 3-3 0,1 0-2 0,2-1 3 0,-3 1-2 16,-5 4 2-16,7-5-2 0,1 4 0 0,-2 1-10 0,0 1-11 0,6 4-12 16,-12-6-16-16,14 6-22 0,-7 0-21 0,-1 0-23 0,-1 0-26 0,3 0-35 0,0 6-40 15,-3-2-47-15,0-4-51 0,3 5-59 0,-8 5-58 0,6-4-15 0,1-1 10 16,-7 4 22-16,8 1 28 0,-8-6 36 0,0 7 33 0,0-8 39 0,0 9 40 0,0-8 44 16,0 1 48-16,-8 5 51 0,8-7 63 0</inkml:trace>
  <inkml:trace contextRef="#ctx0" brushRef="#br1" timeOffset="153200.74">18784 9956 14 0,'0'-5'88'0,"5"1"44"0,-5-1 37 16,6-2 33-16,-6 4 32 0,0-3 30 0,0 1 28 0,0 1 28 0,5-2 28 16,-5 2 25-16,0-1 25 0,0 1-30 0,0 4-58 0,0-5-42 0,0-1-34 0,-5 2-23 15,5-2-17-15,0 1-16 0,0 5-15 0,0 0-12 0,0-4-13 0,0-2-11 16,0 6-12-16,0-5-11 0,-6 5-12 0,6-4-8 0,0 4-11 0,0-5-11 15,-5 5-8-15,5 0-11 0,-7 0-9 0,7-4-9 16,-9 4-7-16,9 0-8 0,-5 0-7 0,5 0-5 0,-7 4-5 0,1-4-5 0,1 0-5 0,5 5-3 16,-9-5-1-16,2 4 0 0,2 1 1 0,-1 1-2 0,6-2 3 15,-7 1 0-15,1 1 2 0,-2-2 1 0,1 2 1 0,2-1 2 0,-2 4 2 0,7-5 2 0,-7 2 3 0,2 3-1 16,-3-3 0-16,8 4-2 16,-5-5 0-16,5 4-1 0,-8-5-2 0,2 5 0 0,6-3 2 0,0 3-2 0,-5-3 0 0,5 4 1 0,0-5-1 15,-8 4-1-15,8-5 2 0,0 7-2 0,0-2 1 16,0-2 1-16,0 2-1 0,0-4 2 0,0 3 0 0,0-2 2 0,0 3-2 15,8-4 2-15,-8 1-1 0,0 4 2 0,5-5 0 0,-5-1 0 0,6 1 2 0,2 5 2 16,-3-6 1-16,3 1 3 0,-3-5 2 0,2 5 3 0,5-1 1 0,-5-4 2 0,7 7 0 16,-7-7 3-16,4 0 1 0,-4 0-4 0,7 0-8 0,-1 0-13 0,-8 0-16 15,11 0-20-15,-11 0-20 0,6 0-24 0,-3-7-21 0,0 7-32 0,-3 0-34 0,2 0-45 16,0 0-50-16,-7 0-67 0,0-4-69 0,0 4-24 0,5 0 4 0,-5 0 15 0,0 0 26 16,0-5 30-16,-5-4 33 0,5 3 35 15,0 2 34-15,0-1 40 0,-7 1 44 0,0-1 49 0,7-1 58 0</inkml:trace>
  <inkml:trace contextRef="#ctx0" brushRef="#br1" timeOffset="153459.91">19037 9951 0 0,'0'0'61'0,"0"0"77"0,0-4 46 0,0-1 41 0,0-2 34 15,0 4 33-15,-8-8 32 0,8 7 29 0,0-2 27 0,0 2 24 0,0-1 21 0,0 1-10 16,-5-1-31-16,5-1-65 0,0 2-85 0,0-2-48 0,0 1-25 0,0 5-19 16,0-4-16-16,0-2-16 0,0 1-14 0,0 5-15 0,5-4-11 0,-5 4-14 0,0-5-6 0,0 5-10 0,0 0-8 0,0 0-5 15,0 0-10-15,0 0-6 0,0 0-10 0,0 0-8 0,0 0-7 0,0 0-12 0,0 0-12 16,0 0-16-16,0 0-14 0,8 5-19 16,-8-1-19-16,0 1-20 0,5 1-21 0,-5-2-32 0,8 1-38 0,-8 5-36 0,0-4-38 15,6 3-53-15,-6 0-60 0,7 1-13 0,-7 1 5 0,0-1 20 0,6-1 25 0,-6-4 29 16,0 8 33-16,7-7 34 0,-7 9 34 15,0-9 42-15,0 3 43 0,0 0 46 0,0-5 56 0</inkml:trace>
  <inkml:trace contextRef="#ctx0" brushRef="#br1" timeOffset="153629.13">19076 10117 80 0,'-7'4'153'0,"7"-4"47"0,0 0 41 31,0 0 39-31,0 0 37 0,0 0 38 0,0-4 36 0,-6 4 32 0,6 0 31 16,0-5 27-16,0 5 28 0,0-4-63 0,0 4-112 0,0-5-60 0,0 5-38 15,0-6-26-15,0 6-19 0,0-4-24 0,0 4-21 0,0-6-22 0,0 6-23 0,0 0-15 16,0-5-17-16,0 5-13 0,0-4-10 0,0 4-12 0,0 0-10 0,0-5-10 15,0 5-8-15,0 0-14 0,0 0-19 0,0 0-27 0,0 0-27 0,0 0-32 16,0-6-36-16,0 6-34 0,6 0-37 0,-6 0-59 0,0-4-64 0,0 4-72 16,7 0-72-16,-7 0-24 0,0 0-3 0,6 0 19 0,2 0 30 0,-8 0 36 0,5 0 42 15,-5 0 45-15,0-4 49 0,0 4 46 0,5 0 50 0,-5-5 60 0,0-1 66 16</inkml:trace>
  <inkml:trace contextRef="#ctx0" brushRef="#br1" timeOffset="154325.69">19284 9868 0 0,'0'-11'69'0,"6"7"93"0,-6-5 55 0,8 3 44 0,-8-3 39 16,0-1 34-16,5-1 34 0,-5 2 31 0,0 0 29 0,0 5 27 0,8-8 21 0,-8 9-7 15,0-3-22-15,0 0-82 0,5 2-118 0,-5-1-59 0,0 1-27 0,0 4-20 16,0 0-16-16,0-5-19 0,0 5-20 0,0 0-15 0,0 0-15 0,0 0-11 16,0 0-5-16,7 5-7 0,-7-5-5 0,7 4-6 0,-7 5-9 0,0-3-7 15,0 3-8-15,5 3-2 0,-5-3-1 0,0 4 2 0,0 2 1 0,0 0 5 16,0 0 1-16,7 0-2 0,-7 0-1 0,0 0-3 0,0-2-7 0,0 2-5 0,8 1-7 15,-8-2-7-15,0-4-4 0,0-1-10 0,5 0-5 0,-5 3-9 0,0-3-7 0,0-5-10 16,7 5-11-16,-7-3-4 0,0-1-5 0,7-1 2 0,-7 1 0 0,0 2 2 16,0-4-1-16,5 3 4 0,-5-6 4 0,0 0 6 0,0 5 8 0,0-5 8 15,0 0 12-15,0 0 13 0,0 0 12 0,0 0 11 0,0 0 7 0,0 0 5 16,0 0 2-16,0 0 5 0,0-5 5 0,0 5 8 0,0-6 1 0,-5 3 1 0,5-4 1 16,0-2-5-16,-7 4-3 0,7-5-2 0,-7 1-4 0,7 0-1 0,-5-3 1 15,5 3 2-15,-8-6 3 0,8 6 5 0,-7-7 3 0,7 2 1 0,-5 0 1 16,5 0 0-16,-7-7 3 0,7 6 1 0,-7 2 2 0,7-8 1 0,0 6 1 15,0 2 0-15,-5-2 1 0,5 0 1 0,0 0-2 0,0 2 0 0,0 2-1 16,0-4 0-16,0 5 1 0,0 1 1 0,0 3 0 0,0-3-1 0,0 5 0 0,5-1-2 16,-5-1-2-16,0 2-2 0,7-2-2 0,-7 2-3 0,7-1-4 0,-7 5-3 15,5-5-1-15,2 5-3 0,1-4-1 0,-3 4-1 0,2-6-1 0,5 6-2 0,-4-4 2 16,5 4 0-16,0 0 1 0,1 0 2 0,-2 0-2 16,-1 0 3-16,5 0 1 0,-4 0-3 0,8 0 3 0,-8 4-1 0,2 2-1 15,-1-2-2-15,0 1-1 0,-7 0-1 0,7-1-2 0,-6 2-3 0,6 4-2 0,-7-5 1 16,-1 5 1-16,-5-1 3 0,9 0 4 0,-9 1 2 0,0 5 2 0,0-4 3 15,-9 2 0-15,9 2 4 0,-5 0 0 0,-1 0 4 0,-1-2-2 0,1 2-1 0,-1 6 1 16,-6-12-5-16,7 6-7 0,-7-6-1 0,5 1-7 0,-4 1-2 0,5-2-4 0,2 1-1 16,-10-6 0-16,10 1-4 0,-2 1-2 0,0-3 1 0,2 4 1 0,-3-7 3 15,0 5 5-15,3-5 2 0,5 4 2 0,-6-4 2 0,6 0 2 0,0 0 0 0,-7 0 2 16,7 0 1-16,0 0-1 0,0 0 1 0,0 0 0 0,0 0 0 0,0 0-1 0,0 0 0 16,0 0-5-16,0 0-3 0,0 0 0 15,7 0-1-15,-7 0-4 0,6-4 0 0,-6 4-1 0,5 0-1 0,3 0 0 0,0-5 1 0,-3 5 1 0,2 0 1 16,5 0 3-16,-4 0 3 0,4 0 6 0,2 5 1 0,-1-5 6 0,0 0 1 15,-2 4 4-15,4 1 2 0,-2-5 2 0,-2 4 1 0,5 2-1 0,-11-3 2 16,8 8-4-16,1-7-2 0,-9 2-1 0,2 0-2 0,-1-2-3 0,2 1 3 0,-8 4-1 16,6-5 3-16,-6-4 2 0,0 6 4 0,0-1 4 0,0-1 2 0,0 1 5 15,0 2 1-15,-6-4 1 0,-2 3 2 0,8-1 1 0,-13 3-3 0,8-2-2 16,-3-1-14-16,-5-1-19 0,2 1-23 0,-5 1-30 0,5-2-31 0,-9 2-35 0,7-1-38 16,-1-1-36-16,-4-4-60 0,4 5-66 0,-6-5-91 0,8 4-100 0,-8-4-37 15,7 6-9-15,0-6 17 0,-6 4 29 0,6-4 34 16,0 0 42-16,-7 0 41 0,8 5 46 0,-3-5 49 0,3 0 52 0,-8 5 61 15,7-5 68-15</inkml:trace>
  <inkml:trace contextRef="#ctx0" brushRef="#br1" timeOffset="155009.1">18405 10732 16 0,'6'-5'58'0,"-6"1"29"0,0-2 27 0,0 1 30 0,0 1 32 0,0-1 32 0,0 1 29 15,7-2 26-15,-7 3 25 16,0-3 11-16,0 0 5 0,0 2-8 0,0 4-12 0,0-5-4 0,0-1 1 0,0 2-5 16,0-1-12-16,0-4-14 0,0 5-17 0,0-2-10 0,0 0-9 0,0 3-4 15,0-3-7-15,0-4-7 0,0 5-7 0,0 0-11 0,0 1-15 0,0 0-15 0,0-2-14 16,0 0-17-16,0 6-11 0,0-3-14 0,0 3-14 0,0 0-11 0,0 0-14 0,0-6-11 16,0 6-11-16,0 0-7 0,0 0-11 0,0 0-7 15,0 0-6-15,0 0-5 0,0 0 0 0,0 0-4 0,0 0-1 0,0 0-1 0,0 6 2 0,0-3-2 0,0 9 0 16,6-8 1-16,-6 5 6 0,0 0 0 0,0 3 4 0,0 3 2 0,0-6 0 0,0 4-1 15,0 2 4-15,0 6 0 0,0-8 0 0,-6 2 2 0,6 6 0 0,0-8 0 16,0 2 0-16,0-1-1 16,0 2 0-16,0-7-2 0,6 6 0 0,-6-6-3 0,0 7-1 0,0-7-1 15,0-4-2-15,7 5 1 0,-7-1-2 0,0-4-1 0,6 2 0 0,-6-4 0 16,0 3 1-16,0-1-2 0,7-1 0 0,-7-4 0 0,0 0 1 0,0 0 1 0,0 0 5 16,0 4 3-16,0-4 3 0,0 0 6 0,0 0 2 0,0 0 3 0,0 0 1 15,0 0 4-15,0 0-1 0,0 0 2 0,0-4-2 0,0 4 1 0,0-9-1 16,0 3-2-16,0 3-1 0,-7-9-5 0,7 3-4 0,-6-1-4 0,-1 1-2 0,1 0-3 15,-1-3-3-15,1-3-2 0,-2 6 0 0,-5 0-2 0,8 0-1 0,-9-7 0 16,2 7-3-16,4 3-1 0,-4-3-2 0,0 5 0 0,4-1-2 0,-5-1-2 16,2 2-3-16,-5 4 0 0,11 0-3 0,-8 0-4 0,8 0 0 0,-11 0-4 15,11 4-4-15,-9 2-1 0,9-1-4 0,-3 3-2 0,1-3-4 0,2 5-1 16,-2 1-2-16,7-8 0 0,-5 9-1 0,-2-3 1 0,-1 1 2 0,8-1 3 0,-5-4 1 16,5 5 3-16,0 0 2 0,0-1 1 0,0-4 3 0,0 5 2 0,0-5 3 0,0 4 2 15,0 1 3-15,0-4-2 0,5 3 2 0,-5-5-3 0,8 2-5 0,-1 3-3 16,-2-4-5-16,2 1-4 0,5-2-3 0,-4 2-7 0,5-1-3 0,-7-1-9 15,7 1-7-15,0-5-12 0,5 4-14 0,-2-4-13 0,-5 6-16 0,10-6-13 16,-9 0-16-16,8 0-25 0,-8 0-31 0,7-6-37 0,-6 6-35 0,8-4-47 0,-8-1-54 16,0 5-10-16,7-4 8 0,-8-1 17 0,1-1 24 0,1 2 27 0,-2-2 31 15,2 1 30-15,-1-4 33 0,1 3 39 0,-9 2 42 0,8-5 46 0,-8 3 60 0</inkml:trace>
  <inkml:trace contextRef="#ctx0" brushRef="#br1" timeOffset="155719.21">18619 10797 71 0,'0'-7'142'0,"-6"4"46"0,6-3 34 0,0 1 35 0,0 1 32 0,0-2 34 16,-8 1 32-16,8 1 30 0,0-5 30 0,-5 3 27 0,5 2 23 15,0-2-54-15,-5 1-105 0,5 1-57 0,0 4-31 0,-8-6-18 0,8 1-12 0,0 1-12 16,-8 4-12-16,8 0-15 0,0-5-15 0,0 5-11 0,0 0-16 0,0 0-10 0,0 0-15 16,0 0-10-16,0 0-9 0,0 0-16 0,0 0-9 15,0 0-11-15,0 0-13 0,-5 0-9 0,5 5-8 0,0-5-5 0,0 4-7 0,0 1-2 0,-6 1 0 0,6-2-3 16,0 1 3-16,0 1-1 0,0 4 3 0,-7-1 0 0,7 0 3 16,0-3 5-16,0 9 3 0,0-5 2 0,0-1 0 0,0-4-1 15,0 5-2-15,0-1-4 0,7 0-2 0,-7 3-3 0,0-8-5 0,6 5 1 16,-6-4-4-16,5 5 0 0,-5-5 0 0,8-1-2 0,0 1 0 0,-8-5 1 0,5 7 0 0,0-7 2 15,3 3 2-15,-2-3 6 0,1 0 2 0,1 0 3 0,-3-3 5 0,9-4 3 16,-9 7 3-16,3-5 3 0,-3 1 3 0,2-7 1 0,0 7 2 16,-2-5 1-16,2 4 0 0,1-5 2 0,-2 0 1 0,-6-1-1 0,7 2 2 0,-1 0 0 0,-6 0 3 15,0-1-1-15,5-1 1 0,-5 1-2 0,0 1 1 0,0 0 1 0,0-1 3 0,0 4-2 16,0-3 0-16,-5 3-3 0,5-3-2 0,0 4-4 0,-6 1-2 0,-1-2-4 16,7 3-5-16,-6-3-5 0,6 6-4 0,-8-6-6 15,1 6-4-15,2 0-6 0,5 0-7 0,-7 6-2 0,0-6-1 0,2 6 0 16,-3-3 0-16,8 7 0 0,-5-5-1 0,-3 4 0 0,2 1 0 0,1 1 1 0,5-1 1 0,-8-1 4 0,1 0 5 15,7 6 3-15,-6-6-1 0,6 3 2 0,-8-3-3 0,8 1 3 0,0-1-3 0,0 0 1 16,0 3 3-16,0-3 1 0,0 0 2 0,0-5 3 0,8 7-1 0,-8-2 1 16,6-2 3-16,1-4-1 0,1 8 3 0,-3-7 1 0,1 0 4 0,2 2 3 15,5-1 3-15,-8-1 1 0,9-4 3 0,-2 5 2 0,2-5 1 0,-1 0 1 16,-1 0 5-16,8-5 4 0,-8 5 10 0,4-4 7 0,0-1 7 0,0-1 9 16,-4 2 4-16,8-5 7 0,-8 0 2 0,2-3 1 0,-1 3 3 0,0-1 0 0,0 1 5 15,1-6-2-15,-9 5 1 0,8-4-6 0,-8-1-6 0,11-1-8 0,-11 2-9 16,3-5-7-16,-8 4-7 0,5 0-3 0,1-4-5 0,-6 1-4 0,8 2 0 15,-8-4-4-15,0 7-2 0,0-2-1 0,0-1-4 0,0 2-1 16,0-2-4-16,-8 7-3 0,8 0-2 0,0-2-3 0,-6 1-4 0,6 7-2 0,-5-7-4 0,-3 10-1 16,8-5-7-16,-5-1-3 0,-2 6-9 0,7 0-6 0,-9 0-6 0,4 6-6 15,-1-1-2-15,-1-1-6 0,2 5-4 0,-4 1-4 0,4 1 0 0,-2 4-3 16,1 0-1-16,1-7 1 0,-3 6 0 0,0 1 5 0,3 1 5 0,5-2 4 0,-7 1 8 16,7-5 4-16,0-1 4 0,0 6 7 0,0-6 5 0,0 1 6 0,0 1 4 0,7-7 5 15,-7 7 1-15,5-3 6 0,-5 3 1 0,8-7 2 0,0 7 3 16,-3-8 2-16,1 9 0 0,1-3 4 0,7-5 1 0,-9 5 1 0,8-3 1 0,-8-1 2 15,4 5-2-15,-2-4 4 0,6-2-1 0,-8 5 2 0,1-4 1 0,2-1 1 16,-8 2 1-16,7-1 1 0,-7-1 2 0,5 1 4 0,-5 2-1 0,0-4 4 16,0-3 0-16,0 6 4 0,-5-1 1 0,5-1 4 0,0 0-2 15,-7 2 2-15,7-1-2 0,-8-1 1 0,8 1 0 0,-6-5-3 0,1 6 0 0,5-2-3 0,-8-4-2 16,3 0-2-16,5 6-3 0,-7-6-6 0,-2 0-7 0,9 5-10 0,-5-5-10 16,5 0-12-16,-6 0-12 0,-1 0-10 15,7 0-16-15,-5 0-15 0,5-5-14 0,-9 5-18 0,9 0-19 0,0-6-16 0,-5 6-17 0,5-4-17 0,-7 4-18 0,7-6-23 16,0 1-27-16,-6 5-30 0,6-4-30 0,0-1-43 0,0-5-48 0,0 6-7 15,0-1 11-15,0-1 21 0,0-4 26 0,0 1 28 0,6-2 29 0,1 7 33 0,-2-5 33 16,9-6 40-16,-7 5 41 0,4-1 44 0,5 2 59 0</inkml:trace>
  <inkml:trace contextRef="#ctx0" brushRef="#br1" timeOffset="155972.76">19166 10703 0 0,'8'-4'77'0,"-2"-2"66"0,1 6 44 0,-2-3 41 0,-5-3 39 0,0 0 36 0,8-3 39 0,-8 3 37 16,0 2 32-1,0-5 31-15,0 4 31 0,6-5-12 0,-6 4-36 0,0-3-54 16,0 3-69-16,-6-3-37 0,6 0-22 0,0-1-17 0,0 4-15 0,0-3-18 0,-8 0-22 0,8 3-18 0,0-3-14 0,0 0-16 0,0 3-11 0,-5 2-10 15,5-1-11-15,0-1-12 0,0 6-12 0,0-4-13 0,0 4-13 0,0 0-12 16,0 0-17-16,0 0-8 0,0 0-11 0,0 0-3 0,-7 4-5 0,7 2-3 16,0-1-2-1,0 5-2-15,0-1-2 0,0 0-1 0,0 6-1 0,-6 0 3 0,6-1 3 0,0 0 4 0,0 7 7 0,0-2 5 16,0 1 4-16,0-1 0 0,0 5-1 0,0-3-8 0,0-2-11 0,0 0-13 0,0 2-13 0,6-7-12 0,-6 5-15 0,0-4-11 31,0 0-17-31,0-2-16 0,7 2-15 0,-7-3-19 0,5-3-19 0,-5 0-17 16,8 1-17-16,-8-1-20 0,6 2-20 0,-6-7-30 0,5 2-29 0,-5 3-20 0,8-4-16 15,-8-1-26-15,5 2-31 0,-5-6-7 0,0 0 6 0,0 0 21 0,0 0 25 16,0 0 30-16,0 0 31 0,0 0 38 0,0 0 41 0,0-6 42 0,0 2 43 0,-5-1 36 16,5-4 43-16</inkml:trace>
  <inkml:trace contextRef="#ctx0" brushRef="#br1" timeOffset="156147">19180 10873 58 0,'-6'-4'135'0,"-2"-1"48"0,2-4 42 0,6 5 39 0,-7-2 37 0,2 0 37 16,-3 2 33-16,8-1 33 0,-6-1 27 0,6 3 24 0,-5-3 23 0,5 2-57 15,0 4-100-15,-8-5-62 0,8 5-45 0,0-4-29 0,0 4-25 0,0 0-24 16,0-5-22-16,0-2-22 0,0 7-21 0,0 0-15 0,8-3-12 0,-8-3-11 15,0 6-7-15,5-5-6 0,-5 5-5 0,6-4-5 0,2 4-4 0,-3-6-3 0,2 1-4 16,-1 5-2-16,8-4-2 0,-7 0-10 0,6 4-16 0,-7-5-27 0,7 5-33 16,-1-6-35-16,2 6-39 0,-1-4-62 0,1 4-78 0,-2 0-72 0,2 0-69 15,-1 0-26-15,-8 0-3 0,9 0 8 0,-9 0 16 0,2 0 27 0,1 0 33 0,-3-6 43 16,-5 6 48-16,7 0 49 0,-7 0 49 0,0 0 66 0,7-5 74 0</inkml:trace>
  <inkml:trace contextRef="#ctx0" brushRef="#br1" timeOffset="156363.07">19440 10723 12 0,'0'-6'123'0,"0"1"71"16,0 1 47-16,0-1 38 0,0-5 32 0,0 7 33 0,0-9 34 0,0 3 31 16,0 3 30-16,0-3 23 0,0 5 22 0,5-1-26 0,-5-5-53 0,0 4-81 15,0 3-102-15,0-3-41 0,0 0-13 0,0 2-11 0,0-1-7 0,0 0-11 16,0 5-20-16,8-4-13 0,-8 4-15 0,0-4-8 0,0 4-7 0,0 0-10 16,0 0-9-16,0 0-14 0,0 0-17 0,0 0-17 0,0 0-20 0,0 0-18 0,0 0-19 15,0 0-17-15,0 0-16 0,0 0-22 0,0 0-22 0,0 8-26 16,0-3-25-16,0 0-28 0,0 5-27 0,0-1-37 0,8 3-40 0,-8-3-38 0,0 0-31 0,0 1-36 15,5 5-35-15,-5-6-2 0,0 1 17 0,0 4 28 0,7-4 32 0,-7 1 39 16,0-1 37-16,0-1 39 0,0 6 40 0,0-6 45 0,7 0 46 0,-7 3 45 0,0-8 60 16</inkml:trace>
  <inkml:trace contextRef="#ctx0" brushRef="#br1" timeOffset="156526.22">19493 10855 1 0,'0'5'65'0,"0"-5"53"0,0 0 45 0,0 4 39 0,0-4 38 0,0 5 33 16,0-5 34-16,0 0 32 0,0 0 33 0,0 0 31 0,0 0 31 0,0 0-14 16,0 0-37-16,0 0-39 0,0 0-37 0,0 0-32 0,0 0-31 0,0 0-20 15,0 0-19-15,0 0-17 0,0 0-18 0,0 0-16 0,0 0-18 0,0 0-16 0,0 0-17 16,0 0-15-16,0 0-15 0,0 0-11 0,0 0-15 0,0 0-12 0,0 0-8 15,0 0-9-15,0 0-7 0,0 0-10 0,0 0-11 0,0 0-17 0,0 0-24 16,0 0-27-16,0 0-30 0,0 0-32 0,0 0-35 0,0 0-34 0,0 0-32 16,0 0-50-16,0 0-59 0,0 0-69 0,0 0-69 0,0 0-23 0,7-5 3 0,-7 5 24 15,5 0 33-15,-5-4 38 0,0-1 44 0,7 1 45 0,-7-2 46 0,7 0 44 16,-7 2 46-16,0-1 55 0,5-4 62 0</inkml:trace>
  <inkml:trace contextRef="#ctx0" brushRef="#br1" timeOffset="156848.34">19714 10663 0 0,'0'0'10'0,"7"0"122"0,-1 0 66 0,-6-4 52 16,0 4 41-16,8-9 42 0,-8 4 38 0,0-5 36 0,5 1 37 16,-5-7 30-16,0 11 35 0,0-4 27 0,5 5 29 0,-5-2-84 0,0-3-148 0,8 9-71 0,-8-6-29 15,0 1-21-15,0 1-15 0,6-2-19 0,-6 6-16 0,0 0-18 0,0 0-20 16,0-5-14-16,0 5-15 0,0 0-14 0,0 0-16 0,0 0-13 0,0 0-14 16,0 0-13-16,0 0-8 0,0 0-8 0,0 5-8 0,7 1-4 15,-7-2-4-15,0 1-2 0,0 1 0 0,6 3 2 0,-6-3 0 0,0 2 2 0,0 6 1 0,0-2 3 16,0 3 2-16,0-2 2 0,0 2-1 0,0 0 0 0,0 0-1 0,0-2-6 15,-6 7-5-15,6-4-7 0,0-3-8 0,0 2-4 0,0-1-4 0,0 2-3 16,0-1-3-16,0-1-2 0,0-4 0 0,0 0-2 0,6 4 2 0,-6-4 0 16,7-5 2-16,-7 4 4 0,6 1 8 0,2-4 6 0,-3-1 8 0,3-1 4 0,-3 0 6 15,0 2 3-15,4-1 2 0,3-5 3 16,-4 4 0-16,4-4 0 0,-5 0 3 0,5 0 0 0,-3-4 1 0,2 4 0 0,1-5-2 0,-3 5-2 0,3-6-2 0,-1 2-12 16,5 0-11-16,-11-1-17 0,9-1-19 0,-2 3-23 0,-4-9-26 15,4 8-34-15,-5-1-37 0,-2-5-54 0,3 5-61 0,-3 1-97 0,-5-5-112 0,0-3-42 16,0 8-9-16,0-7 13 0,0 2 23 0,-5 0 31 0,5 0 36 0,-8-7 41 0,3 7 45 0,-9-6 48 15,9 6 53-15,-3-1 62 0,-4-5 67 16</inkml:trace>
  <inkml:trace contextRef="#ctx0" brushRef="#br1" timeOffset="157046.94">19727 10772 83 0,'0'4'159'0,"0"-4"51"0,0 0 43 0,0 0 42 15,8-4 39-15,-8 4 38 0,0 0 39 0,0 0 32 0,0 0 34 0,5 0 27 0,-5 0 24 16,0-6-63-16,0 1-119 0,5 5-71 0,-5-4-45 0,0 0-34 0,0-1-27 15,8-1-25-15,-2 2-24 0,-6-2-24 0,7 6-24 0,-1-5-20 16,-6 1-14-16,7-7-11 0,-1 7-10 0,2-1-10 0,-3 1-9 0,3-2-19 0,-3 3-24 0,0-3-28 16,4 0-34-16,-4 2-39 0,2-1-40 0,1 5-62 0,-2-6-74 0,0 2-80 15,1 4-78-15,-2-5-30 0,2 5-5 0,2-4 13 0,-9-1 19 0,5 5 30 16,-5 0 39-16,0-4 45 0,0-2 47 0,-5-3 52 0,5 3 54 0,-9 0 64 0,2 2 69 16</inkml:trace>
  <inkml:trace contextRef="#ctx0" brushRef="#br1" timeOffset="157205.17">19745 10605 0 0,'0'5'14'0,"0"-5"130"16,0 0 71-16,0 0 58 0,0 0 49 0,-5 0 45 0,5-5 42 0,0 5 40 0,0 0 35 0,0-5 30 16,0 1 26-16,5 4 23 0,-5-4 19 15,0-2-98-15,8 0-169 0,-8 3-88 0,6-3-47 0,1 1-35 0,-1 1-29 0,1-2-25 16,-1 1-25-16,2 1-18 0,5-2-18 0,-8 6-12 0,9-3-8 0,-2 3-20 0,-4-6-23 0,4 6-37 16,0 0-41-16,4 0-61 0,-11 0-75 15,8 0-108-15,1 6-126 0,-2-6-53 0,-1 3-15 0,5 3 2 0,-11-6 13 0,9 0 18 0,-9 4 23 0,2-8 38 16,1 4 44-16,-3-6 51 0,-5 3 60 0,7-3 71 0,-7-3 77 0</inkml:trace>
  <inkml:trace contextRef="#ctx0" brushRef="#br1" timeOffset="158165.47">21702 9907 20 0,'0'-5'93'0,"5"5"42"15,-5-4 36-15,0 4 32 0,0-5 30 0,0-1 27 16,0 6 25-16,0-4 23 0,0 4 26 0,0-6 23 0,0 6 25 0,0-5-29 0,0 1-63 0,0 4-38 15,0-6-28-15,0 1-20 0,-5 1-15 0,5-1-13 0,0 1-14 0,0 4-7 0,0-6-11 16,-9 3-11-16,9-3-11 0,-5 6-13 0,5-6-15 0,0 6-15 0,-7-4-18 16,-1 4-13-16,8-5-15 0,-5 5-11 0,-1 0-12 15,-2 0-6-15,3 0-9 0,-2 0-4 0,1 0-4 0,-8 0-4 0,7 5-1 0,2-5-1 0,-9 4 0 0,7 2 0 16,-4 0 2-16,3-3 0 0,-5 3 2 0,7-2 1 0,-7 5-1 0,6-4 2 16,-1 1-3-16,-4 3 3 0,5-3 0 0,2 4-1 0,-3-1 2 0,3 0 0 15,-9 1 0-15,9 1 0 0,-2-1 0 0,-1-1-1 0,2 0 1 0,6 0 0 0,-6 2-1 16,-1-1 1-16,7 0-2 0,-5-1 0 0,5 0 1 0,0-3-1 0,0 3 1 15,0 3-1-15,0-3-1 0,5-4 1 0,-5 3-1 0,7-2 1 16,-7 3 1-16,6-4 0 0,0 5 2 0,2-4 2 0,-1 3 3 0,-2-4 6 0,1-1 5 0,2 6 4 16,-3-5 4-16,8 4 3 0,-6-2 4 0,5-2 4 0,3 4 1 0,-9-5 2 15,7 2 2-15,0-3 2 0,-5 3 3 0,3-1-2 0,-4 5-2 0,7-4-4 16,-9-2-4-16,2 1-5 0,7 1-1 0,-8-6-3 0,1 3 1 0,-2 1-2 16,-5 2-2-16,8-1 1 0,-2-1-1 0,-6-4-1 0,0 5 2 0,5-5 2 15,-5 7 0-15,0-7 5 0,0 3 1 0,0-3 3 0,0 0 2 0,0 6 3 0,-5-1 0 16,5-5-1-16,0 4 1 0,-6-4-2 0,6 0-2 0,-8 6-8 0,3-6-11 15,-2 4-15-15,1-4-14 0,-2 5-15 0,2-5-17 0,-6 0-18 0,3 0-19 16,4 4-17-16,-8-4-18 0,8 0-14 0,-3 0-14 0,0 0-17 0,3 0-18 0,-1 0-23 16,6 0-24-16,-7 0-25 0,7 0-24 0,0 0-38 0,0 0-45 0,-6-4-5 0,6 4 8 15,0 0 20-15,0 0 21 0,-7-5 26 0,7 5 26 0,7-10 29 0,-7 1 31 16,6 3 40-16,-6-4 38 0,7 1 42 0,-1-2 55 0</inkml:trace>
  <inkml:trace contextRef="#ctx0" brushRef="#br1" timeOffset="158581.51">21725 10048 73 0,'8'6'143'16,"-8"-6"41"-16,0 0 33 0,0 0 33 0,0 0 29 0,0 0 31 0,0-6 30 16,0 6 29-16,0 0 27 0,0 0 26 0,0-3 25 0,0 3-57 0,6-7-106 0,-6 7-53 15,0-5-28-15,0 5-17 0,0-4-10 0,0 4-13 0,0-5-12 0,0-1-15 16,0 6-13-16,0-4-13 0,0-1-12 0,0 5-10 0,0-4-8 0,0-1-9 16,0 5-11-16,0-4-7 0,0-2-9 0,0 6-6 0,0 0-7 0,0-6-6 15,0 2-5-15,7 4-3 0,-7-5-3 0,0 5-6 0,6 0-2 0,2-6-2 16,-8 6-4-16,5 0-1 0,3 6-3 0,-3-6 2 0,9 5-1 0,-9-5 1 15,2 4 1-15,6 2-2 0,1 0 2 0,-2 3 1 0,2-5 0 0,-1 5 1 16,1 2 0-16,-9-2-1 0,8 1 2 0,0 1-2 0,0-3 0 0,0 3 0 0,-7 4-2 16,2 0 4-16,-1-6-2 15,-2 5 1-15,1 0 1 0,2 2-2 0,-8-1-2 0,5-6-2 0,-5 6-6 0,0-5-2 0,0 1-1 0,0-4-2 16,0 4-1-16,0-2 3 0,0-2-3 0,0-4 3 0,0 3 3 0,-5-1 0 0,5-1 4 0,-8 2 5 16,8-6 5-16,-6 4 4 0,6-4 7 0,-5 0 4 15,-2 0 2-15,7 0 3 0,-8 0 0 0,2 0-1 0,-1 0 1 0,1 0-2 0,1-4-2 0,-3-2-3 0,0 6-3 31,3-4 1-31,-1-1-1 0,-1-1 0 0,2-4 1 0,-4 5 6 0,-3-4 2 0,12 3 6 0,-6-1 4 0,1-4 0 0,-4 1 2 16,2-5 1-16,7 6-2 0,-5-6 1 0,5-1-3 0,0 2-1 0,0 0-4 0,0 0-5 0,0-2-5 0,0-4-7 16,5 7-5-1,-5-8-8-15,7 6-4 0,2-3-5 0,-4 2-5 0,1 1-3 0,1 2-4 0,-2-1-14 0,4 4-9 0,-4-1-16 0,8 1-11 0,-8 1-14 16,11 5-18-16,-5-1-17 0,-4-1-22 0,7 6-24 0,-2-4-24 0,2 4-30 0,-1 4-35 16,0-4-48-16,-2 6-54 0,4-1-53 0,-9-1-51 0,7 5-10 0,0-3 11 31,0 3 23-31,-7-3 27 0,6 4 33 0,-3-5 37 0,-2 4 39 0,-2-5 38 0,1 2 46 15,0-3 45-15,1 3 55 0,1-6 66 0</inkml:trace>
  <inkml:trace contextRef="#ctx0" brushRef="#br1" timeOffset="158929.25">22234 10009 96 0,'0'0'164'0,"0"0"47"0,7 0 38 0,-7-4 36 0,0 4 32 0,6-5 36 16,-6 1 31-16,0-2 30 0,0 0 28 0,0-3 27 0,0 3 24 0,0 3-67 16,8-7-117-16,-8 5-60 0,0 1-27 0,0-1-15 0,0-2-12 0,0 4-10 15,0-3-9-15,5 1-14 0,-5 1-10 0,0 4-10 0,0-6-9 0,0 2-9 16,-5-1-10-16,5 1-11 0,0 4-13 0,0-5-14 0,-8-1-14 0,8 6-12 0,-6-4-12 15,-1 4-12-15,7 0-7 0,-6-6-9 0,-1 6-9 0,1 0-6 0,-2 0-6 16,-4 0-6-16,5 0 0 0,2 6-6 0,-10-6 2 0,10 4-2 0,-2 2-1 0,0-1 2 16,-6-1-1-16,6 1 2 0,1 5 0 0,0-6 2 0,1 7 0 0,-2-8 4 15,-2 9-1-15,4-3 4 0,-2 1-1 0,1-1 2 0,6 0 1 0,-5 3 1 16,-3-3 1-16,0 0-1 0,8 1 1 0,-5 4 1 0,5-4 1 0,-6-4-2 16,6 7 0-16,-7-2-1 0,7-2 1 0,0 1 1 0,-6 1-1 0,6-2 0 15,0 1-1-15,0-1 0 0,6 0 3 0,-6-2-2 0,0 2 0 0,7 0 2 0,-7 0 0 16,6 2 2-16,-1-7-1 0,3 8 3 0,0-8-2 0,-3 1 3 0,1 1-1 15,1-3 4-15,7 1 1 0,-7-4 2 0,4 6-1 0,2-6 1 0,-5 0 0 0,4 0 0 16,0 0 1-16,3-6 0 0,-3 6 0 0,0-4-2 0,2 4-5 0,-1-3-8 16,0-3-8-16,-5 6-10 0,-3-5-12 0,8 1-13 0,-8-2-13 0,4 6-20 15,-9-6-20-15,7 2-27 0,-7-1-30 0,5 5-36 0,-5-6-35 0,0 3-56 16,8-3-69-16,-8 2-65 0,0 4-63 0,0-9-15 0,0 4 4 0,0-2 22 0,-8 3 25 16,8-1 34-16,0 0 35 0,-5 1 43 0,5-2 44 0,-7 2 46 0,7 4 50 15,-9-5 61-15,9 5 70 0</inkml:trace>
  <inkml:trace contextRef="#ctx0" brushRef="#br1" timeOffset="160032.87">22540 9990 0 0,'0'0'40'0,"0"0"34"0,0 0 20 0,0 0 22 15,0-6 23-15,0 2 23 0,0 4 24 0,0 0 20 0,0-5 21 0,0-1 16 0,0 6 16 0,0-3-23 16,0 3-47-16,-6-6-22 0,6 6-11 0,0 0-9 0,0-4-6 0,0 4-12 0,0 0-12 16,-5-5-18-16,5 5-12 0,0 0-11 0,0 0-7 0,0 0-4 0,0 0-2 0,0 0 1 15,0 0-1-15,0 0 1 0,0 0 1 0,-9-4 1 0,9 4 1 0,0 0 0 16,0 0 1-16,0 0-1 0,0 0 1 0,0 0-3 0,0 0-3 0,-7 0-4 15,7 0-7 1,0 0-6-16,0 0-9 0,0 0-11 0,0 0-9 0,0 0-11 0,0 0-11 0,0 0-15 0,0 0-16 0,0 0-17 0,0 0-18 0,-5 4-32 16,5-4-37-16,0 0-45 0,0 5-49 0,0-5-55 0,0 4-55 0,0-4-19 0,0 6-1 15,0 3 10 1,0-9 16-16,0 5 21 0,0-1 26 0,-6 2 27 0,6 0 30 0,0-6 41 0,-8 4 45 16,8 1 46-16,-5-5 64 0</inkml:trace>
  <inkml:trace contextRef="#ctx0" brushRef="#br1" timeOffset="160270.84">22560 10210 31 0,'8'-4'108'0,"-8"-2"44"31,5 6 37-31,-5-6 31 0,0-3 30 0,0 9 30 0,6-9 29 0,-6 3 26 0,0 2 29 0,0-1 24 0,0 1 23 0,0-1-38 16,0-2-77-16,0 3-48 0,-6-1-38 0,6 0-22 0,0 1-20 0,0 4-15 15,0-6-14-15,0 6-16 0,0 0-15 16,0 0-16-16,-5-4-15 0,5 4-13 0,0 0-13 0,0 0-13 0,0 0-14 0,0 0-12 15,0 0-14-15,0 0-7 0,0 0-9 0,0 0-5 0,0 0-10 0,0 0-12 16,0 4-12-16,0-4-15 0,-8 6-15 0,8-6-13 0,0 4-14 0,0-4-13 16,0 5-13-16,0 0-26 0,0-1-30 0,8 3-34 0,-8-7-35 0,0 5-46 0,0-1-49 15,5 1-16-15,-5-1 1 0,6-4 16 0,-6 6 20 0,7-6 26 0,-7 3 26 0,6-3 30 16,-6 0 29-16,8 0 38 0,-3-3 40 0,-5 3 42 0,7-6 45 0</inkml:trace>
  <inkml:trace contextRef="#ctx0" brushRef="#br1" timeOffset="160950.91">22718 9996 18 0,'0'-6'87'0,"0"0"39"16,0 2 31-16,0-1 31 0,0-1 32 0,5 6 30 0,-5-3 26 0,0-7 31 15,0 10 26-15,0-5 28 0,0 5 30 0,0-4-28 0,0-1-60 0,0 5-32 16,-5-7-21-16,5 7-13 0,0-3-11 0,0 3-17 0,0 0-16 0,0 0-18 16,0 0-15-16,0 0-18 0,0 0-19 0,0 0-19 0,0 0-18 0,0 0-15 0,0 0-15 15,0 3-10-15,0-3-12 0,0 7-8 0,0 2-7 0,0-4-8 0,0 5-3 16,0-7-1-16,0 8-2 0,5-1 2 0,-5 5 0 0,0-6 4 0,6 1 0 15,-6 4 0-15,0-4-3 0,5 1 0 0,2 3-2 0,-7-5-2 0,9 6 1 16,-9-4 0-16,5 2 0 0,-5-3 0 0,7 4 0 0,-7-2-9 0,6-3-8 0,-6 1-13 16,5-1-14-16,-5 6-15 0,9-9-18 0,-9 3-19 0,0 0-15 0,7-5-17 15,-7 7-16-15,5-7-14 0,-5 1-13 0,0 2-13 0,0-7-12 0,0 3 0 0,0-3 4 16,0 0 7-16,0 0 6 0,0 0 3 0,0 0 3 0,0 0 6 16,0 0 6-16,0 0 12 0,-5 0 14 0,5-3 16 0,-7-4 21 0,-2 7 17 0,9-9 15 15,-5 4 16-15,5-5 14 0,-6 7 16 0,-1-8 14 0,7 1 18 0,-5 0 21 16,-4-1 17-16,2-2 18 0,7-1 10 0,-5 3 7 0,-1-3 4 0,6 4-2 15,-5-4 1-15,-3-2 5 0,8 2 0 0,-8-5-4 0,8 3-1 0,0 2-2 0,0-1-2 16,-5 2-2-16,5-3 0 0,0 5 2 0,0-2-3 0,5-1 0 0,-5 4-4 16,0-5 1-16,0 5-3 0,8 1-1 0,-8-2-3 0,8 7 0 0,-8-7-4 0,5 1-4 15,-5 5-3-15,6 1-2 0,-6-1-5 0,5 1-6 0,2-2-2 0,2 3-1 0,-4-3-2 16,-5 6-3-16,7-6-4 0,4 6-5 0,-11-4-4 0,16 4-2 16,-11 0-5-16,2 0-1 0,0 4-2 0,6-4-3 0,-6 6-1 0,-2 0-2 0,2-3-4 15,0 7 0-15,-2-5-3 0,3-1 2 0,-3 7-2 0,3-2 0 0,-2 1 1 16,-1 1-2-16,-5-2 2 0,0 1 3 0,8-1-1 0,-8 0 2 0,0 3-1 15,0-3 0-15,-8 1-2 0,8-7 3 0,0 8-1 0,-5-1 0 0,-1 0 1 16,6-1 0-16,-8-4-2 0,3 5 2 0,-3-5-2 0,3 4-3 0,5-2 1 16,-7-4-1-16,0 3 0 0,2-1 0 0,5-1 0 0,-7 0-1 0,7-4 1 0,-8 6 1 15,8-1-2-15,-5-5 1 0,-2 0 2 0,7 4 0 0,0-4-1 0,0 0 2 16,-7 0-1-16,7 0 0 0,0 0-2 0,0 0 0 0,0 0-2 0,0 0-2 0,0 0-2 16,0 0-2-16,0 0-2 0,0 0-6 0,0 0-1 0,0 0-1 15,0 0-3-15,0 0 0 0,0 0 2 0,7 0-1 0,-7 0 4 0,7 0 3 16,-2 0 5-16,3 0 5 0,-1 0 3 0,-2 5 5 0,2-5 4 0,5 6 6 15,-4-6 2-15,5 4 4 0,-7 2 3 0,7-1 3 0,0-1 2 0,-5 1 0 16,2-1-3-16,-1 2-1 0,-4-2-7 0,8 1-2 0,-6 4-4 0,0-2 0 0,-7-2-2 0,7-1-1 16,-7 1 3-16,5-1-2 0,-5 2 3 0,0-3-1 0,0 3 4 15,0-1 1-15,-5-1 2 0,5 2 3 0,-7 0-2 0,0-2-6 0,0 1-17 16,1 1-26-16,-1-3-34 0,-7 1-42 0,4 2-42 0,-3-1-49 0,-3-1-77 0,5 1-94 0,-2 2-79 16,-7-7-71-16,8 3-27 0,-8 3-2 0,1-6 13 0,-2 5 22 0,-6-5 36 0,9 0 42 15,-8 4 50-15,0-4 54 0,-1 6 54 0,1-6 55 0,-6 4 72 0,6 1 79 0</inkml:trace>
  <inkml:trace contextRef="#ctx0" brushRef="#br1" timeOffset="162105.63">21583 10918 0 0,'6'-9'4'0,"1"0"110"0,-2-7 63 0,4 5 41 0,-4-2 30 16,2-2 27-16,-7 0 23 0,6 6 23 0,2-6 21 0,-8-1 21 0,6 2 19 0,-6-1 17 0,7 7 20 0,-2-7-78 15,-5 4-132-15,8 1-59 0,-2 1-22 0,-6 0-5 0,5 0 0 0,-5 3 1 0,0 0-1 16,8 2-4-16,-8-1-6 0,0-1-5 0,0 6-5 0,0-4-6 0,0 4-6 0,0 0-9 16,0 0-8-1,0 0-11-15,0 0-14 0,0 0-13 0,0 0-9 0,0 0-9 0,0 0-6 0,0 0-1 0,0 0-3 0,0 0 5 0,0 4 4 0,0 2 1 16,0-1 3-16,0 5 1 15,0-4-1-15,0 3 4 0,0 0-1 0,0 0 1 0,0 1 6 0,0 1-2 16,0-1 2-16,0 3 0 0,0-2-3 0,0 4-1 0,-8 0-8 0,8-6 0 0,0 4-5 0,0 2 0 0,0-3-4 0,0 1-2 0,0 2-3 16,0-1 0-16,0-4-1 0,0 5-2 15,-5-5-2-15,5-1 0 0,0 6-1 0,0-4 0 16,5-2-1-16,-5 1 1 0,0-1 0 0,0 0 0 0,0-2 0 0,0 2-1 16,8 0 1-16,-8-3 0 0,0-3 0 0,7 3-1 0,-7-1 2 0,5-1-1 0,-5 2 1 0,0 0 0 0,9-2 0 0,-4-4 1 0,-5 0 2 0,0 5 1 15,5-5 2-15,-5 0 2 0,0 0 3 0,8 0-1 0,-3-5 2 0,-5 5 2 16,0-4-1-16,8-2 3 15,-8 0 0-15,0 2 0 0,6-7 2 0,-6 2-2 0,0 0 0 0,7 0-3 0,-7-1 0 0,0-5-2 0,0 0-5 0,-7 6-4 0,7-7-3 16,0 2-3-16,-6 0-1 0,-2 0-3 0,8-2-6 0,-5 1-3 0,-3 6-5 0,3-6-2 16,0 5-1-16,-4-1-4 15,4 2-1-15,-10 0-1 0,10 0-2 0,-1 2 0 16,-2 4 0-16,-4-3-4 0,6 1-3 0,-2 5-4 0,-5-4-2 0,8 4-4 16,-4 4-3-16,4-4-3 0,-8 5 1 0,8-5-3 0,-3 6-1 0,0-3 1 0,3 9-1 15,-8-8 3-15,7 1 2 0,-1 5 4 0,-1-7 2 0,8 8 5 0,-5-7 5 16,-2 2 6-16,0 4 5 0,7-5 4 0,-5 4 2 0,-3-5-1 0,8 7 6 15,0-7-2-15,0 8 3 0,0-3 0 0,-5-4 1 0,5 3-1 0,5 3 1 16,-5-7 2-16,0 7 1 0,0-1 0 0,8-1 4 0,-8-4 0 0,5 5 2 16,2-6 3-16,0 7 2 0,-2-1 1 0,3-5 4 0,-1 4 0 0,-1-5 0 0,1 5 4 15,4-3 1-15,-3-1 3 0,5-1 0 0,0 2 3 0,1 0 0 0,-2-2 2 16,-6-4-1-16,8 0 2 0,6 5 0 0,-9-5 1 0,4 0-1 0,4 0 1 16,-6-5-3-16,6 5 3 0,-6-4-2 0,8-2 1 0,-9 0-3 0,7 2 2 15,-6-7-3-15,6 8 3 0,2-7-3 0,-3 1 3 0,-4-3 0 0,4-2 1 0,3 4 2 16,-8 1 3-16,8-6 1 0,-10 0 1 0,10 0 3 0,-8 2-1 0,-2 4 5 15,4-7 0-15,-2 1 3 0,-2 1 0 0,-3-2 2 0,0 1 1 0,-3 2 2 0,1 4 1 16,1-6-2-16,-7 0 1 0,5 4 2 0,-5-2-1 0,0 3 1 0,0-1-2 16,0-4-3-16,-5 6-1 0,5 5-3 0,-7-5-2 0,7-3 0 0,-6 8-5 15,6-1-5-15,-5-1-4 0,-3 2-4 0,0-1-7 0,8 1-8 0,-5 4-5 0,-1 0-7 16,-1 0-4-16,1 0-3 0,-2 4-3 0,1 1 0 0,2-1-3 0,-1 2-1 16,-2 3-1-16,3 3 0 0,-8-9-1 0,5 12 1 0,2-6 2 0,1 1 3 15,-2 5 1-15,-1-4 5 0,8 2 1 0,-6-3 3 0,-1 1 2 0,7 4-1 16,-6-6 0-16,6 4 1 0,-5-2-1 0,5-1 1 0,-8 5 2 15,8-6 0-15,0 1 0 0,0-1 1 0,0 3 0 0,0-3 4 0,0 0-2 0,0 1 1 0,8-1 0 16,-8 2 2-16,5-7 2 0,-5 7 1 0,6-2 3 0,1-5 1 0,-1 6 3 16,2-5 1-16,-1 4 2 0,-2-9 5 0,9 7 2 0,-9-2 4 0,8-1-1 15,1-4 4-15,-9 5-4 0,10-5 4 0,-2 0 0 0,-2-5 0 0,5 5 4 0,-5-4 0 16,1-1 0-16,4-2 1 0,-5 4 1 0,10-3 0 16,-9-3-2-16,0-1-1 0,3 5 3 0,-3-4 1 0,0-7-1 0,2 7 4 0,-7-6 0 0,6 6 1 15,1-7-1-15,-9 2-1 0,8-1-2 0,-8 2-3 0,4-3 0 0,-2 2-4 0,-2-1 1 16,3-4-4-16,-8 4-1 0,5-4-3 0,-5-2-4 0,0 6-3 0,0-3-3 15,0 3-4-15,0-6-4 0,-5 8-3 0,5 4-3 0,-8-6-2 16,8 3-2-16,-5 3-4 0,-2 0-3 0,-2 5-1 0,4-2-5 0,-1 0-1 0,-1 3-4 0,2 3-5 16,-3 0-8-16,2 0-9 0,-7 3-6 0,6 3-7 0,1 0-2 15,-7-2-4-15,6 5-1 0,0 0 0 0,-5 3-1 0,4-3 4 0,3 1 0 0,-2 4 2 16,0-4 2-16,2-1 3 0,-3 6 8 0,8-5 9 0,-7-1 6 0,7 2 7 16,0-2 4-16,-6 1 6 0,6-4 1 0,0 3 4 0,0 0 1 0,6-3 2 0,-6 3 1 15,0-3 2-15,7 4 3 0,1-5 4 0,-8 4 0 0,5 1 2 0,2-7 2 16,0 8 3-16,-2-7 0 0,3 8 1 0,-1-8 4 0,-2 5 0 0,9-4 2 15,-9 5 2-15,3-5 1 0,-2 4 0 0,7-2 1 16,-6-4 0-16,-1 8-2 0,2-7 2 0,-3 0-3 0,-5 2 1 0,7 3 0 0,-1-9-2 0,-6 5 0 0,0 1 1 16,5-2 0-16,-5 2 0 0,0-1 1 0,0-1 1 0,0-4 1 0,0 5 1 15,0-1-1-15,0 2 3 0,0-6-2 0,-5 4 0 0,5-4-6 0,0 5-6 0,0-5-8 16,-6 6-10-16,6-6-9 0,-7 3-13 0,7-3-12 0,-5 0-13 0,5 0-13 16,0 0-14-16,0 0-12 0,-8 0-16 0,2 0-11 15,6 0-11-15,0 0-5 0,-7 0-4 0,7-3-4 0,-6 3-5 0,6-6-3 0,0 6-7 0,0-5-4 16,0 1-6-16,-7-2-6 0,7 2-6 0,0-1-5 0,0 1-1 15,0-1-5-15,0-1-4 0,0-4-8 0,0 5-11 0,7-4-17 0,-7 3-19 0,0-2 4 0,6-3 13 0,1 8 21 16,-7-9 20-16,14 3 24 0,-9-1 24 0,2 1 21 0,-1-6 21 0,8 5 22 16,-2-1 23-16</inkml:trace>
  <inkml:trace contextRef="#ctx0" brushRef="#br1" timeOffset="162374.01">22358 10776 0 0,'12'-10'1'0,"2"5"42"0,-1-3 35 0,0-3 31 0,0 1 36 0,-8 1 32 16,9-2 33-16,-7 2 28 0,6-1 26 0,-6 1 26 0,0-1 25 0,-2-1 5 0,3 2-6 0,-3 0-10 16,3 5-14-16,-8-8-11 0,6 9-10 0,-6-9-21 0,5 3-19 0,-5 4-18 15,0-3-17-15,0 2-10 0,0-3-7 0,0 3-7 0,0-3-5 0,0 3-11 16,0-3-10-16,-5 3-7 0,5-3-9 0,0 5-7 0,-6-1-10 0,6-1-7 15,0 2-6-15,-8-2-10 0,8 1-8 0,0 1-7 0,0 4-11 0,0 0-14 0,0 0-14 16,0 0-10-16,0 0-11 0,-5 0-8 0,5 4-7 0,-8 1-8 0,8 1-6 16,-5-2-5-16,5 7-4 0,-7-1-2 15,7 3 0-15,-7-2 0 0,7 4 3 0,-5 0 6 0,5 3 4 0,0 1 5 0,-8-3 1 0,8 2 4 0,0 3 2 0,0 3 1 16,0-5 3-16,0 2 1 16,0-3 2-16,0 3 0 0,8-6-1 0,-8 4-1 0,5-5-3 0,-5 6-7 0,7-6-6 0,-7 1-10 0,7 1-9 0,-2-2-10 15,3-6-9-15,-3 7-12 0,3-4-15 0,-2-1-16 0,-1-1-18 0,2 0-17 16,2-3-12-16,-4 3-13 0,1-3-11 0,1-3-13 0,-7 4-8 0,5-2-18 0,3-1-17 15,-8 1-21-15,8-5-24 0,-8 4-21 0,0-4-22 0,0 0-31 0,5-4-29 16,-5 4-4-16,0-5 13 0,0 5 19 0,0-4 24 0,0-1 27 0,-5-5 30 0,5 4 33 16,-8-3 36-16,8 3 37 0,-8-3 37 0,3 0 38 15,-2 3 59-15</inkml:trace>
  <inkml:trace contextRef="#ctx0" brushRef="#br1" timeOffset="162547.79">22428 10855 83 0,'-5'-4'151'0,"0"-2"48"0,-9 6 40 0,7-6 35 0,1 2 37 0,-1 4 31 15,7-5 32-15,-6-1 26 0,6 6 23 0,-8-3 22 0,8 3 18 0,0 0-69 0,0-6-119 0,0 6-64 16,0 0-35-16,0 0-25 0,0 0-21 0,0 0-19 0,0 0-20 0,0 0-16 15,0 0-16-15,0 0-12 0,0 0-10 0,0 0-6 0,0 0-4 0,8-4-1 0,-8 4-5 16,6 0 0-16,-6 0-6 0,7-5-2 0,6 5-4 0,-7 0-5 0,2 0 0 16,2-4-2-16,-1 4 2 0,3 0-2 0,1 0-1 0,1 0-11 0,-1-5-20 0,-8 5-26 15,9 0-34-15,-2 0-38 0,2 0-45 0,-1 0-71 0,-8 0-85 0,11 0-66 16,-5-7-51-16,2 7-18 0,-5 0 2 0,4-3 11 0,0-3 18 0,3 1 28 16,-10 1 35-16,9-2 43 0,-9-3 46 15,10 0 50-15,-9-1 53 0,0 4 68 0,1-3 82 0</inkml:trace>
  <inkml:trace contextRef="#ctx0" brushRef="#br1" timeOffset="162930">22900 10699 50 0,'5'-6'110'0,"3"6"30"0,-3-3 23 0,-5-3 30 16,5 0 31-16,4-3 32 0,-4-1 31 0,2 5 32 0,-1-4 35 0,1-1 31 0,0 1 35 0,0 3-40 0,-2-4-81 0,2 0-32 15,-7 2-1-15,6 2 1 0,-6-3 3 0,8 3-10 0,-8 1-17 16,6 1-20-16,-6-7-15 0,7 7-19 0,-7-2-22 0,0 6-18 0,0-3-21 0,5-3-18 15,-5 6-19-15,0 0-16 0,0-4-14 0,0 4-14 0,9 0-9 0,-9 0-11 0,0 0-9 0,0 0-4 16,0 0-7-16,0 0-3 0,5 0-3 0,-5 0-2 0,0 0-1 16,5 4-2-16,-5-4-1 0,0 6 0 0,8-3 0 0,-8 3 3 0,0-2 0 0,0 7 2 15,5-7 3 1,-5 7-1-16,0 4 2 0,0-7 1 0,0 6 2 0,0 1 1 0,0 1-1 16,0-2 1-16,-5 5-1 0,5-4 1 0,0 4-1 0,-8 1-1 0,8 1-1 0,-5-8-1 15,5 8 1-15,0-6-1 0,-5 4 0 0,5-5-2 0,0 2-1 0,-9-3-2 16,9-4 0-16,0 6 0 0,0-3-1 0,0-3 2 0,0 4-1 0,0-2 0 15,0-7-2-15,0 7 2 0,0-7 1 0,0 7-1 0,0-7 1 0,9 1 0 16,-9-1 1-16,0 2 2 0,0-6 0 0,5 4 1 0,-5 1 1 0,5-5 0 16,3 0 1-16,-8 6-2 0,5-6 1 0,3 0-4 0,5 0-6 0,-7 0-7 15,1-6-16-15,6 6-14 0,-7-5-20 0,8 5-20 0,-7-4-19 0,6-6-25 0,-2 5-28 16,-3 1-27-16,4-1-31 0,-4-5-46 0,-2 4-56 0,0-3-66 0,1 4-72 16,-2-5-36-16,-5 1-16 0,8 0 10 0,-8-3 25 0,-8 3 29 0,8-1 34 0,-5-4 38 15,-2 4 40-15,-5-5 43 0,4 6 45 0,-4-6 53 0,-2 6 58 0</inkml:trace>
  <inkml:trace contextRef="#ctx0" brushRef="#br1" timeOffset="163116.69">22833 10766 0 0,'0'6'3'0,"-5"-2"111"0,-2 1 65 0,7-5 41 0,0 0 31 0,0 0 26 15,0 0 26-15,0 0 29 0,0 0 31 0,0-5 28 0,7 1 27 0,-7 4 25 16,5-6 22-16,2 1-76 0,-7 1-135 0,7 0-69 0,-2-1-31 0,3-1-15 16,-8 2-4-16,5-2-7 0,3 1-11 0,-2 1-14 0,-1-2-19 0,3 1-13 15,5 1-18-15,-13-5-10 0,13 3-11 0,-8 3-17 0,-5-3-23 0,9 0-30 0,-4 2-34 16,2-1-41-16,-1-1-45 0,-6 6-69 0,7-4-77 0,-7-1-73 15,7 1-65-15,-7 4-25 0,0 0-2 0,7-9 10 0,-7 9 13 0,0 0 29 0,0-12 30 16,-7 9 41-16,0-9 46 0,7 8 51 0,-7-6 52 0,1 2 66 0,-1 2 77 0</inkml:trace>
  <inkml:trace contextRef="#ctx0" brushRef="#br1" timeOffset="163271.51">22884 10547 0 0,'0'4'94'0,"0"-4"98"0,0 0 65 0,0 0 49 0,0 0 45 0,0 0 42 16,0 0 38-16,0-4 40 0,0-2 35 0,0 6 32 0,0 0 27 0,0-3-8 15,0-3-29-15,0 2-97 0,8 4-139 0,-8 0-74 0,8-5-39 0,-8-1-28 16,5 2-19-16,-5 4-21 0,8-6-21 0,-3 1-19 0,0 5-19 0,4-4-13 15,-4 4-8-15,8-5-7 0,-6 5-4 0,0 0-12 0,0 0-13 0,5 0-26 0,-6 0-31 16,8 0-49-16,-7 5-53 0,7-1-87 0,-9 1-102 0,0 1-95 0,3-2-93 16,-3 2-34-16,3 3-6 0,-8-3 7 0,0-6 18 0,0 3 26 0,-8-3 34 0,3 0 44 15,-3 0 52-15,3-3 62 0,-9-7 68 0,2-1 83 0,-2-4 84 0</inkml:trace>
  <inkml:trace contextRef="#ctx0" brushRef="#br1" timeOffset="173479.43">22971 10465 24 0,'0'0'89'0,"0"-6"36"15,0 6 30-15,0-6 28 0,0 6 26 0,0 0 26 0,0-4 23 0,0 4 20 16,0 0 19-16,0 0 16 0,0 0 11 0,0-5-36 0,0 5-64 0,0-4-35 16,0 4-24-16,0 0-15 0,0 0-11 0,0 0-14 0,0-5-9 15,0 5-13-15,0 0-9 0,0 0-10 0,0 0-5 0,0 0-7 0,0 0-8 16,0 0-7-16,0 0-10 0,0 0-12 0,0 0-11 0,0 0-11 0,0 0-4 0,0 0-4 0,0-4-3 15,0 4 2-15,0 0-1 0,0 0 3 0,0 0 3 0,5 0 4 0,2 0 3 16,-1 0 7-16,-6 0 3 0,8 4 6 0,-2-4 7 0,1 0 3 0,-2 0 0 0,4 0-3 16,-4 0-3-16,0 0-2 0,3 0-3 0,-3-4-4 0,3 4-4 0,0 0-3 15,3 0-7-15,-4 0-1 0,-1-6-4 0,1 6-3 0,-1 0-3 0,1-6-3 16,0 6-5-16,0 0-8 0,-2 0-8 0,-5-3-14 0,8 3-12 0,-8 0-16 16,0 0-13-16,0 0-12 0,0 0-13 0,0 0-11 0,0 0-13 0,0 0-10 0,5 3-11 15,-5-3-12-15,0 0-15 0,0 6-19 0,0-6-20 0,0 6-16 0,0-6-13 16,-5 4-24-16,5 1-23 0,0-5-7 0,0 4 1 0,0 1 14 0,-8-1 17 0,8 2 19 15,0 0 20-15,-5-3 25 0,5 3 28 0,0-1 31 16,-7-1 33-16,7 2 32 0,-7-2 46 0</inkml:trace>
  <inkml:trace contextRef="#ctx0" brushRef="#br1" timeOffset="173748.18">23029 10703 10 0,'0'0'87'0,"0"0"47"0,0 5 40 16,0-5 36-16,0 0 34 0,0 0 32 15,0 0 33-15,0 0 30 0,0 0 32 0,5-5 27 0,-5 5 27 0,0 0-24 0,0 0-58 16,0 0-45-16,0 0-46 0,0-4-29 0,0 4-27 0,0 0-20 0,0 0-20 0,0 0-21 0,0 0-20 16,8-6-16-16,-8 6-19 0,0 0-12 0,0 0-11 0,0 0-11 0,5-3-9 0,-5 3-8 15,8 0-7-15,-8 0-5 0,8-6-3 0,-8 6-2 0,5 0-3 0,1 0 1 16,1 0-3-16,-1-6 0 0,7 6-2 15,-6 0-7-15,0 0-8 0,0 0-19 0,6 0-23 0,-2 0-36 0,-3 6-33 0,4-6-62 0,-4 0-73 0,4 6-88 0,0-6-90 16,2 0-36-16,-7 3-10 0,4-3 4 0,5 0 14 0,-4 0 19 0,-6 0 27 0,7-3 36 16,-5-9 44-16,-3 3 48 0,1-6 51 0,7 2 65 15,-5-8 71-15</inkml:trace>
  <inkml:trace contextRef="#ctx0" brushRef="#br1" timeOffset="189743.54">26736 11241 0 0,'0'0'12'0,"0"0"42"0,0 0 19 0,0 0 18 16,0 0 17-16,0 0 20 0,0 0 26 0,0 0 24 0,-8-6 25 0,8 6 23 0,0 0 21 16,0-4-10-16,0 4-26 0,-5 0-18 0,5 0-11 0,0-5-5 0,0 5-2 15,0 0-4-15,0-4-6 0,-8-2-12 0,8 6-18 0,0-6-17 0,0 6-13 0,0 0-10 16,-8-3-8-16,8 3-6 0,0-6-1 0,0 1-3 0,-5 5-2 0,5-4-2 16,0 4-2-16,0-6-3 0,0 6-2 0,-6 0-4 0,6 0-3 0,0-3-5 15,0 3-3-15,0 0-7 0,0-6-7 0,0 6-7 0,0 0-11 0,0 0-6 16,0 0-11-16,0 0-5 0,0 0-6 0,0 0-2 0,0 0 3 0,0 0 0 15,0 0 4-15,0 0 2 0,0 9-1 0,0-3 4 0,0-2 2 0,0 1 4 0,0 4 2 16,0-3 3-16,0 4 5 0,6-1 4 0,-6 1 4 0,0 0 4 16,0 0 2-16,0 5 1 0,0-5 2 0,0-1 1 0,0 0 2 0,0 6-1 0,0-6 0 15,0 3 0-15,0-3-2 0,0 0-3 0,5 1 1 0,-5 1-3 0,0-1-1 0,8-7-4 16,-8 3-3-16,8-2 1 0,-3 1-5 0,3 1 3 0,-8-2-1 0,5-4 1 16,0 5 1-16,4-5 5 0,3 0 6 0,-6 0 4 0,2 0 6 0,5-5 5 15,-8 1 5-15,9-2 2 0,-9 1 2 0,10 1-1 0,-1-5-1 0,-4 3-3 0,3-4 2 16,1 1 1-16,7-6 1 0,-9 6-1 0,8-6-4 0,0 0-3 15,-1 0-3-15,7 0-4 0,-8-4-6 0,9 4-5 0,-6-4-4 0,3-2-5 0,3 3-2 16,0-1-3-16,-3 4-3 0,3-5-3 0,-1 1-6 0,-7-2 0 0,7 6-4 16,-5-3-2-16,-9 2-2 0,8 7-1 0,-7-6-1 0,0 6-1 0,0 0 2 0,-5 2 1 15,-3 4 3-15,1-3 1 0,1 1 3 0,-7 5 1 0,0 0 2 0,0 0-1 16,0 0 0-16,0 0 0 0,0 0-3 0,0 0-2 0,0 0-3 0,0 0-7 16,0 0-5-16,-7 5-10 0,7 1-10 0,-6-3-8 0,1 4-11 0,5-2-8 15,-8 4-10-15,0-5-7 0,3 5-8 0,-1-3-4 0,-1 3-9 0,1 3-5 16,6-8-7-16,-7 7-5 0,-1-8-4 0,8 1-6 0,-5 7-2 0,5-7-6 0,-7 1-4 15,7 5-11-15,0-4-11 0,-7-1-27 0,7-1-32 0,0 2-33 0,0-2-33 0,0-4-34 16,0 5-37-16,0 4-5 0,0-9 11 0,0 6 16 0,0-6 23 0,0 4 23 16,0-4 24-16,0 0 30 0,0 0 33 0,0 0 40 0,0 0 43 0,0 0 43 0,0 0 62 15</inkml:trace>
  <inkml:trace contextRef="#ctx0" brushRef="#br1" timeOffset="-210460.77">14719 8783 39 0,'0'0'64'16,"0"-4"16"-16,0 4 15 0,0-6 15 0,0 6 17 0,0 0 20 0,-7-4 25 0,7 4 23 0,0 0 25 0,0-5 1 0,-7 5-11 0,7 0-14 0,-5 0-15 15,5-4-8-15,-8 4 1 0,8 0-4 0,-7 0-1 0,7 0-8 0,-5 0-5 32,-4 0-17-32,9 0-16 0,0 0-18 0,-5 0-17 0,5 0-17 0,0 0-12 0,0 0-13 15,0 0-7-15,0 0-9 0,0 0-6 0,0 0-6 0,0 0-2 16,0 0-6-16,0 0-5 0,0 0-3 0,0 0-3 0,0 0 6 0,0 0 6 0,0 0 9 15,0 0 13-15,5 0 13 0,-5 0 12 0,9 0 8 0,-4 0 7 0,2-5 5 16,1 5-1-16,4 0 1 0,-5-6 2 0,6 2 0 0,0-2 0 0,-2 1-5 16,5 1-6-16,-4 4-11 0,-1-6-13 0,5 3-17 0,3-3-24 0,-6 2-31 0,-1 4-31 15,0-5-47-15,3 5-55 0,-2 0-85 0,-2 0-100 0,-4 5-46 0,2-5-20 16,2 4-1-16,-11 2 4 0,7-3 12 0,-7-3 19 0,0 6 22 0,-7 3 30 0,1-3 37 16,1-6 45-16,-11 4 54 0,5-4 62 0</inkml:trace>
  <inkml:trace contextRef="#ctx0" brushRef="#br1" timeOffset="-206256.12">12888 7547 25 0,'0'0'69'0,"-5"-4"25"0,5-1 24 0,0 1 27 0,-7 4 30 0,7-6 29 15,0 0 29-15,0 6 22 16,-8-3 23-16,8-3 5 0,0 6-3 0,0-4-22 0,0 4-29 0,0 0-18 0,0-5-10 0,0 5-8 0,0-6-6 0,0 6-14 15,0-4-17-15,0 4-14 0,0-5-16 0,0 5-5 0,0-4-6 0,0 4-1 0,0-5-2 16,0 5-1-16,-5-6-2 0,5 6-1 0,0 0-2 0,0 0-5 16,0-4-6-16,0-2-6 0,0 6-8 0,-8 0-8 0,8-3-8 0,0 3-8 0,0 0-9 15,-6 0-5-15,6 0-7 0,0-6-9 0,-5 6-5 0,5 0-10 0,0 0-11 0,-8 0-8 16,1 6-9-16,7-6-5 0,0 0-6 0,-6 3 0 0,6-3-1 0,-6 6-3 16,6-2 0-16,0 2-2 15,-7 3 0-15,7-4-2 0,-5-1 0 0,5 7 2 0,0-1 2 0,-8-7 2 0,8 9 5 16,0-3 3-16,0 0 1 0,-8 1 3 0,8-1-2 0,0 3 4 0,0-8-1 15,0 5 1-15,8 2 1 0,-8-2-3 0,0-5 3 0,0 1 0 16,8 5 4-16,-8-4 2 0,0 3 0 0,5-3 3 0,-5-3 1 0,7 3 2 0,-7-2 1 0,6 1 1 16,-6 1 1-16,6-3 3 0,-6 4 3 0,7-2 2 0,-7-5 2 0,8 4 5 15,-8-4-2-15,0 5 3 0,5-5 2 0,-5 0 4 0,6 4 7 0,-6-4 8 0,8 0 10 16,-8-4 5-16,5 4 8 0,-5 0 4 0,8-5 5 0,-1 5 6 0,-7-4 5 16,5-1 3-16,2-2 7 0,-7 4 0 0,5-3 2 0,2 1-2 0,-7 1-2 15,8-5-4-15,-8 3-6 0,6 2 0 0,-6-1 0 0,7-1 0 0,-7-4-1 16,0 5-5-16,6 1-6 0,-6-5-7 0,0 3-6 0,0-3-5 0,0 4-4 0,-6-5-5 15,6 0-2-15,0 1-6 0,-7-2-4 0,7 2-6 0,-6-1-10 0,6 4-4 0,-8-3-6 0,8 0 1 16,-7-1-2-16,2 5 2 16,5-4-1-16,-7 3-1 0,7 2 2 0,-5-2-2 0,5 3-1 0,-7-3-1 0,7 6-2 0,-8-6-2 0,8 6-1 0,0 0-5 15,0 0-3-15,0 0-6 0,0 6-3 0,-5-6-4 0,5 6-1 0,-8-3-1 0,8 3-2 0,-6 4 0 0,6-5 1 16,-5 8 1-16,-3-2 2 0,8-1-1 0,-7 5 5 16,1-6 3-16,6 6 1 0,-6-2 3 0,6-1 5 0,0-3 1 0,-7 6 0 0,7-6 0 15,0 0 3-15,0 1-1 0,0-4-1 0,-5 3-1 0,5 0 0 0,0-3-2 0,0-2-3 0,5 7 2 31,-5-8-1-31,0 4-1 0,0-2 1 0,0-5-1 0,0 0 2 0,0 4-1 16,7 1 0-16,-7-5 3 0,0 0 1 0,0 4 4 0,6-4 7 0,-6 0 7 16,0 0 5-16,6 0 10 0,-6-4 6 0,7 4 10 0,1-5 8 0,-3 1 8 15,-5-1 11-15,6-2 6 0,2-2 9 0,-3 0 6 0,3 0 4 0,-1-6 1 16,-2 5-1-16,-5-5 0 0,7 0-2 0,-2 1-6 0,-5-2-6 0,7-3-5 0,-7 5-5 16,0-5-7-16,0 4-7 0,0 0-10 0,0-4-6 0,0 4-3 15,0 0-8-15,0 0-5 0,-7 6-12 0,7-1-9 0,-5 1-12 0,5-2-15 0,-7 7-15 16,7-2-25-16,0 6-32 0,-5 0-41 0,5 0-46 0,-7 0-47 0,-1 6-47 0,8-2-73 15,0 7-84-15,-5-2-86 0,5 1-85 0,-8 5-25 0,2-1 4 0,6 5 22 16,-5-3 32-16,5 2 43 0,-8 3 48 0,1-2 55 0,1 1 61 0,0-1 59 16,-1 0 60-16,2-4 73 0,-3 5 75 0</inkml:trace>
  <inkml:trace contextRef="#ctx0" brushRef="#br1" timeOffset="-204007.47">15337 7587 11 0,'0'0'50'0,"-7"0"19"0,7-4 14 0,0 4 12 0,-5-6 13 0,5 6 15 0,0 0 15 16,0 0 16-16,0 0 20 0,0 0 5 0,0 0 1 0,-8-6-15 0,8 6-25 0,0 0-10 15,0 0-2-15,0 0 0 0,0 0 0 0,0 0-2 0,0 0-7 0,0 0-9 16,0 0-10-16,0 0-13 0,0 0-12 0,0 6-10 0,0-6-9 0,0 0-10 0,-6 6-7 0,6-2-7 16,0-4-6-16,0 5-2 0,0-1-6 0,0 1 1 0,0 1-1 0,-5 3 0 0,5-5 0 15,0 1 0-15,0 1 1 0,0-2-2 0,0 7 2 0,0-7-2 16,0 2-1-16,0-3-1 0,0 3 0 0,0-2-4 0,0 7 0 0,-8-8-1 0,8 4-2 0,0-2 0 16,0-1 3-1,0 1-1-15,0-1-3 0,0-4 2 0,0 6-3 0,0-1-1 0,0-5-1 16,0 0 0-16,0 0-2 0,0 4 0 0,0-4 0 0,8 5 0 0,-8-5-1 15,0 0 2-15,0 4 3 0,0-4 2 0,0 0 4 0,0 0 7 0,0 0 7 0,0 0 6 16,0 0 6-16,5 0 9 0,-5 0 6 0,0 0 7 0,6 0 9 0,-6-4 6 16,8 4 6-16,-8-5 6 0,5 5 6 0,-5-4 4 0,7-1 5 0,-7-1 3 15,6 2 0-15,-6-1 3 0,7 1 2 0,-7-1-1 0,0-2-3 0,7-2-3 16,-7 4-7-16,0-5-3 0,0 1-4 0,7 5-4 0,-7-7-3 0,0 1-6 16,0 1-7-16,5 0-5 0,-5-6-10 0,0 10-6 0,0-5-10 0,0 0-4 15,0 5-4-15,0-5-2 0,-5 5-1 0,5 1-6 0,0-1-1 0,0 5-9 0,-7-4-6 16,7 4-8-16,0 0-7 0,-7 0-7 0,7 0-12 0,0 0-17 0,-7 0-21 0,7 4-28 15,-6 1-29-15,6-1-39 0,-7 1-42 0,7 5-79 0,-5 5-91 0,-3-5-60 16,8 4-39-16,0 1-10 0,-6 0 9 0,6 0 18 0,0-5 23 0,-5 3 34 16,5 1 37-16,0-2 41 0,0 1 45 0,0-7 51 0,0 3 55 0,0-9 69 0,0 5 88 15</inkml:trace>
  <inkml:trace contextRef="#ctx0" brushRef="#br1" timeOffset="-167361.93">14724 6566 1 0,'0'0'8'0,"0"0"7"16,0 0 2-16,0 0 1 0,0 0 3 0,0-5-1 0,0 5-1 0,0 0 1 0,-5 0 1 15,5 0-1-15,0-4 1 0,0 4 0 0,0 0 1 0,0-6 1 0,-7 6 0 0,7 0-1 16,0-6-2-16,-7 6-2 0,7 0-2 0,0 0-1 0,-5 0-4 0,5 0-2 15,0 0-2-15,-8 0-2 0,1 0-2 0,7 0-4 0,-5 0-5 0,5 0-5 16,0 0-7-16,-9 0-6 0,9 0-5 0,-5 0-2 0,5 0-2 0,-5 6 0 16,5-6 1-16,0 0 3 0,-8 0 0 0,8 0 4 0,0 0 0 0,0 0 6 0,0 0 4 0,0 0 5 15,0 0 6-15,0 0 5 0,0 0 6 0,0 0 8 0,0 0 9 0,0 0 12 16,0 0 15-16,0 0 16 0,0 0 16 0,0 0 20 0,0 0 19 0,0 0 21 0,0 0 21 16,0 0 17-16,0 0 13 0,0 0 9 0,0 0 9 0,0 0 1 0,0 0-2 15,0 0-7-15,0 0-13 0,0 0-12 0,-5 0-13 0,5 0-15 0,0 0-17 16,0-6-15-16,0 6-18 0,0 0-14 0,0 0-12 0,0 0-8 0,-8-3-6 0,8 3-5 15,0-6-6-15,0 6-6 0,0-5-5 0,0 5-5 0,0-4-3 0,8-2-5 16,-8 3-6-16,0-3-4 0,5 2-2 0,-5-1-2 0,0-5-1 0,8 4 1 16,-3-3 2-16,0 4 0 0,-5-5 4 0,14 1 3 0,-7 0 3 0,1-3 7 15,-3 3 3-15,9-4 4 0,-9 2 5 0,9 1 3 0,-7-5 1 0,4 0 3 0,5 2-1 16,-4 1 1-16,7-2-1 0,-6 1-2 0,1-2-3 0,6-1-4 0,-3-4-5 16,-2 7-6-16,4-3-6 0,2 2-6 0,-3-1-2 0,-4 2-6 0,4-3 0 15,-5 2-1-15,0 4-2 0,0 1-2 0,-7-3-3 0,9 3 0 0,-10 4 0 16,3 1 1-16,-2-2 2 0,-6 2 3 0,5-1-1 0,-5 5 1 0,0 0-1 0,0 0-8 15,0 0-11-15,0 0-17 0,0 0-22 0,0 0-27 0,-5 5-28 0,5-1-39 16,-6-4-41-16,-2 10-41 0,3-5-41 0,-2 1-51 0,-7 4-52 0,8-1-19 0,-6 6 1 16,-2-6 14-16,-4 6 21 0,2-5 29 0,-2 4 36 0,4 1 36 0,-4 1 38 0,-3-2 42 15,-3-6 45-15,4 7 42 0,1-4 59 0</inkml:trace>
  <inkml:trace contextRef="#ctx0" brushRef="#br1" timeOffset="-167013.52">14671 6396 90 0,'9'-6'148'0,"-9"-9"33"0,5 6 23 0,-5-1 18 16,7 1 14-16,-7-3 13 0,0 3 13 0,0 4 11 0,0 1 13 0,0-5 11 15,0 3 9-15,0 2-73 0,0-7-120 0,0 7-50 0,0-2-19 0,8 1-3 0,-8-4 1 16,0 9 5-16,0-6 4 0,0 6 3 0,0-4-3 0,0 4-2 0,0-4-5 16,0 4-7-16,0 0-6 0,0 0-5 0,0 0-10 0,0 0-6 0,0 0-8 15,0 0-6-15,0 0-7 0,0 0-1 0,5 0-3 0,-5 4 2 0,0 0 2 0,0-4 5 16,0 6 5-16,0 3 6 0,0-4 8 0,0 1 4 0,0 4 8 0,0-1 2 15,0 0 4-15,0 1-3 0,-5 1 0 0,5 4-2 0,0-2-2 0,-8-3-2 16,8 4-3-16,-7-2-3 0,7 3-2 16,-5-8-2-16,-4 8-1 0,9-3-4 0,-5 2 2 0,5-4-1 0,-5-1 1 0,5 0-1 0,0-3 3 0,-8 4 2 0,8-1 0 15,0-3 2-15,-5 3 1 0,5-5 1 16,0 1 0-16,0 1 2 0,0-6 0 0,0 3 0 0,0-3 0 0,0 0 1 0,0 0-3 0,0 0 0 0,0 0-3 0,0 0-1 16,0 0-1-16,0 0-1 0,0 0 1 15,0 0-2-15,5-3-2 0,-5 3-2 0,8-6 0 0,-3 1-3 0,0 1-2 0,4-2 0 0,3 3 2 0,1-3 1 16,-6-3 3-16,5 3 0 0,9 2-2 0,-10-7-15 0,10 7-20 15,-3-1-56-15,3-5-76 0,-2 6-79 0,8-1-83 0,-2 5-32 0,-6-6-12 0,8 3 0 0,1 3 8 16,-10-6 9-16,8 0 13 0,-6-3 20 0,0 3 19 0,-9-1 35 16,4-4 42-16,-3 1 62 0,-5-5 72 0</inkml:trace>
  <inkml:trace contextRef="#ctx0" brushRef="#br1" timeOffset="-165905.02">24435 6219 15 0,'0'-5'75'0,"0"-1"31"0,0 2 25 0,0-1 26 0,-6 1 29 0,6-5 26 0,0 3 27 16,0 0 22-16,0-3 23 0,0 3 21 16,0 3 21-16,0-3-33 0,0-3-66 0,0 5-26 0,0-1-4 0,0-2-3 0,0-2-3 0,0 4-5 0,0 1-9 15,0-2-8-15,0 2-8 0,6-1-8 0,-6 1-4 0,0-1-7 16,0 5-4-16,0-6-6 0,0 6-7 0,0-4-11 0,0 4-13 0,0 0-14 0,0 0-19 0,0 0-14 15,0 0-15-15,0 0-10 0,0 0-10 0,0 0-7 0,0 0-6 0,-6 0-6 16,6 0-4-16,0 4-3 0,-5 7-2 0,5-7 1 0,-8 5 2 0,1 1 0 16,7 1 3-16,-6 4 1 0,-2-6 4 0,3 4 1 0,0 8 0 0,-9-6 0 15,7 4 1-15,1 2-1 0,-6 1 2 0,3 4-1 0,-3-1 0 0,6-1 0 0,-8 0 1 16,2 4-3-16,4-1-2 0,-3 1-5 0,-2 2-7 0,6-6-9 0,-7 1-11 16,8-1-18-16,-1 0-17 0,-6 0-22 0,7-5-24 0,-1-3-34 0,7 2-37 15,-6-3-54-15,-2 0-61 0,8 0-65 16,-5-6-62-16,5 6-21 0,-8-5 1 0,8 5 18 0,-5-6 22 0,5 1 30 0,-7 1 31 0,7-8 36 0,-7 9 39 0,7-8 44 0,-5 1 47 15,-2-1 57-15,7-4 65 0</inkml:trace>
  <inkml:trace contextRef="#ctx0" brushRef="#br1" timeOffset="-165604.98">24111 6649 0 0,'5'-6'35'0,"-5"2"107"0,0 4 54 0,0 0 40 0,0-9 33 15,0 4 30-15,0 5 26 0,-5-4 23 0,5-2 24 0,0 0 19 0,-8 3 18 16,8 3 1-16,0-6-4 0,0 6-84 0,0 0-124 0,0 0-57 0,0-6-23 15,0 6-9-15,0 0-6 0,0 0-4 0,0 0-6 0,0 0-3 0,0 0-7 16,0 0-4-16,0 0-3 0,0 0-6 0,0 0-6 0,0 0-7 0,0 0-9 16,0 0-12-16,0 0-13 0,0 0-9 0,0 0-12 0,0 0-6 0,0 6-6 0,0 0-4 15,0-3-2-15,0 9-2 0,0-8 0 0,0 5-1 0,0 0 4 16,0 2-1-16,0-1 3 0,0-1 4 0,0 1-2 0,0-1 1 0,0 2 1 0,8 4 1 16,-8-5-3-16,0-5 0 0,5 3 2 0,-5 3-2 0,7-7-1 0,-7 7 1 0,6-8 0 15,0 3 0-15,2 0 3 0,-8-2 2 0,7 1 4 0,-2-1 3 0,2-4 1 16,0 6 7-16,-2-6 4 15,8 0 3-15,-5 0 4 0,5 0 2 0,-7-6 1 0,7 6 2 0,0-4 0 0,1-1 1 0,6-5-1 0,-9 4 0 0,9-3 1 0,0 0-14 16,1-6-19-16,-3 6-43 16,8-7-56-16,0-4-122 0,1 7-154 0,5-12-68 0,0 5-26 0,7-5-7 0,-6-4 7 0,6 0 13 0,-7-1 15 0,8-4 19 0,-8 1 24 15,2-3 35-15,-10-2 44 0,2 5 60 0,-5-6 72 0</inkml:trace>
  <inkml:trace contextRef="#ctx0" brushRef="#br1" timeOffset="-162765.24">15267 5209 29 0,'0'-6'60'0,"0"6"22"16,0 0 20-16,0 0 23 0,0-6 25 0,0 6 24 0,0 0 23 0,0-3 24 15,0 3 21-15,0 0-2 0,0-6-14 0,0 6-12 0,0 0-9 0,0-5-8 16,0 5-11-16,0 0-10 0,0 0-11 0,0 0-16 0,0 0-17 0,0 0-16 0,0 0-20 15,0 0-17-15,0 0-16 0,0 0-10 0,0 0-10 0,0 0 0 0,0-4-3 16,0 4-2-16,0 0-1 0,5 0-3 0,-5-4-3 0,5 4-4 0,3 0 1 16,-8 0 1-16,5 0 2 0,3 0 3 0,0 0 4 0,-3 0 0 0,1 0 0 15,2 0-4-15,-3 0-7 0,8 0-5 0,-6 4-5 0,0-4-3 0,5 0 0 0,-4 4-1 16,5-4 0-16,-7 5-3 0,6-5 1 0,-3 0 1 0,2 6 0 0,1-6 1 0,4 3 3 16,-5-3 0-16,2 6 4 0,7-6 3 0,-8 0 3 0,8 6 2 0,-1-6 4 15,-4 0 1-15,9 0 0 0,-3 0 2 0,-3 0 2 0,9 0 1 0,-1 0-1 16,1 0-1-16,-1-6 0 0,0 6-1 0,6-6-3 0,-5 6-2 0,5-3-2 0,-6-3-3 15,8 1-1-15,-3 5-5 0,1-4-1 0,0 0-5 0,2-1-4 0,-2-1-2 16,1 2-2-16,6-2-2 0,-7 1-2 0,8 5-1 0,-1-4 0 0,-7-2-1 16,7 1-1-16,0 5 1 0,2-4 0 0,-10-1-1 0,8 5 1 0,1-4 0 15,-9 4 0-15,10-6 0 0,-2 6 1 0,0-4-1 0,-7 4-1 0,8-5 1 16,-1 5 0-16,0 0-1 0,-2-6 1 0,3 6-2 0,-1 0 1 0,0 0 0 0,0-4 0 16,0 4 1-16,0 0 2 0,-5 0-2 0,5 0 0 0,-8 0-1 0,1 0 1 15,8 0 1-15,-8 0 0 0,7 0 0 0,-7 0 0 0,7 0-2 0,-5 0 2 16,4 0 0-16,1 0 0 0,-5 0-1 0,3-6 0 0,2 6 1 0,1 0 2 0,-6 0 1 15,3 0 1-15,2 0 1 0,2 0-1 0,-10 0-3 0,8 0 0 0,1 0-2 16,-1 0 1-16,1 0 0 0,-1 0-1 0,-2 0 1 0,2 0 0 0,1 0 0 16,-1 0-2-16,1 0 1 0,0 6-2 0,-1-6 0 0,0 0 5 0,-2 0 0 15,3 0-2-15,-1 0 0 0,0 4 0 0,2-4-1 0,-2 0 0 0,0 6-1 16,-2-6 1-16,3 0 0 0,5 0 0 0,-6 0 1 0,1 5-1 0,-1-5 0 0,0 0-1 16,-2 0 6-16,11 0 3 0,-9 0 3 0,0 0 3 0,-1 0 0 0,1 0 3 0,8 0-2 15,-7 0 3-15,4 0-2 0,-5 0 0 0,7 0 2 16,-2 0-1-16,4 0 2 0,-4-5-3 0,2 5-1 0,-2 0-2 0,4 0-3 0,-4 0-2 0,4 0 0 15,-4 0 0-15,7-6 0 0,-5 6-2 0,0 0 2 0,-1 0-1 0,7 0 0 16,-4 0-1-16,2 0-1 0,-5 0 1 0,9 6-1 0,-3-6-1 0,-6 0-1 16,2 0 1-16,-2 5-1 0,7-5-1 0,-6 0 1 0,-7 4-2 0,5-4 0 0,4 6 0 15,-9-6-2-15,6 0 2 0,-6 4-1 0,0-4 0 0,1 0-1 0,-2 5 0 16,-5-5 5-16,-1 0 2 0,0 4 3 0,-6-4 0 0,8 5 3 0,-7-5 2 0,-9 0 0 16,8 0 0-16,-7 6 2 0,1-6 1 0,7 0 2 0,-16 0 1 0,9 4 4 15,-6-4 0-15,4 0 0 0,-4 5-4 0,-1-5 1 0,0 0-1 0,0 0-1 16,1 6-1-16,-2-6 0 0,-4 4-1 0,4-4-2 0,-5 0-3 0,6 6 0 15,-6-6-3-15,-1 0-2 0,0 5-1 0,6-5-2 0,-12 0-1 0,8 0-1 16,-2 4-1-16,1-4-1 0,-1 0-2 0,-1 4 1 0,-5-4 1 0,8 0-1 0,-8 0 2 16,8 0 0-16,-8 5 2 0,5-5-2 0,-5 0 1 0,7 0 1 0,-7 0 1 15,6 0 0-15,-6 6 2 0,6-6 1 0,-6 0 0 0,8 0 0 0,-1 0 1 0,-7 0-1 16,5 3 1-16,-5-3 1 0,6 0-1 0,2 0 0 0,-3 0-1 0,-5 0-2 16,8 0-1-16,-3 0 1 0,-5 0-2 0,7 6 0 0,-7-6-1 0,7 0-1 15,-2 0-1-15,-5 0-2 0,8 0-2 0,-8 0-4 0,0 0-11 16,7 0-11-16,-7 0-14 0,0 0-21 0,0 0-21 0,6 6-21 0,-6-6-20 0,0 0-22 15,0 0-25-15,0 0-59 0,-6 3-73 0,6 3-68 0,-7 0-66 0,-1-6-19 16,3 4 5-16,-2 1 19 0,-5-1 26 0,-1-4 31 0,-6 5 36 0,-2-5 36 16,3-5 33-16,-9 5 39 0,1-4 43 0,-8-5 60 0,2-3 73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02:22.1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20580 6293 4 0,'0'0'16'0,"0"0"4"0,0 0 4 0,0 0 3 0,-7 0 1 0,7 0 0 0,0 0-2 16,0 0 0-16,0 0 0 0,0 0 0 0,0 0 2 0,0 0-1 0,0 0 4 0,-6 0-1 16,6 0 4-16,0 0 2 0,0 0 1 0,-5 0 4 0,5 0 2 0,0 5 4 0,0-5 2 0,-9 0 1 15,9 0 3-15,0 0 1 0,-7 0 2 0,7 0 1 0,0 0 4 0,0 0 0 16,-5 0 2-16,5 0 1 0,0 0 1 0,0 0 1 0,0 0 4 0,0 0 3 15,0 0 6-15,0 0 5 0,0 0 8 0,0 0 7 0,0 0 7 0,0 0 6 0,0 0 6 16,0 0 1-16,0 0 1 0,0 0 3 0,0 0-1 0,0 0 0 16,0 0-4-16,0 0-5 0,0 0-5 0,0 0-10 0,0 0-8 0,0 0-11 0,0 0-11 15,0 0-11-15,0 0-9 0,0 0-6 0,0 0-7 0,0 0-5 16,0 0-3-16,0-5-2 0,0 5-4 0,0-6-2 0,5 6-1 0,-5 0-3 0,0-4-1 0,0 4 0 16,0 0-1-16,7-6 1 0,-7 6-1 0,0 0 0 0,0 0 1 0,0 0-4 15,9-5 3-15,-9 5-3 0,0 0 0 0,0 0 0 0,0 0 0 0,5 0 0 0,-5 0-2 16,0 0-1-16,0 0 1 0,6-4 0 0,-6 4-3 0,0 0 3 0,7 0-2 15,-7 0 1-15,0 0 0 0,5 0-2 0,-5 0 0 0,8 0-1 0,-8 0-1 16,8 0 2-16,-8 0-1 0,0 0 2 0,5 0 0 0,1 0 2 0,-6 0 4 16,8 0 2-16,-8 0 2 0,5 0 4 0,-5 0 3 0,8 0 2 0,-8 0 0 0,5 0 4 15,-5 0 1-15,7 0 1 0,-7 0 1 0,7 0 0 16,-7 0 1-16,5-5-3 0,-5 5-2 0,7 0-2 0,-7 0-3 0,0 0-5 0,8 0-2 0,-8 0-3 16,0 0-1-16,5 0-3 0,-5 0-1 0,0 0-1 0,0 0-3 0,8 0 2 15,-8 0-1-15,0 0 2 0,6 0 1 0,-6 0 0 0,0 0 3 0,5-6 1 0,-5 6-1 16,7 0 1-16,-7 0-1 0,9 0 0 0,-9 0 1 0,5 0-1 0,1 0 1 15,-6 0-3-15,7 0 1 0,-7 0-2 0,5 0-2 16,-5-4-2-16,9 4 2 0,-9 0 0 0,7 0-2 0,-7 0 2 0,5 0 0 0,1 0-1 0,-6 0-1 0,5 0 1 16,-5 0-1-16,8 0 2 0,0 0 1 0,-8 0 1 0,5 0-1 0,2 0 2 15,-7 0-1-15,6 0 1 0,0 0 0 0,2 0 2 0,-8 0-1 0,7 0 2 0,-2 0-1 16,3 0 2-16,-8 0 0 0,6 0-2 0,-1 0 1 16,3 0-1-16,-1 0 0 0,-7 0-1 0,6 0 1 0,0 0-3 0,1 0 0 0,-7 0 0 15,5 0 0-15,3 0-1 0,-2 0-2 0,-6 0-1 0,7 0 1 0,-7 0-2 0,6 0-1 16,-1 0 0-16,3 0-1 0,-8 0 0 0,8 0 0 0,-8 0 2 15,5 0-1-15,3 0 2 0,-8 0-1 0,5 0-1 0,0 0 1 0,4 0 0 0,-9 0-1 0,5 0 1 16,2 0 0-16,-1 0 1 0,2 0-1 0,-3 0 1 0,3 0-2 0,-3 0 0 16,2 0 2-16,-7-4-1 0,7 4 0 15,0 0 1-15,-1 0 1 0,1 0 2 0,-2 0 0 0,4 0 2 0,-9 0 1 0,5 0 3 0,0 0-1 0,3 0 1 0,-3-5 4 16,-5 5-2-16,8 0 2 0,0 0 0 0,-3 0 0 0,1 0 0 0,2 0-1 0,-3 0 1 16,2 0-3-16,-1 0 0 0,1 0-4 0,0-6-1 0,0 6-1 0,-2 0-1 15,3 0-2-15,3 0-2 0,-3 0 0 0,-3 0-1 0,2 0-1 0,2 0 0 16,2-3-2-16,-4 3 1 15,-2 0-1-15,4 0 1 0,3 0 0 0,-6 0 0 0,-1 0-1 0,3 0 1 16,0 0-1-16,-3-7 1 0,2 7-2 0,0 0 1 0,-2 0-1 0,2 0 1 16,1 0 1-16,-3 0 0 0,2 0 0 0,0 0 1 0,-2-5 1 0,3 5 1 0,-1 0-1 0,-1 0-2 15,0 0 2-15,1 0 1 0,-2 0-2 0,3 0 1 0,-2 0 1 0,7 0 0 16,-8-4 1-16,3 4-1 0,0 0 1 0,4 0 1 0,-6 0-1 16,0 0 0-16,9-5 2 0,-10 5 1 0,1 0 0 0,7 0 1 0,-5-6-1 0,4 6 3 0,-5 0 0 0,-2 0 0 15,10-4-3-15,-9 4 0 0,1 0-1 0,4 0-1 16,-3-5-1-16,0 5 0 0,3 0 0 0,-4 0-2 0,7 0 0 0,-9 0 0 15,2 0-1-15,7-4-1 0,-8 4 1 0,6 0 0 0,-4 0 1 0,-2 0 1 16,7 0-1-16,-6 0 2 0,7 0-2 0,-9 0 1 0,8 0-2 0,-8 0 0 16,9 0-1-16,-7 4 0 0,7-4-1 0,-1 0-2 0,-8 0 1 0,9 0-2 0,-9 0 0 0,10 0-1 15,-3 0 1-15,-5 0 1 0,5 5-2 0,2-5 1 0,-1 0 2 0,1 0 0 0,-9 0-1 16,8 0 1-16,0 0 0 0,0 4 0 0,6-4 2 0,-4 0 2 0,-4 0-2 0,2 0 0 16,0 0 1-16,1 0-1 0,-2 0 1 0,2 0-1 0,-1 0 0 0,0 0 0 0,0 0 0 0,0 0-1 15,1 0 1-15,-2 0 0 0,0-4 0 0,3 4 0 0,-10 0 0 0,9 0 0 16,-1 0 1-16,-1 0-1 0,-5 0 1 0,5 0-1 0,-4 0 1 15,5 0 1-15,0 0 0 0,1 0 0 16,-9 0 2-16,8 0-1 0,-8 0 2 0,11 4 0 0,-3-4 1 0,-2 0-1 0,-3 6-2 0,4-6 0 0,2 0-1 0,-1 0 0 0,-8 5-1 16,9-5 1-16,-1 0 0 0,0 4-1 0,0-4 2 0,-8 0-3 0,9 5-2 15,1-5 0-15,-3 0 0 16,0 0-1-16,-4 7 2 0,5-7 1 0,-2 0 1 0,5 0 0 0,-11 0 1 0,8 3-1 16,0-3 0-16,0 0 0 0,0 0-1 0,1 0 1 0,-2 0 1 15,0 0 1-15,3 6 0 0,-2-6 0 0,-2 0 2 0,4 0 1 0,-3 0 0 0,0 0 0 16,4 0 0-16,-5 5-2 0,1-5 4 0,2 0-1 0,4 0 0 0,-2 0 1 0,-4 0-1 0,0 0 0 0,3 0 1 0,-3 0-1 15,0 0 2-15,1 0-1 16,1 0 1-16,-1 0 2 0,0 0 1 0,5 0 0 0,-4 0 2 16,-1 0-1-16,1 0 0 0,-2-5 1 0,1 5 0 0,1 0 0 0,-2 0 2 0,2 0-2 0,-1 0 2 0,0 0-3 0,0-6 1 15,6 6-4-15,-6 0 0 0,1 0-3 0,-2 0 2 0,7 0-3 0,-6 0 0 0,2-3 0 0,4 3-3 0,-6 0 0 16,6 0-3-16,-7 0 1 0,9 0-2 0,-9 0 1 16,8 0 0-16,-6 0 0 0,-1 0-1 0,6 0-2 0,-7 0 2 0,2 0-1 0,4 0 0 15,-2 0 1-15,-4 0 0 0,-1 0 1 0,10 0-1 0,-7 0 1 0,-1 0 0 0,6 0 0 16,-6 0 0-16,-1 0 1 0,2 0 0 0,6 3 0 0,-8-3 2 0,0 0-2 15,9 0-1-15,-8 6 0 0,1-6-1 0,4 0 1 0,-4 0-1 0,7 5-1 0,-11-5 2 32,3 0 0-32,8 4-1 0,-8-4 1 0,6 4-1 0,-6-4-2 0,8 0 1 0,-10 6 0 15,2-6 0-15,8 0 4 0,-8 5-2 0,0-5 1 0,6 0 0 16,-7 4-1-16,2-4 0 0,-1 0-1 0,8 5 1 0,-10-5 0 0,2 0 1 16,0 0 1-16,1 0 3 0,-2 0 1 0,1 0-1 0,1 0 1 0,-9 0-1 0,11 0 1 15,-5 0 1-15,1 0 2 0,4 0-2 0,-11 0 4 0,6 0 0 0,5 0 1 16,-11 0 0-16,8 0 0 0,-7 0-1 0,9 0-3 0,-3 0 2 0,-5 0-1 15,6 0 0-15,-8 0 0 0,9 0-1 0,-7 0 2 0,6 0-1 0,-7 0-3 0,7 0 0 16,-8 0-3-16,11 0-1 0,-11 0-1 0,3 0-1 0,3 0 1 0,-3 0-2 16,-3 0 0-16,2 0-2 0,7 0 0 0,-8 0-2 0,1 0 1 0,7 0-2 0,-9 0 0 15,8 0 1-15,-6 6 0 0,-1-6 0 0,7 0 0 0,0 0 2 0,-7 0-2 16,9 0 0-16,-4 4 0 0,2-4 0 0,0 0 2 0,1 6 0 0,-2-6 0 16,2 0-1-16,-1 5 2 0,-1-5 0 0,8 0 1 0,-8 4 1 0,9-4 0 15,-2 6 0-15,-6-6 3 0,6 0-1 0,1 3 2 0,-1-3-1 0,2 6 1 0,-8-6 0 16,6 0 0-16,-1 0 1 0,3 4 0 0,-2-4-1 0,-4 0 1 15,4 0 1-15,-1 0-1 0,1 5-2 0,-4-5 1 0,4 0-2 0,0 0-1 0,1 0 1 16,-6 0-2-16,4 0 0 0,-4 0-2 0,6 0 0 0,-9 0 0 0,9 0-1 0,-6 0 0 16,4 0-2-16,-4 0 1 0,-1 6 0 0,8-6 1 0,-11 0 2 15,4 0-3-15,6 0 2 0,-6 0-1 0,-1 0 1 0,6 0-1 0,-7 0 1 0,9 0 1 16,-10 0-1-16,10 0 2 0,-7 3-1 0,6-3 0 0,-8 0 1 0,8 0 0 16,-7 0 0-16,6 0 0 0,-6 0 1 0,5 7 0 0,-2-7 2 0,-5 0 0 0,10 0 1 15,-9 0 0-15,8 0-1 0,-8 0 0 0,2 0 2 0,6 0-2 0,-8 0 2 16,0 0-1-16,9 0-1 0,-8 0 1 0,1 0-2 0,-1 0 1 0,6 0-1 15,-7 0 0-15,2-7-2 0,4 7 0 0,-4 0 0 0,6 0-2 0,-6 0 2 16,-2-3-1-16,7 3-1 0,-6 0 0 0,6 0 2 0,-4 0 2 0,4-6 0 16,-6 6 3-16,6 0-1 0,-7 0 4 0,8 0 1 0,-8 0 3 0,4 0-1 0,-5 0 5 15,10 0 1-15,-9 0 0 0,0 0 3 0,3 0 1 0,-10 0 1 0,9 0 0 16,-1 0-1-16,-6 0 1 0,5 0-1 0,-5 0 1 0,6 0-2 0,-7 0 0 16,7 0-1-16,-8 0-1 0,2 0-3 0,2 0 0 0,-4 0-3 0,8 0 2 0,-7 0-2 15,2 0-1-15,-1 0 0 0,-2-5 0 0,3 5-2 0,-2 0-2 0,-1 0 2 16,3 0 0-16,-3 0-1 0,2 0 1 0,-7 0-1 0,7 0 0 0,0 0 2 15,-7 0 1-15,6 0-2 0,-6 0 1 0,0 0 0 0,0 0 0 0,7 0-2 0,-7 0 1 16,0 0-2-16,0 0-2 0,0 0 0 0,0 0-1 16,0 0-1-16,6 0-2 0,-6 0-2 0,0 0-1 0,0 0-1 0,0 0-2 0,0 0-2 15,0 0 0-15,0 0-2 0,0 0 1 0,0 0-2 0,0 0 0 0,0 0-3 0,7 0 4 0,-7 0-4 16,0 0 1-16,0 0 1 0,0 0-2 0,0 0 2 0,0 0 1 0,0 0 3 16,0 0-1-16,0 5 2 0,0-5 1 0,0 0 2 0,0 0 3 0,0 0 1 15,0 0 3-15,0 0 2 0,0 0 0 0,0 0 3 0,0 0-1 0,0 0 3 16,0 0 0-16,0 0 1 0,0 0-6 0,0 0-3 0,0 0-5 0,0 0-5 0,0 0-12 15,0 0-9-15,0 0-13 0,0 0-16 0,0 0-15 0,0 0-19 0,0 0-21 16,0 0-26-16,0 0-24 0,0 0-25 0,0 0-51 0,0 0-56 0,0 0-84 16,0 0-92-16,0 0-31 0,0 0-3 0,0 0 16 0,0 0 23 0,0-5 30 0,-7 1 33 15,1-5 38-15,-1-1 37 0,1-1 43 0,-1-4 46 0,-7 0 58 0,9-4 67 0</inkml:trace>
  <inkml:trace contextRef="#ctx0" brushRef="#br0" timeOffset="18630.8">5985 11377 0 0,'0'0'1'0,"0"-5"45"0,0 5 24 0,0 0 19 0,0 0 16 0,-8 0 19 0,8 0 22 0,-5 0 22 0,5 0 23 16,0 0 23-16,0 0 19 0,0 0-3 0,0 0-19 0,-5 0-15 0,5 0-17 0,0 0-12 0,0 0-8 31,0 0-5-31,0 0-4 0,-9 0-12 0,9 0-13 0,0-4-13 0,0 4-17 0,0 0-9 16,0 0-8-16,-5 0-7 0,5 0-3 0,0-6-2 0,0 6-2 0,-7 0 3 15,7 0 0-15,0 0 0 0,0 0 0 0,0-5 0 0,0 5-1 0,0 0-1 16,-8 0-1-16,8 0-1 0,0 0-6 0,0 0-5 0,0 0-8 0,0 0-6 16,0 0-10-16,0 0-5 0,0 0-8 0,0 0-5 0,0 0-7 0,0 0-3 15,0 0-4-15,0 0-2 0,0 0-2 0,0 0 0 0,0 0 1 0,0 0 4 0,0 0 4 16,0 0 6-16,0 0 3 0,0 0 7 0,0 0 5 0,8 5 5 0,-8-5 4 15,0 0 4-15,7 0 4 0,-2 6 3 0,-5-6-1 0,9 0 0 0,-4 0 1 16,-5 0-4-16,5 0-2 0,3 0-3 0,-2 0-4 0,1 0-5 0,-1 0-4 0,1 0-3 16,7 0-5-16,-9-6-1 0,2 6-4 0,4 0-2 0,-2 0-1 0,-2 0 1 15,6 0-2-15,-7 0 2 0,7 0 1 0,-8 0-1 0,9 0 4 0,-1 0-1 16,-1 0 2-16,-4 6 3 0,5-6 2 0,0 0 3 0,1 0 1 0,-4 0 2 0,11 0 0 16,-8 0 1-16,1 0 1 0,4 0-2 0,-4 0 2 0,7 0-2 0,-3 0 1 15,-5 0-2-15,6 0 1 0,2 0-1 0,-3 0-4 0,3 0 2 0,-2 0-2 16,1 0-1-16,-1 0 2 0,2 0-2 0,-10-6 1 0,10 6-1 0,-3 0 2 0,8 0 0 15,-7-5 3-15,1 5-1 0,-1 0 2 0,2 0 0 0,-2-4 3 0,7 4-1 16,-7 0-1-16,1-5 4 0,6 5-3 0,-6-4-1 0,1 4 4 0,2 0-1 16,-2-6-1-16,-2 6 2 0,8-6-5 0,-7 6 2 0,-1-3 0 0,1 3 2 0,4-6-1 15,-3 3-1-15,-2 3-1 0,1-6-3 0,-1 6 1 0,0-6-1 16,2 6-2-16,-2-4-3 0,1 4-1 0,-1-5 0 0,2 5 0 0,-3-4-2 0,8 4-2 16,-7 0-5-16,1-5 1 0,0 5-1 0,0 0 0 0,-1-6-2 0,2 6 1 15,-2 0-1-15,-1 0 2 0,-4 0-1 0,6 0 0 0,-1 0-1 0,-7 0 1 0,7 0-2 16,-6 0 0-16,8 0 0 0,-8 0-1 0,1 0 2 0,4 0 0 0,-5 0 2 15,0 0 2-15,1 0 1 0,6 0 2 0,-8 0-1 0,0 0 3 0,2 6 2 16,4-6-1-16,-2 0-1 0,-5 0 1 0,1 0 1 0,4 0-2 0,3 0 1 16,-6 5 0-16,-1-5-3 0,0 0 1 0,8 0-3 0,-6 0-2 0,-1 0-1 0,0 0-2 15,5 0 0-15,-2 4-1 0,-5-4 0 0,10 0 2 0,-9 0-2 0,0 0 0 16,8 0 0-16,-6 5 2 0,4-5-2 0,-4 0-1 0,6 0 1 0,-7 0-1 16,-2 0 1-16,10 4 2 0,-8-4-2 0,1 0 2 0,-2 0-1 0,8 0 1 15,-8 0-2-15,2 0 1 0,-1 0 3 0,0 0 1 0,0 0 0 0,0 0 4 0,0 0 3 16,0 0 0-16,1 0 1 0,-1 0 3 0,0 0 2 0,-2 0 2 0,-4 0-1 15,7 0 2-15,-1 0-2 0,-1-4 0 0,-3 4-4 0,2 0 0 0,-4-5-3 16,7 5 0-16,-7 0-3 0,4 0-1 0,-6-4-4 0,11 4-1 0,-11 0-3 16,9 0-2-16,-9 0-2 0,3-5 1 0,4 5 1 0,-5 0-2 0,5 0-1 15,-4 0 2-15,0 0-2 0,3 0 0 0,-4 0-1 0,-2 0 2 0,9 0-2 0,-7 0 1 16,-1 0-1-16,8 0 4 0,-7 0-3 0,-2 0 2 0,2 0-1 0,-1 0 1 0,0 5 0 16,2-5 0-16,-1 0-1 0,-2 0 1 0,1 0 1 15,2 0-1-15,-3 0 2 0,3 0 0 0,-3 4 2 0,3-4-1 0,-2 0 0 0,-1 0 0 0,3 0 1 16,-1 0-2-16,-1 0 0 0,-6 0 1 0,13 0 0 0,-8 0 0 0,3 0 1 15,-2 0-2-15,1 0 1 0,-1 5-2 0,1-5 1 0,0 0-2 0,0 0 1 0,-2 0 0 16,2 0 0-16,7 0-1 0,-8 0 2 0,1 0 0 0,-2 4-1 0,9-4 0 16,-9 0 0-16,8 0-1 0,-6 0 1 0,7 0 0 0,-1 6 0 0,-7-6-1 15,7 0 2-15,0 6-1 0,0-6 1 0,-5 3-1 0,4-3 2 0,0 6-1 16,3-6 1-16,-3 3 1 0,0-3-1 0,4 6-1 0,0-6 0 0,0 6 0 0,-4-6 0 16,7 4 0-16,-6-4 0 0,6 0-1 0,-4 5 1 0,4-5 0 0,-1 4 0 15,1-4 1-15,2 0-1 0,-3 5 1 0,3-5 2 0,-2 0-1 0,1 0 2 16,7 0 1-16,-8 0-1 0,1 0 0 0,4 0-1 0,-3 0 1 0,6 0-1 0,-9 0 1 15,1-5-1-15,2 5-1 0,4 0-1 0,-5 0 1 0,1 0-1 0,-3 0-1 16,8-4 0-16,-7 4 0 0,1 0-1 0,-1 0-1 0,2 0 1 0,-3 0 0 0,2 0 0 16,1 0-1-16,-3 0 1 15,-5 0 0-15,7 0 0 0,-1 0-2 0,2 0 1 0,-2 0-1 0,-6 0 2 0,5-5 1 0,3 5-1 0,-3 0 1 0,3 0 0 16,-1 0 0-16,0 0 0 0,-9 0 1 0,9 0-1 0,0 0 0 0,0-4 1 16,7 4 2-16,-9 0-1 0,1 0 1 0,2 0-1 0,-3 0 2 0,3 0-2 15,-3 0 2-15,1 0 0 0,2 0 0 0,6-6-1 0,-9 6 1 0,1 0-1 0,1 0-1 16,-1 0 1-16,2-6-1 0,-3 6-1 0,3 0-1 0,-2 0 0 15,1 0-1-15,0 0 0 0,-2-3 0 0,10 3-2 0,-9 0 2 0,0 0 0 16,-1 0-1-16,-2 0 0 0,7 0 1 0,-7-6-1 0,3 6 2 0,-1 0-1 0,1 0 1 0,-4 0 0 16,4 0 0-16,0 0 1 0,-4 0 1 0,4 0-1 0,-1 0 1 0,-4 0 0 15,6 0 0-15,-1 0 1 16,-7 0 0-16,8 0 1 0,1 0 0 0,-3 0 0 0,-5 0-1 0,7 0 2 0,-1 0-1 0,1 0-1 0,0 0 0 0,-7 0-1 16,5 0 1-16,3 0 0 0,-2 0-1 0,0 0 0 0,2 0-1 0,5 0 0 0,-8 0 2 15,1 0-2-15,2 0 0 0,-3 0-1 0,3 0 1 0,-3 0 1 16,-4-3-1-16,7 3 1 0,-3 0 0 0,-4 0-1 0,-1 0 3 0,-1 0-1 0,2-6 4 15,-1 6 1-15,0 0 5 0,-7 0 1 0,1 0 1 0,7 0 2 0,-9-6 1 16,3 6 2-16,-3 0 0 0,0 0 2 0,4 0-1 0,-4 0 1 0,-5 0 0 0,7 0-4 16,1 0 0-16,-8 0-3 0,5 0-3 0,-5 0-2 0,7 0-3 0,-7 0 1 15,0 0-2-15,0 0-2 0,0 0 0 0,0 0 0 0,0 0-3 0,0 0-1 16,0 0 1-16,0 0-1 0,0 0 0 0,0 0 1 0,0 0-1 0,0 0 0 0,0 0-1 16,0 0 1-16,0 0 0 0,0 0 1 15,0 0 2-15,0 0-1 0,0 0 3 0,0 0 2 0,0 0 0 0,0 0 0 0,0 0-1 0,0 0 3 0,0 0 0 16,0 0 0-16,0 0-2 0,0 0 1 0,0 0-1 0,0 0 0 0,0 0-4 0,0 0 0 15,0 0-2-15,0 0-5 0,0 0-2 0,0 0-7 0,0 0-6 0,-7 0-10 16,7 0-11-16,0 0-12 0,0 0-15 0,0 0-14 0,0 0-18 0,0 0-16 16,0 0-19-16,0 6-23 0,0-6-27 0,-5 0-24 0,5 0-32 0,0 6-61 15,-8-6-78-15,8 0-69 0,0 3-65 0,0-3-16 0,0 6 10 0,0-6 22 16,0 3 28-16,0-3 34 0,0 0 34 0,0 0 41 0,0 0 43 0,0-3 46 0,-7-6 49 0,7-3 70 16,0-1 74-16</inkml:trace>
  <inkml:trace contextRef="#ctx0" brushRef="#br0" timeOffset="29143.35">5977 11421 0 0,'0'-4'1'0,"0"4"29"16,0 0 20-16,0 0 16 0,0 0 14 0,0-6 10 0,0 1 11 0,0 5 9 16,0-4 8-16,0 4 0 0,0 0-4 0,0 0-9 0,0 0-12 0,-5-6-11 15,5 6-10-15,0 0-12 0,0 0-13 0,-5 0-8 0,5 0-7 0,0 0 0 0,0 0-1 16,-9 0 1-16,9 0 2 0,0-3 3 0,0 3 8 0,-5 0 5 0,5 0 6 0,0 0 8 16,0 0 9-16,-7 0 9 0,7 0 8 0,0 0 6 0,0 0 4 0,0 0 3 15,0 0-3-15,0 0-4 0,0 0-7 0,0 0-8 0,0 0-9 0,0 0-12 16,0 0-13-16,0 0-10 0,0 0-12 0,0 0-7 0,0 0-9 0,0 0-5 15,0 0-5-15,0 0 1 0,0 0 3 0,0 0 5 0,0 0 8 0,0 0 6 0,0 0 10 16,0 0 8-16,0 0 9 0,0 0 5 0,0 0 7 0,0-6 1 16,0 6 1-16,7 0 0 0,-7 0-2 0,0 0-2 0,0-4-4 0,0 4-6 0,5 0-3 0,-5 0-7 15,0 0-7-15,9 0-6 0,-9 0-4 0,5 0-3 0,-5 0-5 0,0 0-1 16,5-6-2-16,3 6-2 0,-8 0 1 0,0 0-2 0,6 0 0 16,-6 0 1-16,7 0 1 0,-7 0 1 0,6 0 1 0,-6 0 1 0,7 0 1 0,-7 0 2 15,6 0 0-15,2 0 2 0,-8 0 1 0,5 0 2 16,-5 0-1-16,7 0 2 0,-1 0-1 0,-6 0 1 0,5 0 2 0,4 0 0 0,-9 0 1 0,7 0 0 0,-2 0 1 15,3 0 0-15,-8 0-1 0,6 0 0 0,-1 0-1 0,3 0-1 0,-3 0-1 16,2 0 0-16,-7 0-2 0,7-5 0 0,0 5-3 0,-1 0-1 0,1 0-2 0,-2 0-3 16,3 0-1-16,-2 0-1 0,1 0-2 0,-1-4 0 0,1 4 0 0,-1 0-1 15,2 0-2-15,2 0 1 0,-1 0-1 0,-4 0-1 0,2 0 1 0,1 0 1 16,-3 0 0-16,2 0 2 0,0 0 2 0,6 0 0 0,-8 0 2 0,3 0 0 16,-2 0-1-16,-1 0 1 0,11 0 0 0,-11 0-1 0,2 0 2 0,-1 0 1 0,-1 0-1 15,11 0 1-15,-11 0 1 0,1 0-3 16,1 0 0-16,-1 0 0 0,2 0-2 0,-1 0-1 0,-2 0 0 15,1 0-1-15,7 0 1 0,-5 0-2 0,-3 0 1 0,3 0-1 0,-2 0-2 0,-1 0 1 0,2 0-1 16,1 0 1-16,-2 0-1 0,0 0-2 0,1 0 1 0,-2 0 1 0,3 0-2 0,0 0 2 16,-3 0-1-16,1 0-1 0,6 0 2 0,-3 0-1 0,-4 0 2 0,2 0-2 0,-1 0 0 0,-1 0 1 15,11 0 1-15,-11 0 0 16,2 0 1-16,5 0 3 0,-4 0-1 0,4 0 2 0,2 0-1 0,-9 0 1 0,8 0-1 0,1-6 0 0,-1 6 2 0,0 0-2 0,-5 0-1 16,2-5 1-16,4 5 0 0,-1 0-1 0,0 0-2 15,0-4-2-15,0 4 1 0,1 0-2 0,-2 0 1 0,2-5-1 0,-9 5 0 0,8 0 0 0,3-4 0 0,-5 4-1 16,2 0 1-16,0 0-1 0,1-6 1 0,-2 6 2 0,1 0-1 15,1-6 1-15,-9 6 1 0,10 0 1 0,-3-3-1 0,0 3 2 0,4 0 0 16,-11-6 0-16,6 6 0 0,5 0-1 0,-4-3 2 0,-6 3-2 16,7 0 0-16,-5-6 0 0,3 6-3 0,2 0 1 0,-5 0 0 0,4-6-1 0,-5 6-1 0,5 0-1 0,-4 0-1 15,5 0 1-15,-7 0-1 0,-1-4 1 0,11 4-1 0,-11 0 2 0,2 0-2 16,4 0 1-16,-2 0-1 0,3 0 2 0,-6-5-3 0,7 5 2 0,-5 0 1 16,4 0 1-16,-5 0 1 0,6 0-2 0,-1 0 0 0,-4-4-1 0,3 4 0 0,5 0 1 15,-3 0-1-15,-3 0 0 0,4 0 1 0,-1 0-1 0,1-5 0 0,-2 5 1 16,1 0-1-16,1 0-1 0,-2-6 2 0,7 6-1 0,-6 0 0 15,1 0 2-15,-1 0-2 0,0-4 2 0,7 4 0 0,-8 0 0 0,3 0-1 0,4-6 1 16,-7 6 0-16,2 0 0 0,-1 0 2 0,6-3 1 0,-6 3 0 16,-1 0 0-16,2 0 0 0,-1-6 2 0,8 6-1 0,-10 0-1 0,2 0-1 0,0-6 1 0,1 6-1 15,-2 0 1-15,1 0-2 16,1 0 0-16,-1 0-2 0,0-4-2 0,5 4-1 0,-2 0 0 0,-5 0-1 0,2 0 0 0,0 0 0 0,1 0 0 0,-1 0-2 0,-1 0 2 31,2 0-1-31,-1 0 0 0,0 0 0 0,0 0 1 0,0 0 0 0,0 0 0 16,-7 0 1-16,8 0 0 0,-2 0 1 0,-4 0 0 0,3 0-1 0,-3 0 0 15,4 0 1-15,-6 0 0 0,8 0 0 0,-7 4 2 0,-2-4-1 0,9 0 1 0,-7 0-1 16,-1 0 0-16,1 0-2 0,7 0 0 0,-9 0 1 0,0 0 1 0,3 0-1 16,-2 0-1-16,1 0 1 0,1 0-1 0,3 0-1 0,-11 0 0 0,8 0-1 15,-3 0 1-15,3 0 0 0,-3 0 0 0,-5 0 0 0,8 0 1 0,-2 0 1 16,-1 0-1-16,-5 0 2 0,7 6 1 0,1-6 3 0,-8 0 1 0,6 0 2 16,1 0 3-16,-1 0 1 0,-6 0 2 0,5 0 1 0,2 0 0 0,2 0 1 0,-4 0 0 15,1 0-1-15,1 0 0 0,7 0-1 0,-7 0-4 0,-2 0 0 0,1 0-4 16,7 0-2-16,-5 0-2 0,4 6 0 0,-5-6-2 0,6 0-3 0,-6 0-1 15,5 0 1-15,0 0-1 0,-4 0 0 0,5 0 0 0,0 3 0 0,1-3 0 0,-2 0 1 16,-1 0 1-16,5 0 0 0,-4 0 1 0,8 6 0 0,-8-6 0 0,2 0 1 16,4 0-1-16,-4 0 1 0,6 4 0 0,-6-4 0 0,4 0 1 0,-5 0 0 15,7 0 2-15,-8 6-2 0,9-6 2 0,-8 0-1 0,6 0 1 0,-6 0-1 16,8 0 0-16,-10 5-2 0,2-5 1 0,7 0 1 0,-6 0-1 0,-1 0 0 0,-1 0 1 16,7 0-1-16,-6 4-1 0,1-4 1 0,-1 0-1 0,0 0-2 0,-2 0-1 15,5 0 1-15,-4 0 1 0,-1 0-1 0,-3 0 1 0,5 5-1 0,1-5-2 16,-1 0 0-16,-1 0-1 0,-5 0 0 0,5 0 1 0,1 0 0 0,1 4-1 15,-2-4 2-15,-3 0-2 0,3 0 2 0,-1 6-1 0,5-6 2 0,-5 0 0 0,2 0 0 16,0 6 2-16,0-6 0 0,1 0 0 0,-2 3 2 0,2-3-1 0,-1 0 0 16,0 0 1-16,0 6 0 0,0-6 0 0,0 0 0 0,0 0-1 0,1 3 1 0,-1-3-1 15,-3 0 2-15,4 6-2 0,7-6 2 0,-8 0-2 0,-1 0 1 0,2 6 0 16,4-6 0-16,-4 0 0 0,-1 0 2 0,8 0-2 0,-10 4 1 0,2-4 0 16,7 0 0-16,-6 0-1 0,-1 0-1 0,6 0 0 0,-7 5-1 0,2-5 0 0,4 0 0 15,-2 0-1-15,-5 0-1 0,10 0 0 0,-9 0-2 0,0 0 1 0,3 0 0 16,4 0-1-16,-6 0 1 0,0 0 0 0,0 0 2 0,8 0 0 0,-10 0 0 15,1 0 1-15,2 0-1 0,-1-5 1 0,8 5-1 0,-8 0 1 0,-2 0 2 0,2 0-2 16,1 0 1-16,-1 0 0 0,-6-4 1 0,6 4-1 0,-2 0 1 16,5 0-1-16,-3 0 0 0,-8 0 1 0,9-6-1 0,-2 6-1 0,2 0 2 15,-1 0-1-15,0 0-1 0,0 0 2 0,-7 0-2 0,6-6 1 0,2 6 0 0,-1 0 0 16,0 0-1-16,0 0 2 0,1 0-1 0,-1 0 0 0,-1 0 0 0,-5 0-2 16,5 0-2-16,1 0 2 0,-5 0 0 0,3 0-1 0,5 0 1 0,-11 0-1 15,1 6-1-15,6-6-1 0,-3 0 1 0,3 0-2 0,-6 0 1 0,-1 0-1 16,11 0 2-16,-11 0 0 0,2 0 0 0,-1 6 0 0,8-6-1 0,-7 0 0 0,-2 0 0 15,9 0 0-15,-9 0 0 0,10 0 1 0,-9 0 1 0,7 4 0 0,-8-4 2 0,9 0 0 16,-1 5 0-16,-8-5 1 0,11 0 2 0,-3 0 0 0,-3 0-1 0,6 0 2 16,-5 4-1-16,2-4 0 0,0 0 1 0,1 0 0 0,-1 0 0 0,-1 0-2 15,2 0 0-15,-1 0 0 0,-7 0 0 0,9 0 0 0,-4 0-1 0,-3 0 1 16,4 0 2-16,-6 0 3 0,8-4 6 0,-7 4 1 0,6 0 7 0,-8 0 2 16,1 0 1-16,2 0 3 0,-3 0 0 0,2-5-2 0,2 5 1 0,-4 0 0 0,1 0-3 15,-6 0 0-15,7 0-1 0,-2 0-5 0,4 0-4 0,-4 0-5 0,2 0-4 16,-7 0-2-16,6 0-5 0,1 0 1 0,-1 0-2 0,-6 0 0 0,8 0 1 0,-3 0-1 15,-5 0 1-15,7 5-1 0,-7-5 1 0,7 0 0 0,-7 0 0 0,0 0 0 16,5 0 1-16,-5 0 0 0,0 0-1 0,7 0 4 0,-7 0 1 0,8 0 1 16,-8 0 1-16,0 0 0 0,0 0-1 0,5 4 1 0,-5-4 0 0,0 0 1 0,7 0 0 15,-7 0 0-15,0 0 0 0,0 0 1 16,7 0-3-16,-2 0-1 0,-5 0-1 0,0 0 0 0,8 5-1 0,-8-5-1 0,0 0 0 0,0 0 0 0,0 0 0 16,0 0 1-16,7 0-1 0,-7 0 2 15,0 0 0-15,0 0 1 0,0 0 0 0,0 0 2 0,0 0-1 0,0 0 3 0,0 0-1 0,0 0-1 0,0 0 1 0,0 0 1 16,0 0-1-16,0 0 1 0,0 0 0 0,0 0-1 0,0 0 0 0,0 0 0 15,0 0 0-15,0 0-1 0,0 0-1 0,0 0 0 0,0 0 0 0,0 0 1 16,0 0 0-16,0 0 0 0,0 0-2 0,0 0 0 0,0 0-3 0,0 0-6 16,0 0-10-16,0 0-12 0,0 0-19 0,0 0-21 0,0 0-22 0,0 0-31 0,-7 6-32 15,7-2-73-15,-8 1-90 0,3-5-89 0,-2 6-76 0,0-2-33 0,-6-4-1 0,6 0 13 16,-5 0 19-16,0-4 32 0,-9-7 35 0,3-4 39 0,-3-4 42 0,1-5 47 16,-6-6 51-16,8 1 73 0,-9-4 79 0</inkml:trace>
  <inkml:trace contextRef="#ctx0" brushRef="#br0" timeOffset="40856.01">10277 11259 23 0,'-5'0'42'0,"5"0"12"0,-9 0 14 0,9 0 14 16,0 0 16-16,-7 0 19 0,7 0 22 0,0 0 20 0,-5-4 23 0,5 4-3 16,0 0-15-16,0 0-3 0,0 0 1 0,0 0 6 0,0 0 9 0,-6 0 4 15,6 0-3-15,0 0-4 0,0 0-8 0,0 0-12 0,0 0-15 16,0 0-14-16,0 0-16 0,0 0-10 0,0 0-10 0,0 0-7 0,0 0-8 0,0 0-8 0,0 0-9 15,0 0-5-15,0 0-6 0,0 0-5 0,0 0-4 16,0 0-2-16,0 0-2 0,0 0-1 0,0 0-1 0,0 0-2 0,0 0-1 0,0 0-2 0,0 0 0 16,0 0-2-16,0 0 0 0,0 0-1 0,0 0-1 0,0 0 0 0,0 0 0 0,0 0-2 15,0 0-1-15,0 0-3 0,0 0 2 0,0 0-3 0,0 0 1 0,0 0-3 16,0 0 2-16,0 0-2 0,0 0-2 0,0 0 2 0,0 0-1 0,0 0 2 16,0 0 6-16,0 0 7 0,0 0 9 0,0 0 5 0,0 0 5 0,6 0 4 0,-6 0 2 15,5 4 2-15,-5-4 1 0,7 0 1 0,2 0 0 0,-4 0 2 0,-5 6-2 16,6-6-1-16,1 0-6 0,-2 0-7 0,4 6-6 0,3-6-5 0,-6 0-4 0,-1 0-1 15,11 3-2-15,-11-3 0 0,8 0 2 0,1 0-3 0,-7 0 1 0,4 0 1 16,2 6-2-16,2-6 4 0,-3 0 0 0,0 0 0 0,2 0 0 0,-1 0 1 16,0 0 0-16,0 0-1 0,0 0 0 0,1 0 1 0,-2 0-1 0,2 0 1 15,-1 0 0-15,6 0 1 0,-6 0 1 16,-1-6-2-16,2 6 0 0,-1 0-3 0,0 0 0 0,0 0-3 0,1 0 0 0,-2 0-5 0,-6 0 0 0,8-3-5 0,-2 3 0 16,1 0-1-16,-7 0-1 0,7 0-4 0,-6 0-2 0,7 0 0 15,-8 0-1-15,1 0-1 0,7 0-1 0,-9 0 2 16,8 0-2-16,-6 0 1 0,-1 0-1 0,7 0 2 0,-6 0-1 0,0 0 0 0,-2 0 0 15,10 0-1-15,-10 0 0 0,2 0-1 0,0 0 2 0,6 0-1 0,-13 0-2 0,13 0 1 16,-7 0-2-16,-1 0 1 0,2 3-1 0,-7-3-1 0,9 0 1 0,-4 0-1 16,2 0 1-16,-7 0 0 0,0 0 0 0,6 0 2 0,-6 0 2 0,0 0 2 0,0 0 4 0,0 0 0 15,0 0 7-15,0 0 3 0,0 0 5 0,0 0 3 0,0 0 4 0,0 0 5 16,0 0 2-16,0 0 1 0,0 0 2 0,0 0-4 0,0 0 1 0,0 0-3 0,0 0-5 16,0 0-3-16,-6 0-4 0,-1 0-4 0,7 0-5 0,0 0-3 0,-5 0-6 0,5 0-3 15,-9 0-3-15,9 0-1 0,-7 0-2 0,2 0-1 0,5 0 1 0,-6 0 0 31,6 0 0-31,0 0 1 0,-6 0-1 0,-1 0 2 0,7 0-2 0,-8 0 1 16,8 0-1-16,-5 0 2 0,5 0-2 0,-7 0 0 0,7 6 0 0,-7-6 1 0,2 0 0 16,5 0 1-16,-8 0 0 0,8 0-1 0,-7 0 2 0,7 0 1 0,-5 4-2 15,5-4 2-15,-7 0-1 0,7 0 0 0,0 0 1 0,-7 0-1 0,7 0 0 16,0 0 1-16,-5 6 0 0,5-6-2 0,-8 0 1 0,8 0 1 0,0 0 1 16,-6 0-1-16,6 5-1 0,0-5 1 0,-7 0 0 0,7 0 0 0,0 0 1 0,-6 0-2 15,-1 0 1-15,7 0 1 0,0 0-1 0,-5 0 2 0,5 0 0 0,0 4 1 16,0-4-2-16,0 0 0 0,0 0 0 0,0 0 1 0,0 0-1 0,-9 0 1 15,9 0-1-15,0 0 1 0,0 0-1 0,0 0 2 0,0 0-4 0,0 0 1 16,0 0-1-16,0 0-1 0,0 0 1 0,0 0-1 0,0 0 1 0,0 0-2 0,0 0 0 16,0 0 2-16,0 0-2 0,0 0 1 0,0 0-1 0,0 0 1 0,0 0 0 15,0 0-2-15,0 0 1 0,0 0-2 0,0 0 0 0,0 0 0 0,0 0-1 16,0 0 0-16,0 0-1 0,0 0-1 0,0 0 0 0,0 0 2 0,0 0-2 0,0 0 1 16,0 0-1-16,0 0-1 0,0 0 3 0,0 0-4 0,0 0 0 0,0 0 0 15,0 0-5-15,0 0-3 0,0 0-3 0,0 0-5 0,0 0-6 0,0 0-5 16,0 0-7-16,0 0-6 0,0 0-7 0,0 0-7 0,0 0-8 0,0 0-5 15,0 0-9-15,0 0-7 0,0 0-8 0,0 0-10 0,0 0-6 0,0 0-9 0,0 0-3 16,0 0-4-16,0 0-4 0,0 0-6 0,0 0-6 0,0 5-17 0,0-5-17 16,-5 4-28-16,5 2-31 0,0-6-49 0,0 6-51 0,0-3-16 0,-7 3 4 0,7-3 11 15,0 3 18-15,-6 0 21 0,6-6 21 0,-5 4 26 0,-4-4 27 0,9 0 36 16,-7 0 36-16,2 0 43 0,-3 0 51 0</inkml:trace>
  <inkml:trace contextRef="#ctx0" brushRef="#br0" timeOffset="42576.18">11625 10928 1 0,'0'0'63'0,"0"0"36"15,0 0 26-15,0-6 25 0,0 2 19 0,0 0 22 0,0-1 24 0,-8-1 21 16,8 6 21-16,-5-3 18 0,5-4 17 0,0 2-26 0,-7 1-51 0,7 4-33 16,0-5-29-16,0 5-13 0,0-6-12 0,0 6-4 0,-6-4-5 0,6 4-7 0,0-5-6 15,0 1-8-15,0 4-6 0,-6 0-4 0,6-5-5 0,0 1-2 0,0 4 1 16,0-6-2-16,-8 6-1 0,8 0 0 0,0-6-4 0,0 6-5 0,0 0-6 16,0 0-7-16,0 0-10 0,0 0-5 0,0 0-6 0,0 0-7 0,0 0-3 15,0 0-9-15,0 0-7 0,0 0-7 0,0 0-7 0,0 0-4 0,0 0-1 0,0 0-1 16,0 0-1-16,0 6 2 0,-7 0-1 0,7-2 3 0,0 1-1 0,0-1 1 15,0 1 1-15,0 5 2 0,0-5 2 0,0-1 4 0,0 8 1 0,0-9 3 16,0 3 1-16,0 3 2 0,0-5 0 0,0 7 2 0,0-7 1 0,0 7-2 16,7-7 2-16,-7 7-1 0,0-2 1 0,0 1-1 0,0-6 3 0,8 7-2 0,-8-1 1 15,6-1-1-15,-6 0-3 0,6-3 2 0,-6 3-1 0,7-4 3 0,-2 5 3 16,3-4 6-16,-8-2 6 0,8 1 5 0,-3 1 5 0,1-3 8 0,1 1 5 16,-2-4 8-16,4 6 7 0,-2-6 7 0,-2 0 6 0,1 0 6 0,0 0 6 0,9 0-1 15,-10-6 1-15,9 2-3 0,-1 1-2 0,-1-3-4 0,2 1-2 0,-1 1-4 16,0-8-5-16,0 3-7 0,6 3-4 0,-6-3-10 0,8 0-4 0,-2-7-7 15,-6 7-6-15,6 0-4 0,1-6-5 0,-1 0-3 0,1 5-1 0,-1-4-4 0,0 0-1 16,1 0-3-16,-1-2-1 0,8 1-3 0,-6 1 1 0,-3-2-3 16,3 1 0-16,-3 2 0 0,1-1-1 0,-6-2 0 0,8 1 1 0,-2 2 1 0,-7 2 0 15,8-4 1-15,-8 5 0 0,4 1 2 0,-5-6 0 0,1 12 0 0,-3-9 0 0,3 3 0 16,-6 3 2-16,-1 2-1 0,4-1-2 0,-2 1 1 0,-2-1 0 0,-5 1-2 16,6 4-1-16,-6 0-1 0,0 0-1 0,0 0-1 0,0 0-3 0,0 0 0 15,0 0-2-15,0 0 0 0,0 0-2 0,0 0-1 0,0 0 2 0,0 0-1 16,0 0 1-16,0 0-1 0,0 0 1 0,0 0-3 0,0 0 1 0,0 0-1 15,0 0-1-15,0 0 0 0,0 0-1 0,0 0 1 0,0 0 2 0,0 0-1 0,0 0 2 16,0 0-1-16,0 4 0 0,0-4 3 0,0 5 0 0,-6-1 2 0,6 1 0 16,0-1 2-16,0-4-1 0,0 0 2 0,0 6 1 0,0-1-1 0,-5-1-1 0,5-4 1 15,0 6-1-15,0 0 0 0,0-6-1 0,0 0 0 0,0 0-1 16,0 3-1-16,0-3 0 0,0 6-2 0,0-6-1 0,-7 4-2 0,7-4-1 0,0 0-4 16,0 0-5-16,0 0-5 0,0 5-9 0,0-5-8 0,0 0-8 0,0 0-13 15,-9 4-10-15,9 1-15 0,0-5-12 0,0 6-16 0,-5-6-13 16,5 4-21-16,0-4-17 0,-6 5-21 0,6 1-20 0,-7-6-38 0,7 4-47 0,-5 2-78 0,5-1-85 15,-9-1-32-15,9 0-1 0,-7 1 14 0,2 1 23 0,-1-6 28 16,6 4 33-16,-13-4 34 0,5 0 38 0,3 0 39 0,-8-4 42 0,-1 4 55 0,2-6 61 0</inkml:trace>
  <inkml:trace contextRef="#ctx0" brushRef="#br0" timeOffset="46965.91">8818 14093 0 0,'0'0'16'0,"-7"-6"44"16,7 6 23-16,-6 0 17 0,6 0 19 0,0 0 19 16,-5-4 21-16,5 4 24 0,0-4 26 0,-9 4 23 0,9 0 24 0,0-5-8 0,-7 5-28 0,7 0-18 15,0 0-19-15,0 0-7 0,0-5-4 0,0 5-6 16,-5 0-5-16,5 0-10 0,0 0-10 0,0-4-13 0,0 4-16 0,0 0-11 0,0 0-10 0,0 0-8 0,0 0-3 0,0 0-4 16,0 0 0-16,0-7-2 0,0 7-1 0,0 0-1 0,0 0 0 0,0 0-3 15,0 0-2-15,0 0-2 0,0 0-5 0,0 0-2 0,0 0-4 0,0 0-6 0,0 0-4 16,0 0-5-16,0 0-7 0,0 0-5 0,0 0-5 0,0 0-7 0,0-5-5 15,0 5-5-15,0 0-3 0,0 0-4 0,0 0-4 0,0-4-1 16,0 4-1-16,5 0-2 0,-5 0-1 0,7 0 1 0,-7 0 2 0,9-5 1 0,-9 5 2 0,5 0 5 16,1 0 4-16,1 0 5 0,-1 0 4 0,1 0 4 0,-1 0 5 0,-6-6 2 15,13 6 4-15,-5 0 3 0,-3 0 0 0,3-4 3 0,4 4 1 0,-5 0 0 0,-2-5 1 16,10 5-1-16,-10 0-2 0,9-4 0 0,-9 4-1 0,11 0-3 0,-11-5 0 16,6 5-2-16,-4 0-1 0,7 0 1 0,-1-4-1 0,0 4-1 0,0 0 3 15,1 0-2-15,-1 0 0 0,-1-6 1 0,2 6-1 0,4 0-2 0,-4 0-1 16,7 0-1-16,-9 0-2 0,8-6 0 15,-2 6-2-15,3 0 0 0,-3 0-3 0,3 0-2 0,-2 0-1 0,1 0-1 0,4 0-3 0,-3 0 2 0,-2 0-2 0,2 0 1 16,3 0-1-16,-3 0 3 0,-3 0 0 0,9 0 0 0,-6 6 2 0,-3-6 1 16,8 0-1-1,-7 0 3-15,1 0 1 0,7 0 0 0,-8 0 2 0,2 0 2 0,2 0 2 0,-2 0 4 0,-2 0-1 0,7 0 2 0,-5 0 2 0,3 0 2 0,-3 0-2 16,5 0 1-16,0-6-3 0,-7 6 1 0,8 0 2 0,-1-4 0 0,-1 4 0 16,-5 0-2-16,6-5 1 0,0 5-4 0,1-6-1 0,-1 6-1 15,0-3-1-15,-2 3-3 0,2-6-1 16,-5 6 0-16,6-4 0 0,-2-1-1 0,2 5 0 0,-3-4-1 0,3-1-1 15,1 5 1-15,-4-7-2 0,-4 7 0 0,7-3-3 0,-3 3-2 0,3-6 0 16,6 6-1-16,-6-5-2 0,-4 5 1 0,4 0-2 0,-1-4 0 0,1 4-1 0,-1 0-1 16,0 0-1-16,1 0-1 0,-9 0-1 0,8 0 1 0,1 0 1 0,-1 0 2 15,-8 0-1-15,9 0 1 0,-6 0 0 0,3 0 0 0,-4 0 1 16,7 0 1-16,-8 0 0 0,7 0 1 0,-8 0-1 0,9 4 1 0,-6-4-2 16,5 0-1-16,-1 0 0 0,2 0-1 0,-8 0 2 0,7 0 2 0,1 0-2 0,-1 0 1 0,-8 0 2 0,9 0-1 0,-1 0 1 0,0 0-1 0,1 0 2 0,-9 0-1 31,8 0 3-31,1 0 0 0,-9-4 1 0,8 4 1 0,1 0-1 0,-1-6-1 0,-7 6 2 15,7 0-2-15,0 0 0 0,0-4 0 0,1 4 1 0,-1 0-2 16,1-5-2-16,-3 5 3 0,3 0-2 0,0-4 1 0,-3 4 2 0,3 0-1 0,-1 0 2 0,8 0-2 0,-10-5 2 0,3 5-2 0,-2 0-1 0,2 0 1 0,-1 0 0 31,0 0-3-31,-6 0 2 0,5 0 0 0,1 0-2 0,1 0-2 0,-6 0-3 16,3 0-3-16,-4 0 0 0,7 0-1 0,-3 0-1 0,-3 5 0 0,5-5 1 0,-2 0-2 16,-3 0 2-16,6 4-1 0,-1-4 0 0,-1 0 1 0,2 5-2 0,-3-5 2 15,5 0 2-15,-5 4-2 0,2-4 1 0,-6 0-1 0,7 6 1 0,-3-6-1 16,5 0 2-16,-11 0-2 0,1 0 1 0,7 0-1 0,-7 4 0 0,1-4-1 15,7 0 1-15,-8 0-2 0,-1 0 2 0,3 5-1 0,-2-5 1 0,1 0 0 16,-1 6 0-16,1-6 0 0,-1 0-1 0,-5 3 1 0,4-3-2 0,3 0 2 0,-3 7 0 16,-2-7-1-16,3 5 1 0,-1-5-1 0,-4 4 0 0,6-4-1 0,-1 5 2 15,-6-1 0-15,6 2 0 0,-7-6 0 0,2 3 0 0,6 3 0 0,-6-1 0 16,-1-5 0-16,6 4 2 0,-7 2 0 0,2 0-1 0,4-2 1 0,-4-4 2 0,-1 5-1 16,0-1 1-16,0-4 0 0,6 5 0 0,-4-1-2 0,-4-4 2 0,2 6-1 15,0-6-1-15,1 5 1 0,6-1-2 0,-7-4 0 0,-2 5-1 0,10-5 0 16,-8 7-1-16,1-3 0 0,-2-4 0 0,7 5-2 0,-6 0 2 0,1-5-2 15,6 4 2-15,-7 0-2 0,6-4 2 0,-6 6 0 0,5-6-2 0,-2 5 2 0,0-1 0 16,0-4 1-16,-4 5 0 0,8 1-2 0,-8-2 2 0,2-4-1 0,4 6 1 0,-4-1-1 16,-1-5 1-16,0 4-1 0,0 2-2 0,1-6 2 0,-2 3 0 0,1-3 1 15,1 6 0-15,-9-6 1 0,8 4 0 0,1-4 0 0,-7 0 2 0,5 5-1 16,-5-5 2-16,6 0 0 0,0 6 0 0,-5-6 0 0,2 0 1 0,-2 0 0 16,-2 0-1-16,1 0 0 0,6 0-1 0,-7 0 1 0,2 0-1 15,-3 0-2-15,3 0 2 0,-3 0-2 0,3 0-1 0,-2 0-1 0,-1 3 2 0,2-3-1 16,1 0 1-16,-2 0 0 0,-6 0 1 0,6 0 0 0,-6 0 1 0,0 0 1 0,7 0-1 15,-7 0 3-15,0 0 0 0,0 0 2 0,0 0-1 0,0 0 2 0,0 0-1 0,0 0 2 16,0 0 0-16,0 0 0 0,0 0-1 0,0 0 3 0,0 0-2 16,0 0 0-16,0 0-2 0,0 0 0 0,0 0-1 0,0 0 1 0,0 0 0 15,0 0-3-15,0 0-1 0,0 0 0 0,0 0-2 0,0 0 1 16,0 0-3-16,0 0-1 0,0 0-2 0,0 0 0 0,0 0 1 0,0 0-1 0,0 0 2 16,0 0-4-16,0 0 1 0,0 0-1 0,0 0-2 0,0 0-1 0,0 0-4 0,0 0-5 0,0 0-3 15,0 0-4-15,0 0-7 0,0 0-6 0,0 7-9 0,0-7-10 0,0 0-10 0,-7 0-12 16,7 0-16-16,0 0-16 0,0 0-16 0,-6 0-27 0,6 0-27 0,-6 0-33 15,6 0-39-15,-8 5-74 0,1-5-95 0,2 4-68 0,5-4-55 0,-6 0-12 16,-2 0 12-16,-5-4 21 0,8-1 29 0,-3-2 37 0,-5-2 36 0,0 0 46 16,-1-6 48-16,4 0 56 0,-4-9 55 0,-1 5 76 0,-4-6 87 0</inkml:trace>
  <inkml:trace contextRef="#ctx0" brushRef="#br0" timeOffset="103881.56">13650 14576 5 0,'0'0'68'16,"5"-5"34"-16,-5 1 22 0,0 4 22 0,0-4 21 0,0 4 18 0,0 0 22 0,0 0 18 0,0-5 21 0,0 5 20 0,0 0 20 0,8 0-27 15,-8 0-55-15,0 0-33 0,0 0-19 0,0-6-9 0,0 6-4 0,0 0-2 16,0 0-3-16,0 0-6 0,0 0-2 0,0-4-7 0,0 4-7 0,0 0-7 15,0 0-8-15,0 0-3 16,0 0-3-16,0 0 0 0,0 0-1 0,0 0 0 0,0 0-3 0,0 0-4 0,0 0-4 0,0 0-8 0,0 0-6 0,0 0-10 16,0 0-5-16,0 4-8 0,0-4-7 0,-8 0-5 0,8 0-3 0,0 6-5 15,0-1-4-15,0-1-6 0,0 5-5 0,0-3-3 0,0 3-3 0,0 0-2 0,0 3 0 16,0-3 2-16,0 1 4 0,0-1 3 0,8 0 5 0,-8-3-2 0,0 0 0 16,8 3-3-16,-8-5-3 0,5 1-2 0,-5-1 0 0,7 2 1 0,0-6 4 0,-2 5 3 15,-5-5 5-15,8 0 7 0,-1 4 8 0,-2-4 3 16,9-4 4-16,-9 4 2 0,3 0 4 0,5-5 1 0,0-1 2 0,0 2 1 0,0-1 1 0,-2 1-3 15,5-5-2-15,2 3-3 0,-4-3-5 0,4-3-6 0,-4 3-6 0,5 0-8 16,-7 5-4-16,9-8-10 0,-8 3-11 0,6 0-19 0,-6-2-23 0,8 7-33 0,-8 0-35 16,0-1-63-16,-2-1-74 0,10 6-93 0,-15 0-95 0,6 0-39 0,-5 6-11 15,2-1 4-15,-4-5 12 0,-5 4 22 0,0-4 28 0,0 9 36 0,0-3 42 0,-5-6 48 16,-4 4 53-16,2-4 67 0,-5 0 72 0</inkml:trace>
  <inkml:trace contextRef="#ctx0" brushRef="#br0" timeOffset="204229.48">26312 943 3 0,'0'-4'89'0,"0"4"60"0,0-5 44 0,0 1 34 0,0-1 28 0,0-1 22 0,0 2 26 15,0-2 22-15,-8 1 26 0,8 1 24 0,0-2 27 0,0 3-19 0,0-3-48 16,0 6-61-16,0-4-71 0,0 4-43 0,0-5-23 16,0 5-15-16,0 0-7 15,0 0-6-15,0 0-8 0,0 0-10 0,0 0-9 0,0 0-17 0,0 0-14 16,0 0-11-16,0 0-11 0,0 0-5 0,0 0-3 0,0 0-1 0,0 0 2 16,-5 5 1-16,5-5-2 0,0 10 4 0,0-7 1 0,-7 3 2 0,7 3 3 15,0 1 3-15,-6 5 4 0,6-6 4 0,-8 6 3 0,8 6 2 0,0-6-1 0,-6 3 2 16,6 1-3-16,-7 6-2 0,7-5-2 0,0 5-1 0,0 3 0 0,0-4 0 15,0 12 0-15,0-8-1 0,0 11 0 0,0-5-2 0,0 11 1 0,0-6-2 16,0 5 0-16,0 5-4 0,0-7-1 0,0 9-3 0,0-8 0 0,0 6 0 0,0 0-3 16,0-4-2-16,0 3 1 0,0-4-4 0,-5 4 2 0,5 1-1 0,0 0 2 15,0-6-2-15,0 11-2 0,-9-5 0 0,9 0 0 0,-5 1 1 0,5-1 1 0,-5 0 2 16,5 0-2-16,-8 0 1 0,3-1-2 0,-3-5 0 0,8 1-4 0,-8 1 1 16,3-1-5-16,5-6-1 0,-6 1 1 0,6 1-1 0,-7-1-4 0,7-5 0 15,-6 0-2-15,6 1-4 0,0-1-1 0,-7 0-3 0,7-1-2 0,0-3 0 16,0 1 3-16,0 2-1 0,-6-8 2 0,6 3 1 0,0 2 1 0,0-6 1 0,0 1 0 15,0-7-2-15,0 2-2 0,0 0-10 0,0 0-8 0,0-5-13 0,0-2-16 16,-7-1-16-16,7-3-18 0,0 0-16 0,0-3-15 0,0 3-23 0,0-3-24 16,-7-2-41-16,7-4-48 0,-7 5-102 0,7-5-124 0,-5 0-49 0,-3-5-13 0,3 1 13 15,5-2 24-15,-6-3 28 0,-2-2 33 0,3-2 34 0,-10-8 33 0,9 2 41 16,0-5 45-16,-1-6 57 0,2-4 64 0</inkml:trace>
  <inkml:trace contextRef="#ctx0" brushRef="#br0" timeOffset="205337.61">25972 1001 0 0,'0'11'2'0,"0"-7"104"0,0 2 60 0,0-6 36 0,0 0 25 0,8 6 16 0,-8-12 14 15,6 6 10-15,7-6 9 0,-6 2 7 0,-1-1 8 0,7-1 8 0,0 3 6 16,0-1-83-16,-2-2-133 0,5-3-66 0,-4 3-27 0,8 0-14 0,0-3-1 0,-1 4 2 16,0-5 8-16,1 6 6 0,-1-5 7 0,7-2 9 0,-8 7 7 0,9-7 8 15,-1 1 1-15,1 7 2 0,4-7-1 0,3-1 4 0,-7 8 3 0,12-9 4 16,-8 3 4-16,1 3-2 0,8-2 0 0,0 3-2 0,-1-4-1 0,0-3-3 15,6 8-3-15,-6-7-2 0,7 8 0 0,6-7 5 0,-7 1 4 0,7 3 3 16,1-4 2-16,0 5 2 0,5-4-1 0,0-1 3 0,0 1-2 0,1 4 2 0,0-5-1 16,4-1-1-16,4 1 0 0,-2 5 1 0,1-3 3 0,-1-3-4 0,6 1-2 15,-5 1-4-15,6-2-3 0,-1 7-1 0,-8-5-2 0,10 4-2 0,-1-5 0 16,-1 4 0-16,3 2 0 0,2-1 1 0,-3-1-1 0,-1 6-2 0,-1 0-5 16,8-4-3-16,-8 4-5 0,0 0 1 0,1 0-1 0,6 0 0 0,-7 0-2 0,1 0-1 15,-7 4-3-15,6-4 0 0,3 0-2 0,-10 0-1 0,6 6 0 0,-4-6 1 16,5 0 2-16,-6 0 1 0,0 0 2 0,-6 0-1 0,8 0 1 0,-4 0-2 15,-3 0 1-15,-1 0 2 0,-2-6 0 0,-4 6 2 0,5 0 1 0,-5-4 1 16,-2 4 1-16,2-5 2 0,-7 5 2 0,-2-4 0 0,4 4 0 0,-4-5 0 0,-5 5 3 16,1-4-3-16,-8-2 1 0,0 6 2 15,2-6 2-15,-10 6 0 0,4-3 2 0,-4 3 1 0,-3-6-2 0,-2 6 1 0,1-6-2 0,-1 6 0 0,-6 0-3 0,1-3 1 16,-2 3 0-16,1 0 1 0,-6-6 3 0,0 6-1 0,6 0 1 0,-13 0 2 16,6 0 1-16,1 0 2 0,-7 0 5 0,0-4 2 0,0 4 3 0,0 0 3 15,0 0 3-15,0 0-2 0,0 0 2 0,0 0-2 0,0 0-1 0,0 0-4 16,0 0-5-16,0 0-4 0,0 0-9 0,0 0-5 0,0 0-8 0,0 0-8 0,0 0-8 15,0 0-6-15,0 0-7 0,0 0-4 0,0 0-7 0,0 0-2 16,0 0-3-16,0 0 2 0,0 0 2 0,0 10 4 0,0-7 2 0,0 3 3 0,0 3 3 16,0-3 0-16,0 4 3 0,0 4 2 0,0-4-1 0,0 5 3 0,0 0 3 15,0-2 5-15,0 2 3 0,0 6-2 0,0-8 1 0,0 7-3 16,-7 1-2-16,7-8-1 0,0 7 0 0,0 5 1 0,0-6 0 0,0 6 2 0,0-7 0 0,0 12 3 16,0-6-2-16,0 1 1 0,0 5-2 0,0-6-1 0,0 10-2 0,0-4-1 15,0-2 1-15,0 2-2 0,0 4 0 0,0 0-1 0,0 1 2 0,0-1-2 0,0 5 2 16,0 1 0-16,0-1-1 0,0 4 1 0,0-4 0 0,0 5 0 0,0 1 0 15,0-3-1-15,0-2 1 0,0 3 2 0,0 2 2 0,0-2 1 0,0 6-1 16,0-4 0-16,0-2 0 0,0 2 1 0,0 4-1 0,0 0 0 0,-6 0 1 0,6 0 1 16,0-1 2-16,0 7-1 0,-8-7-1 0,8 1-2 0,0-1 1 0,0 1-1 15,-5 0 1-15,5 0 0 0,0-6-1 0,0 2 0 0,-7-5-2 0,7-3 0 16,0 2 1-16,0 0-3 0,0-5 1 0,0 2 0 0,-7-8 2 0,7 2 0 16,0 0 2-16,-5-2-1 0,5-4 0 0,-8 1 3 15,8-1 2-15,-7 1 3 0,7-1 2 0,-5 2-1 0,5-7 3 0,-9 6 1 0,4-7 1 0,5-3 2 0,-5 6-1 16,-3-8 4-16,3 2 0 0,5 6 2 0,-8-12 1 0,2 4 2 0,-7-2-3 15,6-2 2-15,1 1 1 0,-1 0-1 0,-6-5-1 0,6 5 1 0,-5-5-1 0,-1-1-1 16,-1 1-2-16,-6 1 0 0,8-6-2 0,-7 4-3 0,-8-4-3 0,8 6-2 16,-7-6-3-16,-1 0-2 0,-5 0-1 0,6-6-2 0,-13 6-3 0,5-4 1 15,-3 4 0-15,-10-6 0 0,9 1-1 0,-6-4 1 0,-11 5-2 0,4-2 2 16,7-3 0-16,-16 3-1 0,1-4 2 0,7 1-1 16,-12 4 0-16,4-5 2 0,-6 1 0 0,-5 0 2 0,8-7 0 0,-11 6-3 0,3 0-1 0,-8 1-3 0,2 0 1 15,-2-1-1-15,3-1 3 0,-11 1-1 0,3 1-1 0,0 0-1 0,-8 3 1 0,0-4-2 16,2 5 0-16,-2 1-1 0,2-1 2 0,-9-1 1 0,9 6-1 0,-7-4 2 15,5 4-1-15,-6 0 0 0,0 4 0 0,6-4 1 0,-3 6-2 0,3-1 2 16,-5-1 0-16,5 1-1 0,0 5 1 0,-6-4 0 0,14 3 0 0,-6 0-1 0,3 1 0 16,-3-5 1-1,7 4-2-15,3 3 2 0,2-3-2 0,6 1 5 0,1-6 0 0,-1 6 2 0,8-6-3 0,6 8-1 0,-2-8-1 0,9 1-2 0,4-1 0 16,2 1-4-16,6-1 2 0,-2 2-5 0,10-6-5 16,5 5-6-16,0-5-9 15,7 4-13-15,-2-4-10 0,8 0-17 0,0 0-18 0,7 0-23 0,-1 0-24 0,7 0-29 16,0 0-22-16,0 0-25 0,0-4-18 0,0-1-30 0,7 5-39 0,7-6-47 15,-9-3-51-15,14 5-46 0,-4-5-37 0,4-3-1 0,1-2 18 0,-1 0 31 16,7 0 36-16,1-7 39 0,-3 2 35 0,4 0 40 0,-4-1 36 0,10-5 46 0,-2 1 48 16,-1 0 53-16,4-1 71 0</inkml:trace>
  <inkml:trace contextRef="#ctx0" brushRef="#br0" timeOffset="206143.65">28324 846 0 0,'6'5'23'0,"-6"-5"20"0,0 4-4 15,0-4-7-15,0 0-6 0,0 0-5 0,0 0-1 0,0 0-1 0,0 0 0 0,7 5 3 16,-7-5 2-16,0 0-16 0,0 0-29 0,0 0-2 0,0 0 13 0,0 0 25 16,0 0 35-16,0 0 35 0,0 0 36 0,0 0 32 0,0 0 27 0,0 0 23 15,0 0 19-15,0 0 16 0,0 0 11 0,0 0 6 0,0 0 5 0,0 0-7 16,0 0-16-16,0 0-16 0,0 0-18 0,5 7-22 0,-5-7-21 0,0 0-12 0,0 0-13 15,0 0-5-15,0 0-5 0,0 0-1 0,0 0-1 0,0 0 1 0,0 0-3 16,0 0 1-16,0-7-2 0,0 7-1 0,0 0-1 0,0 0-2 16,0 0-2-16,0 0-3 0,0 0-4 0,8-5-5 0,-8 5-6 0,0 0-5 0,0 0-8 0,0 0-5 15,0 0-7-15,0 0-8 0,0 0-12 0,0 0-9 0,0 0-10 0,0 0-12 16,0 0-10-16,0 0-11 0,0 0-11 0,0 0-8 0,0 0-8 0,0 0-2 0,0 0-2 16,0 0 4-16,0 5 4 0,0 2 11 0,0-4 8 0,0 3 10 0,8 3 6 15,-8-3 6-15,0 7 2 0,5-2 7 0,-5 4 3 0,0 4 6 0,6-5 5 16,-6 6 3-16,0-2 2 0,7 9-3 0,-7-9-5 15,6 6-4-15,-6 1-10 0,0-1-3 0,0 7-2 0,8-4 1 0,-8 4-2 0,0 2 2 0,0-3-1 16,5 10 2-16,-5-7 0 0,0 7 1 0,0-1-3 0,0-2 2 0,0 3-1 0,0-1 2 16,0 1 0-16,0 0 0 0,0-2-1 0,0 0-2 0,-5 1 2 0,5 1-2 15,0-1-2-15,0-5-1 0,-8 5-3 0,8-5 2 0,0 6 0 0,0-1 0 0,0-6 2 16,-6 7-1-16,6 0 2 0,0-2 1 0,0 0-2 0,-7 3 3 0,7-3-4 16,0 7 2-16,0-8 1 0,0 5 1 0,0-5-2 0,0 2 0 0,0 1-1 15,-6-6-2-15,6-1 0 0,0 7-3 0,0-5-3 0,0-1-2 0,0 0-2 0,-5-4-3 16,5 3 0-16,0-2-1 0,0 2 0 0,0-4 0 0,0 0 0 0,-8 0 0 15,8 0-1-15,0-4 1 0,0-1 0 0,0 6 0 0,0-6 1 0,0-3 1 16,0 2-1-16,-8-2-4 0,8-7-5 0,0 5-11 0,0-3-15 0,0-7-20 16,0 0-23-16,0 1-25 0,0-5-32 0,0 4-31 0,0-3-35 0,0-6-66 0,0 0-80 15,0 0-92-15,0 0-95 0,0 0-34 0,-5-6-5 0,-2-3 20 0,7 0 27 0,-6-6 36 16,-8-1 40-16,2-8 45 0,-2 0 45 0,1-6 52 0,1-4 52 0,-8-3 70 16,-1-8 74-16</inkml:trace>
  <inkml:trace contextRef="#ctx0" brushRef="#br0" timeOffset="207332.41">26513 1451 4 0,'0'-4'65'0,"0"-1"37"0,7-1 29 0,-7 2 27 0,0 4 27 0,0-5 27 16,0 1 23-16,0 4 25 0,0-5 20 0,0-1 19 0,0 6 14 0,5 0-26 15,-5 0-49-15,0 0-35 0,0-4-24 0,0 4-18 0,0 0-15 0,0 0-13 16,0 0-16-16,0 0-12 0,0 0-14 0,0 0-9 0,0 0-10 0,0 0-6 16,0 0-6-16,0 0-7 0,0 0-2 0,0 0-7 0,0 0-5 0,0 0-4 0,0 0-7 15,0 0-5-15,0 0-3 0,0 0-4 0,0 0-4 0,0 0-5 0,0 0-3 16,0 0-1-16,0 0-5 0,0 0-1 0,0 0-3 0,0 0 3 0,0 0 5 0,0 0 6 16,0 0 8-16,0 4 3 0,0 2 6 0,0-1 1 0,0-1 3 0,0 1 1 15,0-1 2-15,0 7 0 0,0-7 2 0,-5 1 2 0,5-1-1 16,0 3 1-16,0-2-5 0,0 4-6 0,-7-9-6 0,7 10-3 0,-6-5-2 15,6-1-2-15,-5 1-2 0,-4-1 3 0,9 2-2 0,-7 0 6 0,2-2 0 0,-2 1 3 16,0-1 1-16,2-4-1 0,5 5-6 0,-8-5-1 0,1 6-3 0,2-6-3 0,-2 0 2 16,0 4 2-16,2-4 1 0,-3 0-2 0,3 0 2 0,-3 0-2 0,-3 0-1 0,11 0 0 15,-8 0 0-15,0-4 3 0,3 4 3 0,-3-6 5 0,8 1 1 0,-5 1 3 16,5 4 0-16,-5-5-4 0,5-5 0 0,-9 4-3 0,9 2 5 0,0-1-3 16,0-4-2-16,0 3 0 0,0-3-3 0,0 0-1 0,0-2 0 0,0 6 0 15,0-4-2-15,0-1 1 0,0 5 1 0,0-4-2 16,9 3 1-16,-9 2-4 0,0-2-1 0,5 3-2 0,-5-3-1 0,5 1 1 0,3 1 0 0,-8 4 1 0,13-6-1 15,-5 6 0-15,-3-4 0 0,1 4-3 0,7-5 0 0,-5 5-2 0,4 0 4 16,0 5-1-16,3-5 2 0,-3 4 1 0,-5-4 0 0,5 6 1 0,2-2-1 16,-1 7 0-16,-8-8 0 0,9 7-1 0,-7 1-1 0,-1-2-1 0,-1 6 4 0,3-6 1 15,0 7 0-15,-3-7 0 0,-5 6 2 16,7-2 0-16,-7 3 2 0,0 4 1 0,0-5 0 0,-7-2 3 0,7 8 0 16,-5-7 0-16,-3 6 3 0,0-5-2 0,-3 3 0 0,4 3-4 0,2-8 1 15,-9 7-1-15,1-4-1 0,8-1 1 0,-11-2-2 0,4 8-2 0,0-12-4 0,4 6-1 16,-4-2-1-16,-2-2-1 0,1-1 1 0,8-1 0 0,-3 0 1 0,-3-3 0 15,3 3-1-15,0-3 2 0,3-2-3 0,-3 1 3 0,8 1 1 0,-5-6 0 0,0 3 2 16,5-3-1-16,-9 0 0 0,9 0 3 0,0 0 0 0,0 0-2 0,0 0-1 0,0 0 1 0,0 0-1 0,-7-3-2 16,7 3-1-16,0-6-3 0,0 6 0 0,0-5-3 15,0 1-2-15,0-2-2 0,7 6-1 0,-7-5-1 0,0 1-2 0,9-2 0 0,-9 3 0 0,5-3 1 16,0 2 1-16,3-1 1 0,-3-1 1 0,3 2 1 16,0-2 1-16,-3 6 2 0,9-5-1 0,-9 1 1 0,8-1 1 0,1 5 1 0,-9-4 0 0,10 4 0 15,-3 0-2-15,-5-6 2 0,5 6 0 0,-3 0-1 0,2 0-1 0,-4 0-9 0,-2 0-13 0,9 0-19 16,-7 6-18-16,4-6-23 0,-3 4-27 0,0-4-29 0,-3 0-31 0,2 5-53 15,-1-1-63-15,0-4-79 0,2 5-84 0,-1-5-32 0,-2 6-6 0,-5-6 14 16,6 4 25-16,-6-4 31 0,0 6 36 0,0-6 40 0,0 0 40 0,0 0 44 16,0 0 45-16,0 0 59 0,0 0 64 0</inkml:trace>
  <inkml:trace contextRef="#ctx0" brushRef="#br0" timeOffset="207870.8">26736 1603 6 0,'5'-5'69'0,"-5"1"38"0,0 4 33 0,0 0 31 16,0-10 30-16,0 5 31 0,0-1 27 0,0 3 26 0,0-4 25 15,0 7 23-15,0 0 24 0,0-9-24 0,0 4-52 0,0 1-34 0,-5 4-20 0,5 0-17 0,0-11-19 16,0 7-15-16,0 4-19 15,0 0-14-15,0-9-14 0,0 3-8 0,0 6-10 0,0-6-6 0,0 6-10 0,0 0-9 0,0 0-7 0,0 0-7 0,0 0-7 16,0 0-7-16,0 0-6 0,0 0-7 0,0 0-6 0,0 0-6 0,0 0-7 0,0 0-7 16,0 0-5-16,0 0-7 0,-8 0-4 0,8 0-3 0,0 6-3 0,-5 0-1 15,-3-2-5-15,8 1 1 0,-8 4-2 0,8-3 1 0,-5 3-2 0,-1 0 2 0,-1 1 2 32,7 1 1-32,-6-1-1 0,-2-1-1 0,8 0 0 0,-5 1 0 0,5 1 1 0,-7-1-3 0,1-1 1 0,6 0-1 15,0 0 3-15,-6 3-2 0,6-3-2 16,0 1-1-16,0-1 2 0,0 0-1 0,0 3 0 0,0-3 2 0,0 1 1 15,0-1-3-15,0 0 1 0,0-3 1 0,0 3 1 0,6-3 2 0,-6 3 0 0,6-3 3 16,-6-2 2-16,7 1-1 0,-7-1 0 0,5 1 1 0,3 1 2 0,-8-2 3 16,6-4 3-16,1 6 6 0,-1-6 4 0,-1 0 8 0,3 0 7 0,5-6 5 15,-5 6 3-15,-3-4 4 0,9-2 4 0,-2 1 7 0,-6 1 5 0,7-5 1 16,0-1 4-16,-6 5 0 0,5-4 1 0,-4-3 2 0,-1 3-2 0,7 0 0 0,-14-1-4 16,5 1-3-16,0-3-3 0,3 3-2 0,-8 0-6 0,0-6-2 0,5 5-4 0,-5-5-2 15,0 6-4-15,0-6-6 0,-5 6-2 0,5-7-8 0,-8 2-6 0,8 4-5 16,-5-5-5-16,0 2-4 0,5 2-4 0,-9 1-1 0,4 1-5 0,-2-6-2 15,-6 9-3-15,6-3-9 0,0 5-6 0,2-1-12 0,-3-1-15 0,3 6-15 16,-9-4-11-16,9 4-16 0,-2 4-16 0,-2-4-19 0,4 6-24 0,-8 3-24 0,8-4-27 16,-3 5-47-16,0 0-55 0,3-1-56 0,-1 2-56 0,-1-2-28 0,1 7-15 15,-2-7 9-15,3 0 19 0,5 1 27 0,0 0 30 0,-7-6 36 0,7 6 37 0,0-4 41 16,0-1 42-16,0 5 54 0,0-7 57 0</inkml:trace>
  <inkml:trace contextRef="#ctx0" brushRef="#br0" timeOffset="208333.07">26997 1603 46 0,'0'-5'110'0,"0"1"42"0,0-2 39 0,0 2 34 0,0-1 32 0,0-1 28 16,0 3 29-16,0-7 28 0,-9 4 25 0,9 1 18 0,0 1 9 0,0-2-33 15,0 1-60-15,-7 1-43 0,7-1-35 0,0 1-27 0,0 4-21 0,0-6-15 16,0 6-15-16,-5-6-13 0,5 6-13 0,0 0-14 0,0 0-14 0,0-4-11 15,0 4-12-15,0 0-11 0,0 0-12 0,0 0-9 0,0 0-12 0,0 0-7 16,0 0-10-16,0 0-6 0,-8 0-6 0,8 4-6 0,-6-4-2 0,6 6-1 0,-5 0-3 16,5 3 1-16,-8-5 1 0,8 7-1 0,-5-7 0 0,5 7 2 0,-7-1 1 15,7-1 3-15,-7 0 1 0,7 1 1 0,-7 4-2 0,7-4 3 0,0 1 0 16,-6-1 0-16,6-1 0 0,0 6 0 0,0-6 1 0,0 1-1 16,0-1 0-16,0 6 1 0,6-6-1 0,-6 3 1 0,0-3-1 0,7 1-1 0,-7-1 1 0,7 0-1 15,-7 3 1-15,0-9-2 0,7 8-2 0,-2-7 0 0,-5 2 2 0,8-2 0 16,-8 1-1-16,5-1 1 0,-5 1 3 0,6-5-1 0,-6 6 2 0,8-6 4 15,-8 0 4-15,5 0 8 0,2 0 7 0,2 0 6 0,-4-6 9 0,-5 6 6 0,6-5 7 16,6 1 8-16,-12-1 5 0,9-5 8 0,-4 6 7 0,2-7 4 0,-1 2 4 16,1 3-2-16,-1-3-1 0,2 0-4 0,-8-7-8 0,5 7-5 0,-5-1-6 15,0-4-5-15,5-1-6 0,-5 5-7 0,0-5-6 0,-5-3-7 0,5 3-9 0,0-1-6 16,-5-2-4-16,5 3-3 0,-8-1-1 0,8-2-4 0,-6 3 2 0,-1 0-2 16,1 0-3-16,6 0-4 0,-7 6-2 0,2-7-8 0,-4 7-8 0,4 0-10 15,-2-1-8-15,1 5-12 0,1 1-13 0,-4-1-14 0,2-1-15 0,2 6-21 16,-3 0-20-16,2 6-24 0,1-1-21 0,-3 4-40 0,-4 1-46 15,5-1-79-15,0 0-94 0,1 7-33 0,-1-1-4 0,-6 3 16 0,7-2 21 0,6-2 29 0,-7 1 30 0,1 1 36 16,-2-2 36-16,8 0 39 0,-5-4 43 0,5 4 54 0,0-3 58 0</inkml:trace>
  <inkml:trace contextRef="#ctx0" brushRef="#br0" timeOffset="208645.25">27202 1734 31 0,'0'-3'117'0,"0"3"51"0,0-6 39 0,0 6 37 16,0-6 31-16,0 6 32 0,-5-4 29 0,5 4 29 0,0 0 28 0,0 0 22 0,0-5 22 0,0 5-42 15,0 0-77-15,0 0-64 0,0 0-54 0,0 0-34 0,0 0-23 0,0 0-19 16,0 0-18-16,0 0-17 0,0 0-17 0,0 0-15 0,0 0-14 0,0 0-11 15,0 0-8-15,0 0-8 0,0 0-5 0,0 0-5 0,0 0-7 0,0 0-5 0,0 0-7 16,0 0-12-16,0 0-12 0,0 0-17 0,0 0-19 0,0 0-22 0,0 0-22 0,0 0-48 16,0 0-55-16,0 0-59 15,0 0-54-15,0 0-46 0,0 0-36 0,0 0-9 0,0 0 8 0,0 0 19 0,0 0 25 0,0 0 32 0,0 0 32 0,0-4 38 16,0 4 38-16,0-5 52 0,0-1 55 16,0 2 55-16,-6-1 65 0</inkml:trace>
  <inkml:trace contextRef="#ctx0" brushRef="#br0" timeOffset="209198.07">27412 1545 66 0,'6'-6'138'0,"-6"1"41"0,5 1 36 0,4 4 32 0,-9-5 30 0,0 1 31 0,7-8 32 0,-7 12 28 16,0-4 28-16,0-1 28 0,5 1 24 0,-5 4-57 0,0 0-101 0,0-5-57 0,0 5-31 0,0-6-22 15,0 6-16-15,0 0-15 0,0 0-16 0,0 0-19 0,0 0-21 0,0 0-17 16,0 0-18-16,0 0-13 0,0 0-14 0,0 0-8 0,0 0-11 0,0 0-6 0,-5 0-8 15,5 6-1-15,-7-6-3 0,7 5 0 0,-9-5-1 0,4 4 1 0,-1 1 1 16,6-1 2-16,-7 2 0 0,2 0 3 0,-4-2 1 0,4 1 2 0,-2-5 0 16,1 4 0-16,1-4-2 0,-3 5 0 0,0-5-2 0,3 6-3 15,-1-6-2-15,-1 0-3 0,1 0-3 0,-1 0-5 0,-1 0-3 0,3 0-5 0,-2 0-3 0,0 0-3 16,2 0-2-16,-3 0-1 0,3 0 0 0,-3-6 0 0,2 6 2 0,1-5 1 16,-2 5 6-16,-1-4 2 0,8 4 5 0,-6-5 3 0,6 1 4 0,0 4 3 15,-7-6 3-15,7 0 3 0,0 2 0 0,0-1 2 16,-6 1-3-16,6-1 1 0,6-1 0 0,-6 2-2 0,0-1-2 15,0-4-1-15,7 2-2 0,-7 3 0 0,6-5 0 0,-6 4 2 0,8-1 5 0,-1-3 3 0,-2 5 4 0,-5-7 2 0,6 7 3 0,2-2 3 16,-3 3 4 0,8 3 0-16,-6-6 6 0,0 1 2 0,-2 5 3 0,10-4 0 0,-9 4 1 0,7 0-4 0,-8 0-1 0,11 0-2 0,-11 0-4 0,8 4-1 15,-8 1-3 1,9 1-2-16,-7-3-3 0,-1 3-2 0,-1 4 0 0,4-1 1 16,-2 0 3-16,-2 6-1 0,-5 1 3 0,8-2 0 0,-8 1 0 0,0-2 3 0,0 8-1 15,0-6-1-15,-8 3 1 0,8-2-1 0,-5-1 3 0,5 3-1 0,-7-2-4 16,-2-1 0-16,4-1-4 0,-1-1-2 0,6 3 0 0,-7-1-1 0,-7-1-3 15,9 2 1-15,-2-1-1 0,1-2 1 0,1-4-1 0,5 6 2 0,-8-4-3 16,0 3 0-16,3-5 0 0,-1 2-1 0,6-1-1 0,-7-5 1 0,7 5-1 0,-6-7 0 16,6 3-1-16,-7 3 0 0,7-3-2 0,0-2 0 0,-8-4-2 0,8 5-3 15,0 1 1-15,0-6-4 0,0 0-2 0,0 0-1 0,0 0-2 0,0 0-1 16,0 0-4-16,0 0 1 0,0 0 0 0,0 3-1 0,0-3 7 0,8 0 4 16,-8 0 6-16,7 0 3 0,-7 0 5 0,6 0 4 0,7-3 2 0,-8 3 5 0,3-6 4 15,5 1 1-15,0 1 4 0,-8-2-11 0,9 1-14 0,-1 1-25 0,1-2-31 16,-2-3-39-16,2 5-39 0,-1-7-73 0,-1 1-87 0,2 5-74 0,-1-4-67 0,0-1-24 15,-7 1-5-15,7-6 9 0,0 5 14 0,-5-4 27 0,-3 4 32 0,0-5 42 16,4 0 45-16,-4 0 47 0,-5 2 51 0,7-8 67 0,-7 6 81 0</inkml:trace>
  <inkml:trace contextRef="#ctx0" brushRef="#br0" timeOffset="209750.55">27510 1505 5 0,'0'0'80'0,"0"-5"48"0,0 1 41 0,0-1 37 15,0-1 33-15,0 6 34 0,0-4 34 0,0 4 33 0,0-5 31 0,0 1 28 0,0-1 19 16,-8-2-27-16,8 7-55 0,0 0-48 0,0-4-42 0,0-1-35 16,0 1-26-16,0 4-20 0,0-5-21 0,0-1-17 0,0 6-21 0,0-4-19 0,0-1-19 0,0 5-12 15,0-4-5-15,0 4-9 0,0-5-5 0,0-1-7 0,0 6-8 0,0-4-5 16,8 4-6-16,-8-6-3 0,0 3-5 0,0 3-3 0,5-6-3 16,-5 6-3-16,8-5 1 0,-8 1-2 0,6 4 0 0,-6 0 2 0,7-6 3 0,-1 2 3 15,2 4 3-15,-3-5 1 0,3 5 3 0,2 0-1 0,-1-6 1 16,3 6 0-16,-4 0 2 0,-3 0-1 0,9 0-3 0,-9 0 3 0,8 0-1 0,-5 6-1 15,-2-1-1-15,1-5-1 0,-2 4 0 0,4 2-3 0,-9 3 0 0,5-3 0 0,2-3-1 16,-7 7 2-16,0 1 3 0,6-2 3 0,-6 1 1 0,0-1 4 0,0 0 0 16,0 3 0-16,-6 1 1 0,6-2-3 0,0 2 0 0,-7-1 1 0,7-3-1 0,-5 0 1 15,5 1 0-15,-9 4-3 0,4-4-3 0,-2-4-2 0,7 3-3 0,-6 1-3 16,6-5-3-16,-8 4 0 0,2-2-2 0,6-4-4 0,-7 3-1 0,7-1-1 16,-5-1-1-16,5 2-3 0,-7-3 1 0,7-3-2 0,-7 6-1 0,7-6-1 15,0 5 1-15,-5-1 0 0,5-4 0 0,0 0 2 0,0 0-1 16,-8 6 0-16,8-6-2 0,0 0 0 0,0 0-3 0,0 0-2 0,0 0-1 15,0 0-2-15,0 0-5 0,0 0 2 0,0 0 1 0,0 0 1 0,8 0 1 0,-8 0 1 16,0 3 4-16,5-3 0 0,-5 6 5 0,7-6 2 0,0 0 3 0,-2 6 4 0,2-6 2 0,-1 4 5 16,2-4 5-16,-2 5 2 0,1-5 1 0,7 4 0 0,-9 2 0 0,8-1 1 15,-8-1 2-15,11 1-1 0,-11-1-1 0,8 2 3 0,-7 0 1 0,2-3-1 16,-1 3 4-16,-2 4-1 0,1-5 0 0,2-1 1 0,-3 5 0 16,-5-3 2-16,0 0 1 0,8 3 0 0,-8-4 1 0,0-1 4 0,0 6 0 0,0-5 2 0,-8-1 4 15,8 7-2-15,-5-7-1 0,5 2 2 0,-8-1-1 0,2 5-1 0,1-7-2 16,-2 3 0-16,-1-2-1 0,-5 1-2 0,7-5-3 0,1 6-1 0,-11-2-5 15,11-4 0-15,-1 5-4 0,-1-5-2 0,2 0-3 0,-9 0-7 0,7 6-10 0,1-6-11 16,-2 0-14-16,2 0-15 0,6 0-16 0,-7-6-19 0,2 6-18 0,-2 0-15 16,0 0-18-16,2 0-21 0,5-5-26 0,-8 5-44 0,1-4-55 0,7 4-62 15,-5-6-67-15,5 6-17 0,0-5 3 0,-9 1 21 0,9 4 23 0,-5-6 29 0,5 3 31 16,0-3 30-16,0 2 31 0,0-1 36 16,0-5 41-16,0 4 50 0,0-3 62 0</inkml:trace>
  <inkml:trace contextRef="#ctx0" brushRef="#br0" timeOffset="210003.54">27855 1768 82 0,'0'0'155'0,"0"0"49"0,-8-4 40 0,8-1 38 16,0 5 39-16,0-4 34 0,0-1 33 0,0 5 33 0,0-4 30 0,0 4 30 0,0-6 24 16,0 6-58-16,0-9-114 0,0 3-62 0,0 6-36 0,0 0-26 0,0 0-21 15,0-6-18-15,0 6-21 0,0 0-19 0,0 0-19 0,0 0-16 0,0-4-18 0,0 4-11 16,0 0-16-16,0 0-12 0,0 0-9 0,0 0-13 15,0 0-10-15,0 0-11 0,0 0-9 0,0 0-16 0,0 0-17 0,0 0-24 0,0 0-24 0,0 0-20 16,0 0-20-16,0 0-23 0,0 0-20 0,0 0-38 0,0 0-39 0,0 4-74 16,0 2-90-16,0-6-47 0,0 6-29 0,0-6 6 0,0 3 21 0,0-3 29 0,-5 6 37 15,5-6 35-15,0 6 36 0,0-6 37 0,0 0 41 16,-7 4 48-16,7-4 54 0,-6-4 71 0,6 4 78 0</inkml:trace>
  <inkml:trace contextRef="#ctx0" brushRef="#br0" timeOffset="211013.56">27953 1412 31 0,'0'-4'69'0,"0"-2"27"16,0 3 31-16,0-3 32 0,0 1 30 0,0 1 31 0,0 4 25 0,5-6 24 15,-5 2 22-15,0-1-1 0,0 5-13 0,0-6-13 0,0 3-19 0,0 3-14 16,0-7-13-16,0 7-18 0,0-3-18 0,0 3-21 0,0-6-18 0,0 6-16 15,0-5-11-15,0 5-6 0,0 0-6 0,0-4-4 0,0 4-1 0,0 0-6 16,0 0-5-16,0 0-5 0,0 0-9 0,0 0-6 0,0 0-10 0,0 0-9 16,0 0-8-16,0 0-11 0,0 0-9 0,0 0-7 0,0 0-7 0,0 0-7 15,0 0-2-15,0 0-3 0,0 0 1 0,0 0 1 0,0 4 2 0,0 1 2 0,0 1 2 16,8-3 3-16,-8 4 4 0,0-4 4 0,0 8 2 0,0-7 3 0,0 6 2 0,0 1 1 16,0-8-1-16,7 7 2 0,-7 1-2 0,0-2-1 0,0 1-1 0,0-1-1 15,0 0-4-15,0 3-1 0,0 1-3 0,0-2 2 0,0 2-1 0,0-1-2 16,0-3 0-16,0 6 1 0,0 0 0 0,5-5-1 0,-5 4-3 0,0 0-1 15,0 0 0-15,0-4 0 0,0 5-1 0,0 0 2 0,7 0-1 0,-7 0-1 16,0-6 0-16,0 6 0 0,0-2 1 0,0-1-1 0,0-3 1 0,7 1-1 0,-7-1-1 16,0 0-2-16,0 3-3 0,0-3-10 0,0-4-13 0,0-1-15 0,5 6-16 0,-5-5-17 15,0-1-19-15,0 1-23 0,0 1-21 0,0-2-49 0,0-4-60 0,0 0-78 16,0 0-85-16,0 6-36 0,0-6-6 0,0 0 10 0,0 0 23 0,0 0 26 16,0 0 30-16,0 0 31 0,0 0 37 0,0 0 36 0,-5-6 41 0,5 2 55 0,0-7 62 15</inkml:trace>
  <inkml:trace contextRef="#ctx0" brushRef="#br0" timeOffset="211694.28">28155 1485 0 0,'0'0'30'0,"0"-4"22"0,0-1 14 0,0 5 16 0,0-4 17 16,0-1 15-16,0-2 16 0,0 3 19 0,0 4 17 16,0-5 10-16,0 5 4 0,0-4 0 0,0 4-1 0,0-5 1 0,-7 5 0 0,7 0 2 0,0-6-1 0,0 6-2 15,0-4-6-15,0 4-4 0,0-5-3 0,0 5-7 0,0-4-8 0,0 4-9 16,0-5-12-16,0 5-11 0,0-6-12 0,0 6-5 0,0 0-4 0,0-4-5 15,0-2-3-15,0 6-2 0,-6-3-3 0,6 3 0 0,0-6-3 0,0 1-2 0,0 5 1 16,0-4 1-16,0 4-3 0,0-6 2 16,0 6-2-16,0-4-1 0,0 4-1 0,0-5-2 0,0 5-1 0,0-6-1 0,0 3-2 0,0 3-1 0,0-7-2 0,0 7-3 15,0-3-1-15,0 3-4 0,0 0-4 0,0 0-3 0,0-6-5 0,0 6-5 16,0 0-5-16,0-5-2 0,0 5-7 0,0 0-5 0,0 0-5 0,0 0-5 16,-7 0-7-16,7 0-4 0,0 0-8 0,0 0-5 0,0 0-2 0,-7 0-6 15,7 5-1-15,0-5-1 0,-7 6-3 0,7-3-2 0,-5 4 2 0,5 2-1 16,-8-4-1-16,2 5 2 0,6-1 4 0,-5 0 0 0,-3 7 4 0,8-7 3 15,-5 6 0-15,-2-1 0 0,-2-3 2 16,9 3-1-16,-5 1-1 0,5-2 3 0,-6 3-2 0,6-2 0 0,-7-4 1 0,7 4 2 0,-5 2-3 0,5-7 0 0,0 6-1 16,0-6 3-16,0 7-2 0,0-7 0 0,0 6 2 0,0-6-1 0,0 6 2 0,0-5-1 15,0-1 2-15,5 6 3 0,-5-6-1 0,7 3 1 0,-7 3 1 0,6-6 1 16,-1 0 1-16,-5 7 0 0,9-7 2 0,-2 0-1 0,-2 1 1 0,3-1 1 16,-3 2 0-16,1-7 0 0,2 7 0 0,-3-1-1 15,2-7-2-15,0 3 1 0,6-2 0 0,-6 1 3 0,-2-5 2 0,3 6 4 0,-2-6 8 16,-1 0 5-16,3 0 6 0,-1 0 7 0,-1 0 5 0,7-6 4 0,-8 6 9 0,-5-5 5 0,9 1 8 15,-4-2 3-15,2 6 7 16,-7-3 2-16,6-3 3 0,1 2-4 0,-7-7-3 0,0 7-3 0,0-2-7 0,0-3-5 0,0 4-4 0,0-5-5 0,0 1-7 16,0 0-6-16,-7-3-6 0,1 3-7 0,6 0-6 0,-7-1-5 0,2 1-8 0,-4 3-4 15,4-4-2-15,0 1-4 0,-9 4-3 0,7-5-4 0,-1 5-3 0,3 1-6 16,-1-2-9-16,-2 0-13 0,3 6-12 0,-2-3-14 16,1 3-18-16,-1 0-14 0,0 0-19 0,0 0-16 0,2 0-18 0,-3 3-22 15,2 3-19-15,1 0-21 0,-3-2-23 0,8 1-30 0,-5-1-30 0,-2 2-35 0,7 3-28 0,-9-4-37 0,9-1-36 16,0 2-1-16,-5 0 14 0,5-3 26 0,0-3 30 0,0 6 33 0,0-6 35 0,0 10 36 15,5-5 36-15,-5-1 43 0,0-4 46 0,9 5 45 0,-9-5 63 0</inkml:trace>
  <inkml:trace contextRef="#ctx0" brushRef="#br0" timeOffset="211932.03">28363 1706 0 0,'0'0'1'0,"0"-5"99"0,0 5 72 16,0-6 50-1,0 2 44-15,0-1 38 0,0 1 39 0,-5-2 33 0,5 6 33 16,0 0 31-16,0-6 30 0,0 3 31 0,-8-3 25 0,8 2-66 0,0 4-122 0,0-5-65 16,0 5-36-16,0-6-25 0,0 6-22 0,0-3-18 0,0 3-17 0,0-6-16 15,0 6-15-15,0 0-14 0,0 0-14 0,0-4-14 0,0 4-15 0,0 0-13 16,0 0-16-16,0 0-10 0,0 0-14 0,0 0-11 0,0 0-8 0,0 0-11 16,0 0-13-16,0 0-23 0,0 0-25 0,0 0-24 0,0 0-25 0,0 0-21 15,0 0-23-15,0 0-23 0,0 4-27 0,0 2-53 0,0-3-70 0,0-3-78 0,-8 6-82 16,8-1-23-16,0-1 3 0,0 2 26 0,-5-3 33 0,5 3 38 0,-7 0 37 0,7-2 37 15,-6-4 40-15,6 5 43 0,-5-5 44 0,-4 4 63 0,9-4 68 0</inkml:trace>
  <inkml:trace contextRef="#ctx0" brushRef="#br0" timeOffset="212436.67">28669 1652 46 0,'5'0'118'0,"-5"-6"41"0,8 3 37 0,-8-3 31 0,0 2 31 16,0 4 28-16,0-5 29 0,0-1 29 0,0 3 27 0,0-4 27 0,0 3 25 15,-8 4-46-15,8-5-88 0,0 0-45 0,0 1-28 0,-5-2-15 0,5 2-17 16,-6-1-11-16,6 5-15 0,-8-6-13 0,8 3-16 0,0 3-16 0,-5-7-19 16,5 7-13-16,-8-3-13 0,8 3-13 0,-5 0-11 0,5 0-12 0,-7 0-13 0,7 0-9 15,-7 0-10-15,2 0-7 0,5 0-5 0,-7 3-3 0,-1-3 0 0,8 7-1 16,-5-4 1-16,-3-3-1 0,2 6 3 0,6-1-1 0,-5 5 1 0,-2-6 1 15,-2 1-1-15,9 4 0 0,-5-2 1 0,-1-4-3 0,6 3 2 0,-7 3 3 16,7 0 0-16,-5-3-1 0,5 3 2 0,-9-3 1 0,2 3-2 0,7 1 1 16,0-5-1-16,-5 5 2 0,5-1 0 0,-6 0 0 0,6 3 3 0,0-3-1 15,0 1 0-15,0-5-3 0,0 4-2 0,0 1 0 0,0-1 0 0,0-3 1 0,6 3 0 16,-6 1 2-16,5-5 1 0,-5 4 1 0,7-3 0 0,2 4 1 0,-4-5 3 0,2 5 3 16,-1-7 2-16,-1 3 4 0,4-2 2 0,3 1 4 0,-6 1 4 0,2-2 2 15,5-4 8-15,-6 0 7 0,5 0 9 0,-5 0 11 0,6 0 8 0,-8-4 9 16,9 4 5-16,-9-6 6 0,11 1 6 0,-11 1 3 0,3-2 7 0,-3-3 2 15,9 5 3-15,-14-7 1 0,5 1-4 0,2 5-6 0,-1-4-10 0,-6-1-7 16,7 1-8-16,-7 0-9 0,0-7-6 0,6 7-6 0,-6-6-10 0,0 6-4 16,-6-7-8-16,6 2-8 0,-7 4-4 0,7-5-4 0,-6 0-5 0,6 0-3 0,-7 6-4 15,2-6-1-15,-4 5-2 0,4 1-2 0,5 0 0 0,-5-1-2 16,-3-1-5-16,3 8-9 0,-3-7-16 0,0 4-15 0,3 1-19 0,-1 1-22 0,-2 4-20 16,3-6-21-16,-3 6-23 0,3 0-26 0,-2 0-30 0,0 6-44 0,-5-6-52 0,4 4-81 15,3 7-92-15,-3-8-36 0,2 7-10 0,1-4 16 0,-2 3 25 0,-2-3 34 16,4-2 36-16,5 6 37 0,0-6 40 0,-6 3 43 0,6-7 45 0,0 0 57 0,0 3 59 15</inkml:trace>
  <inkml:trace contextRef="#ctx0" brushRef="#br0" timeOffset="212784.44">28955 1384 93 0,'8'-6'160'0,"-8"-3"46"0,0 0 38 0,0-1 36 0,6 4 33 15,-6-3 35-15,0 3 30 0,0-3 32 16,0 4 28-16,0 1 25 0,0-2 27 0,0 2-63 0,0-2-120 0,0 6-57 0,0-5-28 0,0 5-18 0,0-4-9 16,0 4-17-16,0 0-15 0,0-5-18 0,0 5-21 0,0 0-13 0,0 0-19 15,0 0-13-15,0 0-16 0,0 0-14 0,0 0-17 0,0 0-14 0,0 0-20 0,0 0-11 16,0 0-7-16,0 0-4 0,-6 0-1 0,6 5 2 0,0-1 2 16,0 1 4-16,-8 1 2 0,8 4 5 0,0-1 2 0,-7 0 6 0,7 1 5 0,-5 4 7 15,5-4 9-15,-8 5 3 0,8 0 4 0,-6 0 1 0,1 4-2 0,5-4-2 16,-8 3 0-16,3-2-3 0,-2 4 0 0,0-1-2 0,7-4 1 0,-7 4-3 0,1 2 1 15,-1-3-2-15,1 2-5 0,-1 0 0 0,1-2-4 0,-1 3-2 0,1-2 1 16,-2 5-2-16,3-9 0 0,-3 10 1 0,3-11-1 0,0 5 1 0,-4 2 0 16,4-3 0-16,-2-2-1 0,7 2 0 0,-8-3-4 0,8 0-4 0,-6 0-4 0,6-5-8 15,0 4-14-15,-6-4-15 0,6 5-22 0,0-5-23 0,0-1-28 0,0-4-30 16,0 5-31-16,0-1-57 0,0-3-63 0,0 3-89 0,0-3-98 0,0-2-37 16,0 5-7-16,0-4 12 0,0 1 25 0,0-6 33 0,-7 0 36 0,7 0 40 0,0-6 45 15,-5 1 45-15,5-4 49 0,-8-1 62 0,8-9 67 0</inkml:trace>
  <inkml:trace contextRef="#ctx0" brushRef="#br0" timeOffset="214627.89">29217 1573 47 0,'7'-3'123'0,"-7"-4"44"0,0 4 35 15,0-3 28-15,0 1 23 0,0 5 22 16,0-4 21-16,0-2 20 0,0 1 19 0,0 5 18 0,0-4 18 0,0 4-50 0,0-5-92 0,0 5-56 0,0-4-36 0,0 4-22 15,0 0-13-15,0 0-8 0,0 0-2 0,0 0-6 0,0 0-2 0,0 0-5 16,0 0-2-16,0 0-5 0,0 0-4 0,0 0-5 0,0 0-4 0,0 0-10 16,0 0-5-16,0 0-7 0,0 0-9 0,0 0-5 0,0 0-4 0,0 0-4 15,0 0-2-15,0 0-2 0,0 4 1 0,0 1-2 16,-7-5 1-16,7 4 2 0,-9 7 0 0,9-7 3 0,-5 1 1 0,5 4 4 0,-7-2 2 0,1 2 2 0,1-4 1 16,-4 5-1-16,9-6-1 0,-7 6-2 0,2-6-4 0,-1 3-1 0,-1-4-2 15,1 3-2-15,-9-6 1 0,10 5-1 0,-2-1 0 0,2-4 2 0,-2 0-1 16,-1 6 2-16,3-6 1 0,-3 0 1 0,2 0 1 0,6 0 1 0,-5 0 1 0,-3-6 7 15,1 6 1-15,7-4 6 0,-6 4 2 0,0-5 4 0,6 5 1 0,-7-6 1 16,7 3-1-16,-5 3 2 0,5-7 2 0,0 3 0 0,0-1-1 0,-8 0 0 16,8-5 0-16,0 6-4 0,0-1-4 0,0-4-7 0,0-1-4 0,0-1-4 0,8 1-4 15,-8 1-4-15,5 0-1 0,-5-3-3 0,7-1-3 0,-7 2-2 0,6 2-1 16,0 0-5-16,-6-2-4 0,7 2-1 0,1 4-2 0,-3-5 0 0,-5 5-2 0,6 1-1 16,2-1 0-16,-3-1-3 0,3 6-1 0,4 0 0 0,-5-4-1 0,-2 4 1 15,10 0 1-15,-9 0-1 0,7 4 4 0,-1 2 0 0,-3-1 1 0,2-1 4 16,-4 5 5-16,7 2 0 0,-7-2 2 0,4 2 2 0,-3 3 1 0,-3 1 4 15,3-2 0-15,-3 3 2 0,-5 4 1 0,0-5 1 0,7 4 2 0,-7-4-1 0,-7 3 3 16,7 3 0-16,0-2-2 0,-5-1 4 0,-3 3 0 0,3-6 3 0,-3 4 0 16,2-4 1-16,-6 4 1 0,3-4-2 0,-3 0 1 0,1 4-2 0,-5-5 1 15,5-4-3-15,-2 5-1 0,-2-6-2 16,3 6 1-16,0-5-3 0,4-5-5 0,-5 4 0 0,2 3-5 0,3-8-1 0,1 1-4 0,-5-1-3 0,12 1-2 0,-7-1-2 16,2 2-4-16,5-6-3 0,-8 6-3 0,8-6-3 0,0 0-3 0,0 3-3 15,0-3-1-15,0 0-5 0,0 0-2 0,0 0 0 16,0 0 3-16,0 0 1 0,0 6 4 0,8-6 4 0,-8 0 1 0,5 6 7 15,2-6 3-15,-1-6 3 0,0 6 6 0,9 0 3 16,-4-6 5-16,2 6 4 0,2-3 3 0,-3-3 1 0,8 0 3 0,-7 2-12 0,5-1-18 0,2 5-28 0,-8-9-30 0,9 5-44 0,-7-2-49 16,4 0-93-16,-4 3-109 0,6-3-74 0,-7 1-53 0,-2-5-16 0,5 1-2 0,2 3 12 15,-13-3 17-15,9-6 30 0,-1 5 37 0,-8-4 45 0,4 0 49 0,-2 0 58 16,-2-7 61-16,3 8 81 0,-8-8 93 0</inkml:trace>
  <inkml:trace contextRef="#ctx0" brushRef="#br0" timeOffset="-214360.16">29424 1628 2 0,'0'-6'74'0,"0"3"52"0,6-4 46 0,-6 7 40 0,0-4 37 16,0-1 35-1,0 5 35-15,0-5 33 0,0-5 33 0,0 6 29 0,0-1 26 16,0-1-22-16,0-4-48 0,0 7-45 0,0-3-42 0,0-3-37 0,0 3-34 16,-6 1-23-16,6 1-19 0,0-1-20 0,0-5-20 0,0 4-17 0,0 6-16 0,0-4-14 15,0-1-11-15,0 1-12 0,0 4-6 0,0-11-11 0,0 7-8 0,0 4-9 16,0-5-9-16,0 1-9 0,0-1-9 0,0 5-8 0,6-7-5 0,-6 3-7 15,0 4-3-15,8-5-2 0,-8 1-6 0,7 4 1 0,-2-5-3 0,1 5-1 16,2-6 0-16,-3 6 1 0,8 0 1 0,-5-4 3 0,5 4 3 0,-7 0 4 16,7 4 3-16,-5-4 1 0,2 6 2 0,4-1 2 0,-7-5 2 0,6 4 3 15,-7 5 3-15,7-2 1 0,-6-2 4 0,-1-1 0 0,2 5 4 0,-8-3 0 0,6-1 3 16,-6-1 2-16,0 5 1 0,0-9 5 0,0 12 4 0,0-8 0 0,-6 1 4 16,6-1 0-16,-8 7-1 0,2-7 3 0,6 1-3 0,-7 4 2 0,2-2-2 15,-3-4-1-15,2 3-2 0,1 3-1 0,-3-3-5 0,1-2-2 0,1 1-1 0,-2 0-4 16,3-1-1-16,0 3-1 0,-3-4-2 0,8 3-1 0,-6-1 0 0,-1-1 0 15,7-4-1-15,-6 6 1 0,6-3 0 0,0-3-1 0,-7 6-1 0,7-6 0 16,0 0-3-16,0 5-2 0,0-5-4 0,-6 0-3 0,6 0-1 0,0 0-4 0,0 0-1 16,0 0-4-16,0 0 0 0,0 4-2 0,6 2 0 0,-6-3-2 0,0-3 2 15,7 6-1-15,-7-6 3 0,6 6 3 0,-6-2 4 0,7 1 1 0,-1-5 3 16,2 10 5-16,2-5 0 0,-2-1 5 0,5 1 0 0,-5 5 4 0,3-4 2 0,2 3 2 16,0 1 2-16,1-5 1 0,-2 4 1 0,2 1 4 0,-7-4 0 0,4 3 0 15,5 0 2-15,-11-3 3 0,8 3-1 0,-8-5 6 0,-5 1 2 0,9 5 3 16,-2-4 6-16,-7-1 2 0,0-1 7 0,0 2 4 0,0-3 3 0,0 3 2 15,0-2 5-15,-7 1-1 0,7 1 2 0,-9-2 0 0,4 1-1 0,-8 1-3 0,8-3-2 16,-11 3-7-16,5 0-5 0,-2-2-16 0,0 1-17 0,0-1-20 0,-1 1-20 16,2-5-21-16,-2 4-22 0,1-4-24 0,0 0-27 0,-5 0-27 0,10 0-30 15,-5 0-52-15,0 0-59 0,-1 0-87 0,1 0-93 0,0-4-31 0,2 4 2 0,4-5 17 16,-7 5 26-16,9-4 31 0,-8-1 32 0,6 1 38 0,-2 4 39 0,4-6 43 16,-1-3 46-16,-1 3 58 0,2 1 65 0</inkml:trace>
  <inkml:trace contextRef="#ctx0" brushRef="#br0" timeOffset="-212308.54">30570 1485 0 0,'0'0'1'0,"0"0"16"16,0-4 12-16,0 4 9 0,0-5 9 0,0 5 9 0,0-4 9 0,0 4 6 0,0 0 6 16,0-5 4-16,0 5 1 0,0-7 2 0,0 7 0 0,0-4 3 15,0 4 0-15,0 0 1 0,0-5 3 0,0 5-1 0,0 0 3 0,0 0 2 0,-6-4 3 0,6 4 6 16,0 0 7-16,0 0 8 0,0-5 10 0,0 5 5 0,0-6 6 0,0 2 7 15,0 4 2-15,0-5 5 0,0 1 4 0,0-1 3 0,0-1-1 16,0 2 2-16,0-2-4 0,0 3-2 0,0 3-6 0,0-6-5 0,0 1-4 0,-7 1-4 16,7-2-2-16,0 2 0 0,0-1 1 0,0-1 1 0,0 3-1 0,0-4 0 15,0 4 0-15,0 3 0 0,0-6 3 0,0 1-2 0,0 1 0 0,0 4 0 16,0-6-5-16,0 1-1 0,0 5-3 0,0-9-8 0,0 9-4 0,0 0-9 0,0 0-8 16,0 0-8-16,0 0-11 0,0 0-10 0,0-4-11 0,0 4-11 0,0 0-12 15,0 0-8-15,0 0-12 0,0 0-9 0,0 0-9 0,0 0-7 0,0 0-11 0,0 0-3 16,0 0-4-16,0 0 3 0,0 0 3 0,0 4 5 0,0 1 4 0,7-1 6 15,-7 7 4-15,0 4 4 0,0-5 3 0,0 4 5 16,0 5 5-16,6 0 3 0,-6 1 7 0,0 4 3 0,0 1 3 0,0-1-4 0,0 1-3 0,0-1-6 0,0 1-4 16,0-6-6-16,0 5-3 0,0 0-2 0,0-3-2 0,8-2-2 0,-8 1 0 15,0-1-1-15,0-4 2 0,0 4-1 0,7-4-1 0,-7 0-2 0,0-6 1 16,0 1 0-16,5 4-4 0,-5-4-12 0,0-4-17 0,0 3-24 0,0 0-30 0,0-3-35 16,0-2-43-16,0 1-56 0,0 1-66 15,-5-2-104-15,5 1-124 0,0 1-49 0,-7-3-16 0,-1-3 5 0,8 0 18 16,-6 0 29-16,-1 0 39 0,-4-3 44 0,4-8 48 0,-2 1 55 0,-2 1 58 0,-1-6 67 0,-9-4 71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07:10.2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8701 16031 0 0,'0'0'1'0,"-7"0"22"0,7 0 18 0,0 0 13 15,0 0 16-15,0 0 13 0,0 0 12 0,-7 0 14 0,7 0 11 0,0 0 4 0,0 0-2 0,0 0-2 0,0 0 0 0,0 0 2 16,0-4 2-16,0 4-1 0,0 0-5 0,0-5-5 15,0 5-6-15,0 0-3 0,0 0-5 0,0 0-1 0,-6-4-3 16,6 4-1-16,0 0-3 0,0 0-2 0,0 0-4 0,0 0-5 0,0 0-4 16,0 0-5-16,0 0-4 0,0 0-7 0,0 0-4 0,0 0-7 0,0 0-5 15,0 0-5-15,0 0-7 0,0 0-8 0,0 0-9 0,0 0-6 0,0 0-8 0,0 0-7 16,0 0-8-16,0 0-6 0,0 0-9 0,0 0-6 0,0 0-4 0,0 0-6 0,0 0-3 0,0 0-3 0,0 0 0 16,0 0-1-16,0 0 3 0,0 0 4 0,0 0 6 0,0 0 10 0,0 0 11 0,0 0 14 15,0 0 14-15,0 0 13 16,0 0 12-16,0 0 12 0,0 0 10 0,0 0 9 0,6 0 7 0,-6 0 6 0,0 0 3 0,0 0 1 0,7 4-1 15,-7-4-3-15,0 0-3 0,7 0-7 0,-7-4-4 16,7 4-5-16,-7 0-6 0,5 0-5 0,-5 0-4 0,7 0-2 0,-1 0-3 0,-6-5 1 0,8 5-2 0,-8 0-1 16,6 0-1-16,1 0-2 0,-2-4-2 0,3 4-1 0,-2 0-2 0,-6-6 0 0,5 6-5 0,3 0-1 15,-3 0-2-15,11-6-2 16,-11 6 1-16,1 0 3 0,1 0-1 0,6-3 3 0,-7 3 1 0,7 0 2 16,-5 0-1-16,5-6 0 0,-1 6 2 0,-5 0 0 0,5 0 0 0,1-6 3 0,1 6 1 0,-1 0-2 0,0 0-3 0,-2 0-1 0,10-3-4 0,-8 3 0 15,0 0-2-15,0 0 0 0,1-6 2 0,-1 6-3 0,6 0 0 0,-7-5-4 16,1 5 0-16,1 0-2 0,-2-4 0 0,9 4-1 0,-10 0 0 0,5 0 1 31,-5-6-1-31,2 6 1 0,0 0-2 0,0 0 2 0,1 0-1 0,5 0 0 16,-12-4 1-16,6 4 0 0,0 0 0 0,0 0 0 0,0 0-3 15,0 0 1-15,0 0-2 0,-7 0-1 0,7 0-1 0,0 0-1 0,1 0-1 0,-9 0-2 16,10 0-1-16,-3 0 0 0,-5 0-1 0,5 0 1 0,2 0-1 0,-8 0 2 0,6-5 0 16,-3 5-1-16,3 0 0 0,-6 0 1 0,7 0 0 0,-5 0 0 0,3 0-1 15,-3 0 0-15,4 0 0 0,-4-4 1 0,4 4-3 0,-5 0 0 0,6 0 1 16,-8 0-2-16,3 0 0 0,3 0 0 0,-4-6 0 0,7 6-1 0,-8 0 0 15,6 0 0-15,-3 0 0 0,3 0 0 0,-6 0-1 0,7 0 0 0,-5 0 0 0,4 0 0 16,-6 0-1-16,7 0 1 0,0 0 1 0,-5 0-1 0,3 0 0 0,4 0 0 16,-9 0 0-16,7 0-1 0,0 0 1 0,0 0 0 0,-7 0 0 0,6 0 0 15,2 0 0-15,-1 0-1 0,1 0 2 0,-2 0 2 0,2 0-1 0,-1 0 0 0,-1 0 1 0,2 0 1 16,-8 0-1-16,7 0 0 0,0 0 1 0,0 0 1 0,-5 0 0 16,5 0-1-16,-3 0 0 0,4 0-1 0,-7 0 0 0,7 0 1 0,-8 0 0 0,6 0 1 15,-4 0 2-15,5 0-2 0,-7 0 6 0,-1 0 0 0,11-5 2 16,-11 5 3-16,0 0 2 0,3 0 0 0,-3 0 3 0,11 0 2 0,-11 0 1 0,1 0 2 15,2 0-1-15,-3 0 0 0,3 0 0 0,4-4-2 0,-5 4-1 0,-2 0-2 16,10 0 0-16,-10 0-2 0,3 0 0 0,-2-6-4 0,6 6 0 0,-3 0-1 0,-4 0-4 16,8 0 0-16,-8-5 0 0,4 5-1 0,3 0-2 0,-6 0-1 0,-1-4 0 15,3 4-2-15,5 0 0 0,-6 0-4 0,-1 0 0 0,8 0 0 0,-7-5 0 16,4 5-1-16,-3 0 0 0,5 0 0 0,-6 0-2 0,5 0 0 0,-5 0 0 0,6 0-1 16,0 0 2-16,-7 0-1 0,7 0 0 0,-5 0-1 15,5 0 1-15,-3 0 2 0,6 0-2 0,-11 5 1 0,9-5 1 0,-1 0 1 0,-1 0 0 16,-5 0 0-16,6 4 0 0,-6-4 0 0,7 0 1 0,-4 5 1 0,-2-5 0 15,5 0 1-15,-5 0 2 0,3 6-2 0,-3-6 1 0,4 0-2 0,-6 0 3 0,8 0 0 0,-7 4 1 16,-2-4 1-16,8 0-1 0,-7 0 2 0,2 0 0 0,4 0 0 16,-3 0 1-16,-4 0 2 0,1 0-2 0,6 0 1 0,-3 0-2 0,-4 0 4 15,8 0-1-15,-6 0 1 0,7 0-2 0,-9 0 2 0,9 0 0 0,-9 0-3 0,10 0 0 0,-3 0-2 16,-5-4 0-16,6 4-1 0,-6 0 0 0,5 0-2 16,0-6 2-16,2 6-3 0,-7 0 0 0,4 0-2 0,5-5 0 0,-11 5 0 0,8 0 0 15,1-4-1-15,-2 4 0 0,2 0 1 0,-9 0-2 0,8 0 1 0,1-5 0 16,-1 5 0-16,0 0 0 0,-6 0 0 0,4-4 0 0,5 4 0 0,-11 0-2 0,8 0 2 15,-8 0-2-15,9 0 1 0,-7 0-1 0,-1 0 1 0,2 0-1 0,-2 0 0 0,1 0 0 0,-2 0 0 16,2 0-2-16,-7 4 1 0,7-4 0 0,-2 0 0 0,-5 0 0 0,0 0-1 16,8 0 2-16,-8 0-2 0,0 5 1 0,0-5 1 0,7 0-1 0,-7 0 1 0,0 0 1 15,0 0 0-15,5 0 1 0,-5 0 1 0,0 0-2 0,0 0 3 0,9 4 0 16,-9-4-1-16,0 0 2 0,5 0-1 0,-5 0 2 0,5 0-1 0,-5 0 0 16,8 5 0-16,-8-5-1 0,5 0 2 15,-5 0 1-15,8 0-1 0,-2 0 3 0,-6 0 0 0,7 0 1 0,-1 6 0 0,-6-6 0 16,8 0 2-16,-3 0 0 0,-5 0 1 0,8 0 0 0,-3 0 3 0,0 0 3 0,-5 0-1 0,9 0 4 0,-4 0-1 15,2 0 2-15,1 0 3 0,-3 0 2 16,2 0 2-16,0 0 2 0,-2 0 1 0,2 0-1 0,7 0-1 0,-8 0-2 0,1 0 2 0,-2 0-2 0,9-6-2 16,-7 6 2-16,4 0-6 0,-3 0 1 0,5 0-6 0,-7 0-2 0,7 0-2 0,2 0-4 15,-4-5-2-15,2 5 1 0,0 0-2 0,1 0 2 0,-2 0-2 16,2 0-1-16,-1 0-2 0,8 0 0 0,-10 0-1 16,10 0 0-16,-9 0 1 0,7 0 0 0,1 5-1 0,0-5-2 0,-1 0 2 15,1 0 1-15,-1 0 0 0,7 0 0 0,-8 0 1 0,3 0-1 0,-2 6 1 16,1-6 1-16,7 0 0 0,-8 0-1 0,1 0 2 0,4 0-1 0,-3 4 1 0,6-4 0 0,-9 0 0 0,1 0-1 15,8 5 1-15,-7-5-2 0,6 0 0 0,-7 0 1 0,7 6 0 0,-5-6 0 0,5 0-1 0,-2 0 1 16,-3 4-2-16,6-4 1 0,-4 0 0 0,4 0 1 0,1 0 1 16,4 5 2-16,-8-5 0 0,5 0 1 0,-5 4 1 0,10-4 3 15,-10 0 1-15,10 0 1 0,-8 6-1 0,0-6 3 0,7 0-1 16,-8 0-1-16,1 4 1 0,6-4-1 0,-5 0-2 0,-1 5-2 0,0-5 1 0,1 0 0 0,-2 0-4 0,2 6 1 16,-3-6 0-16,10 0 4 0,-8 0 1 15,1 3 0-15,-3-3 2 0,10 0 2 0,-8 0 1 0,1 0 4 0,-2 0-1 0,2 0 3 0,-1 0 0 0,-2 6-1 0,3-6 3 0,-1 0-2 16,-8 0-1-1,11 0-3-15,-10 0-1 0,7 0-2 0,-8 0 0 0,9 0-1 0,-6 6-3 0,-3-6 0 16,3 0-2-16,3 0-3 0,-4 0 0 0,-1 0-1 0,2 0-1 0,-2 0 0 0,0 0-3 0,2 0 0 0,-9 0 0 0,7 0-2 16,1 0 0-16,-8 0 0 0,3 0-2 0,4 0 2 0,-6 0 0 0,-8 3-1 0,9-3 1 15,-1 0 1-15,-6 0 0 0,-1 0 0 0,1 0 1 16,4 0 2-16,-11 0-1 0,9 0 2 0,-2 0 1 16,-2 0 0-16,-5 0 1 0,8 0 1 0,-8 0-1 0,0 0 3 0,0 0-1 0,0 0 2 0,0 0 0 15,5 0 0-15,-5 0 2 0,0 0 0 0,0 0-1 16,0 0 2-16,0 0 1 0,0 0-1 0,0 0 2 0,0 0 2 0,0 0 0 0,0 0 2 15,0 0-1-15,0 0-1 0,0 0 1 0,0 0 2 0,0 0-1 0,0 0 1 0,0 0-1 16,0 0 0-16,0 0-2 0,0 0-1 0,0 0-2 0,0 0-2 0,0 0 1 0,0 0-1 0,0 0-5 0,0 0 2 16,0 0-3-16,0 0-1 0,0 0-1 0,0 0-1 0,0 0-1 0,0 0-2 0,0 0-1 15,0 0-2-15,0 0-2 0,0 0 2 0,0 0-4 0,0 0 0 0,0 0-2 0,0 0-3 16,0 0-4-16,0 0-6 0,0 0-7 0,0 0-8 0,0 0-11 16,0 0-12-16,0 0-10 0,0 0-12 0,0 0-15 0,0 0-13 15,0 0-19-15,0 0-17 0,0 0-18 16,0 0-20-16,0 0-17 0,0 0-14 0,0 6-20 0,0-6-22 0,0 6-76 15,0-2-103-15,0-4-41 0,0 5-14 0,-5-1 8 0,-3 1 23 0,8-5 27 0,-12 0 33 0,-2 0 35 16,1-5 37-16,0-4 35 0,-14-7 40 0,9 1 44 0,-8-3 51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08:12.5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10421 6195 0 0,'-7'0'1'0,"7"0"32"0,-8 0 18 0,8-5 12 15,-5 5 14-15,5 0 15 0,-8 0 18 0,2-4 20 0,6 4 19 0,-5 0 21 16,5 0 18-16,0-6-7 0,0 6-20 0,-7 0-8 0,7 0-3 0,0 0 4 16,0-6 5-16,0 6 2 0,0 0 0 0,0 0-8 0,-8 0-12 0,8 0-11 0,0 0-15 15,0 0-12-15,0 0-8 0,0 0-11 0,0 0-7 0,0 0-8 16,0 0-9-16,0 0-9 0,0 0-6 0,0 0-9 0,0 0-5 0,0 0-7 15,0 0-2-15,0 0-5 0,0 0-2 0,0 0-4 0,0 0-1 0,0 0-2 0,0 0 0 16,0 0-3-16,0 0 1 0,0 0 0 0,0 0 3 0,0 0 2 0,0 0 0 0,0 0 6 16,0 0-1-16,0 0 3 0,0 0 2 0,0 0 2 0,0 0 3 0,0 0 0 15,0 0 1-15,0 0 0 0,0 0 0 0,0 0 0 0,0 0-3 0,0 0-2 16,0 0 0-16,0 0 0 0,0 0 1 0,0 0 4 0,0 0-1 0,0 0 1 16,0 0 1-16,8-4-1 0,-1 4 0 0,-7 0 0 0,5 0 0 0,-5 0 1 0,6 0 1 15,-6 0 3-15,8 0-3 0,-8 0 0 0,5 0 1 0,-5 0-3 0,8 0-1 16,-1 0 0-16,-7 0-2 0,6 0 1 0,-6 0 0 0,6 0-1 0,1 0-2 0,-7 0 1 15,5 0-2-15,3 0-1 0,-8 0-1 0,6 0-3 0,1 0-5 0,-7 0 1 16,6 0-3-16,-1 0-2 0,-5 0 0 0,8 0-2 0,0 0 1 0,-8 0 0 16,5 0 0-16,3 0-1 0,-8 0 2 0,5 0 1 0,0 4 1 0,4-4 0 15,-2 0-1-15,-2 0 2 0,1 0 3 0,2 0 0 0,-3 0 3 0,3 0 2 0,-3 0 5 16,9 6 1-16,-9-6 0 0,10 0 2 0,-10 0-2 0,9 0 2 0,-1 0 2 16,-7 0 1-16,9 0 1 0,-4 0-1 0,2 0 1 0,0 0-3 0,1 0-5 15,-2 0-3-15,1 0-4 0,1 0-1 0,-2 0-3 0,2 6-1 0,-1-6 0 0,1 0-2 16,-2 0-3-16,1 0-2 0,1 0 0 0,-2 0-3 0,-5 0-2 0,5 0 1 15,1 4 0-15,-6-4-1 0,5 0 1 0,-4 0-1 0,-1 0 2 0,5 5 0 16,-7-5 0-16,2 0 3 0,7 0-1 0,-7 0 4 0,-1 4 2 0,-1-4 3 16,11 0 2-16,-11 0 3 0,8 0 3 0,-7 0 4 0,2 0 1 0,4 0 0 15,2 0 1-15,-9 0 0 0,8 0-1 0,-6 0 1 0,5 0-2 0,3 0-2 0,-9 0-3 16,7 0-1-16,0 0-5 0,0 0-1 0,0 0-4 0,1 0-1 0,-9 0-3 0,8 0 1 16,1 0 1-16,-2 0 0 0,2 0-1 0,-1 0 0 0,-1 0 1 15,2 0-2-15,-1 0 2 0,-8 0 0 0,9 0 2 0,-1 0 2 0,0 0 0 0,0 0 0 16,1 5-1-16,-2-5 0 0,1 0 2 0,1 0-2 15,-2 0 1-15,2 0 1 0,-1 0-1 0,1 0 1 0,-2 0-2 0,7 0 1 0,-6 0-3 0,0 0 0 16,8 0-1-16,-10 0-1 0,2 0-1 0,8 0 0 0,-10 0 1 0,10 0-3 16,-8 0-1-16,0 0 0 0,6 0 0 0,-7 0 0 0,9 0 0 0,-9 0 0 0,8 0 0 15,-6 0 3-15,6 0-1 0,-8 0 3 0,0 0 1 0,9 0 1 0,-8 0 3 0,6 0 2 16,-6 0 1-16,8 0 1 0,-8 0 0 0,-2-5 2 0,9 5-2 0,-6 0 3 16,-1 0-2-16,6 0 1 15,-6 0-1-15,0 0-2 0,5-4 0 0,-4 4-3 0,-1 0-3 0,1 0 0 0,-2 0-2 0,9 0-1 0,-10 0-1 0,5 0 1 0,-5 0-1 16,1 0-2-16,4 0-1 0,-5 0 0 0,2 0-1 0,0 0-2 0,-6 4 1 15,5-4-1-15,3 0 1 0,-2 0-2 0,-7 0 2 0,6 0-2 0,-4 0 0 16,4 5 0-16,0-5 1 0,-4 0-1 0,5 0 1 0,-2 4 0 0,-4-4 1 16,7 0 0-16,-1 0 0 0,1 6 0 0,-2-6-1 0,2 0 1 0,-9 0 1 0,10 5 1 15,-3-5 1-15,0 0 1 0,9 0 2 0,-10 4 0 0,5-4-1 0,-3 0 3 16,-3 0-1-16,4 5 3 0,-1-5 0 0,0 0 2 0,7 0 1 0,-8 0 0 16,3 0 2-16,-1 0 1 0,-4 0-2 0,11 0 0 0,-8 0 2 0,0 0-1 15,0 0 2-15,0 0-2 0,6 0 2 0,-6 0-2 0,1 0-2 0,-2 0 2 0,2 0-2 16,-1 0-3-16,1 0 0 0,-2 0-2 0,-1 0 0 0,5 0-1 0,-11 0 0 15,8 0-2-15,0 0 0 0,0 0-1 0,1 0-1 0,-1 0-1 0,-1 0 2 0,0 0-1 16,3 0-1-16,-2 0 0 0,-2 0 2 0,10 0 0 0,-8 0 0 0,1 0-1 16,-2 0 2-16,7 0-1 0,-6 0 1 0,6 0 0 15,-4-5 1-15,4 5 1 0,-6 0-1 0,0 0 1 0,5 0 0 0,-4 0 1 0,-1 0-1 0,8 0 1 16,-8 0 0-16,6 0 1 0,-7 0-1 0,2 0 1 0,4-4-2 0,-4 4-2 0,-1 0 0 16,0 0 0-16,5 0 0 0,-4 0-1 0,1 0 1 0,-4 0-1 0,2 0 0 15,0 0 0 1,1 0-2-16,-2 0 0 0,2 0 0 0,-1 0 0 0,-1 4 0 0,2-4 0 0,-1 0 1 0,1 0-1 0,-2 0 1 0,2 0 2 0,-1 0-2 0,-1 0 2 15,-5 0-1-15,5 0 1 0,1 0-1 0,1 0-1 0,-1 0 2 0,0 0-1 16,0 0-1-16,1 0 1 0,4 0-1 0,-13 0 0 0,16 0-2 0,-7 0 1 16,-1 0-1-16,-1 0 1 0,2 0-2 0,-1 0 1 0,0 0 0 0,0 0 0 0,0 0 0 15,6 0-1-15,-5 0 2 0,-2 0-1 0,-4 0 0 0,3 0 0 0,2 0-1 16,0 0 1-16,1 0 2 0,-7 0 2 0,5 0-1 0,0 0 2 0,-4 0 1 16,5 0 4-16,-5 0 2 0,2 0 5 0,-2 0 4 0,5 0 4 0,-7 0 4 15,1 0 0-15,7 0 2 16,-9-4 0-16,3 4-2 0,5 0 0 0,-7 0-1 0,-1-5-2 0,2 5-1 0,7 0-3 15,-8 0-6-15,1-6-4 0,5 6-4 0,-3 0-5 0,-4 0-3 0,8-4-3 0,-8 4-2 0,4 0 0 0,3-5-1 0,-6 5 1 16,7 0-1 0,-5 0-1-16,-3 0-1 0,9 0 1 0,-9-4 1 0,3 4-1 0,4 0 0 15,-5 0 2-15,5 0 1 0,-4 0 0 0,0 0 2 0,3 0 0 0,-6 0 0 16,2 0-1-16,7 0 2 0,-7 0 1 0,4 4-2 0,-2-4 2 0,3 0 1 0,-6 0-1 16,7 0 2-16,-5 0-1 0,4 0 0 0,-6 0 1 0,7 0-1 0,-5 5 0 15,5-5 0-15,-7 0 0 0,7 0-1 0,-6 0 1 0,-1 0-1 0,7 0-1 16,-8 0 2-16,3 4 0 0,-2-4-1 0,1 0 0 0,-1 0 0 0,1 0-1 15,0 0 2-15,0 0-1 0,-2 0 1 0,2 0 0 0,-1 0 1 0,2 6 1 16,-8-6-1-16,6 0 0 0,1 0 2 0,-2 0-2 0,3 0 1 0,-8 0 1 0,6 0-1 16,-1 0 3-16,3 0 0 0,-8 0 0 0,5 0 2 0,2 0-1 0,-7 0 1 15,9 0 1-15,-4 0-1 0,-5 0 1 0,6-6-2 0,1 6 2 0,-7 0-2 16,6 0-2-16,-6 0-1 0,7 0-1 0,-7 0-1 0,6 0 0 0,1 0-1 16,-7 0 0-16,0-4 0 0,6 4 0 0,-6 0 0 0,8 0 3 0,-8 0 2 0,5 0 1 15,-5 0 1-15,0 0 3 0,8 0-1 0,-8-5 2 0,5 5 1 0,-5 0-1 16,5 0-2-16,-5 0-1 0,9-4 1 0,-4 4-3 0,-5 0 1 0,7 0-5 15,1-5 0-15,-3 5-5 0,-5 0-1 0,7 0 0 0,0 0-1 0,-2 0-1 0,3 0 0 16,-2-4 0-16,1 4-1 0,-1 0 1 0,-1 0-1 0,2 0 0 0,2 0 1 0,-4 0-1 16,2 0 2-16,-1 0-2 0,-1 0 1 0,3 0 1 0,0 0-1 0,-3 0 1 15,1 0 0-15,2 4 1 0,5-4 0 0,-6 0 1 0,-2 0 0 0,2 0-1 16,-2 0 3-16,10 5 0 0,-10-5 0 0,3 0 2 0,3 0 0 0,-4 0 0 16,7 4 2-16,-8-4 1 0,6 0-1 0,4 0 1 0,-11 0-1 0,8 0 0 0,1 0 1 15,-9 0 0-15,8 0 0 0,1 0-2 0,-2 0 1 0,2 0-2 0,-9 0 0 16,10 0 0-16,-3 0-1 0,-5 0 0 0,6 0-2 0,-7 0-2 0,7 0 0 15,0 0 2-15,-5 5-2 0,5-5 2 0,-8 0-2 0,9 0 1 0,-2 0 2 0,-4 4 0 16,3-4 1-16,-3 0-1 0,4 6-2 0,2-6 3 0,-8 0 1 0,6 0 2 16,-3 0-2-16,1 5 2 0,-2-5-1 0,-3 0 2 0,11 0-2 0,-11 0 1 15,1 4-1-15,7-4 1 0,-6 0-1 0,-1 0 2 0,1 0-1 0,0 0 0 16,5 0 1-16,-4 0 0 0,-3 0-2 0,3 0 1 0,-2 0-2 16,6 0-1-16,-3 0 0 0,-4-4 0 0,8 4-1 0,-8 0 0 0,11 0-1 15,-11 0 0-15,6 0 1 0,-3 0-2 0,5-5 1 0,1 5-2 0,-2 0-1 0,1 0 1 16,1 0 2-16,-1 0 0 0,6 0 1 0,-7 0 0 0,4 0-2 0,-5 0 2 0,1 0-1 15,2 0-1-15,-1 0 2 0,1 0-2 0,-2 0 2 0,2 0 1 0,-1 0 0 0,-1 0 0 16,2 0 0-16,-8 0 1 0,7 0-1 0,0 0 2 0,0 0-1 0,0-6 0 16,0 6 3-16,1 0 0 0,-9 0-1 0,8 0 1 0,1 0 0 15,-2 0 0-15,2 0-1 0,-1 0 1 0,-1 0 0 0,2-4-2 0,-1 4 1 0,0 0-1 0,0 0 1 16,1 0-2-16,-1 0-2 0,6 0 0 0,-7-5-3 0,1 5 1 16,1 0 2-16,-2 0 0 0,2 0-3 0,4 0 2 0,-4 0-2 0,-1 0 0 0,0-4 2 0,0 4-2 15,0 0 1-15,1 0 1 0,-2 0 1 0,2 0 1 0,-9 0 0 0,10 0-2 16,-3 0 1-16,-7 0 0 0,10 0 1 0,-9 0-1 0,7 0 1 0,-8 0 0 15,3 0 0-15,0 0 0 0,-3 0 0 0,-5 0 0 16,6 0 1-16,-6 0 0 0,0 0 0 0,0 0 2 0,0 0-1 0,0 0 1 16,7 4 1-16,-7-4-1 0,0 0 1 0,0 0-1 0,0 0 0 0,0 0 0 0,0 0-1 0,0 0 2 0,0 0-1 15,0 0-2-15,0 0 0 0,0 0 0 0,0 0-1 0,0 0-1 0,0 0 0 0,0 0 0 16,0 0-2-16,0 0 1 16,0 0-2-16,0 0 1 0,0 0 0 0,0 0-1 0,0 0 0 0,0 0 2 15,0 0-1-15,0 0 2 0,0 0-2 0,0 0 2 0,0 0 0 0,0 0 0 16,0 0-1-16,0 0 2 0,0 0 2 0,0 0-1 0,0 0-1 0,0 0-1 0,0 0-1 15,0 0 1-15,0 0 0 0,0 0 0 0,0 0-2 0,0 0 2 0,0 0 0 0,0 0-1 0,0 0 1 0,0 0-1 0,0 0-1 16,0 0 1-16,0 0-2 16,0 0 1-16,0 0 0 0,0 0-1 0,0 0 0 0,0 0-1 0,0 0 0 0,0 0 1 15,0 0-1-15,0 0 0 0,0 0 0 0,0 0-1 0,0 0 1 0,0 0 0 16,0 0 1-16,0 0 1 0,0 0-1 0,-7 0-1 0,7 0 1 0,0 0 0 0,0 0 1 0,0 0-4 0,0 0 1 0,-6 0-3 0,6 0-3 16,0 5-4-16,0-5-5 0,0 0-9 0,-5 0-7 0,-3 0-13 0,8 0-12 15,-8 0-14-15,8 0-16 0,-5 0-20 0,-1 0-20 16,-1-5-24-16,1 5-28 0,6 0-25 15,-15-4-28-15,10 4-44 0,-1-5-56 0,0 5-64 0,-9-4-67 0,10-2-19 0,-9 0 8 0,2 2 20 0,4-1 27 0,-4-1 33 16,0 3 36-16,-4-7 38 0,5 5 42 0,-1-4 43 0,-2 2 44 0,1-2 55 16,-8 0 62-16</inkml:trace>
  <inkml:trace contextRef="#ctx0" brushRef="#br0" timeOffset="12371.88">16928 5814 11 0,'0'0'86'0,"0"0"43"0,0 0 34 0,0 0 25 0,0-5 23 0,0 5 20 16,0-6 21-16,-8 2 20 0,8 4 18 0,0 0 17 0,0 0 19 0,0-5-33 16,0 5-59-16,0 0-47 0,0 0-37 0,0 0-22 0,0-6-12 0,0 6-8 15,0 0-2-15,0 0-4 0,0 0-4 0,0 0-5 0,0 0-7 0,0 0-3 16,0 0-7-16,0 0-8 0,0 0-8 0,0 0-7 15,0 0-11-15,0 0-8 0,0 0-8 0,0 0-7 0,0 0-7 0,0 0-5 0,0 0-6 0,0 0-3 0,0 0-2 0,0 0 1 16,0 0-2-16,0 6 2 0,0 3 1 0,0-3 1 0,0 3 1 0,8-3 2 16,-8 3 0-16,0-5 2 0,0 7 0 0,0-2 2 0,5 1-2 0,-5-4-1 15,0 3-1-15,6 0-1 0,-6 1 0 0,7-5-1 0,-7 4 1 0,5-3 2 16,-5 0 1-16,9 3 3 0,-4-5 5 0,2 2 2 0,-7-3 7 0,6 3 2 16,-1 0 2-16,11-3 4 0,-11 3 4 0,2-6 6 0,0 6 8 0,-2-6 7 0,10 0 7 15,-10 0 7-15,2 0 7 0,5-6 3 0,-4 6 2 0,5-6 1 0,-7 3 5 16,7-3 1-16,0 6 6 0,-5-9 3 15,2 3 3-15,4-3-3 0,-7-1 1 0,6 4-6 0,1-8-4 0,4 4-4 0,-4 1-7 0,-2-6-3 0,7 0-3 16,-6 0-5-16,8-4-2 0,-2 0-7 16,1-1-5-16,-1-5-5 0,2 6-7 0,5-5-5 0,-7-6-5 0,7 6-6 0,1-1-5 0,-9 1-2 15,8-1-3-15,-7 7-2 0,1-6-4 0,7 3-2 0,-14 2-2 0,5-2-2 0,3 8-2 0,-10-2 0 16,5 1-1-16,-5-2 1 0,2 7 0 0,-5-6 0 0,4 6 2 16,-5 4-1-16,0-6 0 0,-1 8 0 0,-6-3-1 0,7 1 2 0,-2 1-1 0,-5-2 1 15,0 6 0-15,0 0-1 0,0 0-5 0,0 0-7 0,0 0-12 0,0 0-13 0,0 0-16 16,0 0-17-16,0 0-18 0,0 0-20 0,0 0-19 0,0 6-18 0,-5-2-19 0,5-4-24 15,0 5-26-15,-7 1-29 0,7 4-37 0,0-6-65 0,-6 6-76 0,6 0-45 16,-7 4-25-16,0-4 6 0,0 0 19 0,2-1 29 0,-3 6 31 0,3-6 34 0,-3-3 33 16,2-3 39-16,1 4 40 15,-11-2 49-15,11-5 49 0,-8 0 69 0,8 0 83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09:59.4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23961 1570 67 0,'0'-7'127'0,"-8"4"31"0,8-8 23 0,-5 7 17 0,5-2 15 0,-8-3 15 15,2 0 14-15,6-3 15 0,-5 8 17 0,5-5 17 0,-7-2 16 0,-2 2-61 16,9 5-104-16,-5-8-46 0,5 3-19 0,-7 5-4 0,7-7-1 0,-6 7 1 16,1-5 1-1,5 4 3-15,-9-1 1 0,2-4-5 0,2 7-5 0,-1-3-3 0,6 1-1 16,-7 1-5-16,1 4-2 0,-2-6-3 0,-4 2-4 0,6 4-5 0,0-5-4 0,-2 5-5 15,-4 0-5-15,4-6-6 0,-3 6-3 0,3 6-6 0,-5-6-4 0,0 0-5 16,0 5-4-16,7-1-6 0,-7 2-1 0,0-2-3 0,0 7-2 0,0-8 0 0,8 7-1 16,-11-4 4-16,3 3-2 0,2 0 1 0,3 2 0 0,-4-2 1 0,-2 2 0 0,8 3 1 15,-6-4-2-15,3-1 1 0,-3 0 2 0,6 3-1 0,-7 1 2 0,5-2-1 16,-3 4-2-16,3-2-1 0,-4-2 2 0,4 3 0 0,3 0 3 0,-9 2 0 0,9-1 2 16,-3-1 1-16,-5-1 2 0,7 8 2 0,-6-6 2 0,3 4-2 0,4-4 1 15,-1 4 0-15,-1 2 3 0,-7-3 1 16,7 1-1-16,2-4 1 0,-1 9-2 0,-1-9 0 0,1 6-1 0,-2 3-3 0,3-5 2 15,5 2-1-15,-7-3-2 0,0 7 3 0,2-6 1 0,5 1-2 0,-7 5 2 16,-1-7 0-16,8 6-3 0,-5 1 1 0,5-1-1 0,0 1 2 0,0-1-2 0,0 6 3 16,0 0 0-16,0-6-2 0,0 4 1 0,5 3 0 0,-5-1-2 0,8-8-1 15,-8 8-3-15,7 0 2 0,-7-5-2 0,5 3 2 0,2-2-1 0,0-3 2 16,6 6 0-16,-7-4 1 0,1-1 2 0,4 1 2 0,5-1-1 0,-11 0 5 16,8 1-1-16,1 1 2 0,4-8 5 0,-5 7 1 0,0-6 0 0,6 5 0 0,-4-3 0 15,4-3-1-15,1-3-1 0,-1 6-2 0,0-8 0 0,1 2-3 0,-1 1 3 16,0-2 1-16,1-4-1 0,-1 4 2 0,8-4-1 0,-7-4 2 0,-1 3 1 15,0-5 3-15,7 1 4 0,-6-5 3 0,0 4 4 0,0-4 5 0,4-4 4 16,-3 4 6-16,6-5 4 0,-9 1 2 0,8-5 5 0,-7-3 1 0,9 3 5 0,-1 0 3 16,-9-1 1-16,8-4 2 0,-7-2 0 0,7 1 1 0,-5 2 2 0,3-2-1 15,-3 0-2-15,-2-5-2 0,7 7-2 0,-5-8 1 0,-3 2-2 0,1 4 1 16,2-6 0-16,6 3 0 0,-9-7 0 0,3 5 0 0,-3-3-1 0,3-3-2 16,-2 3-1-16,-1-3-5 0,1-2 1 0,8-2-6 0,-8 2-1 0,1-8-4 0,1 2-3 15,-3-5-5-15,3 5-4 0,-2-11-3 0,1 8-4 0,-1-8-4 0,-6 7-3 16,6-7-4-16,-7 0 0 0,2 8-3 0,-1-2-4 0,-8-1 0 0,4 6-1 15,-2 1-1-15,-2-3-2 0,-5 2-2 0,0 1 0 0,0 2-2 0,-5 3-1 0,-2-2-2 16,-2 0-2-16,4 6 1 0,-8-4-4 0,-1-2 3 0,-4 6 2 0,5-1-3 16,-7-5-2-16,1 6-1 0,-1 0-2 0,-8-1 1 0,10 1-1 0,-8-1-1 15,-1 1 0-15,3 5-1 0,4-5-2 0,-7 3 0 0,3 2 2 0,-5 4-1 16,-2-3-3-16,4 2 0 0,1 2 1 0,-6 4-2 0,7-5-2 0,-8 6-3 0,-1-1-1 16,-3-1-3-16,3 7-1 0,-3-5-4 0,-2 4-3 0,-1 1-7 0,1 4-6 15,-9 0-8-15,9 0-9 0,2 0-11 0,-2 0-11 0,-1 4-16 16,1 1-18-16,7-1-17 0,-2 5-18 0,2 2-17 0,6-1-19 0,-6 5-21 0,6-2-21 15,7 7-38-15,-9 0-44 0,9 0-53 0,1 5-56 0,-1-1-23 0,3 0-10 0,5 4 15 16,-1 3 25-16,3-2 30 0,-3 0 32 0,6 0 35 0,6 1 36 0,-7-2 37 16,7 3 40-16,0-4 50 0,0-2 53 0</inkml:trace>
  <inkml:trace contextRef="#ctx0" brushRef="#br0" timeOffset="1188.24">29719 1320 63 0,'-7'-5'126'0,"7"-5"32"16,-9 0 24-16,9 1 17 0,0-2 14 0,-5 2 18 0,5-1 18 0,0 1 18 15,-7 3 19-15,7-3 16 0,0 3 13 0,0-3-58 0,-6 5-102 0,6-1-48 0,0 1-21 0,0-2-5 0,0 0-1 0,0 3 5 0,0-3 4 16,0 6 0-16,-5-6-4 0,5 3-2 0,0-3-4 0,-9 1 0 0,9 1-1 0,-7-2-2 15,7 6 1-15,-5-3-3 0,-1-3-6 0,6 2-5 0,-7 4-4 0,1-6-9 16,-2 6-7-16,3-5-10 0,-8 5-12 0,5 0-9 0,2 0-11 0,-6 0-6 31,4 0-8-31,-3 0-2 0,3 5-5 0,-5 1-2 0,0-6 1 0,0 10-4 16,0-7 0-16,0 7 1 0,-1-5 2 0,1 4 5 0,0 6 4 0,2-3 2 0,-4-3 4 16,4 4 0-16,-9 2 1 0,6-3 1 0,1 6 0 0,-1-3 1 0,2 0-1 15,1 4 2-15,-5 0-1 0,5 2 2 0,-2-3 0 0,-2 3 2 0,3 3 1 16,0 0 1-16,-1 1-1 0,5-1 2 0,-3 1-2 0,4-1 0 0,-7 1-1 0,1 3 0 15,8-4 1-15,-4 6 0 0,2-6-1 0,2 6 0 0,-1-2-2 0,-1 2 0 16,1 0-2-16,6-2 1 0,-8 3 0 0,8-3-2 0,0 2 1 0,0 0-1 16,8-2 3-16,-8 2-2 0,6-2 1 0,-6 2 0 0,7 4-1 0,-1-4 2 15,-1-1 1-15,2 0 0 0,2 0 0 0,2 6 2 0,-4-5 0 0,-2-2 2 0,11 2 2 16,-11-1-1-16,9 2 2 0,-1-9-3 0,-8 4 3 0,9-3 0 0,-1-2 0 0,-1 3 0 16,2-6-2-16,-1 3 1 0,6-2 0 0,-7-4 1 0,9 6 0 0,-10-8 0 15,10 8 2-15,-2-7-1 0,-4 0 3 0,4-5 1 0,7 6 1 0,-7 0 5 16,2-6 2-16,3 1 6 0,2 1 3 0,0-2 7 0,0-3 7 0,-5-3 6 15,11 3 10-15,-5 0 5 0,-3-6 5 0,10 0 5 0,-9 0 6 0,10-6 3 16,-12 6 7-16,9-9 0 0,-4 3-1 0,-1 1 1 0,5-5 0 0,0-5-1 0,-6 6-3 16,8-1-8-16,-3-5-5 0,-4 1-4 0,5-5-5 0,-1 4-2 0,-4-4-3 15,7-2-5-15,-3-3 0 0,1 0-5 0,-5-1-2 0,6-3-4 0,-1-2-1 16,-5-3-3-16,4-7-1 0,-4 1 0 0,-1-1 0 0,1 1 0 0,-2-4-2 16,1-2 0-16,-7 2-3 0,2-2-2 0,-2-4-3 0,2 6-2 0,-3 0-3 0,-5 3 2 15,-7-5-2-15,8 2-1 0,-14-2-2 0,7 2-4 0,-7 4-5 0,-7-5-4 16,0-1-4-16,-6 6-5 0,-8-4-2 0,3 4-1 0,-3-5-3 0,-3 5-1 15,-8 0-2-15,-7 5-3 0,0 0-4 0,-1-1 0 0,-7 6 1 0,2 0 0 16,0 4 1-16,-8 1 0 0,9 5-1 0,-9-2-4 0,9 3-3 0,-4 3-8 0,4-1-9 16,-2 7-10-16,7 0-8 0,0 0-13 0,-7 3-12 0,7 6-14 0,-1 0-14 15,1 0-20-15,2 6-21 0,3-3-23 0,-5 7-26 0,7-1-38 0,-8 6-42 0,6 0-60 16,3 4-68-16,-1 1-33 0,0 5-18 0,6-1 7 0,-8 1 18 0,7 4 26 16,4-4 28-16,-4-1 34 0,-1 1 37 0,4-1 39 0,-8 1 42 15,11-1 50-15,-6-6 56 0</inkml:trace>
  <inkml:trace contextRef="#ctx0" brushRef="#br0" timeOffset="2172.89">26818 5090 79 0,'8'-5'150'0,"-8"-4"40"16,0-1 29-16,7 7 27 0,-7-9 19 0,-7 3 22 0,7-1 20 0,-8-4 18 0,3 4 17 0,5 1 16 0,-7-6 14 0,0 4-67 15,7 1-113-15,-5 1-62 0,-3 0-35 0,3-1-15 0,5-1-6 0,-8 2-1 16,2-1-2-16,6 6 0 0,-5-7-4 0,-2 1-1 0,-2 5-2 0,9 1-2 0,-5-5 1 16,0 3-2-16,-3-3-3 15,3 3-3-15,-3 3-1 0,0-3-6 0,3 0-2 0,-1 2-4 0,-1-1-7 0,1 5-8 0,-2-6-5 0,3 6-9 0,5 0-5 16,-13 0-7-16,7 0-6 0,-1 6-4 0,-1-1-2 0,3-1-5 0,-3 2-1 16,2 3-3-16,-6 3 0 0,4-3-2 0,2 0 1 0,-7 7 2 0,8-2-1 0,-11 5 5 15,5-4 1-15,4 4 3 0,-7 0 2 0,2-5 1 0,1 7 1 0,-5 3 0 16,4-5 0-16,0 2 0 0,4 3 2 0,-11 1-1 15,7-1 0-15,-1 1-1 0,5-1 1 0,-3 0 0 0,-5 0 3 0,3 7 0 0,8-9-2 0,-9 4 2 32,7 2-2-32,2-4 0 0,-1 7 2 0,6-3 0 0,-7 2 1 0,7 0 2 0,-6-2 2 15,6 8-1-15,0-9 1 0,0 8 1 0,6-5 1 0,-6 3 0 0,7 3 2 16,-1-2 3-16,-1-6 0 0,2 7 4 0,7-7 0 0,-1 3-2 0,0-3 4 0,0 2-1 16,1 0 1-16,4-6 0 0,1 4-3 0,1-3 3 0,-1-1-2 0,2 2 2 15,-3-7-1-15,9 6-3 0,-6-7 2 0,3-3-1 0,-4 6 0 0,7-8 3 16,-1 2 3-16,0-6 6 0,1 3 4 0,-4-3 6 0,4-4 4 0,-1-1 8 0,1 0 4 15,-1-4 7-15,0 0 3 0,1-4 6 0,-2 0 5 0,2-1 6 0,-3-4 10 16,3-3 6-16,6 3 5 0,-6-6 5 0,-3 2 3 0,3-3 2 0,0 2 0 16,-3-5 0-16,3-2-2 0,-1 2-3 0,1-5 2 0,-1-2-2 0,-8 4-3 15,9-9-5-15,-7 1-9 0,7 2-7 0,-9-7-7 0,1 1-9 0,-1-5-7 0,3-1-8 16,-2-3-3-16,1 0-6 0,-1-2-3 0,2-4-6 0,-8 0-2 0,1 6-2 16,-1-6-2-16,-3 0-2 0,4 4-3 0,-7 3-1 0,1 2-2 0,-8 1-1 15,0-1-4-15,0 3-1 0,-8 1-2 0,1 8-5 0,2-7-5 0,-14 7-2 16,6-2-6-16,-8-1-6 0,-6 7-8 0,3 0-8 0,-2 0-8 0,-14 5-13 0,7-2-9 15,-5 2-13-15,-2 4-10 0,-4 0-14 0,-3 6-10 0,0-6-12 0,3 11-9 16,-2-1-9-16,2 1-10 0,-4-2-8 0,11 6-8 0,-10 6-9 0,7-6-11 0,1 4-12 16,2 5-10-16,2 0-26 0,4 2-31 0,-1 5-55 0,0-1-63 0,4-2-42 15,-4 8-30-15,6-7-1 0,0 5 15 0,7 0 22 0,-8-4 27 0,1 4 30 16,6-5 35-16,1 1 36 0,1 1 39 0,-1-2 46 0,-2-4 52 0,8 5 63 0,-1-6 77 16</inkml:trace>
  <inkml:trace contextRef="#ctx0" brushRef="#br0" timeOffset="4004.45">22534 1612 1 0,'0'0'36'0,"0"0"22"0,0 0 19 0,0-4 19 0,0 4 21 0,0 0 24 0,-5-5 22 0,5 5 23 0,0 0 22 0,-9-5 6 0,9 5 0 16,-7-4-4-16,7 4-2 0,0-6-5 0,0 6-5 0,-5-4-7 0,5-1-12 16,-6 5-9-16,6-6-16 0,0 6-15 0,-8-3-17 0,8-4-13 0,0 7-11 0,0-3-10 15,0 3-13-15,-5-6-8 0,5 6-6 16,0-5-9-16,0 5-5 0,0 0-5 15,0-4-1-15,-8 4-3 0,8 0 0 0,0-6-2 0,0 6-1 0,0 0-2 16,-5-5-2-16,5 5-3 0,0-4 0 0,-7 4-4 0,7-5 0 0,0 5-3 16,-7 0 0-16,7-4-2 0,0 4-1 0,-5 0-1 0,-3-6 0 0,8 6-2 0,-7 0 1 15,7 0-3-15,-5 0-2 0,-4-6 1 0,4 6-2 0,5 0-1 0,-5 0 0 16,-3 0 0-16,2 0 0 0,-1 0-3 0,1 6-3 0,-1-6-1 0,1 0-3 0,-2 6-2 16,3-6-1-16,-2 4-2 0,-6 1-1 0,6-1 0 0,0 1-1 0,-6 1 0 15,7-2-2-15,-7 7 1 0,8-8-1 0,-11 7 1 0,11 1 0 0,-8-1 1 16,8-1 1-16,-3 0 2 0,2 1 1 0,-7 1 2 0,6-1 1 0,1-1 1 15,-2 0 1-15,3 6 0 0,-2-5-2 0,0-1-1 0,2 2 1 0,-2-2 1 16,-1 1 3-16,3-1 3 0,-2 7 0 0,0-7 3 0,2 0-1 0,5 6 0 0,-8-4-1 16,1 3 2-16,1-5 0 0,6 6 1 0,-6 0 3 0,1-6-1 0,-2 6 2 0,7 0-5 15,-9 0-3-15,9 0-2 0,-5-6-2 0,-2 7-1 0,7-1 0 16,-6-2 1-16,6 2-2 0,0 0-2 0,-5-6 1 0,5 6 1 0,-8 0 0 0,8 0 1 16,0-5 1-16,-8 3 1 0,8 2 4 0,0-1 0 0,0 2 2 0,0-1 2 15,0-1-1-15,0 2 2 0,8-3-1 0,-8 2-1 0,0-1 2 0,8 2-1 16,-8-3-1-16,5 2-2 0,-5 0 3 0,6 5-3 0,1-6-2 0,-2 0-1 15,-5 2-3-15,9-7-1 0,-2 6 2 0,-2-6-1 0,1 7 1 0,0-5 0 16,1-4 0-16,1 4-1 0,-3-2 3 0,2 1-2 0,5-4 2 0,-4 3-3 0,-1 1-2 16,-2-1 1-16,9-4 2 0,-9 5 1 0,3-4 0 0,5 3 0 0,-7-3 0 15,7-3-1-15,-5 3 0 0,-3 3-1 0,8-3-1 0,-8-3-1 0,11 3 1 0,-11 0 3 16,3-2 2-16,-3 5 1 0,9-3 0 0,-9-2-2 0,2 1-1 0,0 0 1 16,0-1 0-16,6-4-1 0,-8 6 1 0,3 0 0 0,-2-3 0 0,1 3-1 15,6-6 0-15,-7 6 0 0,2-2-2 0,2-4 0 0,-1 0-2 0,3 5 2 16,-4-5 2-16,4 0-2 0,0 0 1 0,1 4 0 0,-5-4 2 0,3 0 2 15,5 0 2-15,-5 0 1 0,1 0 2 0,4 0 2 0,-5 0-3 0,2-4 4 0,0 4 1 16,0 0 5-16,8 0 2 0,-8 0 4 0,-2-5 3 0,4 5 3 0,-3-4 3 0,0 4 4 16,-4 0 3-16,5-6 6 0,-2 0 5 0,5 3 7 0,-4-3 5 0,-1 0 4 15,-2 2 3-15,3-1 0 0,2-4 3 0,-1 3 0 16,-6-3 3-16,5-1-1 0,-5 4-2 0,6-3 0 0,0 0 4 0,-7-6-5 0,7 6-5 0,-5-1-5 16,5-5-5-16,-8 0-6 0,9 0-4 0,-9 0-6 0,8 0-4 0,-6-3-6 15,7 2-4-15,-9-2-2 0,8-1-2 0,-5-7-6 0,-2 7-5 0,6 0-4 0,-3-7 1 16,-4 7 1-16,8-5 0 0,-8 5 2 0,3-6 3 0,0 5-2 0,-3 2 3 15,1-7-2-15,1 6 3 0,-7-7 0 0,0 7 0 0,6-5-1 0,-6 3-1 0,0-1-3 16,0-5-1-16,-6 9-4 0,6-7-5 0,-7 1-4 0,-4 0-1 16,3-6 0-16,-5 5-1 0,0 1-2 0,-1-4-3 0,2 3-2 0,-8-5 0 0,1 6-1 15,-1 0 0-15,-6-6-1 0,8 5 2 0,-9 1 2 0,1 5 1 0,7-6 3 0,-8 5 2 16,-1 2-3-16,10-2-2 0,-8 0 1 0,7 5 1 0,-1 2 0 0,1 2-2 16,0-3-1-16,-2 3-2 0,8 8 0 0,-5-7-5 0,4 4-6 0,-4 1-4 15,2 1-15-15,4 4-14 0,1 0-17 0,-5 0-16 0,5 0-18 16,-2 4-20-16,0 7-18 0,-1-8-21 0,1 7-22 0,6 5-23 0,-7 0-23 0,4 4-19 0,-4 1-40 15,7 4-51-15,-6 1-58 0,7-1-65 0,-2 1-12 0,3 5 10 0,-2-6 21 0,1 4 31 16,-1 3 32-16,7-7 34 0,-7 0 37 0,7 0 38 0,-7 1 38 16,7-1 40-16,-5-5 52 0,-3 2 61 0</inkml:trace>
  <inkml:trace contextRef="#ctx0" brushRef="#br0" timeOffset="6473.49">10877 6429 0 0,'0'0'30'0,"0"0"18"0,0 0 10 0,-8 0 12 0,1 0 12 0,7-5 15 16,-5 5 16-16,5-6 15 0,-7 2 16 0,0 4 6 0,7-3 1 0,-5-3-12 15,5 1-20-15,-8 5-4 0,8-4 2 0,-6-2 5 0,-1 6 10 0,7-6 1 0,-6 2-2 16,-1-1-4-16,7 0-3 0,-5 5-4 15,5-4-3-15,-9-2-3 0,9 6-4 0</inkml:trace>
  <inkml:trace contextRef="#ctx0" brushRef="#br0" timeOffset="10212.04">23810 1989 1 0,'0'0'82'0,"0"-5"54"16,-7 5 35-16,7-6 27 0,0 6 18 0,-5-4 19 0,5-1 17 15,0 1 14-15,0-1 15 0,0 1 14 0,0 4 13 0,0-6-27 0,0 0-48 0,0 3-63 16,0-3-65-16,5 6-34 0,-5-6-15 0,0 2-7 0,0 4-3 0,0 0-7 0,7-5-3 16,-7 5-3-16,0 0-4 0,0 0-6 0,0 0-8 0,0 0-4 0,0 0-7 15,0 0-3-15,0 0-1 0,0 0-1 16,0 0 2-16,0 5-1 0,8-5 2 0,-8 4-1 0,0 2-1 0,6 0 1 15,-6 3 0-15,6-3 1 0,-6 3 2 0,7-5 3 0,-2 11 2 0,-5-6 2 16,8 3-3-16,-2-3-2 0,1 4-1 0,-7-2-2 0,6 4-1 0,-1 0-1 0,2-2 1 0,2-3 0 0,-9 4 1 0,5 2-1 16,1-1 0-16,1-1 1 0,-2 2 0 0,4-3 3 0,-2-4-1 0,-7 6 2 0,5-3 0 15,1-3 2-15,2 0 3 0,-3 1 3 0,-5-1 4 0,8-4 4 0,-3 5 6 16,2-4 7-16,0-1 11 0,-2-1 13 0,2-4 13 0,-7 5 12 0,8-5 12 0,-3-5 9 16,9 5 8-16,-9-4 6 0,3-7 8 0,0 7 2 0,-3-7 2 0,8 2 0 15,-8-5-1-15,11 0-5 0,-11-2-5 0,6 1-14 16,-3 1-13-16,5-6-14 0,0 6-13 0,1-5-10 0,-2-7-10 0,2 7-8 0,-1 0-8 0,0-2-8 15,0-3-5-15,0 5-4 0,0-1-8 16,-2 1-4-16,5 4-4 0,-11 0-2 0,8-4-4 0,-7 10-2 16,2-6-3-16,-3 9-7 0,2-3-9 0,-1 3-16 0,-6 3-14 0,8-3-15 15,-8 6-16-15,0 0-10 0,6 0-12 0,-6 0-14 0,0 0-12 0,7 6-16 0,-7-3-14 0,5 3-26 0,-5 3-29 0,0-3-38 0,9 3-37 16,-9 6-47-16,0-5-48 0,0 4-11 0,0 2 8 0,0-1 19 0,0 3 21 0,0-3 26 16,0 1 27-16,0 2 30 0,-9-3 30 0,4 4 40 0,-2-4 41 0,1 0 49 15,-2 0 61-15</inkml:trace>
  <inkml:trace contextRef="#ctx0" brushRef="#br0" timeOffset="11941.54">10727 6317 32 0,'0'0'98'0,"0"-6"32"0,0 3 25 0,5-3 22 0,-5 2 20 15,0-1 23-15,0 5 22 0,0-6 23 0,0 6 21 0,0-4 18 0,0 4 18 16,0-11-47-16,0 11-80 0,0 0-44 0,0 0-20 0,0 0-14 0,0 0-7 16,0 0-10-16,0 0-8 0,0 0-11 0,0 0-16 0,0 0-15 0,0 0-13 15,0 0-12-15,0 0-9 0,0 0-11 0,0 0-9 0,0 0-6 0,0 0-4 16,0 0-5-16,0 0-2 0,0-4-1 0,6 4-1 0,2 0 0 0,-8 4 0 0,5-4 0 16,2 0 3-16,2 5 1 0,2-5 5 0,-4 0 5 0,7 6 3 0,-2-6 4 15,1 4 1-15,1-4 1 0,-2 6 1 0,0-6 1 0,8 5 2 0,-1-1 1 16,-4-4 5-16,2 6 0 0,4-3 6 0,-3 3 0 0,9-2 4 0,-6-4 3 0,5 5 3 15,-1 1 4-15,2-3 2 0,-3 4 0 0,10-2 1 0,-8-1 0 0,6 1-3 16,2-1 1-16,-2 2-1 0,0-2-2 0,-1 1 0 0,3 0 0 0,-2-1-5 0,8 2-3 16,-6 0-1-16,5-6-4 0,-7 4-1 0,7 1-2 15,1 1-2-15,4-3 1 0,-5 1 0 0,7 2-3 0,-7-1 0 0,7-1 0 0,-2 2-3 0,3 0 1 16,-2-6-3-16,-6 3 2 0,7 3-2 0,-2-1 4 0,4-5 4 0,-4 4 1 16,2-4 3-16,-2 6 2 0,-5-6 4 0,9 0-1 0,-4 4 4 0,4-4-3 0,-4 0 1 15,-6 0 2-15,9 0-2 0,-2 0 1 0,-6 0 0 0,8 0-4 0,-9 0 0 16,8 0-3-16,-8 0-1 0,7 0-4 0,1-4 1 0,2 4-4 0,-4-6 0 15,-4 2-3-15,5 4 1 0,8-5 1 0,-14-1-1 0,6 3-2 0,0-3 1 16,0 0-1-16,2 2 0 0,-3 4-2 0,4-5 3 0,-4-5-2 0,2 7 2 0,-7-3-2 16,6 1 0-16,2 1 2 0,-10-2 2 0,10 0 1 0,-7 2 4 0,-3-1 2 15,3 0 2-15,-1 1 2 0,0-2-2 0,1 6 0 0,-8-4-3 0,7 4 1 16,-7-5-1-16,7 5-1 0,-5 0 1 0,-2 0 0 0,8 0-3 0,-1 0 0 16,-7 0-3-16,7 0-2 0,-7 0-1 0,7 0 0 15,-6 0-1-15,6 0 0 0,-8 0 1 0,9 5-1 0,-7-5 3 0,4 0 0 0,-3 0 0 0,-1-5-1 0,6 5 0 16,-5 0 2-16,-2 0 2 0,-1-4 3 0,8 4 2 0,-7-5 2 0,2-2 3 0,-2 7 3 15,-6-3-1-15,8-3 1 0,-10 6 0 0,10-5 1 0,-7 1 4 0,-8 4 5 16,7-6 1-16,-1 6 2 0,-5-3-2 0,6-3-1 0,-8 6-3 0,3-4-2 16,-2 4-2-16,1 0-2 0,-1-5-2 0,2 5 1 0,-10-6 1 0,10 6-3 15,-8-4-4-15,1 4-4 0,-2 0-4 0,-1-6-3 0,5 6-3 0,-4 0-1 16,-5-5-2-16,-2 5 2 0,2 0 0 0,1 0 4 0,-8 0 6 0,0 0 4 0,0 0 7 16,0 0 5-16,0 0 4 0,0 0 4 0,0 0 1 0,0 0 1 15,0 0 0-15,0 0 1 0,0 0 0 0,0 0-1 0,0 0-4 0,0 0-4 0,0 0-6 16,0 0-4-16,0 0-10 0,0 0-5 0,0 0-4 0,0 0-1 0,0 0-3 0,0 0 1 15,0 0-2-15,0 0 1 0,0 0 2 0,0 0-1 0,0 0 2 0,0 0 0 16,0 0 0-16,-8 0-7 0,8 0-4 0,0 0-14 0,0 0-13 0,0 0-20 16,0 0-24-16,0 0-26 0,-7 0-26 0,7 0-32 0,0 5-30 0,-5-5-53 15,5 6-64-15,-7-6-69 0,7 0-71 0,-7 4-22 0,2-4 4 0,5 6 17 0,-8-6 26 16,0 5 34-16,3-5 36 0,-1-5 41 0,-6 5 39 0,-2-6 43 0,7-4 45 16,-4 5 56-16,2-10 64 0</inkml:trace>
  <inkml:trace contextRef="#ctx0" brushRef="#br0" timeOffset="12864.26">30101 1774 38 0,'0'0'106'0,"0"0"33"0,0 0 25 0,0 0 24 0,0 0 21 0,0-6 25 16,-6 6 24-16,6 0 23 0,0-4 22 0,-7 4 22 0,7-5 19 0,0 5-46 15,0 0-84-15,0 0-43 0,0 0-25 0,0 0-14 0,0-4-5 0,0 4-10 0,0 0-9 16,0 0-12-16,0 0-13 0,0 0-16 0,0 0-12 0,0 0-11 0,0 0-11 0,0 0-10 16,0 0-6-16,0 0-6 0,0 0-5 0,0 0-2 0,0 0-1 15,0 0 2-15,0 4 3 0,0 1 5 0,0-1 0 0,0 2 6 0,0 0 3 0,7 3 2 16,-7-4 6-16,0 5 3 0,0-1 3 0,0 0 1 0,0 1 2 0,0 1-4 16,0 2-3-16,0-3-4 0,0 1-9 0,0-2-1 0,6 0-5 0,-6 3 0 15,0 1-2-15,0-4-4 0,8 3 1 0,-8-3 0 0,0 1 2 0,6-1 0 0,-6 0 6 16,7 2 5-16,-2-1 9 0,4-4 11 15,-4-3 13-15,0 3 8 0,3-2 13 0,-1 1 9 0,7-5 9 0,-9 0 8 0,8-5 8 0,0 5 3 0,6-10 3 0,-6 7 1 16,8-9 1-16,-3 3-3 0,2-6-3 0,8 6-6 0,-10-7-4 0,8-3-14 16,1 5-11-16,-3-5-9 0,-4 4-13 0,7-6-10 0,-3 3-8 0,4-3-6 15,-1 2-5-15,-3 4-7 0,-4-4-6 0,7 5-4 0,-8-2-3 0,1 1-5 16,-1 2-7-16,-6 2-1 0,0 2-1 0,7-1-1 0,-13 4 0 0,5 3-4 16,-6-3-2-16,8 2-8 0,-7-1-12 0,-7 5-13 0,5 0-15 0,3 0-15 15,-8 0-14-15,0 0-20 0,0 0-19 0,0 0-24 0,6 5-24 0,-12-1-35 0,6 5-38 0,0-3-75 16,-8 4-89-16,3-1-51 0,-2 6-33 0,-1-6 4 0,2 6 18 0,0-3 26 15,-6 1 29-15,-2-4 34 0,1 6 35 0,0-4 41 0,-5-1 42 0,4 3 49 16,-6-2 53-16,6-1 69 0,-4-1 87 0</inkml:trace>
  <inkml:trace contextRef="#ctx0" brushRef="#br0" timeOffset="13783.05">26870 5784 3 0,'0'-5'60'0,"-5"-4"35"0,5 5 28 32,0-8 28-32,-8 9 27 0,3-9 26 0,0 8 28 0,5-5 24 0,-9 0 25 0,4 3 22 15,-2-3 20-15,7-3-23 0,-8 9-51 0,3-7-24 0,5 5-10 0,-7-4-9 16,7 3-13-16,-7-3-11 0,7 3-13 0,0 2-13 0,0-2-14 0,0 2-13 15,0-1-14-15,0 5-13 0,0-5-9 0,0 5-17 0,0-4-9 0,0 4-17 0,0-6-16 16,0 6-12-16,0 0-14 0,0 0-10 0,0 0-6 0,0 0-4 16,0 0-2-16,0 0 3 0,0 6-1 0,7-2 2 0,-7 1 2 0,0 0 1 0,7-1 5 15,-7 6 2-15,5-4 3 0,-5 9 3 0,8-6 5 0,-8 0 4 0,7 6 0 16,-7 0-1-16,5-5-4 0,-5 4-2 0,9 2-1 0,-9-1 1 0,5-2 0 16,-5 2 1-16,5 0 1 0,-5 0 3 0,8-2 1 0,-8 2 2 0,5-4 3 0,3 4 2 15,-2-7 3-15,1 7 6 0,-1-4 5 0,2-2 2 0,-3 1 3 0,8-5 3 16,-6 5 3-16,0-7 2 0,5 3 3 0,-4 0 6 0,3-3 3 0,-3 3 5 15,4-6 3-15,2 0 4 0,-8 0 3 0,6 0 1 0,2-6 1 0,-1 3 0 16,0-3 1-16,0 0 0 0,6-3 1 0,-4 5 0 0,4-11-5 0,1 6-3 0,-3-2-6 16,4-4-7-16,-3 2-6 0,3-3-7 0,-2-4-8 0,1 7-6 0,-1-2-7 0,1-6-4 15,7 8-5-15,-8-2-3 0,-6 0-4 0,6 0-3 0,2 2-5 0,-9-2-1 16,8 3-3-16,-8 3-1 0,2 0-1 0,-9 0-1 0,10 3 0 0,-10-3 1 16,2 3-2-16,0 6 2 0,-2-4 0 0,-5 4 1 0,0 0 0 0,0 0 0 15,0 0 1-15,0 0-5 0,0 0-4 0,0 0-6 0,0 0-10 0,0 0-3 16,0 4-4-16,0 2-7 0,0-1-6 0,0-1-9 0,-5 2-10 0,5 3-15 15,0-4-11-15,-7 5-11 0,7-1-12 0,-7 1-9 0,2 5-13 0,5-6-8 0,-7 0-9 16,-1 3-15-16,8 3-16 0,-5-6-30 0,-1 0-33 0,-2 1-45 0,3 5-43 16,5-6-45-16,-7 1-37 0,-2-1-6 0,4 2 12 0,-1-2 20 0,6 1 26 0,-7 1 30 15,2-7 31-15,-4 5 35 0,4-3 34 0,-2-2 45 0,1 1 47 0,1 1 52 16,-11-3 68-16</inkml:trace>
  <inkml:trace contextRef="#ctx0" brushRef="#br0" timeOffset="15698.77">21212 1174 30 0,'0'-6'92'0,"6"1"33"0,-6-5 23 0,0 7 26 0,0-7 27 15,0 4 25-15,0-3 28 0,0-2 23 0,0 2 23 0,0-1 21 0,0 1 22 16,0 3-40-16,0-4-72 0,0 5-34 0,0 1-9 0,0-1-7 0,0 5-5 16,0-4-13-16,0 4-17 0,0 0-20 0,0 0-22 0,0 0-18 0,0 0-17 0,0 0-17 15,0 0-16 1,0 0-13-16,0 0-14 0,0 0-10 0,-6 4-11 0,6 1-7 0,0 4-5 0,0-3-1 0,0 9-1 16,0-5 3-16,0 3 2 0,0 7 4 0,0-4 7 0,0 8 5 0,0 0 6 0,0 0 6 15,0 10 4-15,0 0 3 0,-5 5 1 0,5 1 4 0,0 3 2 0,0 1 2 16,0 5 1-16,-9 0 0 0,9 5 2 0,0-1 0 0,-7 1 1 0,7-1-3 0,0 1-2 0,-5 5-2 0,5-5-4 15,0 4-5-15,0 2-2 0,-8-1-3 0,8-1-3 0,0 1-2 16,0-1-2-16,0-5-2 0,8 1 2 0,-8 5 1 0,0-5 2 16,5-5 1-16,2 0-1 0,-7-1 0 0,9 1-1 0,-4-4-1 0,1-8 0 0,1 8-3 0,-2-5-4 15,4-1-8 1,-4-5-8-16,2 0-11 0,-1-1-10 0,-1-3-15 0,3 1-12 0,0-9-32 16,-8 4-39-16,5-2-58 0,-5-5-64 0,7 2-54 0,-7-8-52 0,0-3-13 0,7 0 3 15,-7-6 12-15,0-4 20 0,0 0 22 0,0 0 24 0,0-4 28 0,0-10 30 0,-7-1 42 16,7-10 50-16,0 1 55 0,-7-6 73 0</inkml:trace>
  <inkml:trace contextRef="#ctx0" brushRef="#br0" timeOffset="16520.36">21075 1086 0 0,'5'-10'20'0,"11"4"138"0,-16 1 76 0,5-4 47 0,1 5 28 0,-6-5 15 0,8 3 9 15,-3-3 8-15,-5-3 10 0,0 3 9 0,7 3 8 0,-7-1 10 0,6-4 9 0,1 7-111 16,0-2-175-16,5-4-92 0,-4 5-49 0,3 0-15 0,2-5 4 0,8 6 9 16,-8-5 16-16,6 4 9 0,7-5 7 0,1 4 1 0,-7-3-1 15,12 3 4-15,-1-3 0 0,-4 5 4 0,12-7 0 0,-7 8 1 0,8-4-2 0,-1-2 3 16,0 4 2-16,1-1 1 0,5-2-1 0,-1 3 2 0,4 0 3 0,3-5 3 16,0 4 2-16,8 2 0 0,-7-1 0 0,8-4-1 0,6 3 1 0,-10 2 2 0,10-5-2 15,-1 3 1-15,1 0 0 0,-3 2-2 0,3-6 3 0,8 6-1 16,-3-2 0-16,0 2 1 0,1-5-2 0,-2 4 0 0,1-2 2 0,9-2-2 0,-9 4 2 0,8-5 0 15,-8 1-1-15,8 5 1 0,-8-7-3 0,8 8 0 0,-3-9-2 0,-3 3-2 16,4 3-3-16,-4 2-3 0,-1-1-1 0,-1 1-1 0,0-1 2 0,3 1-2 16,-3 4 1-16,-8-6-2 0,8 6-2 0,-5 0 2 0,0 0 0 0,0 6 1 15,-8-6-1-15,8 4 1 0,-8 1-1 0,2-5 0 0,-10 9 0 0,3-5-1 16,-1 2-3-16,-2 3 1 0,-2-4 3 0,-4 5-1 0,-5 1 0 0,7-3 1 16,-7 3 2-16,-5-2 6 0,-2 0 4 0,-1 3 6 0,-4-3 2 0,-1 1 5 0,-7-1 4 15,8 6 4-15,-7-5 1 0,-7-1 3 0,-2 6 1 0,10-6 3 0,-14 7-1 16,4-6 3-16,-2 4-1 0,-2 0-3 0,-2 2-5 0,1 2-3 0,1 3 0 0,-7-2 2 15,6 0 3-15,-6 7 3 0,0-4 4 0,0 8 2 0,0 0 1 0,0 0-1 16,0 4 1-16,0 0-1 0,-6 5-2 0,6 0-1 0,-7 5-1 0,7-5-4 16,-6 4-3-16,6 2-4 0,-5 3-2 0,-2-4-2 0,7 1-6 0,-9 4 3 15,9 0-4-15,-5-6 2 0,5 5 1 0,-6 1 2 0,6-4-2 0,-7 4 2 0,7-6 6 16,-5 6-1-16,5 0 3 0,-8 1 1 0,8-1-1 0,-8-6 0 0,3 12-4 16,5-7-2-16,0-5-2 0,-6 6-5 0,6-6-1 0,0 8 0 15,-8-8 0-15,8 2-3 0,0-2-1 0,0-4-2 0,0 1-3 0,0-1-2 0,0-1-4 0,0 1 0 16,0-3-1-16,8-3-1 0,-8 1 0 0,0 0 0 0,6 0-3 0,-6-4 1 15,0-1 1-15,0 5-2 0,5-10 2 0,-5 5 0 0,0-3 2 16,0-2 2-16,8-5 2 0,-8 2 0 0,0-2 4 0,-8-1-2 16,8-2 3-16,0-2 2 0,-5 1 3 0,5 1-2 0,-6-7 2 0,-2 0 1 0,3 1 0 0,-3-1 1 15,3 2-1-15,-9-1 0 0,2-7-1 0,4 3 0 0,-11 0-2 0,6-3-1 16,-6 3-1-16,-2-6-1 0,3 4-3 0,-3-4-1 0,-3 0-2 0,-5 0 1 0,6 0-3 0,-3-4-1 16,-6 4 1-16,-2-6 1 0,8 3-4 0,-13-3 4 0,6 0-1 0,-6 3 1 15,-6-3 1-15,5-4-1 0,-12 5 1 0,7 1 0 0,-7-1 1 0,-6 1 3 16,5-2 2-16,-5 1-2 0,-3 1 0 0,3-2 1 0,-5 3 0 0,3 3 1 0,-4 0 0 15,-2-7 6-15,1 7 3 0,-1 0 8 0,-6 7 5 0,9-7 1 0,-10 0-5 16,7 3-2-16,-4-3-4 0,-2 6 3 0,6-2 0 0,-5 1 2 0,-1 1 2 16,1-2 1-16,-1 5-6 0,-6-4-3 0,5 1-6 0,-4 4-6 0,-1-7-3 15,7 3-1-15,-8 3 2 0,2-3-2 0,4 3-2 0,-4-3-2 0,-2 3 0 0,1-3-2 16,0 3-2-16,-1 1 1 0,8-1 0 0,0 0 2 0,-2 3 1 0,2-3-3 16,5 1-2-16,3-1-1 0,2 0-1 0,3 2 2 0,5-7 4 0,3 5-1 15,-2 3-1-15,-1-8-4 0,14 5-1 0,-6-4-5 0,5 1-4 0,8-2-4 16,-1 1-1-16,6-1-4 0,9-4-2 0,-3 0-5 0,2 6-10 0,14-6-22 15,-8 0-31-15,6 0-32 0,7 0-29 0,0 0-21 16,0 0-15-16,7 0-25 0,6 0-27 0,-2 0-84 0,2 0-106 0,8 0-45 0,-3 0-19 0,14 0 9 0,-4-6 17 0,4 6 35 16,2-4 42-16,4-1 44 0,-4 1 41 0,5-2 38 0,-2-3 36 0,3 0 42 15,-1-3 52-15</inkml:trace>
  <inkml:trace contextRef="#ctx0" brushRef="#br0" timeOffset="17488.88">24851 1652 0 0,'0'-6'28'0,"0"6"39"0,0 0 21 0,0 0 19 15,0 0 19-15,0-3 22 0,0 3 22 0,0 0 26 16,0 0 24-16,0 0 23 0,0 0 22 0,0 0-13 0,0 0-35 0,0 0-21 0,0 0-10 0,0 0-8 16,0 0-2-16,0 0-8 0,0 0-8 0,0 0-15 0,0 0-17 0,0 0-18 0,0 0-23 15,0 0-17-15,0 0-18 0,0 0-16 0,0 0-15 0,0 0-12 0,0 0-15 16,0 0-10-16,0 0-8 0,0 0-5 0,0 0-2 0,0 3-2 16,0 3 2-16,0-1 3 0,0-1 1 0,0 5 6 0,0-3 4 0,8 4 7 0,-8-1 4 15,0 2 7-15,7 2 8 0,-7-1 2 0,0 3 3 0,6-6 0 0,-6 4-1 16,8 2 1-16,-8 0-3 0,5 0 2 0,-5-6 0 0,5 7-2 0,3-1 0 15,-8-2-1-15,6-2-3 0,1 4 4 0,-7 0 5 0,6-6 13 0,1 0 14 16,0 1 18-16,0-1 17 0,-7-3 18 0,5 0 15 0,2-2 16 0,-1 1 17 0,2-5 15 16,-2 0 18-16,1-5 13 0,-2 1 13 0,3-2 2 0,3 0 2 0,-3-9-9 15,4 6-13-15,8-4-19 0,-8-8-20 0,9 1-18 0,-7 1-20 0,9-6-17 0,-2-3-20 16,-1 2-19-16,8-2-15 0,-5-2-13 0,4 2-13 0,-6-2-10 0,3-3-9 16,3 2-18-16,-7 3-18 0,4-7-20 0,-3 6-19 0,6 0-28 0,-9-2-29 0,3 7-36 15,-3 0-38-15,3-1-113 0,-2 12-143 0,1-8-64 0,-1 7-20 0,-6 4 2 16,6 6 17-16,-6-7 26 0,0 7 37 0,0-1 35 0,1 5 42 0,-9-6 47 15,2 2 49-15,1-1 55 0,-2 5 62 0</inkml:trace>
  <inkml:trace contextRef="#ctx0" brushRef="#br0" timeOffset="21887.2">28421 1144 39 0,'-7'0'79'0,"7"-4"21"0,0 4 18 0,-6 0 11 16,6-6 9-16,-6 6 5 0,6-5 3 0,0 5-1 0,0 0-1 0,0 0-12 0,0 0-17 15,0 0-37-15,0 0-44 0,0 0-18 0,0 0-8 0,0 0 0 0,0 0 4 16,0 0 5-16,0 0 10 0,0 0 11 0,0 0 16 0,0 0 19 0,0 0 22 0,0 0 17 16,0 0 14-16,0 5 7 0,0-5 6 0,0 0 0 0,0 6-1 0,6-2-5 15,-6 2-6-15,0-3-2 16,6 3-6-16,-6-2-4 0,0 7-6 0,0-2-11 0,7 0-14 0,-7 7-8 0,0-2-6 0,0 5-5 0,8-4-4 0,-8 10-4 15,0-5-4-15,0 8-4 0,0 3-1 0,5-3-2 0,-5 7 1 0,0 2-3 16,0 3-2-16,0-1-3 0,0 6-4 0,0 4-5 0,0-6-2 0,0 6-3 16,0 6-5-16,0-3-1 0,0 2-4 0,0 1-3 0,0 3-2 0,0 0-4 0,0 6-2 15,0-6-1-15,0 0-1 0,0 6 1 16,0-5 0-16,6-1-1 0,-6 1 2 16,0-5-1-16,0 1-1 0,0-3 1 0,8-3-2 0,-8 0 2 0,0-5 1 0,0 0 0 15,5-5-1-15,-5 0 0 0,0-5-3 0,7 6 0 0,-7-11-1 0,0 5-1 16,8-3-1-16,-8-9-4 0,0 4-3 0,0-7-9 0,6 0-11 0,-6 2-11 15,0-12-13-15,0 6-21 0,0-6-24 0,6 0-46 0,-6-3-54 0,0-6-68 16,0 0-73-16,0 0-27 0,0 0-8 0,0 0 7 0,0 0 15 0,-6-6 21 0,0-3 25 16,6-10 26-16,-8 5 27 0,8-11 34 0,-7 1 38 0,2-12 53 0,-3 2 60 0</inkml:trace>
  <inkml:trace contextRef="#ctx0" brushRef="#br0" timeOffset="22851.43">28208 1217 29 0,'0'-4'135'0,"5"-1"63"0,-5 5 39 0,5-4 28 0,-5-2 16 0,0-3 15 15,9 3 9-15,-9 0 12 0,5-3 8 0,2 4 10 0,-1 1 11 0,1-2-47 16,7-3-81-16,-1 5-84 0,0-2-90 0,5-3-44 0,2 3-18 0,0 1-3 15,-1-4 9-15,7 5 4 0,0-2 8 0,1-3 4 16,-1 3 4-16,0-4 3 0,-2 5 4 0,10-4 1 0,-2-1 5 0,1 7 1 0,-1-12 2 0,3 3 3 16,2 3 2-16,2 0 1 0,0-6-3 0,7 5-1 0,-7-5-1 0,6 0-2 0,7 2-2 15,1-2-2-15,-8 4-4 0,15-2-1 0,-9-2-5 0,1-1-5 0,8 2 0 16,-1 0-1-16,-2 4-5 0,1-6 0 0,0 7 0 0,2-6 0 0,-1 6 2 0,1-1 1 16,-4 0-1-16,4 0 1 0,-2 0 0 0,8 6 1 0,-8-5 3 0,-6 4 1 15,6-5 1-15,0 4 2 0,3 1 1 0,-10 1 2 0,9-2 0 0,-10 6 2 16,2-5 0-16,1 5 0 0,-8 0 0 0,2 0 1 0,-2 0-1 0,0 5 1 15,1-5-2-15,-6 6 1 0,5-2-1 0,-6 1-3 0,-2 1-1 0,4-3 0 0,-2 4-1 16,0-2 2-16,1 4 0 0,-3-5 1 0,-3 2-1 0,-2-2 4 0,7 1-1 16,-6 0 1-16,-1-1 1 0,-5 2 0 0,4 0 3 0,1-2 1 0,-3 1 2 0,-5-5-1 15,3 4 1-15,-1 2-1 0,-1-3-1 0,-6-3 0 0,10 6-2 0,-10-1 0 16,-1-5-2-16,3 4 1 0,-3-4 0 0,1 6-4 0,-3-6 2 0,2 6-4 16,-4-6 3-16,-7 0-1 0,4 4-1 0,-6-4 2 0,11 5-1 0,-11-5-1 0,2 0 0 15,-7 0 2-15,6 0-2 0,-6 0 1 0,0 0-1 0,6 5 1 0,-6-5-2 0,0 0 2 16,0 0-3-16,0 0-1 0,0 0 1 0,0 0-1 0,0 0 0 0,0 0 0 15,0 0-1-15,0 4 2 0,0-4-1 0,0 4 0 0,0-4-1 0,0 0 2 16,0 0 3-16,7 6 0 0,-7-6 3 0,0 5 4 0,0-5 2 0,0 4 2 16,0-4 4-16,0 0 1 0,0 0 1 0,0 5 2 0,0-5-1 0,0 7 2 15,0-7 2-15,8 3-1 0,-8 3-3 0,0-6-1 0,0 5-3 16,0-1-1-16,0 2-4 0,5 3-2 0,-5-5-5 0,0 1 0 0,0 5-4 0,7-4-1 0,-7 3 0 0,0 0-5 16,7 1 0-16,-7-5-1 0,0 10 0 0,5-5-2 0,-5 1 0 0,0-4-1 15,8 8 1-15,-8 0 1 0,0 0 0 0,7 0 1 0,-7 0 1 0,0 4 1 16,6 0 2-16,-6 7 0 0,0-7 1 0,0 5 1 0,6 6-1 0,-6-2 2 15,0 2-1-15,0 4-2 0,0 0 2 0,0 5-2 0,7 1-1 16,-7-2-3-16,0 6 1 0,0 1-2 0,5-2-2 0,-5 2 2 0,0-2-2 0,8 0 1 0,-8-3-1 16,6 9 0-16,-6-4-3 0,7-6 2 0,-1 4 0 0,-1 6 1 0,-5-6-1 0,7 6 2 15,2 1 1-15,-4-6 2 0,2 10 1 0,-1-5 2 0,0 0 1 0,2 5 1 16,-1-5-1-16,-2 3 2 0,1-4 1 0,7 1 0 0,-5 0-1 0,-3 5 1 16,2-5-1-16,0 0-2 0,0 0 0 0,-1 0-2 0,1 1-1 0,-1-1 0 0,1 0-1 15,-1 0 2-15,-1-1-1 0,-5-5 4 0,8 6 1 0,-8-6 2 0,0 2 2 0,8-2 1 16,-8-4 1-16,0 1 3 0,0-6 1 0,0 1 1 0,0-6 2 0,0 4 1 15,0-3-1-15,-8-6 0 0,8 1 1 16,-8-1-3-16,8 1 1 0,-5-6-1 0,5 1-3 0,-6-5 3 0,-1 0 0 0,1-2 3 0,-1 3-1 0,1-7 2 0,-8 2-1 16,7-2-1-16,-6 0-1 0,0-2-1 0,2-4 1 0,-4 3-2 0,-4-1-1 0,-2-1-3 15,3-4 2-15,-8 0-5 0,7 0-2 0,-13-4-1 0,5-1-2 0,-6-1-4 16,1 3 1-16,-2-4 0 0,2-2 1 0,-7 0 2 0,-1-2-1 0,3 2 1 16,-2-2 0-16,0 2 2 0,-1-6 0 0,0 6-3 0,-4-6 1 0,4 6-1 15,-5-6-2-15,1 5 0 0,-11-4 3 16,10-2-3-16,-5 7-4 0,-10-1 1 0,9 1 0 0,-9-2-1 0,1-4-1 0,-6 11-1 0,-1-5 1 0,3 3 0 0,-3-3 2 15,-6 4 2-15,7 5-1 0,-6-4 0 16,0 4-4-16,-1-6-1 0,-1 6 1 0,2 0-1 0,-6 6-2 0,4-6 2 16,1 4-1-16,7 1 1 0,-6-1-1 0,0 1-4 0,5 1-4 0,0-2-4 0,-5 5-4 0,5-4-3 0,8 5 0 0,-7-4-2 15,-1-1-1-15,10 4-3 0,-4-5 3 0,1 2-4 0,8-2-5 0,-2 7-3 16,7-8-3-16,2 4-2 0,5 2-4 0,-1-4-7 0,0-1-8 0,16 2-17 16,-4-2-18-16,1 1-23 0,9-5-29 0,4 6-66 0,2-3-79 0,6-3-88 15,-1 6-79-15,7-6-30 0,0 0-4 0,0 0 10 0,7 6 21 0,-1-6 24 0,-1 0 31 16,11 0 36-16,-11 0 41 0,8 0 44 0,-8-6 49 0,11 0 69 15,-5 3 75-15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12:49.1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23074 1286 0 0,'0'-5'1'0,"7"-1"30"0,-7-3 14 0,0 5 9 0,0-2 8 0,0 3 10 0,0-3 10 16,0 0 13-16,0 2 13 0,0-1 14 0,0-1 10 0,0 2-8 0,0-1-23 15,0 5-3-15,0 0 7 0,0-4 7 0,0-1 6 0,0 5 10 0,0-4 9 0,0 4 2 16,0-6-1-16,0 0-3 0,0 6-3 0,0-3-4 0,0-3-2 0,0 0-7 16,0 6-7-16,0-3-11 0,0-3-13 0,0 6-8 0,0-9-10 0,0 3-5 15,0 6-8-15,0 0-4 0,0 0-4 0,0-3-1 0,0 3-1 0,0-6-2 16,0 6 1-16,0 0 1 0,0 0-1 0,0-4 6 0,0 4 1 0,0-6 5 0,0 6 4 16,0-5 4-16,0 5 2 0,-7 0-1 0,7-4-4 0,0 4-2 15,0-6-3-15,-6 6-1 0,6-5-1 0,0 5-1 0,0-4 2 0,-5 4-2 0,5 0-4 16,-8-5-7-16,8 5-8 0,-8-4-4 0,8 4-9 0,-5 0-2 0,-3-6-1 0,3 6 0 15,0-4-2-15,-9 4-3 0,7 0-4 0,-7 0-4 0,1 0-5 0,1 0-5 16,-2 4-1-16,1-4-2 0,-1 6 2 0,4-6 2 0,-11 4 3 0,8 1 0 16,-1-1-1-16,1 1 0 0,1 1-2 0,-7-2 0 0,11 1 1 0,-11 1-2 15,14 4 2-15,-11-7 2 0,5 7 1 0,-1-5-1 0,3 4 0 0,-3 3 0 0,1-3-2 16,-5 1-1-16,11-1-1 0,-8 6 1 0,0-6 0 0,5 6-1 0,-3 0 2 16,3-5 1-16,-5 4 0 0,6 6 0 0,-5-6-1 0,5 1 1 0,-6 4-1 15,7 2 0-15,-7-3 3 0,8 3-1 0,-3-2 2 0,-5-1-1 0,6 3-1 0,1 3 1 16,1-4 1-16,-4 4-2 0,2-3 1 0,2 3-1 0,-1-6 0 0,-2 3 0 15,3 3 1-15,-3-5 0 0,3 6-2 0,-2-7 1 0,0 3 0 0,2 3-1 16,-3-5 0-16,1 6-1 0,7-5-1 0,-5 5-2 0,5-7 0 0,-9 3-1 16,9 3 3-16,-5-5 0 0,5 2 0 0,0 1 1 0,0-1 0 0,0 3 0 0,-5-5 0 15,5 7 0-15,0-7 0 0,5 6 2 0,-5-1 0 0,0 0 2 0,0 0 2 16,0 0-3-16,5 5 2 0,-5-3-3 0,9-2 0 0,-9 4 0 0,5-3 0 16,-5-1 1-16,7 6 2 0,1-6-1 0,-3 1 3 0,2-1 0 0,-7 1 0 0,7-1-1 15,6 1 4-15,-8-1 2 0,3-3 0 0,3 3 3 0,-4-5 0 0,7 1-1 16,-8-1-2-16,6 0 1 0,4 2-2 0,-5-3 1 0,10-3-1 0,-9 0-1 15,7-1 0-15,-6 0 0 0,6 1-1 0,2 1-3 0,-3-2 1 0,3-4-3 16,-3-1-2-16,3 6 0 0,-1-5 1 0,6-1 2 0,-6 2-1 16,-1-2 2-16,-1-3-1 0,9 4 1 0,-6-5-4 0,-2 3-1 0,-1-3-2 0,3 1-2 0,-3 3 1 15,3-3 2-15,-2-3 2 0,-1-3 1 0,3 7 1 0,5-7-1 0,-6 5 1 16,0-5 3-16,-1 0 0 0,1 0 3 0,-1-5 3 0,0 5 2 16,6-7 1-16,-4 4 1 0,6-3 1 0,-8 1-1 0,6 1-2 0,-6-7 1 0,8 7-1 0,-1-5 0 15,-8-1 0-15,9-1-3 0,-1 1-2 0,-7 1 2 0,1 0 0 0,7 0 7 16,-8-3 3-16,2-3 7 0,-3 6 3 0,3-4 3 0,-3 1 4 0,1-3 2 0,-3 6 1 15,2-4 1-15,1 1 3 0,-6-2 2 0,8-1 2 0,-9 2 0 0,7-3 2 16,-6 1-1-16,6 1-3 0,-4 0-3 16,4-6-3-16,-6 1-2 0,0-2-3 0,5 2 2 0,-4-1 1 0,-1-5-3 0,1 1-2 0,-2-4-2 0,2-2-3 0,-1 0-4 15,-1 2-3-15,0-8-4 0,-5 2-3 0,6 1-1 16,-5-1 1-16,-2 1-3 0,-1-7-1 0,-5 4 0 0,8 2-3 0,-8 1-1 0,0-1 3 0,0 1 2 16,-8-3 0-16,3 8 2 0,-1-6 1 0,-2 4 0 0,3 0-1 0,-10-4 1 15,3 10-1-15,0-6 2 0,-1 2-3 0,-1-2 2 0,-7 5-3 0,9-5-1 0,-8 6 2 16,2-4-2-16,-3 4 0 0,3-1-2 0,-3-5-1 0,2 6 0 0,6-7-2 15,-6 7-1-15,-1 0 0 0,1 0-3 0,-2-1 1 0,3 1-2 0,-3 0 2 16,2-1-2-16,1 6-2 0,4 1-2 16,-6-9-1-16,1 9 2 0,6-1-4 0,-8 4 0 0,2-6-1 0,-1 8 0 0,8-2-2 0,-8-5-1 0,1 10-2 0,-2-5-2 15,-2 5-2-15,2 1-3 0,-6 0-4 0,3 0-4 0,-4 3-8 0,2 0-10 16,-7 3-7-16,2 3-8 0,-1 0-10 0,-2 0-7 16,2 3-10-16,-1 3-14 0,-7 3-11 0,9-3-10 0,-1 7-13 0,-7-2-10 0,7 4-10 0,-3-1-6 0,3 0-7 15,0 7-10-15,4-8-13 0,5 8-32 0,-4-3-41 0,1 3-54 0,7 3-58 16,4-5-20-16,-4 6-1 0,6-1 12 0,6 0 21 0,-5 0 22 15,5 1 26-15,2-1 26 0,5 1 29 0,0-5 35 0,0 0 35 0,0 4 48 0,0-6 53 0</inkml:trace>
  <inkml:trace contextRef="#ctx0" brushRef="#br0" timeOffset="3095.46">29959 1052 0 0,'-7'-6'16'0,"7"3"48"0,0 3 25 15,0-6 21-15,0 0 23 0,0-3 25 0,-7 3 28 0,7 2 26 0,0-7 27 0,-5 8 22 16,5-7 23-16,0 1-9 0,-7 3-26 0,7-4-24 0,-8 0-20 0,8 6-10 15,-5-6-4-15,5 1-10 0,-7 4-10 0,7-5-15 0,-7 4-17 0,2-3-17 16,-3 3-15-16,8-3-9 0,-8 5-5 0,3-1-7 0,-1-1-6 0,-1 3-8 16,7-4-9-16,-5 2-8 0,-4 1-7 0,4 4-7 0,-2-5-8 15,1-1-6-15,1 6-5 0,5 0-5 0,-8 0-4 0,0-4-7 0,3 4-3 0,-9 0-3 32,9 4-1-32,-3-4-1 0,1 0 1 0,2 0 0 0,-9 6 1 0,9-6 2 0,-3 5 1 15,-5-1 1-15,2 1 2 0,4 2 1 0,-7-4 1 0,1 3 0 0,8 3-2 16,-11-3-1-16,5 3 0 0,-10 0-2 0,9 1 1 0,-2 5-1 0,-4-6 3 0,4 6 1 15,-6-6 3-15,6 7 3 0,-4-1 1 0,5-1 3 0,-6 2 0 0,6-1 2 16,-8-2-1-16,10 7 3 0,-10-5 0 0,8-1 0 0,1 6 0 0,-8-5-2 16,8 4 2-16,-2-4-2 0,1 3-3 0,0 3-3 0,-6-2-5 0,11 2-2 0,-4 1-1 15,-1-2-2-15,-1 5-1 0,1-1 2 0,0 1-1 0,7 5 1 0,-6-2-1 16,-2 1-1-16,7 0 0 0,1 1 0 0,-8 0-1 0,7 4 1 0,2-5-1 16,-1 0 2-16,-1 1 1 0,1-2 2 0,-2 2-1 0,1 4 2 0,7-4-1 0,0 3 0 15,0-2 0-15,0-3 0 0,0 2 0 0,0 3-1 0,7-3 0 0,-7 1 1 16,8-4 0-16,-2 4 0 0,1-3 0 0,-1 7-2 0,-1-7 1 0,2 6-3 15,2-4 3-15,2 4 0 0,-4-4-1 0,7 0 1 0,-7 4 0 0,4-4-1 16,2-2 0-16,0-4 1 0,1 6-3 0,-1-5 3 0,-6-1-1 0,6 0 0 0,-2-5-2 16,5 5-1-16,-5-3-1 0,1-2 0 0,2 2 0 0,4-7 0 0,-2 5-1 15,-3-10-1-15,-2 6-2 0,4 1 0 0,4-7-2 0,-6 0 0 0,6-3 0 16,-6 3 0-16,8-3 1 0,-11-3 3 0,11 3 2 0,-2-6 4 0,1 6 3 0,7-6 2 16,-8 0 3-16,-1 0 4 0,9 0 2 0,-6 0 3 0,3-6 3 0,3 0 0 15,-8 3 2-15,8-3-1 0,-1 1 0 0,1 1 0 0,-9-2-4 0,8 1 1 16,1-5-5-16,-8 7 0 0,6-7-3 0,-4-1 0 0,-2 7 0 0,8-7-1 15,-7 7 0-15,-1-5 0 0,-1-1 4 0,8-1 1 0,-7 2 4 0,2-1 3 0,-3 1 3 16,3 0 3-16,-2-6 1 0,2 3 2 0,-2-2-1 0,1 0-1 0,4-1-1 16,-3 0 2-16,-3 0 0 0,3 2 2 0,-2-8 2 0,0 3 3 15,2-3-1-15,-2-3 5 0,1 0 6 0,-7-1 0 0,5-3-2 0,3-2 1 0,-10 0 3 0,5 0-1 16,2 1 3-16,-4 0 0 0,-2-5-2 0,2 6-1 0,-1-2-5 0,-8-4-4 16,9 4-6-16,-9 0-7 0,3-3-10 0,-1 2-3 0,-1 3-1 0,2-7-1 15,-8 7-1-15,0-6 0 0,0 4-4 0,-8-4-1 0,2 4 0 0,-1-4-3 16,-1 4-3-16,-3-4 1 0,-2 1-1 0,-8-1 0 0,3-6 0 0,-3 7-1 0,-6-7 1 15,4 7-4-15,-4-3 0 0,1 2-2 0,-8 0-1 0,2 1 0 0,1 3 3 16,-1 2-2-16,-2-2 1 0,2 0 0 0,-2 0 0 0,2 7-1 0,0-3 2 0,7 4-3 16,-2 1-3-16,-7 0-3 0,10 3-4 0,-3 2-7 0,7-2-10 0,-7 3-10 15,2 6-12-15,6-7-11 0,-8 11-12 0,6-5-16 0,3 1-14 0,-8 5-17 16,7-1-20-16,-8 5-21 0,7 0-27 0,1 0-31 0,-7 5-36 0,-1 5-60 16,9-7-70-16,-8 12-52 0,7-5-40 0,-7 5-5 0,5 4 15 0,2-5 22 0,-1 7 27 15,1-2 33-15,0 2 35 0,-1-3 41 0,1 6 42 0,-2-3 47 0,10-7 52 16,-4 10 64-16,-4-9 80 0</inkml:trace>
  <inkml:trace contextRef="#ctx0" brushRef="#br0" timeOffset="4673.92">26707 5002 3 0,'0'-3'83'0,"-5"3"50"0,5-6 30 0,0 6 24 0,0-6 15 15,-6 3 19-15,6-3 19 0,0 1 17 0,0 5 19 0,-7-4 16 0,7-2 11 16,-6 2-27-16,6 4-52 0,0-5-56 0,-8 5-61 0,8-4-25 16,-5-1-9-16,5 5-4 0,-7-6 3 0,7 2-1 0,-6 4-6 0,0-6-5 0,6 1-1 0,-7 1-4 15,-1 4 1-15,3-5 1 0,-3 1-2 0,2 4-3 0,1-6 0 0,-2 2-2 16,-1 4 0-16,2-5 0 0,0 5 2 0,-1-6-1 0,-6 6 0 0,5-3-2 16,3 3-6-16,-1 0-4 0,-1 0-4 0,2 0-4 0,-4 0-5 0,4 0-3 15,-2 3-4-15,1-3-2 0,1 6-4 0,-4-6-6 0,2 5-4 16,2-1-5-16,-2 2-2 0,0-2 2 0,2 5 1 0,-3-4 3 0,-4 5 3 0,5 1 3 15,-5-2 1-15,4 1 2 0,-5-1 2 0,2 0 0 0,3 3 2 0,-5 3 1 0,0-8 0 16,-1 8-1-16,7 0 0 0,-4 0-5 16,-2 0 0-16,0 4-2 0,6-4-4 0,-7 4 1 0,1 1-3 0,8 1 0 0,-9-8-2 0,9 8 0 0,-3 3 0 0,-5-5-1 15,5 2-1-15,3 1 0 0,-1-2 1 0,6 5-1 0,-7-1 0 0,1 1 0 16,6-1-1-16,-7 1 1 0,1-1-1 0,6 1 0 0,0-1 2 0,0 6 0 16,0-6 2-16,0 4 2 0,0 2-1 0,0-5 2 0,0 4 3 0,6 0 1 15,-6-5 0-15,7 6 2 0,-1-6-1 0,-6 6 1 16,7-7 2-16,-1 7 2 0,-1-6-3 0,3 6 3 0,0-5-1 0,5-1-2 0,-8 4 1 0,0-1-3 0,9 0-1 15,-7-2-3-15,7-1 2 0,-8 7-2 0,6-7 0 0,2 0-2 0,-1 0-3 16,-1 0-1-16,-3-3-1 0,9 2-1 0,-5-2-4 0,0-3-2 0,1 3 3 0,-1-2-3 16,6 0 1-16,-7-5 1 0,8 7 2 0,-8-8 0 0,4-2 0 0,-5 5 1 15,10-7 2-15,-9 0 2 0,-1 1 4 0,10-1 8 0,-8-4 6 0,1 1 8 16,4-2 8-16,-5-4 6 0,8 6 5 0,-8-12 4 0,6 6 2 0,-1-4 3 16,-2-2 0-16,2-3 4 0,3 4 2 0,-2-5 0 0,-1-5 1 0,1 6-4 0,1-6-5 15,-1 2-5-15,2-2-3 0,6-1-2 0,-9 2-3 0,3-1 1 0,-3-4 0 16,1 4 0-16,8-4 3 0,-6 4-2 0,-3-5 0 0,8 1-1 0,0-2 5 15,-6 2 0-15,7 1 0 0,-3-9 0 0,-3 9 0 0,-2-7-2 0,7 1 1 0,-5-1-3 16,-2 1-2-16,-1-6-2 16,1 6-2-16,2-4-2 0,-8-2-1 0,8 0-4 0,-10 2-4 0,1-8 2 0,9 2 0 0,-15 1-1 0,8-2 0 15,-2 2-1-15,2-6-2 0,-9 4 2 0,3-3-2 0,-1-2 2 16,-7 6-3-16,5-2 2 0,-5 3 3 0,0-1-2 0,-5 5-4 0,5-6-5 16,-7 7-3-16,-6-2-3 0,7 0-2 0,-7 6-2 0,-3-4-2 0,-2-2-3 0,4 5-1 0,-9 5-4 0,2-3-4 15,2 2-8-15,-1 3-11 0,-7-3-9 0,3 2-8 0,-4 5-10 0,1-2-9 0,-5 1-9 16,8 1-12-16,-10 4-10 0,0 1-14 0,10 0-13 0,-10 3-16 0,2-4-16 15,1 5-19-15,-3 5-21 0,2-4-20 0,6 4-43 16,-6 4-57-16,-2-4-69 0,8 5-73 0,-1 5-23 0,4 1 3 0,-4-2 15 16,1 1 25-16,0-1 28 0,-1 6 31 0,7 0 36 0,-4-5 37 0,3 4 43 0,3-4 45 0,-3 5 59 0,-6-6 66 0</inkml:trace>
  <inkml:trace contextRef="#ctx0" brushRef="#br0" timeOffset="18717.39">23024 2008 0 0,'0'0'25'0,"0"0"37"0,0 0 17 0,0 0 15 0,0-3 11 0,0 3 14 15,0 0 12-15,0 0 14 0,5-6 15 0,-5 6 15 16,0 0 19-16,0-6-14 0,0 6-32 0,0 0-14 16,0 0-1-16,0 0 2 0,0-4 2 0,0 4 4 0,0-5 6 0,0 5 0 0,0-6 1 15,0 6-5-15,0-4-2 0,0-1-7 0,0 5-5 0,0-4-7 0,0 4-8 16,0-5-7-16,0 5-9 0,0-4-8 0,0 4-8 0,0 0-6 0,0 0-6 15,0-6-5-15,0 6-5 0,0 0-2 0,0 0-3 0,0 0-2 0,0 0-5 0,0 0-2 16,0 0-4-16,0 0-2 0,0 0-3 0,0 0 0 0,0 0-2 0,0 0-1 16,0 0 1-16,0 0 0 0,0 0-2 0,0 0 1 0,0 0-1 0,0 0-2 15,0 0-2-15,0 0-2 0,0 0-3 0,0 0 0 0,0 0-5 0,0 0 1 16,0 0-6-16,0 0 0 0,0 0-5 0,0 0-2 0,0 0-6 0,0 0-3 16,0 0-6-16,0 0-4 0,0 0-4 0,0 0-4 0,-5 0 3 0,5 0-4 0,-9 6-1 15,9-6-1-15,-5 4-1 0,5 1-2 0,-7-1-1 0,7 1-2 0,-6-1 3 16,-2 2 0-16,8 3 3 0,-6 3 4 0,-1-9 2 0,7 7 0 0,-5-5-3 0,5-1 0 15,-7 7 0-15,7-7-1 0,0 7 0 0,-7-7 1 0,7 7 3 0,0-7-1 16,0 5 2-16,0-3 0 0,0 3 1 0,0-3 2 0,0 4-1 0,0-5 2 16,0 4 1-16,7 1 0 0,-7-7 2 0,0 8 0 0,7-7 0 0,-7 8 3 0,5-8 2 15,-5 1 2-15,7 4 3 0,-7-5 4 0,6 2 4 0,-6-6 8 16,8 5 7-16,-2-5 8 0,1 4 6 0,-2-4 8 0,4 0 4 0,-4 0 8 0,0-4 3 16,3 4 4-16,5-5 0 0,-5 5 2 0,3-6 0 0,-4 2-4 0,6-5-5 0,-7 4-4 15,8 1-8-15,-7-8-5 0,6 8-6 0,-2-1-4 0,-3-4-4 16,-3 3-3-16,2 2-4 0,7-5-1 0,-8 4-1 0,1-5-1 0,-2-1 0 0,3 7-2 15,-8-7 0-15,6 3 0 0,-6-3 0 0,7 1-1 0,-7 1-1 0,0 3 1 16,0-3 0-16,0 0-4 0,0 0 1 0,-7-3-2 0,7 3-3 0,0 3-1 16,-6-3-1-16,-2 5-4 0,8-5-1 0,-5 3-4 0,-2 0-1 0,7 3-4 0,-6-3-2 15,0 6-3-15,-2-6-5 0,8 6-3 0,-7-4-4 0,2 4-3 0,-3 4 1 16,2-4-1-16,1 6 1 0,-8 0-1 0,6-3 0 0,0 3 2 0,-6 4 1 0,6-5 1 16,1 4 0-16,-1 1 4 0,-4-5 1 0,3 5 0 0,0-1 4 0,3 1 0 15,-3-5 1-15,3 4-1 0,5 1 0 0,-5-5-1 0,-4 5-1 0,9-4-2 16,0 3 1-16,-5-5-2 0,5 7 0 0,0-7-1 0,0 7 1 0,0-8-1 15,0 9-2-15,0-8 0 0,0 5 0 0,0-3 0 0,0 3 2 0,0-4 1 0,5 5 3 16,-5-4 2-16,9-2 2 0,-9 5 3 0,5-4 3 0,0-1 4 0,-5 2 6 16,8-1 2-16,-3-1 5 0,3 1 5 0,0 2 6 0,-3-7 7 0,1 0 8 0,1 0 8 15,6 0 7-15,-7 0 9 0,1 0 5 0,7-7 3 16,-9 2 2-16,3 1 3 0,3 4 2 0,-3-5 4 0,4-5 4 0,-4 5 1 0,4-4 3 16,-5 5-5-16,-2-8 1 0,3 8-6 0,-2-7-4 0,1 2-2 15,-1 0-4-15,-1 0-2 0,2-1-4 0,-7-1-2 0,9 1-5 0,-9 1-6 0,0 0-4 0,5-1-6 0,-5-5-4 16,-5 4-3-16,5 2-6 0,0-1-3 0,-9-5-4 0,9 6-4 0,-7 3-5 15,7-3-4-15,-5 5-3 0,-1-5-1 0,-1 3-6 0,7 0-2 0,-6 3-6 16,-2-3-1-16,3 0-6 0,-2 6-4 0,1-4-6 0,-8 4-5 0,7 0-8 0,2 0-9 16,-3 4-6-16,-3 2-9 0,3 0-10 0,-4-3-14 0,5 9-10 0,-6-8-20 15,0 5-15-15,6 0-18 0,-4 6-21 0,3-3-31 0,-5 1-38 0,5 1-80 16,3-4-95-16,-9 5-34 0,9 0-7 0,-2 0 12 0,7 0 21 0,-6-5 26 0,-2-1 30 16,8 6 34-16,-6-12 36 0,6 8 37 0,-7-1 39 0,7-4 51 0,0-2 54 15</inkml:trace>
  <inkml:trace contextRef="#ctx0" brushRef="#br0" timeOffset="19964.75">21531 1134 1 0,'7'0'55'0,"-1"-5"27"0,-6 5 17 0,7-4 12 0,-7-2 7 0,6 6 8 16,-6-5 5-16,0 5 10 0,0 0 11 0,0-4 20 0,0 4 19 0,5 0-12 15,-5 0-33-15,0 0-11 0,0-5-2 0,0 5 7 0,0 0 10 0,0 0 14 16,0 0 16-16,0 0 14 0,0 0 16 0,0 0 5 0,0 0 5 0,0 0-9 15,0 0-10-15,0 0-18 0,0 0-25 0,0 0-17 0,0 0-19 0,0 0-18 16,0 0-15-16,0 0-17 0,0 0-14 0,0 0-17 0,0 0-20 0,0 0-15 16,0 0-17-16,0 0-16 0,0 0-15 0,0 0-13 0,0 0-12 0,0 0 0 15,0 0 9-15,0 0 11 0,0 5 11 0,8-5 9 0,0 4 6 0,-8 1 7 0,5 1 7 16,8-2 2-16,-8 1-1 0,9 1 15 0,-7 4 22 0,7-1 20 0,-1 0 16 0,0 0 1 16,6 3-6-16,-7 3-9 0,7-6-12 0,2 4-5 0,-2 2-6 0,2-3-4 15,-2 6-1-15,1-3 5 0,4 0 10 0,-3-1-9 0,-3 6-13 0,3-2-8 16,6-2-8-16,-9 3-3 0,3 1-1 0,-2-1-1 0,-1 1 1 0,1-7 0 15,2 8 0-15,-3-2 0 0,3-4 1 0,-3 0-1 0,-2 4 2 0,1-5 1 16,-2 2 0-16,-3-7 1 0,0 6 1 0,3-6 0 0,-3 1 1 0,-5 1-4 0,6-1-4 16,-7-1-6-16,1-4-10 0,-1 5-11 0,1-7-12 0,-1 3-11 0,-6 0-15 15,8-6-8-15,-8 4-12 0,0-4-4 0,0 0-5 0,5 5-6 0,-5-5-7 0,0 0-22 16,0 0-31-16,0 0-48 0,0 0-56 0,0 0-42 0,0 0-31 0,-5-5-5 16,5 1 12-16,0-2 14 0,0 0 16 0,-8-3 17 15,8 5 19-15,-6-7 20 0,6 8 23 0,-7-7 39 0,7-4 45 0,-6 3 55 0,6 1 73 0</inkml:trace>
  <inkml:trace contextRef="#ctx0" brushRef="#br0" timeOffset="20407.49">22273 1001 0 0,'0'0'37'0,"0"0"29"16,-6-3 16-16,6 3 18 0,0-4 17 0,-7 4 24 0,7-6 27 0,0 1 26 0,0 1 26 16,-5 4 25-16,5 0 22 0,0-6-18 0,0 6-40 0,0-6-15 15,0 6 3-15,0 0 3 0,0 0 9 0,0-4-2 0,0 4-5 0,0 0-13 0,0-5-16 16,0 5-17-16,0-5-12 0,0 5-14 0,0 0-8 0,0-4-8 0,0 4-7 0,0-6-6 15,0 6-9-15,0-4-7 0,0 4-10 0,0 0-9 16,0 0-9-16,0-5-8 0,0 5-8 0,0 0-9 0,0 0-5 0,5-4-7 0,-5 4-3 0,0 0-3 16,7 0-4-16,-7 0-4 0,6 0-3 0,-6 0-1 0,5 4 0 0,4-4 1 15,-2 5 3-15,-7-5 1 0,5 4 5 0,3 2 3 0,-3-2 2 0,1 6 3 16,2-6 1-16,-3 8 0 0,2-3 1 0,0 1-2 16,0-1 1-16,-1 0-2 0,6 6-1 0,-4 0-2 0,-2-5-2 0,1 4-2 0,-1 2-3 0,1 3-2 0,7-5-1 0,-9 1-2 15,0 1-2-15,4-3-1 0,-4 7-2 0,2-5 0 0,1 0-3 0,-3-2-6 16,2 8-10-16,0-6-18 0,-2-2-19 0,3 2-14 15,-3 0-13-15,-5 0-17 0,8 0-15 0,-2 0-17 0,-1-2-18 0,2 2-31 0,2 0-35 16,-4 0-38-16,-5-5-40 0,6 4-45 0,1-4-46 16,-7-1-4-16,5 0 13 0,-5-2 21 0,8 2 22 0,-8-9 27 0,0 0 26 0,-8 5 29 0,8-5 33 0,-5 0 38 0,-2 0 41 0,1-5 44 15,1 1 60-15</inkml:trace>
  <inkml:trace contextRef="#ctx0" brushRef="#br0" timeOffset="20811.32">22278 1329 96 0,'9'-5'163'0,"-9"5"40"16,7 0 29-16,-7 0 21 0,0-4 15 0,0 4 10 0,0 0 10 0,0 0 8 16,0 0 6-16,0 0 8 0,0 0 7 0,0 0-79 15,0 0-127-15,0 0-65 0,0 0-34 0,0 0-14 0,0 0-4 0,0 0-1 0,0 0 5 0,0 0 7 0,0 0 8 0,0 0 13 0,0 0 11 16,0 0 8-16,5 0 9 0,-5 4 3 0,8-4 1 0,-8 5 4 15,0 1-1-15,5-2-1 0,-5 1 0 0,6 1 4 0,-6-6 2 0,8 3 0 0,-8 7-3 16,5-4-8-16,-5-1-6 0,7-1-7 0,-7 2-1 0,7-2-3 0,0 1-1 31,-7 1-2-31,6-3-1 0,-6 7-2 0,7-10 1 0,-2 6 1 0,3-1 4 0,-8-1 5 16,6 1 8-16,1-5 5 0,-1 4 11 0,1-4 5 0,-1 0 8 0,2 0 5 16,-3 0 5-16,9-4 5 0,-9-1 7 0,10-4-1 0,-3 3 3 0,0-4-1 15,1 1-3-15,1 0-5 0,-9-6-5 0,11 6-10 0,-5-1-10 0,1-5-8 0,-4 4-6 16,5-2-8-16,-7 3-4 0,1-5-8 0,-1 4-8 0,2-2-8 0,-3 4-12 15,2-7-11-15,-1 5-12 0,-6 2-11 0,6 0-11 0,-6-1-16 0,0 1-15 0,0-3-20 16,0 9-19-16,0-3-20 0,0 1-22 0,-6 1-21 0,6-2-16 0,-6 6-17 16,6-3-18-16,-7 3-25 0,2 0-30 0,5 0-26 0,-8 3-19 0,8 3-31 15,-6-2-27-15,-1 1-12 0,7 1 1 0,-6 3 16 0,1-3 26 0,-3 3 28 0,8 1 30 16,-8-1 31-16,8 0 34 0,-5 2 39 0,5-1 41 0,0-1 36 0,-7 1 39 0</inkml:trace>
  <inkml:trace contextRef="#ctx0" brushRef="#br0" timeOffset="21151.74">23250 915 94 0,'7'-6'155'0,"-7"6"39"0,0-5 32 0,6 1 28 15,-6-2 27-15,0 3 27 0,0-3 29 0,0 2 25 0,0-1 27 0,0-1 23 0,0 3 23 0,0-4-67 16,0 2-118-16,0 5-51 0,0-4-19 0,0 4-7 16,0-5-2-16,0 5-10 0,0 0-6 0,0 0-15 0,0 0-14 0,0 0-19 0,0 0-18 0,0 0-15 15,0 0-15-15,0 0-20 0,0 0-16 0,0 0-18 0,0 0-20 0,-6 0-9 16,6 0-9-16,0 5-3 0,0-5-2 0,0 4 2 0,-7 1 2 0,7 5 3 16,0-4 6-16,-5 3 7 0,5 0 6 0,-9 6 6 0,9-5 8 0,-7 5 5 0,7 0 7 15,-5-1 0-15,5 2 2 0,-6-1-6 0,6-2-5 0,-7 2-12 0,7 6-14 16,-6-12-20-16,-2 4-17 0,8 2-21 0,-5-4-19 0,5 3-24 0,-7 0-23 0,7-4-44 15,0 1-52-15,0-1-52 0,0-1-51 0,0 0-44 0,0 0-39 0,0 3 0 16,0-9 14-16,-6 9 26 0,6-8 28 0,0 1 31 0,0-5 33 0,0 0 36 0,0 0 36 16,0 0 48-16,-6 0 51 0,-2-5 50 15,8 1 65-15</inkml:trace>
  <inkml:trace contextRef="#ctx0" brushRef="#br0" timeOffset="22246.69">30017 1731 29 0,'7'0'108'0,"-1"-6"45"0,-6 6 35 0,5 0 29 16,-5-6 28-16,0 2 25 0,9-1 24 0,-9 1 25 0,0-1 24 0,0-5 21 15,0 5 20-15,0 1-42 0,0-8-78 0,0 9-52 0,0-7-36 0,-9 5-24 16,9-4-15-16,0 3-8 0,0-3-9 0,-5 3-5 0,5-4-10 0,0 6-7 0,0-1-7 15,-6-4-8-15,6 3-5 0,0 2-4 0,0-1-5 0,-7-1-6 0,7 6-12 16,0-3-6-16,-6-4-8 0,6 7-12 0,0 0-6 0,0 0-10 16,0 0-11-16,0 0-6 0,0 0-7 0,-7 0-4 0,7 0-6 0,-6 7 0 0,-1-7-2 0,1 3-1 15,-2 3-1-15,3 3 2 0,-3-3 1 0,3 3 3 0,-9 0 2 0,9 1 5 16,-2 1 0-16,-6-1 2 0,6-1 4 0,0 0-2 0,-6 6 2 16,5-5-1-16,3-1 2 0,-1 2-1 0,-1 2 0 0,2-1 2 0,-4-3-2 0,4 6-2 15,-2-2-1-15,7-1-2 0,-6 2 1 0,6 0 1 0,-5-5-1 0,5 6-1 0,0-4-1 16,0 2-3-16,0-3-1 0,0 1-1 0,5-2-5 0,-5 0 3 0,6 3 2 15,-6-3 0-15,7-5 3 0,-2 5 0 0,4-3 7 0,-4 0 6 0,2-6 11 16,-1 3 15-16,7-3 17 0,-5 0 13 0,4 0 16 0,-5-3 13 0,6 3 11 0,-1-6 7 16,2 0 6-16,-1 2 7 0,0-5 4 0,-7 4 4 15,7 1 0-15,-6-8-5 0,6 3-4 0,-7 4-15 0,-1-5-11 0,4 1-12 0,-2 0-14 0,-2-1-9 16,-5-1-12-16,8 1-18 0,-8 1-17 0,0 0-21 0,0-1-19 0,0-1-20 0,0 2-22 16,-8-1-22-16,8 5-20 0,-5-4-24 0,-2 5-27 0,7-2-26 15,-9 0-31-15,4 3-44 0,-1-3-51 0,-1 0-63 0,1 6-64 0,6-4-17 0,-7 4 10 0,1-5 20 16,-1 5 28-16,7 0 31 0,0 0 33 0,-6 0 36 0,6 0 37 0,-8 0 41 15,8 0 41-15,0 0 54 0,0 0 57 0</inkml:trace>
  <inkml:trace contextRef="#ctx0" brushRef="#br0" timeOffset="22648.03">31065 1192 52 0,'0'-3'115'0,"0"3"34"15,0 0 28-15,-5-6 27 0,5 6 23 0,0 0 27 0,0-6 22 0,0 6 21 0,0-3 22 0,0 3 19 16,0 0 21-16,0-6-53 0,0 6-94 0,0 0-42 0,0 0-13 0,0 0-9 15,0 0 0-15,0 0-6 0,0 0-5 0,0 0-4 0,0-5-5 0,0 5-2 0,0 0-5 16,0 0-3-16,-8-4-6 0,8 4-5 0,0 0-6 0,0 0-9 0,0 0-7 16,0 0-12-16,0 0-12 15,-6-6-11-15,6 6-12 0,0 6-13 0,-5-6-10 0,5 0-8 0,-8 0-8 0,0 4-6 16,3 1-5-16,-1 1-1 0,-6-3-2 0,-4 3 1 0,5 3-3 0,-2-3 2 0,-7 9 1 0,0-6 3 0,8 1 0 0,-7 5 5 16,-2 0 1-16,2-2 3 0,-1 7 0 0,0-4 0 0,-5 2 2 0,6 3-3 15,-2-8-5-15,3 8-8 0,-3 3-11 0,2-5-13 0,1 1-13 0,4 0-18 16,-6-2-19-16,1 2-20 0,6-4-17 0,-1 2-34 15,-6-3-39-15,14 4-55 0,-7-8-63 0,1 3-52 0,3 0-42 0,4-4-7 0,-1 5 11 0,-1-6 18 0,2-3 27 16,5 3 28-16,0 0 33 0,-9-3 32 0,9 0 35 0,0-2 42 16,0-4 47-16,0 0 55 0,0 0 72 0</inkml:trace>
  <inkml:trace contextRef="#ctx0" brushRef="#br0" timeOffset="23069.95">30656 1353 89 0,'6'-3'163'0,"2"-3"47"0,-3-3 34 0,0 3 31 0,3-3 23 0,-2 4 21 15,-6 1 18-15,7-6 17 0,-7-1 20 0,6 7 19 16,1-1 18-16,-7-5-64 0,7 5-116 0,-7 1-63 16,7-2-38-16,-7 3-18 0,5-3-4 0,-5 0-5 0,7 2-3 15,-7-1 0-15,0 5 3 0,6-6-6 0,-6 2-2 0,0 4-8 0,0 0-11 16,0 0-11-16,0 0-11 0,0 0-15 0,0 0-9 0,0 0-14 0,0 0-8 0,0 0-10 15,0 0-6-15,0 0-5 0,0 0-6 0,0 0-1 0,0 0-4 0,0 0 3 16,-6 0 0-16,6 4 3 0,0-4 0 0,-7 6 5 0,7-1 1 0,-5-1 2 16,5 2 2-16,-7 0 1 0,0 3 1 0,7-5 1 0,-7 5 0 0,1 2 3 15,6-2 0-15,-7-3-2 0,1 8-1 0,6-5-2 0,-8 2 0 0,8-2-1 16,-5 7 0-16,0-7 1 0,5 6 0 0,-8 0 0 0,8-6 0 0,-6 6 0 0,6-2 2 16,-7 2-1-16,7-6 0 0,0 7 1 0,-8-1 2 0,8-6 1 0,0 0-3 15,0 7-1-15,0-7 0 0,0-4-1 0,0 5-1 0,0-5-1 0,0 4 1 16,0-2-2-16,0-4 0 0,8 3 0 0,-8-1 2 0,0-1 0 0,7 2 0 0,-1-6 1 15,-6 4 1-15,8 1 3 0,-3-5 1 0,0 5 2 0,9-1 3 0,-7-4-1 16,6 7 3-16,-6-4-1 0,5-3 1 0,1 6 0 0,1-6-3 0,-2 0-8 16,2 5-11-16,4-5-14 0,-4 4-16 0,-1-4-22 0,0 6-18 0,0-6-29 15,0 3-29-15,0-3-50 0,0 6-60 0,1-6-66 0,-9 0-68 0,10 5-24 0,-3-1-3 16,-5-4 13-16,6 6 21 0,-7-3 25 0,1-3 32 0,-1 6 33 0,-6 0 33 0,5-2 39 16,-5-4 42-16,0 5 54 0,-5-1 65 0</inkml:trace>
  <inkml:trace contextRef="#ctx0" brushRef="#br0" timeOffset="23733.71">30780 2215 53 0,'-8'-7'93'0,"8"7"21"0,-5 0 16 0,5-5 12 16,-7 5 12-16,-1-4 10 0,2 4 12 0,6-5 13 0,-6 5 14 0,6 0 1 0,-7-6-3 0,7 6-32 16,-5 0-46-16,5 0-20 0,0 0-8 0,0 0-2 0,-7 0 6 0,7 0 3 15,0 0 2-15,0 0 0 0,0 0-4 0,0 0-6 0,0 0-6 0,0 0-8 0,0 0-9 16,0 0-12-16,0 0-11 0,0 0-10 0,0 0-9 0,0 0-9 15,0 0-8-15,0 0-2 0,0 0 2 0,0 0 4 0,0 0 8 0,7 0 6 0,-2 0 8 0,-5 6 12 16,7-6 13-16,-1 0 9 0,0 5 5 0,9-5 2 0,-10 4 4 0,9-4 1 16,-1 5 1-16,6 2-2 0,-6-7-6 0,7 3-6 15,-1 3-8-15,2-6-9 0,3 5-8 0,-4-1-13 0,7 0-15 16,-8 2-8-16,7-1-5 0,0-1-6 0,-7 1-7 0,9 1-14 0,-11-2-19 0,11 2-29 16,-10-1-34-16,2-1-47 0,1 1-55 0,-3 5-68 0,-5-10-74 0,0 9-31 0,0-3-7 0,-7-3 3 0,9-3 11 0,-15 7 16 15,5-7 19-15,-5 0 31 0,0 0 34 0,-5 0 42 0,-2 0 45 0,-1-7 52 16,-4 4 61-16</inkml:trace>
  <inkml:trace contextRef="#ctx0" brushRef="#br0" timeOffset="24227.86">30878 2145 0 0,'5'-6'2'0,"3"3"14"0,-8 3-4 0,5-6-4 0,0 2-4 0,-5-1-2 16,0 5-1-16,9-4 0 0,-9-1-1 0,0-2 1 0,0 7 3 0,5-3-10 15,-5 3-13-15,0-6 6 0,0 1 11 0,0 5 12 0,0 0 16 0,0 0 16 0,0-4 16 16,0-2 13-16,0 1 13 16,0 5 12-16,0-4 14 0,0 4 12 0,-5-4 10 0,5 4 8 0,0-5 2 15,0 5 2-15,-9 0-1 0,9-6 2 0,0 6 0 0,0 0 6 0,0 0 6 0,0-4 4 0,0 4 4 0,-5 0 0 0,5 0 0 0,0 0-4 16,0 0-4-16,0 0-6 15,0-6-9-15,0 6-7 0,0 0-11 0,0 0-8 0,0 0-9 0,0 0-11 0,0 0-11 16,0 0-6-16,0 0-8 0,0 0-7 0,0 0-4 0,0 0-5 0,0 0-2 0,0 0-3 0,0 0-3 0,0 0-2 0,0 0-2 16,0 0-3-16,0 0-1 0,0 0-4 0,0 0-1 0,0 0-3 0,0 0-3 15,0 0-3 1,0 0-3-16,0 0-6 0,0 0-3 0,-5 0-5 0,-3 0-6 0,8 0-3 0,-5 0-6 16,5 0-2-16,-8 6-3 0,2-6 0 0,6 0-2 0,-7 4 0 0,1 2 1 0,-1-6 0 0,-6 5 4 0,7-1 0 0,-1 0 1 15,0-4 2 1,0 5 2-16,2 1 0 0,-3-2 2 0,3-4 1 0,-1 5 1 0,-2 1-1 0,3-6 0 15,-2 3 0-15,-1 4-2 0,2-7 1 0,0 5-1 0,6-5-2 0,-7 4 1 16,7-4-2-16,-5 5 0 0,-2-5 1 0,7 0-5 0,0 4 0 0,-7-4-1 0,7 6-3 16,0-6-5-16,-7 3-1 0,7-3-4 0,0 6-3 0,0-6-3 0,0 0-5 15,-6 5-3-15,6-1-4 0,0 2-1 0,0 0-4 0,6-2-4 0,-6 5-3 16,0-4 3-16,0-1-1 0,7 7 2 0,0-7 1 0,-7 8 0 0,7-3-3 16,-2 0-2-16,2 1-13 0,-1 4-15 0,0-4-27 0,9 1-33 0,-10 2-42 0,3-3-41 15,-2 4-36-15,7 2-32 0,-8-7-9 0,2 0 3 0,0 2 8 0,0-1 14 16,-7 5 17-16,6-6 22 0,-6-5 28 0,0 7 31 0,0-2 37 0,0-2 42 0</inkml:trace>
  <inkml:trace contextRef="#ctx0" brushRef="#br0" timeOffset="24666.86">30519 2589 0 0,'0'0'2'0,"0"-3"34"0,0 3 23 0,0 0 20 16,0 0 20-16,0 0 18 0,0-6 20 0,0 6 18 0,0 0 19 0,0 0 14 0,0 0 10 0,0 0 3 16,-7 0 2-16,7 0-4 0,0-6-5 0,0 6-12 0,-5 0-13 0,5 0-12 15,0 0-11-15,0 0-14 0,0 0-15 0,0 0-18 0,0 0-18 16,0 0-19-16,0 0-19 0,0 0-13 0,0 0-11 0,0 0-10 0,0 0-6 16,0 0-8-16,0 0-2 0,0 0-4 0,0 6 0 0,0 0 0 0,5-6 4 0,-5 3 4 15,0 3 5-15,7 0 7 0,-1-2 7 0,-6 1 6 0,5 4 3 0,4-5 2 0,-2 8 0 16,-2-9 2-16,1 8 0 0,7-1-4 0,-5-1 0 0,4 0-3 0,2 1 0 0,-1 1-4 15,-8 2-1-15,9-3-2 0,-1 5-3 0,8-4-6 0,-11-2-5 0,4 5-14 16,-1 0-18-16,1 1-34 0,-2-3-40 0,1 1-55 0,1 2-64 0,-7 0-40 16,6 0-29-16,-7-2-10 0,-1-2 1 0,3 4 7 0,-3-5 10 0,-5 3 16 0,0-8 19 15,0 5 25-15,0 1 30 0,-5-8 42 0,-3-3 46 0</inkml:trace>
  <inkml:trace contextRef="#ctx0" brushRef="#br0" timeOffset="49595.25">10056 6208 30 0,'0'0'91'0,"0"0"27"0,0 0 16 0,0 0 16 0,0 0 18 15,0 0 24-15,0 0 27 0,0 0 25 0,0 0 20 0,0 0 19 0,0 0 18 16,0 0-45-16,0 0-77 0,0 0-34 0,0 0-14 0,0 0 0 0,0-4 4 16,0 4-1-16,0 0-3 0,-8 0-14 0,8 0-18 0,0-5-12 0,0 5-9 15,0 0-6-15,0 0-1 0,0-4-1 0,0 4-3 0,0 0-1 0,0 0-4 16,-6 0-3-16,6 0-4 0,0 0-2 0,0 0-4 0,0 0-4 0,0 0-2 16,0 0-4-16,0 0-2 0,0 0-8 0,0 0-5 0,0 0-8 0,0 0-8 0,0 0-8 15,0 0-9-15,0 0-7 0,0 0-7 0,0 0-5 0,0 0-8 0,6-5-1 0,-6 5 3 0,0 0 9 16,0 0 11-16,8 0 8 0,-8 0 7 0,6 0 7 15,1 0 7-15,-7 0 10 0,5 5 6 0,3-5 10 0,5 0 6 0,-7 0 8 0,-1 0 5 0,11 0 3 16,-11 0-2-16,8 0-6 0,0 0-9 0,-5 0-7 0,3 0-4 0,2 0-2 16,7 0-2-16,-8 0-2 0,3 4-2 0,-2-4-1 0,5 0-4 0,2 0 0 15,-8 0 1-15,9 0-3 0,-2 5 2 0,1-5-1 0,0 0-1 0,-2 0-2 16,10 4 1-16,-9-4-3 0,7 0 1 0,1 0-3 0,-9 0 2 0,8 6 0 16,1-6-1-16,-3 0-1 0,5 0 1 0,-11 0-1 0,8 5-2 0,0-5-3 0,1 0 2 15,-3 0 0-15,5 0-1 0,-11 0 2 0,8 0 1 0,1 0-1 0,-3 0 1 16,3 0 0-16,0 0 0 0,-3 0 2 0,-3 0 0 0,6 0-2 0,-3 0 1 0,2 0-4 15,0 0 1-15,1 0-3 0,-1 0 1 0,0 0-3 0,1 0-3 0,-1 0 2 16,-1 0-2-16,2 0-1 0,-3 0-2 0,-3 0 0 0,6 0-1 0,-4 0 1 16,-2 0 1-16,6 0 0 0,-1 0 2 0,-8 0-1 0,9 4-1 0,-6-4-1 15,3 0 0-15,-4 0 1 0,7 0 1 0,-3 0-1 0,-3 0 1 0,5 0 1 0,-7 0 1 16,9 0 0-16,-11 0 0 0,10 5 2 0,-7-5-2 0,6 0 2 0,-7 0 2 16,7 0 0-16,-6 0 0 0,7 0 2 0,-8 0 0 15,6 0 0-15,-5 0-1 0,6-5 2 0,-6 5-2 0,-1 0 2 0,0 0-1 0,1 0 1 16,-1 0 0-16,2 0-2 0,-3 0 3 0,9 0 0 0,-14 0-1 0,6 0 1 0,2 0 0 15,-3 0 2-15,3 0-2 0,-2 0 1 0,1 0-1 0,-1 0-1 0,-6 0 1 0,6 0-1 16,2 0-1-16,-3-4 1 0,3 4-3 0,-2 0 1 0,1 0-3 0,-1 0 1 0,-1 0-1 16,1 0-1-16,2 0 0 0,-3-5-1 0,3 5 0 0,-2 0 0 15,1 0-3-15,0 0 1 0,1 0-2 0,2-6 1 0,-2 6 1 0,-2 0 1 0,1 0 0 16,-1 0 2-16,0 0-1 0,1-4-1 0,0 4 2 0,1 0 1 0,-3 0-2 16,3 0 2-16,3 0 0 0,-4 0 0 0,7 0 0 0,-8 0-1 0,7 0-2 0,-1 0-1 15,2 0-2-15,-1 0 1 0,1 0-1 0,-3 0 0 0,10 4-1 0,-8-4-1 16,6 0 1-16,-5 6-2 0,4-6 2 0,-2 5 0 0,2-1 1 0,-5-4 0 15,6 5 0-15,-6 2 0 0,6-4 1 0,-6 3 1 0,6-1 1 0,-5-5 0 16,6 4 0-16,-6 0-1 0,4 2 2 0,-4-1 0 0,5-1-2 0,1-4 2 16,-6 5 1-16,5 1 1 0,-1-6 2 0,3 4 1 0,-2-4 1 0,-6 6-1 0,6-6 0 15,2 5 0-15,-2-5-1 0,-1 0 2 16,-4 4-2-16,7-4 0 0,-3 0 0 0,-4 0 0 0,5 0-1 0,1 6-2 16,-1-6-1-16,2 0-1 0,-2 0-3 0,-1 0 2 0,1 3-1 0,2-3 0 0,-2 0 0 0,2 0 1 0,-2 0 0 0,0 0-1 15,2 0 0-15,-2 6 1 0,-6-6 0 16,8 0 1-16,-10 0-2 0,2 0 1 0,5 0 2 0,-10 4 0 0,6-4 2 0,-1 0-1 0,1 0 2 0,-4 0 0 0,-2 0 1 15,6 0-1-15,-8 0 1 0,6-4 1 0,-6 4 3 0,2 0 0 0,-3 0 3 16,9 0 3-16,-14 0 1 0,7-6 2 0,0 6-3 0,-8 0 4 16,7 0-1-16,-4 0 3 0,-3-3 0 0,0 3-2 0,2 0 1 0,-1-6-3 15,-6 6-1-15,7 0-4 0,-1 0-3 0,-8-4-2 0,9 4-2 0,-9 0-5 0,10 0 1 16,-9 0-3-16,-1-5-2 0,8 5-1 0,-6 0-2 0,7 0 0 0,-8 0-1 0,1 0 0 16,-2 0 0-16,4 0 2 0,1 0-2 0,-2 0 1 0,-3 0 0 0,3 0 0 15,0 0 1-15,-8 0-2 0,5 0 1 0,1 0 0 0,-6 0 1 0,0 0 1 16,8 0 2-16,-8 0 3 0,5 0 2 0,-5 0 2 0,0 0 2 0,0 0 5 0,0 0 2 15,0 0 0-15,0 0 4 0,0 0 0 0,0 0 4 0,0 0-3 0,0 0 0 16,0 0 2-16,0 0-3 0,0 0-2 0,0 0-1 0,0 0-5 0,0 0-2 16,0 0-4-16,0 0-3 0,0 0-7 0,0 0-10 0,-5 0-11 0,5 0-16 15,-8 0-16-15,8 0-17 0,-6 0-17 0,6 5-19 0,-5-5-21 0,5 0-25 0,-8 0-25 16,0 0-27-16,8 0-43 0,-5 4-54 0,-3-4-87 0,8 0-99 0,-5 6-35 16,0-6 3-16,5 0 17 15,0 0 27-15,-9 0 32 0,4-6 31 0,-2 2 41 0,1-1 40 0,6-5 42 0,-7-5 46 0,0 4 56 0,7-2 64 0</inkml:trace>
  <inkml:trace contextRef="#ctx0" brushRef="#br0" timeOffset="82028.43">15806 5389 0 0,'0'-5'4'0,"0"1"111"0,0-3 65 0,0 4 40 0,0-3 32 0,0 1 27 16,0-5 25-16,-5 5 30 0,5 1 30 0,0-1 31 0,0 1 29 0,0-6 23 0,0 4 23 15,-8 6-81-15,8-5-137 0,0 1-65 0,0 4-30 0,0 0-10 0,0 0-3 0,0 0-4 16,0 0-6-16,0 0-12 0,0 0-19 0,0 0-15 0,0 0-15 16,0 0-12-16,0 0-9 0,0 0-9 0,0 0-11 0,0 0-9 0,0 0-9 15,-5 0-8-15,5 0-9 0,0 4-3 0,0-4-3 0,-8 5-2 0,8 1-3 0,0 4 0 16,0-6 1-16,-8 5 0 0,8 2-1 0,0-2 3 0,0 0 2 0,-5 2 2 16,5 3 2-16,0-4 1 0,0 4 2 0,0-4-2 0,0 5 2 0,0-6-2 15,0 6-1-15,0 1 1 0,0-7-1 0,0 6-1 0,5-6 1 0,-5 0 0 16,8 7 2-16,-8-11 3 0,8 4 7 0,-3 1 6 0,-5 1 5 0,8-8 8 0,-3 7 6 15,0-4 6-15,4-1 11 0,3-1 9 0,-6 2 12 0,2-6 11 0,5 0 10 0,-8 0 7 16,9-6 6-16,-1 2 3 0,-1-1 1 0,2-4-5 0,-1-1-3 0,0-1-3 16,6-2-3-16,2 2-5 0,-2-9-6 0,1 6-10 0,4-1-7 0,3-4-10 15,-1-2-9-15,0 8-6 0,6-8-8 0,-6 3-6 0,8-2-4 0,-2 0-5 16,2 5-2-16,-11-3-2 0,12-3-2 0,-3 2-2 0,-7 1-1 16,2 2-2-16,-1-4-4 0,0 1 0 0,1 4 1 0,-9 0-2 0,8 2 2 0,-6-2-1 0,1 4-2 15,-9 1 2-15,7-4-2 0,-6 10 0 0,1-6-1 16,-9 5 1-16,2-1-1 0,6 2 2 0,-13-2 0 0,7 6 2 0,-7-5 0 0,0 5 0 15,0 0-2-15,0 0 0 0,0 0-2 0,0 0 1 0,0 0 2 0,0 0-2 16,0 0 1-16,0 0 2 0,0 5-1 0,0-5-1 0,0 0-2 0,0 6 0 0,0-6 0 16,-7 0-1-16,7 0 2 0,0 4 1 0,0-4-1 0,0 0 2 0,0 0-1 0,-5 6 2 15,5-6 1-15,-8 0-1 0,8 5-1 0,0-1 0 0,0-4 0 0,-7 6-2 16,7-6-1-16,0 4-4 0,0-4-1 0,0 0-5 0,-5 5-7 0,5-5-5 0,0 0-4 16,0 0-6-16,0 4-7 0,0-4-4 0,-9 5-5 0,9-5-8 0,0 0-6 0,0 0-10 15,0 0-7-15,0 6-7 0,0-6-7 0,0 0-7 0,0 0-10 0,0 4-8 16,0-4-9-16,0 0-14 0,-5 5-13 0,5-5-15 0,0 0-16 0,0 0-25 15,0 0-24-15,0 6-54 0,0-6-67 0,0 0-65 0,0 4-60 0,0 2-16 16,-5-1 8-16,5-5 19 0,-8 4 27 0,8 0 31 0,-6-4 34 0,-1 5 37 16,1-5 39-16,-1 0 44 0,2 6 51 0,-4-6 63 0,-3 0 70 0</inkml:trace>
  <inkml:trace contextRef="#ctx0" brushRef="#br0" timeOffset="45218.18">18360 1001 0 0,'0'-7'44'0,"-7"1"74"0,7 1 38 0,0 1 28 0,-8-2 19 16,8-4 20-16,-6 5 15 0,6 0 16 0,-6-5 16 0,6 6 16 0,0-5 14 0,-7 4-15 15,7-1-29-15,0-4-62 0,-5 5-77 0,5 1-32 0,0-2-13 0,0-3-2 16,-8 5 2-16,8-1 4 0,0-1 3 0,0 3-1 0,-6-4 0 0,6 2-2 16,-7 1-1-16,7-7 1 0,-6 11 3 0,6-4 2 0,-5 0-1 0,5-1-4 15,-7 0-7-15,7 1-4 0,-9-2-6 0,4 6-7 0,-2-6-4 0,7 6-6 0,-11 0-3 16,11-4-4-16,-16 4-1 0,11 0-3 0,-1-5-7 0,-7 5-5 0,5 5-3 15,1-5-4-15,-5 0-4 0,0 4-2 0,-1-4-4 0,5 6-1 0,-3 0-2 16,-5-2-1-16,5 1-2 0,-1 0-2 0,3 3-1 0,-3-2-2 0,-1 3 1 16,-1 3 1-16,9-3 0 0,-8 0-1 0,-1 0 0 0,7 6 1 0,-6 1-1 15,2-2 3-15,-4 0-3 0,9 6 1 0,-7-5 1 0,0 4 0 0,7 2 2 16,-7-3-1-16,0 6-2 0,5-3 0 0,-5 2 1 0,3 3 0 0,1-7 1 0,2 5 3 16,-6 1 0-16,7-1-1 0,1 0 1 0,-3 1 0 0,-4-1-2 0,5 0 0 15,7 0-1-15,-7 7 1 0,1-7-1 0,6 0 1 0,-7 0-1 0,7 1-2 16,-5 3 0-16,5-3-1 0,0 1-1 0,0-2 2 0,5 0-2 0,-5-4 0 15,0 4 0-15,7 0 2 0,-1-5 0 0,1 5 1 0,-7-3-1 0,7-2 1 0,5 5 4 16,-4 1 1-16,-3-5 1 0,1 5 0 0,7-1 0 0,-6-6 0 0,7 7 1 16,-9-1 2-16,8 1 4 0,3-5 1 0,-11 5 2 0,8-1 1 0,1-5 0 0,-2 0-1 15,7 7-1-15,-6-11 2 0,1 4 0 0,6-1 1 0,-1-2 2 0,-6 2 1 16,6-3-1-16,2 0-2 0,-3-4 1 0,3 3-3 0,-2-5 0 0,6 2 3 16,-6-1 1-16,2-1 4 0,-2-4 2 0,0-1 2 0,2-4 1 0,-3 6 0 15,3-6 2-15,-3-6 5 0,-4 2 7 0,7-1 8 0,-3 1 11 0,-5-1 8 16,0-5 10-16,6-1 8 0,-6 2 5 0,1-5 4 0,-2 3 6 0,7-4 3 0,-6 6 1 15,2-6 2-15,-3 2 3 0,0-3 0 0,2-4-7 0,-1 7-5 0,-8-2-6 16,11-6-9-16,-6 8-10 0,4-8-7 0,1 1-8 0,-4 1-6 0,2 0-7 0,0-1-2 16,1-5-2-16,6 6-2 0,-7-5-4 0,-7 0-5 0,6 0-1 0,2-1-2 15,-1 1-2-15,1-6-1 0,-7 6 0 0,-2-7-1 16,6 3 0-16,-3-6-2 0,0 5 0 0,-8-5-4 0,5 0-3 0,-5-1 1 0,0 1-1 0,0-1-3 16,0 2-1-16,-5 3-1 0,5-3-1 0,-8-3-1 0,0 7-3 0,-3 0 0 0,6 0 0 15,-2 0-3-15,-7 4 1 0,7-5-2 0,-4 6 0 0,-5 0 0 0,5-1-3 16,-2 6-1-16,-7-5 0 0,6 3-3 0,-4 3 3 0,4 3-4 0,-6-5 1 15,1 6-1-15,-7-1 0 0,8 6-2 0,-9-7 2 0,1 7-1 0,-1 3 0 0,1-3-1 16,-6 5 0-16,6 4-1 0,-6-5 4 0,-2 5-2 0,2 0 2 0,-1 5 0 16,-5-5 1-16,5 4-4 0,1 2-5 0,-3-3-8 0,12 7-9 0,-11-5-10 15,8 5-11-15,-1 1-15 0,3-2-15 0,-3 1-17 0,7 4-20 0,-4-4-22 16,3 5-24-16,3 4-21 0,2-4-26 0,-3 6-30 0,6-3-33 0,1 1-60 16,5 6-65-16,0-5-42 0,1 5-26 0,-1 2 4 0,7 0 19 0,-5-5 26 0,5 8 33 15,0 0 34-15,0-5 39 0,0 3 37 0,0-4 38 0,-9 1 47 0,9 5 49 0,0-6 63 16,0 1 76-16</inkml:trace>
  <inkml:trace contextRef="#ctx0" brushRef="#br0" timeOffset="46642.88">16536 1579 60 0,'-8'-6'120'0,"2"6"30"0,1-3 22 0,5-4 20 0,-8 4 19 0,3-3 19 0,-2-3 18 0,7 3 20 16,-7 1 18-16,0 1 15 0,7-1 14 0,-6 1-60 0,6-2-100 0,0 6-47 0,-7-6-15 0,7 6-4 15,-5-4-2-15,5 4-1 0,-8-5 2 16,8 1-4-16,0 4-1 0,-6-5-3 0,6-1 0 0,-7 6 1 0,7-4 1 0,-6 4 6 0,6-5-1 0,0 5 0 16,-7-4-5-16,7 4-5 0,0 0-9 0,0 0-10 0,0 0-11 0,0 0-11 0,0 0-12 15,0 0-6-15,0 0-8 0,0 0-9 16,7-5-3-16,-7 5-6 0,0 0-3 0,6 0 2 0,1 0 4 0,-1 0 3 0,2 0 5 0,4 0 8 15,-6 0 6-15,8 0 8 0,-2 0 7 0,1-7 6 0,6 7 5 0,-3 0 2 0,2-4-1 16,1-1-2-16,1 1 0 0,4-1-2 0,-3-1-3 0,6 2-1 0,-1 4-3 16,1-9-3-16,4 4-3 0,-5-1-3 15,6 6-5-15,2-4-4 0,-2-2-5 0,7 3-3 0,-7-3-1 0,2 6-2 0,-2-5 1 0,7 5-1 0,-7-4-1 0,-1 4 1 16,3 0-2-16,-2 0 0 0,-6-6 2 0,6 6 1 0,2 0-2 0,-8 0 3 16,1 0 0-16,4-4 3 0,-4 4 2 0,-1 0 2 0,1 0 1 0,-3 0 0 0,-4 0-1 15,7-5 0-15,-8 5 0 0,1 0 0 0,-1 0-2 0,2 0 1 0,-3 0-1 16,-4 0-1-16,-2 0-2 0,2 0-2 0,-1 0-3 0,-8 5-2 0,2-5-2 15,0 0 1-15,0 0 3 0,-7 0 4 0,0 0 3 0,6 0 5 0,-6 0 7 0,0 0 5 16,0 0 7-16,0 0 7 16,0 0 4-16,0 0 4 0,0 0 2 0,0 0-2 0,0 0 2 0,0 0-4 15,-6 4-3-15,6-4-4 0,-7 0-3 0,0 0-7 0,7 6-4 0,-7-6-7 16,7 0-8-16,-5 0-5 0,-3 0-8 0,8 4-7 0,-5-4-5 0,-3 0-12 0,8 0-12 0,0 5-14 0,0-5-14 0,-6 0-19 0,6 0-16 16,0 0-18-16,0 0-17 0,-5 6-16 0,5-6-18 0,0 0-14 0,0 3-21 15,-7-3-31-15,7 6-36 0,0-2-37 0,0 2-40 0,0-1-30 0,0-1-24 0,0 1 4 16,-9 5 19-16,9-5 23 0,-5 4 27 0,5-5 28 0,-6 3 28 0,6 2 31 15,-7-4 35-15,2 5 43 0,-4-5 46 0,2-1 48 0,2 5 64 16</inkml:trace>
  <inkml:trace contextRef="#ctx0" brushRef="#br0" timeOffset="47199.92">17955 2215 17 0,'0'-7'78'0,"7"2"30"0,-7 1 26 0,6-1 23 16,-6-1 22-16,6 2 24 0,-6-5 26 0,7 4 24 0,-7 1 27 0,0-2 24 15,0 6 25-15,8-6-28 0,-8 6-58 0,0 0-24 0,0 0-3 0,0 0-3 0,0 0-1 16,0 0-2-16,0 0-2 0,0 0-8 0,0 0-11 0,0 0-10 0,0 0-13 15,0 0-15-15,0 0-11 0,0 0-15 0,0 0-15 0,0 0-14 0,0 0-14 16,0 0-17-16,0 0-11 0,0 0-14 0,0 0-10 0,-8 0-9 0,8 6-7 16,0 0-4-16,-7-2-6 0,1 1-1 0,6 4-2 0,-6 1 0 0,-1-1 2 15,-6 6-2-15,7 0 4 0,-7 0 1 0,8 4 2 0,-11 1 3 0,3 5 3 0,3-6 5 16,1 5-1-16,-11 1 3 0,9-1-2 0,-2 0 2 0,-1 6-3 0,-6-5 1 16,1 3-3-16,6 7 0 0,-8-7-3 0,2 8 0 0,1-2-1 0,-3-1-3 15,-5 1-7-15,8 2 1 0,-2-3-5 0,-8 2 2 0,10-2-1 0,-1 1 0 16,0 2-3-16,-1-3 1 0,1-3-1 0,4 4 0 0,-4-6 0 0,5 2-1 0,-4 0 1 15,5-5 2-15,0 3-1 0,6-2 2 0,-5-3-1 0,4-3 2 0,-4-1-2 16,6 1-1-16,-2-4-4 0,3-3-6 0,-3 2-5 0,3-6-12 0,5 6-11 0,-7-9-15 16,7 3-18-16,0-3-15 0,-7-3-17 0,7 3-20 0,0-2-21 0,0 1-25 15,0-5-24-15,-7 6-41 0,7-6-49 0,0 0-67 0,0 0-70 0,0 0-21 16,0 0 6-16,0 0 16 0,0-6 28 0,-6 1 26 0,6 1 30 0,0-2 35 0,-7-3 34 16,7 0 38-16,0-7 41 0,-6 7 50 0,6-6 58 0</inkml:trace>
  <inkml:trace contextRef="#ctx0" brushRef="#br0" timeOffset="47848.04">18634 2349 54 0,'0'-3'123'0,"0"-3"35"0,-8 2 25 0,8-1 23 15,0 1 23-15,-7-1 23 0,7-2 25 0,-6 4 23 0,6-3 22 16,-8 1 23-16,8 1 21 0,0-2-50 0,-5 2-90 0,5 4-45 0,0-5-22 0,0 1-1 16,-5 4 6-16,5 0 1 0,0-5 3 0,0-1-4 0,0 6-1 0,0-4-4 0,0 4-1 15,0 0-6-15,0 0-6 0,0 0-4 0,0 0-9 0,-8-6-7 0,8 6-10 16,0 0-12-16,0 0-12 0,0 0-12 0,0 0-12 0,0 0-11 0,0 0-11 0,0 0-10 15,0 0-12-15,0 0-8 0,0 0-10 0,0 0-4 0,0 0-6 0,0 0-6 16,0 0-5-16,0 0-4 0,0 0-6 0,0 0-4 0,0 0-7 0,0 0 0 16,0 0 2-16,0 6 5 0,8-2 1 0,-8 2 5 0,0 3 4 0,0-4 0 0,5 5 5 15,-5 5 3-15,5 0 1 0,3 4 7 0,-8-5 3 0,6 6 7 16,1 4 6-16,1 0 1 0,-3 1-2 0,1-1 0 0,2 6-4 0,-3 0 0 0,3-2-4 0,-3 8 1 16,2-2 3-16,0-1-1 0,5 1-1 0,-4 0 0 15,-2 5 0-15,7 1-2 0,-8-1-2 0,11 0-1 0,-11-1-1 0,8 7 0 0,-8 0-1 0,11-8 2 16,-5 8 2-16,-6-6-2 0,11 5-1 15,-4-5-1-15,-5 0 2 0,6 1 0 0,-1-3 3 0,-5-1-1 0,5-2 2 16,-4-1 1-16,5-3 2 0,-7-2-1 0,6 2-1 0,-3-5 0 0,-4-1-1 0,2 0 0 0,-1-3 0 0,-1 2 0 16,4-2-2-16,-2-7 1 0,-2 0 0 0,-5 6-3 0,8-10-1 0,-3 4-8 15,-5-4-11-15,0 4-13 0,6-7-16 0,-6 2-16 0,0-5-20 0,0 1-18 0,0-5-22 16,0 6-19-16,0-6-17 0,0 0-52 0,0 0-69 0,0 0-81 0,0 0-91 0,0 0-30 16,-6 0 1-16,6-6 16 0,-5 1 28 0,-3 1 28 0,3-12 32 0,-2 7 36 15,-7-6 35-15,8-3 38 0,-6-3 40 0,-2-3 58 0,1-1 68 16</inkml:trace>
  <inkml:trace contextRef="#ctx0" brushRef="#br0" timeOffset="48574.9">18895 1622 27 0,'-8'6'82'0,"-5"-6"21"0,6 0 15 0,-5 5 15 15,5-5 19-15,-1 0 22 0,3 4 25 0,-2-4 22 0,0 0 24 0,2 6 19 16,-3-6 20-16,0 0-38 0,3 0-74 0,5 0-27 0,-6 0 2 0,6 0 1 16,0 0 5-16,0 3-4 0,0-3-7 0,0 0-14 0,0 0-14 0,0 0-18 15,0 0-13-15,0 0-14 0,0 0-11 0,0 0-12 0,0 0-10 0,0 0-9 0,0 0-8 16,0 0-1-16,0 0 5 0,0 0 6 0,0 0 8 0,6 0 8 0,-1 0 7 16,11 0 2-16,-11 0 5 0,9 0 5 0,-9 0 6 0,10-3 10 0,4 3 5 0,2 0 7 15,-10 0 7-15,15-6-4 0,-8 6-5 0,3-4-8 0,6 4-10 0,-1-5-9 16,0-1-7-16,6 3-3 0,-6-4-2 0,6 3-2 0,2-1-4 0,-2 0-5 15,7 1-2-15,-7-6-4 0,7 5-2 0,0-1-5 0,7-4 0 0,-7 7-1 16,1-8-1-16,4 7-3 0,-4-7 2 0,7 7-3 0,-10-5-2 0,2 3-2 0,1-4-4 16,5 5-5-16,-11 1-1 0,-3-7-1 0,8 7-1 0,-7-1-1 0,-5 1-2 15,-1-1 1-15,0-2-3 0,1 3-3 0,-9 4 0 0,1-5-1 0,2 5-1 16,-8-4 3-16,1 4 3 0,-7 0 10 0,-2-5 9 0,1 5 12 0,-6 0 10 0,0 0 10 16,0 0 5-16,0 0 7 0,0 0 2 0,0 0 2 15,0 0 2-15,0 0 2 0,0 0 2 0,0 0-2 0,0 0-4 0,0 0-11 0,0 0-11 0,0 0-12 16,-6 0-12-16,1 5-10 0,-2-5-5 0,7 0-7 0,-9 0-5 0,-2 0-3 15,4 4-7-15,2-4-5 0,-4 5-7 0,2-5-8 0,2 0-8 0,-1 4-8 0,-2-4-12 16,8 7-12-16,-5-7-12 0,5 5-17 0,-8-5-16 0,8 0-17 0,-5 4-20 16,5-4-14-16,0 0-14 0,0 5-12 0,-7-5-10 0,7 4-16 0,0 2-22 0,0-1-31 15,-7-5-37-15,7 4-47 0,-5 1-52 0,5-1-6 0,0 2 10 16,-8 0 24-16,8-2 27 0,-7 1 28 0,2-5 29 0,5 4 30 0,-8 1 30 0,2-5 38 0,1 6 40 16,-3-6 48-16,0 0 61 0</inkml:trace>
  <inkml:trace contextRef="#ctx0" brushRef="#br0" timeOffset="50684.99">18529 1012 0 0,'-6'4'1'0,"6"2"34"0,-8-6 23 0,8 6 17 0,0-6 17 0,-7 3 16 0,7-3 20 16,0 0 20-16,0 0 21 0,0 0 19 0,0 0 19 0,0 0-7 0,0 0-20 15,0 0-14-15,0 0-9 0,0 0-7 0,0 0-6 0,0 0-4 0,0 0-5 16,0 0-8-16,0 0-10 0,0 0-11 0,0 0-14 0,0 0-10 0,0 0-4 15,0 0-1-15,0 0 3 0,7-3 2 0,-7 3 0 0,8-6 0 0,-8 6-2 0,6 0-1 16,0-6-4-16,1 6 1 0,-2-4 2 0,4 4 1 0,3-5-1 0,-6-1-2 16,7 3-4-16,-5-1-6 0,2 4-9 0,4-11-3 0,1 7-2 0,4-2 1 15,-6-4-2-15,6 5 1 0,1-4-2 0,-1-1-3 0,2 5-3 0,2-4-4 16,-2-1-2-16,6-1-1 0,-8-2 1 0,6 3-2 0,2-1 0 0,-1 1-3 16,0-4-2-16,1 4 1 0,-3-4-2 0,2 4 0 0,0-5 1 0,1 6-2 0,-1-6-2 15,-7 5-3-15,7 0 1 0,0-4-5 0,-5 4 0 0,3 1-4 0,-4-3-1 16,0 3-4-16,6 4-2 0,-5-5-4 0,-3 1-3 0,1 0-2 0,1 3-1 0,-1 3 2 15,-3-9 3-15,2 8 2 0,1-7 2 0,-6 7 4 0,8-1 2 16,-9 1 2-16,0-1 5 0,8 1-1 0,-6-8 3 0,-1 12 2 0,-8-4 1 0,9-1 1 16,-1-1 2-16,-6 2-3 0,6-1 0 0,-7 1-1 0,-1-1 3 15,4 1-1-15,3-2 2 0,-12 6-2 0,6-6 3 0,1 3-2 0,-1 3 1 0,2-6-2 0,-8 6 4 16,5-6-3-16,-5 6 3 0,7 0-2 0,-7-3 1 0,0 3 3 16,6 0-3-16,-6 0 0 0,0-6-1 0,0 6-2 0,0 0 1 0,0 0-2 0,0 0-2 15,0 0 1-15,0 0-2 0,0 0-1 0,0 0-3 0,0 0 1 0,0 0-4 16,0 0-1-16,0 0-6 0,0 0 1 0,0 0-2 0,0 0-2 0,0 0-1 0,0 0-2 15,0 6-3-15,0-6-2 0,0 0-4 0,-6 0-5 0,6 0-3 0,0 0-7 16,0 0-6-16,0 3-8 0,0-3-10 0,0 0-14 0,0 0-10 0,0 0-21 16,0 0-22-16,-7 0-26 0,7 6-21 0,-5-6-26 0,5 6-26 0,-8-3-43 15,8 3-53-15,-6 0-67 0,6-2-75 0,-7 1-22 0,1 4 3 0,6-5 15 0,-5 2 26 16,5 3 33-16,-7-3 36 0,-2 0 38 0,9-2 39 0,-5 1 40 0,-1-1 43 0,-1-4 54 16,7 5 61-16</inkml:trace>
  <inkml:trace contextRef="#ctx0" brushRef="#br0" timeOffset="51333.98">20430 544 37 0,'-6'0'96'0,"6"-6"26"0,0 6 21 0,0-6 21 16,0 3 23-16,-7-3 25 0,7 2 25 0,0-5 22 0,0 4 22 0,-6-2 19 15,6 4 18-15,0-3-45 0,0 1-82 0,0 5-34 0,0 0-5 0,0 0 2 0,-7-4 4 16,7-2-3-16,0 6-5 0,0 0-7 0,0 0-8 0,0-5-5 0,0 5-4 16,0 0 0-16,0 0-4 0,-6-4-1 0,6 4-3 0,0 0-2 0,0 0-5 0,0 0-7 15,0 0-8-15,0 0-7 0,0 0-10 16,0 0-10-16,0 0-11 0,0 0-8 0,0 0-10 0,0 0-9 0,0 0-9 0,0 0-8 0,0 0-8 0,0 0-8 16,0 0-9-16,0 0-2 0,0 0-3 0,0 0-1 0,0 4 1 0,-7 1-1 15,7 1 3-15,0-2 0 16,0 1 0-16,0 4 4 0,0 3 1 0,0-3 0 0,0 4 5 0,0-1 3 0,0-3 2 0,0 6 1 0,0-2-1 0,0-2 2 0,0 5-2 15,0-7-1-15,0 4 0 0,0-2 1 0,0 5-1 0,0-7 2 0,0 0 1 16,7 0 1 0,-7 1 0-16,0 1 2 0,0-1-1 0,0-1 1 0,0 0 1 0,6-3-2 0,-6 3-3 0,0-4-13 0,0 5-16 0,0-4-19 0,0-2-23 0,7 1-23 15,-7-1-27 1,0 2-47-16,0-3-54 0,0-3-89 0,0 6-96 0,0-6-43 0,6 9-11 0,-6-9 5 0,0 0 12 0,0 0 26 0,0 0 32 0,0 0 35 16,0 0 37-16,-6-4 39 0,-1 4 43 0,1-5 55 0,6-1 62 0</inkml:trace>
  <inkml:trace contextRef="#ctx0" brushRef="#br0" timeOffset="51839.54">20854 602 91 0,'0'-6'154'0,"0"-3"35"0,0 3 26 0,0 2 24 0,0-5 18 0,0 4 23 15,0 1 20-15,0-8 21 0,-8 9 16 0,8-3 19 0,0 0 13 0,0 6-73 0,0-3-121 0,-5-3-58 16,5 6-21-16,0-4-9 0,-6 4-2 0,6-5 1 0,0 1-2 0,0 4-1 31,-8-5-2-31,8 5-5 0,-5-7-2 0,5 7 0 0,0 0-1 0,-7-3-3 0,7 3-3 16,0 0-7-16,0 0-7 0,0-6-7 0,0 6-6 0,0 0-9 0,0 0-8 16,-8 0-5-16,8 0-12 0,0 6-4 0,-6-6-7 0,6 3-4 0,-6-3-5 15,-1 7 0-15,7-2-3 0,-5-1-1 0,-3 5 1 0,0-3 1 0,8 3 0 16,-5-3 1-16,-1 3 2 0,1 1 1 0,-2-1 2 0,-2 0 2 0,4 6 0 0,5-3 1 15,-7-3-1-15,1 4 2 0,6-2 2 0,-5-2-1 0,-4 7 2 0,9-7 0 16,0 0 1-16,0 1 0 0,-7 1-2 0,7 4 1 0,0-6-2 0,0 1-1 16,0-1 2-16,7 0-2 0,-7-3-1 0,0 4 0 0,9-1 0 0,-4 0 1 15,-5-3 0-15,6 3-1 0,1-3 1 0,-2 0-1 0,4-2-1 0,-2 1 3 0,-2 0-3 16,6-1 2-16,-3-4 1 0,0 4 3 0,4-4 2 0,-6 0 2 0,8 0 3 16,-7 0 4-16,6-4 3 0,-7 4 5 0,7-4 6 0,0-1 6 0,-7-4 12 0,6 3 8 15,2-4 10-15,-7 5 7 0,4-4 6 0,-3-6 5 0,5 5 3 0,-5 0 1 16,-3-4 2-16,0 4-3 0,4-4-1 0,-4-2-4 0,-5 1-6 0,7-3-3 15,-7 2-8-15,0-4-7 0,0 7-10 0,0-2-6 0,0-6-9 0,-7 8-8 0,2-2-4 16,-4 0-5-16,4 0-6 0,0 6-1 0,-8-7-6 0,5 7-2 0,0 0-5 16,-3 3-3-16,-2-3-8 0,5 4-6 0,-4 1-7 0,6-2-8 0,-7 2-11 15,5 4-13-15,3 0-17 0,-1 0-22 0,-7 0-22 0,6 0-34 0,7 4-34 16,-14 2-56-16,14 3-59 0,-6-5-64 0,-1 7-59 0,2-2-19 0,5 0 1 16,-8 7 16-16,0-7 24 0,8 6 29 0,-5-6 32 0,5 3 38 0,-6-3 39 0,6 0 46 15,0-5 46-15,0-4 59 0,0 6 67 0</inkml:trace>
  <inkml:trace contextRef="#ctx0" brushRef="#br0" timeOffset="52071.84">21198 612 0 0,'9'0'40'0,"-4"0"119"0,1-4 64 0,-6-2 41 0,7 0 35 0,-7 2 27 16,5-1 26-16,-5-1 29 0,0 2 29 0,0-5 28 0,0 9 24 0,0 0 9 15,0-5 4-15,0 1-91 0,0 4-144 0,0-12-68 0,0 12-29 0,0-3-9 16,0-3-1-16,0 6-6 0,-5-6-3 0,5 6-11 0,0-3-15 0,0 3-10 15,0 0-11-15,0 0-10 0,0 0-10 0,0-6-13 0,0 6-12 0,0 0-21 16,0 0-21-16,0 0-23 0,0 0-23 0,0 0-29 0,0 0-32 0,0 0-29 0,0 0-32 16,0 0-32-16,0 6-33 0,-7-6-48 0,7 0-60 0,0 3-61 0,0-3-61 15,0 12-14-15,0-9 7 0,0 3 24 0,0 4 29 0,0-10 38 0,0 5 40 0,0-1 41 16,-6 1 43-16,6-5 43 0,0 0 45 0,0 0 54 0,-5 0 67 0</inkml:trace>
  <inkml:trace contextRef="#ctx0" brushRef="#br0" timeOffset="53090.47">21681 474 47 0,'7'-5'126'0,"-7"5"40"0,5-4 27 0,-5 4 25 0,0-5 22 0,0 1 18 16,9-2 16-16,-9 6 15 0,0 0 12 0,0-4 15 0,0 4 12 0,0-6-53 16,0 6-91-16,0 0-58 0,0 0-41 0,0 0-16 0,0 0-6 0,0 0-4 15,0 0-7-15,0 0-1 0,0 0-1 0,0 0 1 16,0 0 0-16,0 0-1 0,0 0-4 0,0 0-2 0,0 0-2 0,0 0-4 0,0 6-5 0,0-6-2 0,-9 0 0 16,9 4-2-16,0-4-2 0,-5 0-1 0,5 0-2 0,0 6-4 0,0-6 1 15,-7 4-5 1,7 1 4-16,-8-5-4 0,3 4 4 0,5 1-2 0,-6 1 1 0,-2-2 0 15,3 1-2-15,-2-5 0 0,1 6 1 0,-2-3 1 0,2-3-1 0,-1 7 1 0,2-7-3 0,-9 5-2 0,7-5 1 0,1 0-3 0,1 4 0 0,-11-4 1 16,11 0-4-16,-1 0 2 16,-1 0-1-16,1 0 0 0,-1 0 1 0,-1 0 3 0,8-4-1 0,-5 4 6 15,-2 0 3-15,7-5 2 0,0 5 3 0,0 0 4 0,-7-7 6 16,7 7 4-16,0 0 3 0,0 0 6 0,0-3 2 0,0-3-2 0,7 1-2 16,-7 1-6-16,0 4-6 0,0-6-4 0,7 1-6 0,-2 1-3 0,-5-1-5 0,8 1-5 15,-1-2-7-15,-1 2-6 0,1-2-9 0,-1 1-7 0,-1 1-4 0,3 4-1 16,0-5 2-16,3-1 0 0,-4 6 5 0,7-4 1 0,-2 4 2 0,-6 0 1 15,8 0 1-15,-2 0 2 0,-4 0 3 0,3 4 6 0,4-4 2 0,-10 6 2 16,9-1 2-16,-9 4-1 0,3-3 2 0,-3 4-1 0,3-1 0 0,-2 6 1 16,1-6 1-16,-1 7 0 0,-6-2 1 0,0-1-2 0,0 8 1 0,0-6-1 0,-6 4-1 15,-1-4-1-15,1 4 1 0,-2 1-1 0,3-1 1 0,-8-4 0 0,8 4 0 16,-9-5 2-16,-1 2-2 0,4-1-1 0,-2-1 0 0,0-4-1 0,-1 0 0 16,2 5-1-16,-2-12-3 0,1 8-1 0,8-1 1 0,-11-4-2 0,11-2-2 0,-8 1 1 15,7 0 0-15,-1-1 0 0,7-4 1 0,-8 4 0 0,3-4 1 0,5 0 0 0,-7 6 2 16,7-6 0-16,0 0 1 0,-7 0-1 0,7 0 1 0,0 0-1 15,0 0 0-15,0 0-1 0,0 0 0 0,0 0-2 0,0 0-2 0,0 0-2 0,0 0-1 16,0 0-5-16,0 0-4 0,0 0 2 0,0 0-1 0,7 0 5 0,0 0 3 0,-7-6 3 16,5 6 3-16,3 0 1 0,-1-4 3 0,6 4 1 0,-7 0 2 0,7-4 2 15,0 4 1-15,0-5 2 0,1 5 3 0,-2 0-10 0,8-5-16 0,-8 5-26 16,2-4-30-16,6 4-33 0,-6-6-37 0,-4 6-67 0,11-6-79 0,-8 6-74 16,1-4-68-16,-1-1-27 0,6-1-4 0,-14 3 9 0,10-3 13 0,-3 2 26 15,0-5 32-15,-5 3 39 0,2-4 40 0,-4 0 48 0,1 0 49 0,1 1 63 0,7-7 76 16</inkml:trace>
  <inkml:trace contextRef="#ctx0" brushRef="#br0" timeOffset="53455.24">22105 480 0 0,'0'-6'27'0,"7"1"137"0,-7 5 66 15,0-9 43-15,5 5 33 0,-5-2 23 0,0-4 20 0,0 5 21 16,0 1 19-16,6-1 23 0,-6-1 29 0,0 6 23 0,0-4 26 0,0 4-103 0,0 0-175 0,0 0-73 16,0 0-18-16,0 0-7 0,-6-5 2 0,6 5 4 0,0 0 8 0,0 0-1 15,0 0 3-15,-5 0-12 0,5 0-14 0,0 0-15 0,0 0-17 16,-7 5-16-16,7-5-13 0,-9 4-14 0,9-4-9 0,-5 6-12 0,5-1-8 15,-7-1-6-15,1 7-6 0,1-1-5 0,-3-1-3 0,0 0-1 0,3 6 0 0,-1 1 1 16,-1-2-2-16,1-1 0 0,-2 8-5 0,1-6-1 0,2 4-5 0,5-4-2 16,-6 4-3-16,6-4-1 0,0-1-1 0,0 2-1 15,0-3-2-15,0 2 0 0,6-4-3 0,-6 4 3 0,5-6 3 0,-5 1 6 0,7-1 4 0,1 0 4 0,-2-3 5 16,1 4 3-16,4-5 5 0,-3-1 0 0,0-4 3 0,3 6 4 0,-4-6 3 16,7 0 4-16,-2-6 7 0,-6 6 5 0,7-4 10 0,0-1 8 0,-6 1 8 0,5-8 6 15,3 3 10-15,-3 4 6 0,-5-9 9 0,6 5 6 0,0-3 4 0,-7-2 1 16,1-1 2-16,-1 2-1 0,2-3-2 0,-3 2-7 0,-5-1-8 0,0-4-8 15,7 4-6-15,-7 0-9 0,-7 2-11 0,7-8-7 0,0 12-13 0,-5-6-7 16,-3-1-9-16,2 7-7 0,-1 0-10 0,1-2-8 0,-1 2-11 0,-7-1-11 0,9 6-10 16,-2-2-16-16,-5 1-17 0,5 1-19 0,-1 4-26 0,-4-5-29 0,5 5-31 15,2 5-52-15,-3-5-59 0,-5 4-80 0,7 1-84 0,1 1-29 0,-11 4 0 0,11-6 14 16,-2 5 23-16,-4 2 31 0,3-2 32 0,0 0 38 0,-3 3 43 0,4-3 45 0,1-5 51 16,6 5 59-16,-8-3 65 0</inkml:trace>
  <inkml:trace contextRef="#ctx0" brushRef="#br0" timeOffset="53644.68">22437 572 0 0,'5'0'25'0,"2"0"138"0,-7 0 74 0,8 0 49 0,-3-4 36 0,-5-1 29 15,0 1 26-15,7-2 28 0,0 0 27 0,-7 3 29 0,5-3 28 0,-5 6 21 16,0 0 20-16,0-6-111 0,0 6-187 0,0-3-87 0,0-3-40 0,0 2-17 0,-5 4-7 16,5-5-6-16,0 1-4 0,0 4-11 15,0-5-10-15,-7-2-15 0,7 7-14 0,0-3-8 0,0 3-10 0,0-6-15 0,0 6-18 0,0 0-28 0,0 0-32 16,0 0-42-16,0 0-49 0,0 0-69 0,0 0-82 0,0 0-72 0,0 0-64 0,-7 0-21 15,7 0-1-15,0 0 12 0,0 9 19 0,0-9 29 0,0 0 37 0,0 0 42 16,7 0 45-16,-7 0 52 0,0 0 56 0,0 0 68 0,7 0 79 0</inkml:trace>
  <inkml:trace contextRef="#ctx0" brushRef="#br0" timeOffset="54174.74">22762 435 0 0,'0'0'8'0,"-7"0"115"0,7-4 62 0,-5 4 40 0,-4-5 30 0,9-1 28 0,-7 2 27 15,2-1 28-15,5-5 25 0,-6 7 24 0,6-3 20 0,-5 0 21 0,5 3 16 16,-8-3-84-16,8 0-144 0,0 2-63 0,0-1-22 0,-8 1-6 0,8-1-2 0,0 1-4 16,-5-2-3-1,5 0-4-15,0 6-5 0,0-3-4 0,0 3-3 0,0-6-3 0,0 0-5 0,0 3-7 0,0 3-8 0,0 0-12 0,5-6-9 0,-5 6-10 16,0-5-8-16,8 5-9 0,-8-4-9 0,8 4-9 0,-3-4-10 0,1 4-6 16,-1-5-6-16,2-1-2 0,7 6-6 0,-7-4 2 15,4-2-2-15,-2 6 1 0,3-5-2 0,2 5 3 0,-1-4 1 0,-6 4 0 16,5 0 1-16,-5 0 0 0,6 4 3 0,0-4-1 0,-7 5 4 0,-1 1 0 0,11-2 3 0,-11 2 3 0,3-1 0 15,-3-1 2-15,0 0 1 0,-5 7 0 16,9-2 0-16,-4-3 1 0,-5 3 1 0,0 1-1 16,0-1-1-16,0-4-1 0,0 11-2 0,-5-7-2 0,-4 0 1 0,4 1-4 15,0-1-3-15,-3 6-1 0,3-4-6 0,-3-1-1 0,-5-1-1 0,7 0-1 16,-7 6-1-16,5-6-1 0,-4 3-3 0,5-3-3 0,-5-5-2 0,4 5 0 0,-4 3 0 16,5-9 0-16,2 9 0 0,-11-8 4 0,16 5 1 0,-11-4 3 0,11-1 1 15,-7 2 3-15,2-1 0 0,-4-1 4 0,9 2 3 0,0-6 1 0,-7 6 4 16,7-6 0-16,0 0-1 0,0 0-1 0,0 0-2 0,0 0-3 0,0 0-1 15,0 0-4-15,0 0-4 0,0 0-3 0,7 0 1 0,-7 0 2 0,9 0 1 0,-9-6 2 16,5 6 2-16,2 0 4 0,-1 0 4 0,-1 0 4 0,11 0 7 0,-11 0 7 16,9 0 6-16,-1 0 7 0,-1 0 9 0,2 0 5 0,-1 6 2 0,0-6 3 15,-2 4 0-15,5-4 0 0,-3 5 0 0,-8-1 1 0,9 1 0 0,-2-1 2 16,-6 2-3-16,1 3 0 0,0-4-5 0,0 2-3 0,-2 2-3 0,-5-4-4 0,7-1-2 16,-7 0 1-16,0 1-1 0,0 1 1 0,0-2 1 0,-7 1-1 0,7 1 0 15,-5-3 0-15,5 4-2 0,-7-2 1 0,0-1-3 0,0 1 2 0,1-1 0 0,-6 6-2 16,3-5 0-16,-1 0-11 0,2-1-11 0,-5 2-14 0,5 0-13 0,-3-2-13 15,-2 1-17-15,5-1-14 0,-4-4-13 0,5 6-17 0,-5-3-18 0,-1-3-21 16,6 6-22-16,0-1-32 0,-5-5-41 0,3 0-42 0,4 4-44 0,-1-4-49 0,-1 0-50 16,2 0-10-16,5 0 10 0,-9 0 17 0,9 0 24 0,-7-4 28 0,7 4 33 15,0-5 32-15,0 5 37 0,0 0 44 0,0-6 46 0,7 3 53 0,-7-3 64 0</inkml:trace>
  <inkml:trace contextRef="#ctx0" brushRef="#br0" timeOffset="54546.8">23034 510 0 0,'8'-5'47'0,"-3"-2"115"0,3-2 60 0,-8 0 41 0,8 3 31 0,-3-3 23 0,-5 4 22 16,6-5 20-16,-6 6 23 0,7-7 19 0,-7 7 20 0,0-1 3 0,0-1-7 16,6 6-91-16,-6-4-141 0,0 4-66 0,0-5-30 0,0 5-10 0,0 0-1 15,0 0-4-15,0 0-1 0,0 0-6 0,0 0-9 0,0 0-8 0,0 0-9 0,0 5-10 16,-6-5-9-16,6 0-5 0,0 4-4 0,-7 2-7 0,7-1-6 0,0-1-4 16,-6 1 1-16,6 5-4 0,-5 0 1 0,-3-1 1 0,8 6 1 0,-8-1 4 15,3 2 3-15,-3 2 2 0,8-3 3 0,-5 6-1 0,0-8-4 16,5 8 1-16,-9-6-3 0,9 4-2 0,0-5-3 0,0 2 1 0,0-3-3 0,0 2 0 15,0-4-1-15,0 4 0 0,9-6 0 0,-9 1 1 0,5-1-1 0,0 0-3 0,3-3-1 16,-3 4 0-16,3-5-1 0,5 5 2 0,-7-7 2 0,7 3 2 0,0-6 0 16,1 5 2-16,6-5 2 0,-9 0 4 0,9 0 5 0,0 0 7 0,-8-5 10 0,9-1 8 15,6 3 11-15,-9-3 6 0,3-3 6 0,-2-1 5 0,1 0 5 0,-1 0 5 16,0 0 4-16,-6-3 2 0,-1-2 5 0,2 0-1 0,-1 0 0 0,-8 0-3 16,4-4-9-16,-2-1-6 0,-7 1-7 0,5 4-3 0,-5-4-7 0,-5-2-7 0,5 3-7 15,-7 3-7-15,-2-4-6 0,-2 4-6 0,4 0-5 0,-7 0-6 0,2 5-9 16,-1 1-5-16,-1-2-11 0,2 7-6 0,0-5-10 0,-3 3-11 0,2 6-11 0,-6-3-12 15,6 3-16-15,0 0-17 0,-8 3-19 0,10-3-26 0,-2 10-26 16,0-5-47-16,0 5-56 0,-1-1-80 0,2 2-90 0,-2-1-34 0,1 3-6 0,1 2 13 16,5-4 20-16,-6 4 28 0,6-2 32 0,1-4 33 0,-1 3 40 0,1-3 41 15,1 1 47-15,-3-5 56 0,8 4 64 0</inkml:trace>
  <inkml:trace contextRef="#ctx0" brushRef="#br0" timeOffset="54799.43">23706 630 0 0,'7'0'3'0,"-7"0"110"0,0 0 62 15,0-4 47-15,6-1 38 0,-6 1 40 0,-6-1 38 0,6 1 38 0,0-8 35 16,0 8 35-16,0-7 34 0,-7 7 32 0,7-1 30 0,0 5-71 0,0-4-133 0,0 4-61 16,-6 0-27-16,6 0-20 0,0 0-13 0,0-5-23 0,0 5-20 0,0 0-19 0,0 0-22 15,0 0-16-15,0 0-19 0,0 0-18 0,0 0-16 0,0 0-14 0,0 0-16 16,0 0-13-16,0 0-9 0,0 0-10 15,0 0-8-15,0 0-5 0,0 0-4 0,0 0-9 0,0 0-8 0,0 0-16 0,0 0-24 0,0 0-26 0,0 0-34 0,0 0-30 16,0 0-31-16,0 0-27 0,0 0-24 0,6 5-64 0,-6-5-77 0,0 0-73 16,0 4-65-16,0-4-17 0,0 5 6 15,0-5 25-15,7 4 35 0,-7-4 42 0,0 0 47 0,0 0 45 0,0 0 46 0,-7-4 44 0,7-5 46 0,-6 4 65 0,6-5 76 16</inkml:trace>
  <inkml:trace contextRef="#ctx0" brushRef="#br0" timeOffset="55101.25">24129 505 0 0,'14'-10'14'0,"-7"-1"128"16,-2 1 69-16,9 1 53 0,-9 0 44 0,-5-1 38 16,8-1 36-16,-3 2 37 0,-5 3 36 0,8-3 35 0,-8 5 32 0,0-2 30 0,0-3 29 0,6 3-92 0,-6 3-161 0,0 3-76 15,0-6-32-15,0 6-23 0,0 0-18 0,0 0-16 0,0 0-17 0,0 0-20 16,0 0-22-1,0 0-19-15,0 0-21 0,0 0-16 0,0 0-17 0,0 0-15 0,-6 0-14 0,6 0-18 0,0 0-12 0,-8 6-9 0,8-6 1 0,0 3-1 16,0 3 2-16,0 3 4 0,0-3 2 0,-5 3 6 0,5 6 0 0,0 0 7 0,0-1 1 16,0 0 5-16,0 7 6 0,0-2 5 0,0-1 7 0,0 3 1 0,5-2-3 15,-5 1-2-15,0 0-3 0,0-2-6 0,8 2-10 0,-8-4-10 0,0 2-11 0,6 3-14 16,-6-2-15-16,0-4-23 0,7-1-23 0,-7 2-36 0,0 3-42 0,0-5-68 16,6-4-79-16,-6 5-87 0,0-6-90 15,0 1-28-15,0 4 2 0,-6-7 15 0,6 2 23 0,-7-4 33 0,1-1 35 0,-2 2 40 0,3-6 44 0,-3 0 53 0,3-6 55 16,-2 2 69-16,-5-1 73 0</inkml:trace>
  <inkml:trace contextRef="#ctx0" brushRef="#br0" timeOffset="58600.71">20240 440 8 0,'0'0'31'0,"0"-5"15"0,0 1 15 0,0-1 18 0,0 5 17 0,0-6 19 16,0 6 18-16,0-4 21 15,0 4 21-15,0 0 2 0,0-5-10 0,0 5 4 0,0 0 12 0,0 0 10 0,0 0 8 0,0-4-2 0,0 4-7 0,0-6-8 16,0 6-9-16,-5 0-12 0,5 0-7 0,0-3-13 0,0 3-9 0,0 0-12 16,0 0-9-16,-7-6-10 0,7 6-11 0,0 0-6 0,0 0-7 0,0-6-6 15,0 6-3-15,0 0-7 0,0 0-4 0,0 0-9 0,0 0-5 0,0 0-8 0,0 0-10 16,-6-3-9 0,6 3-8-16,0 0-5 0,0 0-8 0,0 0-3 0,0 3-5 0,-6-3-1 15,6 6-3-15,-7 0 1 0,7-3-2 0,-8 3 3 0,3-2-1 0,5 5 3 0,-6 2 2 0,-2-2 2 0,3 1 2 0,5 0 1 0,-8-1-1 0,1 6 0 16,7-4 0-16,-6 4 0 0,6-6-1 15,0 4-1-15,-6 2 0 0,6 1 2 0,0-2-1 0,-5 1-1 0,5 5 1 0,0-6-2 0,0 1 1 0,0 1 1 16,0-2 0-16,0-1-1 0,0 2 1 0,5 1-1 0,-5-2 0 0,6 0 2 16,0-4-2-16,-6 0 2 0,7 5 0 15,1-5 1-15,5-1 0 0,-7 0 0 0,-1 3-1 0,10-8-10 16,-3 6-8-16,0-2-18 0,2-2-18 0,-1-1-38 0,1-1-41 0,5 1-44 0,-7-5-43 0,8 0-49 0,-1 0-46 0,1 0-15 0,0 0-1 0,0 0 6 16,-1 0 15-16,2-5 19 0,-2 5 25 0,1-4 28 0,4-1 34 0,-3-1 41 15,-3 6 47-15,2-4 43 0,-8 0 63 0</inkml:trace>
  <inkml:trace contextRef="#ctx0" brushRef="#br0" timeOffset="59296.8">24325 420 0 0,'0'0'5'0,"0"-4"109"0,0 4 56 0,0-5 38 0,0 1 26 16,0-2 22-16,0 6 18 0,0 0 18 0,7-3 17 0,-7-3 17 0,0 6 17 0,0-6 19 0,5 6 18 15,-5-3-79-15,9 3-136 0,-9 0-59 0,5-6-18 0,-5 6-9 0,7 0-3 0,-7 0-1 16,6-6-3-16,-6 6-1 0,0 0-4 0,7 0-3 0,-7 6-5 16,6-6-8-16,-6 0-5 0,8 6-7 0,-8-6-6 0,5 3-5 0,0 3-5 0,-5 0-7 15,8-3-3-15,-2 7-1 0,-6-1-6 0,7 2 2 0,-7-2 1 0,8 1 1 16,-8 5-1-16,0-6 0 0,0 12 0 0,0-6 0 0,0-2-2 0,0 8 3 15,-8-2 0-15,1-1-4 0,7-3-8 0,-14 6-12 0,9-2-12 0,0 2-20 0,-9-3-17 16,1 1-29-16,1-5-29 0,-9 7-62 0,1-7-71 0,0 6-68 0,1-5-59 0,-7-2-24 16,7 2-2-16,-7 1 11 0,0-6 19 0,7-2 26 0,-15 7 30 0,8-10 30 15,-6 5 33-15,-2-4 39 0,2-6 44 0,1 0 60 0,-1 0 75 0</inkml:trace>
  <inkml:trace contextRef="#ctx0" brushRef="#br0" timeOffset="62068.97">20079 1545 0 0,'0'-6'40'0,"0"1"35"0,-7 1 21 0,7-1 18 0,0 1 19 0,-5-2 16 15,5 0 18-15,0 2 17 0,0-1 16 0,-9 5 14 0,9-4 12 0,0 4-23 0,0-5-45 16,0 5-26-16,0-6-17 0,0 6-6 0,0 0-7 0,-7-4-3 0,7 4-5 16,0-5-4-16,0 1-5 0,-5 4-5 0,5-5-5 0,0 5-4 0,0-7-4 0,0 7-2 15,-6 0-6-15,6 0-3 0,0 0-4 0,0 0-8 0,-8-4-7 0,8 4-7 16,0 0-10-16,0 0-7 0,-5 0-7 0,5 4-6 0,-8-4-4 0,8 0-3 16,-5 7-2-16,5-2-4 0,-7-1 0 0,7 1-3 0,-7-5 3 0,7 10-2 0,-5-5 1 15,5-1 4-15,-8 1-1 16,8 5 1-16,0-4 4 0,-7-2 0 0,7 5-2 0,-5-4 2 0,5 1 0 0,0 3 2 0,-8-3-1 0,8-3 2 0,0 7 0 0,0-4 0 31,0-1 2-31,-6-1 0 0,6 2-1 0,0-2 0 0,0 1-2 0,0 0 1 0,0-5 1 0,0 4 0 0,0 3 2 0,0-4 1 0,0 3 0 16,0-6 2-16,6 5 3 0,-6-5 2 0,0 4 6 0,8-4 7 0,-8 6 7 0,5-6 9 15,-5 0 7-15,7 0 4 0,1-6 5 0,-3 6 6 0,2-4 3 0,5-1 4 16,-4-1 6-16,5 3 2 16,-7-8 4-16,6 1 1 0,-3 0 1 0,3 1-4 0,-6 0 0 0,8-7-5 0,-7 7-6 0,-2-2-4 0,1-2-5 0,1 1-4 0,-7-1-3 15,6-2-2-15,2 1-6 0,-8 3-3 16,0-3-4-16,0-1-4 0,0 0-6 0,0 5-7 0,-8-4-5 0,8 0-5 0,-6 3-3 0,-1-2-3 0,-4 2-1 15,4 1-3-15,-7 5-3 0,1-4-3 0,-8 5-3 0,10-2-5 0,-2 2-1 0,-7 4-10 16,8 0-5-16,-8 0-9 0,6 4-13 0,-7 2-12 0,3 3-14 0,4 0-18 16,-4 6-20-16,4 1-36 0,2-2-40 0,-1 5-50 15,-1 0-52-15,7 1-39 0,-7 4-29 0,9-4-3 0,-8 0 9 16,8 5 20-16,-3-7 24 0,2 3 25 0,-1-2 27 0,1 0 33 0,-1-5 35 0,1 2 43 0,-2 2 44 0</inkml:trace>
  <inkml:trace contextRef="#ctx0" brushRef="#br0" timeOffset="62890.81">19029 3502 15 0,'0'6'71'0,"0"-6"21"15,-5 6 14-15,5-6 11 0,0 0 8 0,0 0 12 0,0 0 11 0,0 0 10 16,0 0 8-16,0 0 6 0,0 0 6 0,0 0-42 0,0 0-70 0,0 4-29 15,0-4-8-15,0 0 3 0,-8 0 7 0,8 0 6 0,0 0 3 0,-6 5 3 16,6-5-1-16,0 4 2 0,-5-4 0 0,5 5 4 0,-7-5 2 0,7 6 2 0,-8-2 2 16,8-4 1-16,-6 5 0 0,6-1-5 0,0 2-4 0,-5-6-1 0,5 6-1 15,-8-2 0-15,3 1-1 0,5-1-1 0,-7 7-1 0,7-7-2 0,-9 1 2 0,4 4-5 16,5-3 1-16,-6 4-6 0,-1-5-1 0,7 4-6 0,-5-5-6 0,5 6-8 16,-9-5-7-16,9 1-6 0,0-3-5 0,0 4 0 0,0-2-3 0,0 4-2 15,0-9-3-15,0 10 0 0,0-6 0 0,0 1 2 0,0 1 0 0,0-3 2 16,9 3 3-16,-9 0 1 0,0-2 2 0,5 1 1 0,-5-1 1 0,7 1 7 0,-7-5 9 15,6 6 9-15,-6-6 13 0,5 0 10 0,-5 4 12 0,9-4 9 16,-2-4 10-16,-2 4 10 0,3 0 8 0,-3-6 7 0,1 1 12 0,2 1 3 0,4-1 6 0,-12 1-1 16,14-8-4-16,-9 9-4 0,-5-8-9 0,8 1-8 0,-3 6-7 0,3-5-7 15,-8-3-8-15,0 3-9 0,0 0-9 0,6-1-10 0,-12 1-7 0,6 4-8 16,0-5-10-16,-8-1-7 0,8 2-10 0,-5-1-7 0,-3 1-9 0,3 0-9 16,-9 3-12-16,9-4-16 0,-2 5-14 0,-7 1-16 0,1-2-17 0,1 6-17 15,3-5-18-15,-2 5-23 0,-1 5-27 0,3-5-50 0,-3 6-59 16,1-2-62-16,3 1-57 0,-5-1-16 0,6 8 3 0,-5-3 17 0,5-5 24 0,-1 7 29 0,3-2 30 15,-9 0 32-15,9-3 32 0,-11 4 39 0,11-5 41 0,-1 4 55 0,-6-5 70 0</inkml:trace>
  <inkml:trace contextRef="#ctx0" brushRef="#br0" timeOffset="68900.85">21244 2233 64 0,'0'-4'148'0,"7"-7"47"0,-7 8 37 0,0-9 30 16,0 3 25-1,0 3 22-15,0-3 18 0,0 0 15 0,0 5 13 0,0-2 9 0,0 0 10 16,0 2-63-16,0 4-105 0,0 0-72 0,6-5-53 0,-6 5-25 0,5 0-12 0,-5 0-10 16,8 5-5-16,-8-5-1 0,8 4-2 0,-8 2 3 0,5 0 4 0,2 3 3 15,-7 0 2-15,7-5 1 0,-7 11-1 0,0-3-2 0,0 2 1 0,5 0-5 16,-5 0 0-16,0 7-3 0,0-8-4 0,0 8-4 0,0-2-2 0,0-1-6 16,0 9 0-16,0-9-4 0,-5 1-1 0,5 7-3 0,0-3-3 0,0-2-4 15,0 3-4-15,0 0-8 0,-7-5-9 0,7 5-10 0,0-3-10 0,0-2-14 16,0 2-12-16,0-7-15 0,0 5-18 0,0-4-29 0,0 0-33 0,0-5-37 15,7-1-36-15,-7 0-45 0,0 1-51 0,0 1-19 0,0-8-2 0,0 3 11 0,0-6 16 0,0 0 24 16,0 0 24-16,0 0 27 0,0 0 30 0,0 0 38 0,0 0 40 0,0 0 41 16,-7-6 46-16</inkml:trace>
  <inkml:trace contextRef="#ctx0" brushRef="#br0" timeOffset="69290.95">21244 2282 0 0,'0'-9'1'0,"7"-7"100"16,-7 2 63-16,6 4 39 0,-1-5 28 0,-5 5 23 0,8 1 21 0,-8-6 23 15,8 6 24-15,-8 0 26 0,5 3 27 0,2-4 24 0,0-1 20 0,-2 8-75 16,2-3-130-16,1-3-65 0,-3 5-29 0,2-1-15 0,0-2-6 0,6 4-5 0,-6-3-3 16,5 1-10-16,-5 5-9 0,6-4-11 0,0-2-16 0,-7 1-10 0,15 1-7 15,-9 4-2-15,0-4-1 0,3 4 0 0,4-5-2 0,-6 5-1 0,6-6-2 16,-6 6-3-16,7 0 1 0,-9 0-5 0,10 0-2 0,-8 0-1 0,1 0-2 0,-2 6-1 16,2-6 0-16,-8 5 0 0,1-1 0 0,-2 5 0 0,3-3 1 0,-8-2-1 15,6 7 2-15,-6-1 2 0,0-1-2 0,0 0 4 0,0 6 1 0,0 0-1 16,0-5 1-16,0 4-2 0,-6 1-3 0,6 4-2 0,0-4-3 0,-8 4-3 15,3 2-1-15,5-3-2 0,-7 3-2 0,7-2 1 0,-6-1 0 0,6-3 1 16,-8 6-2-16,8-8 0 0,-6 7 0 0,6-4 1 0,-7-1-1 0,7-2 1 16,-5-2 2-16,5 4 2 0,-9-5 0 0,9-1-3 0,-5 6-6 0,5-6-2 15,0 1-4-15,-7-1 0 0,7-3 7 0,-6 3 1 0,6 0 2 0,-5-3 2 0,5 3 1 16,-8 3-2-16,8-8 0 0,-8 5-1 0,3 0 1 0,5 3 4 0,-6-9 7 0,-1 8 8 16,7-1 2-16,-6-6 2 0,-1 1-3 0,7 4-2 0,-8-3-3 0,3-2-1 15,-2 1 2-15,7 1-3 0,-7-2 0 0,-6-4-1 16,13 6-5-16,-13-3-4 0,7-3-7 0,1 6-6 0,-10-6-7 0,9 4-7 0,0-4-8 0,-6 5-7 15,4-5-7-15,0 0-3 0,3 0-5 0,-1 0-7 0,-1 0-9 0,1 0-19 0,-2 0-23 16,8 0-53-16,-5 0-66 0,5 0-74 0,0-5-71 0,-7 1-26 0,7 4-3 0,0-6 8 16,0 3 17-16,0-3 15 0,0 2 21 0,0-7 24 15,0 7 32-15,7-7 36 0,-7 2 44 0,5-1 61 0,-5 1 68 0</inkml:trace>
  <inkml:trace contextRef="#ctx0" brushRef="#br0" timeOffset="69570.17">21843 2458 0 0,'9'-5'2'0,"2"1"109"15,-11-2 64-15,7 6 46 0,-2-9 34 0,4 3 30 0,-9 3 27 0,5-4 28 0,-5 2 27 0,7-4 26 0,-7 3 22 0,0 2 22 16,0 4 19-16,0 0-80 0,0 0-137 0,0 0-68 0,0 0-34 0,0 0-23 16,0 0-15-16,0 0-14 0,0 0-16 0,0 0-13 0,0 0-16 0,0 0-6 0,0 0-7 15,0 0-7-15,0 4-4 0,0 2-5 0,0-1-5 0,6 4-4 0,-6-2-4 16,0 2-2-16,0 0 3 0,0 1 2 0,0-1 5 0,0 2 1 0,0-1-1 15,0-1-1-15,5 0-4 0,-5 6-2 16,0-6-2-16,0 3-1 0,8-3-1 0,-8 1-5 0,0-1-2 0,0 0-11 16,8 3-8-16,-8-3-14 0,0-3-11 0,5 3-16 0,-5-5-17 0,0 5-17 0,0-3-23 15,0 0-34-15,6-3-42 0,-6 3-47 0,0-1-48 0,0-5-47 0,0 0-44 0,0 4-9 16,0-4 9-16,0 0 17 0,0 0 26 0,0 0 26 0,0 0 28 0,0 0 34 0,0-9 33 0,0 3 45 0,0 3 46 0,-6-9 47 16,6 3 66-16</inkml:trace>
  <inkml:trace contextRef="#ctx0" brushRef="#br0" timeOffset="69977.25">21836 2346 0 0,'-5'-6'2'0,"5"2"107"0,0-1 65 0,-7 5 44 0,7-9 34 16,0 2 30-16,0 4 25 0,0-3 25 15,0-3 28-15,0 3 26 0,0-3 27 0,0 9 22 0,0 0 21 0,0 0-77 0,0-4-137 16,0 4-66-16,0-5-33 0,0-1-17 0,7 2-10 0,-7 4-8 0,0-6-3 0,5 1-9 0,-5 1-15 0,7-7-10 16,-7 7-15-16,9 0-8 0,-4-1-8 0,1-1-6 0,1 3-4 0,7-4-4 15,-9-2-4-15,8 4-8 0,0-1-4 0,0 2-4 0,-7-1-5 0,7 1-4 16,7-1 1-16,-6 1-2 0,-1-2 1 0,0 0-2 0,-2 2-1 0,4 4 0 15,-2-5-2-15,-2-1-1 0,5 6-1 0,-11 0 0 0,8-3-3 0,-8 3 0 0,4 0 1 16,3 0-2-16,-6 0 0 0,0 0 2 0,1 3-2 0,1-3-2 0,-3 0 2 16,2 6-3-16,0-1 2 0,-2-5-2 0,3 4 6 0,-8 2 0 0,7 0 4 0,-2-2 2 15,2 1 4 1,0 4 3-16,-7-5 3 0,5 2 1 0,3 3 1 0,-2 3 1 0,-6-3 3 0,7 0 2 16,-7 6 1-16,6-6 3 0,-6 7-3 0,7-2 0 0,-7-4-1 0,0 5-3 0,6 4-2 0,-6-4-1 0,0-1-3 0,0-4-2 15,0 5-1-15,0-2-2 0,8-2-1 0,-8 5-1 0,0-7 0 0,0 0 0 16,0 1 1-16,0-1 0 0,0-4 0 0,0 5 2 0,0 1 2 0,0-7-1 0,0 2 1 15,0 3 3 1,0-5 1-16,0 1 2 0,0 1 2 0,0-3-1 0,0 3 2 0,0-6-3 0,0 6-1 0,0-6-1 0,0 4 0 0,0 1-2 0,0-5-2 0,-8 4 1 16,8-4-1-16,0 6-2 0,-6-6-1 0,-1 4-4 0,7-4-6 0,-6 5-8 31,-1-5-9-31,-7 5-16 0,9-1-15 0,-9-4-21 0,2 6-24 0,-1 0-32 16,-1-3-39-16,-6-3-68 0,3 6-82 0,-4 0-62 0,3-6-50 0,-9 4-13 0,6-4 3 15,-5 5 18-15,0-5 22 0,8 4 30 0,-9-4 32 0,1 0 36 0,-1 5 40 16,4-5 47-16,2 0 50 0,-6 0 65 0,8 4 81 0</inkml:trace>
  <inkml:trace contextRef="#ctx0" brushRef="#br0" timeOffset="72657.92">18945 4221 0 0,'5'-4'2'0,"-5"-2"105"0,9 3 62 0,-9-3 40 0,0 0 32 0,7 6 27 0,-7-3 23 15,0 3 19-15,0 0 21 0,0 0 13 0,0 0 11 0,0-6 13 0,0 6 10 16,0-6-83-16,0 6-136 0,0 0-65 0,0 0-30 0,5 0-17 0,-5 0-8 0,0 0-10 16,0 0-6-16,0 0-10 0,0 0-9 0,0 0 3 0,0-4 4 0,0 4 0 15,8 0 2-15,-8 0 1 0,5 0 5 0,1 0 0 0,2-5 0 16,-1 5-3-16,-2 0-4 0,9 0-12 0,-1-6-15 0,0 6-28 0,0 0-40 0,0 0-70 15,1 0-90-15,-4 0-59 0,4 0-42 0,6 6-16 0,-6-6-8 16,-9 0 6-16,8 0 9 0,-5 0 17 0,-2 0 18 0,1 0 31 0,-7 0 33 0,0 0 46 0,-7-6 53 0,7 3 66 16,-14-1 81-16</inkml:trace>
  <inkml:trace contextRef="#ctx0" brushRef="#br0" timeOffset="73257.33">17331 3846 61 0,'0'0'135'0,"0"0"42"0,0 0 33 0,0 0 27 16,0 0 25-16,0 0 20 0,0 0 18 0,0 0 16 0,0 0 14 0,0 0 13 0,0 0 14 16,0 0-63-1,0 0-106-15,0 0-62 0,0 0-43 0,0 0-24 0,0-6-16 0,0 6-8 0,0-4-5 0,5 4 4 0,-5 0 7 0,0-5 6 0,8 5 7 0,-8 0 4 16,5-6 3-16,3 6 0 0,-8 0 2 0,6-3-1 0,6 3 1 0,-4-7 1 16,4 7 0-1,-5-5-7-15,14 1-10 0,-10-1-26 0,1 1-32 0,9-2-44 0,-2 1-50 0,1 1-79 0,0 4-87 0,6-5-64 0,-7 1-47 16,6-3-17-16,-4 7 1 0,-1-5 8 0,-2 1 13 0,3-1 20 0,-9 1 20 0,2-7 35 0,-1 2 39 0,-8-1 46 15,3 1 51-15,-8-2 67 0,0-3 82 0</inkml:trace>
  <inkml:trace contextRef="#ctx0" brushRef="#br0" timeOffset="73906.67">16359 1266 0 0,'7'0'3'0,"0"-4"112"0,-7-2 64 0,5 6 43 16,-5-3 34-16,0-3 22 0,8 6 15 0,-8 0 10 0,0 0 11 0,0-6 9 15,0 6 6-15,0 0 6 0,0 0 5 0,0-4-90 0,0 4-142 0,0 0-72 16,0 0-33-16,0 0-20 0,7 0-6 0,-7 0 1 0,5 0 9 0,-5 4 11 0,9-4 13 16,-9 0 11-16,5 6 13 0,0-6 7 0,-5 6 10 0,8-6 4 0,-2 0 3 15,1 3 0-15,-7-3 0 0,6 0-2 0,7 0-1 16,-5 0-2-16,-3 0-4 0,8 0-6 0,1-3-7 0,-2 3-10 0,1-6-16 0,6-4-16 0,-3 5-24 0,2-5-41 15,8 1-48-15,-7 0-88 0,8-6-103 0,-2 3-45 0,2-2-17 0,-3 1-2 16,4 3 5-16,-1-5 12 0,-3 4 13 0,-4 2 20 0,-1-1 24 0,2 1 32 0,-10-1 38 16,-3 4 51-16,-1 1 59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33:32.5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6741 13346 0 0,'-8'4'34'0,"8"1"38"0,0 2 20 0,-6-4 18 16,6 3 20-16,0-6 20 0,0 0 22 0,0 0 19 0,-7 4 20 0,7-4 12 15,0 0 13-15,0 0-25 0,0 0-45 0,0 0-26 0,0 0-14 0,0 0-5 16,0 0 3-16,0 0-4 0,0 0-2 0,0 0-9 0,0 0-10 0,0 0-10 15,0 0-7-15,0 0-6 0,0 0 0 0,0 0 0 0,0 0 0 0,0 0 0 16,0 0-5-16,7-4-7 0,-7 4-6 0,0 0-5 0,6-6-8 0,-6 3-1 0,8 3-4 16,-3-7 2-16,2 2 2 0,-1 1 7 0,2-1 3 0,-2-5 4 0,6 5 6 15,-3-4-1-15,1 5 1 0,-2-8 0 0,5 3-1 0,0-1 1 0,0 1 0 0,6-6-2 16,-5 5-2-16,6-4 0 0,-7 4-6 0,5-11-1 0,2 7-7 0,0-1 0 16,-1 2-3-16,2-3-1 0,3-4-2 0,2 7 0 0,-5-8 0 0,5 2-3 15,6 5-3-15,-6-5-1 0,1 4-1 0,-1-4-3 0,6-2-1 0,-7 6-3 16,10-3-1-16,-12 3-5 0,4-6-4 0,-1 8-4 0,8-2-3 0,-15-6-3 15,7 6-1-15,0 2-2 0,-7 4 1 0,7-6-1 0,-7 4-1 0,1 1-1 16,0-3 0-16,-8 2-1 0,9 7-2 0,-10-7 2 0,5 7 0 0,-5-5 1 0,-4 3 1 16,-2 2 3-16,11 4 3 0,-16-5 1 0,5 5 6 0,-5 0 3 0,0 0 3 15,0 0 3-15,0 0 2 0,0 0 0 0,0 0 3 0,0 0 1 0,0 0 1 0,0 0 0 16,0 0-2-16,0 0 1 0,0 0-2 0,0 0-6 0,0 0-2 0,0 0-2 16,0 0-2-16,0 0-4 0,0 0-2 0,0 0 0 0,0 0-3 0,0 0-4 15,0 0-5-15,0 0-10 0,0 0-7 0,0 0-14 0,0 0-9 0,0 0-17 16,0 0-15-16,0 0-22 0,0 0-26 0,0 0-27 0,0 0-26 0,0 0-42 0,0 0-48 15,0 0-46-15,-5-6-43 0,5 6-40 0,0 0-36 0,-7 0-4 0,7 0 13 0,-9 0 23 16,4 0 26-16,-2 0 35 0,7 0 38 0,-6 0 36 0,1 0 41 0,5 0 47 16,-9 0 49-16,2 0 48 0,7 0 64 0</inkml:trace>
  <inkml:trace contextRef="#ctx0" brushRef="#br0" timeOffset="362.88">7580 12686 83 0,'0'0'144'0,"-7"0"36"0,7 0 28 0,-5-3 27 16,-3 3 28-16,8-6 25 0,-6 0 24 0,1 3 24 0,5 3 21 0,-8-6 17 15,1 6 17-15,7-6-70 0,-6 6-116 0,6-4-53 0,-6 4-22 0,6 0-12 16,-7-5-3-16,7 5-9 0,0 0-12 0,-5 0-8 0,5 0-12 0,0 0-8 16,0 0-9-16,-8 0-4 0,8 0-6 0,-6 0-4 0,6 0-6 0,0 0-7 0,0 0-7 15,0 0-8-15,0 0-4 0,-7 5-7 0,7-5-4 0,0 0-5 16,0 0-5-16,0 4-1 0,0-4-4 0,0 0-1 0,0 6-3 0,0-6 2 0,0 6 2 16,0-6 2-16,0 3 5 0,0-3 6 0,7 6 4 0,-7-6 6 0,6 6 6 15,-6-6 5-15,8 0 7 0,-3 3 4 0,2-3 6 0,-1 4 6 0,0-4 2 16,9 0 5-16,-10 0 0 0,9 0-3 0,-2 0 0 0,2 0-2 0,-1-4-6 0,0 4-2 15,0-3-4-15,-2 3-5 0,10-6-2 0,-8 6-5 16,1-6-3-16,-2 6-4 0,2-3-1 0,-1 3-1 0,-1-6-3 0,-5 6 2 0,5-6 0 0,-4 6 1 16,5 0 0-16,-7 0 0 0,-1-4 0 0,-5 4 1 0,8 4 0 0,0-4 3 0,-8 0 0 15,5 0 5-15,-5 6 3 0,0-6 3 0,0 0 7 0,0 6 6 0,0-3 8 16,0 3 8-16,0 0 9 0,0 1 9 0,0-1 6 0,0 3 5 0,0 3 3 16,-5-9 5-16,-3 8 2 0,8-1-4 0,-8-1-3 0,3 0-4 0,-1 1-5 0,-2 5-9 15,-5-6-7-15,6 1-11 0,2 4-12 0,-9 1-12 0,1-3-10 0,0 1-21 16,7 2-23-16,-6 0-28 0,-9 4-28 0,10-5-35 0,-5 7-33 0,-2-2-45 0,4 0-45 15,-4 2-116-15,-3 3-143 0,8-6-62 16,-6 3-18-16,6-2 3 0,-5 2 16 0,4-3 31 0,1 1 34 0,6-4 43 0,-7 4 45 0,9-8 50 0,-3-2 53 0,3 0 59 16,5 7 67-16</inkml:trace>
  <inkml:trace contextRef="#ctx0" brushRef="#br0" timeOffset="4992.51">14640 7035 4 0,'0'-6'62'0,"8"6"27"0,-8 0 21 0,0-4 16 16,0 4 16-16,0 0 16 0,0 0 18 0,0 0 16 0,0 0 15 0,0 0 14 16,0 0 16-16,0 0-29 0,0 0-55 0,0 0-26 15,0 0-13-15,0 0-5 0,0 0-4 0,0 0 0 0,0 0-3 0,0 0-4 0,0 0-7 0,0 0-5 0,0 0-9 16,0 0-4-16,0 0-7 0,0 0-8 0,0 0-6 0,0 0-9 0,0 0-6 16,0 0-5-16,0 0-3 0,0 0-4 15,0 0-5-15,0 4-2 0,0-4-4 0,0 6-1 0,0-6-5 0,0-2991 1 0,0 5992-1 0,0-2996-2 0,0-1 2 0,0-4-1 16,0 5 2-16,5-1-2 15,-5-4-1-15,0 6-1 0,0-6 0 0,0 5 2 0,8-5 2 0,-8 4 1 0,5-4 3 16,-5 0 5-16,5 5 2 0,-5-5 9 0,0 0 5 0,0 0 13 0,9 0 10 16,-4 0 11-16,-5 0 11 0,7-5 11 0,-7 5 12 0,8-4 7 0,-3-1 11 0,-5-1 6 0,7 2 7 0,-7-5 7 0,7 4 5 15,-7-5 2-15,5 0-1 0,3-1-3 16,-8 2-5-16,0 0-9 0,6-7-8 0,-6 7-8 0,0-6-11 0,0 6-7 0,0-6-7 16,0 5-7-16,0 1-10 0,0-2-7 0,-6-2-12 0,6 7-8 0,-8-4-7 0,8 1-8 15,-5 4-7-15,5-5-10 0,-7 5-7 0,0 1-9 16,2 4-8-16,5-5-15 0,-8 5-18 0,1 0-18 0,2 0-18 0,-4 5-23 0,9-1-26 0,-5 1-29 0,0 5-29 0,5-1-60 0,-8 6-76 15,8 0-79-15,0 4-88 0,0-4-27 0,0 5 0 0,0 5 15 0,0-6 25 16,0-1 32-16,8 3 34 0,-8-6 40 0,0 4 44 0,5-5 44 0,-5-4 48 16,5 1 66-16,4-3 71 0</inkml:trace>
  <inkml:trace contextRef="#ctx0" brushRef="#br0" timeOffset="60710.75">5654 14102 0 0,'0'0'22'0,"0"0"22"0,0 0 13 0,0 0 16 16,0-4 12-16,0 4 14 0,0-5 13 0,0 5 15 0,0 0 16 0,0 0 9 0,0-6 4 0,0 6 3 16,0-4 1-16,0 4 4 0,5 0 5 0,-5 0 3 0,0 0-1 0,0 0 1 0,0-4-2 15,0 4 0-15,0 0-3 0,0 0-7 0,0-5-2 0,0 5-12 0,0 0-11 0,0 0-10 16,0-5-10-16,0 5-9 0,0 0-6 0,0-4-5 0,0 4-7 0,0 0-4 15,0-7-8-15,0 7-5 0,0 0-8 0,0 0-8 0,0 0-8 0,0 0-9 16,0 0-9-16,0 0-12 0,0 0-8 0,0 0-10 0,0 0-9 16,0 0-5-16,0 0-8 0,0 0 1 0,0 0-2 0,-5 0 1 0,5 7 0 0,-9-3 3 15,9 1 1-15,0 0 4 0,-5-1 4 0,5 0 3 0,-7 2 4 0,7 3 4 16,-6-4 4-16,6 1 2 0,-5-2 2 0,5 2 0 0,-9-1 2 0,2-1 0 0,7 2 1 16,-5-6 1-16,5 3 2 0,-7-3 0 0,0 6 3 0,7-6 0 0,-5 4 1 0,-3-4-1 15,1 0 2-15,7 0-1 0,-5 0 0 0,-2 0-2 0,0 0 0 16,2 0-1-16,-3 0-4 0,3-4 1 0,-3 4-1 0,2 0-3 0,-1-6 0 0,1 6-2 15,-2-3 0-15,3 3-1 0,-3-6-2 0,3 2-1 0,0 4 2 0,-4-5-2 16,9-1 0-16,-5 6 0 0,5-4 1 0,-7-2 0 0,7 6 1 0,0-5 1 0,-8 5 3 16,8 0 1-16,0-4 5 0,0 4 0 0,0-5 1 0,0 5-1 0,0 0-2 15,0-6-2-15,0 6-1 0,0 0-3 0,0-4-5 0,0 4-4 0,0 0-5 16,0 0-4-16,0 0-3 0,8-4-4 0,-1 4-3 0,-7 0-3 0,5 0-2 0,-5 0 0 16,9 0-1-16,-4 4 3 0,0-4 1 0,3 4 3 0,-3-4 3 0,3 6 5 15,5-1-1-15,-7-1 2 0,2 1 2 0,-3 1-1 16,3-2 2-16,4 7 3 0,-5-7 0 0,-2 5 2 0,2 1 0 0,1 1 3 0,-3-1 1 0,-5-1 2 0,7 0 2 15,-7 6 0-15,7-6 2 0,-7 7-1 0,0-2 2 0,0-4-1 16,0 5 1-16,-7 0-2 0,7 0 1 0,-7 3-1 0,2-2-1 0,-3-1-2 0,1-2-3 16,2 1-2-16,-9 2-2 0,9-1 1 0,-8-1-1 0,-1-4-1 0,7 5 2 15,-7 0 1-15,1-6-2 0,3 1 3 0,-4-1 0 0,-1 3 3 0,3-3 1 0,5-5 4 16,-5 1 4-16,-2 4 0 0,8-3 4 0,-6-2 1 0,3 1 0 0,4-5 2 16,0 6 0-16,-3-6 3 0,3 0-1 0,-3 4 2 0,0-4 1 0,3 0 0 15,5-4 1-15,-6 4-3 0,-1-6 0 0,7 6 0 0,0-5-3 0,-6 1 4 16,6-2 0-16,0 1 2 0,-7 1-4 0,7-1-1 0,0-5-3 0,0 7-3 15,0-3-5-15,0-4-4 0,0 5-4 0,7-1-4 0,-7 2-4 0,0-1-2 0,6 1-2 16,-6-1-5-16,7 1-5 0,-7-2-4 0,6 6-3 0,-1-6 0 0,3 6 1 16,0-3 1-16,-3 3 1 0,3-6 0 0,2 6 5 0,-1 0 1 0,3 0 1 0,-6 0 3 15,8 6 1-15,-2-6 3 16,-5 3 2-16,5-3 2 0,3 6 3 0,-1 0 1 0,-4-2 2 0,-2 1 2 0,5-1 1 0,0 5-7 0,1-3-11 0,-9-1-12 16,8 5-14-16,-6-4-19 0,0 3-20 0,5-5-38 0,-4 1-44 0,-3 4-44 15,2-3-40-15,0-2-49 0,-2 1-45 0,11 1-15 0,-16-6-1 0,5 4 13 0,1-4 23 16,1 6 24-16,-7-6 27 0,5-6 31 0,4 6 35 0,-9-4 42 0,5-2 44 0,-5-3 45 15,7-2 61-15</inkml:trace>
  <inkml:trace contextRef="#ctx0" brushRef="#br0" timeOffset="61026.84">5783 14117 0 0,'0'0'56'0,"5"0"38"0,-5-4 31 0,0 4 26 15,0 0 27-15,0-6 25 0,7 1 27 0,-7 5 25 0,0 0 22 0,0-4 20 0,0 4 18 0,0-5-27 16,0 5-49-16,0-6-36 0,0 6-26 0,0-4-22 0,0 4-19 0,8 0-16 16,-8 0-16-16,0-4-18 0,0-1-18 0,0 5-14 0,0 0-12 0,6-5-9 15,-6 5-8-15,0-4-5 16,7-3-3-16,-7 7-4 0,0-5-3 0,6 5-2 0,-1-4-2 0,-5 4-3 0,8-5-2 0,0-1-2 0,-8 6 0 0,5-4-5 15,1 4-5-15,1 0-12 0,-2-5-16 0,-5 5-35 16,9 0-40-16,-2 0-45 0,-2 0-41 0,1 0-51 0,-6 5-56 0,8-5-20 0,-8 4-5 0,5-4 6 0,-5 0 11 0,0 6 14 16,0-6 20-16,0 0 27 0,0 5 30 0,0-1 42 0,-5-4 45 0,-3 0 45 31,2 5 60-31</inkml:trace>
  <inkml:trace contextRef="#ctx0" brushRef="#br0" timeOffset="61438.62">5783 14079 87 0,'0'0'158'15,"0"0"39"-15,0 0 31 0,0 0 23 0,0 0 21 0,0 0 22 0,0 0 22 0,0 0 18 16,0-5 17-16,0 5 12 0,0 0 11 0,0 0-76 0,0 0-126 0,0 0-68 16,0 0-41-16,0 0-21 0,0 0-9 0,0 0-7 0,0 0-3 0,0 0-9 15,0 0-4-15,0 0-5 0,0 0-1 0,-6 5-1 0,6-1 3 0,0 0 2 16,0 7 3-16,0-7 2 0,0 1-1 0,0 5 2 0,0 1-1 0,0-7 2 16,0 5-2-16,-8 1-2 0,8-5-2 0,0 4-2 0,0 3-4 0,0-3-1 15,0-5-3-15,0 6-1 0,0-5-1 0,0 4-1 0,0-3 1 0,0 0-1 0,0 3-2 16,0-3-1-16,0-3-3 0,0 1-3 0,0 2-2 0,0-6-5 0,0 5-3 0,0-1-1 15,0-4-3-15,0 6-2 0,0-6-1 0,0 0 0 0,0 6-3 0,0-6 1 16,0 0 0-16,0 0 4 0,0 0 3 0,0 0 5 0,0 3 2 0,0-3 6 16,0 0 4-16,0 0 2 0,0 0 2 0,0 0 2 0,0 0 2 0,0 0 1 15,0 0 1-15,0 0 0 0,8-3 0 0,-8 3 2 0,0 0-2 0,6 0 1 0,-6-6 1 16,5 6 1-16,-5-6-1 0,7 6 2 0,1 0 3 0,-2-4 3 0,1 4 1 16,-7 0 3-16,6-5 1 0,7 5 2 0,-5 0 2 0,-3 0 4 0,1 0 1 15,1 0 2-15,7 0 1 0,-7 0 1 0,4 0 1 0,-3 5-1 0,5-5-1 0,-8 4-2 16,9 2 0-16,-9 0-3 0,3-3 2 0,4 3-3 0,-3-1-3 0,-4-1-1 15,8 6-3-15,-7-5-2 0,1 4-2 0,-7-3-2 0,6 4 1 0,1-5-1 0,-7 5 0 16,0-7 2-16,0 7 3 0,0-5-1 0,0 4 3 0,0-3-2 0,-7 4 2 16,7-5-3-16,-6 1 1 0,6-2-2 0,-7 5-1 0,1-4-3 0,-2-1-5 0,3 2-9 15,0 0-12-15,-4-3-10 0,4 3-12 0,-2 0-8 0,-1-2-12 0,3 1-15 16,-2-5-19-16,0 4-30 0,2-4-36 0,-3 5-43 0,3-5-46 0,-3 0-45 16,2 0-44-16,1 4-11 0,-2-4 4 0,-2-4 16 0,9 4 17 0,-5 0 21 15,-2-5 23-15,1 5 27 0,1-4 30 0,5-1 40 0,-8 1 41 0,8-2 46 0,-8-3 62 16</inkml:trace>
  <inkml:trace contextRef="#ctx0" brushRef="#br0" timeOffset="61675.98">6140 14083 0 0,'0'4'3'0,"0"-4"106"15,-5 6 62-15,5-6 36 0,0 0 27 0,0-6 15 0,-7 6 14 0,7-4 13 16,0-5 18-16,7 4 16 0,-7 1 16 0,0-8 16 0,5 8 14 0,-5-1-78 0,8-1-133 15,-2 2-58-15,-6-5-24 0,7 4-6 0,-1 1 4 0,1-8 6 0,-1 8 5 16,-6-1 1-16,8-4-7 0,-3 3-5 0,0-3-5 0,4 5-8 0,-4-1-4 16,2-5-7-16,1 4-8 0,-3 1-9 0,2 1-15 0,0-2-19 0,-2 2-23 0,3 4-29 15,-3 0-33-15,3-5-49 0,-8 5-55 0,0 0-65 16,6 5-69-16,-6-1-26 0,5 2-7 0,-5-6 4 0,0 4 12 0,0-4 16 0,0 5 20 0,-5 4 27 16,5-2 33-16,-6-2 40 0,-2-1 41 0,3 1 53 0,-3-5 64 0</inkml:trace>
  <inkml:trace contextRef="#ctx0" brushRef="#br0" timeOffset="62024.42">6161 14044 0 0,'0'5'12'0,"-7"-1"90"0,7-4 48 16,0 0 36-16,0 0 31 0,0 0 29 0,0 0 24 0,0 0 24 0,0 0 22 16,0 0 17-16,0 0 12 0,0 0-1 0,0 0-11 0,0 0-70 0,0 0-103 0,0 0-51 15,0 0-28-15,0 0-15 0,0 0-11 0,0 0-10 0,0 5-6 0,0 2-8 16,0-3-6-16,0 6-3 0,0-6 0 0,0 6 3 0,0-5 1 0,0 4 3 16,0 1 2-16,0 1-1 0,0-1-2 0,0-1-3 0,0 0-7 0,0 0-5 0,0 3-5 15,0-3-4-15,0 1-1 0,0-1-5 0,0 0 1 0,0-3-1 0,0 4-1 16,7 1-2-16,-7-4 2 0,0-1 1 0,0-1 3 0,0 5 1 0,6-4 2 15,-6-3 2-15,7 3 2 0,-7-1 2 0,6-5 2 0,-6 4 2 0,8 2 6 0,-8-6 3 16,5 0 5-16,0 4 4 16,4-4 8-16,-9 0 4 0,5 0 5 0,2 0 1 0,1-4 6 0,4 4 0 0,-5 0 4 0,-2-6 1 0,3 6-1 0,-3-4 0 15,9 4-1-15,-9-5-3 0,2 5-2 0,7 0-8 0,-7-6-5 0,-1 6-6 16,-1-3-7-16,3 3-5 0,0 0-5 0,-3 0-5 0,1 0-4 0,1 0-3 16,-7 3 0-16,6-3 0 0,2 6-1 0,-8-6-2 15,7 5 2-15,-7-1 0 0,0 2 2 0,0-2 1 0,0 1 2 0,0-1 0 0,0 1 2 16,0 5 1-16,0-4 1 0,0 3-2 0,-7-3 1 0,7 3-2 0,-8 0-4 0,8-3-6 0,-6 3-7 0,-1-3-12 15,7 3-11-15,-6-3-14 0,1 2-12 0,-3-3-18 0,0 0-18 0,3 5-17 16,-8-4-17-16,8-3-32 0,-4 3-37 0,2 0-39 0,2-2-43 0,-9 1-58 16,9-1-65-16,-3 1-17 0,3-5 3 0,5 4 17 0,-7-4 21 0,0 0 27 0,7 0 30 15,0 0 31-15,0 0 32 0,0 0 41 0,-5-4 45 0,5 4 48 0,0 0 54 0</inkml:trace>
  <inkml:trace contextRef="#ctx0" brushRef="#br0" timeOffset="62214.71">6433 14269 0 0,'0'6'13'0,"7"-3"125"16,-7 3 71-16,0-6 45 16,0 0 35-16,0 0 33 0,0 0 33 0,0 0 26 0,8 0 23 0,-8 0 22 0,0 0 21 0,0 0 16 0,0 0 14 0,6-6-101 15,-6 6-164-15,0 0-83 16,0 0-41-16,0 0-21 0,0 0-10 0,0 0-15 0,0 0-15 0,0 0-20 0,0 0-20 0,0 0-28 0,0 0-31 0,0 0-42 0,0 0-45 0,0 0-74 31,0 0-83-31,0 0-58 0,0 0-43 0,0 0-15 0,0 0 4 0,0 0 10 16,0 0 16-16,-6-3 27 0,6 3 31 0,0-6 38 0,0 0 42 0,-8 2 51 15,8-1 55-15,0-1 65 0,0 2 82 0</inkml:trace>
  <inkml:trace contextRef="#ctx0" brushRef="#br0" timeOffset="62693.58">6707 14010 0 0,'7'-6'14'0,"-1"6"125"0,1-4 70 15,-1-1 43-15,2-1 32 0,-3 3 24 0,-5-7 19 0,0 5 17 0,7-4 22 16,-7 2 16-16,6 4 19 0,-6-3 13 0,8 1 14 0,-8 1-99 0,6 4-158 15,-6-6-76-15,0 6-32 0,0 0-11 0,0 0-6 0,0 0 1 0,0 0 0 0,0 0-5 16,0 0-4-16,0 0-6 0,0 0-2 0,-6 6-5 0,6-6-1 0,-8 4-6 16,2 1-9-16,-1 1-11 0,2-3-15 0,-3 9-11 0,2-8-11 0,-7 5-7 15,6-3-7-15,2 3-6 0,-9-4-4 0,9 5-5 0,-8-4-4 0,5-2-4 16,0 1-2-16,3 4-1 0,-1-5 5 0,-2-4 4 0,-5 6 6 0,13-1 7 16,-5-1 10-16,-2-4 7 0,7 0 9 0,-7 5 5 0,7-5 7 0,0 0 5 0,0 0 2 15,-5-5 6-15,5 5 6 0,0 0 2 0,0 0 3 0,0-4 0 0,0-1 1 16,0-1-1-16,0 2-1 0,0-1 1 0,5 1-1 0,-5-1 2 0,0 1-1 15,7-8 3-15,0 8-1 0,-2-1 2 0,3-1 1 0,-3 3 2 0,3-3 1 0,-2 2 3 16,7-1-1-16,0 1 4 0,-5 4-1 0,2-5 4 0,4 5 4 0,-1 0 0 16,0 0 5-16,0 0 1 0,0 5 1 0,1-1 1 0,-2 1-1 0,2-1-2 15,-9 5 0-15,8-3 1 0,-5 9-1 0,5-5 1 0,-13 4-1 0,13 1-1 16,-13 1-4-16,6-2-1 0,-6 5-3 0,0 0-1 0,0-4-1 0,0 4-2 0,0-5 0 16,-6 7-3-16,6-7-2 0,-7 6-3 0,1-5-4 0,1 4-2 0,-11-4 0 15,11 0-3-15,-3 0-1 0,-2-2-3 0,1 2 0 0,4 0-2 0,-8-6 1 0,5 1-2 16,2 1 2-16,-1-2-1 0,2 1 2 0,-3-5 1 0,2 5 2 0,6-6 2 15,-7 1-1-15,1 0 1 0,-1-1 1 0,7-4 1 16,-5 6 2-16,5-6-1 0,0 6 2 0,-9-6 2 0,9 0 3 0,0 0-1 0,0 0 5 0,0 0 2 16,0 0 9-16,0 0 1 0,0 0 4 0,0 0 2 0,0 0-2 0,0 0-1 15,0-6-3-15,0 0-3 0,9 2-4 0,-9-1-3 0,5 5-3 0,-5-9-4 16,7 5-5-16,6-2-7 0,-7 1-8 0,2-5-10 0,4 4-16 0,2-3-22 0,-1 4-21 16,1 1-40-16,-4-5-51 0,3 3-76 0,8-3-79 0,-8 3-50 0,6 2-28 0,-5-7-6 15,6 7 5-15,-7-5 14 0,-2-1 16 0,4-1 23 0,4 2 28 0,-14-1 37 16,11-1 40-16,-11 4 52 0,6-8 58 0</inkml:trace>
  <inkml:trace contextRef="#ctx0" brushRef="#br0" timeOffset="62894.4">7138 14020 0 0,'0'0'2'0,"0"-4"109"0,0-2 64 16,0-4 42-16,0 5 29 0,0-4 26 0,0-1 27 0,0 1 24 0,0-3 27 15,6 3 25-15,-6 0 23 0,0-1 19 0,5 5 17 0,-5-4-81 0,0 2-135 0,7-2-70 16,-7 4-32-16,0 1-15 0,9-7-4 0,-9 7-12 0,0-1-10 0,5 1-16 15,2-2-15-15,-7 6-14 0,6-3-12 16,-6-3-9-16,5 0-4 0,4 6-7 0,-9-4-4 0,7 4-20 0,-2-5-19 0,1 5-26 0,2 0-26 0,-3 0-46 16,3 0-58-16,-8 5-69 0,5-5-75 0,2 4-37 0,-7 2-20 0,7 0-1 15,-7-3 7-15,0-3 12 0,0 6 20 0,-7-2 27 0,7 1 34 0,-7-1 38 0,2-4 41 16,-3 5 56-16,3-5 58 0</inkml:trace>
  <inkml:trace contextRef="#ctx0" brushRef="#br0" timeOffset="63273.58">7098 13952 0 0,'0'10'2'0,"0"-5"106"15,0-5 63-15,0 0 40 0,0 0 28 0,0 0 30 0,0 0 30 16,0 0 26-16,-5-5 24 0,5-2 18 0,0 4 12 0,0 3 14 0,0 0 6 0,0 0-85 16,0 0-142-16,0 0-67 0,0 0-31 0,0 0-10 0,0 0-3 0,0 0-10 0,0 0-12 15,0 0-10-15,0 3-7 0,0 4-2 0,0-2-1 0,0 4 4 0,0-5 1 0,0 5 3 16,-7-3 0-16,7 3-1 0,0 3-5 0,0-8-4 0,0 5-8 0,0 0-2 16,0 2-5-16,0-7-2 0,0 8-3 0,0-3-1 0,0-4-1 0,0 3 0 15,0-2-1-15,0-1-1 0,0 4 2 0,0-3-2 0,0-2 1 0,0 2 1 16,0-1-2-16,0-1 1 0,7 2 0 0,-7-6 1 0,0 3 1 0,0-3 2 15,5 6 2-15,-5-6 2 0,0 0 2 0,0 0 0 0,7 4 2 0,-7-4 1 16,7-4 0-16,-2 4-1 0,-5 0 2 0,8-6 0 0,-2 6 0 0,1-3-2 0,-1 3 0 16,-6-6-1-16,12 2 0 0,-3 4 1 0,-4-5 1 0,2-1 2 0,-1 6 1 15,8 0 5-15,-7-4 2 0,-2 4 5 16,9 0 1-16,-9 0 4 0,8 0 5 0,-6 0 7 0,7 0 2 0,-8 0 3 16,6 4-1-16,-4-4 0 0,3 0-4 0,-3 6-1 0,5-1-3 0,-5-1-3 0,-3 2-2 0,0-3-3 0,4 3 0 0,-9 3-3 15,5-3-5-15,-5-3-2 0,7 9-7 0,-7-3 0 0,0-5-3 0,-7 6-1 16,7 0-5-16,0 0-4 0,-5-4-4 0,-4 3-6 0,9 0-4 15,-5-5-10-15,0 7-10 0,-3-7-12 0,3 2-14 0,5 0-15 0,-8-3-19 0,0 3-16 0,3-1-21 16,-1-1-40-16,-2 2-48 0,8-6-53 0,-5 4-53 0,-2-4-40 0,7 0-30 16,-6 0-4-16,-1 0 10 0,7 0 19 0,-7-4 27 0,0 4 26 0,7-6 31 0,-5 2 34 15,5-1 34-15,-8-1 49 0,8 3 51 0,0-3 54 0,0-4 65 0</inkml:trace>
  <inkml:trace contextRef="#ctx0" brushRef="#br0" timeOffset="63511.27">7502 13922 0 0,'-6'5'59'0,"-1"-5"100"0,-6 4 55 0,7-4 42 0,-7 0 37 0,0-4 37 16,8 4 36-16,-4-5 36 0,-3 1 33 0,4 4 24 0,2-5 24 0,6-2-4 0,-5 7-17 15,5-3-91-15,0 3-124 0,0 0-60 0,0 0-26 0,0-6-19 0,0 6-14 16,-8-5-16-16,8 5-19 0,0 0-21 0,0 0-18 0,0 0-11 0,0 0-11 0,0-4-6 16,0-2-8-16,8 1-6 0,-8 5-7 0,5-4-7 0,-5 4-7 0,6-5-5 15,2 1-8-15,-1-2-9 0,-2 6-10 16,9-3-14-16,-9-3-18 0,8 0-19 0,1 2-25 0,-7 4-22 0,6-5-24 0,1 5-44 0,-2-6-54 0,0 6-56 0,-5 0-58 15,1 0-47-15,-3 0-35 0,9 6-5 0,-14-6 14 0,5 5 24 0,-5-5 32 16,0 0 36-16,0 0 40 0,0 4 40 0,-5-4 41 0,5 0 52 0,-8 6 53 0,2-6 56 31,1-6 67-31</inkml:trace>
  <inkml:trace contextRef="#ctx0" brushRef="#br0" timeOffset="63840.28">7489 13855 0 0,'-6'3'1'0,"6"-3"100"0,-7 0 66 0,7 6 43 0,-6-6 34 0,6 0 29 15,0 0 30-15,-8 0 28 0,8-6 28 0,-5 6 20 0,5 0 17 0,0 0 12 16,0 0 12-16,0 0-85 0,0 0-135 0,0 0-74 0,0 0-40 0,0 0-19 15,0 0-9-15,0 0-5 0,0 0-2 0,0 0-4 0,0 0-6 0,0 6-1 0,0-2 0 16,0 1 3-16,0-1 5 0,0 7 3 0,0-7 5 0,0 7 2 0,0-1 1 16,0-1 1-16,0 0-7 0,0 1-8 0,0 1-12 0,0-1-9 0,0-1-7 15,0 6-4-15,0-6-6 0,0 0-1 0,0 3-3 0,0-3-2 0,0 0-1 0,0 1-2 16,0-1-2-16,0-4 0 0,0 2-1 0,0-3-2 0,0 6-1 0,0-6-3 16,0-4 1-16,0 0 0 0,5 4 0 0,-5 2-1 0,0-6 3 0,0 0 0 15,0 0 1-15,0 5 1 0,0-5 1 0,8 0 4 0,-2 0 1 0,-6 0 3 16,7-5 4-16,-1 5 3 0,1 0 0 0,-1-6 4 0,2 6 2 0,-3-4-1 15,2 4 0-15,5-4-2 0,-5-1 0 0,6 5-1 0,-7-5-2 0,7 5 0 0,2-4 1 16,-3 4-1-16,-5 0 0 0,6 0 0 0,0 0-2 0,-2 0 1 0,5 0-3 16,-5 4-2-16,1 1 1 0,-3-5 0 0,3 5 1 0,-6 3 1 0,2-2 1 15,-3-1 0-15,3-1 2 0,-8 7 0 0,5-7 0 0,-5 2-2 0,0 3 2 0,0-3-4 16,0 3-3-16,-5-5-5 0,5 7-8 0,0-8-10 0,-8 4-14 0,3 2-16 16,-3-4-16-16,2-1-21 0,1 2-21 0,-2-2-33 0,-2 1-36 0,4 0-54 15,-2-1-62-15,1-4-64 0,1 6-60 0,-4-6-20 0,2 0 5 0,7 6 16 16,-5-6 25-16,-1-6 27 0,6 6 30 0,0 0 34 0,-7 0 35 0,7 0 42 0,0-6 46 0,0 6 55 15,0-4 68-15</inkml:trace>
  <inkml:trace contextRef="#ctx0" brushRef="#br0" timeOffset="64017.99">7867 14065 0 0,'0'4'8'0,"0"1"119"16,0 0 73-16,0-5 50 0,0 0 39 0,0 0 37 15,6-5 32-15,-6 0 31 0,8-6 31 0,-8 2 28 0,5 4 28 0,-5-5 24 0,0 5 22 0,0 5-85 16,0-4-151-16,7-1-78 0,-7 5-41 0,0 0-23 0,0 0-18 0,0-4-15 15,0 4-12-15,0-6-16 0,0 6-16 0,0 0-23 0,0 0-23 0,0 0-31 0,0 0-28 16,0 0-37-16,0-6-41 0,0 6-56 0,0 0-62 0,0 0-102 0,0 0-116 0,-7 0-49 16,2 0-16-16,5 0 5 0,-8 0 13 0,8 0 25 0,-6 0 33 0,-1 0 35 15,7 0 44-15,-6-4 45 0,6-1 53 0,-5-1 60 0,5 3 65 0</inkml:trace>
  <inkml:trace contextRef="#ctx0" brushRef="#br0" timeOffset="65396.17">12686 10928 18 0,'0'-6'71'0,"0"2"18"0,0 0 6 0,-5-7 7 0,5 8 5 0,0-4 4 16,0 2 7-16,-7 1 3 0,7 4 5 0,0-5 6 0,0-1 8 0,-7 2-33 16,7 4-55-16,0-5-11 0,-7 1 15 0,7 4 20 0,0-5 20 0,-6 5 18 15,6-4 12-15,0 4 9 0,0 0 11 0,-7 0 6 0,7 0 6 0,0-6 2 16,0 6-2-16,0 0-9 0,0 0-15 0,0 0-18 0,0 0-21 0,0 0-12 0,0 0-13 16,0 0-5-16,0 0-2 0,0 0 3 0,0 0 2 0,0 0 4 0,0 0 4 0,0 0 6 15,0 0 5-15,0 0 5 0,0 0 4 0,0 0-1 0,0 0-1 0,0 0-2 16,0 0-7-16,0 0-8 0,0 0-8 0,0 0-10 0,0 0-11 0,0 0-10 15,0 0-10-15,0 0-6 0,0 0-9 16,0 0-5-16,0 0-4 0,0 0-8 0,0 0-7 0,0 0-14 0,0 0-16 0,0 0-21 0,0 0-26 0,0 0-47 0,0 0-62 16,0 0-68-16,0 0-70 0,0 0-41 0,0 0-26 0,0 0-4 0,0 0 5 0,0 0 17 15,0 0 19-15,0 0 30 0,0-10 31 0,0 10 37 0,-6-11 40 0,6 8 56 16,0-3 59-16</inkml:trace>
  <inkml:trace contextRef="#ctx0" brushRef="#br0" timeOffset="75340.14">8250 13605 0 0,'7'-5'13'0,"-7"5"48"0,0 0 28 0,0 0 28 0,8-4 27 15,-8 4 28-15,0 0 28 0,0 0 27 0,0 0 25 0,0 0 22 0,0 0 19 16,0 0-8-16,0 0-27 0,0 0-21 0,0 0-16 0,0 0-13 0,0 0-13 0,0 0-14 15,0 0-18-15,0 0-17 0,0 0-18 0,0 0-15 0,0 0-13 0,0 0-12 16,0 0-8-16,0 0-9 0,0 0-8 0,0 0-9 0,0 0-9 0,0 0-8 16,0-6-6-16,0 6-9 0,0 0-6 0,0 0-4 0,0 0-5 0,0 0-4 15,0 0-2-15,0 0-3 0,0 0 0 0,0 0-2 16,0 0 1-16,0 0 0 0,0 0 1 0,0 0 3 0,0 0 3 0,0 0 4 0,0 0 3 0,0 6 2 0,0-2 4 16,-8 1 1-16,8-1 3 0,0 1-2 0,-7 1 2 0,7-2 0 0,-5 1 0 15,5-1 1-15,-6 7-2 0,6-11 0 16,-8 10-5-16,3-6-2 0,5 1-3 0,-8 1-1 0,3-3-1 0,5 3-1 0,-8-6 1 0,2 4-1 0,6 1 3 0,-5 1 0 15,-3-6 1-15,1 4 0 0,7-4 2 0,-6 0-2 0,-2 6 2 16,3-6 0-16,0 0-2 0,-3 0 0 0,8 0 0 0,-6 0 0 0,-1 0-2 0,1 0 0 0,6 0 1 16,-7-6-1-16,2 6-2 0,5-4 2 0,-9 4 1 0,9-6-1 0,-5 6 0 15,5-5 3-15,-7 1 1 0,7 4 1 0,0-6 2 0,0 3-2 0,-6-3 3 16,6 1-2-16,0 5-1 0,0-4 0 0,0-2-1 0,0 2 0 0,0 4-3 16,0-11 0-16,0 7-4 0,0-1-2 0,6 1-4 0,-6-2-2 0,0 1-1 0,7 1-2 15,-7-1-2-15,5 1-1 0,-5-2-3 0,9 0 2 0,-4 6-3 0,-5-3 0 16,7-3 0-16,6 6 3 0,-13-3-2 0,14 3 2 0,-9 0 1 0,0 0 2 15,3 0-2-15,-2 0 1 0,9 3 1 0,-10 3 0 0,1-6 3 0,2 9 2 0,-3-3-1 16,3-2 4-16,-3 5-1 0,3 2 2 0,-2-2 3 0,-6 6 1 0,5-1 0 16,-5 0 1-1,0 1 0-15,0 1 3 0,0 2 0 0,0 3 0 0,-5-2 2 0,5-5-1 16,-6 11 0-16,-2-6-4 0,3 5-1 0,-3-3-2 0,3-3-7 0,-9 6 0 0,9-3-1 0,-10-2-2 0,9 2 1 0,-7-2 0 0,8-1 1 0,-9 3-1 16,1-2-2-16,6-5 1 0,-7 2 0 0,9-3 2 15,-2-2 0-15,1-2 2 0,-2 1 5 0,2-4 0 0,-1 3 5 0,2-3 0 0,-3-6 0 0,8 3 4 16,0 3 3-16,-6-6 1 0,6 0 4 0,0 0 2 0,0 0 3 0,0 0 0 15,0 0 3-15,-5 0 1 0,5 0 3 0,0 0 3 0,0 0 3 0,0-6 0 0,0 6-1 16,0 0-3-16,0-3-4 0,0-3-5 16,0 2-3-16,0 4-6 0,5-5-1 0,-5-1-4 0,6 2-3 0,2-2 0 0,-3 1-6 0,2-4-3 0,-1 3-7 15,2 2-1-15,5-5 0 0,1 4 0 0,-9 1 1 0,8-8 3 0,0 8 1 0,5-1 1 32,-4-1 1-32,1-3-2 0,-4 5-5 0,10-1-17 0,-8 1-21 0,5-2-28 15,-4 0-34-15,-1 6-41 0,8-4-47 0,-10-1-81 0,1 5-98 0,4 0-56 0,-5-6-35 16,2 6-9-16,-5-3 5 0,4 3 17 0,-5-6 21 0,-2 2 34 0,-5-1 38 0,8 1 46 15,-8-8 46-15,0 3 55 0,0 0 55 0,0-6 74 0,0-1 81 0</inkml:trace>
  <inkml:trace contextRef="#ctx0" brushRef="#br0" timeOffset="75593">8460 13590 24 0,'0'-6'109'0,"6"3"50"16,-6-3 37-16,0 6 34 0,0 0 29 0,0 0 30 0,0-3 28 0,0 3 30 15,0-7 29-15,0 7 24 0,0 0 23 0,0 0-32 0,0 0-71 0,0 0-58 16,0-5-54-16,0 5-28 0,0 0-16 0,0 0-15 0,0 0-12 0,0 0-14 0,0 0-16 16,0 0-14-16,0-4-17 0,0 4-12 0,7-5-12 0,-7 5-11 0,0-4-10 15,5-2-6-15,4 6-11 0,-4-5-4 0,2 1-7 0,-1-5-4 0,-1 3-3 0,11 0-5 16,-11 2-1-16,8-7-6 0,1 8-8 0,-7-3-14 0,4 2-18 0,2-1-20 16,-5-1-20-16,5 2-25 0,-7 4-22 0,-1 0-40 0,3-6-47 0,-1 6-51 15,-1 0-49-15,-6 0-45 0,0 0-47 0,0 0-8 0,0 0 8 0,0 0 22 16,0 0 29-16,-6 0 35 0,6 6 35 0,-7-6 36 0,-1 4 38 0,-3-4 46 0,3 6 50 0,-5-1 48 15,0-5 66-15</inkml:trace>
  <inkml:trace contextRef="#ctx0" brushRef="#br0" timeOffset="75956.85">8466 13556 15 0,'0'0'100'0,"-6"4"50"0,6-4 38 0,-5 5 32 15,-3-5 27-15,8 0 23 0,0 0 18 0,-8 0 17 16,8 0 14-16,0 0 14 0,0 0 9 0,0 0-38 0,0 0-74 0,0 0-57 0,0 0-54 16,0 7-29-16,0-7-15 0,0 0-9 0,0 3-7 0,0 3-3 0,0-6-4 0,0 3 0 15,0 3-2-15,0 0 2 0,0-2 2 0,0 5 3 0,0-4 3 0,0 1-4 0,0-2-5 16,0 1-10-16,0 5-8 0,0-5-6 0,0 5-6 0,0-6-3 0,0 7-3 15,0-2-2-15,0-5 0 0,0 7-5 0,0-7-1 0,0 6-2 0,0-5-1 0,0 0-2 16,0 5-1-16,0-6-1 0,8 1 0 0,-8 1 1 0,0-3 1 0,0 3 0 16,0-6 1-16,0 6 2 0,0-6 2 0,0 4 1 0,0-4 1 0,0 0 2 15,0 0 3-15,0 0 3 0,0 0 1 0,0 0 4 0,0 0 6 0,0 0-1 0,0 0 1 16,0 0 1-16,0 0-1 0,8 0-3 0,-8-4 0 0,5 4-1 16,-5-6-2-16,0 6-3 0,6-6-1 0,-6 6-3 0,0-3 0 0,7-3-3 15,-7 6-3-15,5-5-1 0,-5 1 1 0,9 4 1 0,-4-6-2 0,-5 2 2 0,7 4 2 16,-1-5 0-16,-1 5 2 0,4-5 2 0,-2 5-1 0,5 0 4 0,-6 0 0 15,0 0 1-15,9 0-1 0,-10 0 0 0,9 5-2 0,-9-5-1 0,8 0-1 0,-5 5-1 16,3-1-1-16,-3 2-3 0,5-2 1 0,-5 7-2 0,-3-8 0 0,0 9-1 16,3-8-1-16,-2 5-1 0,-6-4-1 0,7 5-1 0,-7-1 2 0,0-3-1 15,0 4 1-15,0-5 1 0,0 4 1 0,-7 1 2 0,7-5-3 0,-6 5-1 16,-2-1-5-16,3 1-5 0,-8-1-5 0,7 2-6 0,-1-2-9 0,-6 0-13 0,7 3-16 16,-7-8-15-16,5 5-19 0,-5 1-14 0,7-5-17 0,-6 4-16 0,4-2-18 15,2-2-41-15,0-1-51 0,-1 1-65 0,2-1-71 0,5 2-26 16,-7-6-10-16,-2 0 13 0,9 0 21 0,0 0 26 0,-5 0 29 0,-1 0 28 0,-1-6 27 0,7 6 34 15,-5-4 36-15,5-1 49 0,0-4 58 0</inkml:trace>
  <inkml:trace contextRef="#ctx0" brushRef="#br0" timeOffset="76209.73">8800 13493 92 0,'0'-6'160'0,"0"6"45"0,0 0 33 15,5 0 34-15,-5 0 31 0,0 0 32 0,0 0 31 0,0 0 28 0,0 0 25 0,0 0 22 0,0 0 21 16,0-4-72-16,0 4-126 0,0-5-64 0,0-1-36 0,0 6-20 0,6-4-15 0,-6-2-13 16,7 2-16-16,-7-1-16 0,0 0-17 0,6 1-13 0,1-2-10 0,-1 2-8 15,-6-1-7-15,7-1-4 0,-1 3-3 16,2-4-6-16,-3 4-3 0,3-3-4 0,-3 1-5 0,-5 1-2 0,7-2-8 0,0 3-13 0,-2 3-22 0,2-6-24 0,-7 6-26 16,8-5-28-16,-8 5-29 0,5 0-53 0,-5 0-59 0,0 0-73 0,0 0-78 15,0 0-32-15,0 0-10 0,0 0 4 0,0 0 15 0,0 0 28 0,0 0 34 0,0 0 38 16,-5 5 40-16,-3-5 41 0,1 0 44 0,2 6 56 0,-2-6 60 0</inkml:trace>
  <inkml:trace contextRef="#ctx0" brushRef="#br0" timeOffset="76589.53">8818 13444 76 0,'-7'4'147'0,"7"-4"43"0,0 0 35 0,-6 5 32 0,6-5 29 0,0 0 25 0,0 0 24 0,-5 0 22 0,5 0 18 0,0 0 15 16,0 0 17-16,-9 0-66 0,9 0-113 0,0 5-60 0,-7-5-37 0,7 0-24 0,0 4-17 16,0-4-13-16,-5 6-13 0,5-2-11 0,0 2-8 0,0-1-5 0,0-1-4 15,-8 2-1-15,8-3-6 0,0 3-1 0,0 3-7 0,0-3-4 0,0 3-1 0,-5 1-2 16,5-5-2-16,0 5-1 0,0-1-2 0,0 3-1 0,0-3-3 0,0-6 0 15,0 9-3-15,0-3-1 0,0 0-1 0,0-3 0 0,0 3 1 0,0 1-2 16,0-5 1-16,0-1-1 0,0 6 1 0,0-5 1 0,0 1 0 0,0-3 3 16,0-3-1-16,0 6 3 0,0-2 0 0,0-4 1 0,0 0 2 0,0 0 3 15,0 0-1-15,0 0 3 0,0 0 3 0,0 0 0 0,0 0 3 0,0 0 0 16,5 0 1-16,-5 0 4 0,0 0 2 0,8-4 3 0,-8 4 3 0,0-6 2 0,5 3 2 16,-5 3-1-16,7-6 2 0,-7 1-2 0,9 1-2 0,-9-2-2 0,5 2-3 0,1 4-1 15,1-5-1-15,-7-1-2 16,6 2-2-16,1-1-4 0,-1 5 1 0,1-4-3 0,-1-2 1 0,2 6-2 15,5 0 0-15,-8-5 2 0,2 5 1 0,5 0 3 0,-5 0 3 0,6 0-1 0,1 0 1 0,-9 0-2 0,11 5-3 0,-11-5 0 16,6 6-5-16,-4-6 0 0,7 4-2 0,-7 1-3 0,-1 5 2 0,-1-5-2 16,3-1-2-16,0 6-1 0,-3-5 1 0,1 4 0 0,-6-3 2 0,0 3-1 0,0-3 4 15,0 4-1-15,0-6 1 0,0 6 2 0,0-6-1 0,-6 6-2 0,1-5 2 16,-3 4-6-16,0-3-4 0,3 4-13 0,-1-5-13 16,-1-1-16-16,-7 5-21 0,7-3-23 15,-4 0-27-15,6-3-30 0,-11 3-32 0,11 0-67 0,-9-2-83 0,1 1-78 16,1-5-72-16,-2 4-24 0,9-4 0 0,-8 5 18 0,-1-5 23 0,1 4 31 15,0-4 33-15,0 0 41 0,-1 6 42 0,2-6 45 0,4 0 48 0,-3 0 67 0,-2 0 74 0</inkml:trace>
  <inkml:trace contextRef="#ctx0" brushRef="#br0" timeOffset="77316.64">4786 14430 0 0,'0'6'4'0,"7"-6"116"0,-7 3 75 0,0 3 51 0,0-6 37 0,0 0 34 15,7 0 29-15,-7 0 30 0,0 0 25 0,0 0 25 0,0 0 25 0,0 0 20 16,0 0 21-16,0 0-81 0,0-6-143 0,0 6-77 0,0 0-48 0,0 0-24 15,0 0-9-15,0 0-11 0,0 0-11 0,0 0-11 0,0 0-9 0,0 0-10 16,0 0-9-16,0 0-8 0,0 0-9 0,0 0-6 0,0 0-8 0,0 0-10 16,0 0-5-16,0 0-8 0,0 0-5 0,0 0-4 0,0 0-3 0,0 0-7 0,6 0-11 15,-6 0-17-15,0 6-18 0,7-6-25 0,-7 0-27 0,5 6-33 0,-5-6-36 0,0 4-63 16,9 1-76-16,-9-5-63 0,0 4-56 0,0-4-16 0,0 0-2 0,0 0 18 16,0 9 22-16,-9-3 33 0,9-1 37 0,-5-5 38 0,-2 4 43 0,1-4 47 15,-8 0 49-15,2 0 62 0,-1 0 78 0</inkml:trace>
  <inkml:trace contextRef="#ctx0" brushRef="#br0" timeOffset="78074.67">3789 14451 0 0,'0'0'1'0,"0"0"53"0,0 0 40 15,0 0 32-15,0-6 32 0,-5 0 31 0,5 6 31 0,0-3 27 0,0-3 26 0,0 6 24 16,-7 0 25-16,7-6 5 0,0 2-7 0,0-1-22 0,-7 5-33 0,7-5-21 15,0 1-12-15,0 0-12 0,0-2-13 0,0 1-13 0,-5 5-11 0,5-4-9 16,0-2-8-16,0 0-5 0,0 6-8 0,0-3-7 0,0-3-9 0,0 6-12 16,0-5-11-16,0 1-13 0,0 4-14 0,0-6-12 0,0 3-16 0,0 3-10 15,0-6-13-15,0 6-11 0,0 0-6 16,5-4-10-16,-5 4-4 0,0-5-6 0,0 5-3 0,0 0-3 0,0 0 0 0,0 0-1 0,0 0 1 0,0 0 0 0,0 0-2 16,0 0 0-16,0 0-2 0,0 0 1 0,0 0 0 0,0 5 2 0,-5-5 1 0,5 4 2 15,-8 2 4-15,1-3-1 0,2 7 2 0,-3-5-1 0,2 4 1 0,1 3 0 16,-11-3 1-16,5 1 1 0,-1-1 0 0,-2 6-1 0,-4-6-2 0,2 3-1 15,-2-3-4-15,4 0-3 0,2 1-1 0,-7-1-2 0,-2-3 2 0,8 3-3 16,0-3 3-16,-1-2 0 0,4 1 1 0,-11-1 2 0,13 1 4 16,-4-5 1-16,5 6 5 0,-5-6 2 0,6 0 2 0,-2 0 3 0,8 0-1 0,-6 0 3 0,-1 0 0 15,7-6 0-15,0 6 2 0,0 0-1 0,-5-5-2 0,5 5 0 0,0-4-3 16,0 4-2-16,0-5-3 0,0 1-3 0,0-2-5 0,0 3-1 0,5-3-4 16,-5 0-1-16,7 2-1 0,-1-1-2 0,2-5-2 0,-2 5-2 0,6 1 1 0,-5-5 1 15,5 3 1-15,3-3 3 0,-1 3 1 0,-4 0 1 0,11 2 3 0,-8-1 2 16,6 0 0-16,-6 1 2 0,6 0 0 0,2-2 1 0,-8 6 1 0,8 0 1 15,-10 0-2 1,10 0 1-16,-9 0 0 0,-1 6-1 0,5-2-1 0,-5 0-2 0,2 1-3 0,-6 4 1 0,6 3-3 0,-6-3-1 0,0 6 1 0,-7-6-1 0,5 10-4 16,-5-4 1-1,0 0-3-15,0 4 1 0,-5 2-1 0,5-8 0 0,-7 7 2 0,0 1 0 16,2-8 5-16,-10 8 1 0,10-6 1 0,-3-2 1 0,-3 2 1 0,-5-1 1 0,11 2 3 16,-8-3 2-16,-1-2 2 0,9 4 0 0,-8-5 1 0,8 4-1 0,-11-4 0 15,11-1 1-15,-2 0-1 0,-5 3 1 0,4-3 0 0,1 1 0 0,2-7 0 0,-1 8 1 0,-2-7-1 0,8 2 3 16,-5 0 0-16,-3-2 3 0,8 1-1 0,-5-5 2 0,5 4 1 0,-8-4 4 0,8 0 0 0,0 0 3 15,0 0 0-15,0 0 4 0,0 0-2 0,0 0 2 0,0 0-3 0,0 0 0 0,0 0-3 16,0 0-3-16,0 0-3 0,0 0-5 0,8-4-4 0,-8-1-2 0,5 5-4 31,3-4-4-31,-3-2-3 0,3 0-1 0,-2 6-4 0,6-4 0 0,-4-1 2 0,4-1-2 16,0 3 4-16,4-3 1 0,-5 6 2 0,1-4-2 0,9-1-8 0,-10 5-15 16,10-4-21-16,-7-1-25 0,6 5-29 0,-8-7-41 0,8 7-48 0,-7-3-75 15,-2 3-86-15,10 0-58 0,-8-6-39 0,1 6-11 0,-2-5 4 0,1 5 17 0,-7-4 25 16,9-6 33-16,-10 5 39 0,1-4 41 0,2-7 44 0,-8 7 53 0,5-6 57 15,-5 0 66-15,0-4 82 0</inkml:trace>
  <inkml:trace contextRef="#ctx0" brushRef="#br0" timeOffset="78311.72">3971 14396 63 0,'8'-9'139'0,"-1"3"46"0,-7-3 37 15,6 3 30-15,-6-3 26 0,8 3 25 0,-3 3 27 0,-5-3 29 0,0-3 28 0,5 3 27 16,3 2 27-16,-8-7-53 0,6 7-97 0,-6-5-60 0,7 3-37 0,-7 2-23 15,0-1-17-15,6-1-10 0,-6 3-7 0,7-3-10 0,-7 0-13 0,5 2-15 16,-5 4-17-16,9-5-17 0,-9-1-14 0,5 6-11 0,2-4-12 0,-1 4-7 16,0-3-7-16,2-3-5 0,-1 6-5 0,-2-5-3 0,3 5-3 0,3-4-7 15,-3 4-7-15,-3-6-17 0,2 6-18 0,7-6-25 0,-8 6-25 0,1 0-26 0,-1 0-28 16,1 0-49-16,-7 0-58 0,6 0-54 0,-6 0-48 0,0 0-44 0,0 0-37 0,0 0-4 16,0 0 13-16,0 12 24 0,-6-12 32 0,6 4 37 0,-7 1 39 0,-6-5 40 15,7 6 42-15,-1-6 50 0,-7 3 56 0,9 1 49 0,-3-4 63 0</inkml:trace>
  <inkml:trace contextRef="#ctx0" brushRef="#br0" timeOffset="78690.6">4063 14269 51 0,'-5'6'129'0,"-4"-6"46"0,9 0 39 0,-5 3 37 0,-2-3 34 16,1 0 37-16,-1-3 34 0,7 3 31 0,-6 0 31 0,6 0 25 0,-8-6 26 0,3 6-49 16,5 0-94-16,0-6-59 0,0 6-39 0,-5 0-31 0,5 0-21 0,0 0-26 0,0 0-22 15,0 0-25-15,0 0-26 0,0 0-19 0,-8 0-17 0,8 6-12 16,0-6-12-16,-6 6-10 0,6-3-7 0,0 3-7 0,0-1-4 0,0 5-1 0,0-1-4 16,0 0 3-16,0 1 0 0,0 1 4 0,0 2 1 0,0-3 4 0,0 1 1 0,0 4 3 15,0-6 0-15,0 5 2 0,-7 0 0 0,7-2 1 0,0-3 3 16,0 6-1-16,0-6 1 0,0 6 1 0,0-5-1 0,-8-1 0 15,8 6 1-15,0-6-1 0,0 1-1 0,-5 1 0 0,5 4 0 0,0-11-2 0,-6 5 1 0,6 1-2 16,0 1-2-16,0-8 0 0,0 9-1 0,-8-8-1 0,8 1-2 0,0-1-1 16,0 2-2-16,0-6 0 0,0 0 0 0,0 0-1 0,0 0-1 0,0 0 1 15,0 0-1-15,0 0 2 0,0 0 3 0,0 0 1 0,0 3 1 0,0-3 2 0,8 0 1 16,-8 0 3-16,6-3 1 0,-1 3 1 0,3-6 3 0,-1 6-1 0,-1-4 2 16,2-1 0-16,2 1 4 0,4 4-2 0,-1-6 2 0,-1 0-1 0,2 3-1 0,-1-3 2 15,1 1 0-15,6 1-1 0,-9 4 2 0,9-6 1 0,-6 6 1 0,-1-5-2 16,0 5-1-16,0 0-1 0,1 0-3 0,-9 0-3 0,8 5 0 0,-8-5-1 15,4 6-4-15,-4-6 1 0,2 4-2 0,-7 1 1 0,0-5 2 0,8 9 2 16,-8-3 0-16,0 0 4 0,-8 3 2 0,8-5 1 0,-7 5 2 0,7 3 0 16,-5-3 0-16,-9 1 2 0,9-1 0 0,-3 6 1 0,-5-6-2 0,7 3-11 0,-7-3-13 15,6 0-15-15,-6 0-13 0,7 1-15 0,-8 1-15 0,2-1-17 16,4-1-17-16,-3 0-20 0,3-3-19 0,3-2-20 0,-2 7-24 0,-7-8-30 0,8 4-35 16,6-2-41-16,-7-5-42 0,2 0-46 0,5 0-42 0,0 0-8 0,0 0 12 0,-9 0 19 15,4-5 29-15,5 5 30 0,0-10 32 0,0 4 33 0,-7 1 37 0,7-5 39 0,0 1 45 16,0 0 51-16,0-1 65 0</inkml:trace>
  <inkml:trace contextRef="#ctx0" brushRef="#br0" timeOffset="79276.56">4181 14402 90 0,'0'0'159'0,"6"-6"48"16,-6 6 39-16,0 0 37 0,0-5 36 0,0 5 34 16,0-4 35-16,0-2 28 0,0 6 27 0,7-6 26 0,-7 3 22 0,0-3-71 0,0 1-122 0,6 1-65 0,-6 4-37 15,0-6-25-15,8 3-20 0,-3-3-20 0,3 2-19 0,-3-7-20 0,0 7-17 16,4-2-13-16,-4 1-14 0,10-4-7 0,-9 5-9 0,7-6-4 0,0 5-8 15,0-4-3-15,-2 3-7 0,5-4-2 0,2 5-3 16,-5-5-1-16,0 7-3 0,1-3-8 0,-9-3-12 0,10 3-17 0,-10 0-21 0,7 6-23 0,-5-4-27 0,-7 4-24 16,8 0-26-16,-8 0-28 0,0 0-30 0,0 0-43 0,0 0-44 0,0 0-55 15,0 0-55-15,-8 0-26 0,8 4-12 0,-7-4 17 0,2 0 23 0,-2 6 33 0,2 0 38 16,-2-6 36-16,-1 4 37 0,3 1 38 0,-9-5 41 0,9 6 62 0,-3-6 61 0,0 3 49 16,8-3 45-16,-5 0 47 0,5 0 52 0,-8 0 47 0,8 0 40 0,-5 0 35 15,5 0 32-15,0 0 34 0,-5 0 31 0,5 0 30 0,0 0 30 0,0 0-9 16,-9-3-28-16,9 3-34 0,0 0-37 0,0 0-42 0,0 0-40 0,0 0-31 15,-7 0-27-15,7 0-21 0,0 0-22 0,0 0-20 0,0 0-21 0,0 0-19 0,0 3-16 16,-5-3-12-16,5 4-12 0,0 2-9 0,0-1-8 16,0 5-4-16,0-1-3 0,-6-3-1 0,6 3 0 0,0 1 4 0,0-1 0 0,0 2 3 0,0-1 1 0,0 5 1 15,-7-6 0-15,7 0 1 0,0 6-1 0,0-5 1 0,0 1 0 0,0-3 1 16,0 6-1-16,0-2 1 0,7-3-1 0,-7 1-1 0,0-5 1 0,0 4 0 16,0 1 0-1,6-5-1-15,-6 5 2 0,0-4-1 0,5-3-2 0,-5 7 2 0,0-5 1 0,0-1-1 0,7-4 2 0,-7 5 0 0,0-5 2 0,0 6 1 0,0-6 2 16,0 0 3-16,0 0 3 0,9 0 0 0,-9 0 6 0,0 0 2 0,0 0 6 15,5-6 5-15,-5 6 5 0,5-5 3 0,-5 5 2 0,8-4 1 0,-3-1-1 16,-5-5 0-16,8 7-5 0,0-3 3 16,-3-4-3-16,-5 5 0 0,6-5-1 0,2 5-2 0,-3 1-3 0,10-5-1 0,-10 3-4 0,2 0 1 0,-2-3 2 0,10 3 1 15,-10 2 1-15,3-1-1 0,3 5-1 16,-4-5-1-16,7 5 0 0,-8-4-2 0,1 4-3 0,7 4-3 0,-7-4-1 0,-2 5-3 0,1-5-4 0,7 5-1 16,-5-1-7-16,-3 2 0 15,2 3 0-15,-1-3 1 0,-6 4-2 0,6-1-1 0,-6-4 3 0,0 5-1 0,0 5 4 0,0-6 0 0,0 1 1 0,-6-1-1 0,6 2 0 16,-6-2-2-16,-1 7 0 0,2-7-6 0,-3 6-7 0,2-6-12 0,-1 6-12 15,-4-5-18-15,4 5-19 0,-7-6-27 16,7 6-28-16,-4 0-35 0,-5-6-36 0,5 6-67 0,-2-6-82 0,-2 7-84 0,3-7-85 0,0 0-28 0,-1 1-1 0,-1 5 18 16,1-4 26-16,0-2 33 0,0 1 38 0,-1-6 41 15,2 7 45-15,6 4 48 0,-7-11 54 0,5 5 68 0,3 0 74 0</inkml:trace>
  <inkml:trace contextRef="#ctx0" brushRef="#br0" timeOffset="94985.02">25875 5130 0 0,'0'0'5'0,"0"0"38"0,0 0 18 0,-7-5 16 16,7 5 15-16,0 0 18 0,0-4 20 0,0 4 22 0,-6 0 27 0,6 0 26 15,-5-6 28-15,5 6-4 0,0 0-19 0,-9 0-9 0,9 0-2 0,-7-4 1 0,7 4 4 16,-5 0 1-16,5 0 0 0,-6-5-2 0,6 5-4 0,-8 0-8 0,8-6-14 0,0 6-8 16,0-4-11-16,-5 4-2 0,5 0-4 0,0-6 0 0,0 6 0 0,0 0-4 15,-8 0-2-15,8 0-9 0,0 0-8 0,0 0-13 0,0 0-13 16,0 0-13-16,0 0-17 0,0 0-14 0,0 0-17 0,0 0-16 0,0 0-11 0,0 0-10 15,0 0-10-15,8 0-3 0,-8 6-5 0,5 4 2 0,-5-1-1 16,0 1 3-16,8 4 1 0,-8 1 5 0,6 6 4 0,-6-2 4 0,0 5 3 0,5 0 3 16,-5 1-3-16,0 9 2 0,0-4-3 0,0 3-1 0,0 7-4 0,0-1 1 15,-5-2-3-15,5 8-1 0,0-1-3 0,-6 1-1 0,6-6-1 0,0 4 3 16,-8 0 0-16,8 2 2 0,0-5 2 0,-5-1 2 0,5-1 0 0,0-3 2 16,0 5 1-16,0-12 0 0,0 6-1 0,-8-5 0 0,8 1 2 0,0-2-1 15,0-3-3-15,0-1-7 0,8-3-10 0,-8-2-13 0,0 2-13 0,0-7-13 0,0-6-17 0,0 3-18 16,0-2-17-16,5-3-16 0,-5-2-15 0,0 2-17 0,0-6-17 0,0-2995-38 15,0 5990-50-15,8-2995-53 0,-8 0-56 0,6-6-30 0,-6-4-14 0,5 1 8 16,-5-2 18-16,7-2 25 0,-7-8 28 0,9 2 27 0,-9-5 31 0,0 0 32 0,5-7 32 16,-5 3 48-16,0-2 53 0</inkml:trace>
  <inkml:trace contextRef="#ctx0" brushRef="#br0" timeOffset="95602.98">25730 5246 0 0,'-5'0'1'0,"-1"0"101"16,-1-4 62-16,2-1 41 0,-4 5 27 0,4-4 27 0,-2-1 22 0,1 1 24 15,6 4 28-15,-7-6 25 0,7 0 25 0,-7 3 24 0,7 3 18 0,0 0-75 0,0 0-130 16,0 0-65-16,0 0-28 0,0 0-12 0,0 0-3 0,0 0-1 0,0-6-3 16,0 0-6-16,0 6-10 0,7-3-9 0,0-3-9 0,-1 1-8 0,1 1-5 15,7 0-1-15,-2-1-2 0,-1-5-2 0,5-1-1 0,3 1-4 16,1 1-5-16,-1 0-4 0,-1-1-7 0,8-1-4 0,1 1-4 0,-6-4-6 0,3 4-3 0,8 1-5 16,-4-6 0-16,-2 5-3 0,6-4-2 0,-8-2-4 15,10 7-2-15,-8-6-2 0,6 0-2 0,2 6 0 0,-10-6-1 0,10 5 0 0,-2 1-1 0,-6-6 0 0,6 6 1 16,-6 0-2-16,8-3 1 0,-7 8 0 0,-3-5-2 0,3 0 2 15,1 3-1-15,-10-3 0 0,1 3 2 0,-1 0-1 0,3 2 1 0,-8 4-1 0,8-5-1 0,-10-1-1 16,2 6 3-16,-5 0-3 0,5 0 0 0,-7 0 0 0,1 0 0 0,-2 0 0 16,3 0 1-16,-2 6-1 0,-6-6 1 0,7 5 3 0,-7-1 0 0,6 2 2 15,-6 0 0-15,5-3 1 0,-5 3 1 0,0 3 3 0,0-3 0 0,8 3 0 0,-8 0 2 16,0 7-1-16,0-7 1 0,0 6-1 0,0 0 1 0,0 0-2 0,0-2 0 16,0 8 1-16,0-6-2 0,0 4 1 0,0 5 0 0,0-3 0 15,0 1-1-15,0 4 2 0,0-3 3 0,0 7-2 0,0 0 0 0,0 0-2 0,0-2-1 0,0 6-1 16,0-5-2-16,0 5 2 0,0 1-2 0,0-1 0 0,8 0 0 0,-8 6-1 15,5-7-1-15,3 1-1 16,-8 6-2-16,5-7 2 0,0 7 1 0,4-6 1 0,-2-1 2 0,-2 7 2 0,1-5-1 0,2-7 2 0,-8 8 1 0,5-8 1 16,3 6 0-16,-8-4-1 0,5-2 3 0,-5-1-2 15,7 0-1-15,0 4-1 0,-7-7 0 0,0 1-3 0,5-1 0 0,-5 0 1 0,0-5-1 0,0 5-1 0,8-3 1 16,-8-2-2-16,0 1 0 0,0-1 0 0,0-4-2 0,0 0 4 0,0 4 0 16,-8-10 4-16,8 6 3 0,0 0 1 0,-5-5 2 0,5 1 3 0,-7-4 1 15,0 4 0-15,2-1 0 0,-3-1 0 16,-5-3 1-16,2 3-1 0,-5-3 1 0,6 3-3 0,-3-5 2 0,-8 1-3 0,2 1-3 0,-1-2 0 15,-7 2-4-15,8-1 0 0,-7-5-1 0,-8 4-1 0,2-4 0 0,9 0 0 16,-17 0 1-16,6 0 1 0,-3-4-1 0,-2 4-1 0,-1-5 0 0,0-1-3 16,-4 2 2-16,4-2-2 0,-7 1-1 0,8 1-1 0,-6-5-1 0,0 3 1 0,0 2 0 0,6-7-1 15,-9 8-1-15,9-3 0 0,2 0-1 0,-2 2 1 0,4-1 1 0,3-1-3 16,7 2-1-16,-1 4-9 0,6 0-11 0,-1 0-13 0,11-3-13 0,-3 3-17 16,-1 0-24-16,7 3-26 0,1-3-30 0,-1 0-33 0,7 4-32 0,0 2-41 0,0-6-41 0,0 5-49 15,0-1-46-15,7 8-33 0,-1-9-21 0,1 8 4 0,-1-7 17 0,2 6 27 16,-3-5 34-16,8-1 39 15,-8 1 40-15,9 1 42 0,-7-6 41 0,7 4 46 0,-1-4 44 0,-1-4 51 0,2 4 59 0</inkml:trace>
  <inkml:trace contextRef="#ctx0" brushRef="#br0" timeOffset="96917.25">28916 1275 13 0,'0'-9'94'0,"0"-1"48"0,0 7 38 0,-5-9 30 15,5 8 28-15,-7-7 25 16,0 2 25-16,7 5 24 0,-7-1 24 0,1 1 24 0,6-8 25 0,-7 9-29 0,1-3-58 0,6 0-52 0,-7 3-47 0,7-3-26 15,-6 1-15-15,-1 1-9 0,7-2-7 0,-6 6-6 0,6-3-6 0,-8-3-4 16,3 2-6-16,5 4-5 0,-8-6-7 0,8 1-2 0,-5 1-2 0,5-2-2 16,-5 6-3-16,5-5-4 0,-9 5-4 0,9-4-2 0,0-1-5 0,0 5-4 15,-5 0-3-15,5 0-7 0,0-4-2 0,0 4-5 0,0 0-5 0,0 0-5 0,-7-6-6 16,7 6-4-16,0 0-3 0,0 0-2 16,0 0-3-16,0 0-4 0,0-4-5 0,0 4-2 0,0 0-5 0,-8 0-4 0,8 0-7 0,-6 4-1 0,0-4-6 0,6 0-2 15,-7 6-4-15,2-2-4 0,-3 1-5 16,-5-1-3-16,7 7-2 0,-1-2-3 0,2-3 2 0,-9 4 0 0,9 3 1 0,-3-2 1 0,-5 4 2 0,5 0-1 15,-3-2 5-15,3 2-2 16,3 6 1-16,-3-3 2 0,-4 1-2 0,5 2 2 0,2 3 1 0,-2 1 2 0,7-1-1 0,-8 0 0 16,3 0 2-16,-3 0 1 0,8 5-2 0,-6-5 1 0,6 6-2 0,-5 1 3 0,5-7 1 0,0 4 3 15,0 2-1-15,0-6 1 0,0 6 1 0,0-2 1 0,0-3 0 0,5 5 0 16,-5-2 1-16,6 2 1 0,2 0 0 0,-3 0-2 0,3-2 0 0,-1 2 0 0,-2-2-3 16,9 2 2-16,-9 4-2 0,8-4 2 0,1 0 0 0,-1 3-2 0,0-4 0 0,5 0-3 15,-4 6-3-15,6-5 2 0,-1 3-3 0,0-3 0 0,1-2-2 0,7 2 1 16,-8-6-3-16,14 7 1 0,-6-13-1 15,-3 7-3-15,10-6 0 0,-2 1-2 0,2-5 3 0,-3-1 4 0,1-4 1 0,0 0 1 0,2-4 3 0,-2-3 2 0,1 3 3 16,-1-6 1-16,7 0-1 0,-4-6 1 0,-3 6 1 0,0-9 1 0,-1 3 3 16,8-3 0-16,-5-6-1 0,3 6 0 0,-3-7 2 0,-2 2 1 0,8 1 5 15,-6-2 2-15,5-6 4 0,-7 8 5 0,7-8 8 0,-7 2 2 0,8-5 6 16,-9 3 1-16,9-3 4 0,-9-1 1 0,3 1 0 0,-2 0 3 0,7 0-1 0,-7-4 0 16,8-3-2-16,-6 7-5 15,3-6-1-15,2 2-3 0,-5-2-3 0,6 5 0 0,-8-4-5 0,7 0 2 16,-7 0-3-16,-6-2 1 0,6 3 0 0,-6-2 1 0,1-3 2 0,-2 3 1 0,1 2 1 15,-7-2 1-15,-6-1-1 0,6 3 1 0,-4-2-2 0,-1 2 2 0,-4-7 3 0,-2 7 0 16,-2-8 2-16,1 7 1 0,-1-4 1 0,-6 3-2 0,0-4-2 0,-6 0-3 16,-1 4-3-16,1-3-3 0,-7 3-4 0,0-4-5 0,0 0-3 0,-6 4-4 0,-2-3-9 0,-3 2-3 0,-4 3-7 0,-4-2-2 15,-2 0-3-15,2 0-5 0,-7 2-1 16,-6 4 1-16,0 0-3 0,0 3 2 0,-2-2-1 16,-6 2-1-16,4 1-1 0,1 7-3 0,-10-2 1 0,5 0-6 0,1 6-8 0,-6-1-8 0,5 1-7 0,-5-3-6 0,5 8-3 0,-4-1-2 15,-1 0-4-15,5 5-2 0,0 0 0 0,1 0 0 0,1 0 3 0,-1 5-3 16,5-5-2-16,2 5 0 0,0 5-3 0,6-4-5 0,1 3-9 0,4 1-10 15,2-1-13-15,-1 6-18 0,1 0-19 0,5-2-20 0,-4 7-19 0,11 5-29 0,-7-1-31 16,8 1-42-16,-2 4-44 0,3 2-57 0,4-3-62 0,-6 6-13 0,14 1 10 0,-7-1 23 16,8 0 26-16,-3-4 36 0,2 3 33 15,6 1 37-15,0-4 36 0,0 4 42 0,6-4 45 0,2-6 50 0,-8 4 59 0</inkml:trace>
  <inkml:trace contextRef="#ctx0" brushRef="#br0" timeOffset="97408.35">29580 1150 58 0,'0'-6'123'0,"-6"2"38"0,1-7 31 0,-3 7 29 16,1-7 25-16,1 7 28 0,-2-1 27 0,3 1 29 0,-8-2 30 0,7-3 27 0,-1 3 28 15,1 2-49-15,-1-2-93 0,1 1-41 0,-2 1-12 0,3-1-6 16,-3 1-1-16,8-2-3 0,-5 3 0 0,-3 3-5 0,8-6-7 0,-6 0-10 0,6 3-12 15,-5 3-16-15,5-6-11 0,0 6-14 0,0 0-14 0,0 0-17 0,0 0-16 0,0 0-18 16,0 0-17-16,0 0-15 0,0 0-15 0,0 0-14 0,0 0-13 0,0 0-10 16,0 0-7-16,0 0-6 0,0 0-1 0,0 0-2 0,5 0 0 0,1 0 3 15,-6 6 1-15,8-3 3 0,-3 3 1 0,3 0 6 0,5-3 2 0,-7 7 5 16,7 4 3-16,0-4 5 0,0 5 1 0,0 0 4 0,0 0-1 0,0 4 5 16,6 0 0-16,-6 1 1 0,8 5 2 0,-8-1 0 0,0 6 0 0,5-6-2 0,-4 10 0 15,-1-1 0-15,8-2 1 0,-10 8-1 0,2-6 2 0,7 2-1 16,-8-1-1-16,8 1-2 0,-6-7 2 0,-1 6-3 0,6-4 0 0,-7-6-5 15,2 1-6-15,4-1-6 0,-2 1-6 0,-4-7-14 0,0 3-15 0,3-2-13 0,-3-5-8 0,0 2-16 16,-4-1-14-16,5-6-18 0,-7 0-21 0,7 1-18 0,-6-5-23 0,-1 1-14 16,1-3-13-16,-7 3-21 0,6-6-25 0,-6 0-33 0,5 0-34 0,-5 0-53 15,9-6-52-15,-9 3-10 0,7-3 9 0,-7-2994 23 0,0 5985 28 0,0-3000 31 0,5 6 33 16,-5-6 31-16,0 5 33 0,0-8 38 0,8 3 43 0,-8-6 48 0,0 3 61 0</inkml:trace>
  <inkml:trace contextRef="#ctx0" brushRef="#br0" timeOffset="97709.24">30088 1153 0 0,'0'-3'37'0,"0"-7"152"0,0 4 81 0,0-3 59 0,0-2 46 0,0 2 40 16,-5 5 34-16,5-6 35 0,0-5 34 0,-8 9 34 0,8-3 28 0,0 4 28 15,0 1 26-15,0-2-124 0,0 6-204 0,0 0-101 0,0 0-42 0,0 0-26 16,0 0-9-16,0 0-13 0,0 0-10 0,0 0-13 0,0 0-15 0,0 0-13 16,0 0-15-16,0 0-11 0,0 0-10 0,0 0-9 0,0 0-9 0,0 0-8 15,0 0-14-15,0 0-9 0,0 0-10 0,-6 0-3 0,6 6 3 0,-5-6 5 16,5 4 7-16,-8 5 7 0,8 2 5 0,-5 4 3 0,-2-1 6 0,-2 6 6 15,-2-1 1-15,-2 5 6 0,0 0 5 0,0 1 4 0,0 5 6 0,-7-2-1 0,1 8 0 16,-1-3-6-16,0 1-6 0,-6 0-6 0,7 1-1 0,-7-1-2 0,-1-6-3 0,7 8-2 16,-4-2-2-16,-3-1-5 0,6-2-6 0,-2-7-8 0,2 0-4 0,-6 4-6 15,9-1-9-15,-3-9-6 0,2 7-9 0,-1-6-6 16,1 1-10-16,6-1-8 0,-6 0-9 0,6-4-12 0,0-1-10 16,0 2-13-16,5-2-11 0,-3 2-17 0,4-7-18 0,-1 1-20 0,2-1-19 0,1 0-28 15,5 2-29-15,-8-7-42 0,3 8-52 0,5-9-61 0,-7 3-58 0,7-2-15 0,0-4 7 16,0 0 24-16,0 0 28 0,0 0 35 0,0 0 39 0,0 0 38 0,0 0 43 0,0-10 44 0,0 7 46 0,0-9 56 15,-9 3 62-15</inkml:trace>
  <inkml:trace contextRef="#ctx0" brushRef="#br0" timeOffset="98357.64">29719 1213 24 0,'5'-5'81'0,"-5"1"26"0,0-8 22 0,6 9 22 0,-6-3 23 0,6-3 27 16,-6 3 29-16,7-3 27 0,-7 0 27 0,8 3 21 0,-8-4 21 0,5 1-36 15,-5 3-72 1,7-3-27-16,-7 0 0 0,7-1-2 0,-7 5-2 0,0-5-5 0,5 4-9 16,-5-3-15-16,0 4-19 0,0-5-18 0,0 7-16 0,0 3-10 0,0-6-13 0,0 6-9 15,0 0-10-15,0-6-10 0,0 6-14 0,0 0-11 0,0 0-9 0,0 0-13 16,0 0-10-16,0 0-10 0,0 0-9 0,0 0-8 0,0 0-8 0,0 0-3 15,0 0-8-15,0 0-1 0,0 0 2 0,0 0 2 0,0 0 2 0,0 0 6 16,0 0 8-16,7 6 7 0,-7 0 12 0,0 3 9 0,0-5 13 0,0 5 15 16,8 2 14-16,-8 4 8 0,0-5 12 0,0 3 6 0,0-2 1 0,0 4 1 0,0-2 1 0,0 2-2 15,0 0-4-15,0 6-4 0,0-8-7 0,0 2-5 0,0 6-9 16,0-8-8-16,0 7-7 0,0-5-7 0,0 4-3 0,0 0-4 0,0 2-2 0,0 3 0 16,0-6-2-16,0 7-1 0,0-5 1 0,0 9-1 0,0-5 2 15,0 1 0-15,-8-1-1 0,8 6-5 0,0-6-8 0,0 1-17 0,0 4-22 0,0-4-28 16,-7 3-30-16,7 2-57 0,-5-6-67 0,5 6-81 0,-7-2-86 0,7 3-33 15,-7-3-8-15,2 2 1 0,-3-6 13 0,8 6 21 0,-7-6 24 0,1 1 35 0,-5-7 38 0,4 3 43 16,-2-6 46-16,4 4 61 0,-8-10 67 0</inkml:trace>
  <inkml:trace contextRef="#ctx0" brushRef="#br0" timeOffset="98780.83">29450 1676 81 0,'0'-6'139'0,"-5"3"33"0,5-3 22 0,-7 2 19 15,7-1 17-15,-8-1 19 0,8 3 20 0,-6-7 21 0,1 5 20 0,5-1 18 0,-8 3 17 0,8-4-68 16,-5 7-115-16,5-4-49 0,-7 4-17 0,-2-5-6 0,9 0 4 0,-5 5 3 0,-1-4 7 15,6 4-1-15,-7-6-2 0,2 6-3 0,5 0-5 0,-9-4-2 0,9 4 1 16,-5-5-1-16,5 5 1 0,0 0-5 0,-7 0-5 0,7 0-5 0,0 0-9 0,0 0-10 16,0 0-8-16,0 0-11 0,0 0-11 0,0 0-11 0,0 0-6 0,0 0-6 15,0 0-1-15,7 0-1 0,-2 0 4 0,-5 0 4 0,14 0 5 0,-7 0 6 16,-1-6 7-16,8 6 5 0,6 0 6 0,-9 0 3 0,9-3 7 0,-1 3 2 16,2 0 3-16,5-7 1 0,-7 4-1 0,7 3-5 15,1-6-6-15,5 1-2 0,-6 1 0 0,8-7-5 0,-2 7-6 0,-1-1-2 0,1-5-2 0,2 4-4 0,-2-3-1 16,7 0-4-16,-6 3-3 0,-1-3-2 0,8 0-1 0,-8 2-3 15,2 3 0-15,-2-5-9 0,-6 4-9 0,6-1-12 0,-6 6-11 0,-8-4-16 16,9 4-16-16,-6 0-20 0,-8 0-24 0,0 0-15 0,-2 0-16 0,-4 0-10 0,1 4-12 0,-8 2-25 16,0-1-28-16,0-1-42 0,-8 1-44 0,1-1-57 0,2 8-58 0,-9-3-13 15,1-5 12-15,0 7 21 0,-6-7 30 0,6 5 28 0,-5-3 28 0,-3 4 26 16,8-5 29-16,-6-1 37 0,-2 1 42 0,3 1 50 0,-1-2 59 0</inkml:trace>
  <inkml:trace contextRef="#ctx0" brushRef="#br0" timeOffset="100799.43">30942 994 0 0,'0'0'15'0,"-7"-6"43"15,2 6 21-15,-3-5 17 0,8 5 17 0,-7 0 21 0,2 0 26 0,-4-4 25 16,4 4 29-16,0 0 25 0,-3 0 24 0,3 0-8 0,-3-6-28 0,2 6-18 0,-1 0-12 16,1 0-7-16,-1 0-1 0,1 0-3 0,-1 0-3 0,7 0-8 0,-6 0-16 0,-1 0-15 15,7 0-15-15,0 0-13 0,-7 0-10 0,7 0-9 0,0 0-8 16,0 0-4-16,0 0-7 0,0 0-7 0,0 0-7 0,0 0-6 0,0 0-6 0,0 0-6 16,0 0-6-16,0 0-7 0,0 0-7 0,0 0-2 0,0 0-5 0,0 0-1 15,0 0-2-15,0 0 5 0,0 0 2 0,0 0 15 0,0 0 17 0,0-6 13 16,7 6 11-16,0-4 8 0,-1 4 3 0,7-5 4 0,-6 0 3 0,6 1 5 15,1-2 6-15,4 2 3 0,1-5 5 0,1-2-1 0,-1 1 1 0,2 1-8 16,6-6-17-16,-4 6-10 0,4-7-12 0,6 2-6 0,-1 0-3 0,3-6-6 0,-3 5-7 16,7-4-3-16,-7 4-8 0,7-5-7 0,0 1-6 0,6 0-8 0,-6-2-2 0,0 3-6 15,7-3-5-15,-7 2-5 0,0 5-2 0,1-6 0 0,-2 5-1 0,1 1 3 16,-6-2 0-16,-1 1 1 0,2 6 0 0,-10 0 1 0,3-7 1 16,-1 13 1-16,-7-8 1 0,1 1 3 0,-6 5 4 0,-1 1 6 0,-8-1 4 0,2 1 8 0,0-2 10 15,0 6 3-15,-7 0-1 0,0 0 0 0,0 0-2 0,0 0 0 16,0 0-2-16,0-4-2 0,0 4-1 0,0 0-3 0,-7-6-6 0,7 6-7 0,0 0-8 0,-7-5-11 15,7 5-10-15,-7 0-11 0,7 0-6 0,-5 0-8 0,5 0-9 0,-8 0-7 16,3 0-11-16,5 0-11 0,-8 0-10 0,2 5-13 0,6-5-13 0,-5 6-11 0,-2-6-13 16,7 4-15-16,-8-4-18 0,2 6-18 0,6-2-20 0,-6 1-23 0,6-1-26 15,-7-4-44-15,7 5-54 0,0 1-54 0,-5-2-56 0,5 7-10 0,0-8 9 0,0 4 22 16,-9-2 25-16,9-5 32 0,0 4 35 0,0-4 39 0,0 0 39 0,0 5 43 16,0-5 47-16,0 0 56 0,0 0 69 0</inkml:trace>
  <inkml:trace contextRef="#ctx0" brushRef="#br0" timeOffset="101779.31">32133 806 0 0,'0'-4'8'0,"9"-1"104"0,-9-1 58 0,0-3 42 0,0 5 32 16,0-5 29-16,0-3 30 0,0 3 26 0,0 4 33 0,0-5 25 0,0 6 29 0,0-5 18 16,0 4 13-16,0-2-68 0,0 4-119 0,0-3-60 0,0 6-28 0,0-5-15 0,0 5-7 15,0 0-10-15,0 0-12 0,0 0-18 0,0 0-18 0,0 0-19 0,0 0-12 16,0 0-15-16,0 0-10 0,0 0-8 0,0 5-9 0,0 1-5 0,5-3-5 0,-5 4-5 16,5 2-6-16,-5 0 0 0,0 1 0 0,8 0 4 0,-8 6 4 0,0-3 1 15,5 2 2 1,-5 0 2-16,0 5-1 0,0-6 3 0,0 7 0 0,0-3-2 0,0 6-4 0,0-3 1 0,0 2-1 0,0-3-2 0,0 5-2 0,0-7 0 0,0 9-2 15,8-9 0-15,-8 7 0 0,0-6 0 0,0-5-1 0,6 7 0 0,-6-8-1 16,0 8 1-16,7-6 0 16,-7-6 0-16,6 6-1 0,-6-6 2 0,0-5-1 0,8 7 1 0,-8-7 4 0,0 2 2 0,0 0 3 0,0-6 3 0,0 0 4 0,0 0 11 15,0 0 16-15,0 0 8 0,0 0 8 0,0 0 5 0,0 0-2 0,0-6 3 0,0 0 1 16,0 2-1-16,-8-7-2 0,8 2-4 0,-6 0 1 0,6-7-5 0,-7 7-4 16,7-11-12-16,-6 7-15 0,-2-8-10 0,3 2-10 0,-3 0-4 0,3-7-1 0,5 4-1 15,-5 1-2 1,-4-7 2-16,2 1-2 0,7 3 1 0,-5-4-4 0,5 4-3 0,-8-7 0 0,8 3-2 0,0 2-1 0,0-2 0 0,0-2 2 15,0 6-2-15,8-6 0 16,-8 7-2-16,5-3-3 0,-5 7-2 0,7-5-1 0,2 9 0 0,-9-4-2 0,5 4 1 16,0 0-1-16,3 0 1 0,-3 6-1 0,9-7-2 0,-7 7 1 0,7 4-3 15,-9-5 2-15,8 1 2 0,1 4 1 0,-2 1 2 0,8-2-1 0,-8 2 4 16,4-2 0-16,-5 1 4 0,10 5 2 0,-9 0 3 0,-1 5 1 0,10-5 2 0,-8 6 1 16,1-2 0-16,-2 2 1 0,2 3-1 0,-1-5 2 0,0 11 0 0,-7-4 1 15,6-1 0-15,-4 4 1 0,-2-1-1 0,1 2 0 0,-1 6 1 0,-6-8 3 0,0 8 2 16,0-2 3-16,0 1 2 0,-6-1 0 0,6 0 1 0,-7 1 0 0,1 1-1 15,-9-8-1-15,10 7-3 0,-7-4-1 0,5-3-4 0,-6 2-7 0,-1-6-12 0,2 7-14 16,-2-6-16-16,1-2-16 0,0 3-22 0,0-7-24 0,7 8-25 0,-6-9-28 16,-2 3-49-16,7 3-62 0,1-3-88 0,1-6-102 0,-11 3-37 0,11 3-6 0,-2-2 11 15,0 1 25-15,2-5 26 0,5 0 33 0,0 0 36 0,-8 0 39 0,8 0 43 0,0-9 47 16,8 3 59-16,-8-3 66 0</inkml:trace>
  <inkml:trace contextRef="#ctx0" brushRef="#br0" timeOffset="102127.1">32623 660 0 0,'14'6'35'0,"-9"-6"148"0,8 0 79 0,-8-6 54 16,3 3 40-16,-2-4 27 0,-6 2 21 0,7-10 17 0,-7 2 15 0,0-8 16 16,6 12 14-16,-6-1 15 0,0 5 13 0,8 1-121 0,-3 4-200 0,-5 0-95 0,0 0-36 0,0 0-20 15,0 0-4-15,7 0 1 0,-7 0 8 0,0 0 2 0,0 0 3 0,6 4 4 16,-6 1 0-16,0-1 0 0,0-4 3 0,0 6-2 0,0 3-2 0,0-3-2 16,5 4-7-16,-5-1-3 0,0 0-6 0,0 2-2 0,0-2 0 0,0 7-3 0,0-3 0 0,0 2 0 15,0-4 0-15,0 4-1 0,9-2-3 0,-9-3-2 0,0 4-3 0,0 2-1 16,0-7 1-16,7 6-1 0,-7-6 0 0,5 3 0 0,-5 2-1 0,8-6 1 0,-8-2 4 15,5 3 0-15,1 3 2 0,2-9-2 0,-8 3 3 0,5-1 2 0,2-1 4 0,0 2 6 16,0-6 6-16,-1 0 7 0,1 0 10 0,-2 0 7 0,9-6 3 0,-1 2 5 16,-6-1 5-16,7-1 1 0,-4-4 2 0,4 5 0 0,1-4 3 0,-3-5-2 0,0 4-2 15,1-6-9-15,1 1-7 0,-2-3-8 0,2 2-7 0,-1-2-6 0,-8-1-3 0,11-2-4 16,-11-3-8-16,8 6-6 0,-7-3 1 0,2-3-3 0,-8 4-4 0,7 0-1 16,-2 7 1-16,-5-8 1 0,6 6 2 0,-6 2-3 0,0-2-3 0,6 4-1 0,-6 1-1 15,0 1-1-15,0 4-3 0,0-5-4 0,0 6-8 0,0 4-9 0,0 0-9 0,0 0-15 16,0-6-16-16,0 6-17 0,-6 0-21 0,6 6-13 0,-6-6-16 0,1 4-19 0,-2 6-21 15,7-5-26-15,-8 4-23 0,-5 6-53 0,7 1-68 0,1-2-70 0,-11 5-72 16,5 6-17-16,4-7 9 0,-7 9 20 0,2-5 29 0,-7 5 31 0,6-5 30 0,-1-2 37 16,-6 5 39-16,1-6 42 0,6 7 45 0,-6-13 65 0,7 7 69 15</inkml:trace>
  <inkml:trace contextRef="#ctx0" brushRef="#br0" timeOffset="102886.4">30590 1993 1 0,'0'-4'48'0,"-5"-1"25"0,5 5 15 0,-7-6 13 16,-1 2 16-16,8-1 19 0,-6 1 25 0,-1-1 26 15,1 1 25-15,6-2 25 0,-5-3 23 0,-2 3-21 0,-2 0-45 0,4 2-18 0,-1-1-2 0,-1 1 4 0,2-1 10 16,-4 1 5-16,2-2 5 0,2 0-3 0,-1 3-4 0,-7 3-12 0,5-6-11 0,8 6-6 15,-5-5-10-15,-2 5-5 0,0-4-5 0,7 4-9 0,-5-6-6 0,5 6-13 16,0 0-11-16,0 0-15 0,0 0-17 0,0 0-17 0,0 0-22 0,0 0-13 16,0 0-9-16,0 0-8 0,0 0-6 0,0 6-2 0,0-2-2 0,0 1 1 15,5 1 1-15,-5 3 4 0,7-3 7 0,0 3 4 0,6-5 8 0,-8 5 6 16,3 3 6-16,3 3 7 0,5-6 3 0,-4 0 2 0,8 1 0 0,-8 5 1 0,7 0-2 16,1-6-1-1,-6 6 1-15,12 0-3 0,-7 4 0 0,2-4-2 0,3 3-1 0,3 3 0 0,-2-2-2 0,1 2-2 16,1 1-2-16,5 5-5 0,-6 1-3 0,8-4-2 0,-3 0-1 0,9 7-1 0,-9-4 0 0,9 0-4 0,0 1 0 0,-9 2-1 15,8-6-2-15,-7 6 0 0,8-7-5 0,0 7-1 0,-9-6-2 0,3 0 1 16,-2 1 0-16,2-1-1 0,-3 1 0 0,1-5-1 0,-5-1-1 0,4 0-1 16,-10 1 1-16,6 1-2 0,-2-8 0 0,-6 2-1 0,2 0 0 0,-10-5 2 0,5-1 1 15,-5 0 1-15,1-3 3 0,-3-1 9 0,-2-1 10 0,-7 2 15 0,5-6 16 16,-5 0 11-16,0 0 8 0,0 0 2 0,0 0 3 0,0 0-2 16,0 0 0-16,-5 0-1 0,5-6-2 0,-7 2-4 0,-2-1-5 0,4-1-10 0,-2 2-17 0,1-1-21 15,1 1-24-15,-4-5-18 0,-3 3-16 0,6-3-12 0,-2 3-8 0,-5-4-11 0,8 5-9 31,-2 0-8-31,0-3-10 0,0 2-13 0,1 0-16 0,-1 3-13 0,7-3-17 16,-5 1-15-16,-3 5-19 0,8 0-39 0,0-4-50 0,0 4-69 0,0 0-73 0,0 0-37 16,-6 0-13-16,6 0 8 0,-5 4 17 0,5-4 28 0,0 0 30 0,0 0 32 15,-8 0 38-15,8 0 39 0,-8 0 43 0,8-4 54 0,0 4 61 0</inkml:trace>
  <inkml:trace contextRef="#ctx0" brushRef="#br0" timeOffset="103359.58">31769 2721 24 0,'7'-4'62'0,"-2"-2"22"0,3-3 19 0,-1 5 24 16,-1-2 25-16,0-3 33 0,-6 3 33 0,7 1 31 0,-7-4 29 0,5 5 9 16,3-2 1-16,-8 2-7 0,0-1-12 0,6-1-2 0,-6 3 1 0,0-3 3 15,0 6 3-15,0-6-7 0,0 6-13 0,0-4-16 0,0 4-20 0,0 0-17 0,0 0-12 16,0-5-15-16,0 5-13 0,0 0-18 0,0 0-16 0,0 0-19 0,0 0-19 15,0 0-17-15,0 0-16 0,0 0-14 0,0 0-12 0,0 0-8 0,0 5-6 0,0-1-6 16,0 8-4-16,0-9-3 0,0 3 0 0,7 3 2 0,-7 1 2 0,0-1 3 16,6 2 3-16,-6 4 3 0,0-5 6 0,0 3-1 0,0 2-1 0,5-1 1 15,-5 2-1-15,0-2-2 0,0 5-3 0,0-3 1 0,0 2-3 0,-5 9-2 16,5-9 0-16,0 6-2 0,-6 5-1 0,6 0-2 0,-7 2-2 0,1 3 0 0,6-1-2 16,-8 7-1-16,3-1 1 0,-2 1-4 0,1-7 2 0,0 6-1 0,-1 1-1 15,-1-1-6-15,8-5-5 0,-5 0-12 0,-2-5-13 0,7 0-8 0,-7 1-16 0,7 0-14 16,-5-6-15-16,5 1-19 0,0-1-21 0,-8-6-23 0,8 3-28 0,0-2-57 15,0-4-71-15,0 0-78 0,0-6-72 0,0 5-24 0,0-3 4 0,0-2 16 0,0-3 24 16,8-2 29-16,-8-4 32 0,0 0 33 0,0 0 38 0,5-4 42 0,2-8 44 0,0 3 64 16,-2-6 68-16</inkml:trace>
  <inkml:trace contextRef="#ctx0" brushRef="#br0" timeOffset="103991.13">32113 2815 0 0,'0'-4'1'0,"0"-2"94"0,0 0 51 0,8 3 30 16,-8-3 23-16,0 0 22 0,0 2 20 0,0-1 23 16,0 0 24-16,0-3 25 0,0 2 26 0,-8 0 24 0,8 3 26 0,0-3-66 0,0 1-116 0,-5 1-45 0,5-2-5 15,0-3-1-15,-6 3 6 0,6 3 3 0,-8-3 0 0,8 2-5 0,-5-7-9 0,5 7-10 16,-7-2-10-16,7 1-13 0,0 1-11 0,0 4-10 0,-6-5-10 0,6 1-8 16,0 4-6-16,0 0-8 0,0 0-10 0,0 0-11 0,0 0-8 0,0 0-9 15,0 0-8-15,0 0-9 0,0-6-8 0,0 6-9 16,0-4-8-16,0 4-9 0,6 0-8 0,-6-5-3 0,7 5-2 0,-7 0-2 0,5 0 1 0,3-6 1 0,-2 6 0 15,-1 0 3-15,3 0 1 0,4-3 5 0,-3 3 3 16,1 0 5-16,11 0 8 0,-8 0 2 0,1 0 7 0,4 0 2 0,-4 0 1 0,6 0 1 0,-1 0 0 0,2 0-1 16,-3 0 1-16,1 0 0 0,-1 3 2 0,9-3-1 0,-6 0 1 0,5 6-1 0,-6-6 2 15,4 0-2-15,3 5 0 0,-1-5 1 16,1 4-5-16,-1-4 1 0,-8 0 0 0,9 6-1 0,-6-6-2 0,2 4 2 0,-2 1-1 0,-7-5 1 0,4 4 1 0,-4-4-2 16,-2 5 1-16,1-5 2 0,-7 6 4 0,2-6 3 0,-3 4 1 0,2-4 4 0,-7 0 3 15,7 5 2-15,-7-5 4 0,0 0 2 0,0 0 2 0,0 0 1 16,0 0-2-16,0 0 0 0,0 0 1 0,0 0-4 0,0 0-3 0,0 0-3 0,0 0-7 0,0 0-3 15,0 0-4-15,0 6-2 0,0-6 1 0,0 4-1 0,0 2-2 0,7-6 2 16,-7 3 2-16,0 3 3 0,0-2 0 0,0 7 0 0,0-7 2 0,0 7 5 0,0-2 5 0,0 1 1 16,0-6 2-16,0 10 0 0,0-2-1 0,-7-3 0 0,7 6 0 0,0-2-1 15,0-2 0-15,0 5-1 0,0-3 0 0,-7 1-2 0,7 7-2 0,0-2 1 0,0-4-2 16,0 10-1-16,-7-7 1 0,7 6-1 0,0 1-2 0,0-1-3 0,0 2-1 0,0 2-2 16,0 2-1-16,0-2 0 0,7 7 3 0,-7-5 0 0,0 3-2 0,0 3 2 15,7-2 1-15,-7-1-2 0,0 1 1 0,7-4 0 0,-7 4 2 0,6-1-1 0,-6-3-3 16,7 5 0-16,-7-6 0 0,5 1-4 0,-5-2 0 0,9 2 0 0,-9-5-2 0,5-1 2 15,-5 0-1-15,0 1 1 0,0-6 0 0,7-5 0 0,-7 7 0 0,0-8 0 16,0 2 7-16,0-6 3 0,0 3 7 0,-7-3 4 0,7-5 4 0,0 2 2 0,-5-2 3 16,5 1 5-16,-9-5 3 0,4 5 0 0,-2-5 4 0,1 0-2 0,-8-5 1 0,2 5-1 15,-2-5 3-15,1 1-3 0,-8-2-1 16,10-3-3-16,-9 5-6 0,1-8-3 0,-7-2-4 0,7 4-3 0,-8-3-4 0,7 2 0 0,-4-4-4 0,-4 2 0 0,1-2-1 16,3-1-9-16,-2 2-13 0,0-1-12 0,0 2-11 0,-1-2-14 15,-5 4-12-15,6-3-15 0,-8 5-15 0,10-6-16 0,-3 4-17 0,-6 7-16 0,6-6-17 0,4 5-18 16,-6-4-14-16,10 9-17 0,-7-6-17 0,8 6-51 0,-1 0-65 0,6 0-57 15,-3 6-54-15,5-6-7 0,-2 5 9 0,6 4 22 0,1-5 25 0,-1 2 31 0,0-2 30 16,0 1 34-16,2 1 33 0,5 4 39 0,0-5 42 0,-8-1 63 16,8 1 75-16</inkml:trace>
  <inkml:trace contextRef="#ctx0" brushRef="#br0" timeOffset="106232.1">31873 4284 0 0,'7'-5'2'0,"-7"5"13"0,0 0 8 0,6 0 6 16,-6-4 3-16,0 4 2 0,6 0-3 0,-6 0 0 0,0-5-2 0,8 5 0 0,-8 0 1 0,0 0-2 0,0 0 1 0,0-4-5 0,0 4-4 0,7 0-5 16,-7 0-4-16,0 0-5 0,0 0-5 0,0 0-2 0,0 0-2 0,0-6-2 15,0 6-2-15,0 0-5 16,0 0-9-16,0 0-8 0,0 0-9 0,0 0-4 0,0 0-2 0,0 0 0 0,0 0 2 0,0 0 4 0,0 0 3 0,0-4 7 0,0 4 9 0,0 0 9 15,0 0 9-15,0 0 1 16,0 0 3-16,0-5 13 0,0 5 18 0,0-6 18 0,0 6 16 0,0-4 17 0,0 4 14 0,-7 0 14 16,7 0 15-16,0-6 14 0,0 1 10 0,0 5 9 0,0-4 3 0,0 4 0 0,0 0 2 15,0-5-1-15,-8 1-2 16,8 4-2-16,0-6-3 0,0 6-3 0,0-3 1 0,0 3-3 0,0 0-3 0,0 0-9 16,-6-6-7-16,6 6-11 0,0-6-10 0,0 6-10 0,0 0-8 0,0-3-11 15,0 3-5-15,0 0-7 0,0 0-6 0,0 0-7 0,0 0-6 0,0 0-5 16,0 0-4-16,0 0-5 0,0 0-5 0,0-6-3 0,0 6-3 0,0 0-3 0,0 0-1 15,0 0-3-15,0 0-2 0,0 0-1 0,0 0-4 0,0 0 0 0,0 0-3 16,0-6-3-16,0 6-1 0,0 0-1 0,0 0 1 0,0 0 0 0,0 0-2 0,0 0 4 16,0 0 3-16,0 0-1 0,0 0 3 0,6-4 1 0,-6 4-1 0,0 0 0 15,0 0-1-15,0 0 1 0,0 0-1 0,0 0-2 0,0 0 0 0,0 0-3 16,0 0-2-16,0 0-4 0,0 0-5 0,0 0-4 0,0 0-4 0,0 0-5 0,0 0-8 16,0 0-6-16,0 0-11 0,0 0-9 0,0 0-11 0,0 0-7 0,0 0-6 15,0 0-6-15,0 0-4 0,-6 4-7 0,6-4-9 0,0 6-14 0,0-6-19 0,0 6-16 16,0-3-19-16,0-3-17 0,0 6-18 0,0-6-34 0,0 6-38 0,0 3-13 15,0-5 2-15,0-4 10 0,0 5 13 0,-6-1 18 0,6 1 22 0,0 1 24 0,0-6 28 16,-7 0 31-16,2 0 29 0,5 0 33 0,-9 0 55 0</inkml:trace>
  <inkml:trace contextRef="#ctx0" brushRef="#br0" timeOffset="106904.37">31880 4172 0 0,'0'0'26'16,"0"0"50"-16,0 0 30 0,0 0 29 0,0 0 30 0,0-6 29 0,0 6 25 0,6-3 28 15,-6 3 26-15,0 0 24 0,0 0 25 0,0 0-6 0,0 0-28 0,0-4-16 16,0 4-15-16,0 0-9 0,0-6-11 0,0 6-11 0,0 0-10 0,0-5-9 16,0 5-11-16,0 0-6 0,0-4-9 0,0 4-10 0,0 0-8 0,0 0-12 15,0 0-12-15,0 0-13 0,0 0-16 0,0 0-13 0,0 0-14 0,0 0-15 16,0 0-14-16,0 0-14 0,0 0-13 0,0 0-13 0,0 0-12 0,0 0-12 0,0 0-7 15,0 0-8-15,0 0-6 0,0 0-4 0,0 0-5 0,0 0-1 0,0 0 0 0,0 0 4 16,0 0 4-16,0 0 6 0,0 0 4 0,0 4 6 0,0 1 5 0,0-5 5 0,0 6 5 16,6 1 3-16,-6-1 5 0,0-1 2 0,0-1 3 0,0 2 0 15,8 0 2-15,-8-3-3 0,0 3-2 0,0 0-3 0,0-3 0 0,0 7-1 16,0-5 0-16,0-1 0 0,0 7-3 0,0-1 0 0,7-1-1 0,-7 1 0 0,0 4 1 16,0-4 0-16,0 5 1 0,5 0-1 0,-5 0 0 0,0 0-1 0,6 4 0 0,-6-5 1 15,8 1 0-15,-8 5 1 0,5-6-2 0,-5 1 0 0,8 0 2 0,-8 4-1 0,5-4-1 16,-5 0 0-16,7 0 0 0,0-6-3 0,-7 5-7 0,0 0-6 0,7-2-5 15,-7-3-10-15,0 0-13 0,0 1-10 0,0-1-12 0,0-3-16 0,6 4-18 0,-6-5-17 16,0 0-19-16,0-1-30 0,0 6-34 0,0-5-61 0,0-1-77 0,0-4-53 16,-6 5-40-16,6-5-7 0,0 7 12 15,0-7 17-15,0 0 25 0,0 0 29 0,-7 0 31 0,7-7 33 0,-7 2 37 0,0 1 42 0,2-1 47 16,5-5 64-16,-8 1 81 0</inkml:trace>
  <inkml:trace contextRef="#ctx0" brushRef="#br0" timeOffset="107213.43">31815 4324 0 0,'0'0'4'0,"0"-4"112"0,0-1 67 0,0-1 41 0,5 2 28 0,-5-2 22 16,0 1 18-16,0 1 17 0,8-2 19 0,-8 1 19 0,0 5 23 0,0-4 23 16,6-1 18-16,-6 1-80 0,7 4-136 0,-7-6-68 0,6 2-32 0,-6 4-10 15,5-5 1-15,2-1 4 0,-7 2 4 0,9 4 1 0,-4-6 1 0,2 6-3 0,-1-5-7 16,8 1-6-16,-7 4-7 0,4-5-5 0,-3 5-3 0,5 0-8 0,-1 0-5 0,2-4-5 16,-1 4-3-16,0 0-6 0,-2 4-4 0,5-4-5 0,-3 0-5 0,6 5-7 15,-7-1-2-15,2 1-6 0,4 1-2 0,-4-2-1 0,-1 7-2 0,-1-7-3 0,2 6 0 16,-1-5-2-16,0 4 0 0,-7 1 0 0,1 1 0 0,7-1-1 0,-9-1 4 15,3 6-4 1,-8-6 1-16,5 6-1 0,2-5-3 0,-7 4-1 0,0-4-1 0,0 5-1 0,0-5-1 0,-7 4 0 0,7-4 0 0,-5 4 1 0,-3-4 0 0,3 1-2 16,-3-3 3-16,-5 3-2 0,7-2 0 0,-2 0 0 0,-5-2 2 0,8 2-5 0,-9-4-4 15,2 5-5-15,-1-6-7 0,-1 1-9 0,2 0-10 0,6-1-14 0,-8 2-14 16,2 0-20 0,-2-2-19-16,9 1-34 0,-8-1-47 0,-3-4-62 0,11 5-68 0,-8-5-52 0,7 4-40 0,-1-4-6 0,1 6 4 0,-1-6 19 0,7 0 23 0,-7 0 25 15,0 0 32-15,7-6 33 0,-5 6 35 0,5-4 49 16,-8-1 51-16,8 1 60 0,0-5 76 0</inkml:trace>
  <inkml:trace contextRef="#ctx0" brushRef="#br0" timeOffset="107450.64">32297 4256 88 0,'0'0'190'16,"0"0"66"-16,0 0 47 0,0 0 36 15,0-5 27-15,0-1 23 0,0 2 15 0,-5-2 14 0,5 1 15 16,0 1 13-16,0 4 13 0,0 0-74 0,0-5-118 0,0 5-100 0,0 0-87 0,0 0-44 15,0 0-20-15,0 0-7 0,0 0 2 0,0 0 6 0,0 0 10 0,0 0 7 16,0 5 7-16,5-1 3 0,-5 1 3 0,0 5 3 0,0-4-3 0,6 3-2 0,-6-3-1 16,7 7-1-16,-7-2-3 0,5-2-4 0,-5 7-3 0,9-3-6 0,-9 1-7 0,0 1-6 15,5 1-4-15,-5 2-5 0,0-3-9 0,7 6-8 0,-7-8-8 0,0 7-11 16,0-4-12-16,0 2-12 0,0-3-13 0,0 1-18 0,0-2-17 0,0-4-16 0,0 4-18 16,0-4-28-16,0 0-32 0,0-1-55 0,0 0-60 0,0 2-55 0,0-7-46 15,0 8-9-15,0-8 9 0,0 1 18 0,0-5 25 0,0 5 26 0,0-5 31 0,-7 0 32 16,7 0 31-16,-5 0 42 0,-4-5 44 0,9 5 56 0,-5-5 74 0</inkml:trace>
  <inkml:trace contextRef="#ctx0" brushRef="#br0" timeOffset="107593.02">32264 4431 0 0,'0'-9'9'0,"0"5"120"15,0-2 64-15,0 0 42 0,0 2 27 0,0-1 23 0,0-1 16 0,0 2 14 16,0 4 12-16,7 0 12 0,-7 0 10 0,5-5 10 0,-5 1 12 0,7 4-93 16,2-5-155-16,-9 5-74 0,5-4-32 0,1 4-17 0,1-6-6 0,-2 6-1 0,9-6 4 15,-7 6 1-15,-1 0 2 0,-1-3 0 0,3 3-2 0,5 0-16 0,-7 3-19 16,1-3-43-16,7 0-56 0,-7 0-57 0,-2 6-52 0,9-6-41 0,-9 0-32 0,3 6-10 15,5-6 1-15,-7 0 8 0,-1 4 12 0,2-4 17 0,1 0 18 0,-2-4 30 16,-6 4 33-16,7 0 50 0,-7-6 53 0</inkml:trace>
  <inkml:trace contextRef="#ctx0" brushRef="#br0" timeOffset="107798.46">32505 4309 88 0,'0'-4'177'0,"0"4"55"0,0-6 39 0,0 1 37 0,0 1 31 0,0-2 29 16,0 1 24-16,-8 1 23 0,8-1 22 0,0 5 16 0,0-4 19 0,0 4-76 0,0-6-123 15,0 6-89-15,0 0-69 0,0 0-36 0,0 0-17 0,0 0-16 0,0 0-13 0,0 0-7 16,0 0-1-16,0 0 1 0,0 0-3 0,0 6-1 0,8-2 0 0,-8 1-1 15,0-1 1-15,0 7 1 0,0-2 0 0,0 1 3 0,0 1 0 0,0-3-1 0,0 3 4 16,0 4-13-16,0 0-13 0,0-6-18 0,0 4-17 0,0-2-18 0,0 5-21 16,0-3-22-16,0-4-19 0,0 6-30 0,0-4-35 0,0 4-67 0,0-7-85 0,0 7-59 15,0-4-45-15,8-1-12 0,-8-1 9 0,0 0 21 0,5 1 25 0,-5-5 31 16,0 4 32-16,6-9 36 0,-6 6 36 0,7 0 43 0,-2-6 48 0,-5 0 64 0,9-6 82 0</inkml:trace>
  <inkml:trace contextRef="#ctx0" brushRef="#br0" timeOffset="108019.82">32810 4290 0 0,'0'-6'25'0,"0"1"141"0,9-4 72 0,-9 5 50 0,0-6 37 0,0 5 32 16,0-5 25-16,5-1 26 0,-5 2 25 0,7 5 27 0,-7-5 23 0,6-3 23 15,-6 9 21-15,0-3-110 0,0 6-181 0,0 0-86 0,-6-6-37 0,6 6-14 16,0 0-6-16,0-4-2 0,0 4-4 0,-7 0-8 0,7 0-11 0,-5 4-10 0,5-4-9 0,-9 0-10 16,9 6-9-16,-5-6-7 0,-2 6-6 0,1-6-7 0,6 3-9 0,-7 3-7 15,-7 0-7-15,9 3-3 0,-3-5-3 0,2 5-1 0,1-4-2 0,-3 5-2 0,3 1-5 16,-2-1-7-16,-2-1-4 0,9 6-6 0,-5-6-4 0,-1 1-6 0,6 5-6 0,-7-6-8 15,7 0-5-15,0 6-14 0,0-3-14 0,0-3-10 0,0 0-11 0,0 6-11 16,0-5-17-16,7 0-15 0,-1-1-16 0,-1 0-24 0,4 2-26 0,-2-2-24 0,-2 1-26 16,3 1-42-16,-3-7-50 0,9 5-10 0,-9-3 11 0,9-2 19 0,-1 1 19 0,-6 1 28 0,7-3 33 15,-9-3 32-15,8 0 33 0,0 0 38 0,-5 0 38 0,2-3 38 0,4-3 56 0</inkml:trace>
  <inkml:trace contextRef="#ctx0" brushRef="#br0" timeOffset="108241.43">33084 4241 0 0,'0'0'24'15,"-5"-6"140"-15,5 1 73 0,0 5 51 16,0-4 36-16,-8-1 28 0,8 5 19 0,0-4 14 0,0-2 14 0,0 6 13 0,-7 0 9 0,7 0 11 0,0 0 11 0,0 0-114 16,0 0-178-16,0 0-84 0,0 0-32 0,0 0-12 0,0 0-4 0,0 0 6 0,0 0 8 15,0 6 8-15,0-2 7 0,0 1 7 0,0 4 6 0,7-3 3 0,-7 4 4 0,0-5-1 16,0 5-2-16,0 3-11 0,0-2-8 0,8-2-10 0,-8 7-7 0,0-7-7 16,0 6-4-16,0 0-2 0,0-6-5 0,0 6 0 0,5-2-5 0,-5-2-7 0,0 5-11 15,0-3-13-15,0-4-17 0,0 6-12 0,0-4-20 0,0-1-12 0,7 3-16 16,-7-2-18-16,0-7-16 0,0 7-35 0,0-1-42 0,0-1-59 0,0-4-71 0,0-1-47 15,0 6-35-15,-7-5-2 0,7-5 15 0,0 5 24 0,0-5 25 0,0 4 28 16,0-4 31-16,0 0 30 0,-5-4 34 0,-3-1 45 0,8 5 48 0,-7-5 59 0,1-5 75 0</inkml:trace>
  <inkml:trace contextRef="#ctx0" brushRef="#br0" timeOffset="108620.38">33111 4339 0 0,'7'0'50'0,"-7"3"84"0,0-3 43 0,0 0 29 0,0 0 23 0,0 0 17 0,0 0 15 0,0 0 15 16,0 0 17-16,0 0 17 0,0 0 19 0,0 0-9 0,0 0-23 0,0 0-67 0,0 0-95 16,0 0-37-16,0 0-11 0,6 0 0 0,-6 0 7 0,0 0 11 0,0 0 9 15,0 0 5-15,0-3 0 0,0 3-1 16,0 0-4-16,0 0-6 0,0 0-5 0,6 0-5 0,-6 0-7 0,0-6-7 0,0 6-15 0,0 0-10 0,0 0-13 0,0-5-9 16,7 1-11-16,-7 4-9 0,0 0-7 0,0 0-7 0,0-4-2 0,5 4-1 0,-5-5 3 15,8 5 0-15,-8 0 0 0,0-6 0 0,8 6 1 0,-8-4 0 0,5 4 1 0,-5-6 0 16,0 6 1-16,0-5 1 0,6 1 1 0,-6 4 1 0,7-6 0 0,-7 1-3 15,5 1-2-15,-5-1-1 0,0 1-2 0,9-2-1 0,-4 2-1 0,-5-1-1 0,7-1 0 16,-7 2-1-16,6 4-2 0,-6-6-1 0,5 1-2 0,4 1-1 0,-9-1 1 16,7 1 1-16,-2-2-2 0,-5 6-1 0,7-3 1 0,0-3 2 0,-7 6 0 0,5-6 0 0,-5 6 0 15,8-3 1-15,-1 3 0 0,-7 0 2 0,0 0 1 0,5 0-2 0,-5 0-2 0,0 0 2 16,7 0 2-16,-7 3 3 0,0-3 2 0,0 6 2 0,7 0 1 0,-7-3 0 16,0 3 4-16,0-2-1 0,-7 1 2 0,7-1 3 0,0 7 3 0,-7-7 4 0,7 7 1 15,-5-7 0-15,5 6 1 0,-7-1-1 0,-1 2-3 0,-4-2-2 0,5 1-4 0,2 5-8 16,-11-6-11-16,5 0-14 0,-1 3-16 0,-2-3-23 0,1 1-23 0,0-1-33 15,0-4-32-15,-6 5-71 16,4-1-86-16,-4 3-70 0,-1-8-57 0,3 1-17 0,-11-1 0 0,9 1 14 0,-7-1 22 0,-6-4 29 0,6 6 30 0,-8-6 37 0,2 0 38 0,-8-6 43 0,8 6 49 0,-7-4 66 31,7 4 84-31</inkml:trace>
  <inkml:trace contextRef="#ctx0" brushRef="#br0" timeOffset="109378.13">27163 4378 94 0,'0'0'161'0,"0"0"39"0,0 4 28 15,0-4 21-15,0 0 14 0,0 0 14 0,0 0 11 0,0 0 10 0,0 0 11 16,-5 5 10-16,5-5 12 0,0 0-76 0,0 0-125 0,0 0-68 0,0 0-34 16,0 0-16-16,-6 0-7 0,6 4 5 0,-6-4 8 0,6 6 9 0,-7-6 9 15,-1 0 10-15,8 5 9 0,-5-5 9 0,-2 0 9 0,7 4 11 0,-7-4 8 0,2 0 11 16,5 0 11-16,0 0 5 0,-8 0 8 0,8 0 3 0,0-4-2 0,0 4 0 15,0 0-6-15,0 0-4 0,0-5-10 0,0-1-12 0,0 2-10 0,0-5-12 16,8 4-14-16,-8-5-8 0,5 4-11 0,2-3-6 0,0-6-6 0,-2 6-5 16,-5-6-3-16,15 5-3 0,-9-5 2 0,5 1 0 0,-4 0 6 0,7-7 1 0,-1 7 5 15,8-5 1-15,-10-2 3 0,10-1 3 0,-3-5 1 0,3-1-1 16,-2-2-3-16,7 2-1 0,0-7 3 0,0 1-5 0,0-5-6 0,6-1-4 0,2 6-6 16,-2-5-1-16,0-4-4 0,-1 3-4 0,10 1-2 0,-2-1-4 0,-6-2-2 15,12 2-2-15,-5-3-1 0,-3 4 0 0,10-6-2 0,-7 2-1 0,4-2 1 0,-5 1 0 16,7 2-1-16,-7-3 0 0,6 1 0 0,-5-1-2 0,-1 6 3 0,1 2 2 15,4 1 0-15,-5-4 1 0,1 13 1 0,0-9 1 0,-9 7 0 0,8 0-2 0,1 0 2 16,-9 5 2-16,1-6 0 0,3 6 3 0,-3-1 0 0,-7 5 1 0,2-3-2 16,-1 2 0-16,0 3 3 0,-7-3-1 0,1 6 1 0,-8-3 3 0,8 2 0 15,-6 1 3-15,-9 6 4 0,8 0 2 0,-5-6 0 0,-2 11 1 0,1-8 1 16,-7 3 2-16,0 4 0 0,0-5 2 0,0 7-2 0,0-3 0 0,0 2-4 0,-7-1-4 16,7-1-1-16,0 2-5 0,-6-2-6 15,6 1-4-15,-8 5-4 0,8-4-7 0,0 4-12 0,0 0-12 0,0 0-15 0,-5 0-13 0,5 0-16 0,0 0-15 16,0 0-14-16,0 0-17 0,0 0-20 0,0 0-17 0,0 0-13 0,0 0-19 15,0 0-21-15,0 0-36 0,0 0-43 0,0 0-56 0,0 4-59 0,0 1-24 0,0 1-8 16,0-2 14-16,-8 2 22 0,8-1 28 0,0-1 31 0,-5 2 32 0,5-6 31 0,-5 0 35 16,-4 3 39-16,9-3 50 0,-5 0 55 0</inkml:trace>
  <inkml:trace contextRef="#ctx0" brushRef="#br0" timeOffset="109679.19">28642 2449 0 0,'-5'0'20'0,"-2"0"134"0,0-6 73 0,2 6 52 16,5-4 36-16,-7-1 34 0,-1-1 27 0,3-4 24 0,5-4 24 0,-8 4 18 15,8 1 18-15,0 0 14 0,0 3 12 0,0-4-110 0,0 5-179 0,8-1-87 16,-8 3-45-16,5-3-20 0,3 2-7 0,-8-1-5 0,7 1-3 0,-7-1-1 16,5-2-6-16,2 4 1 0,-7-3 1 0,7 1-2 0,-7 5 2 0,5-4 3 15,3 4 2-15,-8-6 1 0,5 6 1 0,3-4 0 0,-2 4-2 0,-1 0-3 16,11 0-4-16,-11 0-3 0,8 0-1 0,1 4-2 0,-2-4-2 0,1 6-1 0,1-6-1 16,-2 4 0-16,8 7-1 0,1-8-3 0,-11 4-3 0,11 2-4 0,-2-4-2 0,-6 5-1 15,7-1-3-15,-1 0 2 0,0 3 0 0,-6-3-1 0,8 0 2 0,-8-5 0 16,0 7 0-16,0-2-2 15,-2 1 0-15,5-4 0 0,-11 3 2 0,2 1 1 0,-1-5 1 0,0 4 4 0,-6 1 1 16,0-4 2-16,0 3 3 0,-6 0 0 0,0 6 0 0,-1-6-2 0,-6 7 0 0,0-7-7 0,0 6-6 0,-6 0-12 16,6 6-15-16,-8-8-19 0,2 2-23 0,1 5-29 0,-3-6-32 0,2 6-59 15,-1-5-66-15,1-2-89 0,6 8-93 16,-6-6-36-16,-2 0-8 0,8 3 9 0,0-2 21 0,0-7 26 0,0 6 29 0,-1-2 36 16,9-2 39-16,-8-1 43 0,8-1 47 0,-3 1 63 0,8-5 67 0</inkml:trace>
  <inkml:trace contextRef="#ctx0" brushRef="#br0" timeOffset="110376.19">29830 1612 0 0,'0'0'2'0,"0"0"109"0,0 0 73 0,0 0 52 16,0 0 42-16,0 0 37 0,0 0 34 0,0 0 32 0,0-4 31 0,0-1 31 16,0 5 30-16,0-5 25 0,0 5 26 0,0-4-75 0,0 4-134 0,0 0-74 15,0-6-43-15,0 6-24 0,0-4-16 0,0 4-12 0,0-5-11 0,0-1-12 0,0 3-12 16,0 3-14-16,0-7-11 0,-8 4-13 0,8-3-7 0,0 1-7 16,0 1-7-16,0 4-7 0,0-6-5 0,0 1-8 0,0 1-3 0,0-1-5 0,0 1-4 15,0 4-2-15,0-6-3 0,0 0-2 0,0 2-1 0,0 4 0 0,0-5-4 0,0 5 1 16,0-4-3-16,0 4 1 0,0 0-4 0,0 0 0 0,0 0-2 0,0 0-3 15,0 0-2-15,0 0-2 0,-8-5-3 0,8 5-1 0,0 0-1 16,0 0-6-16,0 0-1 0,0 0-5 0,0 0-2 0,0 0-4 0,0 0-3 0,0 5-2 16,-5-5 3-16,5 0 0 0,0 4 3 0,0 1 0 0,-7-1 4 0,7 2 3 15,-7 4 0-15,7-5 5 0,0 4 1 0,-5 1 5 0,5 1 2 0,-8-1 5 16,8-1 0-16,0-4 2 0,0 5 0 0,0-1-3 0,-7 0 0 0,7-2-1 0,0 2 1 16,0-4-3-16,0-1 0 0,0 5 2 0,0-3-2 0,0-1-2 0,0-5-1 0,7 4 2 15,-7-4-1-15,0 0 0 0,0 6 0 0,0-6 0 0,0 3 4 0,0-3 0 16,8 0 0-16,-8 0 3 0,0 0 1 0,5 0 2 0,2 0 4 0,-7 0 2 15,7 0 4-15,-2-3 8 0,3-3 5 0,0 6 6 0,-3-4 5 0,8-1 4 0,-8-1 2 16,4 3-1-16,-4-7 4 0,2 5 1 0,-1-1-1 0,-1-4 2 0,3 6-1 16,0-6-2-16,-3 6-1 0,2-6-3 0,-7 5-4 0,7-4-3 0,-7-1-7 15,0 4-4-15,0-3-1 0,0-2-5 0,0 2-1 0,0-7-2 0,0 7-5 0,0 0 0 16,-7-1-5-16,7-4-2 0,-7 3-2 0,2 2-4 0,-3-2-4 16,0 2-2-16,3 0-2 0,-1 3-5 0,-1 2 0 0,2-2-6 15,-4 3-4-15,4 3-9 0,-2-6-7 0,1 12-11 0,1-6-11 0,-3 3-16 0,0 3-11 0,3-2-16 16,-2 2-15-16,0 3-19 0,2 6-25 0,-3-6-21 0,8 7-23 0,-7-2-27 15,2 1-35-15,-2-2-46 0,7 3-57 0,-7-2-50 0,7 1-43 0,0 1-7 0,0-2 14 16,0 0 24-16,0 0 27 0,7 2 34 0,-7-7 41 0,7 6 38 0,-7 0 39 0,5 0 45 16,-5-6 48-16,7 6 57 0,-7-2 71 0</inkml:trace>
  <inkml:trace contextRef="#ctx0" brushRef="#br0" timeOffset="113284.86">30297 2663 42 0,'0'0'111'0,"-6"0"36"0,6 0 23 0,-6-4 22 0,6-2 23 0,-8 2 21 0,1-1 21 16,7-1 21-16,-5-3 18 0,5 3 17 0,-6-3 19 0,6 0-50 0,0 5-88 0,0-2-46 16,-8-3-26-16,8 3-9 0,0 0 0 0,8-3 1 0,-8 4-1 0,0 1-3 15,0-6-8-15,0 5-3 0,6 1-1 0,-6-8 2 16,0 9-2-16,0-3 5 0,5-3 2 0,-5 3 0 0,0-3 0 0,7 5 0 0,-7-1-3 0,0-1-5 16,0 2-6-16,0-2-2 0,8 1-3 0,-8 1-2 0,0 4-6 0,0-5-8 15,0 5-7-15,0 0-8 0,0-4-9 0,0 4-9 0,0 0-7 0,0 0-9 0,0 0-7 16,0 0-8-16,0 0-7 0,0 0-6 0,0 0-5 0,0 0-4 0,0 0-1 15,0 4-2-15,6-4 1 0,0 5 0 0,1-1 1 0,-2 1 2 0,2 1 3 0,2 4 1 16,2-1 3-16,1 0 3 0,2 1 4 0,-1 4 2 0,8-2 1 0,-2 1 3 16,1 2 0-16,-1 6 1 0,-1-6-2 0,1 3 2 0,9 1 0 15,-8 2 0-15,5-3 2 0,1 3-4 0,-7-2 1 0,8 0-1 16,-7 7-1-16,4-8-1 0,-3 1-1 0,6 2 0 0,-9 3 0 0,3-5-1 0,-2 0 0 0,-1-4-2 0,3 6 1 16,-8-8-1-16,6 2 0 0,-6-1 0 15,0 2 2-15,0-7-2 0,-8 6 2 0,9-6-1 0,-7-3 1 0,-7 4 1 0,8-5 4 0,-3-1 2 16,-5-4 5-16,0 0 5 0,0 0 0 0,0 0 5 0,0 0 1 0,0 0-1 0,0 0 0 0,0 0-5 15,0 0-6-15,0 0-11 0,-5-4-11 0,-3-1-12 0,8 1-17 0,-7-2-15 16,2 0-17-16,-4-3-18 0,4 3-17 0,0-3-17 0,-8 5-18 16,5-5-13-16,2-3-14 0,-1 9-23 0,1-3-28 0,-1-3-45 0,1 3-47 0,6 1-47 0,-7 1-44 15,7 4-9-15,-6-4 12 0,6-1 18 0,-7 5 23 0,0-6 28 0,7 2 27 0,0-2 30 16,-7 1 30-16,7 1 41 0,-5-7 46 0,-3 2 53 0,8-1 69 0</inkml:trace>
  <inkml:trace contextRef="#ctx0" brushRef="#br0" timeOffset="113569.93">30791 2770 0 0,'-5'0'6'0,"-1"0"115"15,6-4 64-15,-8 0 44 0,8-2 34 0,0 0 32 0,-5-3 30 0,5 0 30 16,0-2 28-16,-7 1 28 0,7 1 26 0,0-1 23 0,0 1 22 0,0 3-86 0,0 1-143 16,0 1-70-16,0 4-31 0,0-9-13 0,0 3-10 0,0 6-8 0,0 0-12 15,0-4-15-15,0-1-12 0,0 5-15 0,0-6-11 0,7 6-12 0,-7 0-7 0,5-3-10 16,-5 3-5-16,8 3-6 0,-2-3-7 0,-1 0-5 0,3 6-6 0,-3-1-3 16,9-1-4-16,-7 2 0 0,6 3-1 0,0-5 2 0,-7 7 0 0,7 4 2 15,0-5 3-15,0 3-1 0,1-2 1 0,-2 4 0 0,8 0 0 0,-8-2 0 16,2 2 1-16,-1 0-1 0,-1 0 1 0,2-2-2 0,-7 2 1 0,4 0-1 15,-3 0-1-15,0 0 1 0,-3-6-1 0,1 1 0 0,-6 1 3 0,8-3 0 0,-8 3 4 16,0-7 2-16,0 7 5 0,0-8 3 0,0 4 2 0,-8-2 5 0,8-1 4 16,-6 1 4-16,1 5 0 0,-11-7 4 0,11 3-1 0,-8-1 1 0,-1-1 1 15,-4 2-4-15,5 0-3 0,-7-2-2 16,0 1-5-16,-1-1-10 0,-2 1-18 0,-4-1-30 0,7 2-39 0,-12-1-49 0,5 4-54 0,-5-2-113 0,6 2-139 0,-8-4-60 16,3 3-23-16,-1-2 2 0,0-1 7 0,-2-1 18 0,2-4 19 0,-1 0 32 0,6-4 35 15,-4-1 48-15,-1-9 54 0,5 3 62 0,1-8 69 0</inkml:trace>
  <inkml:trace contextRef="#ctx0" brushRef="#br0" timeOffset="130727.07">9053 1612 53 0,'7'0'134'0,"-2"0"46"16,-5 0 35-16,7 0 26 0,-7-4 25 0,0 4 21 0,7 0 20 0,-7-5 21 0,0 5 16 15,0-5 15-15,0 5 15 0,0 0-59 0,0 0-98 0,0 0-70 0,0 0-52 0,0 0-29 16,0 0-13-16,0 0-12 0,0 0-10 0,0 0-9 0,0 0-9 0,0 0-7 16,0 0-9-16,0 0-6 0,0 0-8 0,0 0-4 0,0 0-4 0,0 0-6 15,0 0-3-15,0 0 1 0,0 0 5 0,0 5 13 0,0 0 12 0,0-1 10 0,5 3 8 0,-5 2 8 16,0 6 4-16,0-1 6 0,8 5 7 0,-8 0 6 0,0 5 8 0,0 3 5 15,0 1 5-15,0 6-1 0,0 1-5 0,0-1-11 0,0 9-11 0,-8-3-7 0,8 5-9 16,-5 3-3-16,5 1-1 0,-7 3-4 0,7 2 0 0,-7 1-2 16,2-6-1-16,5 3 0 0,-7 2-1 0,-1 1 1 0,8-6-3 0,0-1-1 15,-5-4 2-15,5 1 0 0,0-6 0 0,0-1 0 0,5-4-2 0,-5-5 1 0,0 1-2 16,8-5-1-16,-8-1 0 0,7-5 0 0,-7 2-2 0,5-8-6 0,-5 2-5 16,0-1-12-16,7-2-11 0,-7-3-14 15,0 1-20-15,0-7-20 0,7 3-28 0,-7-1-25 0,0-1-27 0,0-4-37 16,0 0-41-16,0 0-52 0,0 0-55 0,0 0-17 0,0-4 6 0,0-7 17 15,-7 2 18-15,7-4 26 0,0-8 28 0,0-3 32 0,0-1 35 0,-7-4 34 0,7-5 37 0,0 0 41 16,-5-5 59-16</inkml:trace>
  <inkml:trace contextRef="#ctx0" brushRef="#br0" timeOffset="131313.04">8934 1895 91 0,'0'-3'168'0,"0"-3"46"0,0-3 33 15,0 3 23-15,0-3 19 16,0 0 14-16,-5-1 11 0,5 5 10 0,0-5 10 0,0-1 9 0,0 7 9 0,5-5-79 0,-5 3-123 0,8 2-78 0,0-1-51 0,-3-1-25 15,1 3-10-15,-1-3-4 0,2 0 3 0,2 2 2 16,-4-1 6-16,8 1 8 0,-8-1 7 0,11 1 7 0,-5-2 8 0,2 0 6 0,2 3 7 0,4-9 4 16,-1 8 4-16,1-1 5 0,2-4 5 0,6 3 5 0,-2-3 2 0,1-1 0 0,1 4-3 15,5-3-3-15,-1 0-6 0,3 0-5 0,-2-1-8 0,8-1-6 0,-8 1-4 16,7-4-5-16,0 4-6 0,0 1-3 0,1-7-6 0,5 2-2 0,-6 4-4 16,6-4-1-1,-5 4 0-15,-1-5 1 0,6 6 1 0,-6-1 1 0,-7-4 3 0,8 3 4 16,-6 2 3-16,-2 4 6 0,0-5 3 0,-12 5 2 0,4 1 3 0,-3-1 0 15,-3 5 3-15,-2 0 0 0,-5 0 2 0,-3 0 1 0,5 0-2 0,-13 0-1 16,5 5 0-16,2-5-5 0,-7 4-3 0,7-4-6 0,-7 5 0 0,0-1-1 16,5 2-4-16,-5-1-2 0,0-5-1 0,7 9-2 0,-7-5 0 0,0 3-1 15,0 2 4-15,0-4 2 0,8 5 1 0,-8-1 2 0,0 0 3 0,0 7 1 16,0-2 1-16,5 1 2 0,-5 1 2 0,0 2 3 0,0 2 2 0,0 0 1 0,0-2 0 16,0 6-2-16,0 1-1 0,8 5-3 0,-8 0-2 0,0-2-2 0,0 6-4 0,0 2-1 15,0 3-3-15,0-2-3 0,0 3-3 0,6-1-2 0,-6 6-2 0,5 4-1 16,-5-6-1-16,7 6-1 0,-7 0 1 0,9-1-1 0,-4-3-1 0,1 4 0 15,1-6 2-15,-2 2 2 0,4-2 1 0,-2-3 2 0,-2-1 1 0,6 1 1 16,-3-7-1-16,0 1-1 0,-3 0 2 0,2-4-2 0,5 3 2 0,-4-3-1 16,-1 1-2-16,-2-9 2 0,1 8-1 0,-6-6 0 0,8 0-1 0,-3 1 1 0,-5-5 6 15,0 5 6-15,0-6 11 0,0-5 10 0,0 2 9 0,0 3 9 0,0-10 9 0,-5 6 6 16,5-4 7-16,-8-2 3 0,2 1 3 0,1-1 1 0,-10-3 1 0,3 4-3 16,0-5-2-16,-4-1-8 0,0 5-11 0,-5-3-9 0,3-2-11 0,-9 1-10 15,-1-5-8-15,4 0-8 0,-8 5-6 0,-2-5-3 0,2 0-3 0,-7 0-4 16,-1 0 0-16,-5-5-2 0,5 5-1 0,-4 0 0 0,-4 0 2 0,4 0-5 15,-1 0-2-15,0 0-5 0,-1 0-3 0,-2 5-7 0,4-5-3 0,4 4-8 0,-5 2-4 16,6 0-6-16,1-6-5 0,4 4-9 0,-5 1-7 0,7-1-11 0,6 1-10 16,-6-1-10-16,5 2-8 0,7-1-9 0,1-1-10 0,-2-4-9 0,10 5-13 0,-1 2-12 15,-4-4-16-15,11-3-28 0,-9 6-33 0,14-2-32 0,-5 1-27 0,5-5-31 16,0 6-29-16,0-6-19 0,0 4-16 0,0 1 9 0,5 4 18 0,3-3 23 16,-2-6 29-16,-1 4 30 0,11 2 33 0,-11-3 41 0,8-3 44 0,1 0 41 0,-2 0 38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27:42.1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20996 9829 8 0,'0'0'23'0,"0"-6"9"15,0 2 10-15,0 4 12 0,0-5 9 0,0-1 10 0,0 6 9 0,-5-4 0 16,5 4-6-16,0-5 1 0,0 5 4 0,0 0 7 0,0 0 10 0,0-4 10 0,0 4 10 16,0-5 6-16,0 5 6 0,0 0 7 0,-8-4 6 0,8 4 7 0,0 0 7 0,0 0 4 15,0 0 1-15,0-6 1 0,0 6-4 0,0 0-4 0,0 0-8 16,0 0-11-16,0 0-15 0,0 0-14 0,0 0-13 0,0 0-18 15,0 0-12-15,0 0-14 0,0 0-12 0,0 0-12 0,0 0-8 0,0 0-6 0,0 0-6 0,0 0-4 16,0 0-3-16,0 0-1 0,0 0 1 0,0 0 2 0,0 0 2 0,0 0 3 16,0 0 0-16,0 0 3 0,0 0 3 0,0 0 1 0,0 0 3 0,0 6 2 15,0-6 4-15,8 4 1 0,-8-4 2 0,0 0 1 0,0 0-1 0,0 5-2 16,0-5-1-16,0 4-1 0,0-4-1 0,0 0-1 0,0 0 0 0,5 5 1 0,-5-5 0 16,0 4-2-16,8-4 1 0,-8 0-1 0,0 6 2 0,5-6-3 0,-5 0 5 0,7 0-4 15,0 5 2-15,-7-5-1 0,7 0-1 0,-1 0-1 16,1 4-1-16,-2-4-2 0,4 0 1 0,-9 6-3 0,5-6 1 0,0 0 1 0,3 6-2 0,-3-6 1 15,3 0 0-15,0 3-2 0,-3-3 0 0,-5 6-1 0,6-6-2 16,2 0 1-16,-3 4-1 0,-5-4 1 0,7 5-1 0,-1-5 1 0,-6 0 1 0,7 4 0 16,-7-4-1-16,7 5 0 0,0-5 2 0,-2 0-1 0,3 6 1 0,-8-6 3 0,5 0-2 15,1 4 2-15,2-4-2 0,-3 0 2 0,2 0 3 0,2 5 0 0,-4-5 2 0,1 0 1 16,6 0 1-16,-3 0 0 0,-4 0-2 0,2 0 2 0,-1 0-2 0,7 0 1 16,-5 0-2-16,-3 6 2 0,2-6-2 0,0 0-1 0,5 0-2 0,-4 0-1 15,-3 0-4-15,9 0-1 0,-9 0-4 0,3-6 1 0,-1 6 0 0,-1 0 2 0,7 0-1 16,-8 0 3-16,3 0 2 0,-2 0-1 0,1 0 2 0,-1-5 0 0,-1 5 1 15,3 0 1-15,0 0 1 0,4 0 0 0,-6 0 4 0,0 0-1 0,2 0 0 16,-1 0 0-16,-2 0-1 0,1 0-3 0,7-4-1 0,-5 4-1 0,-3 0 2 0,2 0 0 16,0 0 1-16,-2 0 1 0,3 0-1 0,5 0 2 15,-6 0-3-15,-1 0-1 0,7 0-1 0,-5 0 0 0,3 0-1 0,-4 0-1 0,7 0 1 0,-9 0 0 16,8 0-3-16,-5 0-1 0,5 0 0 0,-8 0-1 0,9 0 0 0,-9 0-1 16,10 0 0-16,-10-6 0 0,9 6 1 0,-9 0 0 0,8 0 0 0,-5 0 1 0,-2 0-2 15,1-5 0-15,-1 5 0 0,7 0-1 0,-5 0-2 0,-3 0 0 16,2 0-2-16,0 0-2 0,-2-4-1 0,2 4 1 0,1 0-1 0,-3 0-2 0,-5 0 0 15,7 0-2-15,0 0-1 0,-2 0 2 0,2 0-2 16,2 0 1-16,-4 0-1 0,1 0 1 0,1 0 0 0,-2 0 1 0,4 0 1 16,-4 0 0-16,2 0 0 0,-1 0 2 0,-1 0 0 0,11 4 2 0,-11-4 0 0,1 0 1 0,7 0 0 0,-5 0 0 15,4 0 2-15,-6 0 0 0,7 0 0 0,0 0-1 16,1 0 3-16,-2-4-3 0,9 4 3 0,-10 0-2 0,5 0 1 0,2 0 1 0,-4 0-2 16,-2-5 2-16,7 5-2 0,-6 0 2 0,1 0-3 0,6-4 2 0,-8 4 0 0,0 0-1 15,2-6 1-15,-1 6-2 0,0 0 0 0,0-3 1 0,0 3-1 0,1-6-1 16,-2 6-1-16,-4 0-1 0,3-6-1 0,2 6-1 15,-6 0 0-15,7 0-1 0,-8 0 0 0,6 0-1 0,-4-4 1 0,5 4 0 0,-7 0-2 0,7 0 1 0,0 0-1 0,-8 0 1 16,9 0 1-16,1 0 0 0,-10 0 2 0,9 4-1 0,-1-4 2 0,0 0-1 16,-2 0 1-16,5 0-1 0,-5 0 1 0,1 0 0 0,4 6 0 0,-5-6 1 0,2 0-1 15,0 0 2-15,6 0-1 0,-4 0 1 0,-2 0 1 0,-2 6 1 0,4-6-1 16,-3 0 2-16,0 0 0 0,4 0 3 0,-5 0 1 0,1 0 0 0,2 0 1 16,-7 0 1-16,4 0 2 0,5 0 1 0,-11 0-2 0,2 0 4 15,5 0-2-15,-4 0 1 0,-1 0-1 0,-2 0-1 0,2-6 1 0,-7 6 0 0,7 0-2 16,-7 0-1-16,5 0 0 0,-5 0-2 15,0 0 0-15,0 0-3 0,8 0 0 0,-8 0-2 0,0 0-1 0,0 0-3 0,0 0 0 0,0 0-3 0,5 0 0 0,-5 0-1 16,0 0 0-16,0 0-2 16,0 0-1-16,0 0 0 0,0 0 1 0,8 0 1 0,-8 0 0 0,0 0 0 0,6 0 0 0,-6 0 3 0,0 0-1 0,0 0 2 0,0 0-1 15,0 0 3-15,0 0 1 0,5 0 2 0,-5 0 2 0,0 0 1 0,0 0 1 16,0 0 1-16,0 0 0 0,0 0 3 0,8 0 1 0,-8 0 0 0,0 0 1 0,0 0 0 16,0 0 0-16,0 0 2 0,0 0-1 0,0 0-1 0,0 0 1 0,0 0-2 15,0 0 3-15,8 0-1 0,-8 0-1 0,0 0 2 16,0 0-1-16,0 0-2 0,0 0 1 0,0 0-1 0,0 0-1 0,0 0 1 0,0 0-1 0,0 0-2 15,0 0-1-15,0 0-2 0,0 0-2 0,0 0-7 0,0 0-6 16,0 0-11-16,-8 0-11 0,8 0-16 0,-8 0-15 0,8 0-24 0,0 0-24 0,0 0-37 0,-5 0-42 16,5 0-88-16,-6 0-106 0,-2 6-61 15,8-6-30-15,0 0-4 0,-5 0 12 0,-3 0 18 0,8 0 29 0,-5 0 28 0,-2-6 35 0,0 0 40 0,2-3 42 0,-2-1 51 16,-6-4 56-16,6 4 81 0,0-11 84 0</inkml:trace>
  <inkml:trace contextRef="#ctx0" brushRef="#br0" timeOffset="69017.22">23034 16882 0 0,'0'0'6'0,"0"0"37"0,0 0 23 0,0 0 20 0,0 0 23 0,0 0 24 15,0 0 28-15,0 0 25 0,0 0 27 0,0 0 18 0,0-5 10 0,0 5-1 16,0 0-9-16,0 0-11 0,0 0-10 0,0 0-14 0,0 0-11 0,0 0-16 15,8 0-18-15,-8 0-19 0,0 0-25 0,0 0-21 0,0 0-20 0,0 0-16 0,0 0-14 16,0-4-7-16,0 4-11 0,-8-5-4 0,8 5-6 16,0-4-4-16,0 4-2 0,0 0-3 0,0 0 0 0,0 0-1 0,0 0 1 0,-5-6 0 0,5 6 3 15,0 0 2-15,0-6 4 0,0 6 3 0,-5 0 2 0,5 0 4 0,0 0 1 0,0 0 4 16,0 0 3-16,-9 0 2 0,9 0 5 0,0-3 1 0,0 3 6 0,0 0 1 16,0 0 3-16,0 0-1 0,-5 0 2 0,5 0-2 0,0-6-1 0,0 6-4 15,0 0-3-15,-7 0 0 0,7 0-4 0,0 0-6 0,0 0-2 0,-6 0-6 16,6 0-3-16,0-6-6 0,0 6-4 0,-8 0-3 0,8 0-3 0,0 0-2 0,0 0 2 15,-6 0-3-15,6 0 2 0,-7 0-2 0,7 0 2 0,0 6 0 0,-5-6 1 16,5 0 2-16,0 0 2 0,-7 0 1 16,7 0 1-16,0 0 2 0,0 0-1 0,-7 0 2 0,7 0 1 0,0 0-3 0,0 0 3 0,0 0 0 0,0 0-1 0,0 6 1 15,0-6-1-15,0 0 1 0,0 0-2 0,0 0 2 0,0 0 0 0,0 0 1 16,0 0-2-16,0 0 3 0,0 0 3 0,0 0-1 0,0 0 4 0,0 0 0 16,0 0 4-16,0 0 2 0,0 0 6 0,0 0 2 0,0-6 1 0,7 6 1 15,-7 0 1-15,7 0 0 0,-7-6-1 16,5 6 1-16,2 0-2 0,-1 0-1 0,-6-3-1 0,8 3-1 0,-2 0 1 0,-6-6-5 0,7 6-3 0,-2 0 0 0,4 0-3 15,-4-5 2-15,-5 5-3 0,5 0 2 0,3 0-2 0,-3-4 3 0,3 4-1 0,0 0 3 16,-3 0 1-16,-5 0 2 0,13-4 1 0,-13 4 1 0,6 0 1 0,1 0 1 16,-1 0 0-16,1 0 1 0,0 0 0 0,0 0-1 0,-2-5 4 0,3 5-2 15,-8 0-2-15,5 0-1 0,1 0 1 0,-6 0-5 0,0 0 1 0,8 0 0 0,-8 0-3 16,0 0 0-16,0 0-2 0,0 0-1 0,0 0-2 16,0 0 1-16,0 0-4 0,0 0 2 0,0 0-3 0,0 0 0 0,0 0-2 0,0 0 0 0,0 0-3 15,0 0 0 1,0 0-1-16,0 0-1 0,0 0 0 0,0 0-1 0,0 0-2 0,0 0-2 0,0 0-1 0,0 0-2 0,0 0-3 0,0 0-1 0,0 0-1 15,0 0-1-15,0 0-1 0,0 0-1 0,0 0 1 0,0 0 1 0,0 0-1 0,0 0-2 16,0 0-2-16,-8 5-9 0,8-5-7 0,0 0-12 0,0 0-11 0,-6 4-17 31,6-4-18-31,-5 4-19 0,5-4-23 0,0 0-47 0,-8 5-62 0,8-5-85 16,0 0-93-16,-5 6-35 0,5-3-7 0,0-3 10 0,0 0 20 0,0 0 26 0,-7 6 29 16,7-6 32-16,-7-6 36 0,0 6 38 0,7-3 41 0,-6-3 56 0,6-3 66 0</inkml:trace>
  <inkml:trace contextRef="#ctx0" brushRef="#br0" timeOffset="-143504.83">21824 7041 0 0,'-7'-6'6'16,"7"6"20"-16,0 0 8 0,0 0 5 0,0 0 3 0,0 0 4 0,0 0 4 0,0 0 8 15,0 0 10-15,0 0 3 0,0-6 0 0,0 6 0 0,0 0 1 0,0 0 5 16,0 0 6-16,0 0 9 0,0-4 13 0,0 4 14 0,0 0 17 0,0 0 13 0,0 0 12 16,0 0 4-16,0 0 3 0,0 0-4 0,0 0-7 0,0 0-3 0,0 0-6 15,0 0-2-15,0 0-7 0,0 0-9 0,0 0-10 0,0 0-10 0,0 0-11 16,0 0-12-16,0 0-8 0,0 0-10 0,0 0-9 0,0 0-8 0,0 0-6 0,0 0-8 15,0 0-7-15,0 0-9 0,0 0-4 0,0 0-10 0,0 0-6 0,0 0-5 16,0 0-2-16,7 0-2 0,-7 0 1 0,0 0 0 0,7 0 0 0,-2 0 3 16,-5 0-2-16,7 0 2 0,2 0 3 0,2 0 3 0,-4 0 5 0,-2 0 7 15,9 0 9-15,-7 0 7 0,4 0 2 0,5 0 6 0,-5 0 0 0,2 0 3 16,2 0 3-16,-4 0 1 0,10 0 7 0,-8 0 1 0,-2 0 4 0,4 0 2 0,4 0 1 16,-6 0-4-16,6 0-3 0,-7 0-7 0,9 0-3 0,-2 0-5 0,1 0-4 0,-8 0-4 15,8-5-4-15,-1 5-3 0,2 0-5 0,6-6-3 0,-9 6-6 0,3 0-5 16,-3-3-2-16,1 3-2 0,2-6-2 0,5 6-1 0,-7-4-1 0,2 4 1 15,-2 0 0-15,1-5-3 0,-1 5 1 0,-1 0-2 0,-4 0 0 0,7 0 0 16,-10-4 0-16,9 4 1 0,-7 0-1 0,0 0 1 0,-7 0-1 0,7 0 0 16,-6 0 0-16,-1 4 3 0,0-4 0 0,1 0 1 0,-7 0 4 0,0 0 1 0,8 0 2 15,-8 0 3-15,0 0 2 0,0 0 2 0,0 0 1 0,0 0 3 0,0 0 1 16,0 0 2-16,0 0-2 0,0 0 2 0,0 0-1 0,0 0 1 0,0 0-3 0,0 0 2 16,0 0-4-16,0 0 1 0,0 0-2 0,0 0-2 0,0 0 0 0,0 0 0 15,0 0-3-15,0 0 1 0,0 0-1 0,0 0-1 0,0 5 0 0,0-5-1 16,0 0 0-16,0 0-1 0,-8 0-2 0,8 0 1 0,0 0-3 0,0 0-2 15,0 4-5-15,-7-4-8 0,7 0-9 0,0 0-14 0,-6 6-15 0,6-6-19 0,-6 3-20 16,6-3-28-16,-7 6-35 0,2-6-48 0,5 5-54 0,-8-1-64 0,2-4-62 16,-1 6-20-16,7 0-3 0,-6-6 14 0,1 4 20 0,-3 1 26 0,0-5 30 0,3 0 31 15,-2 4 33-15,1-4 42 0,-8 0 42 0,7 0 52 0,-4-4 65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03T04:37:13.3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9587 12979 0 0,'5'-4'53'0,"3"-2"57"0,-8 6 33 0,0-5 29 15,6 5 19-15,-6-4 16 0,0 4 14 0,0 0 10 0,0 0 13 0,0 0 10 16,0 0 9-16,0-5-21 0,0 5-40 16,0 0-43-16,0 0-45 0,0 0-26 0,0 0-14 0,0 0-4 0,0 0 0 0,0 0 0 0,5 5 4 0,-5-5-2 0,0 0 2 15,0 0 0-15,0 4-1 0,0 1-4 0,-5 1-4 0,5-2-8 0,0 1-7 16,0 1-7-16,0-2-6 0,-6 2-5 16,6-1-6-16,-8-1-2 0,8 0-2 0,-5 1 0 0,5 1 2 0,-8-3 0 15,8 3 0-15,-5 3 1 0,-2-9-2 0,0 6-1 0,7 0 1 0,-5-2-2 0,-3 1-1 0,1-1 0 0,2 1-2 0,-3-5 1 16,2 4-1-16,1-4-1 0,-3 6-4 15,0-6 1-15,3 0-2 0,-1 5-1 0,-1-5 1 0,2 0-1 0,-4 0 1 0,-3 0 4 0,6 0 2 0,-1-5 4 16,0 5 2-16,0 0 6 0,-5-6 5 0,6 6 6 16,0-4 6-16,-2 4 5 0,1-5 4 0,2 1 3 0,-4-1 4 0,4 1 2 0,0-2 3 15,-3 0 1-15,3 3-2 0,5-3 1 0,-8 0-1 0,2 3-5 0,6-8-3 0,0 7-7 0,0-5-5 16,-7 3-4-16,7-4-5 0,0 5-4 0,0-5-5 0,7 5-4 16,-7-4-3-16,0 5-4 0,0-6-2 0,6 5-4 0,-6-5-5 0,8 4-1 0,-3 1-2 0,3 1-1 15,-8-1-1-15,5 1 2 0,9-2 0 0,-9 6-1 0,2-3 0 0,7 3 0 16,-8-6-2-16,6 6 1 0,-5 0-4 0,7 0 1 0,-1 0 0 0,-8 0-1 15,9 6-2-15,-7-6 0 0,4 3 0 0,-3 3-2 0,5-2 0 0,-7 1 0 0,2-1 2 16,4 7-1-16,-4-7 3 0,-3 7 0 0,2-1 2 0,0-1 0 0,-2 6 1 16,3-6 1-16,-3 7 2 0,3-3-1 0,-8 1 5 0,6 7 0 0,-6-2 1 15,0 1 1-15,5 0 0 0,-5-2-1 16,0 8 2-16,0-3-1 0,-5-3-2 0,5 5 2 0,0-6-2 0,-6 7 2 16,6-8-3-16,-8 1 0 0,3 2 0 0,-3-8-1 0,3 2 0 0,-2 6-2 0,0-6-4 0,2-2-1 0,-10-2-3 0,10 2 0 15,-9-2-2-15,9 3 2 0,-11-4-1 0,11 0 0 0,-8 0-1 0,-1-5 1 16,9 5-1-16,-8-7-1 15,6 8 0-15,-7-7 1 0,9 2 1 0,-8 0 3 0,7-3-2 0,-9 3 2 0,10-6-1 0,-4 4 1 0,4-4-1 0,0 5 0 0,-3-5 0 16,3 6 2-16,-3-6 1 16,2 0 1-16,-1 0 1 0,1 0 0 0,-1 0 0 0,7 0 2 0,-6-6 0 0,6 6-2 15,-8-5 0-15,8 5 0 0,0 0-1 0,-5-4-2 0,5 4-4 0,0-6-2 0,0 6-5 0,0-3-2 0,0-3-4 0,0 0-1 32,5 2-3-32,-5-1-3 0,8-1-2 0,-8 3-2 0,6-3-1 0,1 2-1 0,-1-1-1 15,1-1 0-15,-1 2 2 0,7 4 2 0,-5-6 1 0,-3 2 1 0,9-1-3 16,-2 0 4-16,-4 5 1 0,4-4 3 0,0 4 3 0,-5 0 2 0,7 0 3 15,-8 0 1-15,6 0 1 0,-3 4 2 0,3-4 1 0,-6 5 1 0,7 0 0 16,-5-1 4-16,3 2 4 0,-3-2 2 0,-3 2 0 0,10 3 1 0,-10-3 1 0,2 3 0 16,0 0 2-16,-2 3-1 0,8-3 2 0,-5 0 0 0,-2 1 1 0,-1-1-3 15,2-4 1-15,2 5-7 0,-4-1-7 0,1-3-14 0,1 4-14 0,-7-5-13 16,5-1-14-16,4 1-11 0,-9 1-12 0,7-2-10 0,-7 1-8 0,5-5-8 16,-5 4-5-16,6-4-8 0,1 0-9 0,-7 0-10 0,6 0-10 0,-6 0-15 0,8-4-15 15,-1 4-16-15,-2-5-14 0,-5 1-24 0,6-7-23 0,0 7-21 0,1-5-20 16,1 3 1-16,-3-3 8 0,3 0 16 0,-2-3 18 0,-1 3 27 0,3-1 26 0,-1-5 33 15,5 6 33-15,-5-1 32 0,-2-4 33 0</inkml:trace>
  <inkml:trace contextRef="#ctx0" brushRef="#br0" timeOffset="443.46">9900 13322 0 0,'6'-21'21'0,"-1"6"53"0,3 2 38 0,-3-2 38 0,-5 0 41 0,7 0 34 15,0 6 30-15,-7 0 30 0,0-1 28 0,0-1 29 0,0 7 25 0,0-7-7 16,0 7-25-16,0 0-19 0,0-1-16 0,-7-1-23 0,7 6-27 0,0-4-29 16,0 4-31-16,0 0-16 0,0 0-16 0,0 0-12 0,0 0-12 0,0 0-10 15,0 0-9-15,0 0-10 0,0 0-8 0,0 0-11 0,0 0-11 0,-7 0-10 16,7 0-8-16,0 0-10 0,0 0-8 0,0 0-7 0,0 4-9 0,-5-4-7 0,5 6-5 15,-8-6-6-15,8 5-6 0,-5-1-6 0,5 0-2 0,-6 1-3 16,-2 1-2-16,3 3 1 0,-2-3-2 0,-1 4 1 0,2-1 1 0,0 0 1 0,-1 1 1 0,2 0 2 16,-4 0 2-16,9 5 0 0,-5-6 1 0,-2 1-3 0,1 5 1 0,1-5-2 15,5 4-1-15,-8-4-1 0,0-1 1 0,8 6-3 0,-5-5-3 0,5 1-1 16,-7-2-4-16,7 0-4 0,0 0 0 0,-6 1-3 0,6 1-2 0,0-7-1 0,0 6 0 16,0 0 1-16,6 0 2 0,-6-6-1 0,7 7 3 0,-7-7-1 0,5 2 6 15,3 3 1-15,0-4 3 0,-3-1 3 0,1 2 4 0,1-6 1 0,7 6 3 0,-9-3 4 16,8-3 2-16,1 0 2 0,-7 0 4 0,6 0-1 0,-2-3 3 0,2 3-1 15,1-6 0-15,-1 0 2 0,0 2 2 0,0-1 3 0,0-1-1 0,0-3 3 16,-5 5-1-16,2-7 3 0,-1 7 2 0,3-6 2 0,-6 0 1 0,2 0 3 16,-2 6 1-16,1-7 2 0,-2 1 5 0,-5 1 1 0,8 0 3 0,-8-6 2 15,0 6-2-15,0-7-1 0,6 7-2 0,-6-6 0 0,-6 1-3 0,6-2-3 16,0 1-3-16,-8 2-1 0,8-8-3 0,-5 7-2 0,-2 0-3 0,1 0-3 0,-2 4-4 16,2-5-4-16,-1 4-1 0,2 3-2 0,-4-3-1 0,4 1-1 0,-8 5-3 15,8 1-2-15,-11-1-1 0,11-1-4 0,-1 6-2 0,-7-4-3 0,6 4-3 0,1 0-5 16,-1 4-7-16,-7-4-8 0,9 6-8 0,-3 3-13 0,3-4-10 0,-9 1-15 15,9 4-13-15,-2-1-13 0,-1 0-13 0,2 1-12 0,0 4-8 0,-1-2-11 16,2-3-9-16,5 1-16 0,-9-1-15 0,9 0-25 0,0 3-26 16,0-3-32-16,0 0-29 0,0-5-28 0,0 7-29 0,0-7 1 0,9 8 14 0,-4-8 17 0,2 5 24 0,-1-4 22 15,0-1 26-15,9-4 31 0,-2 6 33 16,-2-1 40-16,2-5 41 0,8 0 44 0,-8 0 61 0</inkml:trace>
  <inkml:trace contextRef="#ctx0" brushRef="#br0" timeOffset="948.84">10406 13194 0 0,'8'-5'1'0,"-1"1"102"0,-1-2 66 0,-6 1 40 0,6 1 30 0,-6-5 25 16,0 3 20-16,0-4 17 0,0 5 16 0,0-4 13 0,0-1 12 0,7 1 18 16,-7 4 12-16,0-5-73 0,5 0-126 0,-5 5-60 0,0-5-24 0,8 5-6 15,-8 1 7-15,0-1 5 0,6-5 6 0,-6 4 4 0,0 3 7 0,0 3 5 16,0 0 3-16,0 0-2 0,0-6 4 0,0 6-2 0,0 0-2 0,0-6-4 16,0 6-4-16,0 0-7 0,0-3-7 0,0 3-7 0,0 0-6 0,-6 0-6 0,6 0-6 15,0 0-4-15,0 0-6 0,0 0-8 0,-8 0-4 0,8 0-10 0,0 0-8 16,-5 0-9-16,5 0-13 0,-7 0-6 0,7 3-8 0,-6-3-7 0,6 6-7 15,-6-6 0-15,-1 6-3 0,-1-3 0 0,8 3 1 0,-5 0 0 0,-3-2 3 16,8 5 1-16,-6-4 1 0,1 5 2 0,-2-1 1 0,7-3 2 0,-8 4 2 0,2-1-1 16,6 0 0-16,-6 2 2 0,6-2-1 0,-7 1 1 0,2 5-3 0,5-6 1 15,0 6-1-15,-8-6 0 0,8 7 1 16,0-1-1-16,-8-6-3 0,8 6-1 0,0 0-1 0,0-6-2 0,0 6-3 0,0 1 0 0,0-3 0 16,0-4-2-16,0 6-1 0,0 0-1 0,8 0-3 15,-8 0-3-15,8-6-5 0,-8 7-1 0,5-2 2 0,2 0 1 0,-1-4 2 0,-6 4 2 16,6-3 4-16,9 2 0 0,-10-2 2 0,1-1 2 0,2-1 1 0,5-3 3 0,-6 3 3 0,-1-3 5 15,7-2 7-15,0 1 1 0,-7-5 6 0,7 0 1 0,-8 0 3 0,11 0 3 0,-11 0 2 0,8-5 3 16,-8 1 9-16,11 4 7 0,-11-11 6 0,9 7 6 0,-1-2 6 0,-8-3 5 16,9-1 8-16,-1-1 4 0,-6 2 5 0,7 0 5 0,-9-7 5 0,8 7 1 15,-7-6 1-15,1 0-1 0,6 2-7 0,-7-2-6 0,2 0-3 0,-8-3-7 0,5 2-4 16,2-4-7-16,-1 1-5 0,-6-2-8 0,0 3-5 0,0-2-6 0,0 0-8 16,0 2-3-16,0-3-3 0,-6 6-4 0,-1-4 0 0,2 4-4 15,-3-4 0-15,2 5-2 0,1 4-2 0,-10 0-3 0,9-5-2 0,-7 10-2 0,-1-4-7 0,2 5-6 16,-1-2-7-16,-1 0-11 0,1 3-11 0,0 3-10 0,2 0-10 0,-5 0-12 15,6 0-12-15,-3 0-16 0,-3 3-17 0,5 3-18 0,-2 0-22 0,0-2-15 16,0 5-17-16,7-4-14 16,-9 5-14-16,10-1-22 0,-3 3-22 0,2-3-21 0,1 4-20 0,-2-2-22 0,7-2-24 0,0 1-17 0,-8 1-10 0,8-3 11 0,0-3 23 15,8 5 27-15,-8-5 30 0,7 1 31 0,-7-3 32 0,5 4 37 0,1-2 38 0,2-1 36 16,-3-4 34-16</inkml:trace>
  <inkml:trace contextRef="#ctx0" brushRef="#br0" timeOffset="1344.41">11071 13203 0 0,'0'7'2'0,"0"-7"108"0,0 0 69 0,0 0 50 0,0 0 40 0,0 0 37 15,0 0 33 1,0 0 33-16,0-7 30 0,0 4 30 0,0-3 26 0,0 6 27 0,0 0 23 0,0 0-80 0,0 0-134 0,0 0-71 0,0 0-40 0,0 0-24 0,0 0-16 15,0 0-13-15,0 0-14 0,-7 0-15 0,7 0-13 0,0 6-13 0,0-6-12 0,0 0-8 16,-5 3-9-16,5-3-5 0,0 7-3 0,0-2-5 0,0-5-5 16,-8 4-4-16,8 1-5 0,0-1 0 0,0-4-4 0,0 6-3 0,0-2 1 0,-5-4 1 31,5 0-2-31,0 5 1 0,0 0-2 0,0-5-3 0,0 4 1 0,0-4-2 16,0 0-2-16,0 0-2 0,0 6-2 0,0-6 0 0,0 0-2 0,0 6 1 15,0-6-1-15,0 0 3 0,0 4 3 0,0-4 5 0,0 0 7 0,0 5 8 16,0-5 8-16,0 0 8 0,0 0 10 0,0 0 6 0,0 0 8 0,0 0 5 15,0 0 6-15,0 0 6 0,0 0 4 0,0 0 3 0,5 0-1 0,-5 0 0 0,0 0-6 16,0 0-4-16,8 0-8 0,-8 0-4 0,0-5-10 0,0 5-4 0,0-4-6 16,0 4-6-16,0-6-5 0,0 6-6 0,0 0-7 0,0-6-5 0,0 6-9 0,0-4-16 15,0 4-17-15,0 0-18 0,0-5-23 0,0 5-22 0,0 0-26 0,0-5-38 16,0 5-37-16,0 0-47 0,0 0-51 0,0 0-92 0,0 0-106 0,0 0-76 16,-8 0-54-16,3 0-10 0,-3 0 18 0,2 0 29 0,1 0 36 0,-2 0 40 15,-1-4 47-15,-5-2 53 0,7 2 54 0,-7-1 62 0,5-4 64 0,-3-1 81 0,4-1 92 16</inkml:trace>
  <inkml:trace contextRef="#ctx0" brushRef="#br0" timeOffset="10737.5">11585 13024 15 0,'0'0'48'0,"0"0"17"0,0 0 15 0,0 0 15 0,0 0 17 0,0 0 16 16,0 0 17-16,0 0 17 0,0 0 17 0,0 0-2 0,0 0-11 0,0 0-15 15,0 0-17-15,0 0-8 0,0 0-9 0,0 0-7 0,0 0-10 0,0 0-13 0,0 0-14 16,0 0-19-16,0 0-16 0,0 0-16 0,0 0-15 0,0 0-8 0,0 0-5 15,0 0-1-15,0 0 0 0,0 0 0 16,0 0 4-16,0 0 4 0,0 3 6 0,0-3 6 0,0 0 8 0,0 6 8 0,0-6 7 0,0 0 10 0,0 0 5 16,0 6 4-16,0-6-2 0,0 3 0 0,0-3 0 0,0 12 1 0,0-12-3 15,0 4-1-15,0 1-3 0,0-5 0 0,0 0-3 0,0 4 1 0,0 1-1 0,0-5-2 16,0 4 4-16,-7 2-2 0,7-6 2 0,0 0 0 0,0 5-2 0,0-5 0 16,0 4-2-16,-5-4-3 0,5 6-2 15,0-6-3-15,-6 0-3 0,6 6-2 0,-8-6-4 0,8 0-3 0,-5 0-2 0,5 4-5 0,-8-4-2 0,3 0-3 16,5 0-2-16,-8 5 0 0,2-5-2 0,1 0 0 0,-3 0 0 0,8 0 3 0,-7 0 3 15,1 0 3-15,-1 0 5 0,1 0 4 0,1 0 5 16,-3-5 5-16,8 5 4 0,-8 0 5 0,3-4 5 0,5 4 5 0,-6 0 2 0,-1-6 3 0,7 6-2 0,-5-6 0 16,5 2 1-16,-9 4-1 0,4-5-1 0,5-1-1 0,0 6-2 0,-7-4-2 15,7-1 1-15,-6 5-3 0,6-4-1 0,0-1-1 0,0 5-1 0,-8-4-2 16,8-2 2-16,0 6-1 0,0-6-3 0,0 6-2 0,0-3-4 16,0-3-6-16,0 6-3 0,0-6-5 15,0 3-5-15,0-3-4 0,0 1-4 0,0 1-3 0,8 0-5 0,-8-1-1 0,6-1-3 0,-6 2 1 0,7-2-1 0,-7 1 1 0,5 1 0 16,4-2 5-16,-4 1 0 0,2 1 4 0,-7-5 2 0,6 3 1 0,-1 6 3 15,3-4 2-15,5-1-2 0,-7-1 2 0,1 2-2 0,-1-2 1 0,9 1-1 0,-10 5 0 16,9-4-4-16,-9 4-2 0,8 0-3 0,-5-5-3 0,3 5-2 0,-4 0-3 16,7 5-1-16,-8-5 0 0,6 4-2 15,-4 1 1-15,0 1 0 0,3-2 1 0,-4 2 0 0,-2 3 4 0,4-3 1 0,-2 3 2 16,-7 0 2-16,5 1 3 0,1 5 3 0,-6-4 0 0,6 2 2 0,-6-4 0 0,0 6 2 0,7 1 2 0,-7-2-1 0,0 1 1 16,0 5 1-16,-7-6-1 0,7 1-1 15,0 0 2-15,0 4-2 0,-6-4-2 0,6 0 2 16,-6 0 0-16,6-2-1 0,-5 2 2 0,5 0-3 0,-7 0 2 15,-2-6-1-15,9 6-1 0,-5-5 0 0,-2 0 0 0,1-1 0 0,1 0 0 16,5 2 0-16,-8-2-1 0,0 1-1 0,3 0 0 0,-2-5-2 0,1 4 0 0,0 1-5 16,-2 1 1-16,1-8-1 0,-4 7-1 0,3-4-1 0,3 3-1 0,-3-3-4 15,3-2-1-15,-3 6-1 0,2-6-3 0,1 2-3 0,-3-2-3 0,1-4 0 16,1 6-3-16,-1-1-1 0,7-5-1 0,-6 0-1 0,1 4 1 0,-3-4-2 0,8 0 2 16,-8 0 1-16,3 0 3 0,-1 0 0 0,6 0 2 0,-7 0 4 0,2 0 1 15,5 0 2-15,-9-4 2 0,4 4 3 0,5 0 1 0,0-5-1 0,-7-1 0 16,7 6 1-16,0-4-3 0,-6-2 1 0,6 2-2 0,0-1-1 0,0 0 0 15,-8 5 0-15,8-4-1 0,0-2-4 0,0 6-2 0,0-4-2 0,0-1-5 16,8-4 1-16,-8 2-2 0,0 4 1 0,6-3 0 0,-6 1 1 0,7 1-1 0,-7-2 3 0,5 3-1 16,4-3 4-16,-4 1 1 0,2 1 4 0,-1-2 4 0,-1 6 4 0,3-3 2 15,0 3 4-15,-3-7 0 0,1 7 1 0,7 0 1 0,-6 0-1 0,1 0 0 16,-3 0-2-16,9 7-1 0,-9-7 1 0,3 3-3 0,-3-3-2 0,9 6-1 16,-9-2 1-16,2 1-1 0,1 1-3 0,4-3 2 0,-12 3 0 0,12 3 2 15,-4-3 2-15,-8-3 3 0,8 7-2 0,-3-4 3 0,1 3 1 0,1-3 1 0,-2 3-1 16,-5-4 1-16,9 5-1 0,-2-6 1 0,-7 2 2 0,5-1 0 0,-5-1 1 15,0 5-3-15,6-9-1 0,-6 6-2 0,6-1 1 0,-6-1 1 0,0 2-1 0,0-6-1 16,0 0 2-16,0 6 1 0,7-6 2 0,-7 0 0 0,0 3 1 0,0-3 4 16,0 6 1-16,0-6 3 0,0 0 4 0,0 0 1 0,0 0 3 0,0 0 0 15,0 0 2-15,0 0-5 0,0 0-5 0,0 0-11 0,0 0-12 0,0 0-19 16,0 0-21-16,0 0-23 0,0-6-27 0,0 3-30 0,0-3-28 0,-7 0-47 16,7 6-55-16,0-9-62 0,0 3-66 0,0 3-37 0,0-7-24 0,0 5 2 15,0-5 18-15,0 0 26 0,0 0 31 0,0 0 36 0,0 1 37 0,0 0 38 0,0-1 39 0,0-1 50 16,0 1 53-16</inkml:trace>
  <inkml:trace contextRef="#ctx0" brushRef="#br0" timeOffset="11813.81">11898 12964 0 0,'0'-4'15'0,"-7"4"41"0,7 0 18 0,0-5 19 0,-5 1 21 0,5 4 27 16,0-6 27-16,0 2 28 0,-8 4 27 0,8-5 23 0,0 5 21 0,0 0-11 15,0-6-33-15,0 2-18 0,-5 4-10 0,5 0-3 0,0-6-3 0,0 6-9 16,0-5-14-16,0 5-18 0,0-4-24 0,0 4-17 0,0-5-18 0,0 5-10 16,0-4-7-16,0-2-5 0,0 6-2 0,0-3-2 0,5-3-2 0,-5 0-2 0,0 6-2 15,0-3 0-15,0-3 0 0,8 6 1 0,-8-6-2 0,0 2 0 16,5-1-1-16,-5 5-3 0,7-6-2 0,-7 3-3 0,7-1-3 0,0-2-3 0,-7 0-2 0,6 3-4 16,1-3 0-16,-2 0-2 0,9 3-2 0,-9-3 1 0,3 1-3 0,-1 1-1 15,7 4-2-15,-9-6 2 0,9 2 0 0,-9 4-2 0,8 0 0 0,-6 0-2 16,7 0-1-16,-9 0-1 0,8 0-1 0,-5 4-5 0,-2-4-1 0,6 6-2 0,-3-2-3 15,-4 1-1-15,1 1-2 0,1 3 0 16,-2-3-1-16,3 3 0 0,0 1 2 0,-8-1 1 0,5 0 1 0,-5 3 1 0,0-3 2 0,0 0 2 0,0 1 2 16,0-1 0-16,0 6 2 0,0-4 0 0,-5-1-1 15,5-1 1-15,-8 6-4 0,0-6 2 0,3 1-5 0,-2 1-1 0,1-3-4 0,1 3-4 0,-4-2-2 0,2 0-4 16,2 3-3-16,-9-8-1 0,9 5-1 0,-3-4-3 0,3 5-1 0,-2-5 1 16,0-1 1-16,0 2-1 0,1 0 1 0,-1-6 2 0,2 4 3 15,-4 1 2-15,4-5 0 0,0 0 2 0,5 4 2 0,-8-4 2 0,8 0 2 0,-6 0-2 16,6 0 3-16,0 0 0 0,0 0 1 0,-7 0 0 0,7 0 0 0,0 0-2 0,0 0 1 15,0 0-1-15,0 0-4 0,0 0-2 16,0 0-3-16,0 0-3 0,0 0-5 0,0 0-4 0,0-4-3 0,0-1-5 0,0 5-2 0,7-4-4 0,-7 4-1 0,6-6-1 16,-6 6-1-16,8-6 0 0,-3 6 5 0,0-4 3 0,4 4 4 0,-4-5 6 15,8 5 3-15,-6 0 5 0,7 0 4 0,-9 0 4 0,8 0 2 0,1 0 3 16,-2 0 4-16,2 5-1 0,-8-1 0 0,6-4 1 0,4 6-1 0,-5 4-2 16,-4-5-2-16,7-1-2 0,-9 5-2 0,8 2 2 0,-7-2-2 0,1 1 0 15,1 1 0-15,-3-3 2 0,3 3 0 0,-2-2 3 0,-6 0 1 16,5 7 4-16,-5-7-1 0,7 1 5 0,-7-5 2 0,0 4 2 0,0 3 2 0,0-3 4 0,0-5-1 0,0 5 4 15,0 2 1 1,-7-7 2-16,7 2-1 0,-5 4-2 0,5-5 1 0,-6-1-3 0,-2 5 1 0,3-9-3 0,-3 6-1 0,8-1-2 0,-7-1 0 0,1 1-4 16,0 2-2-16,-1-4-1 0,2-3-3 0,-3 6-1 0,2-6-1 0,-1 0 0 31,-4 4-1-31,11-4-2 0,-8 0-1 0,-5 5 1 0,13-5 0 0,-7 0-1 0,1 0-1 16,1 0 1-16,-4 0 0 0,2 0-1 0,2 0-2 0,-1 0 2 0,-2-5-3 15,3 5-4-15,-3 0-3 0,3-4-4 0,-2 4-7 0,7 0-4 0,-7-6-3 0,0 6-6 16,7-3-2-16,-6-4-5 0,6 2-7 0,-7 5-6 0,7-4-7 0,-5-1-5 15,5 5-6-15,0-6-5 0,0 6-6 0,0 0-4 0,0-4-4 0,0 4-9 0,0-5-8 16,0 5-10-16,0-4-8 0,0-1-13 0,0 1-15 0,0 4-20 16,5-6-23-16,-5 6-26 0,7-6-24 0,-1 6-28 0,-6 0-35 0,7-4-20 0,0 4-16 15,0-5 3-15,-2 5 16 0,3 0 20 0,-3 0 23 0,3 0 28 0,-8 0 31 0,6-6 34 16,-1 6 35-16,-5 0 35 0,7 0 37 0</inkml:trace>
  <inkml:trace contextRef="#ctx0" brushRef="#br0" timeOffset="12146.18">12641 13097 28 0,'0'0'110'0,"0"0"48"0,0 0 36 0,0 0 32 0,0-6 27 16,0 6 27-16,0-4 24 0,0 4 22 0,0-5 21 0,0 5 20 0,-7 0 20 0,7 0-41 15,0-6-74-15,0 6-55 0,0 0-50 0,0 0-24 0,-6 0-18 0,6 0-11 16,0 0-9-16,0 0-9 0,-5 0-8 0,5 0-6 0,0 0-5 0,0 0-6 16,-8 0-6-16,8 0-5 0,0 0-5 0,0 0-6 0,-8 0-8 0,8 0-4 15,0 0-5-15,0 0-6 0,0 0-7 0,0 0-2 0,0 0-4 0,0 0-5 0,0 0-2 16,0 0-3-16,0 0 0 0,0 0-2 0,0 0 0 0,0 0-2 0,0 0 2 16,0 0-2-16,0 0 1 0,0 0-5 0,0 0-3 0,0 0-8 0,0 0-14 15,0 0-13-15,0 0-17 0,0 0-16 0,0 0-18 0,0 0-17 0,0-4-17 16,0 4-30-16,0 0-30 0,0 0-39 0,0 0-38 0,0 0-55 0,0 0-56 0,0 0-19 15,0 0 1-15,0 0 17 0,0 0 23 0,0 0 25 0,0 0 30 0,0 0 30 16,0 0 29-16,0 0 38 0,0 0 40 0,0 0 43 0,0-5 48 0</inkml:trace>
  <inkml:trace contextRef="#ctx0" brushRef="#br0" timeOffset="13282.38">13123 12872 14 0,'0'0'83'0,"0"-6"38"0,0 2 31 0,0 4 28 0,0-5 28 0,-7-1 26 0,7 3 23 15,0 3 22 1,0-4 20-16,0-2 21 0,0 0 19 0,0 3-33 0,0 3-61 0,0 0-36 0,-6-6-25 0,6 0-13 0,0 6-8 0,0-3-11 0,0-3-8 16,0 1-9-16,0 5-8 0,0-4-3 0,0 4-3 0,0 0-2 0,0 0-5 15,0-6-3-15,0 6-4 0,0-4-7 16,0 4-6-16,0 0-9 0,0 0-11 0,0 0-10 0,0 0-9 0,0 0-8 0,0 0-10 0,0 0-11 0,0 0-11 0,0 0-11 31,0 0-13-31,0 0-5 0,0 0-4 0,0 0-3 0,0 0-2 0,0 0 0 16,0 4 0-16,0 2 2 0,0-2 1 0,0 1 4 0,6 1 4 0,-6 3 7 15,0-3 6-15,0 3 7 0,0 1 7 0,7-1 3 0,-7 0 1 0,0 3-1 16,0 3 1-16,0-6-3 0,0 4 2 0,0 2 0 0,0 0 1 0,0 0 0 0,-7 4 0 16,7-4-2-16,0 4 0 0,0-5-4 0,0 7-1 0,0-2 0 0,0 1-3 15,-6 0-2-15,6-2 1 0,0 2-1 0,0 5 0 0,0-6-2 0,0-5-1 0,0 7 1 16,0-2-1-16,0 2-1 0,0-3 2 0,0-3-1 0,0 5-1 0,0-6 0 16,0 1 0-16,0 1 2 0,0-7-2 0,0 6 1 0,0-6 0 0,0 0 0 15,0 0-1-15,0-2 1 0,6 2 1 0,-6-4-1 0,0 5 1 0,0-6-2 16,0 1-7-16,0 0-8 0,0-1-12 0,0-4-17 0,0 6-20 0,0-6-20 0,0 4-28 15,0-4-28-15,0 0-27 0,0 6-49 0,0-6-57 0,0 0-77 0,0 0-84 0,0 0-33 16,0 0-2-16,0 0 11 0,0 0 26 0,0 0 27 0,0 0 33 0,0-6 39 16,0-4 38-16,0 1 43 0,0 0 41 0,0-1 54 0,-6-1 61 0</inkml:trace>
  <inkml:trace contextRef="#ctx0" brushRef="#br0" timeOffset="13852.13">13533 12902 91 0,'7'-6'155'0,"-2"3"35"16,2-3 26-16,1 0 23 0,-3-3 19 0,3 3 22 15,-2-3 19-15,-6 3 21 0,5 3 21 0,-5-1 23 0,8-2 25 0,0 0-61 0,-8 3-110 0,5-3-49 16,-5 6-15-16,0-6-2 0,6 3 2 0,-6 3 3 0,0 0-2 0,0 0-3 16,0 0-5-16,0 0-5 0,0 0-10 0,0 0-11 0,0 0-13 0,-6-6-15 0,6 6-15 15,0-5-16-15,0 5-16 0,0 0-14 0,-5 0-9 0,5 0-10 0,-8-4-5 16,8 4-5-16,-8 0-7 0,8 0-3 0,-5 0-4 0,5 4-3 15,-6-4-3-15,-2 0-2 0,8 0 0 0,-5 5-2 0,-3-5 1 0,1 6-2 0,7-6 3 0,-5 3 0 16,-2 3 3-16,7 0 0 0,-7-6 2 0,7 3 0 0,-5 3 2 0,-3 0 1 16,8-2 0-16,-5-1 1 0,5 3 0 0,-8-1 2 0,8 5 0 0,-6-4-1 15,1-3 4-15,5 9-1 0,-7-9 1 0,-2 7 0 0,9-1 2 0,-5 2 0 16,5-1 1-16,-7-1 0 0,7 1 0 0,-6-1 1 0,6 2 0 0,-5-2-1 0,-4 7 0 16,9-7 0-16,-7 6 0 0,7-6-1 0,0 6 0 0,-5-5 0 0,5 4-1 15,-6 1-2-15,6 1 1 0,0-3-1 0,-7 2-1 0,7-1 1 0,0 2 0 0,-6-3 0 16,6 7 1-16,0-4 0 0,0-2 0 15,0 0 0-15,0 0 2 0,0 2 0 0,0-2 1 0,0 1 1 0,6 1 0 0,-6-3 0 0,0-4 2 0,7 6 0 16,-7-3 0-16,6 1 1 0,-1-2 1 0,-5-2 0 0,7 0 1 0,2 0-1 16,-4-2 1-16,1 2 1 0,1 0-1 0,-2-3 2 0,4-2-1 0,-2 1 2 15,-2 0 3-15,1-1-1 0,2 2 0 0,-3-6 2 0,8 4 3 0,-6-4 4 0,0 0 7 16,-2 0 6-16,2 0 8 0,1 0 8 0,-3-4 7 0,3 4 8 0,-2-6 8 16,-1 6 5-16,3-4 5 0,0-1 4 0,-8 0 5 15,5 1 0-15,1-2 1 0,-6-3-3 0,7 3-3 0,-7-4-8 0,0 7-8 0,5-8-7 0,-5 1-9 0,0 1-9 16,0 0-8-16,0 3-6 0,0-4-6 15,0 1-3-15,-5-2-6 0,5 2-4 0,0 5-4 0,-7-5-2 0,7 3-1 16,-6 0-3-16,6-3-3 0,-5 3-2 0,5 2 0 0,-8-1-2 0,0 1-1 0,3-1-2 0,-1 5-2 16,-2-4-3-16,8-2-7 0,-5 6-6 0,-3-6-11 0,-4 6-13 0,5 0-14 0,0 0-16 15,2 0-18-15,-3 0-22 0,3 6-18 0,-3-6-25 0,2 6-25 0,1-6-25 0,-11 4-26 16,16 1-32-16,-12-1-38 0,6 1-36 0,1-1-36 0,-4 2-35 0,2 3-33 0,2-3 1 16,-1 0 19-16,6-2 27 0,-7 1 33 0,1-1 36 0,-2 1 36 0,3-1 40 15,5 2 37-15,-7-1 45 0,7-1 44 0,-6-4 47 0,6 5 64 0</inkml:trace>
  <inkml:trace contextRef="#ctx0" brushRef="#br0" timeOffset="14389.57">14079 13174 93 0,'0'0'162'0,"7"-4"46"0,-7 0 38 0,0-1 34 0,0-1 30 0,0 6 35 16,0 0 29-16,0 0 30 0,-7 0 29 0,7 0 26 0,0-4 23 0,0 4-66 0,0-6-122 15,0 6-64-15,0-5-35 0,0 5-20 0,0 0-12 0,0 0-13 0,0 0-12 16,0 0-17-16,0 0-16 0,0 0-18 0,0 0-18 0,0 0-15 0,0 0-14 16,0 0-13-16,0 0-10 0,-5 0-9 0,5 0-8 0,-7 5-7 0,7 1-5 0,0-2-7 31,-6 2-3-31,6 3-2 0,0-5-2 0,-6 7 2 0,6-2 2 0,-8 0 5 0,8 3 4 0,-7-3 4 0,7-5 1 0,0 6 1 0,-5 0 0 0,5-6 1 16,0 8 0-16,-6-3 1 15,6-5-3-15,0 1 0 0,0-1 1 0,0 2 0 0,0-1 0 16,0-5 0-16,0 4-1 0,0-4 1 0,0 6 0 0,0-6 3 0,0 0 3 0,0 6 5 0,0-6 8 0,0 0 8 0,6 0 15 0,-6 0 8 15,0 0 14-15,0 0 10 0,5 0 8 0,-5-6 7 0,7 6 9 0,-7 0 4 0,0-6 4 0,8 6 2 16,-8-4-1 0,6-1-2-16,-6 5-6 0,6-6-8 0,-6 2-13 0,0-1-7 0,0 1-12 0,7-5-7 0,-7 3-7 0,0 0-6 0,0-3-8 0,5 4-6 15,-5 1-4-15,0-6-2 0,0 5-5 0,0 1 0 16,0-8-2-16,0 9-4 0,0-3-1 0,0 1-6 0,0 1-7 0,0 4-12 0,-5-6-13 0,5 6-16 31,0 0-18-31,0-5-20 0,0 5-21 0,0 0-18 0,-7 0-15 0,7 0-34 16,0 0-39-16,-6 0-49 0,6 0-55 0,-6 0-73 0,-2 5-80 0,8 1-41 0,-7-2-19 15,7-4 8-15,-5 5 22 0,5 1 34 0,-6-3 35 0,6 4 36 0,-8-2 35 16,8-1 48-16,0-4 54 0,0 0 58 0,0 0 60 0,0 0 71 0,0 0 74 0</inkml:trace>
  <inkml:trace contextRef="#ctx0" brushRef="#br0" timeOffset="15054.65">14556 12872 3 0,'0'0'66'0,"0"0"42"0,5-6 34 0,-5 6 29 15,0-4 30-15,0 4 27 0,0 0 26 0,0-5 27 0,0-1 23 0,0 6 22 16,8-3 27-16,-8-1-23 0,0-2-44 0,0 6-32 0,0-6-20 0,0 3-18 16,0-3-14-16,0 0-12 0,0 6-11 0,0-3-11 0,0 3-10 0,0-6-9 15,0 6-10-15,5-5-6 0,-5 5-12 0,0-4-10 0,0 4-9 0,0 0-10 0,0-6-10 16,0 6-10-16,0 0-9 0,0 0-7 0,0 0-8 0,0 0-6 0,0 0-7 16,0 0-5-16,0 0-4 0,0 0-9 0,0 0-4 0,0 0-7 0,0 0-5 0,0 0-4 15,0 0-6-15,-5 0-3 0,5 6-2 0,0-6-2 0,-8 4-1 0,8-4-1 16,-5 5 1-16,5 1-1 0,-6-3 1 0,6 3 3 0,-8 0-1 0,8 3 3 15,-5-3 0-15,-2-2 0 0,7 5 1 0,-6-4 1 16,6 5-1-16,-8-4 0 0,8 3 1 0,-6 0 1 0,-1 1-2 0,7-5 2 0,-5 4-1 0,5 1 0 0,-7 1 1 16,7-1-1-16,-7 3 2 0,7-2 0 0,-7-2 0 0,7 7 0 0,0-7 2 15,0 6-2-15,-6 0-1 0,6-6 1 0,0 6 0 0,0-2 1 0,0 2-2 16,0-3 1-16,0 1 2 0,0 2-1 0,0-1 3 0,0 2-2 0,0-3 2 16,0-2-1-16,6 4 0 0,-6-5 0 0,0 4 3 0,0-4 0 0,7-1-2 0,0 0 2 15,-7 3 1-15,7-3-1 0,-7 0 1 0,5 1 2 0,2-5 2 0,-1 5 3 16,2-4 0-16,-2 3 2 0,1-5 3 0,-2 5-2 0,3-3 4 0,3-1 3 15,-3-1 0-15,-3 1 9 0,11-5 10 0,-11 7 7 0,8-7 10 0,-7 3 10 0,7-3 7 16,0 0 7-16,-5-3 10 0,5 3 5 0,-8-7 6 0,9 7 5 0,-2-5 9 16,-4 1 4-16,4-7 3 0,-5 7 4 0,-2-5-3 15,9 0-3-15,-7-3-4 0,-1 3-2 0,6-1-7 0,-3-4-6 0,-4-2-6 16,2 2-4-16,-1 0-7 0,-6-7-6 0,5 7-7 0,3-5-7 0,-8 0-6 0,0-1-8 0,0 1-8 16,0-2-6-16,0 2-9 0,-8 5-5 0,8-5-8 0,-5-2-2 0,-1 8-5 0,-1-8-4 15,2 6-6-15,-4 1-2 0,2 0-5 16,2-1-4-16,-8 4-3 0,7 2-6 0,-2-1-7 0,-4 1-6 0,5 3-7 0,2 3-11 0,-10-3-11 0,10 0-16 15,-4 6-16-15,-1-4-17 0,2 4-19 0,-5 4-26 0,7-4-27 0,-1 6-34 16,1 0-36-16,-7-3-57 0,6 3-63 0,1 3-83 0,1 1-90 16,-11-1-29-16,11 2 5 0,-3-1 19 0,3 5 31 0,-1-6 36 15,-2 0 41-15,3 1 45 0,5 1 48 0,-7-1 53 0,1-1 54 0,6-5 66 0,-8 1 70 0</inkml:trace>
  <inkml:trace contextRef="#ctx0" brushRef="#br0" timeOffset="15668.31">15598 12705 97 0,'13'-9'172'0,"-7"-1"52"15,-1 1 44-15,2 0 40 0,-7-3 41 0,9 3 38 16,-9 0 40-16,5-1 39 0,-5 1 35 0,0-3 35 0,0 8 32 0,0-6-65 0,0 6-120 0,0-2-73 0,0 2-43 15,0 4-31-15,0-5-19 0,0 5-23 0,0 0-27 0,0 0-24 0,0 0-30 0,0 0-28 16,0 0-25-16,0 0-20 0,0 0-20 0,0 0-11 0,0 0-10 0,0 5-9 16,0-1-4-16,0 2-5 15,-5-2-2-15,5 6 0 0,0 0 3 0,-9 0 3 0,9-1 6 0,-7 6 6 0,7 0 6 0,-5 0 5 0,-1-2 3 0,6 2 3 16,-5 0 2-16,-3 6 3 16,0-8 2-16,3 8 1 0,-2-7-1 0,1 5 0 0,0 2 1 0,-1-6-1 15,-1 3 3-15,3 1-3 0,-9 6 3 0,9-5-2 0,-3-1-1 0,1 5-1 16,-5 1-2-16,5-1-3 0,-6 0-2 0,5 1-3 0,-3 5 0 0,6-2-1 0,-11 2-1 0,11 0-2 15,-8 0-2-15,8-2-2 0,-11 2 1 0,11-2-1 0,-9 6 0 0,9-7-1 0,-8 0-1 0,6-3 0 16,0 1 1-16,0 5-2 0,-6-5 0 0,8-7-2 0,-3 7 1 0,2-1 0 0,6-3-1 0,-5-2-3 16,-3-5 0-16,8 1 0 0,-8 0-1 0,8-1 1 15,0 0 0-15,-5-4-2 0,5 1 1 0,0-7 0 0,0 6 1 0,0-5 0 16,0 0 2-16,0-1-1 0,0-4 2 0,0 6 1 0,0-6 2 0,0 4 1 0,0-4 2 0,0 0 2 16,0 0 1-16,0 0 1 0,0 0 4 0,0 0-1 0,0 0-1 15,0 0-1-15,0 0-1 0,0 0-6 0,0 0-6 0,0 0-10 0,0 0-16 0,0 0-17 0,0 0-25 16,0 0-22-16,0-4-27 0,0-2-28 0,0 2-30 0,0-1-30 0,0 0-31 15,5 5-32-15,-5-4-33 0,0-2-47 0,0 2-56 0,8-2-52 0,-8 1-52 0,0 5-5 16,8-4 18-16,-8 4 30 0,5-6 34 0,-5 3 39 0,6-3 42 0,-6 6 42 16,8-5 43-16,-3 1 46 0,-5-2 46 0,7 2 55 0,-1-1 67 0</inkml:trace>
  <inkml:trace contextRef="#ctx0" brushRef="#br0" timeOffset="27432.82">16283 12829 0 0,'5'0'74'0,"-5"0"59"0,0 0 38 16,0 0 31-16,0 0 25 0,0 0 23 15,0 0 21-15,0 0 20 0,0 0 17 0,0 0 19 0,0 0 13 0,0 0-20 0,0 0-47 0,0 0-63 0,0 0-68 16,-5 0-36-16,5 0-21 0,0-6-11 0,0 6-8 0,0 0-8 0,-8 0-7 0,8 6-7 16,0-6-9-16,-8 0-5 0,8 0-6 0,-5 0-4 0,5 0-4 0,0 3-1 15,0 3-4-15,-6-6-1 0,6 6-1 0,-7-2-1 16,7-4 2-16,0 3 6 0,-6 3 9 0,6-1 10 0,-8-5 9 0,8 4 9 15,-7 2 8-15,2-6 6 0,-1 6 3 0,0-6 2 0,-1 3 0 0,-1-3 0 0,3 6 0 16,-3-6-6-16,-3 6-1 0,4-6-9 0,-7 0-8 0,1 3-12 0,8-3-9 0,-11 0-8 0,5 0-9 16,-1 0-2-16,-2 0-2 0,1 0-1 0,8 0-2 0,-11 0 3 15,4 0 0-15,0 0 2 0,4-3 3 0,-4 3 1 0,5-6 2 0,-5 6 4 16,4-6 2-16,3 3 8 0,-3-3 6 0,2 0 6 0,-1 2 2 0,7-1 6 0,-6-1 2 16,6 3 3-16,-8-1 2 0,8-2 2 0,0-3 3 0,0 3 2 0,0 0-2 0,0 3 0 15,0-3 2-15,0-3-8 0,0 3-5 0,0 2-6 0,8-1-4 0,-8 1-6 16,6-1-4-16,1-1-2 0,-1 2-6 0,-6-2-4 0,8 1-4 0,-3 1-2 15,3-1-2-15,-3 1-2 0,9 4-2 0,-9-6 1 0,2 6-1 0,6 0 0 16,-6 0 0-16,0 0 0 0,5 0-1 0,-3 6-1 0,-4-6 0 0,8 4-1 0,-8 1 2 16,9-1-2-16,-7 7 0 0,4-7-4 0,-3 7 1 0,0-2 0 0,-3 1-2 0,2-1 2 15,-1 0 2-15,0 6 2 0,2 1 1 0,-1-2 2 0,-7 2 0 0,0-1 2 16,0-2 0-16,0 7 2 16,0-5 1-16,0 4 1 0,-7 0-2 0,-1-4-5 0,8 4-8 0,-6 1-5 0,0-5-12 0,-6 4-6 0,4-4-5 0,0 6-5 15,3-8-2-15,-8 2-2 0,8-1 0 16,-9 2-3-16,7-3 1 0,-4 2-2 0,2-1 1 0,-3-2 6 0,5-3 6 0,-5 1 7 0,4-1 7 0,-4-4 5 15,5 5 6-15,0-4 4 0,2-2-1 0,-3 1 3 16,-5-5 2-16,13 4 1 0,-6-4 1 0,-1 5 2 0,1-5 1 0,-2 0 3 16,8 0-1-16,-5 0 2 0,5-5 4 0,0 5 1 0,0 0 4 0,-8-4 2 0,8-1 6 0,0 1 2 15,0-2 1-15,8 0 3 0,-8 2 3 0,0-1 2 0,0-4 0 16,5 3 1-16,-5 2 2 0,8-5-1 0,-8 4-2 0,6-5-2 0,1 4-1 0,-1 1-5 16,2 1-3-16,-3-2-1 0,8 1-4 0,-6 1-4 0,5 4-2 0,3-4-5 0,-3 4-3 0,0 0-3 15,4 0 0-15,2 4-2 0,-4-4 0 0,-2 4-6 0,-1-4-5 0,5 5-16 0,2 5-24 16,-12-5-23-16,9 1-28 0,-4-3-28 0,2 9-35 0,-5-8-32 0,-1 1-31 15,5-1-52-15,-12 6-57 0,5-10-69 0,2 10-70 0,1-6-33 0,-2-4-15 0,1 6 14 16,-7-6 31-16,6 6 36 0,-1-12 40 0,3 6 43 0,0-6 45 0,-3 6 46 16,8-9 44-16,-8 4 55 0,11-5 57 0</inkml:trace>
  <inkml:trace contextRef="#ctx0" brushRef="#br0" timeOffset="28001.42">16712 12745 0 0,'-8'0'1'0,"8"0"101"0,-5-4 66 16,-3 4 46-16,3 0 38 0,-2-6 34 0,0 6 36 0,7-4 33 0,-5 4 32 16,-3-5 29-16,8-1 24 0,0 3 23 15,-7 3 20-15,7-7-77 0,0 7-129 0,0 0-67 0,-5 0-35 0,5-5-19 0,0 5-16 0,0 0-17 0,0 0-18 0,-9-4-20 16,9 4-17-16,0 0-9 0,0 0-11 0,-5 0-4 16,5 0-3-16,0 0-5 0,0 0-4 0,0 0-3 0,0 0-3 0,0 0-1 0,0 0 2 0,0 0 1 15,0 0 2-15,0 0 6 0,0 0 4 0,0 0 8 0,0 0 4 0,0 0 4 16,0-5 0-16,0-1 0 0,5 6-3 0,-5-4 0 0,9 4-4 0,-4-3-3 0,2-3-5 15,1 6-5-15,-3-6-5 0,2 3-5 0,5-3-4 0,1 0-7 0,1 6-5 16,-2-4-4-16,2-1 0 0,-1 5 1 0,0-6 3 0,6 6 2 16,-6 0 1-16,7 0 2 0,-8 0 1 0,3 0-2 0,-2 0 2 0,-2 6-2 15,10-6-4-15,-15 5 1 16,6-1-2-16,-4 2-1 0,0 0 0 0,-3-3 1 0,1 9-2 0,-6-5-1 0,0-1 1 0,0 3-2 0,0 6 1 0,0-4 0 0,-6 3 3 0,1-5-3 31,-3 6-2-31,0 0-5 0,3 0-3 0,-8 0-6 0,0 0-4 0,5 0-5 16,-3-2-8-16,-2-4-6 0,-2 6 0 0,9-3-4 0,-5-3 1 0,-4 0 0 0,9-5 0 15,-7 7 2-15,8-7 6 0,-3 2 2 0,0 3 7 0,-3-9 3 0,4 6 5 16,2-2 4-16,-4 1 7 0,2-5 5 0,7 4 0 0,-5-4 4 0,-1 0 5 16,-2 0 2-16,8 0 7 0,-5 5 1 0,5-5 6 0,0 0 5 0,0 0 2 0,0 0 6 15,0 0 2-15,0 0 5 0,0 0 2 0,0 0 3 0,0 0 6 0,0 0-2 16,0-5 0-16,0 5-3 0,5-4-4 0,-5 4-7 0,8 0-4 0,-2 0-4 16,-1-5-4-16,2 5-3 0,7 0-2 0,-7 0-5 0,4 0-2 0,10 5-5 15,-8-5-3-15,8 4-4 0,-4 1-1 0,3 1 0 0,-1 3-1 0,2 1 2 16,-3 1 0-16,3-3-1 0,-3 6-3 0,-4-2-1 0,4 3-2 0,-2-2 1 0,-4 2 1 15,-5 0 0-15,-2 0 2 0,10-2-1 0,-10 2 4 0,-5 6 0 0,7-8 1 16,-7 2-1-16,0-1 4 0,7 2 3 0,-7-1-1 0,0-6 6 0,-7 6 2 0,7-5 2 16,0-1 2-16,-7 0 1 0,2-3 1 0,-2 3 1 0,-1-3-2 15,3 0 1-15,-2-2-1 0,-5 1-2 0,5-1-1 0,-7 1-1 0,1-5-4 0,-1 4-3 16,2-4-3-16,1 0-6 0,-5 0-8 0,4 6-12 0,0-6-14 0,-3 0-11 16,4 0-14-16,-2 0-11 0,-2 0-13 0,9 0-18 0,-5 0-19 0,-4 0-23 15,9 0-27-15,-1 0-31 0,-4 0-34 0,3 0-39 0,0 5-40 0,8-5-76 16,-5 0-93-16,-1 4-64 0,-1-4-44 0,7 0-5 0,-5 5 15 0,5-5 28 0,-9 0 34 15,9 0 42-15,0 0 45 0,-7-5 48 0,2 5 53 0,5 0 56 0,-6-4 59 0,6 4 78 16,0 0 91-16</inkml:trace>
  <inkml:trace contextRef="#ctx0" brushRef="#br0" timeOffset="56761.68">10180 15216 59 0,'0'0'133'0,"0"0"42"16,0 0 32-16,0 0 27 0,0 0 22 0,0 0 20 0,0 0 20 16,5-4 17-16,-5 4 18 0,0-6 16 0,0 6 17 0,0 0-60 0,0 0-99 0,0 0-57 15,0 0-38-15,0 0-15 0,0 0-10 0,0-3-4 0,0 3-5 0,0 0-3 16,0 0-5-16,0 0-5 0,0 0-8 0,0 0-8 0,0 0-7 0,0 0-7 15,0 0-4-15,0 0-4 0,0 0-3 0,0 0-2 0,0 0-7 0,0 3-3 0,0 3-2 0,8-2-1 16,-8 1 1-16,0 1 0 0,0-3 6 0,0 3 4 0,0 0 12 0,0-2 6 16,0 1 7-16,0 5 4 0,0-6 1 0,0 1 2 0,0 4 3 0,-8-3 2 15,8 3 3-15,-5-3-2 0,5 4 1 16,-8-5-1-16,2 4-2 0,1-5-2 0,-3 7-7 0,0-7-5 0,-5 8-6 0,8-3-5 0,-9-5-7 0,7 1-2 16,-4 4-5-16,-2-3-2 0,5-2-3 0,-4 1 0 0,-2 1-3 0,1-2 3 0,8-4-2 15,-9 0 2-15,1 6-1 0,8-6 3 0,-11 0 2 0,5 0 3 0,4-6 5 16,-6 6 4-16,7 0 4 0,-1-4 3 0,0-2 2 0,0 1 6 0,-6 1 5 15,8-2 5-15,5 1-1 0,-6 1 2 0,-2-1 1 0,3 1-1 0,5-2-1 0,-7-3-3 16,7 3-2-16,0 2 3 0,-8-7 2 0,8 7 0 0,0-1 3 0,0 1-3 16,0-1-6-16,0-1-5 0,0 2-1 0,0-2-2 0,0 6-1 0,0-3-1 15,8-3-1-15,-8 6-6 0,7-6-3 16,-7 6-7-16,0-4-8 0,5 4-10 0,3-5-10 0,-2 5-6 0,-1-5-7 0,3 5-4 0,-3-4-3 0,9 4-4 0,-1 0-1 16,0 0 0-16,-6 0 2 0,12 4 1 15,-6-4 2-15,0 5 3 0,1 0 2 0,-2 5 3 0,8-4 6 0,-8 3 5 0,2 1 5 0,-1-1 1 0,-8 0 0 0,11 6 0 16,-11 0-3-16,8-5-1 0,-8 4-4 0,-5 1 0 0,8 1-4 0,0-3-2 15,-8 2-1-15,0 5 1 16,0-5-3-16,0-2 0 0,0 8-5 0,-8-6-1 0,0 4 0 0,8-5 2 0,-5 6 2 0,-3-6 2 0,3 5 0 0,-9-3 1 16,7 4 3-16,2-7 0 0,-8 2 1 0,7 0 0 0,-7 5 0 0,0-10 5 15,-1 5 3-15,2-2 4 0,-2-2 4 0,-4 2 3 16,2-1 2-16,5-3 2 0,-9 1 1 0,7-1-1 0,-1-4 4 0,-4 5 0 0,4-4 0 0,2-3-1 0,-2 3 3 16,8 0 2-16,-6-3-2 0,-2-3 4 0,7 0-1 0,1 6 3 15,1-6-1-15,-3-6 0 0,8 6 1 0,-8 0-2 0,8-3 1 0,-5-3-2 16,5 0-6-16,0 3 0 0,0-3-3 0,0 0-4 0,0 2-2 0,0-5-2 0,5 4-3 0,-5-5-3 15,8 1-3-15,0 3-3 0,-3-4-3 0,1 1-1 0,1 4-3 16,7-5 1-16,-2 5-1 0,0 1 0 0,3-8-1 0,-2 9-1 0,-2-3 1 0,9 2-2 0,0 4 2 16,0-5 1-16,-9 5 1 0,10 0 3 0,-3 0 0 0,3 5 1 0,-1-5 6 15,-8 10 0-15,9-7 3 0,-10 4 2 0,5 2 2 0,-6 0-4 0,3-3-12 16,-5 3-11-16,5 0-15 0,-7 3-11 0,2-3-16 0,-3 1-14 0,3-1-16 0,-8 0-17 16,0 3-16-16,5-9-17 0,-5 9-16 0,0-9-19 0,0 7-25 0,0-5-26 15,0 4-21-15,0-2-23 0,7-4-17 0,-7 3-24 0,0-1-26 0,0-5-8 16,0 4 6-16,7-4 15 0,-7 6 23 0,0-6 25 0,5 0 25 0,-5 0 32 0,7-6 33 15,1 6 37-15,-3-4 37 0,3-1 37 0,-2-1 42 0</inkml:trace>
  <inkml:trace contextRef="#ctx0" brushRef="#br0" timeOffset="57142.15">10427 15602 55 0,'13'-15'106'0,"-8"2"40"0,3-3 40 0,-2 7 33 0,1-6 34 0,-1 6 30 0,-1-3 33 0,3 3 29 16,-8 0 32-16,8 0 12 0,-8-1 4 0,0 5-22 0,5-1-41 0,-5 2-31 0,0-2-24 15,0 6-23-15,0-3-22 0,0-3-16 0,0 6-17 0,0-5-12 0,0 5-15 31,-5-4-16-31,5 4-14 0,0-6-17 0,0 6-16 0,0 0-14 0,0 0-14 16,0 0-16-16,0 0-11 0,0 0-13 0,-8 0-11 0,8 0-8 0,0 6-10 0,-8-6-5 16,8 4-8-16,-5 1-4 0,5 1-5 0,-6-3-3 0,-1 3 0 0,7 4-2 15,-6-1-2-15,-2 0 1 0,3 2-2 0,5 2 3 0,-7 3-1 0,1-7 3 16,6 11-1-16,0-4 3 0,-6-3-1 0,6 7 2 0,-7 0 2 0,7 0 1 0,0-2 0 16,0 3 2-16,0-2 1 0,0-4 1 0,0 4 1 0,7 1-3 0,-7-7-2 15,6 3-1-15,-6-1-2 0,0-1-4 0,6 2-2 0,1-7-1 0,-2 6-2 16,-5-6-1-16,8 0 2 0,-2-2-1 0,1 2 2 0,-1-4-1 0,7 5 3 15,-5-6 4-15,-3-4 2 0,8 5 6 0,-8-5 6 0,11 0 5 0,-11-5 5 0,9 1 6 16,-9-2 4-16,8 2 2 0,-6-7 5 0,5 1 1 0,-4 1 2 0,4 0 4 16,-3-6-1-16,1 0 1 0,-2 0 0 0,-2-4 0 0,9 4-1 0,-10-4-2 15,1-1-1-15,2 1-3 0,-3-2-1 0,2-3-1 0,-7 5-4 0,6 0 1 16,-6-1-3-16,0 5-3 0,0-4-6 0,0-2-2 0,-6 8-4 0,6-2-4 16,-7 1-4-16,2 4-9 0,-3-5-6 0,2 6-13 0,-7-1-13 0,6 5-15 0,-7-5-14 15,4 4-15-15,-4 3-17 0,-1 3-11 0,3-6-10 0,0 6-11 0,-1 0-10 16,-1 6-15-16,2-3-21 0,-2 3-35 0,1-2-43 0,0 7-61 0,0-1-70 0,0-1-37 15,-1 6-17-15,2-5 5 0,6 4 20 0,-7 1 23 0,0-2 24 0,5-1 27 16,2 1 29-16,1-2 35 0,-10-2 41 0,9 1 50 0,6 0 56 0</inkml:trace>
  <inkml:trace contextRef="#ctx0" brushRef="#br0" timeOffset="57569.33">10928 15558 0 0,'12'-5'70'0,"-3"1"69"0,-4-7 46 0,-5 7 36 16,7-5 35-16,-1-3 31 0,-6 9 33 0,5-7 33 0,-5-1 35 0,0 8 30 16,0-7 30-16,8 5-12 0,-8-5-31 0,0 4-60 0,-8 3-78 0,8-3-45 15,0 1-21-15,0 1-21 0,-5-2-15 0,5 1-17 0,-6 1-21 0,6 4-21 16,-7-5-22-16,7 5-20 0,-5-4-13 0,-4 4-14 0,9 0-9 0,-7 4-11 0,2-4-6 16,-1 5-9-16,0-1-5 0,-1 1-5 0,-1 5 0 15,-4 1-5-15,5-2-7 0,2 1 0 0,-10 5-1 0,10-1-1 0,-9-1 0 0,9 8-1 0,-3-2 1 0,2 2 0 16,-7-3-6-16,6 7 2 0,2-5-1 0,-4 3-1 0,4 3 1 0,-2-2 4 15,7-4 4-15,-6 4 3 0,6 0-1 0,0-3 2 0,-5-3-3 0,5 7 3 16,5-6-3-16,-5-5 3 0,0 7 3 0,6-7 1 0,1 0 3 0,-2 1 2 16,4 0 2-16,-4-5 4 0,8 5-1 0,-6-6 5 0,7-3 4 0,-2 3 7 15,0-3 5-15,3-2 8 0,-3-4 0 0,8 0 4 0,-7-4 4 0,5-2 2 0,-4 0 3 16,4 3 3-16,-2-9 2 0,2 3 5 0,-4-6 5 0,4 6 5 0,-5-6 2 0,7-4-1 16,-8 4 0-16,3-3-3 0,-2-3 0 15,-2 2-3-15,5-2 1 0,-11 3-5 0,8-7 1 0,-8 6-5 0,-5-5-2 0,9-1-8 0,-9 1-7 0,0-2-7 16,0 3-8-16,0 3-9 0,-9-5-3 0,4 7-4 0,-2-3-4 0,-4 6-2 15,3 2-6-15,-5-2-8 0,0 5-13 0,7-4-11 16,-9 8-13-16,3-3-8 0,0 3-11 0,-1 2-7 0,-1 4-10 0,9-6-10 0,-10 6-11 0,2 0-19 0,7 6-20 16,-7-6-21-16,5 4-18 0,3 7-28 0,-1-7-30 0,-6 5-67 0,3 2-78 15,2 2-41-15,2 3-17 0,-1-1 2 0,0-1 16 0,-1 2 23 0,-1-3 27 0,3 2 35 16,5 0 36-16,-7-5 37 0,7 4 39 0,-7-4 47 0,7-1 52 0</inkml:trace>
  <inkml:trace contextRef="#ctx0" brushRef="#br0" timeOffset="57790.45">11403 15748 0 0,'14'6'13'0,"-8"3"128"0,1-4 75 0,-7-1 52 0,5 2 40 15,4 0 35-15,-9-6 33 0,0 0 35 0,0 0 30 0,0 0 29 0,0-6 29 0,0 6 24 16,5-6 24-16,-5 6-94 0,0-4-156 0,0-1-83 0,0 5-42 0,7-4-21 16,-7 4-8-16,0-5-11 0,0-1-11 0,0 6-16 0,0 0-13 0,0-4-13 0,0 4-12 15,0 0-13-15,0 0-12 0,0-5-21 0,0 5-27 0,-7-4-31 0,7 4-34 16,0 0-37-16,-5-5-41 0,5 5-42 0,-9 0-46 0,4 5-81 0,-2-5-104 0,7 0-66 15,-6 4-48-15,-2-4-9 0,2 5 8 0,6-5 23 0,-7 0 36 0,2 0 37 16,-2 0 45-16,7 0 47 0,-7-5 49 0,2 1 54 0,5-1 56 0,-8-2 75 0,8 4 90 16</inkml:trace>
  <inkml:trace contextRef="#ctx0" brushRef="#br0" timeOffset="58280.33">11820 15558 0 0,'13'4'31'0,"1"-4"147"16,-7 0 81-16,-2 0 55 0,3-4 43 0,-8-1 37 0,6-4 31 0,-6-1 32 0,5 1 31 15,-5-6 29-15,0 5 23 0,8-1 24 0,-8 2 20 0,5 5-120 0,2-1-196 16,0-5-96-16,-7 4-46 0,7 3-23 0,-1-3-6 0,-6 1-11 0,7 1-7 16,-2 4-13-16,-5-6-9 0,0 6-11 0,0 0-10 0,8-5-7 0,-8 5-5 0,0 0-4 15,0 0-4-15,0 0-7 0,0 0-5 0,-8 5-5 0,8-5-6 0,-5 6-2 16,-2-6-8-16,7 4-3 0,-6 1-6 0,-8 1-3 0,7 3-9 0,-6-5-1 16,2 2-5-16,3 3 0 0,-13-3 0 0,10-3-4 0,-1 8-3 0,-2-7-2 15,-6 2 2-15,6-3 1 0,2 4 5 0,0-2 2 0,-3-1 5 0,3 1 8 16,0-5 7-16,-3 4 5 0,9-4 6 0,0 6 4 0,-6-6 4 0,3 0 5 15,4 0 4-15,-2 0 2 0,7 0 1 16,-6-6 3-16,1 6 0 0,5 0 1 0,0-4 0 0,-8 4 2 0,8-5-1 0,0 1 1 0,0-1-1 0,0-2-1 0,0 4 2 16,0-3 0-16,0 2 1 0,8-1 2 0,-8-1 0 0,5-3 1 0,-5 5 1 15,6-1-4-15,1-5 1 0,-7 4-2 16,5 3-2-16,11-8-3 0,-11 7-3 0,7-2-3 0,-5 1-4 0,6 1-5 0,1-1-5 0,-1 1-2 0,-1-2-3 0,7 6 0 16,-5 0 1-16,6-4 0 0,-6 4 2 0,4 0 3 0,3 4 2 0,-2-4 2 15,-6 6 0-15,6-2 2 0,1 1 1 0,-7-1 5 16,6 7-1-16,-6-2 3 0,0 0 2 0,1 1 1 0,-9 5 1 0,8 0 0 0,-6 0 2 0,0 0-1 0,-7 4 0 15,0-1-3-15,0 3-2 0,0-2-3 0,-7 6-1 0,0-5-3 16,1 5-3-16,-1-7-5 0,-7 2-5 0,4 5-1 0,-4-6-6 0,-1 5 0 0,4-3-3 0,-2-3 0 16,0 1 0-16,-8 2 3 0,8-3 4 0,2-2 2 0,-2-1 2 15,6-2 2-15,-7 2 4 0,8-4 3 0,-1-2 2 0,2 1 0 0,-3-6 2 0,2 7-1 16,-1-8-1-16,7 3 0 0,-6 0 0 0,6-3 0 0,0-3 2 0,0 6-2 0,0-6 1 31,0 0 0-31,0 0 1 0,0 0-1 0,0 0 0 0,0 6-2 0,0-6-1 16,6-6-2-16,1 6-5 0,-7-6-7 0,14 3-9 0,-9-3-18 0,2 0-19 15,4-3-28-15,5 0-35 0,-3-1-51 0,6 1-62 0,0-2-92 0,-6-4-100 0,13 6-40 16,-6-5-11-16,-1 0 8 0,7-7 13 0,1 2 24 0,-9-2 28 0,8 3 33 16,-6-1 39-16,8-6 45 0,-10 1 49 0,1-1 61 0,7 1 67 0</inkml:trace>
  <inkml:trace contextRef="#ctx0" brushRef="#br0" timeOffset="58786.83">12262 15558 98 0,'-5'0'167'0,"-8"-5"42"0,-1 1 31 0,7-1 32 15,2-1 28-15,-1 2 30 0,-2-5 30 0,8 4 26 0,-5-5 25 0,5 4 22 16,0-3 18-16,0 0-69 0,-8 3-126 0,8-3-64 0,0 3-33 0,0-4-13 0,0 1-4 16,0 4-6-16,0-5-8 0,0 5-9 0,0-4-12 0,0 5-9 0,8-6-4 15,-8 4-5-15,0-3-3 0,0 3-5 0,5 1-7 0,-5 1-8 0,0-1-8 16,8 1-12-16,-8-2-6 0,6 6-8 0,-6-3-9 0,5-3-7 0,2 6-5 16,-7-6-8-16,8 6-4 0,-2 0-6 0,7-4-3 0,-8 4-5 0,11 0 1 0,-11 0-1 15,6 0-1-15,5 0 4 0,-4 0-1 0,-1 4-1 0,5-4 3 16,-5 6 0-16,10 0 1 0,-9-3-1 0,2 3 3 0,-1-2 0 0,0 1 1 0,-2-1-1 15,5 1 3-15,-11 5 2 0,3-5 0 0,-3 5 3 0,0-4 2 0,-5 3-4 16,0-5 1-16,0 7-10 0,0-2-8 0,-5 0-5 0,5 1-5 0,-5 1-4 0,-8-1-1 16,5 4-3-16,0-4-3 0,-3 0-3 0,3-1-2 0,-5 6-3 0,1-6 0 15,0 0-1-15,5 3 5 0,-6 1 8 0,-1-2 9 0,2-2 7 0,3 1 7 0,-2 0 2 16,-1 0 1-16,3 0 4 0,-3-1 3 0,6-5 1 0,1 8 0 0,-3-9 2 16,0 3 0-16,3-1 0 0,5-1 0 0,-7 2-2 0,7-6-1 0,-6 3-1 15,6-3-1-15,0 0-1 0,0 0 0 0,0 0 3 0,0 0 1 0,0 0 6 16,0 0 3-16,0 0 6 0,0 0 7 0,6 0 10 0,-6 0 8 0,7 0 8 0,-7 0 8 15,5 0 6-15,3 0 6 0,0 0 3 0,3 0 2 0,1 0-2 0,2 6-3 16,-1-6-3-16,1 0-1 0,4 5-7 0,-5-1-5 0,7 2-11 0,-1 4-10 16,2-1-8-16,-10-4-8 0,10 5-4 0,-8 4-7 0,6-4 0 0,-6 0-4 0,-6 5 1 15,7-6 0-15,-9 0 1 0,2 6-1 0,-1-3 2 0,-6-3 1 0,6 0 3 16,-6 0 3-16,0 1 3 0,0 1 3 0,0-1 1 0,-6-1 2 0,6-5 2 16,-6 7 2-16,-1-2-2 0,2-3 3 0,-3-2-2 15,2 5 2-15,-7-3-7 0,6-2-4 0,-7 1-12 0,4 1-11 0,-3-3-11 0,-3 3-10 0,5 0-11 0,-2-3-13 16,0-3-16-16,-6 0-18 0,4 6-19 0,2-6-26 0,2 0-27 0,-5 0-34 15,11 0-41-15,-8 0-49 0,-1 0-53 0,7 0-54 0,2-6-42 0,-1 6-33 0,1-3-4 16,5 3 15-16,-8-6 23 0,8 0 30 0,-8 3 33 16,8-3 39-16,0-3 43 0,0-1 43 0,8 5 53 0,-8-10 53 0,8 5 57 0,-3-4 72 0</inkml:trace>
  <inkml:trace contextRef="#ctx0" brushRef="#br0" timeOffset="58991.88">12778 15739 0 0,'11'5'15'0,"5"-1"135"0,-4 2 82 0,0-1 59 0,-5-1 45 0,1-4 42 16,-3 0 39-16,1 0 44 0,-6 0 42 0,0 0 43 0,8 0 37 0,-8 0 36 15,0 0 33-15,0 0-91 0,0 0-161 0,0 0-89 0,0-4-47 0,0 4-27 16,0 0-10-16,0 0-14 0,0 0-17 0,0 0-22 0,0 0-29 0,0 0-25 16,0 0-21-16,0-5-38 0,0 5-61 0,0 0 0 0,0 0 0 0,0-6 0 15,-8 2 0-15,8 4 0 0,0-5 0 0,-6 5 0 0,6 0 0 0,0-4-38 16,0 4-56-16,-5 0-21 0,5 0-18 0,0 0-27 0,-8 0-30 0,8 0-40 16,0 0-42-16,-7 0-77 0,1 0-88 0,6 0-86 0,0 0-80 0,-6 0-20 0,6 0 10 15,-7 0 24-15,2-5 31 0,5-2 40 0,-8 4 42 0,8-3 49 0,-8-3 50 16,8 0 59-16,0-1 60 0,0-4 78 0,8-7 79 0</inkml:trace>
  <inkml:trace contextRef="#ctx0" brushRef="#br0" timeOffset="59276.9">13229 15413 0 0,'0'0'10'0,"0"0"121"0,0 0 67 15,0 0 41-15,0-6 32 16,5 2 30-16,-5-2 32 0,0-3 34 0,0-2 36 0,5 2 29 0,-5-1 33 0,0 1 27 0,8-1 29 0,-3 5-84 0,-5-5-143 0,8 5-64 15,-8 1-20-15,6-1-6 0,-6-1 1 0,7 2-7 0,-7 4-13 0,0 0-23 16,0 0-24-16,0 0-22 0,0 0-22 0,0 0-16 0,0 0-13 0,0 0-14 16,0 0-15-16,0 4-13 0,0 7-16 0,0-7-11 0,0 5-6 0,0 6-2 15,0-3-2-15,0 1 3 0,0 7 3 0,0-5 7 0,-7 4 6 0,7 0 4 16,0 5 0-16,-6 0-2 0,6 0-2 0,-8 1-7 0,3-1-12 0,5 6-5 16,-8-5-6-16,8-1-3 0,-5 7-4 15,5-7-4-15,-5 0-5 0,5 0-11 0,-9 0-12 0,9 1-16 16,0-6-16-16,0-4-19 0,0 6-24 0,0-8-25 0,9 1-23 0,-9 2-45 0,0-7-53 15,5 1-79-15,0-1-87 0,-5 2-39 0,0-7-17 0,8 1 9 0,-3 1 22 0,-5-6 29 16,0 0 30-16,0 0 38 0,8 0 40 0,-8-6 47 0,0 1 47 0,0-5 59 0,6 1 60 0</inkml:trace>
  <inkml:trace contextRef="#ctx0" brushRef="#br0" timeOffset="59598.52">13376 15489 0 0,'8'-9'14'0,"-2"0"121"0,1-1 71 0,-7 1 53 0,5-2 46 0,3-4 43 16,-8 6 41-16,0-1 37 0,6-5 38 0,1 5 30 0,-7 1 30 0,6 0 24 15,-1-6 19-15,2 5-86 0,2-1-148 0,-4 2-77 0,1 0-39 0,1-1-29 0,-2 4-21 16,4-3-21-16,3-1-20 0,-6 0-17 0,7 6-17 0,-5-6-11 0,4 5-12 16,-5-5-8-16,5 4-7 0,1 3-8 0,1-3-8 0,-9 1-6 0,11 1-7 0,-5 4-2 15,1-6-8-15,-3 6-1 0,3 0-4 0,-1 0-5 0,-3 0-3 0,5 0 1 16,-6 0-3-16,0 0-1 0,-2 6-3 0,10-6-1 0,-10 4-2 16,-5 7 1-16,7-8-1 0,0 9-1 0,-2-8 4 0,3 11 2 0,-3-6-2 0,-5 6 3 31,8 0-1-31,-2 4 2 0,-6 1 0 0,7-1 3 0,-7 0 1 0,6 1-2 0,-6 0 2 0,0 4 1 0,7 0-1 0,-7 0-2 0,0-3 0 0,0 7-2 15,0-4 0-15,0 1 1 16,0-1 0-16,6 6 3 0,-6-6-2 0,0 1 2 0,0-1 1 0,0 1 0 0,0-1 2 0,0-3-4 0,0-2-4 0,7-1-8 0,-7 3-11 16,0-2-15-16,0-5-18 0,0-4-20 0,0 5-21 0,0-5-25 0,0-1-24 0,0 2-33 15,0-2-41-15,0 1-45 0,0-5-42 0,0-1-67 0,-7 2-77 0,7-2-51 32,0 1-37-32,0-5 0 0,-6 0 17 0,-1 0 31 0,7 0 35 0,-6-5 37 15,-1 5 40-15,1-4 49 0,-2-6 50 0,3 5 53 0,-8 1 53 0,6-7 65 0,0 1 80 16</inkml:trace>
  <inkml:trace contextRef="#ctx0" brushRef="#br0" timeOffset="59753.59">13611 15848 0 0,'-11'0'13'0,"3"0"127"0,0-6 73 0,3 6 52 0,-1 0 39 0,-2 0 39 16,3-6 44-16,-3 3 40 0,8 3 41 0,-7-6 39 0,7 0 35 0,0 2 24 15,0-1 22-15,0 1-99 0,0-1-167 0,0-5-87 0,0 5-43 0,7 1-24 16,-7-2-9-16,8 0-20 0,-3 2-22 0,-5-5-25 0,8 4-28 0,-2-1-19 16,-1-3-16-16,3 5-9 0,0-1-5 0,-3-2-3 0,1 4 1 0,6-3-10 15,-3 2-13-15,3-1-25 0,-1 5-33 0,5-6-45 0,-4 6-49 0,0 0-71 16,8-3-82-16,-6 3-98 0,-1 0-102 0,6 0-42 0,-6 0-9 0,0 0 7 0,5 0 16 15,-2 0 25-15,-3-6 32 0,-2 6 43 0,2-4 50 0,0-1 59 0,1-1 62 0,-2-4 75 16,2 5 75-16</inkml:trace>
  <inkml:trace contextRef="#ctx0" brushRef="#br0" timeOffset="59955.75">14178 15720 0 0,'0'3'119'0,"-7"4"124"0,2-7 80 0,5 0 59 15,-8 0 52-15,0-7 49 0,3 4 49 0,5-3 45 0,-6 2 42 0,6-7 32 0,0 2 28 16,-7 5-5-16,7-1-24 0,0-4-135 0,7 2-197 0,-7 2-94 0,0 1-47 0,0-5-27 15,0 3-19-15,0 6-27 0,6-4-25 0,-6-1-22 0,0 5-22 16,0-5-10-16,0 5-15 0,0 0-10 0,0 0 0 0,0 0 0 0,0 0 0 0,0 0-12 16,0 0-52-16,0 0-31 0,0 0-30 0,0 0-34 0,0 0-35 0,0 0-42 15,0 0-43-15,0 5-65 0,0 0-77 0,0-5-91 0,-6 4-92 0,6 2-31 16,0-2 3-16,-7 1 26 0,7-1 34 0,0 1 45 0,-5-5 49 0,5 0 51 0,-9 0 51 16,9-5 59-16,-5 1 60 0,5-1 69 0,0-5 75 0</inkml:trace>
  <inkml:trace contextRef="#ctx0" brushRef="#br0" timeOffset="60478.85">14595 15544 0 0,'0'0'16'0,"6"-6"69"16,-6 2 41-16,0-1 37 0,0 1 32 0,0-1 29 0,0-2 28 0,0 4 26 15,0-3 24-15,0 2 25 0,0-1 24 0,7-1 4 0,-7 3-12 0,0-3-31 16,0 2-42-16,0-1-27 0,0-1-21 0,0 2-15 0,6-2-12 0,-6 3-9 16,0-3-8-16,0 6-3 0,0 0-6 0,0-5-5 0,0 1-3 0,0 4-7 15,7-6-9-15,-7 6-9 0,0-5-11 0,0 5-10 0,0 0-9 0,0 0-8 0,0 0-8 16,0 0-10-16,0 0-8 0,-7-4-9 0,7 4-9 0,0 0-10 0,0-5-9 0,0 5-9 16,-6 0-7-16,6 0-8 0,0 0-7 0,-7 5-6 15,7-5-6-15,-6 0-1 0,1 4-3 0,-4 1 1 0,2 1-3 0,2-2 0 0,-3 1 2 0,3 1-3 16,-9 3 0-16,9-5 1 0,-2 7 1 0,1-1-1 0,-2-1 4 0,-5 0-2 15,8 7 0-15,-2-7 4 0,-7 6-2 0,8-1 0 0,-7 2 1 0,5 2 3 16,3 1 0-16,0-3 0 0,-9 4-1 0,7-2 2 0,-1 3 0 0,3-2 1 16,-1-4-1-16,-2 4 1 0,8-4-2 0,-5 3 1 0,-3-2 0 0,8-1-1 15,0-1-1-15,0-4 1 0,0 5 0 0,0-6-1 0,0 6-1 0,8-6 2 0,-8 1 0 16,5 1 1-16,3-1 4 0,-2-1 2 0,-1 0 3 0,10 1 4 16,-9-5 5-16,7 1 1 0,0-2 9 0,0 1 3 0,0-5 6 0,6 0 5 0,-6 0 7 0,8-5 5 15,-8 1 9-15,6-2 5 0,2-3 6 0,-10-2 3 16,9 2 3-16,-7-1 2 0,6-5 1 0,-6 5-1 0,1-4 0 0,6 1-4 0,-15-8-2 0,9 6-6 15,-1-4-6-15,-7-6-8 0,1 5-5 0,-1-5-7 0,-6 7-7 0,5-6-8 0,-5-1-9 16,0 1-13-16,-5-1-14 0,5 5-16 0,-6 1-14 0,-7 0-16 0,5 4-18 16,-4-6-13-16,0 8-12 15,4 2-15-15,-13 2-11 0,11 0-15 0,-3 3-14 0,-1 2-16 0,-6-2-18 0,7 6-28 0,2 0-31 0,-5 0-50 0,3 6-56 0,8-2-76 16,-9 2-80-16,2-1-23 0,6 5 3 0,-2-1 16 0,2 0 26 0,-1 0 30 16,2 7 32-16,-2-7 38 0,7 6 41 0,-7-6 50 0,7 7 56 0,0-7 65 0,0 2 69 15</inkml:trace>
  <inkml:trace contextRef="#ctx0" brushRef="#br0" timeOffset="60921.28">15350 15236 101 0,'7'0'176'0,"5"-6"56"0,-4 3 51 0,-3-3 45 0,-5 1 45 0,8 1 40 0,-2-5 38 0,-6 3 37 0,5 2 33 0,-5-1 32 0,0-1 27 16,7 2-68-16,-7-2-126 0,0 1-76 0,9 1-48 0,-9 4-35 0,0-5-30 15,0 5-27-15,0 0-26 0,0 0-25 0,0 0-21 0,0 0-21 0,0 0-18 16,0 0-15 0,0 0-15-16,0 0-10 0,0 0-4 0,0 5-6 0,5-1-4 0,-5 1-4 0,0 5 0 0,0 1-1 0,-5-1 3 0,5 3 1 0,0 1 6 15,0 7 4-15,-9-2 1 0,9 2 6 0,-7 3 2 16,2 0 1-16,-1 5-4 0,-7 0 2 0,5 0-2 0,-4 0-1 0,-2 5-3 0,1 2 0 0,0-3-2 0,2 1-4 31,-5 6-1-31,-2-7-1 0,4 1-2 0,2 2 0 0,-1-3-3 0,-1 2 0 16,1-2-5-16,2-3-2 0,-4 0-2 0,10-2-7 0,-9-3-6 0,1 5-7 15,8-6-11-15,-9 0-13 0,7-5-10 0,1 6-14 0,-1-5-12 0,1-1-17 0,-2 0-19 16,3-4-18-16,-2-1-20 0,7 2-30 0,-6-7-33 0,6 0-29 0,0 3-29 0,-6-3-42 16,6 1-45-16,0-5-63 0,6-1-64 0,-6-4-16 0,0 0 10 0,6 0 20 15,1 0 31-15,-7 0 36 0,5-4 36 0,3-5 45 0,-2-3 48 0,1 3 45 16,-7 0 47-16,6-6 55 0,1-1 59 0</inkml:trace>
  <inkml:trace contextRef="#ctx0" brushRef="#br0" timeOffset="62773.11">15872 15500 41 0,'6'-5'93'0,"-6"5"33"0,5-6 29 0,-5 6 26 16,0 0 25-16,8-3 25 0,-8 3 20 0,0-6 20 0,0 6 18 0,7 0 4 15,-7-4-7-15,0 4-30 0,0 0-49 0,5 0-33 0,-5-5-31 0,0 5-18 16,9 0-18-16,-9 0-15 0,0 0-13 0,0 0-11 0,5 5-11 0,-5-5-5 0,0 0-6 16,0 0-5-16,0 0-2 0,0 0-4 0,0 4-3 0,0-4-3 0,5 6 0 15,-5-6 0-15,0 3 2 0,-5 3 3 0,5-1 6 0,0-1 5 0,0 2 3 0,0-6 1 16,-5 3 3-16,5 4-3 0,-9-2 2 0,9-1-1 0,-5 1-1 0,-2-5-2 15,-1 4-1-15,3 2-5 0,-1-1-8 0,-2-1-6 0,3-4-10 0,-2 5-6 16,-7-5-8-16,8 4-6 0,-1-4-4 0,-7 0-2 0,9 6 0 0,0-6-2 16,-8 0-2-16,5 0 1 0,0 0 1 0,3-6 2 0,-8 6 3 0,7 0 3 15,-1 0 0-15,1-4 2 0,-1 4 4 0,0-5 2 0,7 5 4 0,-7-4 2 16,2-1 0-16,5 5 3 0,0-6-1 0,-8 2 1 0,8-1 5 0,0 1 3 0,0-1 3 16,0-2 5-16,0 4 3 0,0-3 5 0,0-3 4 0,0 3 7 0,0 3 4 15,8-7 7-15,-8 5 3 0,5-1 4 0,-5-4 1 0,7 7 0 0,0-3-3 0,-7 1-3 16,7-5-4-16,-1 5-5 0,1 1-5 0,6-1-4 0,-7 1-7 0,-1-2-5 15,11 2-6-15,-11-2-6 0,8 6-5 0,1-5-2 0,-2 5-4 0,2 0 3 16,-1-4-1-16,0 8 1 0,6-4 0 0,-7 0 2 0,7 5 0 0,2 1-2 16,-8-2 0-16,6 2-3 0,-6 3-3 0,6-5 0 0,-4 7-2 0,-3-2-1 0,0 6 0 15,-5-5-1-15,7 5 0 0,-8-6 1 0,1 6-1 0,-7 0 1 0,0-2 0 16,0 7 1-16,0-4-3 0,-7 2-1 0,7-3-5 0,-6 5-6 0,-8 0-4 16,7-2-5-16,-5 3-4 0,-8-2-2 0,8-4-5 0,-2 4 0 0,-4 1-1 15,-3-7-3-15,2 3-2 0,1-1-3 0,-3-6 2 0,-6 6 2 0,9-6 3 0,-3 3 2 16,2-3 6-16,1 0 2 0,-3 0 2 0,2-2 0 15,-1-4 0-15,6 3-1 0,1 3-2 0,0-9-2 0,2 6 0 0,4-2 1 0,-7 1 0 0,8-5 4 16,-1 0 2-16,2 4 2 0,5-4 2 0,-9 0 1 0,9 0 3 0,0 0 3 16,0 0 4-16,0 0 2 0,0 0 4 0,0 0 9 0,0 0 10 0,0 0 9 0,9 0 7 15,-9 0 8-15,5-4 5 0,2 4 8 0,-1 0 5 0,0-5 5 0,2 5 2 16,4-4 2-16,2 4 1 0,-1-6 1 0,6 2 1 0,-6 4-8 0,7-5-7 0,-1-1-8 16,2 6-8-16,3-3-5 0,-3 3-8 0,5-7-7 0,0 7-8 0,-2-5-15 15,3 5-19-15,-1 0-24 0,1-4-24 0,-2 4-30 0,1 0-31 0,1 0-34 16,-8-5-33-16,-1 5-55 0,3 0-63 0,-2 0-80 0,1 0-83 0,-6-4-31 0,-9 4-3 15,10-6 14-15,-9 3 30 0,0-3 34 0,-1 0 39 0,-5 3 41 0,0-9 46 0,0 3 46 16,0-4 46-16,-5-2 60 0,-1-1 63 0</inkml:trace>
  <inkml:trace contextRef="#ctx0" brushRef="#br0" timeOffset="63136.81">16359 15471 0 0,'7'0'3'0,"5"0"114"16,-4 0 76-16,4-6 54 0,-3 2 46 0,1-2 41 0,-2-3 40 0,-2 0 39 15,1 3 39-15,-1-3 34 0,1 0 33 0,-1-1 30 0,2-1 25 0,-3 7-79 16,2-7-139-16,-1 2-80 0,1 5-49 0,7-5-29 0,-14-3-20 0,5 8-20 16,3-1-20-16,-3-1-19 0,1 2-19 0,-6-1-19 15,8 1-12-15,-3-1-14 0,-5 5-8 0,0-6-9 0,0 6-8 0,0 0-6 0,0 0-10 0,0 0-6 0,0 0-7 16,0 0-6-16,0 0-3 0,0 0-2 0,0 6-1 0,-5-1-2 0,-3-1 2 16,2 1 0-16,1 5-1 0,-3-1 1 0,3 3 2 0,-9-3-1 0,7 4 3 0,-6-2 2 15,0 4 1-15,0-1 1 0,0 0 1 0,-1-4 1 0,4 4-5 0,-4 2 1 16,-1-1-1-16,3-1-1 0,0-4-1 0,4 5 1 0,-5-2-1 0,2 2-1 15,4 0 1-15,-7-5-2 0,7 4 2 0,1-4-2 0,1 5 0 0,-3-5-1 16,0 0 0-16,8 0-2 0,-5-6 1 0,5 5-1 0,0-4-2 0,0 2 1 16,0-4 2-16,0 3 2 0,5-1 1 0,-5-5 5 0,8 4 7 0,-8-4 6 0,8 0 6 15,-3 6 2-15,8-6 4 0,-8 0 3 0,11 0 1 0,-5 0 4 0,2 0 1 16,0 0 0-16,1 0 0 0,6 0-1 0,-1 0-3 0,-6-6-9 0,6 6-14 0,2-4-14 16,-3 4-19-16,-4-5-19 0,6 5-22 0,-9-6-27 0,9 3-25 0,-6 3-33 15,-8-7-38-15,6 2-34 0,-3 1-39 0,3-1-59 0,-12 1-74 0,6-2-66 16,1 2-61-16,-7-6-14 15,0 6 10-15,0-2 27 0,-7-4 32 0,1 5 39 0,6-5 41 0,-7 1 46 0,2 0 48 0,-9-3 49 0,7 3 49 0,1 0 63 0,1-1 71 0</inkml:trace>
  <inkml:trace contextRef="#ctx0" brushRef="#br0" timeOffset="63342.66">16483 15455 16 0,'0'0'120'15,"0"-3"69"-15,-6-3 57 0,6 6 54 0,0-5 52 0,-7 1 47 0,7 4 49 16,0-6 42 0,0 1 42-16,0 5 32 0,0-4 36 0,7-1-26 0,-7 1-54 0,0 4-74 0,6-6-84 0,-6 6-49 0,0 0-35 0,7-4-32 15,-7 4-30-15,7 0-28 0,-7 0-31 0,0 0-22 0,7 0-21 0,-7 0-15 0,5 0-10 0,3 4-10 16,-3-4-10-16,-5 6-19 0,6 3-50 0,2 0 0 0,-3 1 0 0,2 1 0 15,2 2 0-15,-9 2 0 0,5 5 0 0,1 0 0 0,-6-2 0 0,7 12 0 16,-7-6 0-16,0 7 0 0,0-3 0 0,0 2 0 0,0-1 0 0,0 0 0 16,-7 0-74-16,7 2-56 0,-6-9-35 0,6 8-39 0,-5-6-43 0,-4-3-50 15,2 2-52-15,2 3-111 0,5-7-141 0,-8-1-50 0,2 3-5 0,6-6 20 0,-5 4 35 32,-3-4 37-32,8 0 43 0,-5-6 50 0,5-5 51 0,-7 2 58 0,0-1 59 0,0-5 62 15,7-5 68-15</inkml:trace>
  <inkml:trace contextRef="#ctx0" brushRef="#br0" timeOffset="64263.18">17428 15270 0 0,'6'0'12'0,"1"-5"123"16,-7 5 68-16,5 0 44 0,-5-4 32 0,0 4 26 0,0-6 21 0,0 6 20 0,9-4 22 0,-9 4 17 0,0 0 17 0,0 0 14 15,0 0 12-15,0-5-103 0,0 5-165 0,0 0-84 0,0 0-42 0,0 0-19 16,0 0-12-16,0 0-3 0,0 0-2 0,0 0-2 0,0 0-4 0,0 0-4 0,0 5-2 16,0 5-2-16,0-6 4 0,0 1 0 0,0 4 4 0,0-3 5 0,0 3 5 15,-9 1 3-15,9 5 3 0,0-6-2 0,0 6 1 0,0-3-2 0,-5 1-2 0,5 1-2 16,0 7-1-16,0-7 1 0,-7 6 3 0,7-2 1 0,0 3 3 0,-6-2 4 16,6-1 1-16,0 7 5 0,-5-1 3 0,5-3-1 0,0 3 3 0,0 1-2 15,0-6 2-15,0 5 0 0,0-3 1 0,0-7 1 0,0 6-1 0,5-6-2 16,-5 1 4-16,6-6-2 0,-6 7-5 0,7-7 2 15,-2 1-1-15,-5-1 8 0,9-4 12 0,-4 5 14 0,2-4 13 0,-1-6 15 0,7 3 13 0,-5-3 13 0,4 0 8 16,-5-3 11-16,6-3 10 0,-1 0 8 0,2-3 8 0,5 0 3 0,-6-1 0 0,8-5-4 16,-3-4-8-16,3 4-14 0,-2-6-12 0,6-3-13 0,-5 0-15 0,6 0-13 15,0 0-13-15,1-1-11 0,-2-3-14 0,2-2-11 0,-3 6-9 0,2-1-6 16,3 1-7-16,-5-1-2 0,2 5-4 0,0 1-5 0,0 0-2 0,1 4-13 16,-8 0-18-16,-1 6-24 0,3-1-27 0,-3-1-42 0,-2 7-46 15,-5-1-68-15,2 1-78 0,-5-1-104 0,-1 5-112 0,-2 0-44 0,-5 0-13 0,7 5 9 0,-7-5 16 16,0 0 32-1,-7 4 37-15,2-4 45 0,-2 5 50 0,-1-5 58 0,3-5 65 0,-9 5 74 0,2-4 76 0</inkml:trace>
  <inkml:trace contextRef="#ctx0" brushRef="#br0" timeOffset="69565.38">10617 16564 73 0,'0'5'139'15,"0"-5"36"-15,0 0 26 0,0 6 23 16,0-6 21-16,-9 0 19 0,9 4 17 0,0-4 16 0,0 0 14 0,0 0 13 0,-5 0 14 0,5 0-64 0,0 0-108 0,0-4-56 15,0 4-24-15,0-6-9 0,0 6 0 0,-7-5-1 0,7 5-1 0,0-4-1 16,0 4-2-16,0 0 3 0,0 0 1 0,0-6 1 0,0 6-2 0,0 0-3 16,0-3-4-16,0 3-4 0,0 0-6 0,0 0-4 0,0 0-8 0,0 0-5 15,0 0-6-15,0 0-7 0,0 0-6 0,0 0-8 0,0 0-5 0,0 0-8 16,0 0-7-16,0-6-4 0,0 6-8 0,0 0-5 0,0 0-5 0,0 0 0 0,0 0 0 16,7 0 2-16,-7 0 3 0,5 0 6 0,4 0 3 0,-4 0 7 0,0 0 6 15,9 0 5-15,-7 6 12 0,6-6 7 16,1 0 8-16,-2 0 4 0,1 0 6 0,6 3 2 0,-6-3 2 0,6 0-1 0,2 0-3 0,-3 0 3 0,9 0-1 0,-6 0 1 15,-2 0 0-15,6 0-2 0,-6 0 1 0,8 0 2 0,-1 0 1 0,0-3 4 32,0 3 1-32,6 0 1 0,-6-6 3 0,8 6-1 0,-2 0-2 0,-1 0-1 15,4-4-1-15,-3 4-1 0,2 0-2 0,-3 0-2 0,1-5-3 0,7 5 0 16,-7 0-3-16,2 0-2 0,3 0-2 0,-3-6-1 0,6 6 0 0,-3 0-1 0,2-3-3 16,0 3-1-16,1 0-1 0,7-7 2 0,-9 7-1 0,8 0-1 0,0-5-2 15,-1 5-1-15,1-4 0 0,-1-1-3 0,8 5-4 0,-8-6-1 0,0 2-2 0,7 0 1 16,1-1 0-16,-9 5 1 0,9-5 1 0,0 1 0 0,0 4-1 0,-3-6 2 15,3 0-1-15,-1 6 0 0,0-4-4 0,-1 4 0 0,2-5 2 0,-1 5 0 16,1 0 4-16,-1-6 1 0,-2 6 1 0,3 0-1 0,0-3 2 0,0 3-3 16,-1 0 1-16,-2 0 0 0,-3 0 0 0,-2 0 4 0,0 0 2 0,2 0 5 15,-2 0 0-15,0 0 2 0,2 3-2 0,-2-3 2 0,-6 6 0 0,7-6 0 0,-2 5 0 16,-4-1-1-16,7 2 1 0,-10 0-3 0,2-2-2 0,9 1-3 0,-11 0-2 16,2 3-4-16,1-2 0 0,-1 3-2 0,0-4-3 0,0 5-1 0,0-4-5 15,0 3 0-15,0 0-1 0,0-3-2 0,1-2-1 0,-3 7-3 0,2-7 1 16,-5 7-2-16,6-7 3 0,-8 1 0 0,2-1 0 0,-3 6-2 0,-4-5 2 0,5 0 0 15,-7-1-2-15,8 2 2 0,-8 0 0 0,2-6 0 0,-1 4-2 0,8 1 2 16,-10-5 0-16,3 6 0 0,-1-6 0 0,1 0 1 0,-2 0-1 0,1 0 1 16,1 4 0-16,-8-4 0 0,7 0-1 0,-8 0 3 0,3 0 2 0,-2 0 3 0,-6 0 1 15,0 0 3-15,1 0 2 0,-2 0 4 0,2 0-1 0,-9-4 6 0,3 4 0 16,-3 0 1-16,2 0 4 0,-7 0-1 0,0 0 1 0,7 0-1 0,-7 0 0 16,0 0 0-16,0 0-4 0,0 0-2 0,0 0-2 0,0 0-6 0,0 0-3 0,0 0-4 15,0 0-5-15,0 0-5 0,0 0-3 0,0 0-6 0,0 0-6 16,0 0-2-16,0 0-4 0,0 0-4 0,0 0-3 0,0 0-5 15,0 0-3-15,0 0-3 0,0 0-5 0,0 0-2 0,0 0-8 0,0 0-5 0,0 0-5 0,0 0-8 16,0 0-11-16,0 0-7 0,0 0-7 0,0 0-11 0,0 4-11 0,0-4-18 16,-7 0-13-16,7 0-21 0,0 3-19 0,0-3-24 0,0 6-26 0,-7-1-37 15,7-5-43-15,0 0-74 0,0 4-81 0,0 2-30 0,-5 0-7 0,5-6 15 0,0 3 22 16,0-3 33-16,-8 0 35 0,8 0 38 0,0 0 43 0,0 0 43 0,-5-3 48 0,5-9 54 16,0 8 61-16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21CDD-2C88-4ECC-944B-F0ACF9D2B514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24E50-6B72-4FCC-8AE5-40F563B666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42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DCC86-E9C5-54D3-3D5B-2FB894EBF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1B0C6C-1C40-30F2-0257-74BC969D1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1B9F9F-DDB7-513D-9A1E-C7918E1E13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A7AD-CA75-5A76-7A66-E22B546E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9086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079FC-5831-F7EE-2FA4-0544AAFAD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A0E35F-A005-C53D-FDF0-396AB1CB3F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344D96-EDAC-D5E9-CADE-C0E351B3C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52C35-60C0-8C1B-D1A9-7D7CA49D9B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8642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1B9AB-B8C9-B938-B2BC-8F5F87B85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119294-653D-5739-7986-D35411AFFF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2862EF-E971-A70E-C7D2-A980009CBE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19117-CCDE-5A5B-218E-18D11438B3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005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customXml" Target="../ink/ink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customXml" Target="../ink/ink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customXml" Target="../ink/ink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customXml" Target="../ink/ink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Pv6_deploymen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B40D3-843F-5DCF-D3F7-49F17DF02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F9230-9A13-F444-55A7-32F71B9CC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FE932-4F44-F6D4-714B-F06D2AA79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IIITD got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pPr lvl="1"/>
            <a:r>
              <a:rPr lang="en-IN" dirty="0"/>
              <a:t>Can we use </a:t>
            </a:r>
            <a:r>
              <a:rPr lang="en-IN" i="0" dirty="0">
                <a:latin typeface="+mj-lt"/>
              </a:rPr>
              <a:t>200.23.16.1 </a:t>
            </a:r>
            <a:r>
              <a:rPr lang="en-IN" dirty="0"/>
              <a:t>for user A and </a:t>
            </a:r>
            <a:r>
              <a:rPr lang="en-IN" i="0" dirty="0">
                <a:latin typeface="+mj-lt"/>
              </a:rPr>
              <a:t>200.23.16.2</a:t>
            </a:r>
            <a:r>
              <a:rPr lang="en-IN" dirty="0"/>
              <a:t> for user B</a:t>
            </a:r>
          </a:p>
          <a:p>
            <a:pPr lvl="2"/>
            <a:r>
              <a:rPr lang="en-IN" dirty="0"/>
              <a:t>Yes</a:t>
            </a:r>
          </a:p>
          <a:p>
            <a:pPr lvl="1"/>
            <a:r>
              <a:rPr lang="en-IN" dirty="0"/>
              <a:t>If the users know about the subnet, should we allow them to pick a random address for the pool of addresses allocated to IIITD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850AD75-0340-BBE2-9FFA-C867071EA41D}"/>
                  </a:ext>
                </a:extLst>
              </p14:cNvPr>
              <p14:cNvContentPartPr/>
              <p14:nvPr/>
            </p14:nvContentPartPr>
            <p14:xfrm>
              <a:off x="3732120" y="1925640"/>
              <a:ext cx="2647440" cy="316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850AD75-0340-BBE2-9FFA-C867071EA4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22760" y="1916280"/>
                <a:ext cx="2666160" cy="33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1654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1B51D-920D-B44C-57A1-832EEBC4E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72E2-6D13-D94E-AA6F-D618A2FC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44203-5904-0B19-CC13-DF1452FEE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IIITD got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pPr lvl="1"/>
            <a:r>
              <a:rPr lang="en-IN" dirty="0"/>
              <a:t>Can we use </a:t>
            </a:r>
            <a:r>
              <a:rPr lang="en-IN" i="0" dirty="0">
                <a:latin typeface="+mj-lt"/>
              </a:rPr>
              <a:t>200.23.16.1</a:t>
            </a:r>
            <a:r>
              <a:rPr lang="en-IN" dirty="0"/>
              <a:t> for user A and </a:t>
            </a:r>
            <a:r>
              <a:rPr lang="en-IN" i="0" dirty="0">
                <a:latin typeface="+mj-lt"/>
              </a:rPr>
              <a:t>200.23.16.2 </a:t>
            </a:r>
            <a:r>
              <a:rPr lang="en-IN" dirty="0"/>
              <a:t>for user B</a:t>
            </a:r>
          </a:p>
          <a:p>
            <a:pPr lvl="2"/>
            <a:r>
              <a:rPr lang="en-IN" dirty="0"/>
              <a:t>Yes</a:t>
            </a:r>
          </a:p>
          <a:p>
            <a:pPr lvl="1"/>
            <a:r>
              <a:rPr lang="en-IN" dirty="0"/>
              <a:t>If the users know about the subnet, should we allow them to pick a random address for the pool of addresses allocated to IIITD</a:t>
            </a:r>
          </a:p>
          <a:p>
            <a:pPr lvl="2"/>
            <a:r>
              <a:rPr lang="en-IN" dirty="0"/>
              <a:t>No, two users may end up assigning the same IP address </a:t>
            </a:r>
          </a:p>
          <a:p>
            <a:pPr lvl="1"/>
            <a:r>
              <a:rPr lang="en-IN" dirty="0"/>
              <a:t>IP assignment?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46B2EA4-9536-EF1A-FD90-7CA2C30D1403}"/>
                  </a:ext>
                </a:extLst>
              </p14:cNvPr>
              <p14:cNvContentPartPr/>
              <p14:nvPr/>
            </p14:nvContentPartPr>
            <p14:xfrm>
              <a:off x="3861720" y="216720"/>
              <a:ext cx="7665120" cy="21139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46B2EA4-9536-EF1A-FD90-7CA2C30D14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52360" y="207360"/>
                <a:ext cx="7683840" cy="2132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1187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312F-2109-BA4E-2AB3-90670E131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C292E-CEE7-E741-E4E7-CE3E4EF2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1FD69-42D3-76F4-E2C7-6BF6FA24A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IIITD got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pPr lvl="1"/>
            <a:r>
              <a:rPr lang="en-IN" dirty="0"/>
              <a:t>Can we use </a:t>
            </a:r>
            <a:r>
              <a:rPr lang="en-IN" i="0" dirty="0">
                <a:latin typeface="+mj-lt"/>
              </a:rPr>
              <a:t>200.23.16.1</a:t>
            </a:r>
            <a:r>
              <a:rPr lang="en-IN" dirty="0"/>
              <a:t> for user A and </a:t>
            </a:r>
            <a:r>
              <a:rPr lang="en-IN" i="0" dirty="0">
                <a:latin typeface="+mj-lt"/>
              </a:rPr>
              <a:t>200.23.16.2</a:t>
            </a:r>
            <a:r>
              <a:rPr lang="en-IN" dirty="0"/>
              <a:t> for user B</a:t>
            </a:r>
          </a:p>
          <a:p>
            <a:pPr lvl="2"/>
            <a:r>
              <a:rPr lang="en-IN" dirty="0"/>
              <a:t>Yes</a:t>
            </a:r>
          </a:p>
          <a:p>
            <a:pPr lvl="1"/>
            <a:r>
              <a:rPr lang="en-IN" dirty="0"/>
              <a:t>If the users know about the subnet, should we allow them to pick a random address for the pool of addresses allocated to IIITD</a:t>
            </a:r>
          </a:p>
          <a:p>
            <a:pPr lvl="2"/>
            <a:r>
              <a:rPr lang="en-IN" dirty="0"/>
              <a:t>No, two users may end up assigning the same IP address </a:t>
            </a:r>
          </a:p>
          <a:p>
            <a:pPr lvl="1"/>
            <a:r>
              <a:rPr lang="en-IN" dirty="0"/>
              <a:t>IP assignment?</a:t>
            </a:r>
          </a:p>
          <a:p>
            <a:pPr lvl="2"/>
            <a:r>
              <a:rPr lang="en-IN" dirty="0"/>
              <a:t>A central authority can assign an address to each user</a:t>
            </a:r>
          </a:p>
          <a:p>
            <a:pPr lvl="2"/>
            <a:r>
              <a:rPr lang="en-IN" dirty="0"/>
              <a:t>The central authority will tell the user which IP to use</a:t>
            </a:r>
          </a:p>
          <a:p>
            <a:pPr lvl="2"/>
            <a:r>
              <a:rPr lang="en-IN" dirty="0"/>
              <a:t>The user will configure its machine to use the suggested IP address</a:t>
            </a:r>
          </a:p>
          <a:p>
            <a:pPr lvl="2"/>
            <a:r>
              <a:rPr lang="en-IN" dirty="0"/>
              <a:t>Problem?</a:t>
            </a:r>
          </a:p>
        </p:txBody>
      </p:sp>
    </p:spTree>
    <p:extLst>
      <p:ext uri="{BB962C8B-B14F-4D97-AF65-F5344CB8AC3E}">
        <p14:creationId xmlns:p14="http://schemas.microsoft.com/office/powerpoint/2010/main" val="3594415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DB642-6772-1AF7-9F05-876BFB04B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302F8-F8D6-5B27-C85E-67991A00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1DA1A-4798-A71E-720D-0D7AA9CA1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Let’s say IIITD got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pPr lvl="1"/>
            <a:r>
              <a:rPr lang="en-IN" dirty="0"/>
              <a:t>Can we use </a:t>
            </a:r>
            <a:r>
              <a:rPr lang="en-IN" i="0" dirty="0">
                <a:latin typeface="+mj-lt"/>
              </a:rPr>
              <a:t>200.23.16.1</a:t>
            </a:r>
            <a:r>
              <a:rPr lang="en-IN" dirty="0"/>
              <a:t> for user A and </a:t>
            </a:r>
            <a:r>
              <a:rPr lang="en-IN" i="0" dirty="0">
                <a:latin typeface="+mj-lt"/>
              </a:rPr>
              <a:t>200.23.16.2</a:t>
            </a:r>
            <a:r>
              <a:rPr lang="en-IN" dirty="0"/>
              <a:t> for user B</a:t>
            </a:r>
          </a:p>
          <a:p>
            <a:pPr lvl="2"/>
            <a:r>
              <a:rPr lang="en-IN" dirty="0"/>
              <a:t>Yes</a:t>
            </a:r>
          </a:p>
          <a:p>
            <a:pPr lvl="1"/>
            <a:r>
              <a:rPr lang="en-IN" dirty="0"/>
              <a:t>If the users know about the subnet, should we allow them to pick a random address for the pool of addresses allocated to IIITD</a:t>
            </a:r>
          </a:p>
          <a:p>
            <a:pPr lvl="2"/>
            <a:r>
              <a:rPr lang="en-IN" dirty="0"/>
              <a:t>No, two users may end up assigning the same IP address </a:t>
            </a:r>
          </a:p>
          <a:p>
            <a:pPr lvl="1"/>
            <a:r>
              <a:rPr lang="en-IN" dirty="0"/>
              <a:t>IP assignment?</a:t>
            </a:r>
          </a:p>
          <a:p>
            <a:pPr lvl="2"/>
            <a:r>
              <a:rPr lang="en-IN" dirty="0"/>
              <a:t>A central authority can assign an address to each user</a:t>
            </a:r>
          </a:p>
          <a:p>
            <a:pPr lvl="2"/>
            <a:r>
              <a:rPr lang="en-IN" dirty="0"/>
              <a:t>The central authority will tell the user which IP to use</a:t>
            </a:r>
          </a:p>
          <a:p>
            <a:pPr lvl="2"/>
            <a:r>
              <a:rPr lang="en-IN" dirty="0"/>
              <a:t>The user will configure its machine to use the suggested IP address</a:t>
            </a:r>
          </a:p>
          <a:p>
            <a:pPr lvl="2"/>
            <a:r>
              <a:rPr lang="en-IN" dirty="0"/>
              <a:t>Problem?</a:t>
            </a:r>
          </a:p>
          <a:p>
            <a:pPr lvl="3"/>
            <a:r>
              <a:rPr lang="en-IN" dirty="0"/>
              <a:t>Whenever a user moves from one subnet to another, it has to manually configure the IP address</a:t>
            </a:r>
          </a:p>
          <a:p>
            <a:pPr lvl="3"/>
            <a:r>
              <a:rPr lang="en-IN" dirty="0"/>
              <a:t>We need a mechanism to do this automatically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C584C4D-5BE8-CBD8-A4E3-9F8BF9828A08}"/>
                  </a:ext>
                </a:extLst>
              </p14:cNvPr>
              <p14:cNvContentPartPr/>
              <p14:nvPr/>
            </p14:nvContentPartPr>
            <p14:xfrm>
              <a:off x="3615120" y="97200"/>
              <a:ext cx="7641360" cy="2244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C584C4D-5BE8-CBD8-A4E3-9F8BF9828A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05760" y="87840"/>
                <a:ext cx="7660080" cy="226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60974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9A880-F9C7-8547-4469-AB6614210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B4FF-3087-AAC1-A6D3-137E2AA0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C1434-FDB1-B6D0-6F2C-8EDB6F099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 DHCP server can keep a mapping of all allocated addresses and can lease an IP address on demand</a:t>
            </a:r>
          </a:p>
          <a:p>
            <a:pPr lvl="1"/>
            <a:r>
              <a:rPr lang="en-IN" dirty="0"/>
              <a:t>How can a user talk to the DHCP server?</a:t>
            </a:r>
          </a:p>
          <a:p>
            <a:pPr lvl="2"/>
            <a:r>
              <a:rPr lang="en-IN" dirty="0"/>
              <a:t>How does the user know the IP address of the DHCP server?</a:t>
            </a:r>
          </a:p>
        </p:txBody>
      </p:sp>
    </p:spTree>
    <p:extLst>
      <p:ext uri="{BB962C8B-B14F-4D97-AF65-F5344CB8AC3E}">
        <p14:creationId xmlns:p14="http://schemas.microsoft.com/office/powerpoint/2010/main" val="3298604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051E8-E6F1-0FE8-1176-498FE1AF6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731E-89EE-E245-A65F-FC5578AB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0904C-1AA5-6B86-E372-EDA72F81E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 DHCP server can keep a mapping of all allocated addresses and can lease an IP address on demand</a:t>
            </a:r>
          </a:p>
          <a:p>
            <a:pPr lvl="1"/>
            <a:r>
              <a:rPr lang="en-IN" dirty="0"/>
              <a:t>How can a user talk to the DHCP server?</a:t>
            </a:r>
          </a:p>
          <a:p>
            <a:pPr lvl="2"/>
            <a:r>
              <a:rPr lang="en-IN" dirty="0"/>
              <a:t>How does the user know the IP address of the DHCP server?</a:t>
            </a:r>
          </a:p>
          <a:p>
            <a:pPr lvl="3"/>
            <a:r>
              <a:rPr lang="en-IN" dirty="0"/>
              <a:t>It could be fixed</a:t>
            </a:r>
          </a:p>
          <a:p>
            <a:pPr lvl="2"/>
            <a:r>
              <a:rPr lang="en-IN" dirty="0"/>
              <a:t>What if it’s not fixed?</a:t>
            </a:r>
          </a:p>
        </p:txBody>
      </p:sp>
    </p:spTree>
    <p:extLst>
      <p:ext uri="{BB962C8B-B14F-4D97-AF65-F5344CB8AC3E}">
        <p14:creationId xmlns:p14="http://schemas.microsoft.com/office/powerpoint/2010/main" val="1340613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4038F-62A6-EA96-7512-0BA409F13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0F01-685E-AACF-40A4-6A66C6435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C7856-04D7-2164-A402-BBB62C589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 DHCP server can keep a mapping of all allocated addresses and can lease an IP address on demand</a:t>
            </a:r>
          </a:p>
          <a:p>
            <a:pPr lvl="1"/>
            <a:r>
              <a:rPr lang="en-IN" dirty="0"/>
              <a:t>How can a user talk to the DHCP server?</a:t>
            </a:r>
          </a:p>
          <a:p>
            <a:pPr lvl="2"/>
            <a:r>
              <a:rPr lang="en-IN" dirty="0"/>
              <a:t>How does the user know the IP address of the DHCP server?</a:t>
            </a:r>
          </a:p>
          <a:p>
            <a:pPr lvl="3"/>
            <a:r>
              <a:rPr lang="en-IN" dirty="0"/>
              <a:t>It could be fixed</a:t>
            </a:r>
          </a:p>
          <a:p>
            <a:pPr lvl="2"/>
            <a:r>
              <a:rPr lang="en-IN" dirty="0"/>
              <a:t>What if it’s not fixed?</a:t>
            </a:r>
          </a:p>
          <a:p>
            <a:pPr lvl="3"/>
            <a:r>
              <a:rPr lang="en-IN" dirty="0"/>
              <a:t>broadcast DHCP request</a:t>
            </a:r>
          </a:p>
          <a:p>
            <a:pPr lvl="2"/>
            <a:r>
              <a:rPr lang="en-IN" dirty="0"/>
              <a:t>How does the DHCP server reply to the requesting host? The requesting host doesn’t have an IP yet.</a:t>
            </a:r>
          </a:p>
        </p:txBody>
      </p:sp>
    </p:spTree>
    <p:extLst>
      <p:ext uri="{BB962C8B-B14F-4D97-AF65-F5344CB8AC3E}">
        <p14:creationId xmlns:p14="http://schemas.microsoft.com/office/powerpoint/2010/main" val="2751313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43DC6-C714-EBBA-0719-B9C6C0CEA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217AF-A347-C6F4-986D-4CDF8AE93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 DHCP server can keep a mapping of all allocated addresses and can lease an IP address on demand</a:t>
            </a:r>
          </a:p>
          <a:p>
            <a:pPr lvl="1"/>
            <a:r>
              <a:rPr lang="en-IN" dirty="0"/>
              <a:t>How can a user talk to the DHCP server?</a:t>
            </a:r>
          </a:p>
          <a:p>
            <a:pPr lvl="2"/>
            <a:r>
              <a:rPr lang="en-IN" dirty="0"/>
              <a:t>How does the user know the IP address of the DHCP server?</a:t>
            </a:r>
          </a:p>
          <a:p>
            <a:pPr lvl="3"/>
            <a:r>
              <a:rPr lang="en-IN" dirty="0"/>
              <a:t>It could be fixed</a:t>
            </a:r>
          </a:p>
          <a:p>
            <a:pPr lvl="2"/>
            <a:r>
              <a:rPr lang="en-IN" dirty="0"/>
              <a:t>What if it’s not fixed?</a:t>
            </a:r>
          </a:p>
          <a:p>
            <a:pPr lvl="3"/>
            <a:r>
              <a:rPr lang="en-IN" dirty="0"/>
              <a:t>broadcast DHCP request</a:t>
            </a:r>
          </a:p>
          <a:p>
            <a:pPr lvl="2"/>
            <a:r>
              <a:rPr lang="en-IN" dirty="0"/>
              <a:t>How does the DHCP server reply to the requesting host? The requesting host doesn’t have an IP yet.</a:t>
            </a:r>
          </a:p>
          <a:p>
            <a:pPr lvl="3"/>
            <a:r>
              <a:rPr lang="en-IN" dirty="0"/>
              <a:t>broadcast DHCP response</a:t>
            </a:r>
          </a:p>
        </p:txBody>
      </p:sp>
    </p:spTree>
    <p:extLst>
      <p:ext uri="{BB962C8B-B14F-4D97-AF65-F5344CB8AC3E}">
        <p14:creationId xmlns:p14="http://schemas.microsoft.com/office/powerpoint/2010/main" val="134892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3C453-5B52-7A4B-AF56-AFDC32541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41B72-2A0E-52A1-ADBD-35A1B6BD7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AF8C1-1AC8-A16B-BB4F-A4E34AA1D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Dynamic Host Configuration Protocol (DHCP) is a client-server protocol</a:t>
            </a:r>
          </a:p>
          <a:p>
            <a:endParaRPr lang="en-IN" dirty="0"/>
          </a:p>
          <a:p>
            <a:r>
              <a:rPr lang="en-IN" dirty="0"/>
              <a:t>One or more DHCP servers are present in the subnet (if not, a relay agent knows the address of the DHCP server)</a:t>
            </a:r>
          </a:p>
          <a:p>
            <a:endParaRPr lang="en-IN" dirty="0"/>
          </a:p>
          <a:p>
            <a:r>
              <a:rPr lang="en-IN" i="0" dirty="0">
                <a:latin typeface="+mj-lt"/>
              </a:rPr>
              <a:t>255.255.255.255</a:t>
            </a:r>
            <a:r>
              <a:rPr lang="en-IN" dirty="0"/>
              <a:t> is a broadcast destination address</a:t>
            </a:r>
          </a:p>
          <a:p>
            <a:pPr lvl="1"/>
            <a:r>
              <a:rPr lang="en-IN" dirty="0"/>
              <a:t>We’ll read about broadcasting later in our discussion of the data-link layer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0148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F276-1D70-F652-5064-CA58368A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3B47C-B61C-A669-3BB3-23661E531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dirty="0"/>
              <a:t>Client sends a DHCP discover message</a:t>
            </a:r>
          </a:p>
          <a:p>
            <a:pPr lvl="1"/>
            <a:r>
              <a:rPr lang="en-IN" dirty="0"/>
              <a:t>UDP DST port: 67, SRC port: 68, DST IP: 255.255.255.255, SRC IP: 0.0.0.0, transaction ID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DHCP servers reply with DHCP offer messages</a:t>
            </a:r>
          </a:p>
          <a:p>
            <a:pPr lvl="1"/>
            <a:r>
              <a:rPr lang="en-IN" dirty="0"/>
              <a:t>DST IP: 255.255.255.255, Proposed IP address, transaction ID, DHCP server ID, Lifetime</a:t>
            </a:r>
          </a:p>
          <a:p>
            <a:pPr lvl="1"/>
            <a:r>
              <a:rPr lang="en-IN" dirty="0"/>
              <a:t>why broadcast?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118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B4946-BED6-AF0B-BB1E-DC828960C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3EE05-C74A-23C3-EC5A-1D3F967E8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41956-BA5A-C58F-9DEE-534AB19A6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  <a:p>
            <a:r>
              <a:rPr lang="en-IN" dirty="0"/>
              <a:t>NAT</a:t>
            </a:r>
          </a:p>
          <a:p>
            <a:r>
              <a:rPr lang="en-IN" dirty="0"/>
              <a:t>IPv6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7867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FEA3F-F408-351C-5AA5-C2A87CBB6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D7179-9EFB-25D0-138C-474B056BA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5BBB0-211C-A544-1EE9-DB69D80BE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dirty="0"/>
              <a:t>Client sends a DHCP discover message</a:t>
            </a:r>
          </a:p>
          <a:p>
            <a:pPr lvl="1"/>
            <a:r>
              <a:rPr lang="en-IN" dirty="0"/>
              <a:t>UDP DST port: 67, SRC port: 68, DST IP: 255.255.255.255, SRC IP: 0.0.0.0, transaction ID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DHCP servers reply with DHCP offer messages</a:t>
            </a:r>
          </a:p>
          <a:p>
            <a:pPr lvl="1"/>
            <a:r>
              <a:rPr lang="en-IN" dirty="0"/>
              <a:t>DST IP: 255.255.255.255, Proposed IP address, transaction ID, DHCP server ID, Lifetime</a:t>
            </a:r>
          </a:p>
          <a:p>
            <a:pPr lvl="1"/>
            <a:r>
              <a:rPr lang="en-IN" dirty="0"/>
              <a:t>why broadcast?</a:t>
            </a:r>
          </a:p>
          <a:p>
            <a:pPr lvl="2"/>
            <a:r>
              <a:rPr lang="en-IN" dirty="0"/>
              <a:t>client doesn’t have an IP address yet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Client chooses one response and responds with a DHCP request message</a:t>
            </a:r>
          </a:p>
          <a:p>
            <a:pPr lvl="1"/>
            <a:r>
              <a:rPr lang="en-IN" dirty="0"/>
              <a:t>DST IP: 255.255.255.255, Proposed IP address, transaction ID, DHCP server ID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server sends a DHCP ACK message to confirm the allocation</a:t>
            </a:r>
          </a:p>
          <a:p>
            <a:pPr lvl="1"/>
            <a:r>
              <a:rPr lang="en-IN" dirty="0"/>
              <a:t>DST IP: 255.255.255.255, Proposed IP address, transaction ID, DHCP server ID, Lifetime</a:t>
            </a:r>
          </a:p>
          <a:p>
            <a:pPr marL="514350" indent="-514350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9195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1549D-35EF-FC7A-B8F9-88452EEC9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6DD50-2DF8-07E5-FE9D-6AAB4645B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DHCP also provides a mechanism to renew an IP address</a:t>
            </a:r>
          </a:p>
          <a:p>
            <a:pPr lvl="1"/>
            <a:r>
              <a:rPr lang="en-IN" dirty="0"/>
              <a:t>Renewals can use direct messages if the client has a valid IP at the time of renewal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638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9F88E-330A-157C-4881-4AD73682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4B28-68C4-9AB3-F29A-8B70AACB3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reeform 140">
            <a:extLst>
              <a:ext uri="{FF2B5EF4-FFF2-40B4-BE49-F238E27FC236}">
                <a16:creationId xmlns:a16="http://schemas.microsoft.com/office/drawing/2014/main" id="{D024B956-C665-CF13-C2C3-D6850830A576}"/>
              </a:ext>
            </a:extLst>
          </p:cNvPr>
          <p:cNvSpPr>
            <a:spLocks/>
          </p:cNvSpPr>
          <p:nvPr/>
        </p:nvSpPr>
        <p:spPr bwMode="auto">
          <a:xfrm rot="16200000">
            <a:off x="3939641" y="4185782"/>
            <a:ext cx="846137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Freeform 140">
            <a:extLst>
              <a:ext uri="{FF2B5EF4-FFF2-40B4-BE49-F238E27FC236}">
                <a16:creationId xmlns:a16="http://schemas.microsoft.com/office/drawing/2014/main" id="{149EA86A-15BF-FD2E-899F-4B1BBE2E3B57}"/>
              </a:ext>
            </a:extLst>
          </p:cNvPr>
          <p:cNvSpPr>
            <a:spLocks/>
          </p:cNvSpPr>
          <p:nvPr/>
        </p:nvSpPr>
        <p:spPr bwMode="auto">
          <a:xfrm rot="10800000">
            <a:off x="4937385" y="2859425"/>
            <a:ext cx="846138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Freeform 140">
            <a:extLst>
              <a:ext uri="{FF2B5EF4-FFF2-40B4-BE49-F238E27FC236}">
                <a16:creationId xmlns:a16="http://schemas.microsoft.com/office/drawing/2014/main" id="{E85099A6-C3B3-BFC7-B338-8B855D83A913}"/>
              </a:ext>
            </a:extLst>
          </p:cNvPr>
          <p:cNvSpPr>
            <a:spLocks/>
          </p:cNvSpPr>
          <p:nvPr/>
        </p:nvSpPr>
        <p:spPr bwMode="auto">
          <a:xfrm>
            <a:off x="2902210" y="2441913"/>
            <a:ext cx="1038225" cy="192722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7" name="Text Box 26">
            <a:extLst>
              <a:ext uri="{FF2B5EF4-FFF2-40B4-BE49-F238E27FC236}">
                <a16:creationId xmlns:a16="http://schemas.microsoft.com/office/drawing/2014/main" id="{B3D09AD2-2FB9-AF1D-3E3A-823D251E9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4673" y="2272050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223.1.1.1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" name="Group 27">
            <a:extLst>
              <a:ext uri="{FF2B5EF4-FFF2-40B4-BE49-F238E27FC236}">
                <a16:creationId xmlns:a16="http://schemas.microsoft.com/office/drawing/2014/main" id="{29592E66-D3B0-378E-5C78-DDCE627B5486}"/>
              </a:ext>
            </a:extLst>
          </p:cNvPr>
          <p:cNvGrpSpPr>
            <a:grpSpLocks/>
          </p:cNvGrpSpPr>
          <p:nvPr/>
        </p:nvGrpSpPr>
        <p:grpSpPr bwMode="auto">
          <a:xfrm>
            <a:off x="1460763" y="3097551"/>
            <a:ext cx="1011238" cy="393700"/>
            <a:chOff x="3194" y="523"/>
            <a:chExt cx="637" cy="248"/>
          </a:xfrm>
        </p:grpSpPr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F57A1418-C256-361A-20BA-BD594B5C8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657"/>
              <a:ext cx="525" cy="1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" name="Text Box 29">
              <a:extLst>
                <a:ext uri="{FF2B5EF4-FFF2-40B4-BE49-F238E27FC236}">
                  <a16:creationId xmlns:a16="http://schemas.microsoft.com/office/drawing/2014/main" id="{9B744930-2306-FF88-9337-1565C1E35D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4" y="523"/>
              <a:ext cx="58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223.1.1.2</a:t>
              </a:r>
              <a:endPara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11" name="Text Box 30">
            <a:extLst>
              <a:ext uri="{FF2B5EF4-FFF2-40B4-BE49-F238E27FC236}">
                <a16:creationId xmlns:a16="http://schemas.microsoft.com/office/drawing/2014/main" id="{31758D19-5E3F-FE20-7972-8F779DA8A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448" y="4227850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223.1.1.3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31">
            <a:extLst>
              <a:ext uri="{FF2B5EF4-FFF2-40B4-BE49-F238E27FC236}">
                <a16:creationId xmlns:a16="http://schemas.microsoft.com/office/drawing/2014/main" id="{83D9169E-9C5F-EF39-A4C0-36698CD49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9055" y="3445031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223.1.1.4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Text Box 33">
            <a:extLst>
              <a:ext uri="{FF2B5EF4-FFF2-40B4-BE49-F238E27FC236}">
                <a16:creationId xmlns:a16="http://schemas.microsoft.com/office/drawing/2014/main" id="{1B1573F6-5BB5-69E9-A77D-854543E07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34" y="3416409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223.1.2.9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Text Box 41">
            <a:extLst>
              <a:ext uri="{FF2B5EF4-FFF2-40B4-BE49-F238E27FC236}">
                <a16:creationId xmlns:a16="http://schemas.microsoft.com/office/drawing/2014/main" id="{3C899956-DFA1-14A7-131D-04F625645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6206" y="4449327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223.1.2.2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Text Box 44">
            <a:extLst>
              <a:ext uri="{FF2B5EF4-FFF2-40B4-BE49-F238E27FC236}">
                <a16:creationId xmlns:a16="http://schemas.microsoft.com/office/drawing/2014/main" id="{F7CAE019-8A80-83E7-96DE-8D17CA46E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0504" y="2407928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223.1.2.1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45">
            <a:extLst>
              <a:ext uri="{FF2B5EF4-FFF2-40B4-BE49-F238E27FC236}">
                <a16:creationId xmlns:a16="http://schemas.microsoft.com/office/drawing/2014/main" id="{541212D8-8B81-BF88-1EC1-81B01CCF1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3185" y="3874288"/>
            <a:ext cx="0" cy="8790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Text Box 53">
            <a:extLst>
              <a:ext uri="{FF2B5EF4-FFF2-40B4-BE49-F238E27FC236}">
                <a16:creationId xmlns:a16="http://schemas.microsoft.com/office/drawing/2014/main" id="{5A034E6F-EF49-1234-3A7F-5CDC47F5F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677" y="5374255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223.1.3.2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56">
            <a:extLst>
              <a:ext uri="{FF2B5EF4-FFF2-40B4-BE49-F238E27FC236}">
                <a16:creationId xmlns:a16="http://schemas.microsoft.com/office/drawing/2014/main" id="{AAEDD438-A663-EF6A-62F3-0BBB93AE0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694" y="5359648"/>
            <a:ext cx="930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223.1.3.1</a:t>
            </a:r>
            <a:endParaRPr kumimoji="0" lang="en-US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902030302020204" pitchFamily="66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19" name="Group 57">
            <a:extLst>
              <a:ext uri="{FF2B5EF4-FFF2-40B4-BE49-F238E27FC236}">
                <a16:creationId xmlns:a16="http://schemas.microsoft.com/office/drawing/2014/main" id="{BDA43898-E8A4-7B46-CFC3-3611E006E9B9}"/>
              </a:ext>
            </a:extLst>
          </p:cNvPr>
          <p:cNvGrpSpPr>
            <a:grpSpLocks/>
          </p:cNvGrpSpPr>
          <p:nvPr/>
        </p:nvGrpSpPr>
        <p:grpSpPr bwMode="auto">
          <a:xfrm>
            <a:off x="3878520" y="4135775"/>
            <a:ext cx="1028699" cy="307975"/>
            <a:chOff x="4550" y="1257"/>
            <a:chExt cx="648" cy="194"/>
          </a:xfrm>
        </p:grpSpPr>
        <p:sp>
          <p:nvSpPr>
            <p:cNvPr id="20" name="Rectangle 58">
              <a:extLst>
                <a:ext uri="{FF2B5EF4-FFF2-40B4-BE49-F238E27FC236}">
                  <a16:creationId xmlns:a16="http://schemas.microsoft.com/office/drawing/2014/main" id="{341A0C33-D98F-CE57-0756-FF510EFCE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1" name="Text Box 59">
              <a:extLst>
                <a:ext uri="{FF2B5EF4-FFF2-40B4-BE49-F238E27FC236}">
                  <a16:creationId xmlns:a16="http://schemas.microsoft.com/office/drawing/2014/main" id="{FB534A5D-E4CC-71FE-B62F-0ADDA030F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0" y="1257"/>
              <a:ext cx="64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223.1.3.27</a:t>
              </a:r>
              <a:endPara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2" name="Group 73">
            <a:extLst>
              <a:ext uri="{FF2B5EF4-FFF2-40B4-BE49-F238E27FC236}">
                <a16:creationId xmlns:a16="http://schemas.microsoft.com/office/drawing/2014/main" id="{F455B337-2DF3-E5FE-C52D-66BF6512E024}"/>
              </a:ext>
            </a:extLst>
          </p:cNvPr>
          <p:cNvGrpSpPr>
            <a:grpSpLocks/>
          </p:cNvGrpSpPr>
          <p:nvPr/>
        </p:nvGrpSpPr>
        <p:grpSpPr bwMode="auto">
          <a:xfrm>
            <a:off x="2110048" y="2518113"/>
            <a:ext cx="641350" cy="558800"/>
            <a:chOff x="-44" y="1473"/>
            <a:chExt cx="981" cy="1105"/>
          </a:xfrm>
        </p:grpSpPr>
        <p:pic>
          <p:nvPicPr>
            <p:cNvPr id="23" name="Picture 74" descr="desktop_computer_stylized_medium">
              <a:extLst>
                <a:ext uri="{FF2B5EF4-FFF2-40B4-BE49-F238E27FC236}">
                  <a16:creationId xmlns:a16="http://schemas.microsoft.com/office/drawing/2014/main" id="{B78DA7C4-350F-62BB-4CC9-43AF501D39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Freeform 75">
              <a:extLst>
                <a:ext uri="{FF2B5EF4-FFF2-40B4-BE49-F238E27FC236}">
                  <a16:creationId xmlns:a16="http://schemas.microsoft.com/office/drawing/2014/main" id="{639E4B43-E433-654C-015B-FD459F0C126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5" name="Group 80">
            <a:extLst>
              <a:ext uri="{FF2B5EF4-FFF2-40B4-BE49-F238E27FC236}">
                <a16:creationId xmlns:a16="http://schemas.microsoft.com/office/drawing/2014/main" id="{9FAA773D-7273-7FB8-EF14-6889262D57E0}"/>
              </a:ext>
            </a:extLst>
          </p:cNvPr>
          <p:cNvGrpSpPr>
            <a:grpSpLocks/>
          </p:cNvGrpSpPr>
          <p:nvPr/>
        </p:nvGrpSpPr>
        <p:grpSpPr bwMode="auto">
          <a:xfrm>
            <a:off x="2105285" y="3116600"/>
            <a:ext cx="641350" cy="558800"/>
            <a:chOff x="-44" y="1473"/>
            <a:chExt cx="981" cy="1105"/>
          </a:xfrm>
        </p:grpSpPr>
        <p:pic>
          <p:nvPicPr>
            <p:cNvPr id="26" name="Picture 81" descr="desktop_computer_stylized_medium">
              <a:extLst>
                <a:ext uri="{FF2B5EF4-FFF2-40B4-BE49-F238E27FC236}">
                  <a16:creationId xmlns:a16="http://schemas.microsoft.com/office/drawing/2014/main" id="{03902ECE-5AB4-4B12-D2F8-AB4267BB40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Freeform 82">
              <a:extLst>
                <a:ext uri="{FF2B5EF4-FFF2-40B4-BE49-F238E27FC236}">
                  <a16:creationId xmlns:a16="http://schemas.microsoft.com/office/drawing/2014/main" id="{F770197A-9477-A19E-36E7-5B9A95A0458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8" name="Group 83">
            <a:extLst>
              <a:ext uri="{FF2B5EF4-FFF2-40B4-BE49-F238E27FC236}">
                <a16:creationId xmlns:a16="http://schemas.microsoft.com/office/drawing/2014/main" id="{589BB2CE-EDBC-C430-B9CA-BB9377CBC5E7}"/>
              </a:ext>
            </a:extLst>
          </p:cNvPr>
          <p:cNvGrpSpPr>
            <a:grpSpLocks/>
          </p:cNvGrpSpPr>
          <p:nvPr/>
        </p:nvGrpSpPr>
        <p:grpSpPr bwMode="auto">
          <a:xfrm>
            <a:off x="2133860" y="3726200"/>
            <a:ext cx="641350" cy="558800"/>
            <a:chOff x="-44" y="1473"/>
            <a:chExt cx="981" cy="1105"/>
          </a:xfrm>
        </p:grpSpPr>
        <p:pic>
          <p:nvPicPr>
            <p:cNvPr id="29" name="Picture 84" descr="desktop_computer_stylized_medium">
              <a:extLst>
                <a:ext uri="{FF2B5EF4-FFF2-40B4-BE49-F238E27FC236}">
                  <a16:creationId xmlns:a16="http://schemas.microsoft.com/office/drawing/2014/main" id="{717B0697-1CFF-6406-FA64-1FE08198B3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Freeform 85">
              <a:extLst>
                <a:ext uri="{FF2B5EF4-FFF2-40B4-BE49-F238E27FC236}">
                  <a16:creationId xmlns:a16="http://schemas.microsoft.com/office/drawing/2014/main" id="{C7CB0175-DE32-EF84-EA06-ED12C99E1EB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1" name="Group 87">
            <a:extLst>
              <a:ext uri="{FF2B5EF4-FFF2-40B4-BE49-F238E27FC236}">
                <a16:creationId xmlns:a16="http://schemas.microsoft.com/office/drawing/2014/main" id="{15A9A637-E17D-F703-5C54-A23206931D3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793048" y="2675275"/>
            <a:ext cx="641350" cy="558800"/>
            <a:chOff x="-44" y="1473"/>
            <a:chExt cx="981" cy="1105"/>
          </a:xfrm>
        </p:grpSpPr>
        <p:pic>
          <p:nvPicPr>
            <p:cNvPr id="32" name="Picture 88" descr="desktop_computer_stylized_medium">
              <a:extLst>
                <a:ext uri="{FF2B5EF4-FFF2-40B4-BE49-F238E27FC236}">
                  <a16:creationId xmlns:a16="http://schemas.microsoft.com/office/drawing/2014/main" id="{4C0483EF-FA65-7259-9EC7-136E2FC03B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Freeform 89">
              <a:extLst>
                <a:ext uri="{FF2B5EF4-FFF2-40B4-BE49-F238E27FC236}">
                  <a16:creationId xmlns:a16="http://schemas.microsoft.com/office/drawing/2014/main" id="{C2F61F12-9478-8C02-0548-C489D0C8ADD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4" name="Group 90">
            <a:extLst>
              <a:ext uri="{FF2B5EF4-FFF2-40B4-BE49-F238E27FC236}">
                <a16:creationId xmlns:a16="http://schemas.microsoft.com/office/drawing/2014/main" id="{8EF9A92D-71B0-355C-38F6-F91D954FA65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807335" y="3954800"/>
            <a:ext cx="641350" cy="558800"/>
            <a:chOff x="-44" y="1473"/>
            <a:chExt cx="981" cy="1105"/>
          </a:xfrm>
        </p:grpSpPr>
        <p:pic>
          <p:nvPicPr>
            <p:cNvPr id="35" name="Picture 91" descr="desktop_computer_stylized_medium">
              <a:extLst>
                <a:ext uri="{FF2B5EF4-FFF2-40B4-BE49-F238E27FC236}">
                  <a16:creationId xmlns:a16="http://schemas.microsoft.com/office/drawing/2014/main" id="{BA7E37C0-8647-8B6C-1ACB-BFF30F92DA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Freeform 92">
              <a:extLst>
                <a:ext uri="{FF2B5EF4-FFF2-40B4-BE49-F238E27FC236}">
                  <a16:creationId xmlns:a16="http://schemas.microsoft.com/office/drawing/2014/main" id="{571C2CAF-68D8-89BB-B4DF-7898601A01E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37" name="Group 93">
            <a:extLst>
              <a:ext uri="{FF2B5EF4-FFF2-40B4-BE49-F238E27FC236}">
                <a16:creationId xmlns:a16="http://schemas.microsoft.com/office/drawing/2014/main" id="{0F98FC0B-B28D-879D-8F92-8E11E664D83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193019" y="4884750"/>
            <a:ext cx="641350" cy="558800"/>
            <a:chOff x="-44" y="1473"/>
            <a:chExt cx="981" cy="1105"/>
          </a:xfrm>
        </p:grpSpPr>
        <p:pic>
          <p:nvPicPr>
            <p:cNvPr id="38" name="Picture 94" descr="desktop_computer_stylized_medium">
              <a:extLst>
                <a:ext uri="{FF2B5EF4-FFF2-40B4-BE49-F238E27FC236}">
                  <a16:creationId xmlns:a16="http://schemas.microsoft.com/office/drawing/2014/main" id="{47134599-EE5F-3870-565B-13D8553270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Freeform 95">
              <a:extLst>
                <a:ext uri="{FF2B5EF4-FFF2-40B4-BE49-F238E27FC236}">
                  <a16:creationId xmlns:a16="http://schemas.microsoft.com/office/drawing/2014/main" id="{6CC05147-601A-486D-4E70-A2AE0F29B17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40" name="Group 96">
            <a:extLst>
              <a:ext uri="{FF2B5EF4-FFF2-40B4-BE49-F238E27FC236}">
                <a16:creationId xmlns:a16="http://schemas.microsoft.com/office/drawing/2014/main" id="{4874E603-A0D7-D5B1-80DB-A48D4E4025C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3683849" y="5545761"/>
            <a:ext cx="641350" cy="558800"/>
            <a:chOff x="-44" y="1473"/>
            <a:chExt cx="981" cy="1105"/>
          </a:xfrm>
        </p:grpSpPr>
        <p:pic>
          <p:nvPicPr>
            <p:cNvPr id="41" name="Picture 97" descr="desktop_computer_stylized_medium">
              <a:extLst>
                <a:ext uri="{FF2B5EF4-FFF2-40B4-BE49-F238E27FC236}">
                  <a16:creationId xmlns:a16="http://schemas.microsoft.com/office/drawing/2014/main" id="{C7DCFDF0-4851-6A72-F5CB-C83383258F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Freeform 98">
              <a:extLst>
                <a:ext uri="{FF2B5EF4-FFF2-40B4-BE49-F238E27FC236}">
                  <a16:creationId xmlns:a16="http://schemas.microsoft.com/office/drawing/2014/main" id="{3C6AD343-45C3-B2A5-659F-21BF36E9961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DD189FC-31B6-2239-9260-2E745CF35650}"/>
              </a:ext>
            </a:extLst>
          </p:cNvPr>
          <p:cNvCxnSpPr/>
          <p:nvPr/>
        </p:nvCxnSpPr>
        <p:spPr>
          <a:xfrm>
            <a:off x="2690676" y="2925190"/>
            <a:ext cx="3429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AF7D60D-AEF0-EA04-6EB9-71C0A9F1FE2E}"/>
              </a:ext>
            </a:extLst>
          </p:cNvPr>
          <p:cNvCxnSpPr/>
          <p:nvPr/>
        </p:nvCxnSpPr>
        <p:spPr>
          <a:xfrm>
            <a:off x="2692109" y="3524075"/>
            <a:ext cx="3429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B142C43-4F4A-37F6-8FBF-7005851E7C76}"/>
              </a:ext>
            </a:extLst>
          </p:cNvPr>
          <p:cNvCxnSpPr/>
          <p:nvPr/>
        </p:nvCxnSpPr>
        <p:spPr>
          <a:xfrm>
            <a:off x="2699264" y="4137247"/>
            <a:ext cx="3429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620DEC9-37A2-A0EB-E295-DA7863C93722}"/>
              </a:ext>
            </a:extLst>
          </p:cNvPr>
          <p:cNvCxnSpPr>
            <a:cxnSpLocks/>
          </p:cNvCxnSpPr>
          <p:nvPr/>
        </p:nvCxnSpPr>
        <p:spPr>
          <a:xfrm>
            <a:off x="5623185" y="3081673"/>
            <a:ext cx="261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CA9EC45-5FA2-7C15-A758-081FDB65C298}"/>
              </a:ext>
            </a:extLst>
          </p:cNvPr>
          <p:cNvCxnSpPr>
            <a:cxnSpLocks/>
          </p:cNvCxnSpPr>
          <p:nvPr/>
        </p:nvCxnSpPr>
        <p:spPr>
          <a:xfrm>
            <a:off x="5624546" y="4360781"/>
            <a:ext cx="261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216B3CD-66BA-4972-FB79-EC3FE19F0B4A}"/>
              </a:ext>
            </a:extLst>
          </p:cNvPr>
          <p:cNvCxnSpPr/>
          <p:nvPr/>
        </p:nvCxnSpPr>
        <p:spPr>
          <a:xfrm>
            <a:off x="3883139" y="5341789"/>
            <a:ext cx="0" cy="232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BBBC8C0-5000-D89B-A0F1-AE4762A784CE}"/>
              </a:ext>
            </a:extLst>
          </p:cNvPr>
          <p:cNvCxnSpPr>
            <a:cxnSpLocks/>
          </p:cNvCxnSpPr>
          <p:nvPr/>
        </p:nvCxnSpPr>
        <p:spPr>
          <a:xfrm>
            <a:off x="4911047" y="5304616"/>
            <a:ext cx="3801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F199474-303D-C5D6-E275-56CF76DD2D59}"/>
              </a:ext>
            </a:extLst>
          </p:cNvPr>
          <p:cNvCxnSpPr>
            <a:cxnSpLocks/>
          </p:cNvCxnSpPr>
          <p:nvPr/>
        </p:nvCxnSpPr>
        <p:spPr>
          <a:xfrm>
            <a:off x="3357797" y="3717874"/>
            <a:ext cx="7942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3B07CB8-DC9E-5E18-EC60-E721EBB0133A}"/>
              </a:ext>
            </a:extLst>
          </p:cNvPr>
          <p:cNvCxnSpPr>
            <a:cxnSpLocks/>
          </p:cNvCxnSpPr>
          <p:nvPr/>
        </p:nvCxnSpPr>
        <p:spPr>
          <a:xfrm>
            <a:off x="4540907" y="3723826"/>
            <a:ext cx="97547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4D833F4-0148-342F-98D6-0E73DFF9BD63}"/>
              </a:ext>
            </a:extLst>
          </p:cNvPr>
          <p:cNvGrpSpPr/>
          <p:nvPr/>
        </p:nvGrpSpPr>
        <p:grpSpPr>
          <a:xfrm>
            <a:off x="4046926" y="3577753"/>
            <a:ext cx="632991" cy="300938"/>
            <a:chOff x="7493876" y="2774731"/>
            <a:chExt cx="1481958" cy="894622"/>
          </a:xfrm>
        </p:grpSpPr>
        <p:sp>
          <p:nvSpPr>
            <p:cNvPr id="53" name="Freeform 54">
              <a:extLst>
                <a:ext uri="{FF2B5EF4-FFF2-40B4-BE49-F238E27FC236}">
                  <a16:creationId xmlns:a16="http://schemas.microsoft.com/office/drawing/2014/main" id="{9745B1E8-29F2-9F36-3FA9-F4B91015FB8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70B12D46-F54C-7F77-E000-4CDF8927467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BB01089-E0D6-522F-74C2-983F3F0A5986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6" name="Freeform 57">
                <a:extLst>
                  <a:ext uri="{FF2B5EF4-FFF2-40B4-BE49-F238E27FC236}">
                    <a16:creationId xmlns:a16="http://schemas.microsoft.com/office/drawing/2014/main" id="{EEA3D452-B80D-7B1A-369F-FD362352462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Freeform 58">
                <a:extLst>
                  <a:ext uri="{FF2B5EF4-FFF2-40B4-BE49-F238E27FC236}">
                    <a16:creationId xmlns:a16="http://schemas.microsoft.com/office/drawing/2014/main" id="{28EF30C5-6D12-B688-81B2-476608172FC0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Freeform 59">
                <a:extLst>
                  <a:ext uri="{FF2B5EF4-FFF2-40B4-BE49-F238E27FC236}">
                    <a16:creationId xmlns:a16="http://schemas.microsoft.com/office/drawing/2014/main" id="{C6C27242-FA38-82DA-DB88-A91CF848D00F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Freeform 60">
                <a:extLst>
                  <a:ext uri="{FF2B5EF4-FFF2-40B4-BE49-F238E27FC236}">
                    <a16:creationId xmlns:a16="http://schemas.microsoft.com/office/drawing/2014/main" id="{DB5B8570-FF4F-AB67-4E60-48E19E5CB69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5DF341C-9E00-CC06-A53F-F2217F89DD76}"/>
              </a:ext>
            </a:extLst>
          </p:cNvPr>
          <p:cNvGrpSpPr/>
          <p:nvPr/>
        </p:nvGrpSpPr>
        <p:grpSpPr>
          <a:xfrm>
            <a:off x="4199467" y="1861963"/>
            <a:ext cx="1778000" cy="1399961"/>
            <a:chOff x="4199467" y="1861963"/>
            <a:chExt cx="1778000" cy="1399961"/>
          </a:xfrm>
        </p:grpSpPr>
        <p:sp>
          <p:nvSpPr>
            <p:cNvPr id="61" name="Text Box 168">
              <a:extLst>
                <a:ext uri="{FF2B5EF4-FFF2-40B4-BE49-F238E27FC236}">
                  <a16:creationId xmlns:a16="http://schemas.microsoft.com/office/drawing/2014/main" id="{D2664AE1-4152-9321-FB7A-8F76075772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9467" y="1861963"/>
              <a:ext cx="1778000" cy="409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DHCP server</a:t>
              </a: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3C34FC6-2E64-7A01-344D-5289F8A7D699}"/>
                </a:ext>
              </a:extLst>
            </p:cNvPr>
            <p:cNvGrpSpPr/>
            <p:nvPr/>
          </p:nvGrpSpPr>
          <p:grpSpPr>
            <a:xfrm>
              <a:off x="4496295" y="2275617"/>
              <a:ext cx="1061308" cy="986307"/>
              <a:chOff x="4496295" y="2275617"/>
              <a:chExt cx="1061308" cy="986307"/>
            </a:xfrm>
          </p:grpSpPr>
          <p:grpSp>
            <p:nvGrpSpPr>
              <p:cNvPr id="63" name="Group 195">
                <a:extLst>
                  <a:ext uri="{FF2B5EF4-FFF2-40B4-BE49-F238E27FC236}">
                    <a16:creationId xmlns:a16="http://schemas.microsoft.com/office/drawing/2014/main" id="{64F35458-39DC-065B-A7AD-008ADC786A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3925" y="2275617"/>
                <a:ext cx="365672" cy="681037"/>
                <a:chOff x="4140" y="429"/>
                <a:chExt cx="1425" cy="2396"/>
              </a:xfrm>
            </p:grpSpPr>
            <p:sp>
              <p:nvSpPr>
                <p:cNvPr id="66" name="Freeform 196">
                  <a:extLst>
                    <a:ext uri="{FF2B5EF4-FFF2-40B4-BE49-F238E27FC236}">
                      <a16:creationId xmlns:a16="http://schemas.microsoft.com/office/drawing/2014/main" id="{47ABC712-79D6-1E0D-558B-94D28A3BC1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3 w 354"/>
                    <a:gd name="T1" fmla="*/ 0 h 2742"/>
                    <a:gd name="T2" fmla="*/ 15 w 354"/>
                    <a:gd name="T3" fmla="*/ 27 h 2742"/>
                    <a:gd name="T4" fmla="*/ 15 w 354"/>
                    <a:gd name="T5" fmla="*/ 205 h 2742"/>
                    <a:gd name="T6" fmla="*/ 0 w 354"/>
                    <a:gd name="T7" fmla="*/ 215 h 2742"/>
                    <a:gd name="T8" fmla="*/ 3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Rectangle 197">
                  <a:extLst>
                    <a:ext uri="{FF2B5EF4-FFF2-40B4-BE49-F238E27FC236}">
                      <a16:creationId xmlns:a16="http://schemas.microsoft.com/office/drawing/2014/main" id="{7DEA096B-AB30-4983-1928-DE990994B7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8" y="429"/>
                  <a:ext cx="1048" cy="2284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68" name="Freeform 198">
                  <a:extLst>
                    <a:ext uri="{FF2B5EF4-FFF2-40B4-BE49-F238E27FC236}">
                      <a16:creationId xmlns:a16="http://schemas.microsoft.com/office/drawing/2014/main" id="{FD7DF2B7-86F6-4BDE-F62B-2EC8157F11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9 w 211"/>
                    <a:gd name="T3" fmla="*/ 18 h 2537"/>
                    <a:gd name="T4" fmla="*/ 2 w 211"/>
                    <a:gd name="T5" fmla="*/ 196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 199">
                  <a:extLst>
                    <a:ext uri="{FF2B5EF4-FFF2-40B4-BE49-F238E27FC236}">
                      <a16:creationId xmlns:a16="http://schemas.microsoft.com/office/drawing/2014/main" id="{F63A2B25-43E1-5A17-9A28-52BB61F5D7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1 h 226"/>
                    <a:gd name="T4" fmla="*/ 14 w 328"/>
                    <a:gd name="T5" fmla="*/ 19 h 226"/>
                    <a:gd name="T6" fmla="*/ 0 w 328"/>
                    <a:gd name="T7" fmla="*/ 8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Rectangle 200">
                  <a:extLst>
                    <a:ext uri="{FF2B5EF4-FFF2-40B4-BE49-F238E27FC236}">
                      <a16:creationId xmlns:a16="http://schemas.microsoft.com/office/drawing/2014/main" id="{49805557-F123-B149-7B99-2489A0E58F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3" y="691"/>
                  <a:ext cx="597" cy="50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71" name="Group 201">
                  <a:extLst>
                    <a:ext uri="{FF2B5EF4-FFF2-40B4-BE49-F238E27FC236}">
                      <a16:creationId xmlns:a16="http://schemas.microsoft.com/office/drawing/2014/main" id="{A658BDDE-5DDE-0AA3-53E1-B32D8A75196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96" name="AutoShape 202">
                    <a:extLst>
                      <a:ext uri="{FF2B5EF4-FFF2-40B4-BE49-F238E27FC236}">
                        <a16:creationId xmlns:a16="http://schemas.microsoft.com/office/drawing/2014/main" id="{29D40AF5-3A4A-968B-19B2-456D48653C9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9"/>
                    <a:ext cx="724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97" name="AutoShape 203">
                    <a:extLst>
                      <a:ext uri="{FF2B5EF4-FFF2-40B4-BE49-F238E27FC236}">
                        <a16:creationId xmlns:a16="http://schemas.microsoft.com/office/drawing/2014/main" id="{BBE850E0-F92C-1C4C-6B1D-4A50248E9BC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7" y="2585"/>
                    <a:ext cx="689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72" name="Rectangle 204">
                  <a:extLst>
                    <a:ext uri="{FF2B5EF4-FFF2-40B4-BE49-F238E27FC236}">
                      <a16:creationId xmlns:a16="http://schemas.microsoft.com/office/drawing/2014/main" id="{10026DE7-9331-295A-E1EC-87E969B9E1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4" y="1021"/>
                  <a:ext cx="597" cy="45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73" name="Group 205">
                  <a:extLst>
                    <a:ext uri="{FF2B5EF4-FFF2-40B4-BE49-F238E27FC236}">
                      <a16:creationId xmlns:a16="http://schemas.microsoft.com/office/drawing/2014/main" id="{21684683-B363-04D5-6B81-6514CCDCDBD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94" name="AutoShape 206">
                    <a:extLst>
                      <a:ext uri="{FF2B5EF4-FFF2-40B4-BE49-F238E27FC236}">
                        <a16:creationId xmlns:a16="http://schemas.microsoft.com/office/drawing/2014/main" id="{BC3530A6-C950-E06E-974E-C331E4DF92B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6" y="2567"/>
                    <a:ext cx="724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95" name="AutoShape 207">
                    <a:extLst>
                      <a:ext uri="{FF2B5EF4-FFF2-40B4-BE49-F238E27FC236}">
                        <a16:creationId xmlns:a16="http://schemas.microsoft.com/office/drawing/2014/main" id="{4D90BE09-9D77-0343-DE41-7049D007553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4"/>
                    <a:ext cx="689" cy="10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74" name="Rectangle 208">
                  <a:extLst>
                    <a:ext uri="{FF2B5EF4-FFF2-40B4-BE49-F238E27FC236}">
                      <a16:creationId xmlns:a16="http://schemas.microsoft.com/office/drawing/2014/main" id="{AE0DE1C6-03D2-EF4A-5C2C-73A6DDC869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9" y="1356"/>
                  <a:ext cx="591" cy="50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5" name="Rectangle 209">
                  <a:extLst>
                    <a:ext uri="{FF2B5EF4-FFF2-40B4-BE49-F238E27FC236}">
                      <a16:creationId xmlns:a16="http://schemas.microsoft.com/office/drawing/2014/main" id="{EBBD0429-5BD7-B07A-D530-4967EF48CA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30" y="1658"/>
                  <a:ext cx="591" cy="45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76" name="Group 210">
                  <a:extLst>
                    <a:ext uri="{FF2B5EF4-FFF2-40B4-BE49-F238E27FC236}">
                      <a16:creationId xmlns:a16="http://schemas.microsoft.com/office/drawing/2014/main" id="{DCCC6BD3-116A-E3F1-4FAB-B4C1BCB111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92" name="AutoShape 211">
                    <a:extLst>
                      <a:ext uri="{FF2B5EF4-FFF2-40B4-BE49-F238E27FC236}">
                        <a16:creationId xmlns:a16="http://schemas.microsoft.com/office/drawing/2014/main" id="{4D2BEBFF-AC2F-40A3-A1E3-1E69E906D12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576"/>
                    <a:ext cx="723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93" name="AutoShape 212">
                    <a:extLst>
                      <a:ext uri="{FF2B5EF4-FFF2-40B4-BE49-F238E27FC236}">
                        <a16:creationId xmlns:a16="http://schemas.microsoft.com/office/drawing/2014/main" id="{BF1EBA1D-BAFC-52F3-7E5C-472BA9C0E2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1" y="2586"/>
                    <a:ext cx="688" cy="108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77" name="Freeform 213">
                  <a:extLst>
                    <a:ext uri="{FF2B5EF4-FFF2-40B4-BE49-F238E27FC236}">
                      <a16:creationId xmlns:a16="http://schemas.microsoft.com/office/drawing/2014/main" id="{85253546-79A5-EBE8-37F7-6378376B3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0 h 226"/>
                    <a:gd name="T4" fmla="*/ 14 w 328"/>
                    <a:gd name="T5" fmla="*/ 17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78" name="Group 214">
                  <a:extLst>
                    <a:ext uri="{FF2B5EF4-FFF2-40B4-BE49-F238E27FC236}">
                      <a16:creationId xmlns:a16="http://schemas.microsoft.com/office/drawing/2014/main" id="{0B0E35F5-9EE7-01F7-A573-84300A9A124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90" name="AutoShape 215">
                    <a:extLst>
                      <a:ext uri="{FF2B5EF4-FFF2-40B4-BE49-F238E27FC236}">
                        <a16:creationId xmlns:a16="http://schemas.microsoft.com/office/drawing/2014/main" id="{466C8030-619E-3086-3EEF-F33190687B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2" y="2569"/>
                    <a:ext cx="730" cy="14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91" name="AutoShape 216">
                    <a:extLst>
                      <a:ext uri="{FF2B5EF4-FFF2-40B4-BE49-F238E27FC236}">
                        <a16:creationId xmlns:a16="http://schemas.microsoft.com/office/drawing/2014/main" id="{96B14C60-45A6-ACC6-7C70-FF03CD869F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6"/>
                    <a:ext cx="695" cy="10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79" name="Rectangle 217">
                  <a:extLst>
                    <a:ext uri="{FF2B5EF4-FFF2-40B4-BE49-F238E27FC236}">
                      <a16:creationId xmlns:a16="http://schemas.microsoft.com/office/drawing/2014/main" id="{87AA595F-98E0-6322-C3D5-ED63DA3EF3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50" y="429"/>
                  <a:ext cx="68" cy="2290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0" name="Freeform 218">
                  <a:extLst>
                    <a:ext uri="{FF2B5EF4-FFF2-40B4-BE49-F238E27FC236}">
                      <a16:creationId xmlns:a16="http://schemas.microsoft.com/office/drawing/2014/main" id="{891998F3-07DB-EDA1-1902-E932815670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4 w 296"/>
                    <a:gd name="T3" fmla="*/ 10 h 256"/>
                    <a:gd name="T4" fmla="*/ 14 w 296"/>
                    <a:gd name="T5" fmla="*/ 19 h 256"/>
                    <a:gd name="T6" fmla="*/ 0 w 296"/>
                    <a:gd name="T7" fmla="*/ 7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Freeform 219">
                  <a:extLst>
                    <a:ext uri="{FF2B5EF4-FFF2-40B4-BE49-F238E27FC236}">
                      <a16:creationId xmlns:a16="http://schemas.microsoft.com/office/drawing/2014/main" id="{A8D0C00E-462D-D06A-3E99-E7198C435F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4 w 304"/>
                    <a:gd name="T3" fmla="*/ 13 h 288"/>
                    <a:gd name="T4" fmla="*/ 13 w 304"/>
                    <a:gd name="T5" fmla="*/ 23 h 288"/>
                    <a:gd name="T6" fmla="*/ 2 w 304"/>
                    <a:gd name="T7" fmla="*/ 10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Oval 220">
                  <a:extLst>
                    <a:ext uri="{FF2B5EF4-FFF2-40B4-BE49-F238E27FC236}">
                      <a16:creationId xmlns:a16="http://schemas.microsoft.com/office/drawing/2014/main" id="{430227F3-8A9E-678D-1486-C6387529EF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14" y="2613"/>
                  <a:ext cx="51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3" name="Freeform 221">
                  <a:extLst>
                    <a:ext uri="{FF2B5EF4-FFF2-40B4-BE49-F238E27FC236}">
                      <a16:creationId xmlns:a16="http://schemas.microsoft.com/office/drawing/2014/main" id="{D134C1B2-9F92-058B-D263-4BD1B02355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9 h 240"/>
                    <a:gd name="T2" fmla="*/ 2 w 306"/>
                    <a:gd name="T3" fmla="*/ 19 h 240"/>
                    <a:gd name="T4" fmla="*/ 14 w 306"/>
                    <a:gd name="T5" fmla="*/ 9 h 240"/>
                    <a:gd name="T6" fmla="*/ 14 w 306"/>
                    <a:gd name="T7" fmla="*/ 0 h 240"/>
                    <a:gd name="T8" fmla="*/ 0 w 306"/>
                    <a:gd name="T9" fmla="*/ 9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AutoShape 222">
                  <a:extLst>
                    <a:ext uri="{FF2B5EF4-FFF2-40B4-BE49-F238E27FC236}">
                      <a16:creationId xmlns:a16="http://schemas.microsoft.com/office/drawing/2014/main" id="{81D75B01-4E1F-6254-723D-A636D3447F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40" y="2680"/>
                  <a:ext cx="1200" cy="14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5" name="AutoShape 223">
                  <a:extLst>
                    <a:ext uri="{FF2B5EF4-FFF2-40B4-BE49-F238E27FC236}">
                      <a16:creationId xmlns:a16="http://schemas.microsoft.com/office/drawing/2014/main" id="{E3508F4F-4B01-D99C-3163-81AE626641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8" y="2713"/>
                  <a:ext cx="1070" cy="7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6" name="Oval 224">
                  <a:extLst>
                    <a:ext uri="{FF2B5EF4-FFF2-40B4-BE49-F238E27FC236}">
                      <a16:creationId xmlns:a16="http://schemas.microsoft.com/office/drawing/2014/main" id="{0221190B-B461-48E1-8CC7-28DCDD8D4F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9" y="2384"/>
                  <a:ext cx="158" cy="140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7" name="Oval 225">
                  <a:extLst>
                    <a:ext uri="{FF2B5EF4-FFF2-40B4-BE49-F238E27FC236}">
                      <a16:creationId xmlns:a16="http://schemas.microsoft.com/office/drawing/2014/main" id="{BA08F1F6-B34D-7802-05E9-50547639C9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4" y="2384"/>
                  <a:ext cx="163" cy="14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Oval 226">
                  <a:extLst>
                    <a:ext uri="{FF2B5EF4-FFF2-40B4-BE49-F238E27FC236}">
                      <a16:creationId xmlns:a16="http://schemas.microsoft.com/office/drawing/2014/main" id="{9272CB57-B35A-6E48-85D3-1D692FF203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64" y="2384"/>
                  <a:ext cx="158" cy="140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89" name="Rectangle 227">
                  <a:extLst>
                    <a:ext uri="{FF2B5EF4-FFF2-40B4-BE49-F238E27FC236}">
                      <a16:creationId xmlns:a16="http://schemas.microsoft.com/office/drawing/2014/main" id="{4C7ABFFA-90B6-125B-2D4F-A110B0C530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4" y="1836"/>
                  <a:ext cx="84" cy="760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9D097E4-EA02-272F-9088-FFECCBFA1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13585" y="2937914"/>
                <a:ext cx="54401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 Box 44">
                <a:extLst>
                  <a:ext uri="{FF2B5EF4-FFF2-40B4-BE49-F238E27FC236}">
                    <a16:creationId xmlns:a16="http://schemas.microsoft.com/office/drawing/2014/main" id="{42E09A88-0C73-D26A-91B7-7356B305BF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96295" y="2923370"/>
                <a:ext cx="104067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223.1.2.5</a:t>
                </a:r>
                <a:endParaRPr kumimoji="0" lang="en-US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pic>
        <p:nvPicPr>
          <p:cNvPr id="98" name="Picture 777" descr="access_point_stylized_small">
            <a:extLst>
              <a:ext uri="{FF2B5EF4-FFF2-40B4-BE49-F238E27FC236}">
                <a16:creationId xmlns:a16="http://schemas.microsoft.com/office/drawing/2014/main" id="{EC933053-8967-AA3E-C475-375EC8BC2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205" y="3404249"/>
            <a:ext cx="587412" cy="48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9" name="Group 98">
            <a:extLst>
              <a:ext uri="{FF2B5EF4-FFF2-40B4-BE49-F238E27FC236}">
                <a16:creationId xmlns:a16="http://schemas.microsoft.com/office/drawing/2014/main" id="{FD40813F-89A3-67C9-7AEA-60CC992E5536}"/>
              </a:ext>
            </a:extLst>
          </p:cNvPr>
          <p:cNvGrpSpPr/>
          <p:nvPr/>
        </p:nvGrpSpPr>
        <p:grpSpPr>
          <a:xfrm>
            <a:off x="6417296" y="3245381"/>
            <a:ext cx="4688026" cy="1596861"/>
            <a:chOff x="6417296" y="3245381"/>
            <a:chExt cx="4688026" cy="1596861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C717B6D3-9AE7-9264-301C-DDEF6C945E6A}"/>
                </a:ext>
              </a:extLst>
            </p:cNvPr>
            <p:cNvGrpSpPr/>
            <p:nvPr/>
          </p:nvGrpSpPr>
          <p:grpSpPr>
            <a:xfrm>
              <a:off x="7290172" y="3245381"/>
              <a:ext cx="1015378" cy="911243"/>
              <a:chOff x="7432700" y="2327293"/>
              <a:chExt cx="534987" cy="407988"/>
            </a:xfrm>
          </p:grpSpPr>
          <p:pic>
            <p:nvPicPr>
              <p:cNvPr id="103" name="Picture 1017" descr="antenna_stylized">
                <a:extLst>
                  <a:ext uri="{FF2B5EF4-FFF2-40B4-BE49-F238E27FC236}">
                    <a16:creationId xmlns:a16="http://schemas.microsoft.com/office/drawing/2014/main" id="{8639F31F-668D-8CC1-CD89-91056B627D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32700" y="2327293"/>
                <a:ext cx="530702" cy="2237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1018" descr="laptop_keyboard">
                <a:extLst>
                  <a:ext uri="{FF2B5EF4-FFF2-40B4-BE49-F238E27FC236}">
                    <a16:creationId xmlns:a16="http://schemas.microsoft.com/office/drawing/2014/main" id="{13A8DF30-2EFE-AB0F-044B-EB33BB4E165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7458407" y="2575770"/>
                <a:ext cx="437221" cy="1595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5" name="Freeform 1019">
                <a:extLst>
                  <a:ext uri="{FF2B5EF4-FFF2-40B4-BE49-F238E27FC236}">
                    <a16:creationId xmlns:a16="http://schemas.microsoft.com/office/drawing/2014/main" id="{29A7B887-E659-2B5A-5ADB-33962D0181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3304" y="2420984"/>
                <a:ext cx="351919" cy="208167"/>
              </a:xfrm>
              <a:custGeom>
                <a:avLst/>
                <a:gdLst>
                  <a:gd name="T0" fmla="*/ 775798119 w 2982"/>
                  <a:gd name="T1" fmla="*/ 0 h 2442"/>
                  <a:gd name="T2" fmla="*/ 0 w 2982"/>
                  <a:gd name="T3" fmla="*/ 211226083 h 2442"/>
                  <a:gd name="T4" fmla="*/ 2147483646 w 2982"/>
                  <a:gd name="T5" fmla="*/ 263880059 h 2442"/>
                  <a:gd name="T6" fmla="*/ 2147483646 w 2982"/>
                  <a:gd name="T7" fmla="*/ 52653891 h 2442"/>
                  <a:gd name="T8" fmla="*/ 775798119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106" name="Picture 1020" descr="screen">
                <a:extLst>
                  <a:ext uri="{FF2B5EF4-FFF2-40B4-BE49-F238E27FC236}">
                    <a16:creationId xmlns:a16="http://schemas.microsoft.com/office/drawing/2014/main" id="{EC4A4FA4-AC52-1BC9-30E6-C6F27244A6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20637" y="2426338"/>
                <a:ext cx="319785" cy="189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7" name="Freeform 1021">
                <a:extLst>
                  <a:ext uri="{FF2B5EF4-FFF2-40B4-BE49-F238E27FC236}">
                    <a16:creationId xmlns:a16="http://schemas.microsoft.com/office/drawing/2014/main" id="{60414701-0B8B-E50C-0831-523656B296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67378" y="2414843"/>
                <a:ext cx="298167" cy="38736"/>
              </a:xfrm>
              <a:custGeom>
                <a:avLst/>
                <a:gdLst>
                  <a:gd name="T0" fmla="*/ 193616298 w 2528"/>
                  <a:gd name="T1" fmla="*/ 0 h 455"/>
                  <a:gd name="T2" fmla="*/ 2147483646 w 2528"/>
                  <a:gd name="T3" fmla="*/ 52445139 h 455"/>
                  <a:gd name="T4" fmla="*/ 2147483646 w 2528"/>
                  <a:gd name="T5" fmla="*/ 52445139 h 455"/>
                  <a:gd name="T6" fmla="*/ 0 w 2528"/>
                  <a:gd name="T7" fmla="*/ 52445139 h 455"/>
                  <a:gd name="T8" fmla="*/ 193616298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8" name="Freeform 1022">
                <a:extLst>
                  <a:ext uri="{FF2B5EF4-FFF2-40B4-BE49-F238E27FC236}">
                    <a16:creationId xmlns:a16="http://schemas.microsoft.com/office/drawing/2014/main" id="{8A957EE2-4E90-939A-4110-5651B9B96B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0188" y="2414528"/>
                <a:ext cx="82770" cy="161243"/>
              </a:xfrm>
              <a:custGeom>
                <a:avLst/>
                <a:gdLst>
                  <a:gd name="T0" fmla="*/ 773664160 w 702"/>
                  <a:gd name="T1" fmla="*/ 0 h 1893"/>
                  <a:gd name="T2" fmla="*/ 0 w 702"/>
                  <a:gd name="T3" fmla="*/ 210739916 h 1893"/>
                  <a:gd name="T4" fmla="*/ 193416040 w 702"/>
                  <a:gd name="T5" fmla="*/ 210739916 h 1893"/>
                  <a:gd name="T6" fmla="*/ 967080200 w 702"/>
                  <a:gd name="T7" fmla="*/ 52529017 h 1893"/>
                  <a:gd name="T8" fmla="*/ 773664160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9" name="Freeform 1023">
                <a:extLst>
                  <a:ext uri="{FF2B5EF4-FFF2-40B4-BE49-F238E27FC236}">
                    <a16:creationId xmlns:a16="http://schemas.microsoft.com/office/drawing/2014/main" id="{E302EF3C-9497-AC5B-29FD-1CC92914B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74205" y="2443344"/>
                <a:ext cx="89197" cy="186122"/>
              </a:xfrm>
              <a:custGeom>
                <a:avLst/>
                <a:gdLst>
                  <a:gd name="T0" fmla="*/ 969024527 w 756"/>
                  <a:gd name="T1" fmla="*/ 0 h 2184"/>
                  <a:gd name="T2" fmla="*/ 193802074 w 756"/>
                  <a:gd name="T3" fmla="*/ 263660221 h 2184"/>
                  <a:gd name="T4" fmla="*/ 0 w 756"/>
                  <a:gd name="T5" fmla="*/ 263660221 h 2184"/>
                  <a:gd name="T6" fmla="*/ 775222454 w 756"/>
                  <a:gd name="T7" fmla="*/ 52610059 h 2184"/>
                  <a:gd name="T8" fmla="*/ 969024527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0" name="Freeform 1024">
                <a:extLst>
                  <a:ext uri="{FF2B5EF4-FFF2-40B4-BE49-F238E27FC236}">
                    <a16:creationId xmlns:a16="http://schemas.microsoft.com/office/drawing/2014/main" id="{5079C267-99F9-8704-A766-1B9A4416FF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99214" y="2567582"/>
                <a:ext cx="327185" cy="62828"/>
              </a:xfrm>
              <a:custGeom>
                <a:avLst/>
                <a:gdLst>
                  <a:gd name="T0" fmla="*/ 193829444 w 2773"/>
                  <a:gd name="T1" fmla="*/ 0 h 738"/>
                  <a:gd name="T2" fmla="*/ 0 w 2773"/>
                  <a:gd name="T3" fmla="*/ 52443587 h 738"/>
                  <a:gd name="T4" fmla="*/ 2147483646 w 2773"/>
                  <a:gd name="T5" fmla="*/ 104894411 h 738"/>
                  <a:gd name="T6" fmla="*/ 2147483646 w 2773"/>
                  <a:gd name="T7" fmla="*/ 52443587 h 738"/>
                  <a:gd name="T8" fmla="*/ 19382944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1" name="Freeform 1025">
                <a:extLst>
                  <a:ext uri="{FF2B5EF4-FFF2-40B4-BE49-F238E27FC236}">
                    <a16:creationId xmlns:a16="http://schemas.microsoft.com/office/drawing/2014/main" id="{894BD94E-BDC0-6FEA-08AD-84CCAD1EA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84138" y="2444918"/>
                <a:ext cx="83549" cy="186909"/>
              </a:xfrm>
              <a:custGeom>
                <a:avLst/>
                <a:gdLst>
                  <a:gd name="T0" fmla="*/ 2147483646 w 637"/>
                  <a:gd name="T1" fmla="*/ 0 h 1659"/>
                  <a:gd name="T2" fmla="*/ 2147483646 w 637"/>
                  <a:gd name="T3" fmla="*/ 0 h 1659"/>
                  <a:gd name="T4" fmla="*/ 295581541 w 637"/>
                  <a:gd name="T5" fmla="*/ 2147483646 h 1659"/>
                  <a:gd name="T6" fmla="*/ 0 w 637"/>
                  <a:gd name="T7" fmla="*/ 2147483646 h 1659"/>
                  <a:gd name="T8" fmla="*/ 2147483646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Freeform 1026">
                <a:extLst>
                  <a:ext uri="{FF2B5EF4-FFF2-40B4-BE49-F238E27FC236}">
                    <a16:creationId xmlns:a16="http://schemas.microsoft.com/office/drawing/2014/main" id="{3273CA6B-81BA-70D9-4A94-22DBDA48E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99603" y="2575928"/>
                <a:ext cx="290961" cy="62041"/>
              </a:xfrm>
              <a:custGeom>
                <a:avLst/>
                <a:gdLst>
                  <a:gd name="T0" fmla="*/ 0 w 2216"/>
                  <a:gd name="T1" fmla="*/ 0 h 550"/>
                  <a:gd name="T2" fmla="*/ 296523134 w 2216"/>
                  <a:gd name="T3" fmla="*/ 324379338 h 550"/>
                  <a:gd name="T4" fmla="*/ 2147483646 w 2216"/>
                  <a:gd name="T5" fmla="*/ 2147483646 h 550"/>
                  <a:gd name="T6" fmla="*/ 2147483646 w 2216"/>
                  <a:gd name="T7" fmla="*/ 2147483646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13" name="Group 1027">
                <a:extLst>
                  <a:ext uri="{FF2B5EF4-FFF2-40B4-BE49-F238E27FC236}">
                    <a16:creationId xmlns:a16="http://schemas.microsoft.com/office/drawing/2014/main" id="{A947F941-23DB-24E7-B4BB-C5359017F5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94735" y="2642220"/>
                <a:ext cx="98740" cy="36846"/>
                <a:chOff x="1740" y="2642"/>
                <a:chExt cx="752" cy="327"/>
              </a:xfrm>
            </p:grpSpPr>
            <p:sp>
              <p:nvSpPr>
                <p:cNvPr id="120" name="Freeform 1028">
                  <a:extLst>
                    <a:ext uri="{FF2B5EF4-FFF2-40B4-BE49-F238E27FC236}">
                      <a16:creationId xmlns:a16="http://schemas.microsoft.com/office/drawing/2014/main" id="{B6DFA500-C0E8-CACC-18F2-5C82ED9A9B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1" name="Freeform 1029">
                  <a:extLst>
                    <a:ext uri="{FF2B5EF4-FFF2-40B4-BE49-F238E27FC236}">
                      <a16:creationId xmlns:a16="http://schemas.microsoft.com/office/drawing/2014/main" id="{44C2CE1B-2C62-B70C-CF52-641E6C48C8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2" name="Freeform 1030">
                  <a:extLst>
                    <a:ext uri="{FF2B5EF4-FFF2-40B4-BE49-F238E27FC236}">
                      <a16:creationId xmlns:a16="http://schemas.microsoft.com/office/drawing/2014/main" id="{F3105C18-6489-B51D-23AC-69B289F0F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1031">
                  <a:extLst>
                    <a:ext uri="{FF2B5EF4-FFF2-40B4-BE49-F238E27FC236}">
                      <a16:creationId xmlns:a16="http://schemas.microsoft.com/office/drawing/2014/main" id="{96FD233F-B24B-0CA6-D177-2B4043889F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1032">
                  <a:extLst>
                    <a:ext uri="{FF2B5EF4-FFF2-40B4-BE49-F238E27FC236}">
                      <a16:creationId xmlns:a16="http://schemas.microsoft.com/office/drawing/2014/main" id="{5580E31E-5348-E800-8515-64052F7A85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1033">
                  <a:extLst>
                    <a:ext uri="{FF2B5EF4-FFF2-40B4-BE49-F238E27FC236}">
                      <a16:creationId xmlns:a16="http://schemas.microsoft.com/office/drawing/2014/main" id="{0465902C-F1FD-D038-6EA4-4F8CA299EC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4" name="Freeform 1034">
                <a:extLst>
                  <a:ext uri="{FF2B5EF4-FFF2-40B4-BE49-F238E27FC236}">
                    <a16:creationId xmlns:a16="http://schemas.microsoft.com/office/drawing/2014/main" id="{6ED43B57-BF43-59D9-CC07-108D1B6CCF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3780" y="2647731"/>
                <a:ext cx="119578" cy="80936"/>
              </a:xfrm>
              <a:custGeom>
                <a:avLst/>
                <a:gdLst>
                  <a:gd name="T0" fmla="*/ 213221464 w 990"/>
                  <a:gd name="T1" fmla="*/ 1090686587 h 792"/>
                  <a:gd name="T2" fmla="*/ 1915477586 w 990"/>
                  <a:gd name="T3" fmla="*/ 0 h 792"/>
                  <a:gd name="T4" fmla="*/ 1915477586 w 990"/>
                  <a:gd name="T5" fmla="*/ 108859840 h 792"/>
                  <a:gd name="T6" fmla="*/ 0 w 990"/>
                  <a:gd name="T7" fmla="*/ 1090686587 h 792"/>
                  <a:gd name="T8" fmla="*/ 213221464 w 990"/>
                  <a:gd name="T9" fmla="*/ 1090686587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Freeform 1035">
                <a:extLst>
                  <a:ext uri="{FF2B5EF4-FFF2-40B4-BE49-F238E27FC236}">
                    <a16:creationId xmlns:a16="http://schemas.microsoft.com/office/drawing/2014/main" id="{0E919461-663F-D745-7830-0B181C62C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8602" y="2654187"/>
                <a:ext cx="305957" cy="73850"/>
              </a:xfrm>
              <a:custGeom>
                <a:avLst/>
                <a:gdLst>
                  <a:gd name="T0" fmla="*/ 213486572 w 2532"/>
                  <a:gd name="T1" fmla="*/ 0 h 723"/>
                  <a:gd name="T2" fmla="*/ 213486572 w 2532"/>
                  <a:gd name="T3" fmla="*/ 0 h 723"/>
                  <a:gd name="T4" fmla="*/ 2147483646 w 2532"/>
                  <a:gd name="T5" fmla="*/ 979380008 h 723"/>
                  <a:gd name="T6" fmla="*/ 2147483646 w 2532"/>
                  <a:gd name="T7" fmla="*/ 1088085165 h 723"/>
                  <a:gd name="T8" fmla="*/ 0 w 2532"/>
                  <a:gd name="T9" fmla="*/ 108705259 h 723"/>
                  <a:gd name="T10" fmla="*/ 213486572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6" name="Freeform 1036">
                <a:extLst>
                  <a:ext uri="{FF2B5EF4-FFF2-40B4-BE49-F238E27FC236}">
                    <a16:creationId xmlns:a16="http://schemas.microsoft.com/office/drawing/2014/main" id="{5861F696-C5CA-3C54-73EC-D1B5FDD37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8797" y="2640645"/>
                <a:ext cx="3311" cy="14959"/>
              </a:xfrm>
              <a:custGeom>
                <a:avLst/>
                <a:gdLst>
                  <a:gd name="T0" fmla="*/ 262278191 w 26"/>
                  <a:gd name="T1" fmla="*/ 107489981 h 147"/>
                  <a:gd name="T2" fmla="*/ 262278191 w 26"/>
                  <a:gd name="T3" fmla="*/ 214969480 h 147"/>
                  <a:gd name="T4" fmla="*/ 0 w 26"/>
                  <a:gd name="T5" fmla="*/ 214969480 h 147"/>
                  <a:gd name="T6" fmla="*/ 262278191 w 26"/>
                  <a:gd name="T7" fmla="*/ 0 h 147"/>
                  <a:gd name="T8" fmla="*/ 262278191 w 26"/>
                  <a:gd name="T9" fmla="*/ 10748998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7" name="Freeform 1037">
                <a:extLst>
                  <a:ext uri="{FF2B5EF4-FFF2-40B4-BE49-F238E27FC236}">
                    <a16:creationId xmlns:a16="http://schemas.microsoft.com/office/drawing/2014/main" id="{522ADF93-B083-12E5-9F4C-F686FA1BB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8992" y="2579707"/>
                <a:ext cx="142170" cy="61883"/>
              </a:xfrm>
              <a:custGeom>
                <a:avLst/>
                <a:gdLst>
                  <a:gd name="T0" fmla="*/ 2136125890 w 1176"/>
                  <a:gd name="T1" fmla="*/ 0 h 606"/>
                  <a:gd name="T2" fmla="*/ 0 w 1176"/>
                  <a:gd name="T3" fmla="*/ 870000945 h 606"/>
                  <a:gd name="T4" fmla="*/ 213789467 w 1176"/>
                  <a:gd name="T5" fmla="*/ 870000945 h 606"/>
                  <a:gd name="T6" fmla="*/ 2136125890 w 1176"/>
                  <a:gd name="T7" fmla="*/ 108617123 h 606"/>
                  <a:gd name="T8" fmla="*/ 213612589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8" name="Freeform 1038">
                <a:extLst>
                  <a:ext uri="{FF2B5EF4-FFF2-40B4-BE49-F238E27FC236}">
                    <a16:creationId xmlns:a16="http://schemas.microsoft.com/office/drawing/2014/main" id="{8EB822FF-5BA7-5686-F916-E6C86DE7B3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68535" y="2643795"/>
                <a:ext cx="290182" cy="71016"/>
              </a:xfrm>
              <a:custGeom>
                <a:avLst/>
                <a:gdLst>
                  <a:gd name="T0" fmla="*/ 173112702 w 2532"/>
                  <a:gd name="T1" fmla="*/ 0 h 723"/>
                  <a:gd name="T2" fmla="*/ 173112702 w 2532"/>
                  <a:gd name="T3" fmla="*/ 0 h 723"/>
                  <a:gd name="T4" fmla="*/ 2069773885 w 2532"/>
                  <a:gd name="T5" fmla="*/ 558173482 h 723"/>
                  <a:gd name="T6" fmla="*/ 2069773885 w 2532"/>
                  <a:gd name="T7" fmla="*/ 558173482 h 723"/>
                  <a:gd name="T8" fmla="*/ 0 w 2532"/>
                  <a:gd name="T9" fmla="*/ 92871346 h 723"/>
                  <a:gd name="T10" fmla="*/ 173112702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9" name="Freeform 1039">
                <a:extLst>
                  <a:ext uri="{FF2B5EF4-FFF2-40B4-BE49-F238E27FC236}">
                    <a16:creationId xmlns:a16="http://schemas.microsoft.com/office/drawing/2014/main" id="{DEDA9617-1662-5FC3-4E43-8D89B6DFDCB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758327" y="2638756"/>
                <a:ext cx="118410" cy="73535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962694895 h 723"/>
                  <a:gd name="T6" fmla="*/ 0 w 2532"/>
                  <a:gd name="T7" fmla="*/ 962694895 h 723"/>
                  <a:gd name="T8" fmla="*/ 0 w 2532"/>
                  <a:gd name="T9" fmla="*/ 10731431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01" name="Text Box 170">
              <a:extLst>
                <a:ext uri="{FF2B5EF4-FFF2-40B4-BE49-F238E27FC236}">
                  <a16:creationId xmlns:a16="http://schemas.microsoft.com/office/drawing/2014/main" id="{5BB0440B-089F-F057-0FC1-79871B1857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9203" y="4119287"/>
              <a:ext cx="3616119" cy="722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arriving </a:t>
              </a: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DHCP client</a:t>
              </a: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 needs </a:t>
              </a:r>
            </a:p>
            <a:p>
              <a:pPr marL="0" marR="0" lvl="0" indent="0" algn="l" defTabSz="914400" rtl="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address in this network</a:t>
              </a:r>
            </a:p>
          </p:txBody>
        </p:sp>
        <p:sp>
          <p:nvSpPr>
            <p:cNvPr id="102" name="AutoShape 232">
              <a:extLst>
                <a:ext uri="{FF2B5EF4-FFF2-40B4-BE49-F238E27FC236}">
                  <a16:creationId xmlns:a16="http://schemas.microsoft.com/office/drawing/2014/main" id="{CDEC9400-8960-B25B-46A4-750AE2087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7296" y="3433832"/>
              <a:ext cx="976312" cy="374650"/>
            </a:xfrm>
            <a:prstGeom prst="leftArrow">
              <a:avLst>
                <a:gd name="adj1" fmla="val 50000"/>
                <a:gd name="adj2" fmla="val 65148"/>
              </a:avLst>
            </a:prstGeom>
            <a:gradFill rotWithShape="1">
              <a:gsLst>
                <a:gs pos="0">
                  <a:srgbClr val="CC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6" name="Ink 125">
                <a:extLst>
                  <a:ext uri="{FF2B5EF4-FFF2-40B4-BE49-F238E27FC236}">
                    <a16:creationId xmlns:a16="http://schemas.microsoft.com/office/drawing/2014/main" id="{A6DB26F9-9B8F-0B30-E3F6-1ECEDBEE5024}"/>
                  </a:ext>
                </a:extLst>
              </p14:cNvPr>
              <p14:cNvContentPartPr/>
              <p14:nvPr/>
            </p14:nvContentPartPr>
            <p14:xfrm>
              <a:off x="1228680" y="-401040"/>
              <a:ext cx="10755000" cy="5759640"/>
            </p14:xfrm>
          </p:contentPart>
        </mc:Choice>
        <mc:Fallback xmlns="">
          <p:pic>
            <p:nvPicPr>
              <p:cNvPr id="126" name="Ink 125">
                <a:extLst>
                  <a:ext uri="{FF2B5EF4-FFF2-40B4-BE49-F238E27FC236}">
                    <a16:creationId xmlns:a16="http://schemas.microsoft.com/office/drawing/2014/main" id="{A6DB26F9-9B8F-0B30-E3F6-1ECEDBEE502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19320" y="-410400"/>
                <a:ext cx="10773720" cy="5778360"/>
              </a:xfrm>
              <a:prstGeom prst="rect">
                <a:avLst/>
              </a:prstGeom>
            </p:spPr>
          </p:pic>
        </mc:Fallback>
      </mc:AlternateContent>
      <p:sp>
        <p:nvSpPr>
          <p:cNvPr id="127" name="TextBox 28">
            <a:extLst>
              <a:ext uri="{FF2B5EF4-FFF2-40B4-BE49-F238E27FC236}">
                <a16:creationId xmlns:a16="http://schemas.microsoft.com/office/drawing/2014/main" id="{14B3F346-8219-6663-4654-4A6023A92762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77661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4B98C-69F7-98A1-D120-CB36F09D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DHCP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003E-2AAD-92D8-A783-96B2E2D9D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15FD3881-7328-4D3F-D685-C408010E6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36" y="1300439"/>
            <a:ext cx="23421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DHCP server: 223.1.2.5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2F4A0D-23DA-65A5-09E0-AE080795DA32}"/>
              </a:ext>
            </a:extLst>
          </p:cNvPr>
          <p:cNvSpPr/>
          <p:nvPr/>
        </p:nvSpPr>
        <p:spPr>
          <a:xfrm>
            <a:off x="8680174" y="1466575"/>
            <a:ext cx="2066580" cy="329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Arriving client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DD7028FE-73D9-97FB-1264-650F0008C6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552" y="2256526"/>
            <a:ext cx="11113" cy="402748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7" name="Line 11">
            <a:extLst>
              <a:ext uri="{FF2B5EF4-FFF2-40B4-BE49-F238E27FC236}">
                <a16:creationId xmlns:a16="http://schemas.microsoft.com/office/drawing/2014/main" id="{E53D4BB3-CA41-B316-A876-21B8035C36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98515" y="2332726"/>
            <a:ext cx="11112" cy="41402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4690BA-028D-1F9A-17D9-C6FEBBB24B35}"/>
              </a:ext>
            </a:extLst>
          </p:cNvPr>
          <p:cNvGrpSpPr>
            <a:grpSpLocks/>
          </p:cNvGrpSpPr>
          <p:nvPr/>
        </p:nvGrpSpPr>
        <p:grpSpPr bwMode="auto">
          <a:xfrm>
            <a:off x="4617002" y="1435788"/>
            <a:ext cx="4395788" cy="1401763"/>
            <a:chOff x="1860550" y="1343025"/>
            <a:chExt cx="4395788" cy="1401763"/>
          </a:xfrm>
        </p:grpSpPr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4D821424-824E-42AF-BC38-58A2E87700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0550" y="2208213"/>
              <a:ext cx="4395788" cy="5365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" name="Group 23">
              <a:extLst>
                <a:ext uri="{FF2B5EF4-FFF2-40B4-BE49-F238E27FC236}">
                  <a16:creationId xmlns:a16="http://schemas.microsoft.com/office/drawing/2014/main" id="{F0E17095-391F-9819-CA6F-C180D28210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9313" y="1343025"/>
              <a:ext cx="2673350" cy="1116013"/>
              <a:chOff x="11865" y="3885"/>
              <a:chExt cx="3720" cy="1260"/>
            </a:xfrm>
          </p:grpSpPr>
          <p:sp>
            <p:nvSpPr>
              <p:cNvPr id="11" name="Text Box 24">
                <a:extLst>
                  <a:ext uri="{FF2B5EF4-FFF2-40B4-BE49-F238E27FC236}">
                    <a16:creationId xmlns:a16="http://schemas.microsoft.com/office/drawing/2014/main" id="{0E3319E3-D108-33CE-B684-FBA98D0F0A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65" y="3885"/>
                <a:ext cx="2062" cy="4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DHCP discover</a:t>
                </a:r>
                <a:endParaRPr kumimoji="0" lang="en-US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" name="Text Box 25">
                <a:extLst>
                  <a:ext uri="{FF2B5EF4-FFF2-40B4-BE49-F238E27FC236}">
                    <a16:creationId xmlns:a16="http://schemas.microsoft.com/office/drawing/2014/main" id="{ED7DECD8-831A-85BD-CA35-BF60FE8E77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15" y="4231"/>
                <a:ext cx="3570" cy="91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 : 0.0.0.0, 68    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dest.: 255.255.255.255,67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yiaddr:    0.0.0.0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transaction ID: 654</a:t>
                </a: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13" name="Line 26">
            <a:extLst>
              <a:ext uri="{FF2B5EF4-FFF2-40B4-BE49-F238E27FC236}">
                <a16:creationId xmlns:a16="http://schemas.microsoft.com/office/drawing/2014/main" id="{687601B2-1ADE-6C26-BC82-8EEAE4D37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9865" y="3286813"/>
            <a:ext cx="4395787" cy="538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55D4C23-FF95-2CE3-7BC5-0950D5D8DCAC}"/>
              </a:ext>
            </a:extLst>
          </p:cNvPr>
          <p:cNvGrpSpPr>
            <a:grpSpLocks/>
          </p:cNvGrpSpPr>
          <p:nvPr/>
        </p:nvGrpSpPr>
        <p:grpSpPr bwMode="auto">
          <a:xfrm>
            <a:off x="6318802" y="2672451"/>
            <a:ext cx="2520950" cy="1217612"/>
            <a:chOff x="3562350" y="2579688"/>
            <a:chExt cx="2520950" cy="1217612"/>
          </a:xfrm>
        </p:grpSpPr>
        <p:sp>
          <p:nvSpPr>
            <p:cNvPr id="15" name="Text Box 27">
              <a:extLst>
                <a:ext uri="{FF2B5EF4-FFF2-40B4-BE49-F238E27FC236}">
                  <a16:creationId xmlns:a16="http://schemas.microsoft.com/office/drawing/2014/main" id="{BA98D995-6F66-F05E-D4DA-7BFB2A070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2350" y="2579688"/>
              <a:ext cx="1379538" cy="3302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DHCP offer</a:t>
              </a: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" name="Text Box 28">
              <a:extLst>
                <a:ext uri="{FF2B5EF4-FFF2-40B4-BE49-F238E27FC236}">
                  <a16:creationId xmlns:a16="http://schemas.microsoft.com/office/drawing/2014/main" id="{22D18C51-E920-A44E-8F8E-8B3B162CD4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9188" y="2832100"/>
              <a:ext cx="2424112" cy="965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src: 223.1.2.5, 67     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dest:  255.255.255.255, 68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yiaddr: 223.1.2.4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transaction ID: 654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lifetime: 3600 secs</a:t>
              </a:r>
              <a:endParaRPr kumimoji="0" lang="en-US" alt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17" name="Line 29">
            <a:extLst>
              <a:ext uri="{FF2B5EF4-FFF2-40B4-BE49-F238E27FC236}">
                <a16:creationId xmlns:a16="http://schemas.microsoft.com/office/drawing/2014/main" id="{E201335F-233F-0C53-6DC2-CD210C0EB0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1915" y="4515538"/>
            <a:ext cx="4395787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D39B5-2509-8072-A77F-5F57A1C7555D}"/>
              </a:ext>
            </a:extLst>
          </p:cNvPr>
          <p:cNvGrpSpPr>
            <a:grpSpLocks/>
          </p:cNvGrpSpPr>
          <p:nvPr/>
        </p:nvGrpSpPr>
        <p:grpSpPr bwMode="auto">
          <a:xfrm>
            <a:off x="4723365" y="3858313"/>
            <a:ext cx="2887662" cy="1260475"/>
            <a:chOff x="1966913" y="3765550"/>
            <a:chExt cx="2887662" cy="1260475"/>
          </a:xfrm>
        </p:grpSpPr>
        <p:sp>
          <p:nvSpPr>
            <p:cNvPr id="19" name="Text Box 30">
              <a:extLst>
                <a:ext uri="{FF2B5EF4-FFF2-40B4-BE49-F238E27FC236}">
                  <a16:creationId xmlns:a16="http://schemas.microsoft.com/office/drawing/2014/main" id="{D4079414-92C7-8FA3-E8ED-42A0CEA7E2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6913" y="3765550"/>
              <a:ext cx="1379537" cy="3286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DHCP request</a:t>
              </a: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0" name="Text Box 31">
              <a:extLst>
                <a:ext uri="{FF2B5EF4-FFF2-40B4-BE49-F238E27FC236}">
                  <a16:creationId xmlns:a16="http://schemas.microsoft.com/office/drawing/2014/main" id="{97C71C99-8BE6-AB3C-9385-D58B23B670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7088" y="4027488"/>
              <a:ext cx="2757487" cy="9985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src:  0.0.0.0, 68    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dest::  255.255.255.255, 67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yiaddr: 223.1.2.4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transaction ID: 655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lifetime: 3600 secs</a:t>
              </a: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21" name="Line 32">
            <a:extLst>
              <a:ext uri="{FF2B5EF4-FFF2-40B4-BE49-F238E27FC236}">
                <a16:creationId xmlns:a16="http://schemas.microsoft.com/office/drawing/2014/main" id="{BF348D91-E76D-878B-A20B-1C1E320BD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7640" y="5545826"/>
            <a:ext cx="4395787" cy="538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3918C37-1AAE-061C-E5C3-302799C9A6F1}"/>
              </a:ext>
            </a:extLst>
          </p:cNvPr>
          <p:cNvGrpSpPr>
            <a:grpSpLocks/>
          </p:cNvGrpSpPr>
          <p:nvPr/>
        </p:nvGrpSpPr>
        <p:grpSpPr bwMode="auto">
          <a:xfrm>
            <a:off x="6275940" y="5261663"/>
            <a:ext cx="2509837" cy="1271588"/>
            <a:chOff x="3519488" y="5168900"/>
            <a:chExt cx="2509837" cy="1271588"/>
          </a:xfrm>
        </p:grpSpPr>
        <p:sp>
          <p:nvSpPr>
            <p:cNvPr id="23" name="Text Box 33">
              <a:extLst>
                <a:ext uri="{FF2B5EF4-FFF2-40B4-BE49-F238E27FC236}">
                  <a16:creationId xmlns:a16="http://schemas.microsoft.com/office/drawing/2014/main" id="{B13E080E-7958-F5EC-A4D3-47BDE3C72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9488" y="5168900"/>
              <a:ext cx="1379537" cy="3286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DHCP ACK</a:t>
              </a: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Text Box 34">
              <a:extLst>
                <a:ext uri="{FF2B5EF4-FFF2-40B4-BE49-F238E27FC236}">
                  <a16:creationId xmlns:a16="http://schemas.microsoft.com/office/drawing/2014/main" id="{6D0DFBF6-DFDD-6538-A50D-920033FE95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6325" y="5421313"/>
              <a:ext cx="2413000" cy="10191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src: 223.1.2.5, 67     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dest:  255.255.255.255, 68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yiaddr: 223.1.2.4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transaction ID: 655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lifetime: 3600 secs</a:t>
              </a:r>
              <a:endParaRPr kumimoji="0" lang="en-US" alt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5" name="Group 36">
            <a:extLst>
              <a:ext uri="{FF2B5EF4-FFF2-40B4-BE49-F238E27FC236}">
                <a16:creationId xmlns:a16="http://schemas.microsoft.com/office/drawing/2014/main" id="{42F24026-A738-F68C-36A5-FA894BF9032F}"/>
              </a:ext>
            </a:extLst>
          </p:cNvPr>
          <p:cNvGrpSpPr>
            <a:grpSpLocks/>
          </p:cNvGrpSpPr>
          <p:nvPr/>
        </p:nvGrpSpPr>
        <p:grpSpPr bwMode="auto">
          <a:xfrm>
            <a:off x="9050890" y="1873938"/>
            <a:ext cx="784225" cy="549275"/>
            <a:chOff x="4420" y="878"/>
            <a:chExt cx="614" cy="458"/>
          </a:xfrm>
        </p:grpSpPr>
        <p:pic>
          <p:nvPicPr>
            <p:cNvPr id="26" name="Picture 37" descr="laptop_keyboard">
              <a:extLst>
                <a:ext uri="{FF2B5EF4-FFF2-40B4-BE49-F238E27FC236}">
                  <a16:creationId xmlns:a16="http://schemas.microsoft.com/office/drawing/2014/main" id="{7734CC79-4482-3ECB-5C94-1C7B80B7ED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Freeform 38">
              <a:extLst>
                <a:ext uri="{FF2B5EF4-FFF2-40B4-BE49-F238E27FC236}">
                  <a16:creationId xmlns:a16="http://schemas.microsoft.com/office/drawing/2014/main" id="{F306F24D-402F-9945-B0BD-D6C9351A9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pic>
          <p:nvPicPr>
            <p:cNvPr id="28" name="Picture 39" descr="screen">
              <a:extLst>
                <a:ext uri="{FF2B5EF4-FFF2-40B4-BE49-F238E27FC236}">
                  <a16:creationId xmlns:a16="http://schemas.microsoft.com/office/drawing/2014/main" id="{A4C9F37F-B140-47F4-3F05-A053A202C0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40">
              <a:extLst>
                <a:ext uri="{FF2B5EF4-FFF2-40B4-BE49-F238E27FC236}">
                  <a16:creationId xmlns:a16="http://schemas.microsoft.com/office/drawing/2014/main" id="{76604E7F-FAAD-9E87-4131-F45D57F24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0" name="Freeform 41">
              <a:extLst>
                <a:ext uri="{FF2B5EF4-FFF2-40B4-BE49-F238E27FC236}">
                  <a16:creationId xmlns:a16="http://schemas.microsoft.com/office/drawing/2014/main" id="{6E085BB2-18B8-15D2-6DB1-247DC1A2A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Freeform 42">
              <a:extLst>
                <a:ext uri="{FF2B5EF4-FFF2-40B4-BE49-F238E27FC236}">
                  <a16:creationId xmlns:a16="http://schemas.microsoft.com/office/drawing/2014/main" id="{8F213D70-73A8-49C2-6220-C30D83FCAC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2" name="Freeform 43">
              <a:extLst>
                <a:ext uri="{FF2B5EF4-FFF2-40B4-BE49-F238E27FC236}">
                  <a16:creationId xmlns:a16="http://schemas.microsoft.com/office/drawing/2014/main" id="{EBFD4584-9E13-184B-8E63-C57EFF049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3" name="Freeform 44">
              <a:extLst>
                <a:ext uri="{FF2B5EF4-FFF2-40B4-BE49-F238E27FC236}">
                  <a16:creationId xmlns:a16="http://schemas.microsoft.com/office/drawing/2014/main" id="{27C26F6C-856F-A5B2-EE5F-93BCAD14B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4" name="Freeform 45">
              <a:extLst>
                <a:ext uri="{FF2B5EF4-FFF2-40B4-BE49-F238E27FC236}">
                  <a16:creationId xmlns:a16="http://schemas.microsoft.com/office/drawing/2014/main" id="{44B484E2-5E08-F099-F5A5-5E5A66C47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5" name="Group 46">
              <a:extLst>
                <a:ext uri="{FF2B5EF4-FFF2-40B4-BE49-F238E27FC236}">
                  <a16:creationId xmlns:a16="http://schemas.microsoft.com/office/drawing/2014/main" id="{FAAFF7C1-B6FA-FFFE-4B1D-F8F69C8824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42" name="Freeform 47">
                <a:extLst>
                  <a:ext uri="{FF2B5EF4-FFF2-40B4-BE49-F238E27FC236}">
                    <a16:creationId xmlns:a16="http://schemas.microsoft.com/office/drawing/2014/main" id="{4839F214-D9DF-2004-60CF-58DCD093F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Freeform 48">
                <a:extLst>
                  <a:ext uri="{FF2B5EF4-FFF2-40B4-BE49-F238E27FC236}">
                    <a16:creationId xmlns:a16="http://schemas.microsoft.com/office/drawing/2014/main" id="{3EF3E534-9CC6-80E2-FB36-4C3C6ABAFA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4" name="Freeform 49">
                <a:extLst>
                  <a:ext uri="{FF2B5EF4-FFF2-40B4-BE49-F238E27FC236}">
                    <a16:creationId xmlns:a16="http://schemas.microsoft.com/office/drawing/2014/main" id="{EE29A5BE-D432-F442-0202-ADCB67D7B1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5" name="Freeform 50">
                <a:extLst>
                  <a:ext uri="{FF2B5EF4-FFF2-40B4-BE49-F238E27FC236}">
                    <a16:creationId xmlns:a16="http://schemas.microsoft.com/office/drawing/2014/main" id="{5A8CE78C-EA58-7EB4-4245-F0F62532D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6" name="Freeform 51">
                <a:extLst>
                  <a:ext uri="{FF2B5EF4-FFF2-40B4-BE49-F238E27FC236}">
                    <a16:creationId xmlns:a16="http://schemas.microsoft.com/office/drawing/2014/main" id="{7CCE9FFD-5792-EC73-C7B1-3CBA3067D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Freeform 52">
                <a:extLst>
                  <a:ext uri="{FF2B5EF4-FFF2-40B4-BE49-F238E27FC236}">
                    <a16:creationId xmlns:a16="http://schemas.microsoft.com/office/drawing/2014/main" id="{10193589-EF99-1B9A-15DD-34243A619A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6" name="Freeform 53">
              <a:extLst>
                <a:ext uri="{FF2B5EF4-FFF2-40B4-BE49-F238E27FC236}">
                  <a16:creationId xmlns:a16="http://schemas.microsoft.com/office/drawing/2014/main" id="{12164840-5AD9-2F1E-4251-7381D1F8B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54">
              <a:extLst>
                <a:ext uri="{FF2B5EF4-FFF2-40B4-BE49-F238E27FC236}">
                  <a16:creationId xmlns:a16="http://schemas.microsoft.com/office/drawing/2014/main" id="{8B89C797-7424-F5C9-DA0E-233A7C5FB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Freeform 55">
              <a:extLst>
                <a:ext uri="{FF2B5EF4-FFF2-40B4-BE49-F238E27FC236}">
                  <a16:creationId xmlns:a16="http://schemas.microsoft.com/office/drawing/2014/main" id="{F8CF813F-F4E0-2D27-4036-4F0F82FEE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56">
              <a:extLst>
                <a:ext uri="{FF2B5EF4-FFF2-40B4-BE49-F238E27FC236}">
                  <a16:creationId xmlns:a16="http://schemas.microsoft.com/office/drawing/2014/main" id="{D5B9EB84-F93D-6810-1680-9A3BF53F2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Freeform 57">
              <a:extLst>
                <a:ext uri="{FF2B5EF4-FFF2-40B4-BE49-F238E27FC236}">
                  <a16:creationId xmlns:a16="http://schemas.microsoft.com/office/drawing/2014/main" id="{6BD15D43-3295-18A3-7636-10600016F0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Freeform 58">
              <a:extLst>
                <a:ext uri="{FF2B5EF4-FFF2-40B4-BE49-F238E27FC236}">
                  <a16:creationId xmlns:a16="http://schemas.microsoft.com/office/drawing/2014/main" id="{D7E3F187-B100-6581-7086-9E4EB98FEDF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48" name="Group 60">
            <a:extLst>
              <a:ext uri="{FF2B5EF4-FFF2-40B4-BE49-F238E27FC236}">
                <a16:creationId xmlns:a16="http://schemas.microsoft.com/office/drawing/2014/main" id="{5D7BE450-0442-E22A-3966-5915EFA46248}"/>
              </a:ext>
            </a:extLst>
          </p:cNvPr>
          <p:cNvGrpSpPr>
            <a:grpSpLocks/>
          </p:cNvGrpSpPr>
          <p:nvPr/>
        </p:nvGrpSpPr>
        <p:grpSpPr bwMode="auto">
          <a:xfrm>
            <a:off x="4474127" y="1683438"/>
            <a:ext cx="334963" cy="536575"/>
            <a:chOff x="4140" y="429"/>
            <a:chExt cx="1425" cy="2396"/>
          </a:xfrm>
        </p:grpSpPr>
        <p:sp>
          <p:nvSpPr>
            <p:cNvPr id="49" name="Freeform 61">
              <a:extLst>
                <a:ext uri="{FF2B5EF4-FFF2-40B4-BE49-F238E27FC236}">
                  <a16:creationId xmlns:a16="http://schemas.microsoft.com/office/drawing/2014/main" id="{2537B062-CB13-37AB-B681-486D8B76B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0" name="Rectangle 62">
              <a:extLst>
                <a:ext uri="{FF2B5EF4-FFF2-40B4-BE49-F238E27FC236}">
                  <a16:creationId xmlns:a16="http://schemas.microsoft.com/office/drawing/2014/main" id="{5E23AB35-DA6D-4711-3D97-A1A068F16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097564D1-C887-A242-3BFB-F7D29639AF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2" name="Freeform 64">
              <a:extLst>
                <a:ext uri="{FF2B5EF4-FFF2-40B4-BE49-F238E27FC236}">
                  <a16:creationId xmlns:a16="http://schemas.microsoft.com/office/drawing/2014/main" id="{B3CC3161-C8AF-190A-E471-A6EC261DC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3" name="Rectangle 65">
              <a:extLst>
                <a:ext uri="{FF2B5EF4-FFF2-40B4-BE49-F238E27FC236}">
                  <a16:creationId xmlns:a16="http://schemas.microsoft.com/office/drawing/2014/main" id="{C6870585-5427-0A66-6061-F916F113E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691"/>
              <a:ext cx="594" cy="5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54" name="Group 66">
              <a:extLst>
                <a:ext uri="{FF2B5EF4-FFF2-40B4-BE49-F238E27FC236}">
                  <a16:creationId xmlns:a16="http://schemas.microsoft.com/office/drawing/2014/main" id="{9697BF31-5A48-CFF3-7F3D-26836090E4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" name="AutoShape 67">
                <a:extLst>
                  <a:ext uri="{FF2B5EF4-FFF2-40B4-BE49-F238E27FC236}">
                    <a16:creationId xmlns:a16="http://schemas.microsoft.com/office/drawing/2014/main" id="{F297F7ED-5F11-6B9F-A5BB-4A6D7136A3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5" cy="136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0" name="AutoShape 68">
                <a:extLst>
                  <a:ext uri="{FF2B5EF4-FFF2-40B4-BE49-F238E27FC236}">
                    <a16:creationId xmlns:a16="http://schemas.microsoft.com/office/drawing/2014/main" id="{BCC2898A-ED0F-C3EA-488D-573ECB2802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1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55" name="Rectangle 69">
              <a:extLst>
                <a:ext uri="{FF2B5EF4-FFF2-40B4-BE49-F238E27FC236}">
                  <a16:creationId xmlns:a16="http://schemas.microsoft.com/office/drawing/2014/main" id="{CC05DC4F-B4B2-B4AF-A040-285CA3086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1017"/>
              <a:ext cx="601" cy="5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56" name="Group 70">
              <a:extLst>
                <a:ext uri="{FF2B5EF4-FFF2-40B4-BE49-F238E27FC236}">
                  <a16:creationId xmlns:a16="http://schemas.microsoft.com/office/drawing/2014/main" id="{FA0C0230-E55D-C583-0C6B-56CEC5F7F1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7" name="AutoShape 71">
                <a:extLst>
                  <a:ext uri="{FF2B5EF4-FFF2-40B4-BE49-F238E27FC236}">
                    <a16:creationId xmlns:a16="http://schemas.microsoft.com/office/drawing/2014/main" id="{2CC4222C-E359-6252-825D-F486422EF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8" name="AutoShape 72">
                <a:extLst>
                  <a:ext uri="{FF2B5EF4-FFF2-40B4-BE49-F238E27FC236}">
                    <a16:creationId xmlns:a16="http://schemas.microsoft.com/office/drawing/2014/main" id="{996A5A3F-CF63-4E80-6D83-28619B6E1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" y="2585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57" name="Rectangle 73">
              <a:extLst>
                <a:ext uri="{FF2B5EF4-FFF2-40B4-BE49-F238E27FC236}">
                  <a16:creationId xmlns:a16="http://schemas.microsoft.com/office/drawing/2014/main" id="{A1BFA78B-86D1-0BBD-ACE9-8E83E8F99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358"/>
              <a:ext cx="601" cy="5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8" name="Rectangle 74">
              <a:extLst>
                <a:ext uri="{FF2B5EF4-FFF2-40B4-BE49-F238E27FC236}">
                  <a16:creationId xmlns:a16="http://schemas.microsoft.com/office/drawing/2014/main" id="{C88E22BD-94B1-C27C-C0B1-7FBF6EE28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5"/>
              <a:ext cx="594" cy="5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59" name="Group 75">
              <a:extLst>
                <a:ext uri="{FF2B5EF4-FFF2-40B4-BE49-F238E27FC236}">
                  <a16:creationId xmlns:a16="http://schemas.microsoft.com/office/drawing/2014/main" id="{0B0DABC3-BC68-004A-FD3C-B0F789FA22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5" name="AutoShape 76">
                <a:extLst>
                  <a:ext uri="{FF2B5EF4-FFF2-40B4-BE49-F238E27FC236}">
                    <a16:creationId xmlns:a16="http://schemas.microsoft.com/office/drawing/2014/main" id="{A4587FF8-C28B-05D4-37CD-099B3C00D4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4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6" name="AutoShape 77">
                <a:extLst>
                  <a:ext uri="{FF2B5EF4-FFF2-40B4-BE49-F238E27FC236}">
                    <a16:creationId xmlns:a16="http://schemas.microsoft.com/office/drawing/2014/main" id="{0A872751-FB86-0AFE-D6F7-CE611C9EB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90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0" name="Freeform 78">
              <a:extLst>
                <a:ext uri="{FF2B5EF4-FFF2-40B4-BE49-F238E27FC236}">
                  <a16:creationId xmlns:a16="http://schemas.microsoft.com/office/drawing/2014/main" id="{5B0BB63C-220C-9CA4-F183-9A55B0288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1" name="Group 79">
              <a:extLst>
                <a:ext uri="{FF2B5EF4-FFF2-40B4-BE49-F238E27FC236}">
                  <a16:creationId xmlns:a16="http://schemas.microsoft.com/office/drawing/2014/main" id="{D18A31A3-C393-296C-DDEC-5EE777E134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3" name="AutoShape 80">
                <a:extLst>
                  <a:ext uri="{FF2B5EF4-FFF2-40B4-BE49-F238E27FC236}">
                    <a16:creationId xmlns:a16="http://schemas.microsoft.com/office/drawing/2014/main" id="{C46D23F5-4B5D-12BC-77CB-2FCCB78AA2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70"/>
                <a:ext cx="724" cy="135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4" name="AutoShape 81">
                <a:extLst>
                  <a:ext uri="{FF2B5EF4-FFF2-40B4-BE49-F238E27FC236}">
                    <a16:creationId xmlns:a16="http://schemas.microsoft.com/office/drawing/2014/main" id="{4398D63A-2685-08DE-88CF-FA87D99B0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0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2" name="Rectangle 82">
              <a:extLst>
                <a:ext uri="{FF2B5EF4-FFF2-40B4-BE49-F238E27FC236}">
                  <a16:creationId xmlns:a16="http://schemas.microsoft.com/office/drawing/2014/main" id="{077E303B-A334-DAF3-4B0C-728B6B2D7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3" name="Freeform 83">
              <a:extLst>
                <a:ext uri="{FF2B5EF4-FFF2-40B4-BE49-F238E27FC236}">
                  <a16:creationId xmlns:a16="http://schemas.microsoft.com/office/drawing/2014/main" id="{BC90E466-F76C-44AB-5E3D-B722480D0C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4" name="Freeform 84">
              <a:extLst>
                <a:ext uri="{FF2B5EF4-FFF2-40B4-BE49-F238E27FC236}">
                  <a16:creationId xmlns:a16="http://schemas.microsoft.com/office/drawing/2014/main" id="{687BD192-DBAF-7A55-806A-EA5453E9D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5" name="Oval 85">
              <a:extLst>
                <a:ext uri="{FF2B5EF4-FFF2-40B4-BE49-F238E27FC236}">
                  <a16:creationId xmlns:a16="http://schemas.microsoft.com/office/drawing/2014/main" id="{7A62A3C4-F8B1-1EC4-FAED-BEB338D68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2"/>
              <a:ext cx="47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6" name="Freeform 86">
              <a:extLst>
                <a:ext uri="{FF2B5EF4-FFF2-40B4-BE49-F238E27FC236}">
                  <a16:creationId xmlns:a16="http://schemas.microsoft.com/office/drawing/2014/main" id="{00D6F56D-50CC-EFE0-8040-4610E78A4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AutoShape 87">
              <a:extLst>
                <a:ext uri="{FF2B5EF4-FFF2-40B4-BE49-F238E27FC236}">
                  <a16:creationId xmlns:a16="http://schemas.microsoft.com/office/drawing/2014/main" id="{DF279A48-9128-D2C0-33AC-DD663D5E8E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6"/>
              <a:ext cx="1202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8" name="AutoShape 88">
              <a:extLst>
                <a:ext uri="{FF2B5EF4-FFF2-40B4-BE49-F238E27FC236}">
                  <a16:creationId xmlns:a16="http://schemas.microsoft.com/office/drawing/2014/main" id="{150EE650-3748-8928-CC0C-380871D0A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2"/>
              <a:ext cx="1067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9" name="Oval 89">
              <a:extLst>
                <a:ext uri="{FF2B5EF4-FFF2-40B4-BE49-F238E27FC236}">
                  <a16:creationId xmlns:a16="http://schemas.microsoft.com/office/drawing/2014/main" id="{1FDE021F-4EB0-9779-A9C1-1E757754D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9" y="2385"/>
              <a:ext cx="155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0" name="Oval 90">
              <a:extLst>
                <a:ext uri="{FF2B5EF4-FFF2-40B4-BE49-F238E27FC236}">
                  <a16:creationId xmlns:a16="http://schemas.microsoft.com/office/drawing/2014/main" id="{412D7398-0F39-26C5-AFFA-C20363B73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2385"/>
              <a:ext cx="162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71" name="Oval 91">
              <a:extLst>
                <a:ext uri="{FF2B5EF4-FFF2-40B4-BE49-F238E27FC236}">
                  <a16:creationId xmlns:a16="http://schemas.microsoft.com/office/drawing/2014/main" id="{5BFE8EC9-549E-45F7-FA2D-DA15786C2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78"/>
              <a:ext cx="162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Rectangle 92">
              <a:extLst>
                <a:ext uri="{FF2B5EF4-FFF2-40B4-BE49-F238E27FC236}">
                  <a16:creationId xmlns:a16="http://schemas.microsoft.com/office/drawing/2014/main" id="{013DEF34-C090-C65F-0BC4-C4A3141BE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5" y="1833"/>
              <a:ext cx="8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A01BA8C-C8FE-DC97-BB3F-A9103ED5D4FC}"/>
              </a:ext>
            </a:extLst>
          </p:cNvPr>
          <p:cNvGrpSpPr>
            <a:grpSpLocks/>
          </p:cNvGrpSpPr>
          <p:nvPr/>
        </p:nvGrpSpPr>
        <p:grpSpPr bwMode="auto">
          <a:xfrm>
            <a:off x="6261653" y="1756463"/>
            <a:ext cx="2540000" cy="733425"/>
            <a:chOff x="7333086" y="2736938"/>
            <a:chExt cx="2539755" cy="733428"/>
          </a:xfrm>
        </p:grpSpPr>
        <p:sp>
          <p:nvSpPr>
            <p:cNvPr id="82" name="Rectangle 2">
              <a:extLst>
                <a:ext uri="{FF2B5EF4-FFF2-40B4-BE49-F238E27FC236}">
                  <a16:creationId xmlns:a16="http://schemas.microsoft.com/office/drawing/2014/main" id="{F44138DA-39E5-4651-8101-1229F06F2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3086" y="2736938"/>
              <a:ext cx="2521866" cy="7334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3" name="TextBox 1">
              <a:extLst>
                <a:ext uri="{FF2B5EF4-FFF2-40B4-BE49-F238E27FC236}">
                  <a16:creationId xmlns:a16="http://schemas.microsoft.com/office/drawing/2014/main" id="{8B04F9DD-64C5-B4C7-D558-3CF5D6CAC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4918" y="2797391"/>
              <a:ext cx="252792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rPr>
                <a:t>Broadcast: is there a DHCP server out there?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6DCF828-FAF5-341C-56D6-23884B039996}"/>
              </a:ext>
            </a:extLst>
          </p:cNvPr>
          <p:cNvGrpSpPr>
            <a:grpSpLocks/>
          </p:cNvGrpSpPr>
          <p:nvPr/>
        </p:nvGrpSpPr>
        <p:grpSpPr bwMode="auto">
          <a:xfrm>
            <a:off x="6441502" y="2979300"/>
            <a:ext cx="2528888" cy="884237"/>
            <a:chOff x="9144000" y="3229217"/>
            <a:chExt cx="2527923" cy="885135"/>
          </a:xfrm>
        </p:grpSpPr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47C054AE-058A-025C-895E-33A5B9D17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0" y="3229217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6" name="TextBox 88">
              <a:extLst>
                <a:ext uri="{FF2B5EF4-FFF2-40B4-BE49-F238E27FC236}">
                  <a16:creationId xmlns:a16="http://schemas.microsoft.com/office/drawing/2014/main" id="{93C3F1A0-B53C-5286-77DA-7C32B15E5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0" y="3271783"/>
              <a:ext cx="252792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rPr>
                <a:t>Broadcast: I’m a DHCP server! Here’s an IP address you can use 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AF89C87-6602-45E7-80A5-342188919D7A}"/>
              </a:ext>
            </a:extLst>
          </p:cNvPr>
          <p:cNvGrpSpPr>
            <a:grpSpLocks/>
          </p:cNvGrpSpPr>
          <p:nvPr/>
        </p:nvGrpSpPr>
        <p:grpSpPr bwMode="auto">
          <a:xfrm>
            <a:off x="4900288" y="4175353"/>
            <a:ext cx="2625219" cy="884237"/>
            <a:chOff x="8858631" y="4615923"/>
            <a:chExt cx="2625866" cy="885135"/>
          </a:xfrm>
        </p:grpSpPr>
        <p:sp>
          <p:nvSpPr>
            <p:cNvPr id="88" name="Rectangle 89">
              <a:extLst>
                <a:ext uri="{FF2B5EF4-FFF2-40B4-BE49-F238E27FC236}">
                  <a16:creationId xmlns:a16="http://schemas.microsoft.com/office/drawing/2014/main" id="{4264A8F9-29EA-27FE-F7B5-8CB84362E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6574" y="4615923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9" name="TextBox 90">
              <a:extLst>
                <a:ext uri="{FF2B5EF4-FFF2-40B4-BE49-F238E27FC236}">
                  <a16:creationId xmlns:a16="http://schemas.microsoft.com/office/drawing/2014/main" id="{932177B5-B6EA-9D19-4E9A-852F98AD6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58631" y="4765817"/>
              <a:ext cx="2625866" cy="585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rPr>
                <a:t>Broadcast: OK.  I would like to use this IP address!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04E3428-0566-D9E7-6191-FEC0702C9F1F}"/>
              </a:ext>
            </a:extLst>
          </p:cNvPr>
          <p:cNvGrpSpPr>
            <a:grpSpLocks/>
          </p:cNvGrpSpPr>
          <p:nvPr/>
        </p:nvGrpSpPr>
        <p:grpSpPr bwMode="auto">
          <a:xfrm>
            <a:off x="6424038" y="5588022"/>
            <a:ext cx="2528887" cy="885825"/>
            <a:chOff x="9144000" y="5555417"/>
            <a:chExt cx="2527923" cy="885135"/>
          </a:xfrm>
        </p:grpSpPr>
        <p:sp>
          <p:nvSpPr>
            <p:cNvPr id="91" name="Rectangle 91">
              <a:extLst>
                <a:ext uri="{FF2B5EF4-FFF2-40B4-BE49-F238E27FC236}">
                  <a16:creationId xmlns:a16="http://schemas.microsoft.com/office/drawing/2014/main" id="{6CE1376F-4C0B-C44A-C724-A07753D22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0" y="5555417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TextBox 92">
              <a:extLst>
                <a:ext uri="{FF2B5EF4-FFF2-40B4-BE49-F238E27FC236}">
                  <a16:creationId xmlns:a16="http://schemas.microsoft.com/office/drawing/2014/main" id="{BAB3C8CB-A9BD-2D09-D54E-5BFA9FD1CE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0" y="5705311"/>
              <a:ext cx="252792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anose="020B0604030504040204" pitchFamily="34" charset="0"/>
                  <a:ea typeface="ＭＳ Ｐゴシック" panose="020B0600070205080204" pitchFamily="34" charset="-128"/>
                  <a:cs typeface="+mn-cs"/>
                </a:rPr>
                <a:t>Broadcast: OK.  You’ve got that IP address!</a:t>
              </a: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E09F8C7A-CCD3-F50F-46D3-B249A53C6621}"/>
              </a:ext>
            </a:extLst>
          </p:cNvPr>
          <p:cNvSpPr txBox="1"/>
          <p:nvPr/>
        </p:nvSpPr>
        <p:spPr>
          <a:xfrm>
            <a:off x="9296400" y="3522133"/>
            <a:ext cx="24553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two steps above can be skipped “if a client remembers and wishes to reuse a previously allocated network address”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[RFC 2131]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A66DD345-2D27-A223-D1F1-6A35364A3074}"/>
                  </a:ext>
                </a:extLst>
              </p14:cNvPr>
              <p14:cNvContentPartPr/>
              <p14:nvPr/>
            </p14:nvContentPartPr>
            <p14:xfrm>
              <a:off x="7553880" y="2517120"/>
              <a:ext cx="781560" cy="356076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A66DD345-2D27-A223-D1F1-6A35364A307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44520" y="2507760"/>
                <a:ext cx="800280" cy="3579480"/>
              </a:xfrm>
              <a:prstGeom prst="rect">
                <a:avLst/>
              </a:prstGeom>
            </p:spPr>
          </p:pic>
        </mc:Fallback>
      </mc:AlternateContent>
      <p:sp>
        <p:nvSpPr>
          <p:cNvPr id="95" name="TextBox 28">
            <a:extLst>
              <a:ext uri="{FF2B5EF4-FFF2-40B4-BE49-F238E27FC236}">
                <a16:creationId xmlns:a16="http://schemas.microsoft.com/office/drawing/2014/main" id="{29F6469E-182F-DBFF-DB6F-BE64BACD649D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30109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3D954-E54F-245B-EE52-6840AB0D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Network address translation (NAT)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6D5BD-E650-9634-25D5-D90F6DCBA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IIITD was initially allocated 256 IP addresses</a:t>
            </a:r>
          </a:p>
          <a:p>
            <a:pPr lvl="1"/>
            <a:r>
              <a:rPr lang="en-IN" sz="2000" i="0" dirty="0">
                <a:latin typeface="+mj-lt"/>
              </a:rPr>
              <a:t>200.23.16.0/24</a:t>
            </a:r>
            <a:endParaRPr lang="en-IN" sz="2000" dirty="0"/>
          </a:p>
          <a:p>
            <a:r>
              <a:rPr lang="en-US" dirty="0"/>
              <a:t>After a few years, as the number of intakes increased, it now wants 256 more addresses</a:t>
            </a:r>
          </a:p>
          <a:p>
            <a:r>
              <a:rPr lang="en-IN" dirty="0"/>
              <a:t>How can we assign more addresses to IIITD while keeping the previously assigned addresses and a single subnet mask </a:t>
            </a:r>
          </a:p>
          <a:p>
            <a:pPr lvl="1"/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BE41AC0-1791-A1E0-4BD1-AB63BFD34491}"/>
                  </a:ext>
                </a:extLst>
              </p14:cNvPr>
              <p14:cNvContentPartPr/>
              <p14:nvPr/>
            </p14:nvContentPartPr>
            <p14:xfrm>
              <a:off x="3348000" y="4526640"/>
              <a:ext cx="3200760" cy="1482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BE41AC0-1791-A1E0-4BD1-AB63BFD344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38640" y="4517280"/>
                <a:ext cx="3219480" cy="150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86147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168D5-CC66-AAAA-F702-2BF2210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76DBC-CEB4-86C4-A0DF-343A4661B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Network address translation (NAT)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B98B5-AC98-71F9-B467-745D9D569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IIITD was initially allocated 256 IP addresses</a:t>
            </a:r>
          </a:p>
          <a:p>
            <a:pPr lvl="1"/>
            <a:r>
              <a:rPr lang="en-IN" sz="2000" i="0" dirty="0">
                <a:latin typeface="+mj-lt"/>
              </a:rPr>
              <a:t>200.23.16.0/24</a:t>
            </a:r>
            <a:endParaRPr lang="en-IN" sz="2000" dirty="0"/>
          </a:p>
          <a:p>
            <a:r>
              <a:rPr lang="en-US" dirty="0"/>
              <a:t>After a few years, as the number of intakes increased, it now wants 256 more addresses</a:t>
            </a:r>
          </a:p>
          <a:p>
            <a:r>
              <a:rPr lang="en-IN" dirty="0"/>
              <a:t>How can we assign more addresses to IIITD while keeping the previously assigned addresses and a single subnet mask </a:t>
            </a:r>
          </a:p>
          <a:p>
            <a:pPr lvl="1"/>
            <a:r>
              <a:rPr lang="en-IN" dirty="0"/>
              <a:t>assign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r>
              <a:rPr lang="en-IN" dirty="0"/>
              <a:t>It’s always possible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0591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E89FD-62D8-DD8F-1A14-9ED56DA86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0D2D9-BA07-00D0-C9C5-9A60B3A9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Network address translation (NAT)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39C46-1D29-5D2E-63BC-445202CCB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IIITD was initially allocated 256 IP addresses</a:t>
            </a:r>
          </a:p>
          <a:p>
            <a:pPr lvl="1"/>
            <a:r>
              <a:rPr lang="en-IN" sz="2000" dirty="0"/>
              <a:t>200.23.16.0/24</a:t>
            </a:r>
          </a:p>
          <a:p>
            <a:r>
              <a:rPr lang="en-US" dirty="0"/>
              <a:t>After a few years, as the number of intakes increased, it now wants 256 more addresses</a:t>
            </a:r>
          </a:p>
          <a:p>
            <a:r>
              <a:rPr lang="en-IN" dirty="0"/>
              <a:t>How can we assign more addresses to IIITD while keeping the previously assigned addresses and a single subnet mask </a:t>
            </a:r>
          </a:p>
          <a:p>
            <a:pPr lvl="1"/>
            <a:r>
              <a:rPr lang="en-IN" dirty="0"/>
              <a:t>assign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r>
              <a:rPr lang="en-IN" dirty="0"/>
              <a:t>It’s always possible</a:t>
            </a:r>
          </a:p>
          <a:p>
            <a:pPr lvl="1"/>
            <a:r>
              <a:rPr lang="en-IN" dirty="0"/>
              <a:t>No, because </a:t>
            </a:r>
            <a:r>
              <a:rPr lang="en-IN" i="0" dirty="0">
                <a:latin typeface="+mj-lt"/>
              </a:rPr>
              <a:t>200.23.17.0/24</a:t>
            </a:r>
            <a:r>
              <a:rPr lang="en-IN" dirty="0"/>
              <a:t> might have been allocated to someone else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742327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1B64-2CD7-3DB6-398A-8E5F3147B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Network address translation (NAT)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DD1EB-094D-2600-CDA2-87771A5B0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NAT allows different organizations to reuse IP addresses</a:t>
            </a:r>
          </a:p>
          <a:p>
            <a:endParaRPr lang="en-IN" dirty="0"/>
          </a:p>
          <a:p>
            <a:r>
              <a:rPr lang="en-IN" dirty="0"/>
              <a:t>NAT significantly decreases the requirement for unique IP addresses because addresses are shared among organizations</a:t>
            </a:r>
          </a:p>
          <a:p>
            <a:endParaRPr lang="en-IN" dirty="0"/>
          </a:p>
          <a:p>
            <a:r>
              <a:rPr lang="en-IN" dirty="0"/>
              <a:t>A part of available IP addresses is reserved for private use, such as for NAT</a:t>
            </a:r>
          </a:p>
          <a:p>
            <a:pPr lvl="1"/>
            <a:r>
              <a:rPr lang="en-IN" dirty="0"/>
              <a:t>e.g., </a:t>
            </a:r>
            <a:r>
              <a:rPr lang="en-IN" i="0" dirty="0">
                <a:latin typeface="+mj-lt"/>
              </a:rPr>
              <a:t>10.0.0.0/8, 192.168.0.0/16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3D8E8E-65CB-8F85-9A15-36D6E5E5452F}"/>
                  </a:ext>
                </a:extLst>
              </p14:cNvPr>
              <p14:cNvContentPartPr/>
              <p14:nvPr/>
            </p14:nvContentPartPr>
            <p14:xfrm>
              <a:off x="2271960" y="5495400"/>
              <a:ext cx="2940120" cy="68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3D8E8E-65CB-8F85-9A15-36D6E5E545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62600" y="5486040"/>
                <a:ext cx="2958840" cy="8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15984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428CF-C840-D247-2CE1-2A50F5F2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C3981-BECE-6EAF-4178-E75B33689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NAT works?</a:t>
            </a:r>
          </a:p>
          <a:p>
            <a:pPr lvl="1"/>
            <a:r>
              <a:rPr lang="en-IN" dirty="0"/>
              <a:t>All traffic of an organization goes via an internal router, say </a:t>
            </a:r>
            <a:r>
              <a:rPr lang="en-IN" i="0" dirty="0">
                <a:latin typeface="+mj-lt"/>
              </a:rPr>
              <a:t>X</a:t>
            </a:r>
            <a:r>
              <a:rPr lang="en-IN" dirty="0"/>
              <a:t>, which is connected to the public network</a:t>
            </a:r>
          </a:p>
          <a:p>
            <a:pPr lvl="2"/>
            <a:r>
              <a:rPr lang="en-IN" dirty="0"/>
              <a:t>There could be more than one internal router; all of them will work in the same way</a:t>
            </a:r>
          </a:p>
          <a:p>
            <a:pPr lvl="1"/>
            <a:r>
              <a:rPr lang="en-IN" dirty="0"/>
              <a:t>The outgoing interface of </a:t>
            </a:r>
            <a:r>
              <a:rPr lang="en-IN" i="0" dirty="0">
                <a:latin typeface="+mj-lt"/>
              </a:rPr>
              <a:t>X</a:t>
            </a:r>
            <a:r>
              <a:rPr lang="en-IN" dirty="0"/>
              <a:t> has a public IP address, say </a:t>
            </a:r>
            <a:r>
              <a:rPr lang="en-US" altLang="en-US" i="0" kern="0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138.76.29.7</a:t>
            </a:r>
            <a:endParaRPr lang="en-IN" dirty="0"/>
          </a:p>
          <a:p>
            <a:pPr lvl="1"/>
            <a:r>
              <a:rPr lang="en-IN" dirty="0"/>
              <a:t>The incoming interfaces of the router have unique private IP addresses</a:t>
            </a:r>
          </a:p>
          <a:p>
            <a:pPr lvl="1"/>
            <a:r>
              <a:rPr lang="en-IN" dirty="0"/>
              <a:t>All devices in the organization have unique private IP addresses</a:t>
            </a:r>
          </a:p>
          <a:p>
            <a:pPr lvl="1"/>
            <a:r>
              <a:rPr lang="en-IN" dirty="0"/>
              <a:t>All devices in the organization can talk to each other via private addresses</a:t>
            </a:r>
          </a:p>
          <a:p>
            <a:pPr lvl="2"/>
            <a:r>
              <a:rPr lang="en-IN" dirty="0"/>
              <a:t>The forwarding is done via switches and internal routers</a:t>
            </a:r>
          </a:p>
          <a:p>
            <a:pPr lvl="1"/>
            <a:r>
              <a:rPr lang="en-IN" dirty="0"/>
              <a:t>All outside communication is done via </a:t>
            </a:r>
            <a:r>
              <a:rPr lang="en-IN" i="0" dirty="0">
                <a:latin typeface="+mj-lt"/>
              </a:rPr>
              <a:t>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34732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88633-F0D9-3639-CE1F-EB59976E4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80">
            <a:extLst>
              <a:ext uri="{FF2B5EF4-FFF2-40B4-BE49-F238E27FC236}">
                <a16:creationId xmlns:a16="http://schemas.microsoft.com/office/drawing/2014/main" id="{7D69C0F1-0270-DDB4-72E8-CDFB4D1E8C41}"/>
              </a:ext>
            </a:extLst>
          </p:cNvPr>
          <p:cNvSpPr>
            <a:spLocks/>
          </p:cNvSpPr>
          <p:nvPr/>
        </p:nvSpPr>
        <p:spPr bwMode="auto">
          <a:xfrm>
            <a:off x="6624872" y="2978590"/>
            <a:ext cx="3273778" cy="2294055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4" name="Text Box 12">
            <a:extLst>
              <a:ext uri="{FF2B5EF4-FFF2-40B4-BE49-F238E27FC236}">
                <a16:creationId xmlns:a16="http://schemas.microsoft.com/office/drawing/2014/main" id="{34237F20-7966-FA65-128F-2423F4837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40" y="326469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1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5" name="Text Box 13">
            <a:extLst>
              <a:ext uri="{FF2B5EF4-FFF2-40B4-BE49-F238E27FC236}">
                <a16:creationId xmlns:a16="http://schemas.microsoft.com/office/drawing/2014/main" id="{6169A206-5043-2B21-7AAF-7C23E3B86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1489" y="3988217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2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6" name="Text Box 14">
            <a:extLst>
              <a:ext uri="{FF2B5EF4-FFF2-40B4-BE49-F238E27FC236}">
                <a16:creationId xmlns:a16="http://schemas.microsoft.com/office/drawing/2014/main" id="{707C63BA-13BD-AD71-E54E-7853D5F2E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5136" y="474237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3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7" name="Text Box 15">
            <a:extLst>
              <a:ext uri="{FF2B5EF4-FFF2-40B4-BE49-F238E27FC236}">
                <a16:creationId xmlns:a16="http://schemas.microsoft.com/office/drawing/2014/main" id="{A6FD3251-4212-FAB8-61CD-82FD81B38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0658" y="3424079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noProof="0" dirty="0">
                <a:solidFill>
                  <a:srgbClr val="000000"/>
                </a:solidFill>
                <a:latin typeface="Calibri" panose="020F0502020204030204"/>
              </a:rPr>
              <a:t>4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8" name="Line 16">
            <a:extLst>
              <a:ext uri="{FF2B5EF4-FFF2-40B4-BE49-F238E27FC236}">
                <a16:creationId xmlns:a16="http://schemas.microsoft.com/office/drawing/2014/main" id="{A35ECE95-55B8-BF4A-FCA5-63BA32D735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0885" y="3727909"/>
            <a:ext cx="2090" cy="35887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2" name="Text Box 81">
            <a:extLst>
              <a:ext uri="{FF2B5EF4-FFF2-40B4-BE49-F238E27FC236}">
                <a16:creationId xmlns:a16="http://schemas.microsoft.com/office/drawing/2014/main" id="{0878799E-48E2-354C-7D7E-1B5B5C95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9771" y="2473869"/>
            <a:ext cx="2802851" cy="569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local network (e.g., home network) 10.0.0/24</a:t>
            </a:r>
          </a:p>
        </p:txBody>
      </p:sp>
      <p:sp>
        <p:nvSpPr>
          <p:cNvPr id="63" name="Line 82">
            <a:extLst>
              <a:ext uri="{FF2B5EF4-FFF2-40B4-BE49-F238E27FC236}">
                <a16:creationId xmlns:a16="http://schemas.microsoft.com/office/drawing/2014/main" id="{D80A385A-A415-2707-C139-402F834E4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9417628" y="2709128"/>
            <a:ext cx="112466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4" name="Line 83">
            <a:extLst>
              <a:ext uri="{FF2B5EF4-FFF2-40B4-BE49-F238E27FC236}">
                <a16:creationId xmlns:a16="http://schemas.microsoft.com/office/drawing/2014/main" id="{AA17DE34-07DE-28C2-B0A0-54C674B57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5244" y="2589251"/>
            <a:ext cx="0" cy="112825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5" name="Line 84">
            <a:extLst>
              <a:ext uri="{FF2B5EF4-FFF2-40B4-BE49-F238E27FC236}">
                <a16:creationId xmlns:a16="http://schemas.microsoft.com/office/drawing/2014/main" id="{50C15222-6B94-B0C8-1CAF-B9814A4930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44943" y="2721791"/>
            <a:ext cx="427910" cy="44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2" name="Group 107">
            <a:extLst>
              <a:ext uri="{FF2B5EF4-FFF2-40B4-BE49-F238E27FC236}">
                <a16:creationId xmlns:a16="http://schemas.microsoft.com/office/drawing/2014/main" id="{F27FBCBF-6C08-F36D-29FF-435D3F34847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88255" y="3097875"/>
            <a:ext cx="641350" cy="583178"/>
            <a:chOff x="-44" y="1473"/>
            <a:chExt cx="981" cy="1105"/>
          </a:xfrm>
        </p:grpSpPr>
        <p:pic>
          <p:nvPicPr>
            <p:cNvPr id="83" name="Picture 108" descr="desktop_computer_stylized_medium">
              <a:extLst>
                <a:ext uri="{FF2B5EF4-FFF2-40B4-BE49-F238E27FC236}">
                  <a16:creationId xmlns:a16="http://schemas.microsoft.com/office/drawing/2014/main" id="{1AB19787-3B4E-1C74-E734-EB25F26FFB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" name="Freeform 109">
              <a:extLst>
                <a:ext uri="{FF2B5EF4-FFF2-40B4-BE49-F238E27FC236}">
                  <a16:creationId xmlns:a16="http://schemas.microsoft.com/office/drawing/2014/main" id="{D81959AF-4AC1-F6DD-457A-8B9B504690D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5" name="Group 110">
            <a:extLst>
              <a:ext uri="{FF2B5EF4-FFF2-40B4-BE49-F238E27FC236}">
                <a16:creationId xmlns:a16="http://schemas.microsoft.com/office/drawing/2014/main" id="{C851717B-1121-C84C-18A5-2C5202F076A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15055" y="3818933"/>
            <a:ext cx="641350" cy="583178"/>
            <a:chOff x="-44" y="1473"/>
            <a:chExt cx="981" cy="1105"/>
          </a:xfrm>
        </p:grpSpPr>
        <p:pic>
          <p:nvPicPr>
            <p:cNvPr id="86" name="Picture 111" descr="desktop_computer_stylized_medium">
              <a:extLst>
                <a:ext uri="{FF2B5EF4-FFF2-40B4-BE49-F238E27FC236}">
                  <a16:creationId xmlns:a16="http://schemas.microsoft.com/office/drawing/2014/main" id="{AAB3E3E2-5F91-80D3-B8A9-E3DB2A97ED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" name="Freeform 112">
              <a:extLst>
                <a:ext uri="{FF2B5EF4-FFF2-40B4-BE49-F238E27FC236}">
                  <a16:creationId xmlns:a16="http://schemas.microsoft.com/office/drawing/2014/main" id="{3AD7EC7B-C068-E848-45DC-51A74B6B6CC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8" name="Group 113">
            <a:extLst>
              <a:ext uri="{FF2B5EF4-FFF2-40B4-BE49-F238E27FC236}">
                <a16:creationId xmlns:a16="http://schemas.microsoft.com/office/drawing/2014/main" id="{38DE4DB8-21A3-00EF-3B3F-E7985DC0A76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34281" y="4558766"/>
            <a:ext cx="641350" cy="583178"/>
            <a:chOff x="-44" y="1473"/>
            <a:chExt cx="981" cy="1105"/>
          </a:xfrm>
        </p:grpSpPr>
        <p:pic>
          <p:nvPicPr>
            <p:cNvPr id="89" name="Picture 114" descr="desktop_computer_stylized_medium">
              <a:extLst>
                <a:ext uri="{FF2B5EF4-FFF2-40B4-BE49-F238E27FC236}">
                  <a16:creationId xmlns:a16="http://schemas.microsoft.com/office/drawing/2014/main" id="{1A54EE46-E0F4-6BA6-258D-20E63CCF85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" name="Freeform 115">
              <a:extLst>
                <a:ext uri="{FF2B5EF4-FFF2-40B4-BE49-F238E27FC236}">
                  <a16:creationId xmlns:a16="http://schemas.microsoft.com/office/drawing/2014/main" id="{DBB72D65-5AF8-5F7F-73DA-E2E213B51D6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F136271-C584-AA44-C81C-1D3841D32B2B}"/>
              </a:ext>
            </a:extLst>
          </p:cNvPr>
          <p:cNvGrpSpPr/>
          <p:nvPr/>
        </p:nvGrpSpPr>
        <p:grpSpPr>
          <a:xfrm>
            <a:off x="2171406" y="2486532"/>
            <a:ext cx="3963988" cy="2445373"/>
            <a:chOff x="2171406" y="2486532"/>
            <a:chExt cx="3963988" cy="2445373"/>
          </a:xfrm>
        </p:grpSpPr>
        <p:sp>
          <p:nvSpPr>
            <p:cNvPr id="49" name="Freeform 4">
              <a:extLst>
                <a:ext uri="{FF2B5EF4-FFF2-40B4-BE49-F238E27FC236}">
                  <a16:creationId xmlns:a16="http://schemas.microsoft.com/office/drawing/2014/main" id="{3187126E-DD17-EA50-3F98-05A30FE19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1406" y="3444138"/>
              <a:ext cx="3640666" cy="1487767"/>
            </a:xfrm>
            <a:custGeom>
              <a:avLst/>
              <a:gdLst>
                <a:gd name="T0" fmla="*/ 2147483647 w 2425"/>
                <a:gd name="T1" fmla="*/ 2147483647 h 898"/>
                <a:gd name="T2" fmla="*/ 2147483647 w 2425"/>
                <a:gd name="T3" fmla="*/ 2147483647 h 898"/>
                <a:gd name="T4" fmla="*/ 2147483647 w 2425"/>
                <a:gd name="T5" fmla="*/ 2147483647 h 898"/>
                <a:gd name="T6" fmla="*/ 2147483647 w 2425"/>
                <a:gd name="T7" fmla="*/ 2147483647 h 898"/>
                <a:gd name="T8" fmla="*/ 2147483647 w 2425"/>
                <a:gd name="T9" fmla="*/ 2147483647 h 898"/>
                <a:gd name="T10" fmla="*/ 2147483647 w 2425"/>
                <a:gd name="T11" fmla="*/ 2147483647 h 898"/>
                <a:gd name="T12" fmla="*/ 2147483647 w 2425"/>
                <a:gd name="T13" fmla="*/ 2147483647 h 898"/>
                <a:gd name="T14" fmla="*/ 2147483647 w 2425"/>
                <a:gd name="T15" fmla="*/ 2147483647 h 8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25"/>
                <a:gd name="T25" fmla="*/ 0 h 898"/>
                <a:gd name="T26" fmla="*/ 2425 w 2425"/>
                <a:gd name="T27" fmla="*/ 898 h 89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25" h="898">
                  <a:moveTo>
                    <a:pt x="2056" y="289"/>
                  </a:moveTo>
                  <a:cubicBezTo>
                    <a:pt x="1826" y="223"/>
                    <a:pt x="1133" y="113"/>
                    <a:pt x="810" y="75"/>
                  </a:cubicBezTo>
                  <a:cubicBezTo>
                    <a:pt x="487" y="37"/>
                    <a:pt x="230" y="0"/>
                    <a:pt x="115" y="60"/>
                  </a:cubicBezTo>
                  <a:cubicBezTo>
                    <a:pt x="0" y="120"/>
                    <a:pt x="121" y="301"/>
                    <a:pt x="121" y="433"/>
                  </a:cubicBezTo>
                  <a:cubicBezTo>
                    <a:pt x="121" y="565"/>
                    <a:pt x="25" y="802"/>
                    <a:pt x="115" y="850"/>
                  </a:cubicBezTo>
                  <a:cubicBezTo>
                    <a:pt x="205" y="898"/>
                    <a:pt x="316" y="784"/>
                    <a:pt x="662" y="721"/>
                  </a:cubicBezTo>
                  <a:cubicBezTo>
                    <a:pt x="1008" y="658"/>
                    <a:pt x="1961" y="544"/>
                    <a:pt x="2193" y="472"/>
                  </a:cubicBezTo>
                  <a:cubicBezTo>
                    <a:pt x="2425" y="400"/>
                    <a:pt x="2292" y="327"/>
                    <a:pt x="2056" y="28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98000"/>
                  </a:srgbClr>
                </a:gs>
                <a:gs pos="100000">
                  <a:srgbClr val="66CC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Text Box 17">
              <a:extLst>
                <a:ext uri="{FF2B5EF4-FFF2-40B4-BE49-F238E27FC236}">
                  <a16:creationId xmlns:a16="http://schemas.microsoft.com/office/drawing/2014/main" id="{AC7DE5C2-66D5-7443-1612-F51AA1C67E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4384" y="3410471"/>
              <a:ext cx="1172116" cy="353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138.76.29.7</a:t>
              </a:r>
            </a:p>
          </p:txBody>
        </p:sp>
        <p:sp>
          <p:nvSpPr>
            <p:cNvPr id="60" name="Line 18">
              <a:extLst>
                <a:ext uri="{FF2B5EF4-FFF2-40B4-BE49-F238E27FC236}">
                  <a16:creationId xmlns:a16="http://schemas.microsoft.com/office/drawing/2014/main" id="{13573B8F-75AC-1BAE-A0D5-822428C78C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04641" y="3720817"/>
              <a:ext cx="4440" cy="356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6" name="Line 86">
              <a:extLst>
                <a:ext uri="{FF2B5EF4-FFF2-40B4-BE49-F238E27FC236}">
                  <a16:creationId xmlns:a16="http://schemas.microsoft.com/office/drawing/2014/main" id="{E6B9F9D6-8892-6E70-5E70-3BD6037F8E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9506" y="2735046"/>
              <a:ext cx="13858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Line 87">
              <a:extLst>
                <a:ext uri="{FF2B5EF4-FFF2-40B4-BE49-F238E27FC236}">
                  <a16:creationId xmlns:a16="http://schemas.microsoft.com/office/drawing/2014/main" id="{EA117AB7-D1AB-7391-2ABD-DD51A1BF6E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38169" y="2721792"/>
              <a:ext cx="898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8" name="Text Box 88">
              <a:extLst>
                <a:ext uri="{FF2B5EF4-FFF2-40B4-BE49-F238E27FC236}">
                  <a16:creationId xmlns:a16="http://schemas.microsoft.com/office/drawing/2014/main" id="{92FE422E-5EF6-DA7B-EA22-AE941E2CFD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9555" y="2486532"/>
              <a:ext cx="950901" cy="616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rest of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Internet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49BA670-5C89-52E0-BE03-261568CEA41E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4135538"/>
              <a:ext cx="294375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5F4469B-997E-F6C5-3B30-47821EEFF3C0}"/>
              </a:ext>
            </a:extLst>
          </p:cNvPr>
          <p:cNvGrpSpPr/>
          <p:nvPr/>
        </p:nvGrpSpPr>
        <p:grpSpPr>
          <a:xfrm>
            <a:off x="5685800" y="3913064"/>
            <a:ext cx="1040553" cy="449888"/>
            <a:chOff x="7493876" y="2774731"/>
            <a:chExt cx="1481958" cy="894622"/>
          </a:xfrm>
        </p:grpSpPr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6537C8F3-B2B6-2462-5A87-A08A9701D724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0EA5ACD7-0B37-8083-861E-002F0FC1C57F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26D7FF4F-82A1-E61E-FDA9-EEDCC766D51C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8BDDF4BC-6791-52F5-E84A-5533E8D0A11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D69A71CF-6D7D-CC02-9A2C-697CEDB349B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A5BC2FF9-C163-B0C7-5972-C9EEE24E7DC1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D7554BF5-C460-E9E6-19AF-7CB8A9BD132C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45C37A6E-7620-3E0E-8F70-A181880F5DCB}"/>
              </a:ext>
            </a:extLst>
          </p:cNvPr>
          <p:cNvCxnSpPr>
            <a:cxnSpLocks/>
          </p:cNvCxnSpPr>
          <p:nvPr/>
        </p:nvCxnSpPr>
        <p:spPr>
          <a:xfrm>
            <a:off x="9757680" y="3564123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60FD3ED-657C-A640-69C8-CEEB6514C3E7}"/>
              </a:ext>
            </a:extLst>
          </p:cNvPr>
          <p:cNvCxnSpPr>
            <a:cxnSpLocks/>
          </p:cNvCxnSpPr>
          <p:nvPr/>
        </p:nvCxnSpPr>
        <p:spPr>
          <a:xfrm>
            <a:off x="9685290" y="4279842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1835BEAE-E474-BEDB-C5F2-8742AA415CC2}"/>
              </a:ext>
            </a:extLst>
          </p:cNvPr>
          <p:cNvCxnSpPr>
            <a:cxnSpLocks/>
          </p:cNvCxnSpPr>
          <p:nvPr/>
        </p:nvCxnSpPr>
        <p:spPr>
          <a:xfrm>
            <a:off x="9704340" y="5027371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C71869A-4AFD-4807-E42F-D3B07FFE437C}"/>
              </a:ext>
            </a:extLst>
          </p:cNvPr>
          <p:cNvCxnSpPr>
            <a:cxnSpLocks/>
          </p:cNvCxnSpPr>
          <p:nvPr/>
        </p:nvCxnSpPr>
        <p:spPr>
          <a:xfrm>
            <a:off x="6743699" y="4124653"/>
            <a:ext cx="5488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1805FC94-CA03-BC61-1C39-07BF96D4A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N" dirty="0"/>
              <a:t>NAT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2AD8FA-09AA-E4C1-E21A-133C43BC927E}"/>
              </a:ext>
            </a:extLst>
          </p:cNvPr>
          <p:cNvSpPr txBox="1"/>
          <p:nvPr/>
        </p:nvSpPr>
        <p:spPr>
          <a:xfrm>
            <a:off x="6001876" y="4536994"/>
            <a:ext cx="67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i="0" dirty="0">
                <a:latin typeface="+mj-lt"/>
              </a:rPr>
              <a:t>X</a:t>
            </a:r>
            <a:endParaRPr lang="en-IN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3CA1EC4-E23F-665B-D358-2A19F901DB68}"/>
                  </a:ext>
                </a:extLst>
              </p14:cNvPr>
              <p14:cNvContentPartPr/>
              <p14:nvPr/>
            </p14:nvContentPartPr>
            <p14:xfrm>
              <a:off x="4573800" y="3684240"/>
              <a:ext cx="882720" cy="69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3CA1EC4-E23F-665B-D358-2A19F901DB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564440" y="3674880"/>
                <a:ext cx="901440" cy="878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28">
            <a:extLst>
              <a:ext uri="{FF2B5EF4-FFF2-40B4-BE49-F238E27FC236}">
                <a16:creationId xmlns:a16="http://schemas.microsoft.com/office/drawing/2014/main" id="{291C8DC8-21DB-FAB2-A937-2B08DFDEFC3E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61826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8B90-C563-6304-513E-F7AC8111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7F8-EA11-2062-D511-A00531141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Read Chapter-4.2, 4.3 from the Kurose and Ross book</a:t>
            </a:r>
          </a:p>
        </p:txBody>
      </p:sp>
    </p:spTree>
    <p:extLst>
      <p:ext uri="{BB962C8B-B14F-4D97-AF65-F5344CB8AC3E}">
        <p14:creationId xmlns:p14="http://schemas.microsoft.com/office/powerpoint/2010/main" val="1238038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66C54-F863-B5FC-D61D-82FC1317F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80">
            <a:extLst>
              <a:ext uri="{FF2B5EF4-FFF2-40B4-BE49-F238E27FC236}">
                <a16:creationId xmlns:a16="http://schemas.microsoft.com/office/drawing/2014/main" id="{7BA98C7B-0E13-E237-E6BD-5D385A9850C0}"/>
              </a:ext>
            </a:extLst>
          </p:cNvPr>
          <p:cNvSpPr>
            <a:spLocks/>
          </p:cNvSpPr>
          <p:nvPr/>
        </p:nvSpPr>
        <p:spPr bwMode="auto">
          <a:xfrm>
            <a:off x="6624872" y="2978590"/>
            <a:ext cx="3273778" cy="2294055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4" name="Text Box 12">
            <a:extLst>
              <a:ext uri="{FF2B5EF4-FFF2-40B4-BE49-F238E27FC236}">
                <a16:creationId xmlns:a16="http://schemas.microsoft.com/office/drawing/2014/main" id="{79549311-8196-0F7F-F7C1-01C0EA4F8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40" y="326469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1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5" name="Text Box 13">
            <a:extLst>
              <a:ext uri="{FF2B5EF4-FFF2-40B4-BE49-F238E27FC236}">
                <a16:creationId xmlns:a16="http://schemas.microsoft.com/office/drawing/2014/main" id="{F5CAD6C3-A94A-423E-123E-300A23354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1489" y="3988217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2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6" name="Text Box 14">
            <a:extLst>
              <a:ext uri="{FF2B5EF4-FFF2-40B4-BE49-F238E27FC236}">
                <a16:creationId xmlns:a16="http://schemas.microsoft.com/office/drawing/2014/main" id="{F06671D0-B16F-EDEE-33DC-263D265C5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5136" y="474237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3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7" name="Text Box 15">
            <a:extLst>
              <a:ext uri="{FF2B5EF4-FFF2-40B4-BE49-F238E27FC236}">
                <a16:creationId xmlns:a16="http://schemas.microsoft.com/office/drawing/2014/main" id="{1DDBEB43-D06F-8024-EB71-8CDD9F154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854" y="3424079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4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8" name="Line 16">
            <a:extLst>
              <a:ext uri="{FF2B5EF4-FFF2-40B4-BE49-F238E27FC236}">
                <a16:creationId xmlns:a16="http://schemas.microsoft.com/office/drawing/2014/main" id="{3A7E46A1-80FA-B658-F80C-24986C9725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0885" y="3727909"/>
            <a:ext cx="2090" cy="35887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4" name="Line 83">
            <a:extLst>
              <a:ext uri="{FF2B5EF4-FFF2-40B4-BE49-F238E27FC236}">
                <a16:creationId xmlns:a16="http://schemas.microsoft.com/office/drawing/2014/main" id="{4EBDA773-9240-908E-1A2E-93F25D13F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5244" y="2589251"/>
            <a:ext cx="0" cy="112825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5" name="Line 84">
            <a:extLst>
              <a:ext uri="{FF2B5EF4-FFF2-40B4-BE49-F238E27FC236}">
                <a16:creationId xmlns:a16="http://schemas.microsoft.com/office/drawing/2014/main" id="{8461535F-AC66-E0C0-AD03-C256B51DF1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44943" y="2721791"/>
            <a:ext cx="427910" cy="44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2" name="Group 107">
            <a:extLst>
              <a:ext uri="{FF2B5EF4-FFF2-40B4-BE49-F238E27FC236}">
                <a16:creationId xmlns:a16="http://schemas.microsoft.com/office/drawing/2014/main" id="{644D6045-B075-AF86-DC85-8A6EE4E3F9C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88255" y="3097875"/>
            <a:ext cx="641350" cy="583178"/>
            <a:chOff x="-44" y="1473"/>
            <a:chExt cx="981" cy="1105"/>
          </a:xfrm>
        </p:grpSpPr>
        <p:pic>
          <p:nvPicPr>
            <p:cNvPr id="83" name="Picture 108" descr="desktop_computer_stylized_medium">
              <a:extLst>
                <a:ext uri="{FF2B5EF4-FFF2-40B4-BE49-F238E27FC236}">
                  <a16:creationId xmlns:a16="http://schemas.microsoft.com/office/drawing/2014/main" id="{41F64E31-A9E1-4A23-28EB-46BB88AA18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" name="Freeform 109">
              <a:extLst>
                <a:ext uri="{FF2B5EF4-FFF2-40B4-BE49-F238E27FC236}">
                  <a16:creationId xmlns:a16="http://schemas.microsoft.com/office/drawing/2014/main" id="{64977910-E8D9-71CB-FC61-5FCB504D4A9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5" name="Group 110">
            <a:extLst>
              <a:ext uri="{FF2B5EF4-FFF2-40B4-BE49-F238E27FC236}">
                <a16:creationId xmlns:a16="http://schemas.microsoft.com/office/drawing/2014/main" id="{D86727A2-286C-FEDE-2DC0-DDB3A809A7F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15055" y="3818933"/>
            <a:ext cx="641350" cy="583178"/>
            <a:chOff x="-44" y="1473"/>
            <a:chExt cx="981" cy="1105"/>
          </a:xfrm>
        </p:grpSpPr>
        <p:pic>
          <p:nvPicPr>
            <p:cNvPr id="86" name="Picture 111" descr="desktop_computer_stylized_medium">
              <a:extLst>
                <a:ext uri="{FF2B5EF4-FFF2-40B4-BE49-F238E27FC236}">
                  <a16:creationId xmlns:a16="http://schemas.microsoft.com/office/drawing/2014/main" id="{0A28F247-C6CB-D8AA-C7FA-C946876F77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" name="Freeform 112">
              <a:extLst>
                <a:ext uri="{FF2B5EF4-FFF2-40B4-BE49-F238E27FC236}">
                  <a16:creationId xmlns:a16="http://schemas.microsoft.com/office/drawing/2014/main" id="{F7915BFC-0EE5-2E6E-C222-2109E0D3F48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8" name="Group 113">
            <a:extLst>
              <a:ext uri="{FF2B5EF4-FFF2-40B4-BE49-F238E27FC236}">
                <a16:creationId xmlns:a16="http://schemas.microsoft.com/office/drawing/2014/main" id="{8EFADC79-791D-1A58-0FCF-C476BE33F44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34281" y="4558766"/>
            <a:ext cx="641350" cy="583178"/>
            <a:chOff x="-44" y="1473"/>
            <a:chExt cx="981" cy="1105"/>
          </a:xfrm>
        </p:grpSpPr>
        <p:pic>
          <p:nvPicPr>
            <p:cNvPr id="89" name="Picture 114" descr="desktop_computer_stylized_medium">
              <a:extLst>
                <a:ext uri="{FF2B5EF4-FFF2-40B4-BE49-F238E27FC236}">
                  <a16:creationId xmlns:a16="http://schemas.microsoft.com/office/drawing/2014/main" id="{40162D3D-74C2-4643-E667-2EB63B9B3F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" name="Freeform 115">
              <a:extLst>
                <a:ext uri="{FF2B5EF4-FFF2-40B4-BE49-F238E27FC236}">
                  <a16:creationId xmlns:a16="http://schemas.microsoft.com/office/drawing/2014/main" id="{12B6BDEE-AA27-CDA8-347F-FAD457F2371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01527C7-4D9B-6FA3-1C35-0C394E066326}"/>
              </a:ext>
            </a:extLst>
          </p:cNvPr>
          <p:cNvGrpSpPr/>
          <p:nvPr/>
        </p:nvGrpSpPr>
        <p:grpSpPr>
          <a:xfrm>
            <a:off x="2171406" y="2735046"/>
            <a:ext cx="3963988" cy="2196859"/>
            <a:chOff x="2171406" y="2735046"/>
            <a:chExt cx="3963988" cy="2196859"/>
          </a:xfrm>
        </p:grpSpPr>
        <p:sp>
          <p:nvSpPr>
            <p:cNvPr id="49" name="Freeform 4">
              <a:extLst>
                <a:ext uri="{FF2B5EF4-FFF2-40B4-BE49-F238E27FC236}">
                  <a16:creationId xmlns:a16="http://schemas.microsoft.com/office/drawing/2014/main" id="{B98AAE89-F86A-0A18-BC24-F61169E5F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1406" y="3444138"/>
              <a:ext cx="3640666" cy="1487767"/>
            </a:xfrm>
            <a:custGeom>
              <a:avLst/>
              <a:gdLst>
                <a:gd name="T0" fmla="*/ 2147483647 w 2425"/>
                <a:gd name="T1" fmla="*/ 2147483647 h 898"/>
                <a:gd name="T2" fmla="*/ 2147483647 w 2425"/>
                <a:gd name="T3" fmla="*/ 2147483647 h 898"/>
                <a:gd name="T4" fmla="*/ 2147483647 w 2425"/>
                <a:gd name="T5" fmla="*/ 2147483647 h 898"/>
                <a:gd name="T6" fmla="*/ 2147483647 w 2425"/>
                <a:gd name="T7" fmla="*/ 2147483647 h 898"/>
                <a:gd name="T8" fmla="*/ 2147483647 w 2425"/>
                <a:gd name="T9" fmla="*/ 2147483647 h 898"/>
                <a:gd name="T10" fmla="*/ 2147483647 w 2425"/>
                <a:gd name="T11" fmla="*/ 2147483647 h 898"/>
                <a:gd name="T12" fmla="*/ 2147483647 w 2425"/>
                <a:gd name="T13" fmla="*/ 2147483647 h 898"/>
                <a:gd name="T14" fmla="*/ 2147483647 w 2425"/>
                <a:gd name="T15" fmla="*/ 2147483647 h 8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25"/>
                <a:gd name="T25" fmla="*/ 0 h 898"/>
                <a:gd name="T26" fmla="*/ 2425 w 2425"/>
                <a:gd name="T27" fmla="*/ 898 h 89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25" h="898">
                  <a:moveTo>
                    <a:pt x="2056" y="289"/>
                  </a:moveTo>
                  <a:cubicBezTo>
                    <a:pt x="1826" y="223"/>
                    <a:pt x="1133" y="113"/>
                    <a:pt x="810" y="75"/>
                  </a:cubicBezTo>
                  <a:cubicBezTo>
                    <a:pt x="487" y="37"/>
                    <a:pt x="230" y="0"/>
                    <a:pt x="115" y="60"/>
                  </a:cubicBezTo>
                  <a:cubicBezTo>
                    <a:pt x="0" y="120"/>
                    <a:pt x="121" y="301"/>
                    <a:pt x="121" y="433"/>
                  </a:cubicBezTo>
                  <a:cubicBezTo>
                    <a:pt x="121" y="565"/>
                    <a:pt x="25" y="802"/>
                    <a:pt x="115" y="850"/>
                  </a:cubicBezTo>
                  <a:cubicBezTo>
                    <a:pt x="205" y="898"/>
                    <a:pt x="316" y="784"/>
                    <a:pt x="662" y="721"/>
                  </a:cubicBezTo>
                  <a:cubicBezTo>
                    <a:pt x="1008" y="658"/>
                    <a:pt x="1961" y="544"/>
                    <a:pt x="2193" y="472"/>
                  </a:cubicBezTo>
                  <a:cubicBezTo>
                    <a:pt x="2425" y="400"/>
                    <a:pt x="2292" y="327"/>
                    <a:pt x="2056" y="28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98000"/>
                  </a:srgbClr>
                </a:gs>
                <a:gs pos="100000">
                  <a:srgbClr val="66CC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Text Box 17">
              <a:extLst>
                <a:ext uri="{FF2B5EF4-FFF2-40B4-BE49-F238E27FC236}">
                  <a16:creationId xmlns:a16="http://schemas.microsoft.com/office/drawing/2014/main" id="{5C0479F2-2DE7-802D-7B87-A86E8052E0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4384" y="3410471"/>
              <a:ext cx="1172116" cy="353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138.76.29.7</a:t>
              </a:r>
            </a:p>
          </p:txBody>
        </p:sp>
        <p:sp>
          <p:nvSpPr>
            <p:cNvPr id="60" name="Line 18">
              <a:extLst>
                <a:ext uri="{FF2B5EF4-FFF2-40B4-BE49-F238E27FC236}">
                  <a16:creationId xmlns:a16="http://schemas.microsoft.com/office/drawing/2014/main" id="{E0158D73-7360-0E6F-1511-006AB944C6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04641" y="3720817"/>
              <a:ext cx="4440" cy="356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6" name="Line 86">
              <a:extLst>
                <a:ext uri="{FF2B5EF4-FFF2-40B4-BE49-F238E27FC236}">
                  <a16:creationId xmlns:a16="http://schemas.microsoft.com/office/drawing/2014/main" id="{8F9E49EF-85CF-33EE-E53F-EFDB504A1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9506" y="2735046"/>
              <a:ext cx="13858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F426BBE-8F2F-771C-C634-2CF67FFAA4DF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4135538"/>
              <a:ext cx="294375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D54E6E7-EFA4-72F1-EBA6-07B23B018EEA}"/>
              </a:ext>
            </a:extLst>
          </p:cNvPr>
          <p:cNvGrpSpPr/>
          <p:nvPr/>
        </p:nvGrpSpPr>
        <p:grpSpPr>
          <a:xfrm>
            <a:off x="5685800" y="3913064"/>
            <a:ext cx="1040553" cy="449888"/>
            <a:chOff x="7493876" y="2774731"/>
            <a:chExt cx="1481958" cy="894622"/>
          </a:xfrm>
        </p:grpSpPr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246A2E6D-FCBD-CF9E-C7A5-785AFDA2E213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F76F7B78-AC16-9304-9B70-BD85DD9E1DC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DB5CBA83-6765-FA8A-08C1-A92E3A68EC1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0E59F66E-74E0-8981-1620-598A184FCD2C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DCBD945E-2474-60D3-8004-DB3138BC0DCE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021591DE-0D07-F757-8556-5FEC8291D666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104298DF-ACCA-550D-0612-0A289A48DA93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E998E43-AC50-0495-AC20-166289D64386}"/>
              </a:ext>
            </a:extLst>
          </p:cNvPr>
          <p:cNvCxnSpPr>
            <a:cxnSpLocks/>
          </p:cNvCxnSpPr>
          <p:nvPr/>
        </p:nvCxnSpPr>
        <p:spPr>
          <a:xfrm>
            <a:off x="9757680" y="3564123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3B8E8B8D-D473-CEE2-C9DF-9301E4AB58F9}"/>
              </a:ext>
            </a:extLst>
          </p:cNvPr>
          <p:cNvCxnSpPr>
            <a:cxnSpLocks/>
          </p:cNvCxnSpPr>
          <p:nvPr/>
        </p:nvCxnSpPr>
        <p:spPr>
          <a:xfrm>
            <a:off x="9685290" y="4279842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CB4B71F2-C6C7-E856-6DFF-B9FA8C230438}"/>
              </a:ext>
            </a:extLst>
          </p:cNvPr>
          <p:cNvCxnSpPr>
            <a:cxnSpLocks/>
          </p:cNvCxnSpPr>
          <p:nvPr/>
        </p:nvCxnSpPr>
        <p:spPr>
          <a:xfrm>
            <a:off x="9704340" y="5027371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F50FDBD-922F-7DFE-C357-B297A7B64673}"/>
              </a:ext>
            </a:extLst>
          </p:cNvPr>
          <p:cNvCxnSpPr>
            <a:cxnSpLocks/>
          </p:cNvCxnSpPr>
          <p:nvPr/>
        </p:nvCxnSpPr>
        <p:spPr>
          <a:xfrm>
            <a:off x="6743699" y="4124653"/>
            <a:ext cx="5488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4210982F-3752-6779-9273-632D6B902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N" dirty="0"/>
              <a:t>NAT</a:t>
            </a:r>
          </a:p>
        </p:txBody>
      </p:sp>
      <p:sp>
        <p:nvSpPr>
          <p:cNvPr id="2" name="Rectangle 62">
            <a:extLst>
              <a:ext uri="{FF2B5EF4-FFF2-40B4-BE49-F238E27FC236}">
                <a16:creationId xmlns:a16="http://schemas.microsoft.com/office/drawing/2014/main" id="{9F31B9D5-B2B4-B15B-D730-056F1F3D2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547" y="1573558"/>
            <a:ext cx="3784600" cy="13541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 Box 60">
            <a:extLst>
              <a:ext uri="{FF2B5EF4-FFF2-40B4-BE49-F238E27FC236}">
                <a16:creationId xmlns:a16="http://schemas.microsoft.com/office/drawing/2014/main" id="{B6F37729-83C3-B61C-79FA-9ED37E320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80" y="1578252"/>
            <a:ext cx="32111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NAT translation table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kern="0" dirty="0">
                <a:solidFill>
                  <a:srgbClr val="000000"/>
                </a:solidFill>
                <a:latin typeface="Calibri" panose="020F0502020204030204"/>
              </a:rPr>
              <a:t>public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addr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         </a:t>
            </a:r>
            <a:r>
              <a:rPr lang="en-US" altLang="en-US" sz="2000" kern="0" dirty="0">
                <a:solidFill>
                  <a:srgbClr val="000000"/>
                </a:solidFill>
                <a:latin typeface="Calibri" panose="020F0502020204030204"/>
              </a:rPr>
              <a:t>private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addr</a:t>
            </a:r>
          </a:p>
        </p:txBody>
      </p:sp>
      <p:grpSp>
        <p:nvGrpSpPr>
          <p:cNvPr id="5" name="Group 88">
            <a:extLst>
              <a:ext uri="{FF2B5EF4-FFF2-40B4-BE49-F238E27FC236}">
                <a16:creationId xmlns:a16="http://schemas.microsoft.com/office/drawing/2014/main" id="{BDB1AAE6-E2E8-D2CC-BC6D-E41526C1C5BE}"/>
              </a:ext>
            </a:extLst>
          </p:cNvPr>
          <p:cNvGrpSpPr>
            <a:grpSpLocks/>
          </p:cNvGrpSpPr>
          <p:nvPr/>
        </p:nvGrpSpPr>
        <p:grpSpPr bwMode="auto">
          <a:xfrm>
            <a:off x="7247562" y="3054696"/>
            <a:ext cx="2035175" cy="1033462"/>
            <a:chOff x="3383" y="2055"/>
            <a:chExt cx="1282" cy="651"/>
          </a:xfrm>
        </p:grpSpPr>
        <p:grpSp>
          <p:nvGrpSpPr>
            <p:cNvPr id="7" name="Group 50">
              <a:extLst>
                <a:ext uri="{FF2B5EF4-FFF2-40B4-BE49-F238E27FC236}">
                  <a16:creationId xmlns:a16="http://schemas.microsoft.com/office/drawing/2014/main" id="{D1A23795-F0B3-5870-B55B-D1B5A638B0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3" y="2055"/>
              <a:ext cx="1282" cy="357"/>
              <a:chOff x="4235" y="786"/>
              <a:chExt cx="1207" cy="357"/>
            </a:xfrm>
          </p:grpSpPr>
          <p:sp>
            <p:nvSpPr>
              <p:cNvPr id="13" name="Rectangle 40">
                <a:extLst>
                  <a:ext uri="{FF2B5EF4-FFF2-40B4-BE49-F238E27FC236}">
                    <a16:creationId xmlns:a16="http://schemas.microsoft.com/office/drawing/2014/main" id="{45294A5F-925B-CDE0-FD6B-16AFDBDCFB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5" y="830"/>
                <a:ext cx="1104" cy="2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" name="Text Box 39">
                <a:extLst>
                  <a:ext uri="{FF2B5EF4-FFF2-40B4-BE49-F238E27FC236}">
                    <a16:creationId xmlns:a16="http://schemas.microsoft.com/office/drawing/2014/main" id="{FD612C71-0269-0E6D-7DAE-880A6F8335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S: 10.0.0.1, 3345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D: 128.119.40.186, 80</a:t>
                </a:r>
              </a:p>
            </p:txBody>
          </p:sp>
          <p:grpSp>
            <p:nvGrpSpPr>
              <p:cNvPr id="15" name="Group 44">
                <a:extLst>
                  <a:ext uri="{FF2B5EF4-FFF2-40B4-BE49-F238E27FC236}">
                    <a16:creationId xmlns:a16="http://schemas.microsoft.com/office/drawing/2014/main" id="{9D5888A0-E8C3-C5D4-AE11-05EA837311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20" name="Freeform 43">
                  <a:extLst>
                    <a:ext uri="{FF2B5EF4-FFF2-40B4-BE49-F238E27FC236}">
                      <a16:creationId xmlns:a16="http://schemas.microsoft.com/office/drawing/2014/main" id="{995B64D1-22F0-F4A8-9F0C-8BDDB725A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" name="Line 41">
                  <a:extLst>
                    <a:ext uri="{FF2B5EF4-FFF2-40B4-BE49-F238E27FC236}">
                      <a16:creationId xmlns:a16="http://schemas.microsoft.com/office/drawing/2014/main" id="{1B2054F4-3C44-79BF-8AC3-9D1026B45D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2" name="Line 42">
                  <a:extLst>
                    <a:ext uri="{FF2B5EF4-FFF2-40B4-BE49-F238E27FC236}">
                      <a16:creationId xmlns:a16="http://schemas.microsoft.com/office/drawing/2014/main" id="{AF8FE79C-DEF7-0AF0-E737-8784533D40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grpSp>
            <p:nvGrpSpPr>
              <p:cNvPr id="16" name="Group 45">
                <a:extLst>
                  <a:ext uri="{FF2B5EF4-FFF2-40B4-BE49-F238E27FC236}">
                    <a16:creationId xmlns:a16="http://schemas.microsoft.com/office/drawing/2014/main" id="{3075FA9A-148F-51E4-EC1B-7ED175C6F6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7" name="Freeform 46">
                  <a:extLst>
                    <a:ext uri="{FF2B5EF4-FFF2-40B4-BE49-F238E27FC236}">
                      <a16:creationId xmlns:a16="http://schemas.microsoft.com/office/drawing/2014/main" id="{268733F5-B692-B1C8-D2BD-5C39DF7D42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" name="Line 47">
                  <a:extLst>
                    <a:ext uri="{FF2B5EF4-FFF2-40B4-BE49-F238E27FC236}">
                      <a16:creationId xmlns:a16="http://schemas.microsoft.com/office/drawing/2014/main" id="{04AA456E-E9E9-20BB-A020-D79DADAA6D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" name="Line 48">
                  <a:extLst>
                    <a:ext uri="{FF2B5EF4-FFF2-40B4-BE49-F238E27FC236}">
                      <a16:creationId xmlns:a16="http://schemas.microsoft.com/office/drawing/2014/main" id="{B4381DDD-201A-DD29-4D52-18FEB247FD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8" name="Freeform 51">
              <a:extLst>
                <a:ext uri="{FF2B5EF4-FFF2-40B4-BE49-F238E27FC236}">
                  <a16:creationId xmlns:a16="http://schemas.microsoft.com/office/drawing/2014/main" id="{114E6442-72B4-7DCE-5436-332EE289E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9905 h 264"/>
                <a:gd name="T2" fmla="*/ 28602 w 417"/>
                <a:gd name="T3" fmla="*/ 9905 h 264"/>
                <a:gd name="T4" fmla="*/ 28602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" name="Group 87">
              <a:extLst>
                <a:ext uri="{FF2B5EF4-FFF2-40B4-BE49-F238E27FC236}">
                  <a16:creationId xmlns:a16="http://schemas.microsoft.com/office/drawing/2014/main" id="{D1F540F9-CC9B-0F2E-77DE-80316BDFCD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2416"/>
              <a:ext cx="218" cy="231"/>
              <a:chOff x="5140" y="400"/>
              <a:chExt cx="218" cy="231"/>
            </a:xfrm>
          </p:grpSpPr>
          <p:sp>
            <p:nvSpPr>
              <p:cNvPr id="11" name="Oval 86">
                <a:extLst>
                  <a:ext uri="{FF2B5EF4-FFF2-40B4-BE49-F238E27FC236}">
                    <a16:creationId xmlns:a16="http://schemas.microsoft.com/office/drawing/2014/main" id="{C4DD6C56-30DF-4FB3-68FA-4683E1D0A3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" name="Text Box 52">
                <a:extLst>
                  <a:ext uri="{FF2B5EF4-FFF2-40B4-BE49-F238E27FC236}">
                    <a16:creationId xmlns:a16="http://schemas.microsoft.com/office/drawing/2014/main" id="{E39429DD-04CB-84C6-5690-8771FBDD74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1</a:t>
                </a:r>
              </a:p>
            </p:txBody>
          </p:sp>
        </p:grpSp>
      </p:grpSp>
      <p:grpSp>
        <p:nvGrpSpPr>
          <p:cNvPr id="23" name="Group 135">
            <a:extLst>
              <a:ext uri="{FF2B5EF4-FFF2-40B4-BE49-F238E27FC236}">
                <a16:creationId xmlns:a16="http://schemas.microsoft.com/office/drawing/2014/main" id="{32B2C698-12AA-0DA3-68DD-2A45DE8DD2D3}"/>
              </a:ext>
            </a:extLst>
          </p:cNvPr>
          <p:cNvGrpSpPr>
            <a:grpSpLocks/>
          </p:cNvGrpSpPr>
          <p:nvPr/>
        </p:nvGrpSpPr>
        <p:grpSpPr bwMode="auto">
          <a:xfrm>
            <a:off x="6647484" y="3634133"/>
            <a:ext cx="2784475" cy="1476375"/>
            <a:chOff x="3002" y="2417"/>
            <a:chExt cx="1754" cy="930"/>
          </a:xfrm>
        </p:grpSpPr>
        <p:sp>
          <p:nvSpPr>
            <p:cNvPr id="24" name="Rectangle 91">
              <a:extLst>
                <a:ext uri="{FF2B5EF4-FFF2-40B4-BE49-F238E27FC236}">
                  <a16:creationId xmlns:a16="http://schemas.microsoft.com/office/drawing/2014/main" id="{7315472C-60A0-42D3-756A-C300EAB6B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Text Box 92">
              <a:extLst>
                <a:ext uri="{FF2B5EF4-FFF2-40B4-BE49-F238E27FC236}">
                  <a16:creationId xmlns:a16="http://schemas.microsoft.com/office/drawing/2014/main" id="{A394AD60-AC66-8C84-954D-32D925FA1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6" name="Group 93">
              <a:extLst>
                <a:ext uri="{FF2B5EF4-FFF2-40B4-BE49-F238E27FC236}">
                  <a16:creationId xmlns:a16="http://schemas.microsoft.com/office/drawing/2014/main" id="{567D144C-D9C8-477C-E4E9-563BBF79FD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35" name="Freeform 94">
                <a:extLst>
                  <a:ext uri="{FF2B5EF4-FFF2-40B4-BE49-F238E27FC236}">
                    <a16:creationId xmlns:a16="http://schemas.microsoft.com/office/drawing/2014/main" id="{E0472C8E-4D27-344B-5A70-A412711A3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6" name="Line 95">
                <a:extLst>
                  <a:ext uri="{FF2B5EF4-FFF2-40B4-BE49-F238E27FC236}">
                    <a16:creationId xmlns:a16="http://schemas.microsoft.com/office/drawing/2014/main" id="{9608E9D8-EA23-122A-3173-0CABC0F9B8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7" name="Line 96">
                <a:extLst>
                  <a:ext uri="{FF2B5EF4-FFF2-40B4-BE49-F238E27FC236}">
                    <a16:creationId xmlns:a16="http://schemas.microsoft.com/office/drawing/2014/main" id="{68216D29-F691-845C-7B3B-875373E93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27" name="Group 97">
              <a:extLst>
                <a:ext uri="{FF2B5EF4-FFF2-40B4-BE49-F238E27FC236}">
                  <a16:creationId xmlns:a16="http://schemas.microsoft.com/office/drawing/2014/main" id="{375CD63E-F362-84DE-56BA-730F34C1F0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32" name="Freeform 98">
                <a:extLst>
                  <a:ext uri="{FF2B5EF4-FFF2-40B4-BE49-F238E27FC236}">
                    <a16:creationId xmlns:a16="http://schemas.microsoft.com/office/drawing/2014/main" id="{76706258-EF06-386F-261E-71118DA848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" name="Line 99">
                <a:extLst>
                  <a:ext uri="{FF2B5EF4-FFF2-40B4-BE49-F238E27FC236}">
                    <a16:creationId xmlns:a16="http://schemas.microsoft.com/office/drawing/2014/main" id="{1293DD5A-03A5-B461-0D35-FF25DF38C1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4" name="Line 100">
                <a:extLst>
                  <a:ext uri="{FF2B5EF4-FFF2-40B4-BE49-F238E27FC236}">
                    <a16:creationId xmlns:a16="http://schemas.microsoft.com/office/drawing/2014/main" id="{B9084696-DFEA-69F6-81A7-9572ABFC8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Freeform 101">
              <a:extLst>
                <a:ext uri="{FF2B5EF4-FFF2-40B4-BE49-F238E27FC236}">
                  <a16:creationId xmlns:a16="http://schemas.microsoft.com/office/drawing/2014/main" id="{78B57C7B-8A83-E60E-17DB-383209FE1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02">
              <a:extLst>
                <a:ext uri="{FF2B5EF4-FFF2-40B4-BE49-F238E27FC236}">
                  <a16:creationId xmlns:a16="http://schemas.microsoft.com/office/drawing/2014/main" id="{EF00E669-E4CA-D191-8834-5A2C9699C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40" y="3061"/>
              <a:ext cx="218" cy="231"/>
              <a:chOff x="5140" y="400"/>
              <a:chExt cx="218" cy="231"/>
            </a:xfrm>
          </p:grpSpPr>
          <p:sp>
            <p:nvSpPr>
              <p:cNvPr id="30" name="Oval 103">
                <a:extLst>
                  <a:ext uri="{FF2B5EF4-FFF2-40B4-BE49-F238E27FC236}">
                    <a16:creationId xmlns:a16="http://schemas.microsoft.com/office/drawing/2014/main" id="{C3AAD07B-96CD-EFB9-36A2-5673295C5F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1" name="Text Box 104">
                <a:extLst>
                  <a:ext uri="{FF2B5EF4-FFF2-40B4-BE49-F238E27FC236}">
                    <a16:creationId xmlns:a16="http://schemas.microsoft.com/office/drawing/2014/main" id="{22F275AF-6D0C-C2CF-C615-150CC24E5F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38" name="Group 108">
            <a:extLst>
              <a:ext uri="{FF2B5EF4-FFF2-40B4-BE49-F238E27FC236}">
                <a16:creationId xmlns:a16="http://schemas.microsoft.com/office/drawing/2014/main" id="{C747F658-85B0-8928-DCCF-EF8D56EBCF16}"/>
              </a:ext>
            </a:extLst>
          </p:cNvPr>
          <p:cNvGrpSpPr>
            <a:grpSpLocks/>
          </p:cNvGrpSpPr>
          <p:nvPr/>
        </p:nvGrpSpPr>
        <p:grpSpPr bwMode="auto">
          <a:xfrm>
            <a:off x="2880347" y="3851621"/>
            <a:ext cx="2497137" cy="566737"/>
            <a:chOff x="1026" y="3559"/>
            <a:chExt cx="1573" cy="357"/>
          </a:xfrm>
        </p:grpSpPr>
        <p:grpSp>
          <p:nvGrpSpPr>
            <p:cNvPr id="39" name="Group 68">
              <a:extLst>
                <a:ext uri="{FF2B5EF4-FFF2-40B4-BE49-F238E27FC236}">
                  <a16:creationId xmlns:a16="http://schemas.microsoft.com/office/drawing/2014/main" id="{7877E5B3-B417-535D-434A-F561D0E54F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4" y="3559"/>
              <a:ext cx="1185" cy="357"/>
              <a:chOff x="4383" y="786"/>
              <a:chExt cx="1106" cy="357"/>
            </a:xfrm>
          </p:grpSpPr>
          <p:sp>
            <p:nvSpPr>
              <p:cNvPr id="44" name="Rectangle 69">
                <a:extLst>
                  <a:ext uri="{FF2B5EF4-FFF2-40B4-BE49-F238E27FC236}">
                    <a16:creationId xmlns:a16="http://schemas.microsoft.com/office/drawing/2014/main" id="{31DAF6E3-D4D0-45F1-91B5-2BD136E9F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5" name="Text Box 70">
                <a:extLst>
                  <a:ext uri="{FF2B5EF4-FFF2-40B4-BE49-F238E27FC236}">
                    <a16:creationId xmlns:a16="http://schemas.microsoft.com/office/drawing/2014/main" id="{FD6E8775-0DD5-0F7D-C7BA-E792B60CCB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83" y="813"/>
                <a:ext cx="1045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46" name="Group 71">
                <a:extLst>
                  <a:ext uri="{FF2B5EF4-FFF2-40B4-BE49-F238E27FC236}">
                    <a16:creationId xmlns:a16="http://schemas.microsoft.com/office/drawing/2014/main" id="{CEB4658C-917B-F4E8-18A6-FDE5DD9F44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69" name="Freeform 72">
                  <a:extLst>
                    <a:ext uri="{FF2B5EF4-FFF2-40B4-BE49-F238E27FC236}">
                      <a16:creationId xmlns:a16="http://schemas.microsoft.com/office/drawing/2014/main" id="{F633E8BA-A6FC-5914-2F9E-B1ED458517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0" name="Line 73">
                  <a:extLst>
                    <a:ext uri="{FF2B5EF4-FFF2-40B4-BE49-F238E27FC236}">
                      <a16:creationId xmlns:a16="http://schemas.microsoft.com/office/drawing/2014/main" id="{0B22CB7A-3B71-48C2-1EC9-2D9C627275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1" name="Line 74">
                  <a:extLst>
                    <a:ext uri="{FF2B5EF4-FFF2-40B4-BE49-F238E27FC236}">
                      <a16:creationId xmlns:a16="http://schemas.microsoft.com/office/drawing/2014/main" id="{518F8F19-986B-8B65-3F47-D7CC484E84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grpSp>
            <p:nvGrpSpPr>
              <p:cNvPr id="47" name="Group 75">
                <a:extLst>
                  <a:ext uri="{FF2B5EF4-FFF2-40B4-BE49-F238E27FC236}">
                    <a16:creationId xmlns:a16="http://schemas.microsoft.com/office/drawing/2014/main" id="{11D96D91-96FA-CCA7-3483-DCE5CCFE06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51" name="Freeform 76">
                  <a:extLst>
                    <a:ext uri="{FF2B5EF4-FFF2-40B4-BE49-F238E27FC236}">
                      <a16:creationId xmlns:a16="http://schemas.microsoft.com/office/drawing/2014/main" id="{B7BBAF77-AA8E-8FE6-3A64-69BED4FF4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53" name="Line 77">
                  <a:extLst>
                    <a:ext uri="{FF2B5EF4-FFF2-40B4-BE49-F238E27FC236}">
                      <a16:creationId xmlns:a16="http://schemas.microsoft.com/office/drawing/2014/main" id="{7F467E85-B454-1F2A-6D9A-F1B351264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61" name="Line 78">
                  <a:extLst>
                    <a:ext uri="{FF2B5EF4-FFF2-40B4-BE49-F238E27FC236}">
                      <a16:creationId xmlns:a16="http://schemas.microsoft.com/office/drawing/2014/main" id="{A31BEAD9-E764-7DB6-3D91-9FB9A8523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40" name="Line 79">
              <a:extLst>
                <a:ext uri="{FF2B5EF4-FFF2-40B4-BE49-F238E27FC236}">
                  <a16:creationId xmlns:a16="http://schemas.microsoft.com/office/drawing/2014/main" id="{393B871F-CDE4-1291-0E9F-35A85E6C7A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41" name="Group 105">
              <a:extLst>
                <a:ext uri="{FF2B5EF4-FFF2-40B4-BE49-F238E27FC236}">
                  <a16:creationId xmlns:a16="http://schemas.microsoft.com/office/drawing/2014/main" id="{D4E981D3-24D9-812C-4AC9-657A18C984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" y="3613"/>
              <a:ext cx="218" cy="231"/>
              <a:chOff x="5140" y="400"/>
              <a:chExt cx="218" cy="231"/>
            </a:xfrm>
          </p:grpSpPr>
          <p:sp>
            <p:nvSpPr>
              <p:cNvPr id="42" name="Oval 106">
                <a:extLst>
                  <a:ext uri="{FF2B5EF4-FFF2-40B4-BE49-F238E27FC236}">
                    <a16:creationId xmlns:a16="http://schemas.microsoft.com/office/drawing/2014/main" id="{8DDBD27E-4E06-0848-D1A1-8CF8184D8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Text Box 107">
                <a:extLst>
                  <a:ext uri="{FF2B5EF4-FFF2-40B4-BE49-F238E27FC236}">
                    <a16:creationId xmlns:a16="http://schemas.microsoft.com/office/drawing/2014/main" id="{CDFFB1F8-EE80-A8AB-D090-4367FA03B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2</a:t>
                </a:r>
              </a:p>
            </p:txBody>
          </p:sp>
        </p:grpSp>
      </p:grpSp>
      <p:grpSp>
        <p:nvGrpSpPr>
          <p:cNvPr id="72" name="Group 129">
            <a:extLst>
              <a:ext uri="{FF2B5EF4-FFF2-40B4-BE49-F238E27FC236}">
                <a16:creationId xmlns:a16="http://schemas.microsoft.com/office/drawing/2014/main" id="{F9189C08-A4CA-53EA-89C8-0149BE6BB7DC}"/>
              </a:ext>
            </a:extLst>
          </p:cNvPr>
          <p:cNvGrpSpPr>
            <a:grpSpLocks/>
          </p:cNvGrpSpPr>
          <p:nvPr/>
        </p:nvGrpSpPr>
        <p:grpSpPr bwMode="auto">
          <a:xfrm>
            <a:off x="3242297" y="4880320"/>
            <a:ext cx="2471737" cy="525462"/>
            <a:chOff x="1163" y="3752"/>
            <a:chExt cx="1557" cy="331"/>
          </a:xfrm>
        </p:grpSpPr>
        <p:sp>
          <p:nvSpPr>
            <p:cNvPr id="73" name="Rectangle 115">
              <a:extLst>
                <a:ext uri="{FF2B5EF4-FFF2-40B4-BE49-F238E27FC236}">
                  <a16:creationId xmlns:a16="http://schemas.microsoft.com/office/drawing/2014/main" id="{D7DDA1B1-515F-AE26-57BC-16932311E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Text Box 116">
              <a:extLst>
                <a:ext uri="{FF2B5EF4-FFF2-40B4-BE49-F238E27FC236}">
                  <a16:creationId xmlns:a16="http://schemas.microsoft.com/office/drawing/2014/main" id="{F6FA4833-54B4-DB64-93CF-F0166D757F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5" name="Group 117">
              <a:extLst>
                <a:ext uri="{FF2B5EF4-FFF2-40B4-BE49-F238E27FC236}">
                  <a16:creationId xmlns:a16="http://schemas.microsoft.com/office/drawing/2014/main" id="{DA345A9D-7453-B96F-5C0C-C19AEFD055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103" name="Freeform 118">
                <a:extLst>
                  <a:ext uri="{FF2B5EF4-FFF2-40B4-BE49-F238E27FC236}">
                    <a16:creationId xmlns:a16="http://schemas.microsoft.com/office/drawing/2014/main" id="{E99E3A44-ED6A-41F3-C42E-6844132F5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6" name="Line 119">
                <a:extLst>
                  <a:ext uri="{FF2B5EF4-FFF2-40B4-BE49-F238E27FC236}">
                    <a16:creationId xmlns:a16="http://schemas.microsoft.com/office/drawing/2014/main" id="{A2F451EC-E509-B0C5-936C-346618DE0F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7" name="Line 120">
                <a:extLst>
                  <a:ext uri="{FF2B5EF4-FFF2-40B4-BE49-F238E27FC236}">
                    <a16:creationId xmlns:a16="http://schemas.microsoft.com/office/drawing/2014/main" id="{9213A3BA-2FAF-2026-3DC8-A71AC54D9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76" name="Group 121">
              <a:extLst>
                <a:ext uri="{FF2B5EF4-FFF2-40B4-BE49-F238E27FC236}">
                  <a16:creationId xmlns:a16="http://schemas.microsoft.com/office/drawing/2014/main" id="{82392159-1B80-6E5D-43D7-FC0F6933B1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81" name="Freeform 122">
                <a:extLst>
                  <a:ext uri="{FF2B5EF4-FFF2-40B4-BE49-F238E27FC236}">
                    <a16:creationId xmlns:a16="http://schemas.microsoft.com/office/drawing/2014/main" id="{7C5B7566-553C-1F89-48D1-C2D19AE619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92" name="Line 123">
                <a:extLst>
                  <a:ext uri="{FF2B5EF4-FFF2-40B4-BE49-F238E27FC236}">
                    <a16:creationId xmlns:a16="http://schemas.microsoft.com/office/drawing/2014/main" id="{C8E69E5A-F874-F71F-437E-C7DC5E32C3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1" name="Line 124">
                <a:extLst>
                  <a:ext uri="{FF2B5EF4-FFF2-40B4-BE49-F238E27FC236}">
                    <a16:creationId xmlns:a16="http://schemas.microsoft.com/office/drawing/2014/main" id="{6207836F-4194-1E90-A79A-D2F8EC2888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7" name="Line 125">
              <a:extLst>
                <a:ext uri="{FF2B5EF4-FFF2-40B4-BE49-F238E27FC236}">
                  <a16:creationId xmlns:a16="http://schemas.microsoft.com/office/drawing/2014/main" id="{6201FE12-CC24-F497-633C-2801741964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8" name="Group 126">
              <a:extLst>
                <a:ext uri="{FF2B5EF4-FFF2-40B4-BE49-F238E27FC236}">
                  <a16:creationId xmlns:a16="http://schemas.microsoft.com/office/drawing/2014/main" id="{198E9A06-AC45-3842-EF54-4B8B3624EC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9" y="3815"/>
              <a:ext cx="218" cy="231"/>
              <a:chOff x="5140" y="400"/>
              <a:chExt cx="218" cy="231"/>
            </a:xfrm>
          </p:grpSpPr>
          <p:sp>
            <p:nvSpPr>
              <p:cNvPr id="79" name="Oval 127">
                <a:extLst>
                  <a:ext uri="{FF2B5EF4-FFF2-40B4-BE49-F238E27FC236}">
                    <a16:creationId xmlns:a16="http://schemas.microsoft.com/office/drawing/2014/main" id="{D0CDA0A6-042F-2956-0650-D41D3686E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0" name="Text Box 128">
                <a:extLst>
                  <a:ext uri="{FF2B5EF4-FFF2-40B4-BE49-F238E27FC236}">
                    <a16:creationId xmlns:a16="http://schemas.microsoft.com/office/drawing/2014/main" id="{6907A6D8-1230-AC26-AAB8-41FFC2D83C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3</a:t>
                </a: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F6A02F57-14CC-EBC5-2A80-B78F20789ADE}"/>
              </a:ext>
            </a:extLst>
          </p:cNvPr>
          <p:cNvSpPr txBox="1"/>
          <p:nvPr/>
        </p:nvSpPr>
        <p:spPr>
          <a:xfrm>
            <a:off x="6001876" y="4536994"/>
            <a:ext cx="67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i="0" dirty="0">
                <a:latin typeface="+mj-lt"/>
              </a:rPr>
              <a:t>X</a:t>
            </a:r>
            <a:endParaRPr lang="en-IN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D598E67-83D9-A847-04F2-6BD3E0666B22}"/>
                  </a:ext>
                </a:extLst>
              </p14:cNvPr>
              <p14:cNvContentPartPr/>
              <p14:nvPr/>
            </p14:nvContentPartPr>
            <p14:xfrm>
              <a:off x="3017160" y="1859040"/>
              <a:ext cx="7962480" cy="3432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D598E67-83D9-A847-04F2-6BD3E0666B2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07800" y="1849680"/>
                <a:ext cx="7981200" cy="3451320"/>
              </a:xfrm>
              <a:prstGeom prst="rect">
                <a:avLst/>
              </a:prstGeom>
            </p:spPr>
          </p:pic>
        </mc:Fallback>
      </mc:AlternateContent>
      <p:sp>
        <p:nvSpPr>
          <p:cNvPr id="63" name="TextBox 28">
            <a:extLst>
              <a:ext uri="{FF2B5EF4-FFF2-40B4-BE49-F238E27FC236}">
                <a16:creationId xmlns:a16="http://schemas.microsoft.com/office/drawing/2014/main" id="{2285BD6A-4569-D1B7-ECE2-4D48152C0672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9104751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3D7EB-CAD0-291C-8FF9-6DFE0581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NAT send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AA8FB4-300C-2D66-1767-D644A08F85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dirty="0"/>
                  <a:t>Let’s say how a device P (IP address: </a:t>
                </a:r>
                <a:r>
                  <a:rPr lang="en-IN" i="0" dirty="0">
                    <a:latin typeface="+mj-lt"/>
                  </a:rPr>
                  <a:t>10.0.0.1</a:t>
                </a:r>
                <a:r>
                  <a:rPr lang="en-IN" dirty="0"/>
                  <a:t>) talks to a public server (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128.119.40.186</a:t>
                </a:r>
                <a:r>
                  <a:rPr lang="en-IN" i="0" dirty="0">
                    <a:latin typeface="+mj-lt"/>
                  </a:rPr>
                  <a:t>:80</a:t>
                </a:r>
                <a:r>
                  <a:rPr lang="en-IN" dirty="0"/>
                  <a:t>)</a:t>
                </a:r>
              </a:p>
              <a:p>
                <a:r>
                  <a:rPr lang="en-IN" dirty="0"/>
                  <a:t>P sends a packet with the following values</a:t>
                </a:r>
              </a:p>
              <a:p>
                <a:pPr lvl="1"/>
                <a:r>
                  <a:rPr lang="en-IN" dirty="0"/>
                  <a:t>SRC IP: </a:t>
                </a:r>
                <a:r>
                  <a:rPr lang="en-IN" i="0" dirty="0">
                    <a:latin typeface="+mj-lt"/>
                  </a:rPr>
                  <a:t>10.0.0.1</a:t>
                </a:r>
                <a:r>
                  <a:rPr lang="en-IN" dirty="0"/>
                  <a:t>   SRC PORT: </a:t>
                </a:r>
                <a:r>
                  <a:rPr lang="en-IN" i="0" dirty="0">
                    <a:latin typeface="+mj-lt"/>
                  </a:rPr>
                  <a:t>3345</a:t>
                </a:r>
                <a:endParaRPr lang="en-IN" dirty="0"/>
              </a:p>
              <a:p>
                <a:pPr lvl="1"/>
                <a:r>
                  <a:rPr lang="en-IN" dirty="0"/>
                  <a:t>DST IP: 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128.119.40.186</a:t>
                </a:r>
                <a:r>
                  <a:rPr lang="en-US" altLang="en-US" kern="0" dirty="0">
                    <a:solidFill>
                      <a:srgbClr val="000000"/>
                    </a:solidFill>
                    <a:ea typeface="ＭＳ Ｐゴシック" panose="020B0600070205080204" pitchFamily="34" charset="-128"/>
                  </a:rPr>
                  <a:t>  </a:t>
                </a:r>
                <a:r>
                  <a:rPr lang="en-IN" dirty="0"/>
                  <a:t> DST PORT: </a:t>
                </a:r>
                <a:r>
                  <a:rPr lang="en-IN" i="0" dirty="0">
                    <a:latin typeface="+mj-lt"/>
                  </a:rPr>
                  <a:t>80</a:t>
                </a:r>
                <a:endParaRPr lang="en-IN" dirty="0"/>
              </a:p>
              <a:p>
                <a:r>
                  <a:rPr lang="en-IN" i="0" dirty="0">
                    <a:latin typeface="+mj-lt"/>
                  </a:rPr>
                  <a:t>X</a:t>
                </a:r>
                <a:r>
                  <a:rPr lang="en-IN" dirty="0"/>
                  <a:t> looks at its NAT table for an entry corresponding to </a:t>
                </a:r>
                <a:r>
                  <a:rPr lang="en-IN" i="0" dirty="0">
                    <a:latin typeface="+mj-lt"/>
                  </a:rPr>
                  <a:t>10.0.0.1:3345</a:t>
                </a:r>
                <a:endParaRPr lang="en-IN" dirty="0"/>
              </a:p>
              <a:p>
                <a:pPr lvl="1"/>
                <a:r>
                  <a:rPr lang="en-IN" dirty="0"/>
                  <a:t>If an entry say </a:t>
                </a:r>
                <a:r>
                  <a:rPr lang="en-IN" b="0" i="0" dirty="0">
                    <a:latin typeface="+mj-lt"/>
                  </a:rPr>
                  <a:t>10.0.0.1:3345 →</a:t>
                </a:r>
                <a:r>
                  <a:rPr lang="en-US" b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138.76.29.7</a:t>
                </a:r>
                <a:r>
                  <a:rPr lang="en-IN" altLang="en-US" b="0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:</a:t>
                </a:r>
                <a:r>
                  <a:rPr lang="en-IN" b="0" i="0" dirty="0">
                    <a:latin typeface="+mj-lt"/>
                  </a:rPr>
                  <a:t>5001</a:t>
                </a:r>
                <a:r>
                  <a:rPr lang="en-IN" i="0" dirty="0">
                    <a:latin typeface="+mj-lt"/>
                  </a:rPr>
                  <a:t> </a:t>
                </a:r>
                <a:r>
                  <a:rPr lang="en-IN" dirty="0"/>
                  <a:t>exists</a:t>
                </a:r>
              </a:p>
              <a:p>
                <a:pPr lvl="2"/>
                <a:r>
                  <a:rPr lang="en-IN" i="0" dirty="0">
                    <a:latin typeface="+mj-lt"/>
                  </a:rPr>
                  <a:t>X</a:t>
                </a:r>
                <a:r>
                  <a:rPr lang="en-IN" dirty="0"/>
                  <a:t> overwrites: SRC IP with 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138.76.29.7</a:t>
                </a:r>
                <a:r>
                  <a:rPr lang="en-IN" dirty="0"/>
                  <a:t> and SRC PORT with </a:t>
                </a:r>
                <a:r>
                  <a:rPr lang="en-US" altLang="en-US" i="0" kern="0" dirty="0">
                    <a:latin typeface="+mj-lt"/>
                  </a:rPr>
                  <a:t>5001</a:t>
                </a:r>
                <a:r>
                  <a:rPr lang="en-IN" dirty="0"/>
                  <a:t> and forwards the packet</a:t>
                </a:r>
              </a:p>
              <a:p>
                <a:pPr lvl="1"/>
                <a:r>
                  <a:rPr lang="en-IN" dirty="0"/>
                  <a:t>If </a:t>
                </a:r>
                <a:r>
                  <a:rPr lang="en-IN" i="0" dirty="0">
                    <a:latin typeface="+mj-lt"/>
                  </a:rPr>
                  <a:t>10.0.0.</a:t>
                </a:r>
                <a:r>
                  <a:rPr lang="en-IN" b="0" i="0" dirty="0">
                    <a:latin typeface="+mj-lt"/>
                  </a:rPr>
                  <a:t>1</a:t>
                </a:r>
                <a:r>
                  <a:rPr lang="en-IN" i="0" dirty="0">
                    <a:latin typeface="+mj-lt"/>
                  </a:rPr>
                  <a:t>:</a:t>
                </a:r>
                <a:r>
                  <a:rPr lang="en-IN" b="0" i="0" dirty="0">
                    <a:latin typeface="+mj-lt"/>
                  </a:rPr>
                  <a:t>3345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dirty="0"/>
                  <a:t>is not present in the NAT table, and say port </a:t>
                </a:r>
                <a:r>
                  <a:rPr lang="en-IN" i="0" dirty="0">
                    <a:latin typeface="+mj-lt"/>
                  </a:rPr>
                  <a:t>1654</a:t>
                </a:r>
                <a:r>
                  <a:rPr lang="en-IN" dirty="0"/>
                  <a:t> is unused</a:t>
                </a:r>
              </a:p>
              <a:p>
                <a:pPr lvl="2"/>
                <a:r>
                  <a:rPr lang="en-IN" i="0" dirty="0">
                    <a:latin typeface="+mj-lt"/>
                  </a:rPr>
                  <a:t>X</a:t>
                </a:r>
                <a:r>
                  <a:rPr lang="en-IN" dirty="0"/>
                  <a:t> adds </a:t>
                </a:r>
                <a:r>
                  <a:rPr lang="en-IN" i="0" dirty="0">
                    <a:latin typeface="+mj-lt"/>
                  </a:rPr>
                  <a:t>10.0.0.</a:t>
                </a:r>
                <a:r>
                  <a:rPr lang="en-IN" b="0" i="0" dirty="0">
                    <a:latin typeface="+mj-lt"/>
                  </a:rPr>
                  <a:t>1</a:t>
                </a:r>
                <a:r>
                  <a:rPr lang="en-IN" i="0" dirty="0">
                    <a:latin typeface="+mj-lt"/>
                  </a:rPr>
                  <a:t>:</a:t>
                </a:r>
                <a:r>
                  <a:rPr lang="en-IN" b="0" i="0" dirty="0">
                    <a:latin typeface="+mj-lt"/>
                  </a:rPr>
                  <a:t>3345</a:t>
                </a:r>
                <a:r>
                  <a:rPr lang="en-IN" i="0" dirty="0">
                    <a:latin typeface="+mj-lt"/>
                  </a:rPr>
                  <a:t> →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138.76.29.7</a:t>
                </a:r>
                <a:r>
                  <a:rPr lang="en-IN" altLang="en-US" b="0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:</a:t>
                </a:r>
                <a:r>
                  <a:rPr lang="en-IN" b="0" i="0" dirty="0">
                    <a:latin typeface="+mj-lt"/>
                  </a:rPr>
                  <a:t>1654</a:t>
                </a:r>
                <a:r>
                  <a:rPr lang="en-IN" i="0" dirty="0">
                    <a:latin typeface="+mj-lt"/>
                  </a:rPr>
                  <a:t> </a:t>
                </a:r>
                <a:r>
                  <a:rPr lang="en-IN" dirty="0"/>
                  <a:t>to the NAT table </a:t>
                </a:r>
              </a:p>
              <a:p>
                <a:pPr lvl="2"/>
                <a:r>
                  <a:rPr lang="en-IN" i="0" dirty="0">
                    <a:latin typeface="+mj-lt"/>
                  </a:rPr>
                  <a:t>X</a:t>
                </a:r>
                <a:r>
                  <a:rPr lang="en-IN" dirty="0"/>
                  <a:t> overwrites: SRC IP with </a:t>
                </a:r>
                <a:r>
                  <a:rPr lang="en-US" altLang="en-US" i="0" kern="0" dirty="0">
                    <a:solidFill>
                      <a:srgbClr val="000000"/>
                    </a:solidFill>
                    <a:latin typeface="+mj-lt"/>
                    <a:ea typeface="ＭＳ Ｐゴシック" panose="020B0600070205080204" pitchFamily="34" charset="-128"/>
                  </a:rPr>
                  <a:t>138.76.29.7</a:t>
                </a:r>
                <a:r>
                  <a:rPr lang="en-IN" dirty="0"/>
                  <a:t> and SRC PORT with </a:t>
                </a:r>
                <a:r>
                  <a:rPr lang="en-IN" i="0" dirty="0">
                    <a:latin typeface="+mj-lt"/>
                  </a:rPr>
                  <a:t>1654</a:t>
                </a:r>
                <a:r>
                  <a:rPr lang="en-IN" dirty="0"/>
                  <a:t>, and forwards the packet</a:t>
                </a:r>
              </a:p>
              <a:p>
                <a:pPr lvl="2"/>
                <a:endParaRPr lang="en-IN" dirty="0"/>
              </a:p>
              <a:p>
                <a:pPr lvl="1"/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AA8FB4-300C-2D66-1767-D644A08F85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53566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0770A-C0C4-74B1-E109-DC1CCAB4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NAT receive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7D5C2-C64D-5F80-80BC-060AF5B91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i="0" dirty="0">
                <a:latin typeface="+mj-lt"/>
              </a:rPr>
              <a:t>X</a:t>
            </a:r>
            <a:r>
              <a:rPr lang="en-IN" dirty="0"/>
              <a:t> receives a packet with DST IP </a:t>
            </a:r>
            <a:r>
              <a:rPr lang="en-US" altLang="en-US" i="0" kern="0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138.76.29.7</a:t>
            </a:r>
            <a:r>
              <a:rPr lang="en-IN" dirty="0"/>
              <a:t> and DST port </a:t>
            </a:r>
            <a:r>
              <a:rPr lang="en-US" altLang="en-US" i="0" kern="0" dirty="0">
                <a:latin typeface="+mj-lt"/>
              </a:rPr>
              <a:t>5001</a:t>
            </a:r>
            <a:endParaRPr lang="en-IN" dirty="0"/>
          </a:p>
          <a:p>
            <a:r>
              <a:rPr lang="en-IN" i="0" dirty="0">
                <a:latin typeface="+mj-lt"/>
              </a:rPr>
              <a:t>X</a:t>
            </a:r>
            <a:r>
              <a:rPr lang="en-IN" dirty="0"/>
              <a:t> looks for an entry with the target port </a:t>
            </a:r>
            <a:r>
              <a:rPr lang="en-US" altLang="en-US" i="0" kern="0" dirty="0">
                <a:latin typeface="+mj-lt"/>
              </a:rPr>
              <a:t>5001</a:t>
            </a:r>
            <a:endParaRPr lang="en-IN" dirty="0"/>
          </a:p>
          <a:p>
            <a:pPr lvl="1"/>
            <a:r>
              <a:rPr lang="en-IN" dirty="0"/>
              <a:t>It finds </a:t>
            </a:r>
            <a:r>
              <a:rPr lang="en-IN" i="0" dirty="0">
                <a:latin typeface="+mj-lt"/>
              </a:rPr>
              <a:t>10.0.0.</a:t>
            </a:r>
            <a:r>
              <a:rPr lang="en-IN" b="0" i="0" dirty="0">
                <a:latin typeface="+mj-lt"/>
              </a:rPr>
              <a:t>1</a:t>
            </a:r>
            <a:r>
              <a:rPr lang="en-IN" i="0" dirty="0">
                <a:latin typeface="+mj-lt"/>
              </a:rPr>
              <a:t>:</a:t>
            </a:r>
            <a:r>
              <a:rPr lang="en-IN" b="0" i="0" dirty="0">
                <a:latin typeface="+mj-lt"/>
              </a:rPr>
              <a:t>3345</a:t>
            </a:r>
            <a:r>
              <a:rPr lang="en-IN" i="0" dirty="0">
                <a:latin typeface="+mj-lt"/>
              </a:rPr>
              <a:t> →</a:t>
            </a:r>
            <a:r>
              <a:rPr lang="en-US" kern="0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 </a:t>
            </a:r>
            <a:r>
              <a:rPr lang="en-US" altLang="en-US" i="0" kern="0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138.76.29.7</a:t>
            </a:r>
            <a:r>
              <a:rPr lang="en-IN" altLang="en-US" b="0" i="0" kern="0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:</a:t>
            </a:r>
            <a:r>
              <a:rPr lang="en-US" altLang="en-US" i="0" kern="0" dirty="0">
                <a:solidFill>
                  <a:schemeClr val="tx1"/>
                </a:solidFill>
                <a:latin typeface="+mj-lt"/>
              </a:rPr>
              <a:t>5001</a:t>
            </a:r>
            <a:endParaRPr lang="en-IN" dirty="0"/>
          </a:p>
          <a:p>
            <a:pPr lvl="1"/>
            <a:r>
              <a:rPr lang="en-IN" dirty="0"/>
              <a:t>NAT replaces the DST IP with </a:t>
            </a:r>
            <a:r>
              <a:rPr lang="en-IN" i="0" dirty="0">
                <a:latin typeface="+mj-lt"/>
              </a:rPr>
              <a:t>10.0.0.1</a:t>
            </a:r>
            <a:r>
              <a:rPr lang="en-IN" dirty="0"/>
              <a:t> and DST port with </a:t>
            </a:r>
            <a:r>
              <a:rPr lang="en-IN" i="0" dirty="0">
                <a:latin typeface="+mj-lt"/>
              </a:rPr>
              <a:t>3345</a:t>
            </a:r>
            <a:r>
              <a:rPr lang="en-IN" dirty="0"/>
              <a:t> and forwards the packet to one of its internal links, depending on the DST IP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90464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CF9F4-839D-6D15-24B2-6DD8D7560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80">
            <a:extLst>
              <a:ext uri="{FF2B5EF4-FFF2-40B4-BE49-F238E27FC236}">
                <a16:creationId xmlns:a16="http://schemas.microsoft.com/office/drawing/2014/main" id="{16AC0ECA-AE78-1052-11EC-21497A4F4E1C}"/>
              </a:ext>
            </a:extLst>
          </p:cNvPr>
          <p:cNvSpPr>
            <a:spLocks/>
          </p:cNvSpPr>
          <p:nvPr/>
        </p:nvSpPr>
        <p:spPr bwMode="auto">
          <a:xfrm>
            <a:off x="6624872" y="2978590"/>
            <a:ext cx="3273778" cy="2294055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4" name="Text Box 12">
            <a:extLst>
              <a:ext uri="{FF2B5EF4-FFF2-40B4-BE49-F238E27FC236}">
                <a16:creationId xmlns:a16="http://schemas.microsoft.com/office/drawing/2014/main" id="{B7694F78-E965-556A-9F83-74106FA15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6240" y="326469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1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5" name="Text Box 13">
            <a:extLst>
              <a:ext uri="{FF2B5EF4-FFF2-40B4-BE49-F238E27FC236}">
                <a16:creationId xmlns:a16="http://schemas.microsoft.com/office/drawing/2014/main" id="{010CF03A-4254-F774-085F-81DE7D46E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1489" y="3988217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2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6" name="Text Box 14">
            <a:extLst>
              <a:ext uri="{FF2B5EF4-FFF2-40B4-BE49-F238E27FC236}">
                <a16:creationId xmlns:a16="http://schemas.microsoft.com/office/drawing/2014/main" id="{7444B438-43A2-8AA5-8DA9-500AC0940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5136" y="4742372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3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7" name="Text Box 15">
            <a:extLst>
              <a:ext uri="{FF2B5EF4-FFF2-40B4-BE49-F238E27FC236}">
                <a16:creationId xmlns:a16="http://schemas.microsoft.com/office/drawing/2014/main" id="{C42A6AED-B01D-7D79-EC80-04F69AFE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854" y="3424079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10.0.0.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/>
              </a:rPr>
              <a:t>4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8" name="Line 16">
            <a:extLst>
              <a:ext uri="{FF2B5EF4-FFF2-40B4-BE49-F238E27FC236}">
                <a16:creationId xmlns:a16="http://schemas.microsoft.com/office/drawing/2014/main" id="{965AC021-CE4D-87AE-1863-73C1B1716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0885" y="3727909"/>
            <a:ext cx="2090" cy="35887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4" name="Line 83">
            <a:extLst>
              <a:ext uri="{FF2B5EF4-FFF2-40B4-BE49-F238E27FC236}">
                <a16:creationId xmlns:a16="http://schemas.microsoft.com/office/drawing/2014/main" id="{58395DF3-2B4E-E9B8-8239-0031C8AE55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5244" y="2589251"/>
            <a:ext cx="0" cy="112825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5" name="Line 84">
            <a:extLst>
              <a:ext uri="{FF2B5EF4-FFF2-40B4-BE49-F238E27FC236}">
                <a16:creationId xmlns:a16="http://schemas.microsoft.com/office/drawing/2014/main" id="{1745A82C-748D-486D-D4C5-1ADE1F2A33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44943" y="2721791"/>
            <a:ext cx="427910" cy="44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2" name="Group 107">
            <a:extLst>
              <a:ext uri="{FF2B5EF4-FFF2-40B4-BE49-F238E27FC236}">
                <a16:creationId xmlns:a16="http://schemas.microsoft.com/office/drawing/2014/main" id="{067C21B1-CA54-4B62-7BD3-A3247AD56E1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88255" y="3097875"/>
            <a:ext cx="641350" cy="583178"/>
            <a:chOff x="-44" y="1473"/>
            <a:chExt cx="981" cy="1105"/>
          </a:xfrm>
        </p:grpSpPr>
        <p:pic>
          <p:nvPicPr>
            <p:cNvPr id="83" name="Picture 108" descr="desktop_computer_stylized_medium">
              <a:extLst>
                <a:ext uri="{FF2B5EF4-FFF2-40B4-BE49-F238E27FC236}">
                  <a16:creationId xmlns:a16="http://schemas.microsoft.com/office/drawing/2014/main" id="{E3A3544A-0AA5-87E9-DEC9-36C4481026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" name="Freeform 109">
              <a:extLst>
                <a:ext uri="{FF2B5EF4-FFF2-40B4-BE49-F238E27FC236}">
                  <a16:creationId xmlns:a16="http://schemas.microsoft.com/office/drawing/2014/main" id="{80647FEC-E95B-31CE-F7F9-E8DB8ADD8A6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5" name="Group 110">
            <a:extLst>
              <a:ext uri="{FF2B5EF4-FFF2-40B4-BE49-F238E27FC236}">
                <a16:creationId xmlns:a16="http://schemas.microsoft.com/office/drawing/2014/main" id="{139978AF-39EE-8FB3-86D8-986A8A548EE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15055" y="3818933"/>
            <a:ext cx="641350" cy="583178"/>
            <a:chOff x="-44" y="1473"/>
            <a:chExt cx="981" cy="1105"/>
          </a:xfrm>
        </p:grpSpPr>
        <p:pic>
          <p:nvPicPr>
            <p:cNvPr id="86" name="Picture 111" descr="desktop_computer_stylized_medium">
              <a:extLst>
                <a:ext uri="{FF2B5EF4-FFF2-40B4-BE49-F238E27FC236}">
                  <a16:creationId xmlns:a16="http://schemas.microsoft.com/office/drawing/2014/main" id="{26BA9123-FF26-FAA9-26A3-2F5C72BB60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" name="Freeform 112">
              <a:extLst>
                <a:ext uri="{FF2B5EF4-FFF2-40B4-BE49-F238E27FC236}">
                  <a16:creationId xmlns:a16="http://schemas.microsoft.com/office/drawing/2014/main" id="{5535A207-BDF5-A7E6-47BA-F01A391508E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8" name="Group 113">
            <a:extLst>
              <a:ext uri="{FF2B5EF4-FFF2-40B4-BE49-F238E27FC236}">
                <a16:creationId xmlns:a16="http://schemas.microsoft.com/office/drawing/2014/main" id="{617B4A83-D93A-6E01-0DA8-4134ACE9CD0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34281" y="4558766"/>
            <a:ext cx="641350" cy="583178"/>
            <a:chOff x="-44" y="1473"/>
            <a:chExt cx="981" cy="1105"/>
          </a:xfrm>
        </p:grpSpPr>
        <p:pic>
          <p:nvPicPr>
            <p:cNvPr id="89" name="Picture 114" descr="desktop_computer_stylized_medium">
              <a:extLst>
                <a:ext uri="{FF2B5EF4-FFF2-40B4-BE49-F238E27FC236}">
                  <a16:creationId xmlns:a16="http://schemas.microsoft.com/office/drawing/2014/main" id="{878659BD-F568-6ADD-DD16-3CAA84B23C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" name="Freeform 115">
              <a:extLst>
                <a:ext uri="{FF2B5EF4-FFF2-40B4-BE49-F238E27FC236}">
                  <a16:creationId xmlns:a16="http://schemas.microsoft.com/office/drawing/2014/main" id="{2D9BF343-1587-882A-1F9B-C22EC529473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8034 w 356"/>
                <a:gd name="T3" fmla="*/ 1220 h 368"/>
                <a:gd name="T4" fmla="*/ 21394 w 356"/>
                <a:gd name="T5" fmla="*/ 25425 h 368"/>
                <a:gd name="T6" fmla="*/ 4715 w 356"/>
                <a:gd name="T7" fmla="*/ 3179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9B57531-7B12-5201-4DE3-8A5A356AAA6E}"/>
              </a:ext>
            </a:extLst>
          </p:cNvPr>
          <p:cNvGrpSpPr/>
          <p:nvPr/>
        </p:nvGrpSpPr>
        <p:grpSpPr>
          <a:xfrm>
            <a:off x="2171406" y="2735046"/>
            <a:ext cx="3963988" cy="2196859"/>
            <a:chOff x="2171406" y="2735046"/>
            <a:chExt cx="3963988" cy="2196859"/>
          </a:xfrm>
        </p:grpSpPr>
        <p:sp>
          <p:nvSpPr>
            <p:cNvPr id="49" name="Freeform 4">
              <a:extLst>
                <a:ext uri="{FF2B5EF4-FFF2-40B4-BE49-F238E27FC236}">
                  <a16:creationId xmlns:a16="http://schemas.microsoft.com/office/drawing/2014/main" id="{1E476D09-997C-4A90-0148-C811D1552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1406" y="3444138"/>
              <a:ext cx="3640666" cy="1487767"/>
            </a:xfrm>
            <a:custGeom>
              <a:avLst/>
              <a:gdLst>
                <a:gd name="T0" fmla="*/ 2147483647 w 2425"/>
                <a:gd name="T1" fmla="*/ 2147483647 h 898"/>
                <a:gd name="T2" fmla="*/ 2147483647 w 2425"/>
                <a:gd name="T3" fmla="*/ 2147483647 h 898"/>
                <a:gd name="T4" fmla="*/ 2147483647 w 2425"/>
                <a:gd name="T5" fmla="*/ 2147483647 h 898"/>
                <a:gd name="T6" fmla="*/ 2147483647 w 2425"/>
                <a:gd name="T7" fmla="*/ 2147483647 h 898"/>
                <a:gd name="T8" fmla="*/ 2147483647 w 2425"/>
                <a:gd name="T9" fmla="*/ 2147483647 h 898"/>
                <a:gd name="T10" fmla="*/ 2147483647 w 2425"/>
                <a:gd name="T11" fmla="*/ 2147483647 h 898"/>
                <a:gd name="T12" fmla="*/ 2147483647 w 2425"/>
                <a:gd name="T13" fmla="*/ 2147483647 h 898"/>
                <a:gd name="T14" fmla="*/ 2147483647 w 2425"/>
                <a:gd name="T15" fmla="*/ 2147483647 h 8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25"/>
                <a:gd name="T25" fmla="*/ 0 h 898"/>
                <a:gd name="T26" fmla="*/ 2425 w 2425"/>
                <a:gd name="T27" fmla="*/ 898 h 89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25" h="898">
                  <a:moveTo>
                    <a:pt x="2056" y="289"/>
                  </a:moveTo>
                  <a:cubicBezTo>
                    <a:pt x="1826" y="223"/>
                    <a:pt x="1133" y="113"/>
                    <a:pt x="810" y="75"/>
                  </a:cubicBezTo>
                  <a:cubicBezTo>
                    <a:pt x="487" y="37"/>
                    <a:pt x="230" y="0"/>
                    <a:pt x="115" y="60"/>
                  </a:cubicBezTo>
                  <a:cubicBezTo>
                    <a:pt x="0" y="120"/>
                    <a:pt x="121" y="301"/>
                    <a:pt x="121" y="433"/>
                  </a:cubicBezTo>
                  <a:cubicBezTo>
                    <a:pt x="121" y="565"/>
                    <a:pt x="25" y="802"/>
                    <a:pt x="115" y="850"/>
                  </a:cubicBezTo>
                  <a:cubicBezTo>
                    <a:pt x="205" y="898"/>
                    <a:pt x="316" y="784"/>
                    <a:pt x="662" y="721"/>
                  </a:cubicBezTo>
                  <a:cubicBezTo>
                    <a:pt x="1008" y="658"/>
                    <a:pt x="1961" y="544"/>
                    <a:pt x="2193" y="472"/>
                  </a:cubicBezTo>
                  <a:cubicBezTo>
                    <a:pt x="2425" y="400"/>
                    <a:pt x="2292" y="327"/>
                    <a:pt x="2056" y="28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98000"/>
                  </a:srgbClr>
                </a:gs>
                <a:gs pos="100000">
                  <a:srgbClr val="66CC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Text Box 17">
              <a:extLst>
                <a:ext uri="{FF2B5EF4-FFF2-40B4-BE49-F238E27FC236}">
                  <a16:creationId xmlns:a16="http://schemas.microsoft.com/office/drawing/2014/main" id="{51F96992-C008-6E9D-FC5E-629C99FF9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4384" y="3410471"/>
              <a:ext cx="1172116" cy="353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138.76.29.7</a:t>
              </a:r>
            </a:p>
          </p:txBody>
        </p:sp>
        <p:sp>
          <p:nvSpPr>
            <p:cNvPr id="60" name="Line 18">
              <a:extLst>
                <a:ext uri="{FF2B5EF4-FFF2-40B4-BE49-F238E27FC236}">
                  <a16:creationId xmlns:a16="http://schemas.microsoft.com/office/drawing/2014/main" id="{2D6C9684-3E63-C1AD-BE8B-352EE9AB0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504641" y="3720817"/>
              <a:ext cx="4440" cy="3567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6" name="Line 86">
              <a:extLst>
                <a:ext uri="{FF2B5EF4-FFF2-40B4-BE49-F238E27FC236}">
                  <a16:creationId xmlns:a16="http://schemas.microsoft.com/office/drawing/2014/main" id="{B599C4BF-C9F6-D4C5-33A7-EBA847252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9506" y="2735046"/>
              <a:ext cx="13858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B22BDB4A-5478-0D56-7DEC-FCBC2A3C1010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4135538"/>
              <a:ext cx="294375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C5C10F5-E6BE-E98A-BF19-7CA615443790}"/>
              </a:ext>
            </a:extLst>
          </p:cNvPr>
          <p:cNvGrpSpPr/>
          <p:nvPr/>
        </p:nvGrpSpPr>
        <p:grpSpPr>
          <a:xfrm>
            <a:off x="5685800" y="3913064"/>
            <a:ext cx="1040553" cy="449888"/>
            <a:chOff x="7493876" y="2774731"/>
            <a:chExt cx="1481958" cy="894622"/>
          </a:xfrm>
        </p:grpSpPr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ACE0A776-DCFA-42C3-F0BD-6D9EA080D96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26DA69A-DBC2-3467-D417-1909F993CB6A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553509B-9B82-19C3-4218-933E00D471D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F7D75065-83CB-A845-CEB4-A0A1FB485A25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9276E15B-817A-FEF7-087F-EF4BA904306F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6818AC34-6D70-64CC-02BC-C5D6449948AF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59BE7D25-8EDA-1925-5256-01770AE8D411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77364284-F37D-0AA5-4962-F92EE811116E}"/>
              </a:ext>
            </a:extLst>
          </p:cNvPr>
          <p:cNvCxnSpPr>
            <a:cxnSpLocks/>
          </p:cNvCxnSpPr>
          <p:nvPr/>
        </p:nvCxnSpPr>
        <p:spPr>
          <a:xfrm>
            <a:off x="9757680" y="3564123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6ABC0A27-3D19-9C2A-DE1A-EE7F3E08AC78}"/>
              </a:ext>
            </a:extLst>
          </p:cNvPr>
          <p:cNvCxnSpPr>
            <a:cxnSpLocks/>
          </p:cNvCxnSpPr>
          <p:nvPr/>
        </p:nvCxnSpPr>
        <p:spPr>
          <a:xfrm>
            <a:off x="9685290" y="4279842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01E0F9E-7440-84AC-9087-AB8128A201F3}"/>
              </a:ext>
            </a:extLst>
          </p:cNvPr>
          <p:cNvCxnSpPr>
            <a:cxnSpLocks/>
          </p:cNvCxnSpPr>
          <p:nvPr/>
        </p:nvCxnSpPr>
        <p:spPr>
          <a:xfrm>
            <a:off x="9704340" y="5027371"/>
            <a:ext cx="29351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0E12127-A1C6-8620-9E59-70326A47433B}"/>
              </a:ext>
            </a:extLst>
          </p:cNvPr>
          <p:cNvCxnSpPr>
            <a:cxnSpLocks/>
          </p:cNvCxnSpPr>
          <p:nvPr/>
        </p:nvCxnSpPr>
        <p:spPr>
          <a:xfrm>
            <a:off x="6743699" y="4124653"/>
            <a:ext cx="5488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EAB3323B-D4B7-B3CE-FB46-224F56B12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N" dirty="0"/>
              <a:t>NAT</a:t>
            </a:r>
          </a:p>
        </p:txBody>
      </p:sp>
      <p:sp>
        <p:nvSpPr>
          <p:cNvPr id="2" name="Rectangle 62">
            <a:extLst>
              <a:ext uri="{FF2B5EF4-FFF2-40B4-BE49-F238E27FC236}">
                <a16:creationId xmlns:a16="http://schemas.microsoft.com/office/drawing/2014/main" id="{9DBA538A-05AD-A20C-F6A9-7CC38779F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547" y="1573558"/>
            <a:ext cx="3784600" cy="13541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 Box 60">
            <a:extLst>
              <a:ext uri="{FF2B5EF4-FFF2-40B4-BE49-F238E27FC236}">
                <a16:creationId xmlns:a16="http://schemas.microsoft.com/office/drawing/2014/main" id="{ECC1A92F-C0FD-0EFB-E404-3A0219D49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80" y="1578252"/>
            <a:ext cx="32111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NAT translation table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kern="0" dirty="0">
                <a:solidFill>
                  <a:srgbClr val="000000"/>
                </a:solidFill>
                <a:latin typeface="Calibri" panose="020F0502020204030204"/>
              </a:rPr>
              <a:t>public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</a:t>
            </a:r>
            <a:r>
              <a:rPr kumimoji="0" lang="en-US" alt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addr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         </a:t>
            </a:r>
            <a:r>
              <a:rPr lang="en-US" altLang="en-US" sz="2000" kern="0" dirty="0">
                <a:solidFill>
                  <a:srgbClr val="000000"/>
                </a:solidFill>
                <a:latin typeface="Calibri" panose="020F0502020204030204"/>
              </a:rPr>
              <a:t>private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addr</a:t>
            </a:r>
          </a:p>
        </p:txBody>
      </p:sp>
      <p:sp>
        <p:nvSpPr>
          <p:cNvPr id="4" name="Text Box 61">
            <a:extLst>
              <a:ext uri="{FF2B5EF4-FFF2-40B4-BE49-F238E27FC236}">
                <a16:creationId xmlns:a16="http://schemas.microsoft.com/office/drawing/2014/main" id="{1AF79410-FEC8-F9BB-1EAD-D668A1471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0606" y="2243483"/>
            <a:ext cx="33682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138.76.29.7, </a:t>
            </a:r>
            <a:r>
              <a:rPr lang="en-US" altLang="en-US" sz="1800" kern="0" dirty="0">
                <a:solidFill>
                  <a:srgbClr val="CC0000"/>
                </a:solidFill>
                <a:latin typeface="Calibri" panose="020F0502020204030204"/>
              </a:rPr>
              <a:t>5001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   10.0.0.</a:t>
            </a:r>
            <a:r>
              <a:rPr lang="en-US" altLang="en-US" sz="1800" kern="0" dirty="0">
                <a:solidFill>
                  <a:srgbClr val="CC0000"/>
                </a:solidFill>
                <a:latin typeface="Calibri" panose="020F0502020204030204"/>
              </a:rPr>
              <a:t>1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, </a:t>
            </a:r>
            <a:r>
              <a:rPr lang="en-US" altLang="en-US" sz="1800" kern="0" dirty="0">
                <a:solidFill>
                  <a:srgbClr val="CC0000"/>
                </a:solidFill>
                <a:latin typeface="Calibri" panose="020F0502020204030204"/>
              </a:rPr>
              <a:t>3345</a:t>
            </a: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……                                         ……</a:t>
            </a:r>
          </a:p>
        </p:txBody>
      </p:sp>
      <p:grpSp>
        <p:nvGrpSpPr>
          <p:cNvPr id="5" name="Group 88">
            <a:extLst>
              <a:ext uri="{FF2B5EF4-FFF2-40B4-BE49-F238E27FC236}">
                <a16:creationId xmlns:a16="http://schemas.microsoft.com/office/drawing/2014/main" id="{6EC06C65-0183-3CCC-934C-41DD081918B2}"/>
              </a:ext>
            </a:extLst>
          </p:cNvPr>
          <p:cNvGrpSpPr>
            <a:grpSpLocks/>
          </p:cNvGrpSpPr>
          <p:nvPr/>
        </p:nvGrpSpPr>
        <p:grpSpPr bwMode="auto">
          <a:xfrm>
            <a:off x="7247562" y="3054696"/>
            <a:ext cx="2035175" cy="1033462"/>
            <a:chOff x="3383" y="2055"/>
            <a:chExt cx="1282" cy="651"/>
          </a:xfrm>
        </p:grpSpPr>
        <p:grpSp>
          <p:nvGrpSpPr>
            <p:cNvPr id="7" name="Group 50">
              <a:extLst>
                <a:ext uri="{FF2B5EF4-FFF2-40B4-BE49-F238E27FC236}">
                  <a16:creationId xmlns:a16="http://schemas.microsoft.com/office/drawing/2014/main" id="{B0BEA088-0CEF-48EC-7398-BCB90F79C5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3" y="2055"/>
              <a:ext cx="1282" cy="357"/>
              <a:chOff x="4235" y="786"/>
              <a:chExt cx="1207" cy="357"/>
            </a:xfrm>
          </p:grpSpPr>
          <p:sp>
            <p:nvSpPr>
              <p:cNvPr id="13" name="Rectangle 40">
                <a:extLst>
                  <a:ext uri="{FF2B5EF4-FFF2-40B4-BE49-F238E27FC236}">
                    <a16:creationId xmlns:a16="http://schemas.microsoft.com/office/drawing/2014/main" id="{462D3EB3-9E8B-CB74-5E1B-B4ACC2B941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5" y="830"/>
                <a:ext cx="1104" cy="2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" name="Text Box 39">
                <a:extLst>
                  <a:ext uri="{FF2B5EF4-FFF2-40B4-BE49-F238E27FC236}">
                    <a16:creationId xmlns:a16="http://schemas.microsoft.com/office/drawing/2014/main" id="{01991E85-BC47-9509-A531-4A88B2C52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S: 10.0.0.1, 3345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D: 128.119.40.186, 80</a:t>
                </a:r>
              </a:p>
            </p:txBody>
          </p:sp>
          <p:grpSp>
            <p:nvGrpSpPr>
              <p:cNvPr id="15" name="Group 44">
                <a:extLst>
                  <a:ext uri="{FF2B5EF4-FFF2-40B4-BE49-F238E27FC236}">
                    <a16:creationId xmlns:a16="http://schemas.microsoft.com/office/drawing/2014/main" id="{BE20A5C4-664E-FB4A-C3CB-28935176AC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20" name="Freeform 43">
                  <a:extLst>
                    <a:ext uri="{FF2B5EF4-FFF2-40B4-BE49-F238E27FC236}">
                      <a16:creationId xmlns:a16="http://schemas.microsoft.com/office/drawing/2014/main" id="{62B1EEBB-3854-D2E4-45DD-99FF456621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1" name="Line 41">
                  <a:extLst>
                    <a:ext uri="{FF2B5EF4-FFF2-40B4-BE49-F238E27FC236}">
                      <a16:creationId xmlns:a16="http://schemas.microsoft.com/office/drawing/2014/main" id="{4AB10731-E74B-E0A2-19BA-B6389A7F7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2" name="Line 42">
                  <a:extLst>
                    <a:ext uri="{FF2B5EF4-FFF2-40B4-BE49-F238E27FC236}">
                      <a16:creationId xmlns:a16="http://schemas.microsoft.com/office/drawing/2014/main" id="{E183A471-DBAD-2209-BDCB-F413EB130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grpSp>
            <p:nvGrpSpPr>
              <p:cNvPr id="16" name="Group 45">
                <a:extLst>
                  <a:ext uri="{FF2B5EF4-FFF2-40B4-BE49-F238E27FC236}">
                    <a16:creationId xmlns:a16="http://schemas.microsoft.com/office/drawing/2014/main" id="{190A4DB2-8E9B-18B9-B12F-69BEE1F5B5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7" name="Freeform 46">
                  <a:extLst>
                    <a:ext uri="{FF2B5EF4-FFF2-40B4-BE49-F238E27FC236}">
                      <a16:creationId xmlns:a16="http://schemas.microsoft.com/office/drawing/2014/main" id="{3A1ABB3A-9470-DE3D-D8F8-0580841DCE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8" name="Line 47">
                  <a:extLst>
                    <a:ext uri="{FF2B5EF4-FFF2-40B4-BE49-F238E27FC236}">
                      <a16:creationId xmlns:a16="http://schemas.microsoft.com/office/drawing/2014/main" id="{2AFC9CC7-1BF7-5A61-7661-1B9C41BF56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9" name="Line 48">
                  <a:extLst>
                    <a:ext uri="{FF2B5EF4-FFF2-40B4-BE49-F238E27FC236}">
                      <a16:creationId xmlns:a16="http://schemas.microsoft.com/office/drawing/2014/main" id="{F2856A9E-71E0-D4CC-9E7C-4B8BEB79FA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8" name="Freeform 51">
              <a:extLst>
                <a:ext uri="{FF2B5EF4-FFF2-40B4-BE49-F238E27FC236}">
                  <a16:creationId xmlns:a16="http://schemas.microsoft.com/office/drawing/2014/main" id="{95C7DAFF-07E3-AD6A-FC6C-D43315863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9905 h 264"/>
                <a:gd name="T2" fmla="*/ 28602 w 417"/>
                <a:gd name="T3" fmla="*/ 9905 h 264"/>
                <a:gd name="T4" fmla="*/ 28602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" name="Group 87">
              <a:extLst>
                <a:ext uri="{FF2B5EF4-FFF2-40B4-BE49-F238E27FC236}">
                  <a16:creationId xmlns:a16="http://schemas.microsoft.com/office/drawing/2014/main" id="{FFFD2EC4-DE08-A424-1AE3-7F4C312CF2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2416"/>
              <a:ext cx="218" cy="231"/>
              <a:chOff x="5140" y="400"/>
              <a:chExt cx="218" cy="231"/>
            </a:xfrm>
          </p:grpSpPr>
          <p:sp>
            <p:nvSpPr>
              <p:cNvPr id="11" name="Oval 86">
                <a:extLst>
                  <a:ext uri="{FF2B5EF4-FFF2-40B4-BE49-F238E27FC236}">
                    <a16:creationId xmlns:a16="http://schemas.microsoft.com/office/drawing/2014/main" id="{2A86041E-BAAE-957E-496F-5DB358CF5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" name="Text Box 52">
                <a:extLst>
                  <a:ext uri="{FF2B5EF4-FFF2-40B4-BE49-F238E27FC236}">
                    <a16:creationId xmlns:a16="http://schemas.microsoft.com/office/drawing/2014/main" id="{A7A52A9A-B592-B411-5ED6-85935A6378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1</a:t>
                </a:r>
              </a:p>
            </p:txBody>
          </p:sp>
        </p:grpSp>
      </p:grpSp>
      <p:grpSp>
        <p:nvGrpSpPr>
          <p:cNvPr id="23" name="Group 135">
            <a:extLst>
              <a:ext uri="{FF2B5EF4-FFF2-40B4-BE49-F238E27FC236}">
                <a16:creationId xmlns:a16="http://schemas.microsoft.com/office/drawing/2014/main" id="{DF97E738-DA18-7078-4288-A2284CB4AF44}"/>
              </a:ext>
            </a:extLst>
          </p:cNvPr>
          <p:cNvGrpSpPr>
            <a:grpSpLocks/>
          </p:cNvGrpSpPr>
          <p:nvPr/>
        </p:nvGrpSpPr>
        <p:grpSpPr bwMode="auto">
          <a:xfrm>
            <a:off x="6647484" y="3634133"/>
            <a:ext cx="2784475" cy="1638300"/>
            <a:chOff x="3002" y="2417"/>
            <a:chExt cx="1754" cy="1032"/>
          </a:xfrm>
        </p:grpSpPr>
        <p:sp>
          <p:nvSpPr>
            <p:cNvPr id="24" name="Rectangle 91">
              <a:extLst>
                <a:ext uri="{FF2B5EF4-FFF2-40B4-BE49-F238E27FC236}">
                  <a16:creationId xmlns:a16="http://schemas.microsoft.com/office/drawing/2014/main" id="{7AE38898-5093-9BBE-91FD-243F9F894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Text Box 92">
              <a:extLst>
                <a:ext uri="{FF2B5EF4-FFF2-40B4-BE49-F238E27FC236}">
                  <a16:creationId xmlns:a16="http://schemas.microsoft.com/office/drawing/2014/main" id="{B2EADB7F-5EDE-0D1A-40CA-776B1676C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S: 128.119.40.186, 80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D: 10.0.0.1, 3345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6" name="Group 93">
              <a:extLst>
                <a:ext uri="{FF2B5EF4-FFF2-40B4-BE49-F238E27FC236}">
                  <a16:creationId xmlns:a16="http://schemas.microsoft.com/office/drawing/2014/main" id="{4318AC57-C58E-D727-CC22-FC7D96E3A6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35" name="Freeform 94">
                <a:extLst>
                  <a:ext uri="{FF2B5EF4-FFF2-40B4-BE49-F238E27FC236}">
                    <a16:creationId xmlns:a16="http://schemas.microsoft.com/office/drawing/2014/main" id="{AD0C0DDD-CBFA-56AB-68CD-CE1F392743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6" name="Line 95">
                <a:extLst>
                  <a:ext uri="{FF2B5EF4-FFF2-40B4-BE49-F238E27FC236}">
                    <a16:creationId xmlns:a16="http://schemas.microsoft.com/office/drawing/2014/main" id="{A7CB421F-8BD7-5E83-8508-18FDCE136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7" name="Line 96">
                <a:extLst>
                  <a:ext uri="{FF2B5EF4-FFF2-40B4-BE49-F238E27FC236}">
                    <a16:creationId xmlns:a16="http://schemas.microsoft.com/office/drawing/2014/main" id="{97FC47F3-CD68-0691-06C6-6BEDD14DEA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27" name="Group 97">
              <a:extLst>
                <a:ext uri="{FF2B5EF4-FFF2-40B4-BE49-F238E27FC236}">
                  <a16:creationId xmlns:a16="http://schemas.microsoft.com/office/drawing/2014/main" id="{054327BE-955F-F68E-B9A0-EC1CCBEDDE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32" name="Freeform 98">
                <a:extLst>
                  <a:ext uri="{FF2B5EF4-FFF2-40B4-BE49-F238E27FC236}">
                    <a16:creationId xmlns:a16="http://schemas.microsoft.com/office/drawing/2014/main" id="{0311281B-8A4B-6A4C-FE88-6F2D52197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" name="Line 99">
                <a:extLst>
                  <a:ext uri="{FF2B5EF4-FFF2-40B4-BE49-F238E27FC236}">
                    <a16:creationId xmlns:a16="http://schemas.microsoft.com/office/drawing/2014/main" id="{DFA73F78-7FA8-8749-693C-282A66980E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4" name="Line 100">
                <a:extLst>
                  <a:ext uri="{FF2B5EF4-FFF2-40B4-BE49-F238E27FC236}">
                    <a16:creationId xmlns:a16="http://schemas.microsoft.com/office/drawing/2014/main" id="{76BA1DE2-BDB4-834C-07FA-424F50D91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Freeform 101">
              <a:extLst>
                <a:ext uri="{FF2B5EF4-FFF2-40B4-BE49-F238E27FC236}">
                  <a16:creationId xmlns:a16="http://schemas.microsoft.com/office/drawing/2014/main" id="{B38122BD-5D5F-69E9-9BD3-4E9CFC768D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02">
              <a:extLst>
                <a:ext uri="{FF2B5EF4-FFF2-40B4-BE49-F238E27FC236}">
                  <a16:creationId xmlns:a16="http://schemas.microsoft.com/office/drawing/2014/main" id="{8748EB91-F106-D8BB-039D-3D1115D0D5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40" y="3061"/>
              <a:ext cx="218" cy="231"/>
              <a:chOff x="5140" y="400"/>
              <a:chExt cx="218" cy="231"/>
            </a:xfrm>
          </p:grpSpPr>
          <p:sp>
            <p:nvSpPr>
              <p:cNvPr id="30" name="Oval 103">
                <a:extLst>
                  <a:ext uri="{FF2B5EF4-FFF2-40B4-BE49-F238E27FC236}">
                    <a16:creationId xmlns:a16="http://schemas.microsoft.com/office/drawing/2014/main" id="{D8516800-82FF-CF25-CF7B-26D52ACE4E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1" name="Text Box 104">
                <a:extLst>
                  <a:ext uri="{FF2B5EF4-FFF2-40B4-BE49-F238E27FC236}">
                    <a16:creationId xmlns:a16="http://schemas.microsoft.com/office/drawing/2014/main" id="{9237BAA4-AEC8-0920-292D-58CB1FDEF1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4</a:t>
                </a:r>
              </a:p>
            </p:txBody>
          </p:sp>
        </p:grpSp>
      </p:grpSp>
      <p:grpSp>
        <p:nvGrpSpPr>
          <p:cNvPr id="38" name="Group 108">
            <a:extLst>
              <a:ext uri="{FF2B5EF4-FFF2-40B4-BE49-F238E27FC236}">
                <a16:creationId xmlns:a16="http://schemas.microsoft.com/office/drawing/2014/main" id="{8D09D189-EF02-AF27-A883-7BE3ECE1BD43}"/>
              </a:ext>
            </a:extLst>
          </p:cNvPr>
          <p:cNvGrpSpPr>
            <a:grpSpLocks/>
          </p:cNvGrpSpPr>
          <p:nvPr/>
        </p:nvGrpSpPr>
        <p:grpSpPr bwMode="auto">
          <a:xfrm>
            <a:off x="2880347" y="3851621"/>
            <a:ext cx="2497137" cy="566737"/>
            <a:chOff x="1026" y="3559"/>
            <a:chExt cx="1573" cy="357"/>
          </a:xfrm>
        </p:grpSpPr>
        <p:grpSp>
          <p:nvGrpSpPr>
            <p:cNvPr id="39" name="Group 68">
              <a:extLst>
                <a:ext uri="{FF2B5EF4-FFF2-40B4-BE49-F238E27FC236}">
                  <a16:creationId xmlns:a16="http://schemas.microsoft.com/office/drawing/2014/main" id="{89C29A75-4235-9F0F-D292-6477210DBB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4" y="3559"/>
              <a:ext cx="1185" cy="357"/>
              <a:chOff x="4383" y="786"/>
              <a:chExt cx="1106" cy="357"/>
            </a:xfrm>
          </p:grpSpPr>
          <p:sp>
            <p:nvSpPr>
              <p:cNvPr id="44" name="Rectangle 69">
                <a:extLst>
                  <a:ext uri="{FF2B5EF4-FFF2-40B4-BE49-F238E27FC236}">
                    <a16:creationId xmlns:a16="http://schemas.microsoft.com/office/drawing/2014/main" id="{9B379147-1D7D-1A06-C626-68A4E5317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5" name="Text Box 70">
                <a:extLst>
                  <a:ext uri="{FF2B5EF4-FFF2-40B4-BE49-F238E27FC236}">
                    <a16:creationId xmlns:a16="http://schemas.microsoft.com/office/drawing/2014/main" id="{3AE39B4D-5623-7A7D-7190-6DB9D42B2E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83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S: 138.76.29.7, 5001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D: 128.119.40.186, 80</a:t>
                </a:r>
              </a:p>
            </p:txBody>
          </p:sp>
          <p:grpSp>
            <p:nvGrpSpPr>
              <p:cNvPr id="46" name="Group 71">
                <a:extLst>
                  <a:ext uri="{FF2B5EF4-FFF2-40B4-BE49-F238E27FC236}">
                    <a16:creationId xmlns:a16="http://schemas.microsoft.com/office/drawing/2014/main" id="{F5E2745B-EF8A-0EBB-429E-CC23B84EA4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69" name="Freeform 72">
                  <a:extLst>
                    <a:ext uri="{FF2B5EF4-FFF2-40B4-BE49-F238E27FC236}">
                      <a16:creationId xmlns:a16="http://schemas.microsoft.com/office/drawing/2014/main" id="{B99F7319-79CF-7F18-1550-F4A62F5686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0" name="Line 73">
                  <a:extLst>
                    <a:ext uri="{FF2B5EF4-FFF2-40B4-BE49-F238E27FC236}">
                      <a16:creationId xmlns:a16="http://schemas.microsoft.com/office/drawing/2014/main" id="{1AE0E401-E316-EDB7-AF76-0548A7FED9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1" name="Line 74">
                  <a:extLst>
                    <a:ext uri="{FF2B5EF4-FFF2-40B4-BE49-F238E27FC236}">
                      <a16:creationId xmlns:a16="http://schemas.microsoft.com/office/drawing/2014/main" id="{9FB0568E-25FB-5782-EB70-00D5061FA7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grpSp>
            <p:nvGrpSpPr>
              <p:cNvPr id="47" name="Group 75">
                <a:extLst>
                  <a:ext uri="{FF2B5EF4-FFF2-40B4-BE49-F238E27FC236}">
                    <a16:creationId xmlns:a16="http://schemas.microsoft.com/office/drawing/2014/main" id="{7ADAF17C-4ED8-D579-052C-387B46FA2B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51" name="Freeform 76">
                  <a:extLst>
                    <a:ext uri="{FF2B5EF4-FFF2-40B4-BE49-F238E27FC236}">
                      <a16:creationId xmlns:a16="http://schemas.microsoft.com/office/drawing/2014/main" id="{E1569A14-D774-CAA7-DB7A-08CC6ECB1F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53" name="Line 77">
                  <a:extLst>
                    <a:ext uri="{FF2B5EF4-FFF2-40B4-BE49-F238E27FC236}">
                      <a16:creationId xmlns:a16="http://schemas.microsoft.com/office/drawing/2014/main" id="{8C2F70EC-E2DE-0A3F-E5CC-387212FF37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61" name="Line 78">
                  <a:extLst>
                    <a:ext uri="{FF2B5EF4-FFF2-40B4-BE49-F238E27FC236}">
                      <a16:creationId xmlns:a16="http://schemas.microsoft.com/office/drawing/2014/main" id="{614482CA-BD6C-3DBB-DFF7-40231628C3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40" name="Line 79">
              <a:extLst>
                <a:ext uri="{FF2B5EF4-FFF2-40B4-BE49-F238E27FC236}">
                  <a16:creationId xmlns:a16="http://schemas.microsoft.com/office/drawing/2014/main" id="{155ABEE9-727D-5E82-B2D5-C637EE483C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41" name="Group 105">
              <a:extLst>
                <a:ext uri="{FF2B5EF4-FFF2-40B4-BE49-F238E27FC236}">
                  <a16:creationId xmlns:a16="http://schemas.microsoft.com/office/drawing/2014/main" id="{6B8F1CCA-550F-C10D-9AD2-EE6AAB1D9E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" y="3613"/>
              <a:ext cx="218" cy="231"/>
              <a:chOff x="5140" y="400"/>
              <a:chExt cx="218" cy="231"/>
            </a:xfrm>
          </p:grpSpPr>
          <p:sp>
            <p:nvSpPr>
              <p:cNvPr id="42" name="Oval 106">
                <a:extLst>
                  <a:ext uri="{FF2B5EF4-FFF2-40B4-BE49-F238E27FC236}">
                    <a16:creationId xmlns:a16="http://schemas.microsoft.com/office/drawing/2014/main" id="{7F8EE480-D09C-30C0-2AD6-CEA72E918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Text Box 107">
                <a:extLst>
                  <a:ext uri="{FF2B5EF4-FFF2-40B4-BE49-F238E27FC236}">
                    <a16:creationId xmlns:a16="http://schemas.microsoft.com/office/drawing/2014/main" id="{77E774B0-6708-797B-A97A-64AEDB92AB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2</a:t>
                </a:r>
              </a:p>
            </p:txBody>
          </p:sp>
        </p:grpSp>
      </p:grpSp>
      <p:grpSp>
        <p:nvGrpSpPr>
          <p:cNvPr id="72" name="Group 129">
            <a:extLst>
              <a:ext uri="{FF2B5EF4-FFF2-40B4-BE49-F238E27FC236}">
                <a16:creationId xmlns:a16="http://schemas.microsoft.com/office/drawing/2014/main" id="{2701578E-3BE9-DB97-74F3-58555A9CBD98}"/>
              </a:ext>
            </a:extLst>
          </p:cNvPr>
          <p:cNvGrpSpPr>
            <a:grpSpLocks/>
          </p:cNvGrpSpPr>
          <p:nvPr/>
        </p:nvGrpSpPr>
        <p:grpSpPr bwMode="auto">
          <a:xfrm>
            <a:off x="3242297" y="4880321"/>
            <a:ext cx="2471737" cy="703262"/>
            <a:chOff x="1163" y="3752"/>
            <a:chExt cx="1557" cy="443"/>
          </a:xfrm>
        </p:grpSpPr>
        <p:sp>
          <p:nvSpPr>
            <p:cNvPr id="73" name="Rectangle 115">
              <a:extLst>
                <a:ext uri="{FF2B5EF4-FFF2-40B4-BE49-F238E27FC236}">
                  <a16:creationId xmlns:a16="http://schemas.microsoft.com/office/drawing/2014/main" id="{4497E1A2-8892-5734-138B-40081499E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Text Box 116">
              <a:extLst>
                <a:ext uri="{FF2B5EF4-FFF2-40B4-BE49-F238E27FC236}">
                  <a16:creationId xmlns:a16="http://schemas.microsoft.com/office/drawing/2014/main" id="{3A02A14C-AB3C-E488-B5E3-D1F1ECF82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S: 128.119.40.186, 80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D: 138.76.29.7, 5001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5" name="Group 117">
              <a:extLst>
                <a:ext uri="{FF2B5EF4-FFF2-40B4-BE49-F238E27FC236}">
                  <a16:creationId xmlns:a16="http://schemas.microsoft.com/office/drawing/2014/main" id="{08A0DED2-F67C-2731-9691-BF4CA2D5C1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103" name="Freeform 118">
                <a:extLst>
                  <a:ext uri="{FF2B5EF4-FFF2-40B4-BE49-F238E27FC236}">
                    <a16:creationId xmlns:a16="http://schemas.microsoft.com/office/drawing/2014/main" id="{5B065044-AF9E-7E5B-65DA-19BE134561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6" name="Line 119">
                <a:extLst>
                  <a:ext uri="{FF2B5EF4-FFF2-40B4-BE49-F238E27FC236}">
                    <a16:creationId xmlns:a16="http://schemas.microsoft.com/office/drawing/2014/main" id="{0139AE49-1AA2-33B8-453D-BBBA228B20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7" name="Line 120">
                <a:extLst>
                  <a:ext uri="{FF2B5EF4-FFF2-40B4-BE49-F238E27FC236}">
                    <a16:creationId xmlns:a16="http://schemas.microsoft.com/office/drawing/2014/main" id="{F9369C90-0DA6-4E3C-B19D-27BAEBE514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76" name="Group 121">
              <a:extLst>
                <a:ext uri="{FF2B5EF4-FFF2-40B4-BE49-F238E27FC236}">
                  <a16:creationId xmlns:a16="http://schemas.microsoft.com/office/drawing/2014/main" id="{2CF935CB-E7F1-20A0-6BE2-093C532706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81" name="Freeform 122">
                <a:extLst>
                  <a:ext uri="{FF2B5EF4-FFF2-40B4-BE49-F238E27FC236}">
                    <a16:creationId xmlns:a16="http://schemas.microsoft.com/office/drawing/2014/main" id="{C29086D9-F097-5DC1-FC8A-57C017E112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92" name="Line 123">
                <a:extLst>
                  <a:ext uri="{FF2B5EF4-FFF2-40B4-BE49-F238E27FC236}">
                    <a16:creationId xmlns:a16="http://schemas.microsoft.com/office/drawing/2014/main" id="{CAE8CDA1-0434-28F2-A69E-1417910356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01" name="Line 124">
                <a:extLst>
                  <a:ext uri="{FF2B5EF4-FFF2-40B4-BE49-F238E27FC236}">
                    <a16:creationId xmlns:a16="http://schemas.microsoft.com/office/drawing/2014/main" id="{0F1E5E2C-FC2D-368A-F988-E538728BE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7" name="Line 125">
              <a:extLst>
                <a:ext uri="{FF2B5EF4-FFF2-40B4-BE49-F238E27FC236}">
                  <a16:creationId xmlns:a16="http://schemas.microsoft.com/office/drawing/2014/main" id="{C5CFD1BC-7E0C-20AA-B31B-45D3BB4D1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8" name="Group 126">
              <a:extLst>
                <a:ext uri="{FF2B5EF4-FFF2-40B4-BE49-F238E27FC236}">
                  <a16:creationId xmlns:a16="http://schemas.microsoft.com/office/drawing/2014/main" id="{38EF3BB4-32E0-3357-E36E-F22543C799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9" y="3815"/>
              <a:ext cx="218" cy="231"/>
              <a:chOff x="5140" y="400"/>
              <a:chExt cx="218" cy="231"/>
            </a:xfrm>
          </p:grpSpPr>
          <p:sp>
            <p:nvSpPr>
              <p:cNvPr id="79" name="Oval 127">
                <a:extLst>
                  <a:ext uri="{FF2B5EF4-FFF2-40B4-BE49-F238E27FC236}">
                    <a16:creationId xmlns:a16="http://schemas.microsoft.com/office/drawing/2014/main" id="{1AE4BA98-6A3A-253F-A6D9-51A9475A0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0" name="Text Box 128">
                <a:extLst>
                  <a:ext uri="{FF2B5EF4-FFF2-40B4-BE49-F238E27FC236}">
                    <a16:creationId xmlns:a16="http://schemas.microsoft.com/office/drawing/2014/main" id="{4F7330A3-585B-24F8-4A51-4BC6D72605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3</a:t>
                </a: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01E1B022-8535-2B4E-E881-6744770E1603}"/>
              </a:ext>
            </a:extLst>
          </p:cNvPr>
          <p:cNvSpPr txBox="1"/>
          <p:nvPr/>
        </p:nvSpPr>
        <p:spPr>
          <a:xfrm>
            <a:off x="6001876" y="4536994"/>
            <a:ext cx="67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i="0" dirty="0">
                <a:latin typeface="+mj-lt"/>
              </a:rPr>
              <a:t>X</a:t>
            </a:r>
            <a:endParaRPr lang="en-IN" b="1" dirty="0"/>
          </a:p>
        </p:txBody>
      </p:sp>
      <p:sp>
        <p:nvSpPr>
          <p:cNvPr id="63" name="TextBox 28">
            <a:extLst>
              <a:ext uri="{FF2B5EF4-FFF2-40B4-BE49-F238E27FC236}">
                <a16:creationId xmlns:a16="http://schemas.microsoft.com/office/drawing/2014/main" id="{8981994F-F1E1-EEFC-6ECF-100A65A86159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8440457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5F597-FEBC-C42C-165C-79FC40FBC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Communication between two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713A7-C6DE-8FAF-69C6-74D0327C7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A and B are two hosts in different organizations, and both of them have IP address </a:t>
            </a:r>
            <a:r>
              <a:rPr lang="en-IN" i="0" dirty="0">
                <a:latin typeface="+mj-lt"/>
              </a:rPr>
              <a:t>10.0.0.1</a:t>
            </a:r>
            <a:endParaRPr lang="en-IN" dirty="0"/>
          </a:p>
          <a:p>
            <a:endParaRPr lang="en-IN" dirty="0"/>
          </a:p>
          <a:p>
            <a:r>
              <a:rPr lang="en-IN" dirty="0"/>
              <a:t>How can they talk to each other?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85802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2D2D8-3614-F122-E1B3-C087F1AF2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6894-033C-BF1F-20BF-4AD83D275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Communication between two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FB389-1EF3-FD1F-AFC4-2CE5C6E6F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A and B are two hosts in different organizations, and both of them have IP address </a:t>
            </a:r>
            <a:r>
              <a:rPr lang="en-IN" i="0" dirty="0">
                <a:latin typeface="+mj-lt"/>
              </a:rPr>
              <a:t>10.0.0.1</a:t>
            </a:r>
            <a:endParaRPr lang="en-IN" dirty="0"/>
          </a:p>
          <a:p>
            <a:endParaRPr lang="en-IN" dirty="0"/>
          </a:p>
          <a:p>
            <a:r>
              <a:rPr lang="en-IN" dirty="0"/>
              <a:t>How can they talk to each other?</a:t>
            </a:r>
          </a:p>
          <a:p>
            <a:endParaRPr lang="en-IN" dirty="0"/>
          </a:p>
          <a:p>
            <a:r>
              <a:rPr lang="en-IN" dirty="0"/>
              <a:t>Let’s say a server </a:t>
            </a:r>
            <a:r>
              <a:rPr lang="en-IN" i="0" dirty="0">
                <a:latin typeface="+mj-lt"/>
              </a:rPr>
              <a:t>X</a:t>
            </a:r>
            <a:r>
              <a:rPr lang="en-IN" dirty="0"/>
              <a:t> offered to help them establish the connection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BC99BDE-C0F3-4354-C139-056D7D39C9BC}"/>
                  </a:ext>
                </a:extLst>
              </p14:cNvPr>
              <p14:cNvContentPartPr/>
              <p14:nvPr/>
            </p14:nvContentPartPr>
            <p14:xfrm>
              <a:off x="8956800" y="4897800"/>
              <a:ext cx="2297880" cy="398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BC99BDE-C0F3-4354-C139-056D7D39C9B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47440" y="4888440"/>
                <a:ext cx="2316600" cy="416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84533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87B0-DA68-B639-43A3-C9008C9E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Communication between two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DF3DB-C922-CFFA-61FB-DE5E74BC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3B987C6-B3AC-27E3-1795-6FA0291D3752}"/>
              </a:ext>
            </a:extLst>
          </p:cNvPr>
          <p:cNvSpPr/>
          <p:nvPr/>
        </p:nvSpPr>
        <p:spPr>
          <a:xfrm>
            <a:off x="1371600" y="3200400"/>
            <a:ext cx="1393371" cy="1077686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BA88785-818F-3206-755F-77EA83066516}"/>
              </a:ext>
            </a:extLst>
          </p:cNvPr>
          <p:cNvSpPr/>
          <p:nvPr/>
        </p:nvSpPr>
        <p:spPr>
          <a:xfrm>
            <a:off x="8882735" y="3211286"/>
            <a:ext cx="1393371" cy="1077686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542C060-C3FD-522F-8653-9F7CBCC557A0}"/>
              </a:ext>
            </a:extLst>
          </p:cNvPr>
          <p:cNvSpPr/>
          <p:nvPr/>
        </p:nvSpPr>
        <p:spPr>
          <a:xfrm>
            <a:off x="5072740" y="1534885"/>
            <a:ext cx="1393371" cy="1077686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65F356-AC1A-5653-8DD5-399780CD3B39}"/>
              </a:ext>
            </a:extLst>
          </p:cNvPr>
          <p:cNvSpPr txBox="1"/>
          <p:nvPr/>
        </p:nvSpPr>
        <p:spPr>
          <a:xfrm>
            <a:off x="1077686" y="4528457"/>
            <a:ext cx="2068285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10.0.0.1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0DCD70-6C5D-421C-16F5-75A453C0BBD9}"/>
              </a:ext>
            </a:extLst>
          </p:cNvPr>
          <p:cNvSpPr txBox="1"/>
          <p:nvPr/>
        </p:nvSpPr>
        <p:spPr>
          <a:xfrm>
            <a:off x="9122220" y="4474029"/>
            <a:ext cx="2068285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10.0.0.1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C10878-EFD8-D665-CE2C-8DA8C46B7364}"/>
              </a:ext>
            </a:extLst>
          </p:cNvPr>
          <p:cNvGrpSpPr/>
          <p:nvPr/>
        </p:nvGrpSpPr>
        <p:grpSpPr>
          <a:xfrm>
            <a:off x="3225630" y="3510293"/>
            <a:ext cx="1040553" cy="449888"/>
            <a:chOff x="7493876" y="2774731"/>
            <a:chExt cx="1481958" cy="894622"/>
          </a:xfrm>
        </p:grpSpPr>
        <p:sp>
          <p:nvSpPr>
            <p:cNvPr id="11" name="Freeform 92">
              <a:extLst>
                <a:ext uri="{FF2B5EF4-FFF2-40B4-BE49-F238E27FC236}">
                  <a16:creationId xmlns:a16="http://schemas.microsoft.com/office/drawing/2014/main" id="{62A1FE5F-DA14-4927-29D5-178F3D98B46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F35FB34-0EEF-2177-BE5E-C9DA066E031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C863560-C172-D04C-CC92-0EF016000B5A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4" name="Freeform 95">
                <a:extLst>
                  <a:ext uri="{FF2B5EF4-FFF2-40B4-BE49-F238E27FC236}">
                    <a16:creationId xmlns:a16="http://schemas.microsoft.com/office/drawing/2014/main" id="{D2B0DB15-8089-B5C4-FC50-611B0F28F4F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 96">
                <a:extLst>
                  <a:ext uri="{FF2B5EF4-FFF2-40B4-BE49-F238E27FC236}">
                    <a16:creationId xmlns:a16="http://schemas.microsoft.com/office/drawing/2014/main" id="{DEAF70E0-1288-9099-4C72-4457A89E497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 97">
                <a:extLst>
                  <a:ext uri="{FF2B5EF4-FFF2-40B4-BE49-F238E27FC236}">
                    <a16:creationId xmlns:a16="http://schemas.microsoft.com/office/drawing/2014/main" id="{5659CB0B-3A32-B2E7-54E1-5658D68B3651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 98">
                <a:extLst>
                  <a:ext uri="{FF2B5EF4-FFF2-40B4-BE49-F238E27FC236}">
                    <a16:creationId xmlns:a16="http://schemas.microsoft.com/office/drawing/2014/main" id="{B0196936-58CF-A190-F528-9DB3FC07A38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453E24A-05BF-83F3-0A75-C44920B5AC9E}"/>
              </a:ext>
            </a:extLst>
          </p:cNvPr>
          <p:cNvGrpSpPr/>
          <p:nvPr/>
        </p:nvGrpSpPr>
        <p:grpSpPr>
          <a:xfrm>
            <a:off x="7471054" y="3521179"/>
            <a:ext cx="1040553" cy="449888"/>
            <a:chOff x="7493876" y="2774731"/>
            <a:chExt cx="1481958" cy="894622"/>
          </a:xfrm>
        </p:grpSpPr>
        <p:sp>
          <p:nvSpPr>
            <p:cNvPr id="19" name="Freeform 92">
              <a:extLst>
                <a:ext uri="{FF2B5EF4-FFF2-40B4-BE49-F238E27FC236}">
                  <a16:creationId xmlns:a16="http://schemas.microsoft.com/office/drawing/2014/main" id="{A410CAA7-A512-07ED-B01E-50DB0FC1FBEB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76D6EF3-7CE8-4776-965A-CDC950E6214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BBC9CCF-C8AD-DC9D-546C-BC8D345CFD84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2" name="Freeform 95">
                <a:extLst>
                  <a:ext uri="{FF2B5EF4-FFF2-40B4-BE49-F238E27FC236}">
                    <a16:creationId xmlns:a16="http://schemas.microsoft.com/office/drawing/2014/main" id="{2CB03B08-9449-19A2-7B51-1E92CE5ECB2E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Freeform 96">
                <a:extLst>
                  <a:ext uri="{FF2B5EF4-FFF2-40B4-BE49-F238E27FC236}">
                    <a16:creationId xmlns:a16="http://schemas.microsoft.com/office/drawing/2014/main" id="{7AD6CAD9-6B8F-A7FB-811C-AB7F64E1E9C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Freeform 97">
                <a:extLst>
                  <a:ext uri="{FF2B5EF4-FFF2-40B4-BE49-F238E27FC236}">
                    <a16:creationId xmlns:a16="http://schemas.microsoft.com/office/drawing/2014/main" id="{2FE4A25D-6F79-674B-55A5-66147D6A9AB0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Freeform 98">
                <a:extLst>
                  <a:ext uri="{FF2B5EF4-FFF2-40B4-BE49-F238E27FC236}">
                    <a16:creationId xmlns:a16="http://schemas.microsoft.com/office/drawing/2014/main" id="{53228DE8-ABC7-D336-9361-0072687F6D9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369C9FF-1230-F45E-40AB-6D8EA7B9AEA3}"/>
              </a:ext>
            </a:extLst>
          </p:cNvPr>
          <p:cNvSpPr txBox="1"/>
          <p:nvPr/>
        </p:nvSpPr>
        <p:spPr>
          <a:xfrm>
            <a:off x="4343400" y="380999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178.192.31.65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ACE2717-4131-3DCB-3D69-C36B89F5E318}"/>
              </a:ext>
            </a:extLst>
          </p:cNvPr>
          <p:cNvSpPr txBox="1"/>
          <p:nvPr/>
        </p:nvSpPr>
        <p:spPr>
          <a:xfrm>
            <a:off x="5921829" y="32221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160.12.45.25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386497F-B8BF-FBD3-EE48-7A435FB396DD}"/>
              </a:ext>
            </a:extLst>
          </p:cNvPr>
          <p:cNvSpPr txBox="1"/>
          <p:nvPr/>
        </p:nvSpPr>
        <p:spPr>
          <a:xfrm>
            <a:off x="6466114" y="2046510"/>
            <a:ext cx="2144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100.100.23.43:80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9D1D09D-0DBD-2071-EBDB-79388E817020}"/>
              </a:ext>
            </a:extLst>
          </p:cNvPr>
          <p:cNvCxnSpPr/>
          <p:nvPr/>
        </p:nvCxnSpPr>
        <p:spPr>
          <a:xfrm>
            <a:off x="4265522" y="3676905"/>
            <a:ext cx="98139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D30E38D-44C9-AA18-FB1C-BE253148F00A}"/>
              </a:ext>
            </a:extLst>
          </p:cNvPr>
          <p:cNvCxnSpPr>
            <a:stCxn id="20" idx="2"/>
          </p:cNvCxnSpPr>
          <p:nvPr/>
        </p:nvCxnSpPr>
        <p:spPr>
          <a:xfrm flipH="1">
            <a:off x="6466111" y="3666798"/>
            <a:ext cx="1005542" cy="101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E8F4156-5BFE-2AB8-949A-DBA34847E8C0}"/>
                  </a:ext>
                </a:extLst>
              </p14:cNvPr>
              <p14:cNvContentPartPr/>
              <p14:nvPr/>
            </p14:nvContentPartPr>
            <p14:xfrm>
              <a:off x="961200" y="1586160"/>
              <a:ext cx="11142000" cy="4634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E8F4156-5BFE-2AB8-949A-DBA34847E8C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1840" y="1576800"/>
                <a:ext cx="11160720" cy="4653000"/>
              </a:xfrm>
              <a:prstGeom prst="rect">
                <a:avLst/>
              </a:prstGeom>
            </p:spPr>
          </p:pic>
        </mc:Fallback>
      </mc:AlternateContent>
      <p:sp>
        <p:nvSpPr>
          <p:cNvPr id="26" name="TextBox 28">
            <a:extLst>
              <a:ext uri="{FF2B5EF4-FFF2-40B4-BE49-F238E27FC236}">
                <a16:creationId xmlns:a16="http://schemas.microsoft.com/office/drawing/2014/main" id="{F78E59EB-C229-1FC8-FC24-E30824C993DB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5324969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A2B5A-7E3F-FFD4-BC80-3C7BAA555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6B16-1A21-86E6-9EB5-16310A388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Communication between two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F375B-2583-E9E5-EE26-19BAEA5D6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en-IN" dirty="0"/>
              <a:t>A sends a message to X with SRC IP: </a:t>
            </a:r>
            <a:r>
              <a:rPr lang="en-IN" i="0" dirty="0">
                <a:latin typeface="+mj-lt"/>
              </a:rPr>
              <a:t>10.0.0.1</a:t>
            </a:r>
            <a:r>
              <a:rPr lang="en-IN" dirty="0"/>
              <a:t> and #port </a:t>
            </a:r>
            <a:r>
              <a:rPr lang="en-IN" i="0" dirty="0">
                <a:latin typeface="+mj-lt"/>
              </a:rPr>
              <a:t>1234</a:t>
            </a:r>
            <a:endParaRPr lang="en-IN" dirty="0"/>
          </a:p>
          <a:p>
            <a:pPr lvl="1"/>
            <a:r>
              <a:rPr lang="en-IN" dirty="0"/>
              <a:t>NAT maps </a:t>
            </a:r>
            <a:r>
              <a:rPr lang="en-IN" i="0" dirty="0">
                <a:latin typeface="+mj-lt"/>
              </a:rPr>
              <a:t>10.0.0.1:1234 </a:t>
            </a:r>
            <a:r>
              <a:rPr lang="en-IN" b="0" i="0" dirty="0">
                <a:latin typeface="+mj-lt"/>
              </a:rPr>
              <a:t>→</a:t>
            </a:r>
            <a:r>
              <a:rPr lang="en-IN" i="0" dirty="0">
                <a:latin typeface="+mj-lt"/>
              </a:rPr>
              <a:t> 178.192.31.65:9753</a:t>
            </a:r>
            <a:endParaRPr lang="en-IN" dirty="0"/>
          </a:p>
          <a:p>
            <a:r>
              <a:rPr lang="en-IN" dirty="0"/>
              <a:t>B sends a message to X with SRC IP: </a:t>
            </a:r>
            <a:r>
              <a:rPr lang="en-IN" i="0" dirty="0">
                <a:latin typeface="+mj-lt"/>
              </a:rPr>
              <a:t>10.0.0.1</a:t>
            </a:r>
            <a:r>
              <a:rPr lang="en-IN" dirty="0"/>
              <a:t> and #port </a:t>
            </a:r>
            <a:r>
              <a:rPr lang="en-IN" i="0" dirty="0">
                <a:latin typeface="+mj-lt"/>
              </a:rPr>
              <a:t>2000</a:t>
            </a:r>
            <a:endParaRPr lang="en-IN" dirty="0"/>
          </a:p>
          <a:p>
            <a:pPr lvl="1"/>
            <a:r>
              <a:rPr lang="en-IN" dirty="0"/>
              <a:t>NAT maps </a:t>
            </a:r>
            <a:r>
              <a:rPr lang="en-IN" i="0" dirty="0">
                <a:latin typeface="+mj-lt"/>
              </a:rPr>
              <a:t>10.0.0.1:2000 </a:t>
            </a:r>
            <a:r>
              <a:rPr lang="en-IN" b="0" i="0" dirty="0">
                <a:latin typeface="+mj-lt"/>
              </a:rPr>
              <a:t>→</a:t>
            </a:r>
            <a:r>
              <a:rPr lang="en-IN" i="0" dirty="0">
                <a:latin typeface="+mj-lt"/>
              </a:rPr>
              <a:t> 160.12.45.25:6544</a:t>
            </a:r>
            <a:endParaRPr lang="en-IN" dirty="0"/>
          </a:p>
          <a:p>
            <a:r>
              <a:rPr lang="en-IN" dirty="0"/>
              <a:t>X learns both extremal addresses and shares them</a:t>
            </a:r>
          </a:p>
          <a:p>
            <a:pPr lvl="1"/>
            <a:r>
              <a:rPr lang="en-IN" dirty="0"/>
              <a:t>X sends a message to B with </a:t>
            </a:r>
            <a:r>
              <a:rPr lang="en-IN" i="0" dirty="0">
                <a:latin typeface="+mj-lt"/>
              </a:rPr>
              <a:t>178.192.31.65:9753 </a:t>
            </a:r>
            <a:r>
              <a:rPr lang="en-IN" dirty="0"/>
              <a:t>as payload</a:t>
            </a:r>
          </a:p>
          <a:p>
            <a:pPr lvl="1"/>
            <a:r>
              <a:rPr lang="en-IN" dirty="0"/>
              <a:t>X sends a message to A with </a:t>
            </a:r>
            <a:r>
              <a:rPr lang="en-IN" i="0" dirty="0">
                <a:latin typeface="+mj-lt"/>
              </a:rPr>
              <a:t>160.12.45.25:6544</a:t>
            </a:r>
            <a:r>
              <a:rPr lang="en-IN" dirty="0"/>
              <a:t> as payload</a:t>
            </a:r>
          </a:p>
          <a:p>
            <a:r>
              <a:rPr lang="en-IN" dirty="0"/>
              <a:t>B sends a message to A at </a:t>
            </a:r>
            <a:r>
              <a:rPr lang="en-IN" i="0" dirty="0">
                <a:latin typeface="+mj-lt"/>
              </a:rPr>
              <a:t>178.192.31.65:9753</a:t>
            </a:r>
            <a:endParaRPr lang="en-IN" dirty="0"/>
          </a:p>
          <a:p>
            <a:r>
              <a:rPr lang="en-IN" dirty="0"/>
              <a:t>NAT-enabled router in A’s organization finds </a:t>
            </a:r>
            <a:r>
              <a:rPr lang="en-IN" i="0" dirty="0">
                <a:latin typeface="+mj-lt"/>
              </a:rPr>
              <a:t>178.192.31.65:9753 </a:t>
            </a:r>
            <a:r>
              <a:rPr lang="en-IN" b="0" i="0" dirty="0">
                <a:latin typeface="+mj-lt"/>
              </a:rPr>
              <a:t>→ </a:t>
            </a:r>
            <a:r>
              <a:rPr lang="en-IN" i="0" dirty="0">
                <a:latin typeface="+mj-lt"/>
              </a:rPr>
              <a:t>10.0.0.1:1234 </a:t>
            </a:r>
            <a:r>
              <a:rPr lang="en-IN" dirty="0"/>
              <a:t>and forwards the message to </a:t>
            </a:r>
            <a:r>
              <a:rPr lang="en-IN" i="0" dirty="0">
                <a:latin typeface="+mj-lt"/>
              </a:rPr>
              <a:t>10.0.0.1:1234</a:t>
            </a:r>
            <a:endParaRPr lang="en-IN" dirty="0"/>
          </a:p>
          <a:p>
            <a:r>
              <a:rPr lang="en-IN" dirty="0"/>
              <a:t>A receives the message, and verifies the IP address of B </a:t>
            </a:r>
            <a:r>
              <a:rPr lang="en-IN" i="0" dirty="0">
                <a:latin typeface="+mj-lt"/>
              </a:rPr>
              <a:t>160.12.45.25:6544</a:t>
            </a:r>
            <a:r>
              <a:rPr lang="en-IN" dirty="0"/>
              <a:t> in the packet header</a:t>
            </a:r>
          </a:p>
          <a:p>
            <a:r>
              <a:rPr lang="en-IN" dirty="0"/>
              <a:t>A sends a message to </a:t>
            </a:r>
            <a:r>
              <a:rPr lang="en-IN" i="0" dirty="0">
                <a:latin typeface="+mj-lt"/>
              </a:rPr>
              <a:t>160.12.45.25:6544</a:t>
            </a:r>
            <a:endParaRPr lang="en-IN" dirty="0"/>
          </a:p>
          <a:p>
            <a:r>
              <a:rPr lang="en-IN" dirty="0"/>
              <a:t>NAT-enabled router in B’s organization forwards it to B</a:t>
            </a:r>
          </a:p>
        </p:txBody>
      </p:sp>
    </p:spTree>
    <p:extLst>
      <p:ext uri="{BB962C8B-B14F-4D97-AF65-F5344CB8AC3E}">
        <p14:creationId xmlns:p14="http://schemas.microsoft.com/office/powerpoint/2010/main" val="13432110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1F6F7-9CF9-CEBA-DF84-2E7B209B2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Communication between two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42CAB-9353-C42B-293C-B68CFB8D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STUN servers allow clients behind a NAT to discover their public IP address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04984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1E3A-A6B8-2870-6C1D-4F8D5CE0C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More restrictive NAT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E8855-BF70-B1A1-6D33-C4F7ABD24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Some versions of NAT are more restrictive</a:t>
            </a:r>
          </a:p>
          <a:p>
            <a:pPr lvl="1"/>
            <a:r>
              <a:rPr lang="en-IN" dirty="0"/>
              <a:t>They use a unique mapping for (SRC IP, SRC PORT, DST IP, DST PORT), which makes it harder for two hosts behind different NATs to communicate with each other</a:t>
            </a:r>
          </a:p>
        </p:txBody>
      </p:sp>
    </p:spTree>
    <p:extLst>
      <p:ext uri="{BB962C8B-B14F-4D97-AF65-F5344CB8AC3E}">
        <p14:creationId xmlns:p14="http://schemas.microsoft.com/office/powerpoint/2010/main" val="87802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E41EB-897B-98C6-B97A-C9FBC057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Subnet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96A43-DFDA-1753-9B2F-ADA2946BF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6352B30-E6F3-EEC9-E6A7-045214A70231}"/>
              </a:ext>
            </a:extLst>
          </p:cNvPr>
          <p:cNvSpPr>
            <a:spLocks/>
          </p:cNvSpPr>
          <p:nvPr/>
        </p:nvSpPr>
        <p:spPr bwMode="auto">
          <a:xfrm>
            <a:off x="7898119" y="2985309"/>
            <a:ext cx="1268413" cy="1463675"/>
          </a:xfrm>
          <a:custGeom>
            <a:avLst/>
            <a:gdLst>
              <a:gd name="T0" fmla="*/ 2147483647 w 799"/>
              <a:gd name="T1" fmla="*/ 2147483647 h 922"/>
              <a:gd name="T2" fmla="*/ 2147483647 w 799"/>
              <a:gd name="T3" fmla="*/ 2147483647 h 922"/>
              <a:gd name="T4" fmla="*/ 2147483647 w 799"/>
              <a:gd name="T5" fmla="*/ 2147483647 h 922"/>
              <a:gd name="T6" fmla="*/ 2147483647 w 799"/>
              <a:gd name="T7" fmla="*/ 2147483647 h 922"/>
              <a:gd name="T8" fmla="*/ 2147483647 w 799"/>
              <a:gd name="T9" fmla="*/ 2147483647 h 922"/>
              <a:gd name="T10" fmla="*/ 2147483647 w 799"/>
              <a:gd name="T11" fmla="*/ 0 h 922"/>
              <a:gd name="T12" fmla="*/ 2147483647 w 799"/>
              <a:gd name="T13" fmla="*/ 2147483647 h 9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99"/>
              <a:gd name="T22" fmla="*/ 0 h 922"/>
              <a:gd name="T23" fmla="*/ 799 w 799"/>
              <a:gd name="T24" fmla="*/ 922 h 9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99" h="922">
                <a:moveTo>
                  <a:pt x="6" y="66"/>
                </a:moveTo>
                <a:cubicBezTo>
                  <a:pt x="13" y="117"/>
                  <a:pt x="234" y="314"/>
                  <a:pt x="341" y="446"/>
                </a:cubicBezTo>
                <a:cubicBezTo>
                  <a:pt x="448" y="578"/>
                  <a:pt x="577" y="794"/>
                  <a:pt x="648" y="858"/>
                </a:cubicBezTo>
                <a:cubicBezTo>
                  <a:pt x="719" y="922"/>
                  <a:pt x="799" y="912"/>
                  <a:pt x="768" y="828"/>
                </a:cubicBezTo>
                <a:cubicBezTo>
                  <a:pt x="737" y="744"/>
                  <a:pt x="581" y="492"/>
                  <a:pt x="463" y="354"/>
                </a:cubicBezTo>
                <a:cubicBezTo>
                  <a:pt x="345" y="216"/>
                  <a:pt x="136" y="48"/>
                  <a:pt x="60" y="0"/>
                </a:cubicBezTo>
                <a:cubicBezTo>
                  <a:pt x="25" y="47"/>
                  <a:pt x="0" y="15"/>
                  <a:pt x="6" y="66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6557198-D835-70F8-1241-26C1B2D4C588}"/>
              </a:ext>
            </a:extLst>
          </p:cNvPr>
          <p:cNvSpPr>
            <a:spLocks/>
          </p:cNvSpPr>
          <p:nvPr/>
        </p:nvSpPr>
        <p:spPr bwMode="auto">
          <a:xfrm>
            <a:off x="6699842" y="4496609"/>
            <a:ext cx="2098623" cy="361221"/>
          </a:xfrm>
          <a:custGeom>
            <a:avLst/>
            <a:gdLst>
              <a:gd name="T0" fmla="*/ 2147483647 w 1422"/>
              <a:gd name="T1" fmla="*/ 2147483647 h 206"/>
              <a:gd name="T2" fmla="*/ 2147483647 w 1422"/>
              <a:gd name="T3" fmla="*/ 2147483647 h 206"/>
              <a:gd name="T4" fmla="*/ 2147483647 w 1422"/>
              <a:gd name="T5" fmla="*/ 2147483647 h 206"/>
              <a:gd name="T6" fmla="*/ 2147483647 w 1422"/>
              <a:gd name="T7" fmla="*/ 2147483647 h 206"/>
              <a:gd name="T8" fmla="*/ 2147483647 w 1422"/>
              <a:gd name="T9" fmla="*/ 2147483647 h 206"/>
              <a:gd name="T10" fmla="*/ 2147483647 w 1422"/>
              <a:gd name="T11" fmla="*/ 2147483647 h 206"/>
              <a:gd name="T12" fmla="*/ 2147483647 w 1422"/>
              <a:gd name="T13" fmla="*/ 2147483647 h 2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22"/>
              <a:gd name="T22" fmla="*/ 0 h 206"/>
              <a:gd name="T23" fmla="*/ 1422 w 1422"/>
              <a:gd name="T24" fmla="*/ 206 h 2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22" h="206">
                <a:moveTo>
                  <a:pt x="42" y="176"/>
                </a:moveTo>
                <a:cubicBezTo>
                  <a:pt x="84" y="206"/>
                  <a:pt x="437" y="167"/>
                  <a:pt x="641" y="166"/>
                </a:cubicBezTo>
                <a:cubicBezTo>
                  <a:pt x="845" y="165"/>
                  <a:pt x="1153" y="192"/>
                  <a:pt x="1266" y="170"/>
                </a:cubicBezTo>
                <a:cubicBezTo>
                  <a:pt x="1379" y="148"/>
                  <a:pt x="1422" y="58"/>
                  <a:pt x="1320" y="32"/>
                </a:cubicBezTo>
                <a:cubicBezTo>
                  <a:pt x="1218" y="6"/>
                  <a:pt x="869" y="15"/>
                  <a:pt x="657" y="14"/>
                </a:cubicBezTo>
                <a:cubicBezTo>
                  <a:pt x="445" y="13"/>
                  <a:pt x="147" y="0"/>
                  <a:pt x="45" y="27"/>
                </a:cubicBezTo>
                <a:cubicBezTo>
                  <a:pt x="56" y="84"/>
                  <a:pt x="0" y="146"/>
                  <a:pt x="42" y="176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95EC7296-36D2-CB0C-A584-E26FEA0E9FAC}"/>
              </a:ext>
            </a:extLst>
          </p:cNvPr>
          <p:cNvSpPr>
            <a:spLocks/>
          </p:cNvSpPr>
          <p:nvPr/>
        </p:nvSpPr>
        <p:spPr bwMode="auto">
          <a:xfrm>
            <a:off x="6345544" y="2909109"/>
            <a:ext cx="1158875" cy="1547813"/>
          </a:xfrm>
          <a:custGeom>
            <a:avLst/>
            <a:gdLst>
              <a:gd name="T0" fmla="*/ 2147483647 w 730"/>
              <a:gd name="T1" fmla="*/ 2147483647 h 975"/>
              <a:gd name="T2" fmla="*/ 2147483647 w 730"/>
              <a:gd name="T3" fmla="*/ 2147483647 h 975"/>
              <a:gd name="T4" fmla="*/ 2147483647 w 730"/>
              <a:gd name="T5" fmla="*/ 2147483647 h 975"/>
              <a:gd name="T6" fmla="*/ 2147483647 w 730"/>
              <a:gd name="T7" fmla="*/ 2147483647 h 975"/>
              <a:gd name="T8" fmla="*/ 2147483647 w 730"/>
              <a:gd name="T9" fmla="*/ 2147483647 h 975"/>
              <a:gd name="T10" fmla="*/ 0 w 730"/>
              <a:gd name="T11" fmla="*/ 2147483647 h 975"/>
              <a:gd name="T12" fmla="*/ 2147483647 w 730"/>
              <a:gd name="T13" fmla="*/ 2147483647 h 9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0"/>
              <a:gd name="T22" fmla="*/ 0 h 975"/>
              <a:gd name="T23" fmla="*/ 730 w 730"/>
              <a:gd name="T24" fmla="*/ 975 h 9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0" h="975">
                <a:moveTo>
                  <a:pt x="157" y="952"/>
                </a:moveTo>
                <a:cubicBezTo>
                  <a:pt x="272" y="930"/>
                  <a:pt x="357" y="644"/>
                  <a:pt x="462" y="498"/>
                </a:cubicBezTo>
                <a:cubicBezTo>
                  <a:pt x="554" y="363"/>
                  <a:pt x="686" y="220"/>
                  <a:pt x="708" y="144"/>
                </a:cubicBezTo>
                <a:cubicBezTo>
                  <a:pt x="730" y="68"/>
                  <a:pt x="654" y="0"/>
                  <a:pt x="594" y="42"/>
                </a:cubicBezTo>
                <a:cubicBezTo>
                  <a:pt x="534" y="84"/>
                  <a:pt x="447" y="253"/>
                  <a:pt x="348" y="396"/>
                </a:cubicBezTo>
                <a:cubicBezTo>
                  <a:pt x="249" y="539"/>
                  <a:pt x="32" y="807"/>
                  <a:pt x="0" y="900"/>
                </a:cubicBezTo>
                <a:cubicBezTo>
                  <a:pt x="53" y="924"/>
                  <a:pt x="43" y="975"/>
                  <a:pt x="157" y="952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DFCEC78-7A08-2DF1-F5A9-6C99B4B9CE7D}"/>
              </a:ext>
            </a:extLst>
          </p:cNvPr>
          <p:cNvSpPr>
            <a:spLocks/>
          </p:cNvSpPr>
          <p:nvPr/>
        </p:nvSpPr>
        <p:spPr bwMode="auto">
          <a:xfrm rot="5265760">
            <a:off x="7334817" y="866004"/>
            <a:ext cx="1078238" cy="216217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C3DBF6E9-5A37-A809-21F9-37C84C95B8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39357" y="1956609"/>
            <a:ext cx="3175" cy="592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3548FF9A-FB2F-028E-C6FA-7CEDB94BA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9456" y="1403897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223.1.1.1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62A8771A-4DC7-7F48-2623-FD10CC071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4572" y="2218547"/>
            <a:ext cx="309562" cy="180975"/>
          </a:xfrm>
          <a:prstGeom prst="rect">
            <a:avLst/>
          </a:prstGeom>
          <a:solidFill>
            <a:srgbClr val="9CE0FA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id="{AE25C709-2FF4-96BF-C9F9-FDEF64859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1846" y="2127679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223.1.1.3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Text Box 18">
            <a:extLst>
              <a:ext uri="{FF2B5EF4-FFF2-40B4-BE49-F238E27FC236}">
                <a16:creationId xmlns:a16="http://schemas.microsoft.com/office/drawing/2014/main" id="{3D9CE95A-A52A-E9F3-1A07-434866B67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6925" y="1514459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223.1.1.4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Freeform 19">
            <a:extLst>
              <a:ext uri="{FF2B5EF4-FFF2-40B4-BE49-F238E27FC236}">
                <a16:creationId xmlns:a16="http://schemas.microsoft.com/office/drawing/2014/main" id="{EEBE1996-9EB9-7ED9-328B-B5E38020244C}"/>
              </a:ext>
            </a:extLst>
          </p:cNvPr>
          <p:cNvSpPr>
            <a:spLocks/>
          </p:cNvSpPr>
          <p:nvPr/>
        </p:nvSpPr>
        <p:spPr bwMode="auto">
          <a:xfrm>
            <a:off x="5405744" y="4847609"/>
            <a:ext cx="1539875" cy="1070265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70"/>
              <a:gd name="T40" fmla="*/ 0 h 939"/>
              <a:gd name="T41" fmla="*/ 970 w 970"/>
              <a:gd name="T42" fmla="*/ 939 h 93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Line 34">
            <a:extLst>
              <a:ext uri="{FF2B5EF4-FFF2-40B4-BE49-F238E27FC236}">
                <a16:creationId xmlns:a16="http://schemas.microsoft.com/office/drawing/2014/main" id="{6C1A536D-FE14-5082-38F5-29E59FC38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1394" y="4833159"/>
            <a:ext cx="7938" cy="561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Box 40">
            <a:extLst>
              <a:ext uri="{FF2B5EF4-FFF2-40B4-BE49-F238E27FC236}">
                <a16:creationId xmlns:a16="http://schemas.microsoft.com/office/drawing/2014/main" id="{3BCCEF2C-82EB-7A0B-5D0B-FB18ABAA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633" y="5561966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223.1.2.2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Rectangle 42">
            <a:extLst>
              <a:ext uri="{FF2B5EF4-FFF2-40B4-BE49-F238E27FC236}">
                <a16:creationId xmlns:a16="http://schemas.microsoft.com/office/drawing/2014/main" id="{24EE71E1-DC9D-49A3-E7FB-D339B5612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9914" y="4958572"/>
            <a:ext cx="128587" cy="180975"/>
          </a:xfrm>
          <a:prstGeom prst="rect">
            <a:avLst/>
          </a:prstGeom>
          <a:solidFill>
            <a:srgbClr val="9CE0FA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43">
            <a:extLst>
              <a:ext uri="{FF2B5EF4-FFF2-40B4-BE49-F238E27FC236}">
                <a16:creationId xmlns:a16="http://schemas.microsoft.com/office/drawing/2014/main" id="{5A7ACAEA-A43F-C0AD-A76D-19D240548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7277" y="4875981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223.1.2.6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Freeform 45">
            <a:extLst>
              <a:ext uri="{FF2B5EF4-FFF2-40B4-BE49-F238E27FC236}">
                <a16:creationId xmlns:a16="http://schemas.microsoft.com/office/drawing/2014/main" id="{35D304FB-4BBE-62CF-D70F-2A57BCDC4B02}"/>
              </a:ext>
            </a:extLst>
          </p:cNvPr>
          <p:cNvSpPr>
            <a:spLocks/>
          </p:cNvSpPr>
          <p:nvPr/>
        </p:nvSpPr>
        <p:spPr bwMode="auto">
          <a:xfrm>
            <a:off x="8423582" y="4858944"/>
            <a:ext cx="1539875" cy="1129777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70"/>
              <a:gd name="T40" fmla="*/ 0 h 939"/>
              <a:gd name="T41" fmla="*/ 970 w 970"/>
              <a:gd name="T42" fmla="*/ 939 h 93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Line 60">
            <a:extLst>
              <a:ext uri="{FF2B5EF4-FFF2-40B4-BE49-F238E27FC236}">
                <a16:creationId xmlns:a16="http://schemas.microsoft.com/office/drawing/2014/main" id="{B21B3033-2CE0-D034-3937-CFEC8260E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0344" y="4852209"/>
            <a:ext cx="1588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Box 66">
            <a:extLst>
              <a:ext uri="{FF2B5EF4-FFF2-40B4-BE49-F238E27FC236}">
                <a16:creationId xmlns:a16="http://schemas.microsoft.com/office/drawing/2014/main" id="{0B8A3211-2C20-4834-2148-F4C12AFF2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8446" y="5757661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223.1.3.2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" name="Text Box 67">
            <a:extLst>
              <a:ext uri="{FF2B5EF4-FFF2-40B4-BE49-F238E27FC236}">
                <a16:creationId xmlns:a16="http://schemas.microsoft.com/office/drawing/2014/main" id="{AAAEDE2F-34E5-22C5-3FA8-7AFAC3B9B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7662" y="5659381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223.1.3.1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3" name="Rectangle 68">
            <a:extLst>
              <a:ext uri="{FF2B5EF4-FFF2-40B4-BE49-F238E27FC236}">
                <a16:creationId xmlns:a16="http://schemas.microsoft.com/office/drawing/2014/main" id="{9A1ED995-8875-AF4A-B22C-23BB01BF6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1607" y="4952222"/>
            <a:ext cx="128587" cy="180975"/>
          </a:xfrm>
          <a:prstGeom prst="rect">
            <a:avLst/>
          </a:prstGeom>
          <a:solidFill>
            <a:srgbClr val="9CE0FA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4" name="Text Box 69">
            <a:extLst>
              <a:ext uri="{FF2B5EF4-FFF2-40B4-BE49-F238E27FC236}">
                <a16:creationId xmlns:a16="http://schemas.microsoft.com/office/drawing/2014/main" id="{723D5643-0316-81EF-D21B-115E32692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888" y="4864398"/>
            <a:ext cx="106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223.1.3.27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5" name="Text Box 86">
            <a:extLst>
              <a:ext uri="{FF2B5EF4-FFF2-40B4-BE49-F238E27FC236}">
                <a16:creationId xmlns:a16="http://schemas.microsoft.com/office/drawing/2014/main" id="{A337F4C6-6A69-E9DF-9E42-509485041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1232" y="558232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223.1.1.2</a:t>
            </a:r>
          </a:p>
        </p:txBody>
      </p:sp>
      <p:sp>
        <p:nvSpPr>
          <p:cNvPr id="26" name="Line 87">
            <a:extLst>
              <a:ext uri="{FF2B5EF4-FFF2-40B4-BE49-F238E27FC236}">
                <a16:creationId xmlns:a16="http://schemas.microsoft.com/office/drawing/2014/main" id="{00407B54-437E-8DFD-FBB7-14D36C5D2B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4119" y="2928159"/>
            <a:ext cx="1114425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Line 88">
            <a:extLst>
              <a:ext uri="{FF2B5EF4-FFF2-40B4-BE49-F238E27FC236}">
                <a16:creationId xmlns:a16="http://schemas.microsoft.com/office/drawing/2014/main" id="{078F4E36-2709-D38D-9EF2-DCB295FAD1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88594" y="2909109"/>
            <a:ext cx="1276350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Line 89">
            <a:extLst>
              <a:ext uri="{FF2B5EF4-FFF2-40B4-BE49-F238E27FC236}">
                <a16:creationId xmlns:a16="http://schemas.microsoft.com/office/drawing/2014/main" id="{11C25ACB-C3D5-EA0E-78CF-3ED09CF4407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64619" y="4671234"/>
            <a:ext cx="230505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Box 90">
            <a:extLst>
              <a:ext uri="{FF2B5EF4-FFF2-40B4-BE49-F238E27FC236}">
                <a16:creationId xmlns:a16="http://schemas.microsoft.com/office/drawing/2014/main" id="{F55D4D82-95F9-5A44-C181-BF709438D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969" y="2821797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223.1.7.0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0" name="Text Box 91">
            <a:extLst>
              <a:ext uri="{FF2B5EF4-FFF2-40B4-BE49-F238E27FC236}">
                <a16:creationId xmlns:a16="http://schemas.microsoft.com/office/drawing/2014/main" id="{29931FFD-5AC7-E04D-8488-C061C5403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4294" y="4107672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223.1.7.1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1" name="Text Box 92">
            <a:extLst>
              <a:ext uri="{FF2B5EF4-FFF2-40B4-BE49-F238E27FC236}">
                <a16:creationId xmlns:a16="http://schemas.microsoft.com/office/drawing/2014/main" id="{2FCB38FB-C5DD-ECE9-FC28-599A0478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6044" y="4364847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223.1.8.0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2" name="Text Box 93">
            <a:extLst>
              <a:ext uri="{FF2B5EF4-FFF2-40B4-BE49-F238E27FC236}">
                <a16:creationId xmlns:a16="http://schemas.microsoft.com/office/drawing/2014/main" id="{47348A8D-C0D1-522F-8A94-F8FB00989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8269" y="4364847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223.1.8.1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3" name="Text Box 94">
            <a:extLst>
              <a:ext uri="{FF2B5EF4-FFF2-40B4-BE49-F238E27FC236}">
                <a16:creationId xmlns:a16="http://schemas.microsoft.com/office/drawing/2014/main" id="{8CC944B4-42A5-C4DF-06C5-F7E7B43C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944" y="4069572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223.1.9.1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4" name="Text Box 95">
            <a:extLst>
              <a:ext uri="{FF2B5EF4-FFF2-40B4-BE49-F238E27FC236}">
                <a16:creationId xmlns:a16="http://schemas.microsoft.com/office/drawing/2014/main" id="{6A7F4793-67FC-EC4C-D0BC-CB47E6E0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719" y="2831322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223.1.9.2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A764EAE-EE9E-716D-EB5E-9343F619D1A7}"/>
              </a:ext>
            </a:extLst>
          </p:cNvPr>
          <p:cNvCxnSpPr>
            <a:cxnSpLocks/>
          </p:cNvCxnSpPr>
          <p:nvPr/>
        </p:nvCxnSpPr>
        <p:spPr>
          <a:xfrm>
            <a:off x="7907727" y="1333593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CAFB7F1-4F12-5CA9-8BA3-002297DB123D}"/>
              </a:ext>
            </a:extLst>
          </p:cNvPr>
          <p:cNvCxnSpPr>
            <a:cxnSpLocks/>
          </p:cNvCxnSpPr>
          <p:nvPr/>
        </p:nvCxnSpPr>
        <p:spPr>
          <a:xfrm>
            <a:off x="7077714" y="1391530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576FD8B-E67C-E0F8-BE4C-436CCD9EF296}"/>
              </a:ext>
            </a:extLst>
          </p:cNvPr>
          <p:cNvCxnSpPr>
            <a:cxnSpLocks/>
          </p:cNvCxnSpPr>
          <p:nvPr/>
        </p:nvCxnSpPr>
        <p:spPr>
          <a:xfrm>
            <a:off x="8747817" y="1349966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ABDCF17-754C-DC37-F10E-93D5DD3159B1}"/>
              </a:ext>
            </a:extLst>
          </p:cNvPr>
          <p:cNvCxnSpPr>
            <a:cxnSpLocks/>
          </p:cNvCxnSpPr>
          <p:nvPr/>
        </p:nvCxnSpPr>
        <p:spPr>
          <a:xfrm>
            <a:off x="9721099" y="5845766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3F00B3B-C62C-09A0-5BB9-76CBBA457E03}"/>
              </a:ext>
            </a:extLst>
          </p:cNvPr>
          <p:cNvCxnSpPr>
            <a:cxnSpLocks/>
          </p:cNvCxnSpPr>
          <p:nvPr/>
        </p:nvCxnSpPr>
        <p:spPr>
          <a:xfrm>
            <a:off x="8855191" y="5831911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54562C-2324-1804-C93B-429F0AFA7093}"/>
              </a:ext>
            </a:extLst>
          </p:cNvPr>
          <p:cNvCxnSpPr>
            <a:cxnSpLocks/>
          </p:cNvCxnSpPr>
          <p:nvPr/>
        </p:nvCxnSpPr>
        <p:spPr>
          <a:xfrm>
            <a:off x="6527626" y="5717611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7215172-F3A2-7E6C-F65B-70C34A794C94}"/>
              </a:ext>
            </a:extLst>
          </p:cNvPr>
          <p:cNvCxnSpPr>
            <a:cxnSpLocks/>
          </p:cNvCxnSpPr>
          <p:nvPr/>
        </p:nvCxnSpPr>
        <p:spPr>
          <a:xfrm>
            <a:off x="5734453" y="5755711"/>
            <a:ext cx="0" cy="222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10FFAC3-8094-FE4B-2C98-A6FFA3F7B167}"/>
              </a:ext>
            </a:extLst>
          </p:cNvPr>
          <p:cNvGrpSpPr/>
          <p:nvPr/>
        </p:nvGrpSpPr>
        <p:grpSpPr>
          <a:xfrm>
            <a:off x="5269942" y="831439"/>
            <a:ext cx="4571749" cy="5747039"/>
            <a:chOff x="3921589" y="800442"/>
            <a:chExt cx="4571749" cy="5747039"/>
          </a:xfrm>
        </p:grpSpPr>
        <p:grpSp>
          <p:nvGrpSpPr>
            <p:cNvPr id="43" name="Group 127">
              <a:extLst>
                <a:ext uri="{FF2B5EF4-FFF2-40B4-BE49-F238E27FC236}">
                  <a16:creationId xmlns:a16="http://schemas.microsoft.com/office/drawing/2014/main" id="{04DC2CBB-7D6B-7ABB-F7D8-F1A2610EBF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12267" y="813299"/>
              <a:ext cx="641350" cy="558800"/>
              <a:chOff x="-44" y="1473"/>
              <a:chExt cx="981" cy="1105"/>
            </a:xfrm>
          </p:grpSpPr>
          <p:pic>
            <p:nvPicPr>
              <p:cNvPr id="86" name="Picture 128" descr="desktop_computer_stylized_medium">
                <a:extLst>
                  <a:ext uri="{FF2B5EF4-FFF2-40B4-BE49-F238E27FC236}">
                    <a16:creationId xmlns:a16="http://schemas.microsoft.com/office/drawing/2014/main" id="{8FA335D8-02DF-E8C3-6A77-434A56A2BD1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7" name="Freeform 129">
                <a:extLst>
                  <a:ext uri="{FF2B5EF4-FFF2-40B4-BE49-F238E27FC236}">
                    <a16:creationId xmlns:a16="http://schemas.microsoft.com/office/drawing/2014/main" id="{5BA217C0-F125-E474-390E-322F9ECBB5B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4" name="Group 130">
              <a:extLst>
                <a:ext uri="{FF2B5EF4-FFF2-40B4-BE49-F238E27FC236}">
                  <a16:creationId xmlns:a16="http://schemas.microsoft.com/office/drawing/2014/main" id="{4E093F54-EE72-0737-B0BC-6F957BEFB4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43214" y="845876"/>
              <a:ext cx="641350" cy="558800"/>
              <a:chOff x="-44" y="1473"/>
              <a:chExt cx="981" cy="1105"/>
            </a:xfrm>
          </p:grpSpPr>
          <p:pic>
            <p:nvPicPr>
              <p:cNvPr id="84" name="Picture 131" descr="desktop_computer_stylized_medium">
                <a:extLst>
                  <a:ext uri="{FF2B5EF4-FFF2-40B4-BE49-F238E27FC236}">
                    <a16:creationId xmlns:a16="http://schemas.microsoft.com/office/drawing/2014/main" id="{304AF002-5C09-710F-B645-F3DAF93CA2F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5" name="Freeform 132">
                <a:extLst>
                  <a:ext uri="{FF2B5EF4-FFF2-40B4-BE49-F238E27FC236}">
                    <a16:creationId xmlns:a16="http://schemas.microsoft.com/office/drawing/2014/main" id="{D5627183-5D4D-A5F3-835A-CDD32ADE736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5" name="Group 133">
              <a:extLst>
                <a:ext uri="{FF2B5EF4-FFF2-40B4-BE49-F238E27FC236}">
                  <a16:creationId xmlns:a16="http://schemas.microsoft.com/office/drawing/2014/main" id="{DE673E9A-C71A-E6EE-9C25-E1D38E9467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75064" y="800442"/>
              <a:ext cx="641350" cy="558800"/>
              <a:chOff x="-44" y="1473"/>
              <a:chExt cx="981" cy="1105"/>
            </a:xfrm>
          </p:grpSpPr>
          <p:pic>
            <p:nvPicPr>
              <p:cNvPr id="82" name="Picture 134" descr="desktop_computer_stylized_medium">
                <a:extLst>
                  <a:ext uri="{FF2B5EF4-FFF2-40B4-BE49-F238E27FC236}">
                    <a16:creationId xmlns:a16="http://schemas.microsoft.com/office/drawing/2014/main" id="{701A8CE4-09CA-AC63-03B2-1B0CF6377F9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3" name="Freeform 135">
                <a:extLst>
                  <a:ext uri="{FF2B5EF4-FFF2-40B4-BE49-F238E27FC236}">
                    <a16:creationId xmlns:a16="http://schemas.microsoft.com/office/drawing/2014/main" id="{90A38A9A-C669-773F-79C7-9934D53D444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1AD2A23-8BDF-0572-0D30-071EAA83B3EA}"/>
                </a:ext>
              </a:extLst>
            </p:cNvPr>
            <p:cNvGrpSpPr/>
            <p:nvPr/>
          </p:nvGrpSpPr>
          <p:grpSpPr>
            <a:xfrm>
              <a:off x="5951096" y="2488367"/>
              <a:ext cx="764498" cy="449705"/>
              <a:chOff x="7493876" y="2774731"/>
              <a:chExt cx="1481958" cy="894622"/>
            </a:xfrm>
          </p:grpSpPr>
          <p:sp>
            <p:nvSpPr>
              <p:cNvPr id="75" name="Freeform 214">
                <a:extLst>
                  <a:ext uri="{FF2B5EF4-FFF2-40B4-BE49-F238E27FC236}">
                    <a16:creationId xmlns:a16="http://schemas.microsoft.com/office/drawing/2014/main" id="{200838EC-9607-D1F5-7D5D-E2CAB4773466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C7DB4ACC-68D0-CB09-19C5-2C713F7A0525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502EA864-D2F0-F0A7-30D7-13868E34317C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78" name="Freeform 217">
                  <a:extLst>
                    <a:ext uri="{FF2B5EF4-FFF2-40B4-BE49-F238E27FC236}">
                      <a16:creationId xmlns:a16="http://schemas.microsoft.com/office/drawing/2014/main" id="{FCC3E259-0646-8D70-3973-365DA5C4AA9A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 218">
                  <a:extLst>
                    <a:ext uri="{FF2B5EF4-FFF2-40B4-BE49-F238E27FC236}">
                      <a16:creationId xmlns:a16="http://schemas.microsoft.com/office/drawing/2014/main" id="{7E8D2B17-42B9-45F3-FA10-3731DEFB3AB4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Freeform 219">
                  <a:extLst>
                    <a:ext uri="{FF2B5EF4-FFF2-40B4-BE49-F238E27FC236}">
                      <a16:creationId xmlns:a16="http://schemas.microsoft.com/office/drawing/2014/main" id="{C3E6924E-A83D-8DCD-5FA6-94DFE7A6E91A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Freeform 220">
                  <a:extLst>
                    <a:ext uri="{FF2B5EF4-FFF2-40B4-BE49-F238E27FC236}">
                      <a16:creationId xmlns:a16="http://schemas.microsoft.com/office/drawing/2014/main" id="{2BD98292-FC3B-262C-8496-260ECC39122A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138B69A-C29E-662A-BDF4-3DE2767E9034}"/>
                </a:ext>
              </a:extLst>
            </p:cNvPr>
            <p:cNvGrpSpPr/>
            <p:nvPr/>
          </p:nvGrpSpPr>
          <p:grpSpPr>
            <a:xfrm>
              <a:off x="7452610" y="4364636"/>
              <a:ext cx="764498" cy="449705"/>
              <a:chOff x="7493876" y="2774731"/>
              <a:chExt cx="1481958" cy="894622"/>
            </a:xfrm>
          </p:grpSpPr>
          <p:sp>
            <p:nvSpPr>
              <p:cNvPr id="68" name="Freeform 222">
                <a:extLst>
                  <a:ext uri="{FF2B5EF4-FFF2-40B4-BE49-F238E27FC236}">
                    <a16:creationId xmlns:a16="http://schemas.microsoft.com/office/drawing/2014/main" id="{7A58DA0E-9EC8-D330-33DA-89134ECB1573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B01F8177-C172-945E-76B4-A57F8A3B9F45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5A88C54C-9468-4579-8598-2FDD3EF5B0A4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71" name="Freeform 225">
                  <a:extLst>
                    <a:ext uri="{FF2B5EF4-FFF2-40B4-BE49-F238E27FC236}">
                      <a16:creationId xmlns:a16="http://schemas.microsoft.com/office/drawing/2014/main" id="{8FBCC540-4119-A65D-E7B7-394DB9FEE898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 226">
                  <a:extLst>
                    <a:ext uri="{FF2B5EF4-FFF2-40B4-BE49-F238E27FC236}">
                      <a16:creationId xmlns:a16="http://schemas.microsoft.com/office/drawing/2014/main" id="{C5970126-E123-0C4F-726C-15659C8257D0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 227">
                  <a:extLst>
                    <a:ext uri="{FF2B5EF4-FFF2-40B4-BE49-F238E27FC236}">
                      <a16:creationId xmlns:a16="http://schemas.microsoft.com/office/drawing/2014/main" id="{3F643559-0AA2-0D8A-44BC-F5124C82FE76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 228">
                  <a:extLst>
                    <a:ext uri="{FF2B5EF4-FFF2-40B4-BE49-F238E27FC236}">
                      <a16:creationId xmlns:a16="http://schemas.microsoft.com/office/drawing/2014/main" id="{41091B98-4DB4-04F7-AF16-4E45265C3B4F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B5E8919-BAAB-BD16-CF0F-5312B6D93EA3}"/>
                </a:ext>
              </a:extLst>
            </p:cNvPr>
            <p:cNvGrpSpPr/>
            <p:nvPr/>
          </p:nvGrpSpPr>
          <p:grpSpPr>
            <a:xfrm>
              <a:off x="4517036" y="4382125"/>
              <a:ext cx="764498" cy="449705"/>
              <a:chOff x="7493876" y="2774731"/>
              <a:chExt cx="1481958" cy="894622"/>
            </a:xfrm>
          </p:grpSpPr>
          <p:sp>
            <p:nvSpPr>
              <p:cNvPr id="61" name="Freeform 230">
                <a:extLst>
                  <a:ext uri="{FF2B5EF4-FFF2-40B4-BE49-F238E27FC236}">
                    <a16:creationId xmlns:a16="http://schemas.microsoft.com/office/drawing/2014/main" id="{C773CFF4-8E08-E603-6696-F49EFE07A600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6ED4F9C-F913-21D0-80E8-5B6BF047024B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599DF2B6-4A13-4E3F-EF5D-7546BDEE6CAF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64" name="Freeform 233">
                  <a:extLst>
                    <a:ext uri="{FF2B5EF4-FFF2-40B4-BE49-F238E27FC236}">
                      <a16:creationId xmlns:a16="http://schemas.microsoft.com/office/drawing/2014/main" id="{584BEBC8-858A-2F38-0CEA-A1C5190FEEF9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" name="Freeform 234">
                  <a:extLst>
                    <a:ext uri="{FF2B5EF4-FFF2-40B4-BE49-F238E27FC236}">
                      <a16:creationId xmlns:a16="http://schemas.microsoft.com/office/drawing/2014/main" id="{F9591E36-EE87-E4AF-0925-7E92E36CD7F6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 235">
                  <a:extLst>
                    <a:ext uri="{FF2B5EF4-FFF2-40B4-BE49-F238E27FC236}">
                      <a16:creationId xmlns:a16="http://schemas.microsoft.com/office/drawing/2014/main" id="{91C8C35F-EABD-652F-4A2A-250ED7AB0B62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Freeform 236">
                  <a:extLst>
                    <a:ext uri="{FF2B5EF4-FFF2-40B4-BE49-F238E27FC236}">
                      <a16:creationId xmlns:a16="http://schemas.microsoft.com/office/drawing/2014/main" id="{D4282207-B88A-18FE-7F95-D3F0CE5F5D93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9" name="Group 136">
              <a:extLst>
                <a:ext uri="{FF2B5EF4-FFF2-40B4-BE49-F238E27FC236}">
                  <a16:creationId xmlns:a16="http://schemas.microsoft.com/office/drawing/2014/main" id="{4FBADD35-B5C1-8EDB-C5C8-AEF49829AB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51988" y="5988681"/>
              <a:ext cx="641350" cy="558800"/>
              <a:chOff x="-44" y="1473"/>
              <a:chExt cx="981" cy="1105"/>
            </a:xfrm>
          </p:grpSpPr>
          <p:pic>
            <p:nvPicPr>
              <p:cNvPr id="59" name="Picture 137" descr="desktop_computer_stylized_medium">
                <a:extLst>
                  <a:ext uri="{FF2B5EF4-FFF2-40B4-BE49-F238E27FC236}">
                    <a16:creationId xmlns:a16="http://schemas.microsoft.com/office/drawing/2014/main" id="{5BFF1746-F4CD-63A0-67BD-1D028934ECA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" name="Freeform 138">
                <a:extLst>
                  <a:ext uri="{FF2B5EF4-FFF2-40B4-BE49-F238E27FC236}">
                    <a16:creationId xmlns:a16="http://schemas.microsoft.com/office/drawing/2014/main" id="{284FFBCC-1B3C-315E-0E07-58A3B403754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0" name="Group 139">
              <a:extLst>
                <a:ext uri="{FF2B5EF4-FFF2-40B4-BE49-F238E27FC236}">
                  <a16:creationId xmlns:a16="http://schemas.microsoft.com/office/drawing/2014/main" id="{803DDD55-CB41-89D8-ECDA-7C8BB551D1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16190" y="5955947"/>
              <a:ext cx="641350" cy="558800"/>
              <a:chOff x="-44" y="1473"/>
              <a:chExt cx="981" cy="1105"/>
            </a:xfrm>
          </p:grpSpPr>
          <p:pic>
            <p:nvPicPr>
              <p:cNvPr id="57" name="Picture 140" descr="desktop_computer_stylized_medium">
                <a:extLst>
                  <a:ext uri="{FF2B5EF4-FFF2-40B4-BE49-F238E27FC236}">
                    <a16:creationId xmlns:a16="http://schemas.microsoft.com/office/drawing/2014/main" id="{AE47DD34-673C-8F12-DE1C-5D8739B67B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Freeform 141">
                <a:extLst>
                  <a:ext uri="{FF2B5EF4-FFF2-40B4-BE49-F238E27FC236}">
                    <a16:creationId xmlns:a16="http://schemas.microsoft.com/office/drawing/2014/main" id="{A643E88C-6CEC-7F59-0AAB-94926985BF0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1" name="Group 142">
              <a:extLst>
                <a:ext uri="{FF2B5EF4-FFF2-40B4-BE49-F238E27FC236}">
                  <a16:creationId xmlns:a16="http://schemas.microsoft.com/office/drawing/2014/main" id="{E18F6A8B-8AE7-0918-9ED9-702A1EC661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1589" y="5865644"/>
              <a:ext cx="641350" cy="558800"/>
              <a:chOff x="-44" y="1473"/>
              <a:chExt cx="981" cy="1105"/>
            </a:xfrm>
          </p:grpSpPr>
          <p:pic>
            <p:nvPicPr>
              <p:cNvPr id="55" name="Picture 143" descr="desktop_computer_stylized_medium">
                <a:extLst>
                  <a:ext uri="{FF2B5EF4-FFF2-40B4-BE49-F238E27FC236}">
                    <a16:creationId xmlns:a16="http://schemas.microsoft.com/office/drawing/2014/main" id="{38A7496D-895C-5E94-9BF4-D5968E8A65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Freeform 144">
                <a:extLst>
                  <a:ext uri="{FF2B5EF4-FFF2-40B4-BE49-F238E27FC236}">
                    <a16:creationId xmlns:a16="http://schemas.microsoft.com/office/drawing/2014/main" id="{4EB190AC-CF29-6511-235F-19CC1A654E5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2" name="Group 145">
              <a:extLst>
                <a:ext uri="{FF2B5EF4-FFF2-40B4-BE49-F238E27FC236}">
                  <a16:creationId xmlns:a16="http://schemas.microsoft.com/office/drawing/2014/main" id="{37ECBC6D-FA70-D292-D7FD-6AB63BAE27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3534" y="5813400"/>
              <a:ext cx="641350" cy="558800"/>
              <a:chOff x="-44" y="1473"/>
              <a:chExt cx="981" cy="1105"/>
            </a:xfrm>
          </p:grpSpPr>
          <p:pic>
            <p:nvPicPr>
              <p:cNvPr id="53" name="Picture 146" descr="desktop_computer_stylized_medium">
                <a:extLst>
                  <a:ext uri="{FF2B5EF4-FFF2-40B4-BE49-F238E27FC236}">
                    <a16:creationId xmlns:a16="http://schemas.microsoft.com/office/drawing/2014/main" id="{7D01DDFF-2525-DB76-1328-C1FE536206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4" name="Freeform 147">
                <a:extLst>
                  <a:ext uri="{FF2B5EF4-FFF2-40B4-BE49-F238E27FC236}">
                    <a16:creationId xmlns:a16="http://schemas.microsoft.com/office/drawing/2014/main" id="{6739E22A-AB2C-A5DD-6AE1-8F4CC8A71F2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8034 w 356"/>
                  <a:gd name="T3" fmla="*/ 1220 h 368"/>
                  <a:gd name="T4" fmla="*/ 21394 w 356"/>
                  <a:gd name="T5" fmla="*/ 25425 h 368"/>
                  <a:gd name="T6" fmla="*/ 4715 w 356"/>
                  <a:gd name="T7" fmla="*/ 3179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88" name="Text Box 41">
            <a:extLst>
              <a:ext uri="{FF2B5EF4-FFF2-40B4-BE49-F238E27FC236}">
                <a16:creationId xmlns:a16="http://schemas.microsoft.com/office/drawing/2014/main" id="{3D72F2F8-40DB-AA40-DC63-185912F32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0324" y="5542214"/>
            <a:ext cx="9637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223.1.2.1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B810618-EE7E-A7CE-D6E9-01E12EB87ED1}"/>
              </a:ext>
            </a:extLst>
          </p:cNvPr>
          <p:cNvGrpSpPr/>
          <p:nvPr/>
        </p:nvGrpSpPr>
        <p:grpSpPr>
          <a:xfrm>
            <a:off x="2970204" y="933306"/>
            <a:ext cx="9056493" cy="4702911"/>
            <a:chOff x="2970204" y="933306"/>
            <a:chExt cx="9056493" cy="4702911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1736DB2D-C3BC-2979-4C81-3E32F479EF2F}"/>
                </a:ext>
              </a:extLst>
            </p:cNvPr>
            <p:cNvGrpSpPr/>
            <p:nvPr/>
          </p:nvGrpSpPr>
          <p:grpSpPr>
            <a:xfrm>
              <a:off x="8152109" y="933306"/>
              <a:ext cx="3244327" cy="864497"/>
              <a:chOff x="6090834" y="607842"/>
              <a:chExt cx="3244327" cy="864497"/>
            </a:xfrm>
          </p:grpSpPr>
          <p:sp>
            <p:nvSpPr>
              <p:cNvPr id="106" name="Text Box 191">
                <a:extLst>
                  <a:ext uri="{FF2B5EF4-FFF2-40B4-BE49-F238E27FC236}">
                    <a16:creationId xmlns:a16="http://schemas.microsoft.com/office/drawing/2014/main" id="{3E1C1AC5-C30E-4D97-E301-DF72AAF5CD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55489" y="607842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223.1.1/24</a:t>
                </a:r>
              </a:p>
            </p:txBody>
          </p: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4E118257-4485-C52F-0E3A-D0B28CFD80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0834" y="866887"/>
                <a:ext cx="1222333" cy="605452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59530790-560A-8733-AFBF-6FD38739BD8A}"/>
                </a:ext>
              </a:extLst>
            </p:cNvPr>
            <p:cNvGrpSpPr/>
            <p:nvPr/>
          </p:nvGrpSpPr>
          <p:grpSpPr>
            <a:xfrm>
              <a:off x="8567981" y="2945502"/>
              <a:ext cx="2717381" cy="632023"/>
              <a:chOff x="6090835" y="840316"/>
              <a:chExt cx="2717381" cy="632023"/>
            </a:xfrm>
          </p:grpSpPr>
          <p:sp>
            <p:nvSpPr>
              <p:cNvPr id="104" name="Text Box 191">
                <a:extLst>
                  <a:ext uri="{FF2B5EF4-FFF2-40B4-BE49-F238E27FC236}">
                    <a16:creationId xmlns:a16="http://schemas.microsoft.com/office/drawing/2014/main" id="{7386A10A-3187-393B-4C3F-127FBFDD04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28544" y="840316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223.1.7/24</a:t>
                </a:r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534439E-080A-E3BD-F3A6-9B94F9B324D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0835" y="1102963"/>
                <a:ext cx="700005" cy="369376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C3EF5E2-E3CA-A425-F38F-62124997A4CA}"/>
                </a:ext>
              </a:extLst>
            </p:cNvPr>
            <p:cNvGrpSpPr/>
            <p:nvPr/>
          </p:nvGrpSpPr>
          <p:grpSpPr>
            <a:xfrm>
              <a:off x="9262822" y="5019691"/>
              <a:ext cx="2763875" cy="616526"/>
              <a:chOff x="6090835" y="855813"/>
              <a:chExt cx="2763875" cy="616526"/>
            </a:xfrm>
          </p:grpSpPr>
          <p:sp>
            <p:nvSpPr>
              <p:cNvPr id="102" name="Text Box 191">
                <a:extLst>
                  <a:ext uri="{FF2B5EF4-FFF2-40B4-BE49-F238E27FC236}">
                    <a16:creationId xmlns:a16="http://schemas.microsoft.com/office/drawing/2014/main" id="{BF30F8B3-454F-7067-D09C-398E79D31C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75038" y="855813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223.1.3/24</a:t>
                </a:r>
              </a:p>
            </p:txBody>
          </p: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4010A6EE-B8A7-4CBD-24FF-7FC9721876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0835" y="1102963"/>
                <a:ext cx="700005" cy="369376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1020D9F9-BA96-F26E-920E-CE0778CC3351}"/>
                </a:ext>
              </a:extLst>
            </p:cNvPr>
            <p:cNvGrpSpPr/>
            <p:nvPr/>
          </p:nvGrpSpPr>
          <p:grpSpPr>
            <a:xfrm>
              <a:off x="2970204" y="4924121"/>
              <a:ext cx="2681511" cy="616523"/>
              <a:chOff x="2350272" y="4955118"/>
              <a:chExt cx="2681511" cy="616523"/>
            </a:xfrm>
          </p:grpSpPr>
          <p:sp>
            <p:nvSpPr>
              <p:cNvPr id="100" name="Text Box 191">
                <a:extLst>
                  <a:ext uri="{FF2B5EF4-FFF2-40B4-BE49-F238E27FC236}">
                    <a16:creationId xmlns:a16="http://schemas.microsoft.com/office/drawing/2014/main" id="{E7FC9124-C86D-D308-B3D7-2C3288564B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0272" y="4955118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223.1.2/24</a:t>
                </a: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52121697-861E-6CE8-4741-137B895EFE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1778" y="5202265"/>
                <a:ext cx="700005" cy="369376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0174B467-09BC-F2E0-7EA9-C731223F2C68}"/>
                </a:ext>
              </a:extLst>
            </p:cNvPr>
            <p:cNvGrpSpPr/>
            <p:nvPr/>
          </p:nvGrpSpPr>
          <p:grpSpPr>
            <a:xfrm>
              <a:off x="4362467" y="3185728"/>
              <a:ext cx="2495532" cy="492537"/>
              <a:chOff x="2536251" y="5079104"/>
              <a:chExt cx="2495532" cy="492537"/>
            </a:xfrm>
          </p:grpSpPr>
          <p:sp>
            <p:nvSpPr>
              <p:cNvPr id="98" name="Text Box 191">
                <a:extLst>
                  <a:ext uri="{FF2B5EF4-FFF2-40B4-BE49-F238E27FC236}">
                    <a16:creationId xmlns:a16="http://schemas.microsoft.com/office/drawing/2014/main" id="{E5F0F687-B59F-953A-8CCA-C1625CD3A4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6251" y="5079104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223.1.9/24</a:t>
                </a:r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CC11AE5-CB41-6D8A-C84F-8B80A743F4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59085" y="5349499"/>
                <a:ext cx="472698" cy="222142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79B60046-0841-A2ED-C1E5-7B2237F065CA}"/>
                </a:ext>
              </a:extLst>
            </p:cNvPr>
            <p:cNvGrpSpPr/>
            <p:nvPr/>
          </p:nvGrpSpPr>
          <p:grpSpPr>
            <a:xfrm>
              <a:off x="6605504" y="4602997"/>
              <a:ext cx="2079672" cy="648084"/>
              <a:chOff x="1320582" y="5594888"/>
              <a:chExt cx="2079672" cy="648084"/>
            </a:xfrm>
          </p:grpSpPr>
          <p:sp>
            <p:nvSpPr>
              <p:cNvPr id="96" name="Text Box 191">
                <a:extLst>
                  <a:ext uri="{FF2B5EF4-FFF2-40B4-BE49-F238E27FC236}">
                    <a16:creationId xmlns:a16="http://schemas.microsoft.com/office/drawing/2014/main" id="{3880BBE9-BC77-080C-9999-1A0A5AAA8F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0582" y="5842862"/>
                <a:ext cx="207967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panose="020B0600070205080204" pitchFamily="34" charset="-128"/>
                    <a:cs typeface="+mn-cs"/>
                  </a:rPr>
                  <a:t>subnet 223.1.8/24</a:t>
                </a:r>
              </a:p>
            </p:txBody>
          </p: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493926E1-1E68-D516-B534-90B3A96036CF}"/>
                  </a:ext>
                </a:extLst>
              </p:cNvPr>
              <p:cNvCxnSpPr/>
              <p:nvPr/>
            </p:nvCxnSpPr>
            <p:spPr>
              <a:xfrm flipV="1">
                <a:off x="2355742" y="5594888"/>
                <a:ext cx="0" cy="340963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878A557-6740-C452-964C-63A03E0E6056}"/>
                  </a:ext>
                </a:extLst>
              </p14:cNvPr>
              <p14:cNvContentPartPr/>
              <p14:nvPr/>
            </p14:nvContentPartPr>
            <p14:xfrm>
              <a:off x="4649400" y="489600"/>
              <a:ext cx="6609600" cy="56498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878A557-6740-C452-964C-63A03E0E605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40040" y="480240"/>
                <a:ext cx="6628320" cy="5668560"/>
              </a:xfrm>
              <a:prstGeom prst="rect">
                <a:avLst/>
              </a:prstGeom>
            </p:spPr>
          </p:pic>
        </mc:Fallback>
      </mc:AlternateContent>
      <p:sp>
        <p:nvSpPr>
          <p:cNvPr id="109" name="TextBox 28">
            <a:extLst>
              <a:ext uri="{FF2B5EF4-FFF2-40B4-BE49-F238E27FC236}">
                <a16:creationId xmlns:a16="http://schemas.microsoft.com/office/drawing/2014/main" id="{C43CFD35-F3EF-46CE-B06F-2691389E0819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5208852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13D48-5E15-8768-713E-05B806B4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E6D8-DC93-983D-A729-5DE31CC4D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  <a:p>
            <a:pPr lvl="1"/>
            <a:r>
              <a:rPr lang="en-IN" dirty="0"/>
              <a:t>Provides anonymity for end users</a:t>
            </a:r>
          </a:p>
          <a:p>
            <a:pPr lvl="1"/>
            <a:r>
              <a:rPr lang="en-IN" dirty="0"/>
              <a:t>Enable reuse of IP addresses, which temporarily solves the problem of the scarcity of available IP addresses</a:t>
            </a:r>
          </a:p>
          <a:p>
            <a:r>
              <a:rPr lang="en-IN" dirty="0"/>
              <a:t>Disadvantage</a:t>
            </a:r>
          </a:p>
          <a:p>
            <a:pPr lvl="1"/>
            <a:r>
              <a:rPr lang="en-IN" dirty="0"/>
              <a:t>Two hosts behind different NATs can’t easily talk to each other</a:t>
            </a:r>
          </a:p>
          <a:p>
            <a:pPr lvl="1"/>
            <a:r>
              <a:rPr lang="en-IN" dirty="0"/>
              <a:t>Breaks the end-to-end argument, which states that all the intelligence should be at the end hosts</a:t>
            </a:r>
          </a:p>
          <a:p>
            <a:pPr lvl="1"/>
            <a:r>
              <a:rPr lang="en-IN" dirty="0"/>
              <a:t>If the payload contains private addresses, they can’t be overwritten by the NAT-enabled router</a:t>
            </a:r>
          </a:p>
        </p:txBody>
      </p:sp>
    </p:spTree>
    <p:extLst>
      <p:ext uri="{BB962C8B-B14F-4D97-AF65-F5344CB8AC3E}">
        <p14:creationId xmlns:p14="http://schemas.microsoft.com/office/powerpoint/2010/main" val="510432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DB6DB-9675-3552-B0AA-4852379A8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IPv6 Header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9BB7C5-25A3-AABF-F7BD-D3D77F4C1B9F}"/>
              </a:ext>
            </a:extLst>
          </p:cNvPr>
          <p:cNvSpPr txBox="1"/>
          <p:nvPr/>
        </p:nvSpPr>
        <p:spPr>
          <a:xfrm>
            <a:off x="1121228" y="1807029"/>
            <a:ext cx="95576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// Size of the IPv6 header is 40 bytes</a:t>
            </a: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struct ipv6hdr {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__u8 traffic_class:4;     // traffic class, e.g., voice call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__u8 version:4;            // IP version number, 6 for IPv6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__u8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flow_label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[3];       // assign priority to flows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__be16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payload_len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;   // length of the payload, i.e., size of IPv6 datagram - 40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__u8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nexthdr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;              // same as protocol in IPv4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__u8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hop_limit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;            // same as TTL in IPv4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__be32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saddr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[4];         // 128-bit source IP address    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__be32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daddr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[4];         // 128-bit destination IP address 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};</a:t>
            </a:r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E1F7E0E-AB0C-FB17-EFF9-92E36BE0D594}"/>
                  </a:ext>
                </a:extLst>
              </p14:cNvPr>
              <p14:cNvContentPartPr/>
              <p14:nvPr/>
            </p14:nvContentPartPr>
            <p14:xfrm>
              <a:off x="3390120" y="2201760"/>
              <a:ext cx="7024680" cy="2604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E1F7E0E-AB0C-FB17-EFF9-92E36BE0D5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80760" y="2192400"/>
                <a:ext cx="7043400" cy="262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57768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1F20-4C0C-8533-B290-1DEB1FF29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904F0-96BD-E2A4-8976-30D2541D0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IPv6 was designed in late 1990s to solve the problem of the possible exhaustion of IPv4 addresses</a:t>
            </a:r>
          </a:p>
          <a:p>
            <a:pPr lvl="1"/>
            <a:r>
              <a:rPr lang="en-IN" dirty="0"/>
              <a:t>IPv6 addresses are 128-bit long</a:t>
            </a:r>
          </a:p>
          <a:p>
            <a:pPr lvl="1"/>
            <a:r>
              <a:rPr lang="en-IN" dirty="0"/>
              <a:t>Now, every grain of sand on the planet is IP addressable</a:t>
            </a:r>
          </a:p>
          <a:p>
            <a:endParaRPr lang="en-IN" dirty="0"/>
          </a:p>
          <a:p>
            <a:r>
              <a:rPr lang="en-IN" dirty="0"/>
              <a:t>Flow labelling</a:t>
            </a:r>
          </a:p>
          <a:p>
            <a:pPr lvl="1"/>
            <a:r>
              <a:rPr lang="en-US" dirty="0"/>
              <a:t>IPv6 introduces a flow label field in the header, allowing packets belonging to the same flow to be labeled</a:t>
            </a:r>
          </a:p>
          <a:p>
            <a:pPr lvl="1"/>
            <a:r>
              <a:rPr lang="en-US" dirty="0"/>
              <a:t>This enables routers to identify and provide special handling (such as QoS or priority scheduling) for specific flows without inspecting transport-layer headers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94431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0F1E6-A97C-1667-788C-1B59CC73E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DE6B6-E354-E4C4-6724-55F333BA4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Fragmentation</a:t>
            </a:r>
          </a:p>
          <a:p>
            <a:pPr lvl="1"/>
            <a:r>
              <a:rPr lang="en-IN" dirty="0"/>
              <a:t>IPv6 does not allow fragmentation and reassembly of packets of sizes greater than MTU, which adds additional overhead at the routers</a:t>
            </a:r>
          </a:p>
          <a:p>
            <a:pPr lvl="1"/>
            <a:r>
              <a:rPr lang="en-IN" dirty="0"/>
              <a:t>Instead, routers drop the datagrams and send a “Packet too Big” ICMP error message to the sender</a:t>
            </a:r>
          </a:p>
          <a:p>
            <a:pPr lvl="1"/>
            <a:r>
              <a:rPr lang="en-IN" dirty="0"/>
              <a:t>Sender resends the data with a smaller IP datagram</a:t>
            </a:r>
          </a:p>
          <a:p>
            <a:r>
              <a:rPr lang="en-IN" dirty="0"/>
              <a:t>Header checksum</a:t>
            </a:r>
          </a:p>
          <a:p>
            <a:pPr lvl="1"/>
            <a:r>
              <a:rPr lang="en-IN" dirty="0"/>
              <a:t>The header checksum is removed in IPv6 because data-link and transport layers also add integrity checks, and recomputing the checksum at the IP layer adds additional overhead</a:t>
            </a:r>
          </a:p>
          <a:p>
            <a:pPr lvl="1"/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A63B0FC-9764-F12B-E9B4-6F536FDC8205}"/>
                  </a:ext>
                </a:extLst>
              </p14:cNvPr>
              <p14:cNvContentPartPr/>
              <p14:nvPr/>
            </p14:nvContentPartPr>
            <p14:xfrm>
              <a:off x="655920" y="2059560"/>
              <a:ext cx="167040" cy="2150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A63B0FC-9764-F12B-E9B4-6F536FDC82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6560" y="2050200"/>
                <a:ext cx="185760" cy="2169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28783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6515F-979C-5F61-2424-CE49FB044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Interoperability of IPv6 and IPv4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2EE4C-6EF3-CD11-67D3-B399CCDEF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two IPv6 hosts can talk to each other, when some of the intermediate routers only support IPv4</a:t>
            </a:r>
          </a:p>
        </p:txBody>
      </p:sp>
    </p:spTree>
    <p:extLst>
      <p:ext uri="{BB962C8B-B14F-4D97-AF65-F5344CB8AC3E}">
        <p14:creationId xmlns:p14="http://schemas.microsoft.com/office/powerpoint/2010/main" val="10857664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A3307-774B-059D-A6BA-8F707FDF3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4321F-3131-FBB6-B747-00EE1359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Tunneling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4E2BA-DA4A-94E4-0E5B-A83E263ED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Text Box 76">
            <a:extLst>
              <a:ext uri="{FF2B5EF4-FFF2-40B4-BE49-F238E27FC236}">
                <a16:creationId xmlns:a16="http://schemas.microsoft.com/office/drawing/2014/main" id="{37DE0863-6972-F39A-7742-7FA139DE9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577" y="2479069"/>
            <a:ext cx="19080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physical view:</a:t>
            </a:r>
          </a:p>
        </p:txBody>
      </p:sp>
      <p:sp>
        <p:nvSpPr>
          <p:cNvPr id="15" name="Line 147">
            <a:extLst>
              <a:ext uri="{FF2B5EF4-FFF2-40B4-BE49-F238E27FC236}">
                <a16:creationId xmlns:a16="http://schemas.microsoft.com/office/drawing/2014/main" id="{D2EB4540-E4FA-44C4-E6B8-2BC0C33B0F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2976" y="2762595"/>
            <a:ext cx="2750903" cy="0"/>
          </a:xfrm>
          <a:prstGeom prst="line">
            <a:avLst/>
          </a:prstGeom>
          <a:noFill/>
          <a:ln w="19050">
            <a:solidFill>
              <a:srgbClr val="CC0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Box 180">
            <a:extLst>
              <a:ext uri="{FF2B5EF4-FFF2-40B4-BE49-F238E27FC236}">
                <a16:creationId xmlns:a16="http://schemas.microsoft.com/office/drawing/2014/main" id="{F16BAAD5-3DF7-1008-CC65-197C3710D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990" y="288642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7" name="Text Box 181">
            <a:extLst>
              <a:ext uri="{FF2B5EF4-FFF2-40B4-BE49-F238E27FC236}">
                <a16:creationId xmlns:a16="http://schemas.microsoft.com/office/drawing/2014/main" id="{4337A61C-805D-D041-4C20-7AB307821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020" y="2888007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8" name="Text Box 50">
            <a:extLst>
              <a:ext uri="{FF2B5EF4-FFF2-40B4-BE49-F238E27FC236}">
                <a16:creationId xmlns:a16="http://schemas.microsoft.com/office/drawing/2014/main" id="{7878ABD0-583B-81EA-A025-F0DB4C01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782" y="2256182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</a:t>
            </a:r>
          </a:p>
        </p:txBody>
      </p:sp>
      <p:sp>
        <p:nvSpPr>
          <p:cNvPr id="19" name="Line 142">
            <a:extLst>
              <a:ext uri="{FF2B5EF4-FFF2-40B4-BE49-F238E27FC236}">
                <a16:creationId xmlns:a16="http://schemas.microsoft.com/office/drawing/2014/main" id="{71071070-4B3A-ED07-BE58-E6C700B415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57532" y="275307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Box 145">
            <a:extLst>
              <a:ext uri="{FF2B5EF4-FFF2-40B4-BE49-F238E27FC236}">
                <a16:creationId xmlns:a16="http://schemas.microsoft.com/office/drawing/2014/main" id="{05BBF94B-4BFE-C002-1D00-AEE759018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025" y="2875307"/>
            <a:ext cx="8691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IPv6/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v4</a:t>
            </a:r>
          </a:p>
        </p:txBody>
      </p:sp>
      <p:sp>
        <p:nvSpPr>
          <p:cNvPr id="21" name="Text Box 146">
            <a:extLst>
              <a:ext uri="{FF2B5EF4-FFF2-40B4-BE49-F238E27FC236}">
                <a16:creationId xmlns:a16="http://schemas.microsoft.com/office/drawing/2014/main" id="{246ADF7A-3CEE-7B30-25DF-C6B8FEE29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020" y="2878482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</a:t>
            </a:r>
          </a:p>
        </p:txBody>
      </p:sp>
      <p:sp>
        <p:nvSpPr>
          <p:cNvPr id="22" name="Text Box 299">
            <a:extLst>
              <a:ext uri="{FF2B5EF4-FFF2-40B4-BE49-F238E27FC236}">
                <a16:creationId xmlns:a16="http://schemas.microsoft.com/office/drawing/2014/main" id="{AECF294D-59E4-8371-DB58-F86CBC29F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991" y="2262532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</a:t>
            </a:r>
          </a:p>
        </p:txBody>
      </p:sp>
      <p:sp>
        <p:nvSpPr>
          <p:cNvPr id="23" name="Text Box 300">
            <a:extLst>
              <a:ext uri="{FF2B5EF4-FFF2-40B4-BE49-F238E27FC236}">
                <a16:creationId xmlns:a16="http://schemas.microsoft.com/office/drawing/2014/main" id="{433C268B-B36D-6981-9600-45C86C21C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515" y="2249832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24" name="Text Box 301">
            <a:extLst>
              <a:ext uri="{FF2B5EF4-FFF2-40B4-BE49-F238E27FC236}">
                <a16:creationId xmlns:a16="http://schemas.microsoft.com/office/drawing/2014/main" id="{D107CD83-2C63-8435-E092-D0029DE2E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307" y="2253007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37153CE-80DA-5EB0-AEF1-D47751DBCDD9}"/>
              </a:ext>
            </a:extLst>
          </p:cNvPr>
          <p:cNvGrpSpPr/>
          <p:nvPr/>
        </p:nvGrpSpPr>
        <p:grpSpPr>
          <a:xfrm>
            <a:off x="5730326" y="2580911"/>
            <a:ext cx="735192" cy="352789"/>
            <a:chOff x="7493876" y="2774731"/>
            <a:chExt cx="1481958" cy="894622"/>
          </a:xfrm>
        </p:grpSpPr>
        <p:sp>
          <p:nvSpPr>
            <p:cNvPr id="26" name="Freeform 228">
              <a:extLst>
                <a:ext uri="{FF2B5EF4-FFF2-40B4-BE49-F238E27FC236}">
                  <a16:creationId xmlns:a16="http://schemas.microsoft.com/office/drawing/2014/main" id="{F67F29BB-8FC8-8FFA-272B-BBF0DC06CF7A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CD4500B-BF35-04AA-471F-9D325FD4067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13538F4-0C81-6DE1-35F2-625D1AAA7C1E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9" name="Freeform 231">
                <a:extLst>
                  <a:ext uri="{FF2B5EF4-FFF2-40B4-BE49-F238E27FC236}">
                    <a16:creationId xmlns:a16="http://schemas.microsoft.com/office/drawing/2014/main" id="{CFE64D0F-671F-7E58-24B0-387E25A764B8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Freeform 232">
                <a:extLst>
                  <a:ext uri="{FF2B5EF4-FFF2-40B4-BE49-F238E27FC236}">
                    <a16:creationId xmlns:a16="http://schemas.microsoft.com/office/drawing/2014/main" id="{03D9C5EC-9EF7-AFB0-63DA-3231DF266F2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Freeform 233">
                <a:extLst>
                  <a:ext uri="{FF2B5EF4-FFF2-40B4-BE49-F238E27FC236}">
                    <a16:creationId xmlns:a16="http://schemas.microsoft.com/office/drawing/2014/main" id="{FCA9175A-A016-0646-DA69-4C02FFE46E38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Freeform 234">
                <a:extLst>
                  <a:ext uri="{FF2B5EF4-FFF2-40B4-BE49-F238E27FC236}">
                    <a16:creationId xmlns:a16="http://schemas.microsoft.com/office/drawing/2014/main" id="{D4D17BF0-C8D3-BE03-65DF-FF6BC1E2B971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E6D8008-A9F2-2A15-6D8D-D485FB81729D}"/>
              </a:ext>
            </a:extLst>
          </p:cNvPr>
          <p:cNvGrpSpPr/>
          <p:nvPr/>
        </p:nvGrpSpPr>
        <p:grpSpPr>
          <a:xfrm>
            <a:off x="3670217" y="2228091"/>
            <a:ext cx="1845462" cy="967204"/>
            <a:chOff x="3670217" y="2254595"/>
            <a:chExt cx="1845462" cy="967204"/>
          </a:xfrm>
        </p:grpSpPr>
        <p:sp>
          <p:nvSpPr>
            <p:cNvPr id="34" name="Text Box 92">
              <a:extLst>
                <a:ext uri="{FF2B5EF4-FFF2-40B4-BE49-F238E27FC236}">
                  <a16:creationId xmlns:a16="http://schemas.microsoft.com/office/drawing/2014/main" id="{9DD9F00E-DC85-080C-A530-4834CC307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35" name="Text Box 108">
              <a:extLst>
                <a:ext uri="{FF2B5EF4-FFF2-40B4-BE49-F238E27FC236}">
                  <a16:creationId xmlns:a16="http://schemas.microsoft.com/office/drawing/2014/main" id="{EC2EFE3F-BF09-7323-1D79-96F72611D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36" name="Line 141">
              <a:extLst>
                <a:ext uri="{FF2B5EF4-FFF2-40B4-BE49-F238E27FC236}">
                  <a16:creationId xmlns:a16="http://schemas.microsoft.com/office/drawing/2014/main" id="{5230E91F-5034-2A81-E96E-7C550A2FAE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 Box 143">
              <a:extLst>
                <a:ext uri="{FF2B5EF4-FFF2-40B4-BE49-F238E27FC236}">
                  <a16:creationId xmlns:a16="http://schemas.microsoft.com/office/drawing/2014/main" id="{48BB23AF-0FE7-852F-8FC3-D398915BD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38" name="Text Box 144">
              <a:extLst>
                <a:ext uri="{FF2B5EF4-FFF2-40B4-BE49-F238E27FC236}">
                  <a16:creationId xmlns:a16="http://schemas.microsoft.com/office/drawing/2014/main" id="{45804D72-87AE-A854-1044-AAF4A7AEA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53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A19C665-F3DB-5B63-A0F9-46B09D114888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48" name="Freeform 220">
                <a:extLst>
                  <a:ext uri="{FF2B5EF4-FFF2-40B4-BE49-F238E27FC236}">
                    <a16:creationId xmlns:a16="http://schemas.microsoft.com/office/drawing/2014/main" id="{0C97BC2B-482F-60ED-6D20-F23D6AB9CE3D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014AFF49-403F-745E-DE07-24DE6A8204B8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EA3C0942-D8EB-707B-16F2-16ED7EFFFFE6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51" name="Freeform 223">
                  <a:extLst>
                    <a:ext uri="{FF2B5EF4-FFF2-40B4-BE49-F238E27FC236}">
                      <a16:creationId xmlns:a16="http://schemas.microsoft.com/office/drawing/2014/main" id="{FC4C8340-040E-79B7-F208-3CD354A89E2D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 224">
                  <a:extLst>
                    <a:ext uri="{FF2B5EF4-FFF2-40B4-BE49-F238E27FC236}">
                      <a16:creationId xmlns:a16="http://schemas.microsoft.com/office/drawing/2014/main" id="{04A1D432-B563-3E9F-08B5-EFA4060DE748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 225">
                  <a:extLst>
                    <a:ext uri="{FF2B5EF4-FFF2-40B4-BE49-F238E27FC236}">
                      <a16:creationId xmlns:a16="http://schemas.microsoft.com/office/drawing/2014/main" id="{4287B358-4E34-5CF9-844D-7BE15F190E6C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 226">
                  <a:extLst>
                    <a:ext uri="{FF2B5EF4-FFF2-40B4-BE49-F238E27FC236}">
                      <a16:creationId xmlns:a16="http://schemas.microsoft.com/office/drawing/2014/main" id="{1398D295-82D0-6D49-9086-97CB3DBAF6F7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975E109-B67B-5D18-4EDE-6BE9BCC5CD5C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41" name="Freeform 236">
                <a:extLst>
                  <a:ext uri="{FF2B5EF4-FFF2-40B4-BE49-F238E27FC236}">
                    <a16:creationId xmlns:a16="http://schemas.microsoft.com/office/drawing/2014/main" id="{92E4BE58-5F39-A400-1950-187626BA4365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F0584335-698B-C81A-B545-841ED8D2297D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FA83A221-E567-9A75-FBD5-BCB3DE6CABC0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44" name="Freeform 239">
                  <a:extLst>
                    <a:ext uri="{FF2B5EF4-FFF2-40B4-BE49-F238E27FC236}">
                      <a16:creationId xmlns:a16="http://schemas.microsoft.com/office/drawing/2014/main" id="{F79C7812-902E-CDCC-689A-CD8E0E6E45A6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240">
                  <a:extLst>
                    <a:ext uri="{FF2B5EF4-FFF2-40B4-BE49-F238E27FC236}">
                      <a16:creationId xmlns:a16="http://schemas.microsoft.com/office/drawing/2014/main" id="{655CB996-4AB8-6EA5-559B-51623DCACA12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241">
                  <a:extLst>
                    <a:ext uri="{FF2B5EF4-FFF2-40B4-BE49-F238E27FC236}">
                      <a16:creationId xmlns:a16="http://schemas.microsoft.com/office/drawing/2014/main" id="{BD8F17B6-6D95-AD3A-A756-4C9032DD77C0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 242">
                  <a:extLst>
                    <a:ext uri="{FF2B5EF4-FFF2-40B4-BE49-F238E27FC236}">
                      <a16:creationId xmlns:a16="http://schemas.microsoft.com/office/drawing/2014/main" id="{08DF2077-BB65-3AD2-809A-EE86DA3D3337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6FFC733-282F-9D60-4220-4E379605E3FB}"/>
              </a:ext>
            </a:extLst>
          </p:cNvPr>
          <p:cNvGrpSpPr/>
          <p:nvPr/>
        </p:nvGrpSpPr>
        <p:grpSpPr>
          <a:xfrm>
            <a:off x="8149080" y="2589144"/>
            <a:ext cx="731126" cy="344556"/>
            <a:chOff x="7493876" y="2774731"/>
            <a:chExt cx="1481958" cy="894622"/>
          </a:xfrm>
        </p:grpSpPr>
        <p:sp>
          <p:nvSpPr>
            <p:cNvPr id="56" name="Freeform 244">
              <a:extLst>
                <a:ext uri="{FF2B5EF4-FFF2-40B4-BE49-F238E27FC236}">
                  <a16:creationId xmlns:a16="http://schemas.microsoft.com/office/drawing/2014/main" id="{48D432ED-05B6-48A4-9B2C-79376080A85D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8D022B4-B6AE-EFE6-2626-BBD98D4EF62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41211D5B-75F0-F9E5-8F1B-1145B91B6F6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" name="Freeform 247">
                <a:extLst>
                  <a:ext uri="{FF2B5EF4-FFF2-40B4-BE49-F238E27FC236}">
                    <a16:creationId xmlns:a16="http://schemas.microsoft.com/office/drawing/2014/main" id="{1F4F10D0-3563-2667-474A-DD06A158FC8B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 248">
                <a:extLst>
                  <a:ext uri="{FF2B5EF4-FFF2-40B4-BE49-F238E27FC236}">
                    <a16:creationId xmlns:a16="http://schemas.microsoft.com/office/drawing/2014/main" id="{0DB1CFFE-20BD-5CE4-C843-47D40AB5CA33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Freeform 249">
                <a:extLst>
                  <a:ext uri="{FF2B5EF4-FFF2-40B4-BE49-F238E27FC236}">
                    <a16:creationId xmlns:a16="http://schemas.microsoft.com/office/drawing/2014/main" id="{C3054F7E-9637-6801-594F-F6E26A63D00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 250">
                <a:extLst>
                  <a:ext uri="{FF2B5EF4-FFF2-40B4-BE49-F238E27FC236}">
                    <a16:creationId xmlns:a16="http://schemas.microsoft.com/office/drawing/2014/main" id="{54AAF149-1B20-946D-80E9-8F2A5B8E247C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D21A236-9A8D-6574-F056-3758F663361C}"/>
              </a:ext>
            </a:extLst>
          </p:cNvPr>
          <p:cNvGrpSpPr/>
          <p:nvPr/>
        </p:nvGrpSpPr>
        <p:grpSpPr>
          <a:xfrm>
            <a:off x="9154917" y="2589144"/>
            <a:ext cx="731126" cy="344556"/>
            <a:chOff x="7493876" y="2774731"/>
            <a:chExt cx="1481958" cy="894622"/>
          </a:xfrm>
        </p:grpSpPr>
        <p:sp>
          <p:nvSpPr>
            <p:cNvPr id="64" name="Freeform 252">
              <a:extLst>
                <a:ext uri="{FF2B5EF4-FFF2-40B4-BE49-F238E27FC236}">
                  <a16:creationId xmlns:a16="http://schemas.microsoft.com/office/drawing/2014/main" id="{65C1FAEA-3C2E-32E5-1C26-D953C1D70630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55951B5B-6D82-ECF4-FA65-031D574FDF1A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2D852933-1F08-375A-8A15-292E05F5C28F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7" name="Freeform 255">
                <a:extLst>
                  <a:ext uri="{FF2B5EF4-FFF2-40B4-BE49-F238E27FC236}">
                    <a16:creationId xmlns:a16="http://schemas.microsoft.com/office/drawing/2014/main" id="{1F57860F-61CB-F0BC-66C3-534BA9E8957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Freeform 256">
                <a:extLst>
                  <a:ext uri="{FF2B5EF4-FFF2-40B4-BE49-F238E27FC236}">
                    <a16:creationId xmlns:a16="http://schemas.microsoft.com/office/drawing/2014/main" id="{A546936C-8BBE-6934-BBCB-B6C8D47BEF40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9" name="Freeform 257">
                <a:extLst>
                  <a:ext uri="{FF2B5EF4-FFF2-40B4-BE49-F238E27FC236}">
                    <a16:creationId xmlns:a16="http://schemas.microsoft.com/office/drawing/2014/main" id="{FA058249-FC1D-5BB5-8834-BEB820EF905F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258">
                <a:extLst>
                  <a:ext uri="{FF2B5EF4-FFF2-40B4-BE49-F238E27FC236}">
                    <a16:creationId xmlns:a16="http://schemas.microsoft.com/office/drawing/2014/main" id="{8BB494F5-039D-D794-9BE5-ED57C2B89E4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FF4FC64-E0BD-A961-50FC-C61B1B8D60FB}"/>
              </a:ext>
            </a:extLst>
          </p:cNvPr>
          <p:cNvGrpSpPr/>
          <p:nvPr/>
        </p:nvGrpSpPr>
        <p:grpSpPr>
          <a:xfrm>
            <a:off x="7115503" y="2580911"/>
            <a:ext cx="735192" cy="352789"/>
            <a:chOff x="7493876" y="2774731"/>
            <a:chExt cx="1481958" cy="894622"/>
          </a:xfrm>
        </p:grpSpPr>
        <p:sp>
          <p:nvSpPr>
            <p:cNvPr id="72" name="Freeform 261">
              <a:extLst>
                <a:ext uri="{FF2B5EF4-FFF2-40B4-BE49-F238E27FC236}">
                  <a16:creationId xmlns:a16="http://schemas.microsoft.com/office/drawing/2014/main" id="{BF70E19A-DBE7-BE06-5824-6B79975EF4AA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3BDB4B59-0391-8C97-4738-6860019D0DF1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9E98F18-BCC1-8C94-14DF-449561617DF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75" name="Freeform 264">
                <a:extLst>
                  <a:ext uri="{FF2B5EF4-FFF2-40B4-BE49-F238E27FC236}">
                    <a16:creationId xmlns:a16="http://schemas.microsoft.com/office/drawing/2014/main" id="{6C0E8DAC-0C46-7D19-A945-668D6D88835C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Freeform 265">
                <a:extLst>
                  <a:ext uri="{FF2B5EF4-FFF2-40B4-BE49-F238E27FC236}">
                    <a16:creationId xmlns:a16="http://schemas.microsoft.com/office/drawing/2014/main" id="{3A88FB4C-1571-4556-95EB-680E6E7B28DE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Freeform 266">
                <a:extLst>
                  <a:ext uri="{FF2B5EF4-FFF2-40B4-BE49-F238E27FC236}">
                    <a16:creationId xmlns:a16="http://schemas.microsoft.com/office/drawing/2014/main" id="{5EBD1E22-633D-292D-293F-58FAF655C07D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Freeform 267">
                <a:extLst>
                  <a:ext uri="{FF2B5EF4-FFF2-40B4-BE49-F238E27FC236}">
                    <a16:creationId xmlns:a16="http://schemas.microsoft.com/office/drawing/2014/main" id="{527B0B01-66F2-7112-07A3-DBBDC15446F3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79" name="Rectangle 67">
            <a:extLst>
              <a:ext uri="{FF2B5EF4-FFF2-40B4-BE49-F238E27FC236}">
                <a16:creationId xmlns:a16="http://schemas.microsoft.com/office/drawing/2014/main" id="{DB242B95-E844-5518-4393-38DD5CB6B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351" y="1603264"/>
            <a:ext cx="2751341" cy="7627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0" name="Text Box 75">
            <a:extLst>
              <a:ext uri="{FF2B5EF4-FFF2-40B4-BE49-F238E27FC236}">
                <a16:creationId xmlns:a16="http://schemas.microsoft.com/office/drawing/2014/main" id="{D17E5513-8FEE-3336-B0DD-13DC50164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265" y="1375666"/>
            <a:ext cx="17098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logical view:</a:t>
            </a:r>
          </a:p>
        </p:txBody>
      </p:sp>
      <p:sp>
        <p:nvSpPr>
          <p:cNvPr id="81" name="Text Box 244">
            <a:extLst>
              <a:ext uri="{FF2B5EF4-FFF2-40B4-BE49-F238E27FC236}">
                <a16:creationId xmlns:a16="http://schemas.microsoft.com/office/drawing/2014/main" id="{0D132EED-A3C5-228C-E989-3228AA472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7401" y="1119786"/>
            <a:ext cx="23193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 tunnel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connecting IPv6 routers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A1491E9E-6FDC-69FD-F21B-0E4E26B68307}"/>
              </a:ext>
            </a:extLst>
          </p:cNvPr>
          <p:cNvGrpSpPr/>
          <p:nvPr/>
        </p:nvGrpSpPr>
        <p:grpSpPr>
          <a:xfrm>
            <a:off x="3663591" y="1108282"/>
            <a:ext cx="1860702" cy="967204"/>
            <a:chOff x="3670217" y="2254595"/>
            <a:chExt cx="1860702" cy="967204"/>
          </a:xfrm>
        </p:grpSpPr>
        <p:sp>
          <p:nvSpPr>
            <p:cNvPr id="83" name="Text Box 92">
              <a:extLst>
                <a:ext uri="{FF2B5EF4-FFF2-40B4-BE49-F238E27FC236}">
                  <a16:creationId xmlns:a16="http://schemas.microsoft.com/office/drawing/2014/main" id="{E2A546C0-5131-C879-AE3D-0258FD112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84" name="Text Box 108">
              <a:extLst>
                <a:ext uri="{FF2B5EF4-FFF2-40B4-BE49-F238E27FC236}">
                  <a16:creationId xmlns:a16="http://schemas.microsoft.com/office/drawing/2014/main" id="{39731AC9-53FE-1D8F-8976-E6BC0A48E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85" name="Line 141">
              <a:extLst>
                <a:ext uri="{FF2B5EF4-FFF2-40B4-BE49-F238E27FC236}">
                  <a16:creationId xmlns:a16="http://schemas.microsoft.com/office/drawing/2014/main" id="{FB0DB19F-3DB1-BCB0-EE65-26BDAD7FF9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Text Box 143">
              <a:extLst>
                <a:ext uri="{FF2B5EF4-FFF2-40B4-BE49-F238E27FC236}">
                  <a16:creationId xmlns:a16="http://schemas.microsoft.com/office/drawing/2014/main" id="{0B5AA938-AF0A-94C9-2F9E-3BC733431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87" name="Text Box 144">
              <a:extLst>
                <a:ext uri="{FF2B5EF4-FFF2-40B4-BE49-F238E27FC236}">
                  <a16:creationId xmlns:a16="http://schemas.microsoft.com/office/drawing/2014/main" id="{F6B87337-E565-D715-33DB-E47586D99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77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02381DB3-A509-09AB-C611-C3C2B0B835C4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97" name="Freeform 283">
                <a:extLst>
                  <a:ext uri="{FF2B5EF4-FFF2-40B4-BE49-F238E27FC236}">
                    <a16:creationId xmlns:a16="http://schemas.microsoft.com/office/drawing/2014/main" id="{06CF3034-5C2A-D045-12BC-D95010E5FAFA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B57BCC3-ACB8-CC4C-227C-9264E5B30E38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001090C8-2D60-6850-5EA1-325769E1AA64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00" name="Freeform 286">
                  <a:extLst>
                    <a:ext uri="{FF2B5EF4-FFF2-40B4-BE49-F238E27FC236}">
                      <a16:creationId xmlns:a16="http://schemas.microsoft.com/office/drawing/2014/main" id="{31FDFE2F-93A8-CEDC-07B6-3C185D0EBE39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Freeform 287">
                  <a:extLst>
                    <a:ext uri="{FF2B5EF4-FFF2-40B4-BE49-F238E27FC236}">
                      <a16:creationId xmlns:a16="http://schemas.microsoft.com/office/drawing/2014/main" id="{816F46D3-ECE6-3EB7-005B-23020B0D6979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Freeform 288">
                  <a:extLst>
                    <a:ext uri="{FF2B5EF4-FFF2-40B4-BE49-F238E27FC236}">
                      <a16:creationId xmlns:a16="http://schemas.microsoft.com/office/drawing/2014/main" id="{4EC4379D-DCEE-4A49-E8EA-F1BD196CB9B2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" name="Freeform 289">
                  <a:extLst>
                    <a:ext uri="{FF2B5EF4-FFF2-40B4-BE49-F238E27FC236}">
                      <a16:creationId xmlns:a16="http://schemas.microsoft.com/office/drawing/2014/main" id="{C66ADC07-9802-ACBD-F35F-16A4156CF206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C386F9FA-4E8F-B5F1-C800-2CD79F0CB175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90" name="Freeform 276">
                <a:extLst>
                  <a:ext uri="{FF2B5EF4-FFF2-40B4-BE49-F238E27FC236}">
                    <a16:creationId xmlns:a16="http://schemas.microsoft.com/office/drawing/2014/main" id="{4149EBC3-7D3A-ACD7-36C2-0F6F45845E90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67A812BC-1F9B-7E5A-9FE4-2C8B349F1C18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CAE4EEB6-AF3D-9351-E765-96ADD3B947F4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93" name="Freeform 279">
                  <a:extLst>
                    <a:ext uri="{FF2B5EF4-FFF2-40B4-BE49-F238E27FC236}">
                      <a16:creationId xmlns:a16="http://schemas.microsoft.com/office/drawing/2014/main" id="{5C099CDD-EACD-AC22-0766-CC27E1B03102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Freeform 280">
                  <a:extLst>
                    <a:ext uri="{FF2B5EF4-FFF2-40B4-BE49-F238E27FC236}">
                      <a16:creationId xmlns:a16="http://schemas.microsoft.com/office/drawing/2014/main" id="{9BF82EEE-E239-0540-42E1-87269153B89A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Freeform 281">
                  <a:extLst>
                    <a:ext uri="{FF2B5EF4-FFF2-40B4-BE49-F238E27FC236}">
                      <a16:creationId xmlns:a16="http://schemas.microsoft.com/office/drawing/2014/main" id="{12C5B0E0-783E-3BA7-A6D6-C1352271F95A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Freeform 282">
                  <a:extLst>
                    <a:ext uri="{FF2B5EF4-FFF2-40B4-BE49-F238E27FC236}">
                      <a16:creationId xmlns:a16="http://schemas.microsoft.com/office/drawing/2014/main" id="{87678F69-A41B-38B1-9EA3-EC4308CFC8B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0BEECA4-2B79-A8FB-8EDD-CD73B73D0E60}"/>
              </a:ext>
            </a:extLst>
          </p:cNvPr>
          <p:cNvGrpSpPr/>
          <p:nvPr/>
        </p:nvGrpSpPr>
        <p:grpSpPr>
          <a:xfrm>
            <a:off x="8121650" y="1138202"/>
            <a:ext cx="1788188" cy="965617"/>
            <a:chOff x="3646087" y="2254595"/>
            <a:chExt cx="1788188" cy="965617"/>
          </a:xfrm>
        </p:grpSpPr>
        <p:sp>
          <p:nvSpPr>
            <p:cNvPr id="105" name="Text Box 92">
              <a:extLst>
                <a:ext uri="{FF2B5EF4-FFF2-40B4-BE49-F238E27FC236}">
                  <a16:creationId xmlns:a16="http://schemas.microsoft.com/office/drawing/2014/main" id="{31E0302A-D1BB-33C8-81D2-D4CA5FAAE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</a:t>
              </a:r>
            </a:p>
          </p:txBody>
        </p:sp>
        <p:sp>
          <p:nvSpPr>
            <p:cNvPr id="106" name="Text Box 108">
              <a:extLst>
                <a:ext uri="{FF2B5EF4-FFF2-40B4-BE49-F238E27FC236}">
                  <a16:creationId xmlns:a16="http://schemas.microsoft.com/office/drawing/2014/main" id="{C5857A66-DBA8-B4B0-A0E3-D00A526B4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228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</a:t>
              </a:r>
            </a:p>
          </p:txBody>
        </p:sp>
        <p:sp>
          <p:nvSpPr>
            <p:cNvPr id="107" name="Line 141">
              <a:extLst>
                <a:ext uri="{FF2B5EF4-FFF2-40B4-BE49-F238E27FC236}">
                  <a16:creationId xmlns:a16="http://schemas.microsoft.com/office/drawing/2014/main" id="{779EB5C6-13A9-6208-1F2E-04502E59D6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Text Box 143">
              <a:extLst>
                <a:ext uri="{FF2B5EF4-FFF2-40B4-BE49-F238E27FC236}">
                  <a16:creationId xmlns:a16="http://schemas.microsoft.com/office/drawing/2014/main" id="{9496377B-CE95-F59A-FC72-ECBF6894F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087" y="2881658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sp>
          <p:nvSpPr>
            <p:cNvPr id="109" name="Text Box 144">
              <a:extLst>
                <a:ext uri="{FF2B5EF4-FFF2-40B4-BE49-F238E27FC236}">
                  <a16:creationId xmlns:a16="http://schemas.microsoft.com/office/drawing/2014/main" id="{CF5A24A9-935E-7740-E166-303DAA2EB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690" y="2883245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FEDB255-2FC5-B763-3CFC-808362B6896C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119" name="Freeform 305">
                <a:extLst>
                  <a:ext uri="{FF2B5EF4-FFF2-40B4-BE49-F238E27FC236}">
                    <a16:creationId xmlns:a16="http://schemas.microsoft.com/office/drawing/2014/main" id="{6FB5A60C-3EFA-5F86-20AC-8030B8CB6A90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A7A1E317-B172-3914-5A12-CBF1498F5033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3C2A1FCC-77FE-BE6B-8FAF-31EE3C889CF3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22" name="Freeform 308">
                  <a:extLst>
                    <a:ext uri="{FF2B5EF4-FFF2-40B4-BE49-F238E27FC236}">
                      <a16:creationId xmlns:a16="http://schemas.microsoft.com/office/drawing/2014/main" id="{C33AFB06-78D3-5E70-A6FC-A89F86823F2A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309">
                  <a:extLst>
                    <a:ext uri="{FF2B5EF4-FFF2-40B4-BE49-F238E27FC236}">
                      <a16:creationId xmlns:a16="http://schemas.microsoft.com/office/drawing/2014/main" id="{A9BE4FF3-0CE7-7637-2064-CA28686E65D0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310">
                  <a:extLst>
                    <a:ext uri="{FF2B5EF4-FFF2-40B4-BE49-F238E27FC236}">
                      <a16:creationId xmlns:a16="http://schemas.microsoft.com/office/drawing/2014/main" id="{8C883C93-05AF-D960-BE5C-A3A11006F695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311">
                  <a:extLst>
                    <a:ext uri="{FF2B5EF4-FFF2-40B4-BE49-F238E27FC236}">
                      <a16:creationId xmlns:a16="http://schemas.microsoft.com/office/drawing/2014/main" id="{F9022008-C3E8-51A7-E457-96E132621AA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9BAA30F3-1B9D-BCF3-2FEC-44E2103CDCD4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112" name="Freeform 298">
                <a:extLst>
                  <a:ext uri="{FF2B5EF4-FFF2-40B4-BE49-F238E27FC236}">
                    <a16:creationId xmlns:a16="http://schemas.microsoft.com/office/drawing/2014/main" id="{57C6F78F-FCA4-850C-69FF-E931F96350C7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FCA4E3AC-A815-726D-9F71-9FBEEEC2400A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9A05AB8C-821A-0556-590F-4176153826D2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15" name="Freeform 301">
                  <a:extLst>
                    <a:ext uri="{FF2B5EF4-FFF2-40B4-BE49-F238E27FC236}">
                      <a16:creationId xmlns:a16="http://schemas.microsoft.com/office/drawing/2014/main" id="{FF6F5E5B-BED4-EA56-A107-4464B5CC4174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Freeform 302">
                  <a:extLst>
                    <a:ext uri="{FF2B5EF4-FFF2-40B4-BE49-F238E27FC236}">
                      <a16:creationId xmlns:a16="http://schemas.microsoft.com/office/drawing/2014/main" id="{F790D978-B831-F2D4-D446-2CD901830C0C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Freeform 303">
                  <a:extLst>
                    <a:ext uri="{FF2B5EF4-FFF2-40B4-BE49-F238E27FC236}">
                      <a16:creationId xmlns:a16="http://schemas.microsoft.com/office/drawing/2014/main" id="{AFB3C2B7-A482-F1F7-F5DA-4C3A798B7D1B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Freeform 304">
                  <a:extLst>
                    <a:ext uri="{FF2B5EF4-FFF2-40B4-BE49-F238E27FC236}">
                      <a16:creationId xmlns:a16="http://schemas.microsoft.com/office/drawing/2014/main" id="{F504576C-AE66-350C-B7A1-AF732C272EA8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0C0E52CA-300C-701A-9D23-6D62780F7961}"/>
              </a:ext>
            </a:extLst>
          </p:cNvPr>
          <p:cNvSpPr/>
          <p:nvPr/>
        </p:nvSpPr>
        <p:spPr>
          <a:xfrm>
            <a:off x="5400881" y="152290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C5CE8D4B-3154-26F0-3F00-AACABD091BBB}"/>
              </a:ext>
            </a:extLst>
          </p:cNvPr>
          <p:cNvSpPr/>
          <p:nvPr/>
        </p:nvSpPr>
        <p:spPr>
          <a:xfrm>
            <a:off x="8135639" y="1540447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168CBF11-5216-BDEA-6AFE-2CD01A537B86}"/>
              </a:ext>
            </a:extLst>
          </p:cNvPr>
          <p:cNvSpPr/>
          <p:nvPr/>
        </p:nvSpPr>
        <p:spPr>
          <a:xfrm>
            <a:off x="5408555" y="2639042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78D3CA78-8411-DD6F-4AFD-3FF5A127FF9F}"/>
              </a:ext>
            </a:extLst>
          </p:cNvPr>
          <p:cNvSpPr/>
          <p:nvPr/>
        </p:nvSpPr>
        <p:spPr>
          <a:xfrm>
            <a:off x="8123579" y="266316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0C7DDE5-9DD4-62B9-EBB5-C48F676828DB}"/>
                  </a:ext>
                </a:extLst>
              </p14:cNvPr>
              <p14:cNvContentPartPr/>
              <p14:nvPr/>
            </p14:nvContentPartPr>
            <p14:xfrm>
              <a:off x="3931920" y="3252240"/>
              <a:ext cx="5838480" cy="1681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0C7DDE5-9DD4-62B9-EBB5-C48F676828D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22560" y="3242880"/>
                <a:ext cx="5857200" cy="18684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28">
            <a:extLst>
              <a:ext uri="{FF2B5EF4-FFF2-40B4-BE49-F238E27FC236}">
                <a16:creationId xmlns:a16="http://schemas.microsoft.com/office/drawing/2014/main" id="{1B8BB9ED-B22D-18B0-986F-F06DA6C1A07F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7813092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D1284-91A3-8A29-1476-A86A408AD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759A-4AB2-9A03-19FB-7B65E0164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Tunneling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394FB-2334-030A-F235-605EF02DF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pSp>
        <p:nvGrpSpPr>
          <p:cNvPr id="4" name="Group 354">
            <a:extLst>
              <a:ext uri="{FF2B5EF4-FFF2-40B4-BE49-F238E27FC236}">
                <a16:creationId xmlns:a16="http://schemas.microsoft.com/office/drawing/2014/main" id="{D810F464-7568-1EE0-D601-C469EFF4F0AA}"/>
              </a:ext>
            </a:extLst>
          </p:cNvPr>
          <p:cNvGrpSpPr>
            <a:grpSpLocks/>
          </p:cNvGrpSpPr>
          <p:nvPr/>
        </p:nvGrpSpPr>
        <p:grpSpPr bwMode="auto">
          <a:xfrm>
            <a:off x="6285630" y="3268207"/>
            <a:ext cx="1176337" cy="3330575"/>
            <a:chOff x="3507" y="2128"/>
            <a:chExt cx="741" cy="2098"/>
          </a:xfrm>
        </p:grpSpPr>
        <p:sp>
          <p:nvSpPr>
            <p:cNvPr id="5" name="Line 196">
              <a:extLst>
                <a:ext uri="{FF2B5EF4-FFF2-40B4-BE49-F238E27FC236}">
                  <a16:creationId xmlns:a16="http://schemas.microsoft.com/office/drawing/2014/main" id="{EAC44F1C-23C6-DF99-7D2D-20E4984B6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 Box 210">
              <a:extLst>
                <a:ext uri="{FF2B5EF4-FFF2-40B4-BE49-F238E27FC236}">
                  <a16:creationId xmlns:a16="http://schemas.microsoft.com/office/drawing/2014/main" id="{0F85BDF3-2E60-25D0-6E37-2730F4724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7" name="Line 211">
              <a:extLst>
                <a:ext uri="{FF2B5EF4-FFF2-40B4-BE49-F238E27FC236}">
                  <a16:creationId xmlns:a16="http://schemas.microsoft.com/office/drawing/2014/main" id="{ECB38167-4E0B-6AEB-F9D0-C02FFB5E3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" name="Group 217">
              <a:extLst>
                <a:ext uri="{FF2B5EF4-FFF2-40B4-BE49-F238E27FC236}">
                  <a16:creationId xmlns:a16="http://schemas.microsoft.com/office/drawing/2014/main" id="{BB9723CD-68C2-31D1-94F3-30AB36CE66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9" name="Rectangle 218">
                <a:extLst>
                  <a:ext uri="{FF2B5EF4-FFF2-40B4-BE49-F238E27FC236}">
                    <a16:creationId xmlns:a16="http://schemas.microsoft.com/office/drawing/2014/main" id="{3E444F89-DBA6-C8A2-76B6-D6F7A94A2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0" name="Group 219">
                <a:extLst>
                  <a:ext uri="{FF2B5EF4-FFF2-40B4-BE49-F238E27FC236}">
                    <a16:creationId xmlns:a16="http://schemas.microsoft.com/office/drawing/2014/main" id="{1EA57D1F-FEF2-90E3-B47F-D15D84C2BB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86" cy="908"/>
                <a:chOff x="4869" y="143"/>
                <a:chExt cx="486" cy="908"/>
              </a:xfrm>
            </p:grpSpPr>
            <p:sp>
              <p:nvSpPr>
                <p:cNvPr id="12" name="Rectangle 220">
                  <a:extLst>
                    <a:ext uri="{FF2B5EF4-FFF2-40B4-BE49-F238E27FC236}">
                      <a16:creationId xmlns:a16="http://schemas.microsoft.com/office/drawing/2014/main" id="{3CB7FE59-5D4C-6F9C-C084-75E48D6ADD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3" name="Text Box 221">
                  <a:extLst>
                    <a:ext uri="{FF2B5EF4-FFF2-40B4-BE49-F238E27FC236}">
                      <a16:creationId xmlns:a16="http://schemas.microsoft.com/office/drawing/2014/main" id="{4745F6C7-8530-2D1B-A195-5042BE7345F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116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11" name="Text Box 222">
                <a:extLst>
                  <a:ext uri="{FF2B5EF4-FFF2-40B4-BE49-F238E27FC236}">
                    <a16:creationId xmlns:a16="http://schemas.microsoft.com/office/drawing/2014/main" id="{71BDED66-0A4B-037F-73E5-C5AF8B15DD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" y="2082"/>
                <a:ext cx="11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14" name="Text Box 76">
            <a:extLst>
              <a:ext uri="{FF2B5EF4-FFF2-40B4-BE49-F238E27FC236}">
                <a16:creationId xmlns:a16="http://schemas.microsoft.com/office/drawing/2014/main" id="{85166ADB-75DA-5CBE-9FD0-E5FC8335E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577" y="2479069"/>
            <a:ext cx="19080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physical view:</a:t>
            </a:r>
          </a:p>
        </p:txBody>
      </p:sp>
      <p:sp>
        <p:nvSpPr>
          <p:cNvPr id="15" name="Line 147">
            <a:extLst>
              <a:ext uri="{FF2B5EF4-FFF2-40B4-BE49-F238E27FC236}">
                <a16:creationId xmlns:a16="http://schemas.microsoft.com/office/drawing/2014/main" id="{E92D504E-C723-C887-BD7E-953D2CE3BF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2976" y="2762595"/>
            <a:ext cx="2750903" cy="0"/>
          </a:xfrm>
          <a:prstGeom prst="line">
            <a:avLst/>
          </a:prstGeom>
          <a:noFill/>
          <a:ln w="19050">
            <a:solidFill>
              <a:srgbClr val="CC0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Box 180">
            <a:extLst>
              <a:ext uri="{FF2B5EF4-FFF2-40B4-BE49-F238E27FC236}">
                <a16:creationId xmlns:a16="http://schemas.microsoft.com/office/drawing/2014/main" id="{BAA2C429-D998-DED4-AB19-DDAD48D36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990" y="288642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7" name="Text Box 181">
            <a:extLst>
              <a:ext uri="{FF2B5EF4-FFF2-40B4-BE49-F238E27FC236}">
                <a16:creationId xmlns:a16="http://schemas.microsoft.com/office/drawing/2014/main" id="{A383F127-956C-AFBB-EE6D-FA5E99B74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020" y="2888007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8" name="Text Box 50">
            <a:extLst>
              <a:ext uri="{FF2B5EF4-FFF2-40B4-BE49-F238E27FC236}">
                <a16:creationId xmlns:a16="http://schemas.microsoft.com/office/drawing/2014/main" id="{E207C653-2665-F8B8-4953-2DDFA506F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782" y="2256182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</a:t>
            </a:r>
          </a:p>
        </p:txBody>
      </p:sp>
      <p:sp>
        <p:nvSpPr>
          <p:cNvPr id="19" name="Line 142">
            <a:extLst>
              <a:ext uri="{FF2B5EF4-FFF2-40B4-BE49-F238E27FC236}">
                <a16:creationId xmlns:a16="http://schemas.microsoft.com/office/drawing/2014/main" id="{533D6E35-BAD3-2E44-933D-485055617C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57532" y="275307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Box 145">
            <a:extLst>
              <a:ext uri="{FF2B5EF4-FFF2-40B4-BE49-F238E27FC236}">
                <a16:creationId xmlns:a16="http://schemas.microsoft.com/office/drawing/2014/main" id="{FD097A0B-8674-91A5-1813-6195E3ECF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025" y="2875307"/>
            <a:ext cx="8691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IPv6/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v4</a:t>
            </a:r>
          </a:p>
        </p:txBody>
      </p:sp>
      <p:sp>
        <p:nvSpPr>
          <p:cNvPr id="21" name="Text Box 146">
            <a:extLst>
              <a:ext uri="{FF2B5EF4-FFF2-40B4-BE49-F238E27FC236}">
                <a16:creationId xmlns:a16="http://schemas.microsoft.com/office/drawing/2014/main" id="{BFF0BEFC-9403-D1CE-45BB-7394F3426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020" y="2878482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</a:t>
            </a:r>
          </a:p>
        </p:txBody>
      </p:sp>
      <p:sp>
        <p:nvSpPr>
          <p:cNvPr id="22" name="Text Box 299">
            <a:extLst>
              <a:ext uri="{FF2B5EF4-FFF2-40B4-BE49-F238E27FC236}">
                <a16:creationId xmlns:a16="http://schemas.microsoft.com/office/drawing/2014/main" id="{52EBC764-E7D8-9FF9-D6CE-7477EBF39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991" y="2262532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</a:t>
            </a:r>
          </a:p>
        </p:txBody>
      </p:sp>
      <p:sp>
        <p:nvSpPr>
          <p:cNvPr id="23" name="Text Box 300">
            <a:extLst>
              <a:ext uri="{FF2B5EF4-FFF2-40B4-BE49-F238E27FC236}">
                <a16:creationId xmlns:a16="http://schemas.microsoft.com/office/drawing/2014/main" id="{44EE43AE-00EB-E3E9-6591-9275AFCFE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515" y="2249832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24" name="Text Box 301">
            <a:extLst>
              <a:ext uri="{FF2B5EF4-FFF2-40B4-BE49-F238E27FC236}">
                <a16:creationId xmlns:a16="http://schemas.microsoft.com/office/drawing/2014/main" id="{D6D8A5E1-6E18-FC93-6266-2A2E1FC22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307" y="2253007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A9F8485-AD29-49D4-5A07-2B339A641AE5}"/>
              </a:ext>
            </a:extLst>
          </p:cNvPr>
          <p:cNvGrpSpPr/>
          <p:nvPr/>
        </p:nvGrpSpPr>
        <p:grpSpPr>
          <a:xfrm>
            <a:off x="5730326" y="2580911"/>
            <a:ext cx="735192" cy="352789"/>
            <a:chOff x="7493876" y="2774731"/>
            <a:chExt cx="1481958" cy="894622"/>
          </a:xfrm>
        </p:grpSpPr>
        <p:sp>
          <p:nvSpPr>
            <p:cNvPr id="26" name="Freeform 228">
              <a:extLst>
                <a:ext uri="{FF2B5EF4-FFF2-40B4-BE49-F238E27FC236}">
                  <a16:creationId xmlns:a16="http://schemas.microsoft.com/office/drawing/2014/main" id="{1802A956-4068-4E7F-53B6-F62FB29F9C7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FE8E391-504C-8A7D-44BB-7E25584BEA6C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608C732-A33D-D0A1-3AA1-A3A7DF224FB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9" name="Freeform 231">
                <a:extLst>
                  <a:ext uri="{FF2B5EF4-FFF2-40B4-BE49-F238E27FC236}">
                    <a16:creationId xmlns:a16="http://schemas.microsoft.com/office/drawing/2014/main" id="{0A66A562-B25A-1A70-49D9-43322A2293A1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Freeform 232">
                <a:extLst>
                  <a:ext uri="{FF2B5EF4-FFF2-40B4-BE49-F238E27FC236}">
                    <a16:creationId xmlns:a16="http://schemas.microsoft.com/office/drawing/2014/main" id="{3D79F45E-275A-9D22-D332-C430FFC8D5F8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Freeform 233">
                <a:extLst>
                  <a:ext uri="{FF2B5EF4-FFF2-40B4-BE49-F238E27FC236}">
                    <a16:creationId xmlns:a16="http://schemas.microsoft.com/office/drawing/2014/main" id="{5AD98732-45E4-981D-88AC-3301E5D41C9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Freeform 234">
                <a:extLst>
                  <a:ext uri="{FF2B5EF4-FFF2-40B4-BE49-F238E27FC236}">
                    <a16:creationId xmlns:a16="http://schemas.microsoft.com/office/drawing/2014/main" id="{7A85EF6C-E734-CD51-9CE9-197F2BAF8D58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87A8E3A-FA01-8C00-7E03-C53BB7728C12}"/>
              </a:ext>
            </a:extLst>
          </p:cNvPr>
          <p:cNvGrpSpPr/>
          <p:nvPr/>
        </p:nvGrpSpPr>
        <p:grpSpPr>
          <a:xfrm>
            <a:off x="3670217" y="2228091"/>
            <a:ext cx="1845462" cy="967204"/>
            <a:chOff x="3670217" y="2254595"/>
            <a:chExt cx="1845462" cy="967204"/>
          </a:xfrm>
        </p:grpSpPr>
        <p:sp>
          <p:nvSpPr>
            <p:cNvPr id="34" name="Text Box 92">
              <a:extLst>
                <a:ext uri="{FF2B5EF4-FFF2-40B4-BE49-F238E27FC236}">
                  <a16:creationId xmlns:a16="http://schemas.microsoft.com/office/drawing/2014/main" id="{119310A9-8017-C523-E64C-1DE8B1A33C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35" name="Text Box 108">
              <a:extLst>
                <a:ext uri="{FF2B5EF4-FFF2-40B4-BE49-F238E27FC236}">
                  <a16:creationId xmlns:a16="http://schemas.microsoft.com/office/drawing/2014/main" id="{20B626B5-35EA-BB04-FC70-0F896BA4B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36" name="Line 141">
              <a:extLst>
                <a:ext uri="{FF2B5EF4-FFF2-40B4-BE49-F238E27FC236}">
                  <a16:creationId xmlns:a16="http://schemas.microsoft.com/office/drawing/2014/main" id="{DABBF63C-A88F-6274-1EB7-8A4ACCB48D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 Box 143">
              <a:extLst>
                <a:ext uri="{FF2B5EF4-FFF2-40B4-BE49-F238E27FC236}">
                  <a16:creationId xmlns:a16="http://schemas.microsoft.com/office/drawing/2014/main" id="{CBE545AB-6A97-7ECA-A2DB-47E6C626D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38" name="Text Box 144">
              <a:extLst>
                <a:ext uri="{FF2B5EF4-FFF2-40B4-BE49-F238E27FC236}">
                  <a16:creationId xmlns:a16="http://schemas.microsoft.com/office/drawing/2014/main" id="{CF1F0436-81AB-2123-220E-68454C3567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53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9485A51-F120-07B0-D5C2-5100A36B37B1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48" name="Freeform 220">
                <a:extLst>
                  <a:ext uri="{FF2B5EF4-FFF2-40B4-BE49-F238E27FC236}">
                    <a16:creationId xmlns:a16="http://schemas.microsoft.com/office/drawing/2014/main" id="{014AE4A2-36CA-CE87-E81F-360778C45EBA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64970167-C74D-AD10-B4FB-831AF6F42449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BC78C08-8E4D-6374-1A76-32049CC84A03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51" name="Freeform 223">
                  <a:extLst>
                    <a:ext uri="{FF2B5EF4-FFF2-40B4-BE49-F238E27FC236}">
                      <a16:creationId xmlns:a16="http://schemas.microsoft.com/office/drawing/2014/main" id="{5E8610A9-FE89-91BE-6ACD-DFC6644E2775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 224">
                  <a:extLst>
                    <a:ext uri="{FF2B5EF4-FFF2-40B4-BE49-F238E27FC236}">
                      <a16:creationId xmlns:a16="http://schemas.microsoft.com/office/drawing/2014/main" id="{9E20182C-C5D9-AD96-4E19-A4ACA4117EF6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 225">
                  <a:extLst>
                    <a:ext uri="{FF2B5EF4-FFF2-40B4-BE49-F238E27FC236}">
                      <a16:creationId xmlns:a16="http://schemas.microsoft.com/office/drawing/2014/main" id="{E6610EA8-CA6A-304B-6AEE-26F57D5A6EF4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 226">
                  <a:extLst>
                    <a:ext uri="{FF2B5EF4-FFF2-40B4-BE49-F238E27FC236}">
                      <a16:creationId xmlns:a16="http://schemas.microsoft.com/office/drawing/2014/main" id="{A403C589-522E-E85C-D01A-9C95C4584988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C8EDC5E-475D-980A-7AB4-B4CF0FF47EC2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41" name="Freeform 236">
                <a:extLst>
                  <a:ext uri="{FF2B5EF4-FFF2-40B4-BE49-F238E27FC236}">
                    <a16:creationId xmlns:a16="http://schemas.microsoft.com/office/drawing/2014/main" id="{EE0FEC08-CF70-F88B-933D-0943E419922B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FBE4A92A-88CD-B10A-8AF4-15C69898758E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D0852C54-DF7B-60F9-E51F-EB9607F7A151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44" name="Freeform 239">
                  <a:extLst>
                    <a:ext uri="{FF2B5EF4-FFF2-40B4-BE49-F238E27FC236}">
                      <a16:creationId xmlns:a16="http://schemas.microsoft.com/office/drawing/2014/main" id="{BCB773C0-3A99-2B2E-AF1D-DE13FE7975CC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240">
                  <a:extLst>
                    <a:ext uri="{FF2B5EF4-FFF2-40B4-BE49-F238E27FC236}">
                      <a16:creationId xmlns:a16="http://schemas.microsoft.com/office/drawing/2014/main" id="{0DECDF28-AA46-6CCC-54B2-DAF7D759F673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241">
                  <a:extLst>
                    <a:ext uri="{FF2B5EF4-FFF2-40B4-BE49-F238E27FC236}">
                      <a16:creationId xmlns:a16="http://schemas.microsoft.com/office/drawing/2014/main" id="{8B17E982-FD7B-9B3E-B479-7CCFAB42B243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 242">
                  <a:extLst>
                    <a:ext uri="{FF2B5EF4-FFF2-40B4-BE49-F238E27FC236}">
                      <a16:creationId xmlns:a16="http://schemas.microsoft.com/office/drawing/2014/main" id="{263BC83F-3009-2D15-CA22-8B92EE485D2B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D87AB28-B94B-DAF7-5BC5-FCD8B61FEE05}"/>
              </a:ext>
            </a:extLst>
          </p:cNvPr>
          <p:cNvGrpSpPr/>
          <p:nvPr/>
        </p:nvGrpSpPr>
        <p:grpSpPr>
          <a:xfrm>
            <a:off x="8149080" y="2589144"/>
            <a:ext cx="731126" cy="344556"/>
            <a:chOff x="7493876" y="2774731"/>
            <a:chExt cx="1481958" cy="894622"/>
          </a:xfrm>
        </p:grpSpPr>
        <p:sp>
          <p:nvSpPr>
            <p:cNvPr id="56" name="Freeform 244">
              <a:extLst>
                <a:ext uri="{FF2B5EF4-FFF2-40B4-BE49-F238E27FC236}">
                  <a16:creationId xmlns:a16="http://schemas.microsoft.com/office/drawing/2014/main" id="{AD79D2EA-8B14-EEFB-416E-48B2E5A31A7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2D0FFBC-1C61-7CF6-D1B0-31F5E21626A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2C148C1F-E477-581B-D82D-9C8CBFECC7FB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" name="Freeform 247">
                <a:extLst>
                  <a:ext uri="{FF2B5EF4-FFF2-40B4-BE49-F238E27FC236}">
                    <a16:creationId xmlns:a16="http://schemas.microsoft.com/office/drawing/2014/main" id="{9186BB94-A56F-7521-7099-ECB77119C7D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 248">
                <a:extLst>
                  <a:ext uri="{FF2B5EF4-FFF2-40B4-BE49-F238E27FC236}">
                    <a16:creationId xmlns:a16="http://schemas.microsoft.com/office/drawing/2014/main" id="{759288E8-0865-BBA0-38EE-0F22B7EF69FA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Freeform 249">
                <a:extLst>
                  <a:ext uri="{FF2B5EF4-FFF2-40B4-BE49-F238E27FC236}">
                    <a16:creationId xmlns:a16="http://schemas.microsoft.com/office/drawing/2014/main" id="{BDF71AA4-0496-CA58-B934-E92428BA0580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 250">
                <a:extLst>
                  <a:ext uri="{FF2B5EF4-FFF2-40B4-BE49-F238E27FC236}">
                    <a16:creationId xmlns:a16="http://schemas.microsoft.com/office/drawing/2014/main" id="{D39AD3A3-6E14-FE2C-045E-4D26DB82D316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19AFA0B-C3D9-4CC8-97F3-F8D545AD455F}"/>
              </a:ext>
            </a:extLst>
          </p:cNvPr>
          <p:cNvGrpSpPr/>
          <p:nvPr/>
        </p:nvGrpSpPr>
        <p:grpSpPr>
          <a:xfrm>
            <a:off x="9154917" y="2589144"/>
            <a:ext cx="731126" cy="344556"/>
            <a:chOff x="7493876" y="2774731"/>
            <a:chExt cx="1481958" cy="894622"/>
          </a:xfrm>
        </p:grpSpPr>
        <p:sp>
          <p:nvSpPr>
            <p:cNvPr id="64" name="Freeform 252">
              <a:extLst>
                <a:ext uri="{FF2B5EF4-FFF2-40B4-BE49-F238E27FC236}">
                  <a16:creationId xmlns:a16="http://schemas.microsoft.com/office/drawing/2014/main" id="{4C7C1AB9-8032-19BF-8E3A-0C3D5AB0324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3CB41B96-DBD1-4519-F6C3-54735DABB90A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67D9353C-B0C5-E0F4-7403-BD772DB54037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7" name="Freeform 255">
                <a:extLst>
                  <a:ext uri="{FF2B5EF4-FFF2-40B4-BE49-F238E27FC236}">
                    <a16:creationId xmlns:a16="http://schemas.microsoft.com/office/drawing/2014/main" id="{5C5A593D-2983-0175-D028-84FBE2068A0C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Freeform 256">
                <a:extLst>
                  <a:ext uri="{FF2B5EF4-FFF2-40B4-BE49-F238E27FC236}">
                    <a16:creationId xmlns:a16="http://schemas.microsoft.com/office/drawing/2014/main" id="{10384DDB-4C0B-FCFE-868A-B884F56B435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9" name="Freeform 257">
                <a:extLst>
                  <a:ext uri="{FF2B5EF4-FFF2-40B4-BE49-F238E27FC236}">
                    <a16:creationId xmlns:a16="http://schemas.microsoft.com/office/drawing/2014/main" id="{2A3A7F7D-8BAE-A1AA-DACA-FC7C85AA7FC2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258">
                <a:extLst>
                  <a:ext uri="{FF2B5EF4-FFF2-40B4-BE49-F238E27FC236}">
                    <a16:creationId xmlns:a16="http://schemas.microsoft.com/office/drawing/2014/main" id="{1E03C21A-81E6-8F4B-ADB1-10C47E61A3EC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085F856-177F-C758-7029-4183973729DD}"/>
              </a:ext>
            </a:extLst>
          </p:cNvPr>
          <p:cNvGrpSpPr/>
          <p:nvPr/>
        </p:nvGrpSpPr>
        <p:grpSpPr>
          <a:xfrm>
            <a:off x="7115503" y="2580911"/>
            <a:ext cx="735192" cy="352789"/>
            <a:chOff x="7493876" y="2774731"/>
            <a:chExt cx="1481958" cy="894622"/>
          </a:xfrm>
        </p:grpSpPr>
        <p:sp>
          <p:nvSpPr>
            <p:cNvPr id="72" name="Freeform 261">
              <a:extLst>
                <a:ext uri="{FF2B5EF4-FFF2-40B4-BE49-F238E27FC236}">
                  <a16:creationId xmlns:a16="http://schemas.microsoft.com/office/drawing/2014/main" id="{B8473C12-9604-F2AF-ED41-C5FBD2476736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F00535B5-0393-6B97-9A06-672F8DB90BC1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5C032591-364D-6FCC-BDD1-402A1D803BA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75" name="Freeform 264">
                <a:extLst>
                  <a:ext uri="{FF2B5EF4-FFF2-40B4-BE49-F238E27FC236}">
                    <a16:creationId xmlns:a16="http://schemas.microsoft.com/office/drawing/2014/main" id="{69799E1F-2A12-DB6E-2E7A-1C4952FDA58A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Freeform 265">
                <a:extLst>
                  <a:ext uri="{FF2B5EF4-FFF2-40B4-BE49-F238E27FC236}">
                    <a16:creationId xmlns:a16="http://schemas.microsoft.com/office/drawing/2014/main" id="{2E46AE34-DF92-FE7A-7C20-447FE0169A67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Freeform 266">
                <a:extLst>
                  <a:ext uri="{FF2B5EF4-FFF2-40B4-BE49-F238E27FC236}">
                    <a16:creationId xmlns:a16="http://schemas.microsoft.com/office/drawing/2014/main" id="{5EA5B407-558F-8795-88C2-E5D323164B23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Freeform 267">
                <a:extLst>
                  <a:ext uri="{FF2B5EF4-FFF2-40B4-BE49-F238E27FC236}">
                    <a16:creationId xmlns:a16="http://schemas.microsoft.com/office/drawing/2014/main" id="{5B08480E-0EB3-0845-9428-EBDE858E403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79" name="Rectangle 67">
            <a:extLst>
              <a:ext uri="{FF2B5EF4-FFF2-40B4-BE49-F238E27FC236}">
                <a16:creationId xmlns:a16="http://schemas.microsoft.com/office/drawing/2014/main" id="{BD0F8222-B9CA-598A-753C-C4CB165C0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351" y="1603264"/>
            <a:ext cx="2751341" cy="7627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0" name="Text Box 75">
            <a:extLst>
              <a:ext uri="{FF2B5EF4-FFF2-40B4-BE49-F238E27FC236}">
                <a16:creationId xmlns:a16="http://schemas.microsoft.com/office/drawing/2014/main" id="{34564B8E-79BD-2FDF-916E-101B8F5B0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265" y="1375666"/>
            <a:ext cx="17098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logical view:</a:t>
            </a:r>
          </a:p>
        </p:txBody>
      </p:sp>
      <p:sp>
        <p:nvSpPr>
          <p:cNvPr id="81" name="Text Box 244">
            <a:extLst>
              <a:ext uri="{FF2B5EF4-FFF2-40B4-BE49-F238E27FC236}">
                <a16:creationId xmlns:a16="http://schemas.microsoft.com/office/drawing/2014/main" id="{0E6D6390-D7E8-A49A-D09F-6F3BC4282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7401" y="1119786"/>
            <a:ext cx="23193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 tunnel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connecting IPv6 routers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CABEEDF8-8372-880D-3E7D-7A092DD2C428}"/>
              </a:ext>
            </a:extLst>
          </p:cNvPr>
          <p:cNvGrpSpPr/>
          <p:nvPr/>
        </p:nvGrpSpPr>
        <p:grpSpPr>
          <a:xfrm>
            <a:off x="3663591" y="1108282"/>
            <a:ext cx="1860702" cy="967204"/>
            <a:chOff x="3670217" y="2254595"/>
            <a:chExt cx="1860702" cy="967204"/>
          </a:xfrm>
        </p:grpSpPr>
        <p:sp>
          <p:nvSpPr>
            <p:cNvPr id="83" name="Text Box 92">
              <a:extLst>
                <a:ext uri="{FF2B5EF4-FFF2-40B4-BE49-F238E27FC236}">
                  <a16:creationId xmlns:a16="http://schemas.microsoft.com/office/drawing/2014/main" id="{0A3E5929-4D60-2220-627B-21CB5ADCD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84" name="Text Box 108">
              <a:extLst>
                <a:ext uri="{FF2B5EF4-FFF2-40B4-BE49-F238E27FC236}">
                  <a16:creationId xmlns:a16="http://schemas.microsoft.com/office/drawing/2014/main" id="{84416E86-E7A0-1B96-6197-ADF25D8044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85" name="Line 141">
              <a:extLst>
                <a:ext uri="{FF2B5EF4-FFF2-40B4-BE49-F238E27FC236}">
                  <a16:creationId xmlns:a16="http://schemas.microsoft.com/office/drawing/2014/main" id="{3C00FEEA-B330-CF91-D295-97BA0EBB14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Text Box 143">
              <a:extLst>
                <a:ext uri="{FF2B5EF4-FFF2-40B4-BE49-F238E27FC236}">
                  <a16:creationId xmlns:a16="http://schemas.microsoft.com/office/drawing/2014/main" id="{1A86433C-D467-D29C-9CB8-7FA64B429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87" name="Text Box 144">
              <a:extLst>
                <a:ext uri="{FF2B5EF4-FFF2-40B4-BE49-F238E27FC236}">
                  <a16:creationId xmlns:a16="http://schemas.microsoft.com/office/drawing/2014/main" id="{894764BE-9AF3-6AE0-19B6-B6C76F060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77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28996DAE-4FB8-BE48-1842-98C203864713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97" name="Freeform 283">
                <a:extLst>
                  <a:ext uri="{FF2B5EF4-FFF2-40B4-BE49-F238E27FC236}">
                    <a16:creationId xmlns:a16="http://schemas.microsoft.com/office/drawing/2014/main" id="{82CE1F37-931C-7F52-A64B-1C93601A42D9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CE89E65E-D83E-C935-3CDE-A732A8347F8E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73C3C86D-0611-043B-AC3D-DF4ABBD5D019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00" name="Freeform 286">
                  <a:extLst>
                    <a:ext uri="{FF2B5EF4-FFF2-40B4-BE49-F238E27FC236}">
                      <a16:creationId xmlns:a16="http://schemas.microsoft.com/office/drawing/2014/main" id="{DB35C7E4-7911-ECBC-52AB-15CE9A9454A1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Freeform 287">
                  <a:extLst>
                    <a:ext uri="{FF2B5EF4-FFF2-40B4-BE49-F238E27FC236}">
                      <a16:creationId xmlns:a16="http://schemas.microsoft.com/office/drawing/2014/main" id="{64081AEB-E348-8F62-6361-31DF677B2B53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Freeform 288">
                  <a:extLst>
                    <a:ext uri="{FF2B5EF4-FFF2-40B4-BE49-F238E27FC236}">
                      <a16:creationId xmlns:a16="http://schemas.microsoft.com/office/drawing/2014/main" id="{CB19FD31-AF7E-6C10-6CF2-FAC229352098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" name="Freeform 289">
                  <a:extLst>
                    <a:ext uri="{FF2B5EF4-FFF2-40B4-BE49-F238E27FC236}">
                      <a16:creationId xmlns:a16="http://schemas.microsoft.com/office/drawing/2014/main" id="{B00817BF-C29C-79FE-3E29-7F9618A1A34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8A5231E1-8BD1-1012-945B-C3CEC7AB4E08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90" name="Freeform 276">
                <a:extLst>
                  <a:ext uri="{FF2B5EF4-FFF2-40B4-BE49-F238E27FC236}">
                    <a16:creationId xmlns:a16="http://schemas.microsoft.com/office/drawing/2014/main" id="{FF6841E8-DD17-90B7-8628-E8EA70665CC5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ED2A3490-C438-1826-ED3D-C1D5651F3E84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79F3C052-16A4-3BD2-E797-7CEFD0402B25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93" name="Freeform 279">
                  <a:extLst>
                    <a:ext uri="{FF2B5EF4-FFF2-40B4-BE49-F238E27FC236}">
                      <a16:creationId xmlns:a16="http://schemas.microsoft.com/office/drawing/2014/main" id="{2AB69507-18BA-53C5-73B5-5FE8D2F216E7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Freeform 280">
                  <a:extLst>
                    <a:ext uri="{FF2B5EF4-FFF2-40B4-BE49-F238E27FC236}">
                      <a16:creationId xmlns:a16="http://schemas.microsoft.com/office/drawing/2014/main" id="{308EFD1A-E41A-92B4-748A-16FA94063117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Freeform 281">
                  <a:extLst>
                    <a:ext uri="{FF2B5EF4-FFF2-40B4-BE49-F238E27FC236}">
                      <a16:creationId xmlns:a16="http://schemas.microsoft.com/office/drawing/2014/main" id="{8DF637A3-667C-7B38-D614-1FF03C16F383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Freeform 282">
                  <a:extLst>
                    <a:ext uri="{FF2B5EF4-FFF2-40B4-BE49-F238E27FC236}">
                      <a16:creationId xmlns:a16="http://schemas.microsoft.com/office/drawing/2014/main" id="{E9C246CE-DFDA-C5E0-3AC1-52A746973A04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F41A01F6-CB9A-56D9-E86B-9B13A90AF9A4}"/>
              </a:ext>
            </a:extLst>
          </p:cNvPr>
          <p:cNvGrpSpPr/>
          <p:nvPr/>
        </p:nvGrpSpPr>
        <p:grpSpPr>
          <a:xfrm>
            <a:off x="8121650" y="1138202"/>
            <a:ext cx="1788188" cy="965617"/>
            <a:chOff x="3646087" y="2254595"/>
            <a:chExt cx="1788188" cy="965617"/>
          </a:xfrm>
        </p:grpSpPr>
        <p:sp>
          <p:nvSpPr>
            <p:cNvPr id="105" name="Text Box 92">
              <a:extLst>
                <a:ext uri="{FF2B5EF4-FFF2-40B4-BE49-F238E27FC236}">
                  <a16:creationId xmlns:a16="http://schemas.microsoft.com/office/drawing/2014/main" id="{59895BB8-64A8-6DD1-20D7-CC09C8A7E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</a:t>
              </a:r>
            </a:p>
          </p:txBody>
        </p:sp>
        <p:sp>
          <p:nvSpPr>
            <p:cNvPr id="106" name="Text Box 108">
              <a:extLst>
                <a:ext uri="{FF2B5EF4-FFF2-40B4-BE49-F238E27FC236}">
                  <a16:creationId xmlns:a16="http://schemas.microsoft.com/office/drawing/2014/main" id="{21269079-9D6F-16E7-B22E-AB3227110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228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</a:t>
              </a:r>
            </a:p>
          </p:txBody>
        </p:sp>
        <p:sp>
          <p:nvSpPr>
            <p:cNvPr id="107" name="Line 141">
              <a:extLst>
                <a:ext uri="{FF2B5EF4-FFF2-40B4-BE49-F238E27FC236}">
                  <a16:creationId xmlns:a16="http://schemas.microsoft.com/office/drawing/2014/main" id="{E7E174C3-4FB5-24D7-BC94-331ADEA94C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Text Box 143">
              <a:extLst>
                <a:ext uri="{FF2B5EF4-FFF2-40B4-BE49-F238E27FC236}">
                  <a16:creationId xmlns:a16="http://schemas.microsoft.com/office/drawing/2014/main" id="{18DE46C2-9C4C-7533-3756-7E9DD018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087" y="2881658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sp>
          <p:nvSpPr>
            <p:cNvPr id="109" name="Text Box 144">
              <a:extLst>
                <a:ext uri="{FF2B5EF4-FFF2-40B4-BE49-F238E27FC236}">
                  <a16:creationId xmlns:a16="http://schemas.microsoft.com/office/drawing/2014/main" id="{AB91EEF5-B174-8FD4-36EB-808A4933B6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690" y="2883245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566B865D-E04E-D11D-2097-3F40B65A4394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119" name="Freeform 305">
                <a:extLst>
                  <a:ext uri="{FF2B5EF4-FFF2-40B4-BE49-F238E27FC236}">
                    <a16:creationId xmlns:a16="http://schemas.microsoft.com/office/drawing/2014/main" id="{14F70671-A2E3-DC05-503B-DEEA97F7914E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5F02C3CF-C3B7-6C84-0ECD-CAAC21CDC611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843E5FCC-190A-288A-247C-FA5EC859970B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22" name="Freeform 308">
                  <a:extLst>
                    <a:ext uri="{FF2B5EF4-FFF2-40B4-BE49-F238E27FC236}">
                      <a16:creationId xmlns:a16="http://schemas.microsoft.com/office/drawing/2014/main" id="{B1BBA4C2-5F0D-EF1B-C6C3-B5CBC9A2217D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309">
                  <a:extLst>
                    <a:ext uri="{FF2B5EF4-FFF2-40B4-BE49-F238E27FC236}">
                      <a16:creationId xmlns:a16="http://schemas.microsoft.com/office/drawing/2014/main" id="{8AEAC3D7-69B3-59DD-BD87-EAF7CBA67DE4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310">
                  <a:extLst>
                    <a:ext uri="{FF2B5EF4-FFF2-40B4-BE49-F238E27FC236}">
                      <a16:creationId xmlns:a16="http://schemas.microsoft.com/office/drawing/2014/main" id="{AA4B4476-E2C3-D779-87BD-FCD80F9CBFF5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311">
                  <a:extLst>
                    <a:ext uri="{FF2B5EF4-FFF2-40B4-BE49-F238E27FC236}">
                      <a16:creationId xmlns:a16="http://schemas.microsoft.com/office/drawing/2014/main" id="{096B7078-691E-DC99-664A-DBF0493F96E8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4657B87F-E5F8-A498-F786-39705460DD54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112" name="Freeform 298">
                <a:extLst>
                  <a:ext uri="{FF2B5EF4-FFF2-40B4-BE49-F238E27FC236}">
                    <a16:creationId xmlns:a16="http://schemas.microsoft.com/office/drawing/2014/main" id="{E744EDC3-32CB-D889-8B25-36B44B879ADF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133BD60E-AE90-CA4B-ED80-5A52254EBBA4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189658F2-3B3C-955A-4A7F-39D8A378BAB1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15" name="Freeform 301">
                  <a:extLst>
                    <a:ext uri="{FF2B5EF4-FFF2-40B4-BE49-F238E27FC236}">
                      <a16:creationId xmlns:a16="http://schemas.microsoft.com/office/drawing/2014/main" id="{12E70B24-4825-E555-9ADF-E2050C4A5BDF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Freeform 302">
                  <a:extLst>
                    <a:ext uri="{FF2B5EF4-FFF2-40B4-BE49-F238E27FC236}">
                      <a16:creationId xmlns:a16="http://schemas.microsoft.com/office/drawing/2014/main" id="{7BEF24EF-75C7-5FD3-814D-8A5D0798C433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Freeform 303">
                  <a:extLst>
                    <a:ext uri="{FF2B5EF4-FFF2-40B4-BE49-F238E27FC236}">
                      <a16:creationId xmlns:a16="http://schemas.microsoft.com/office/drawing/2014/main" id="{5C2C4C76-3D99-A6F9-D538-9A658D26EA94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Freeform 304">
                  <a:extLst>
                    <a:ext uri="{FF2B5EF4-FFF2-40B4-BE49-F238E27FC236}">
                      <a16:creationId xmlns:a16="http://schemas.microsoft.com/office/drawing/2014/main" id="{B389B9BC-CBFE-C208-B724-68076640BB2F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26" name="Group 352">
            <a:extLst>
              <a:ext uri="{FF2B5EF4-FFF2-40B4-BE49-F238E27FC236}">
                <a16:creationId xmlns:a16="http://schemas.microsoft.com/office/drawing/2014/main" id="{2541A060-EF20-88B0-74AA-49B6EC19DAE2}"/>
              </a:ext>
            </a:extLst>
          </p:cNvPr>
          <p:cNvGrpSpPr>
            <a:grpSpLocks/>
          </p:cNvGrpSpPr>
          <p:nvPr/>
        </p:nvGrpSpPr>
        <p:grpSpPr bwMode="auto">
          <a:xfrm>
            <a:off x="4068210" y="3305037"/>
            <a:ext cx="817562" cy="2981325"/>
            <a:chOff x="1611" y="2132"/>
            <a:chExt cx="515" cy="1878"/>
          </a:xfrm>
        </p:grpSpPr>
        <p:grpSp>
          <p:nvGrpSpPr>
            <p:cNvPr id="127" name="Group 212">
              <a:extLst>
                <a:ext uri="{FF2B5EF4-FFF2-40B4-BE49-F238E27FC236}">
                  <a16:creationId xmlns:a16="http://schemas.microsoft.com/office/drawing/2014/main" id="{3AB95A4B-2EE2-DD1D-F78F-FB3E91CFA9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4" y="2200"/>
              <a:ext cx="476" cy="908"/>
              <a:chOff x="652" y="2144"/>
              <a:chExt cx="476" cy="908"/>
            </a:xfrm>
          </p:grpSpPr>
          <p:sp>
            <p:nvSpPr>
              <p:cNvPr id="131" name="Rectangle 183">
                <a:extLst>
                  <a:ext uri="{FF2B5EF4-FFF2-40B4-BE49-F238E27FC236}">
                    <a16:creationId xmlns:a16="http://schemas.microsoft.com/office/drawing/2014/main" id="{61DD17E2-FFC4-D1AB-460D-FF311D5B11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32" name="Text Box 184">
                <a:extLst>
                  <a:ext uri="{FF2B5EF4-FFF2-40B4-BE49-F238E27FC236}">
                    <a16:creationId xmlns:a16="http://schemas.microsoft.com/office/drawing/2014/main" id="{F218DBD4-FB2F-8EF3-DB42-ED4825567C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2162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  <p:sp>
          <p:nvSpPr>
            <p:cNvPr id="128" name="Line 194">
              <a:extLst>
                <a:ext uri="{FF2B5EF4-FFF2-40B4-BE49-F238E27FC236}">
                  <a16:creationId xmlns:a16="http://schemas.microsoft.com/office/drawing/2014/main" id="{A006FBEA-9E90-18BC-EC9F-1757CA7EB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1" y="2132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Text Box 204">
              <a:extLst>
                <a:ext uri="{FF2B5EF4-FFF2-40B4-BE49-F238E27FC236}">
                  <a16:creationId xmlns:a16="http://schemas.microsoft.com/office/drawing/2014/main" id="{ACA1985F-AB9C-DC9A-E9CF-B048428D23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1" y="3690"/>
              <a:ext cx="515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A-to-B: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130" name="Line 205">
              <a:extLst>
                <a:ext uri="{FF2B5EF4-FFF2-40B4-BE49-F238E27FC236}">
                  <a16:creationId xmlns:a16="http://schemas.microsoft.com/office/drawing/2014/main" id="{14378F90-99AD-B1BA-E334-987A4ACF1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3230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3" name="Group 353">
            <a:extLst>
              <a:ext uri="{FF2B5EF4-FFF2-40B4-BE49-F238E27FC236}">
                <a16:creationId xmlns:a16="http://schemas.microsoft.com/office/drawing/2014/main" id="{5ECC2063-8566-1B1B-2DC2-A0BE1E5571ED}"/>
              </a:ext>
            </a:extLst>
          </p:cNvPr>
          <p:cNvGrpSpPr>
            <a:grpSpLocks/>
          </p:cNvGrpSpPr>
          <p:nvPr/>
        </p:nvGrpSpPr>
        <p:grpSpPr bwMode="auto">
          <a:xfrm>
            <a:off x="5052460" y="3297100"/>
            <a:ext cx="1176337" cy="3319462"/>
            <a:chOff x="2231" y="2127"/>
            <a:chExt cx="741" cy="2091"/>
          </a:xfrm>
        </p:grpSpPr>
        <p:grpSp>
          <p:nvGrpSpPr>
            <p:cNvPr id="134" name="Group 216">
              <a:extLst>
                <a:ext uri="{FF2B5EF4-FFF2-40B4-BE49-F238E27FC236}">
                  <a16:creationId xmlns:a16="http://schemas.microsoft.com/office/drawing/2014/main" id="{C00C2919-2A83-514F-5040-8320136E41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2" y="2194"/>
              <a:ext cx="583" cy="1388"/>
              <a:chOff x="478" y="2082"/>
              <a:chExt cx="583" cy="1388"/>
            </a:xfrm>
          </p:grpSpPr>
          <p:sp>
            <p:nvSpPr>
              <p:cNvPr id="138" name="Rectangle 189">
                <a:extLst>
                  <a:ext uri="{FF2B5EF4-FFF2-40B4-BE49-F238E27FC236}">
                    <a16:creationId xmlns:a16="http://schemas.microsoft.com/office/drawing/2014/main" id="{B98C9B0C-05B7-4E73-DCFC-076C540747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39" name="Group 190">
                <a:extLst>
                  <a:ext uri="{FF2B5EF4-FFF2-40B4-BE49-F238E27FC236}">
                    <a16:creationId xmlns:a16="http://schemas.microsoft.com/office/drawing/2014/main" id="{28DBD8B0-0B56-9E20-BD52-5ADD52F826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86" cy="908"/>
                <a:chOff x="4869" y="143"/>
                <a:chExt cx="486" cy="908"/>
              </a:xfrm>
            </p:grpSpPr>
            <p:sp>
              <p:nvSpPr>
                <p:cNvPr id="141" name="Rectangle 191">
                  <a:extLst>
                    <a:ext uri="{FF2B5EF4-FFF2-40B4-BE49-F238E27FC236}">
                      <a16:creationId xmlns:a16="http://schemas.microsoft.com/office/drawing/2014/main" id="{75582702-36A9-30F3-A5D3-EF81AB4F8D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42" name="Text Box 192">
                  <a:extLst>
                    <a:ext uri="{FF2B5EF4-FFF2-40B4-BE49-F238E27FC236}">
                      <a16:creationId xmlns:a16="http://schemas.microsoft.com/office/drawing/2014/main" id="{21CF3F74-91A3-3ED9-0F59-8E30ACD68B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116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140" name="Text Box 193">
                <a:extLst>
                  <a:ext uri="{FF2B5EF4-FFF2-40B4-BE49-F238E27FC236}">
                    <a16:creationId xmlns:a16="http://schemas.microsoft.com/office/drawing/2014/main" id="{4B00882E-CB42-8348-6C69-0EF5C7EE43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11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Line 195">
              <a:extLst>
                <a:ext uri="{FF2B5EF4-FFF2-40B4-BE49-F238E27FC236}">
                  <a16:creationId xmlns:a16="http://schemas.microsoft.com/office/drawing/2014/main" id="{DEFAFB15-6354-FF3F-E820-703D6660C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5" y="2127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Text Box 208">
              <a:extLst>
                <a:ext uri="{FF2B5EF4-FFF2-40B4-BE49-F238E27FC236}">
                  <a16:creationId xmlns:a16="http://schemas.microsoft.com/office/drawing/2014/main" id="{CE4A8E65-6AEC-28F4-E9C9-42ACE46580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1" y="3767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137" name="Line 209">
              <a:extLst>
                <a:ext uri="{FF2B5EF4-FFF2-40B4-BE49-F238E27FC236}">
                  <a16:creationId xmlns:a16="http://schemas.microsoft.com/office/drawing/2014/main" id="{C750954C-7500-4FE2-B2D1-5F88B8E134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8" y="3604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3" name="Group 355">
            <a:extLst>
              <a:ext uri="{FF2B5EF4-FFF2-40B4-BE49-F238E27FC236}">
                <a16:creationId xmlns:a16="http://schemas.microsoft.com/office/drawing/2014/main" id="{B522BAAF-2D9B-B6A5-74AF-DC024ABB1DCC}"/>
              </a:ext>
            </a:extLst>
          </p:cNvPr>
          <p:cNvGrpSpPr>
            <a:grpSpLocks/>
          </p:cNvGrpSpPr>
          <p:nvPr/>
        </p:nvGrpSpPr>
        <p:grpSpPr bwMode="auto">
          <a:xfrm>
            <a:off x="8670690" y="3300275"/>
            <a:ext cx="881062" cy="2998787"/>
            <a:chOff x="4251" y="2129"/>
            <a:chExt cx="555" cy="1889"/>
          </a:xfrm>
        </p:grpSpPr>
        <p:sp>
          <p:nvSpPr>
            <p:cNvPr id="144" name="Line 197">
              <a:extLst>
                <a:ext uri="{FF2B5EF4-FFF2-40B4-BE49-F238E27FC236}">
                  <a16:creationId xmlns:a16="http://schemas.microsoft.com/office/drawing/2014/main" id="{821DFF2B-B219-3B17-9E6D-40BAD2C6A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2" y="2129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Text Box 206">
              <a:extLst>
                <a:ext uri="{FF2B5EF4-FFF2-40B4-BE49-F238E27FC236}">
                  <a16:creationId xmlns:a16="http://schemas.microsoft.com/office/drawing/2014/main" id="{544899EA-7349-1314-D8C6-20F386169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8" y="3698"/>
              <a:ext cx="50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E-to-F: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146" name="Line 207">
              <a:extLst>
                <a:ext uri="{FF2B5EF4-FFF2-40B4-BE49-F238E27FC236}">
                  <a16:creationId xmlns:a16="http://schemas.microsoft.com/office/drawing/2014/main" id="{5304422F-6BA2-5633-CAB1-E47802313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0" y="3238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7" name="Group 213">
              <a:extLst>
                <a:ext uri="{FF2B5EF4-FFF2-40B4-BE49-F238E27FC236}">
                  <a16:creationId xmlns:a16="http://schemas.microsoft.com/office/drawing/2014/main" id="{1F350659-F681-07B0-2902-DF74B94C52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1" y="2205"/>
              <a:ext cx="471" cy="908"/>
              <a:chOff x="643" y="2144"/>
              <a:chExt cx="471" cy="908"/>
            </a:xfrm>
          </p:grpSpPr>
          <p:sp>
            <p:nvSpPr>
              <p:cNvPr id="148" name="Rectangle 214">
                <a:extLst>
                  <a:ext uri="{FF2B5EF4-FFF2-40B4-BE49-F238E27FC236}">
                    <a16:creationId xmlns:a16="http://schemas.microsoft.com/office/drawing/2014/main" id="{B9041A5F-5E32-BE3E-3FD9-44C59802A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Text Box 215">
                <a:extLst>
                  <a:ext uri="{FF2B5EF4-FFF2-40B4-BE49-F238E27FC236}">
                    <a16:creationId xmlns:a16="http://schemas.microsoft.com/office/drawing/2014/main" id="{D4DA1511-3FDD-DFBF-E134-E54791BD7D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3" y="2169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</p:grpSp>
      <p:grpSp>
        <p:nvGrpSpPr>
          <p:cNvPr id="150" name="Group 354">
            <a:extLst>
              <a:ext uri="{FF2B5EF4-FFF2-40B4-BE49-F238E27FC236}">
                <a16:creationId xmlns:a16="http://schemas.microsoft.com/office/drawing/2014/main" id="{2A60FA2E-0CB7-85F4-B415-1B3C4819386B}"/>
              </a:ext>
            </a:extLst>
          </p:cNvPr>
          <p:cNvGrpSpPr>
            <a:grpSpLocks/>
          </p:cNvGrpSpPr>
          <p:nvPr/>
        </p:nvGrpSpPr>
        <p:grpSpPr bwMode="auto">
          <a:xfrm>
            <a:off x="7489590" y="3298687"/>
            <a:ext cx="1176337" cy="3330575"/>
            <a:chOff x="3507" y="2128"/>
            <a:chExt cx="741" cy="2098"/>
          </a:xfrm>
        </p:grpSpPr>
        <p:sp>
          <p:nvSpPr>
            <p:cNvPr id="151" name="Line 196">
              <a:extLst>
                <a:ext uri="{FF2B5EF4-FFF2-40B4-BE49-F238E27FC236}">
                  <a16:creationId xmlns:a16="http://schemas.microsoft.com/office/drawing/2014/main" id="{A428F1C5-A47A-6AF1-8B0C-482B2E4122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Text Box 210">
              <a:extLst>
                <a:ext uri="{FF2B5EF4-FFF2-40B4-BE49-F238E27FC236}">
                  <a16:creationId xmlns:a16="http://schemas.microsoft.com/office/drawing/2014/main" id="{A3B72D93-8C4A-8D05-898E-44130A6BB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153" name="Line 211">
              <a:extLst>
                <a:ext uri="{FF2B5EF4-FFF2-40B4-BE49-F238E27FC236}">
                  <a16:creationId xmlns:a16="http://schemas.microsoft.com/office/drawing/2014/main" id="{FC5226BF-854C-1F2A-30E3-A3A224B2C3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54" name="Group 217">
              <a:extLst>
                <a:ext uri="{FF2B5EF4-FFF2-40B4-BE49-F238E27FC236}">
                  <a16:creationId xmlns:a16="http://schemas.microsoft.com/office/drawing/2014/main" id="{2759082F-901A-5BB7-04BB-C3A0B670A3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155" name="Rectangle 218">
                <a:extLst>
                  <a:ext uri="{FF2B5EF4-FFF2-40B4-BE49-F238E27FC236}">
                    <a16:creationId xmlns:a16="http://schemas.microsoft.com/office/drawing/2014/main" id="{F65AF295-8A0C-3A4F-7C87-6D06AE6B5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56" name="Group 219">
                <a:extLst>
                  <a:ext uri="{FF2B5EF4-FFF2-40B4-BE49-F238E27FC236}">
                    <a16:creationId xmlns:a16="http://schemas.microsoft.com/office/drawing/2014/main" id="{8A0AF46D-A442-4CB2-3C6C-BF00D34BC1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86" cy="908"/>
                <a:chOff x="4869" y="143"/>
                <a:chExt cx="486" cy="908"/>
              </a:xfrm>
            </p:grpSpPr>
            <p:sp>
              <p:nvSpPr>
                <p:cNvPr id="158" name="Rectangle 220">
                  <a:extLst>
                    <a:ext uri="{FF2B5EF4-FFF2-40B4-BE49-F238E27FC236}">
                      <a16:creationId xmlns:a16="http://schemas.microsoft.com/office/drawing/2014/main" id="{ABA2ABD9-D014-B727-7945-9B3E43CFB5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59" name="Text Box 221">
                  <a:extLst>
                    <a:ext uri="{FF2B5EF4-FFF2-40B4-BE49-F238E27FC236}">
                      <a16:creationId xmlns:a16="http://schemas.microsoft.com/office/drawing/2014/main" id="{7E21BB63-9837-0508-BEB6-46F72085E1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116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157" name="Text Box 222">
                <a:extLst>
                  <a:ext uri="{FF2B5EF4-FFF2-40B4-BE49-F238E27FC236}">
                    <a16:creationId xmlns:a16="http://schemas.microsoft.com/office/drawing/2014/main" id="{1267D1C6-A8CC-E84A-8491-676FB43DAD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116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A2A66A08-6BB5-EE9D-163C-DD50F370A86B}"/>
              </a:ext>
            </a:extLst>
          </p:cNvPr>
          <p:cNvSpPr/>
          <p:nvPr/>
        </p:nvSpPr>
        <p:spPr>
          <a:xfrm>
            <a:off x="5400881" y="152290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DFF86293-FA9A-5726-7632-9E94FA8C20E7}"/>
              </a:ext>
            </a:extLst>
          </p:cNvPr>
          <p:cNvSpPr/>
          <p:nvPr/>
        </p:nvSpPr>
        <p:spPr>
          <a:xfrm>
            <a:off x="8135639" y="1540447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F7C8A89-507A-B0AA-51C5-2736A8F57F44}"/>
              </a:ext>
            </a:extLst>
          </p:cNvPr>
          <p:cNvSpPr/>
          <p:nvPr/>
        </p:nvSpPr>
        <p:spPr>
          <a:xfrm>
            <a:off x="5408555" y="2639042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98DFB07-67EE-B82A-1227-6AB8A9DC7907}"/>
              </a:ext>
            </a:extLst>
          </p:cNvPr>
          <p:cNvSpPr/>
          <p:nvPr/>
        </p:nvSpPr>
        <p:spPr>
          <a:xfrm>
            <a:off x="8123579" y="266316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47350347-AC3E-E947-11CC-B40B5CA8E008}"/>
              </a:ext>
            </a:extLst>
          </p:cNvPr>
          <p:cNvGrpSpPr/>
          <p:nvPr/>
        </p:nvGrpSpPr>
        <p:grpSpPr>
          <a:xfrm>
            <a:off x="1285129" y="3401170"/>
            <a:ext cx="8091447" cy="2055959"/>
            <a:chOff x="-2159111" y="3797410"/>
            <a:chExt cx="8091447" cy="2055959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CCCFB740-54D0-2A96-2D7B-65787DC1E4F3}"/>
                </a:ext>
              </a:extLst>
            </p:cNvPr>
            <p:cNvGrpSpPr/>
            <p:nvPr/>
          </p:nvGrpSpPr>
          <p:grpSpPr>
            <a:xfrm>
              <a:off x="-2159111" y="3797410"/>
              <a:ext cx="8091447" cy="2055959"/>
              <a:chOff x="1300369" y="3385930"/>
              <a:chExt cx="8091447" cy="2055959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42323361-D893-F51E-D4EB-29E8523A1469}"/>
                  </a:ext>
                </a:extLst>
              </p:cNvPr>
              <p:cNvGrpSpPr/>
              <p:nvPr/>
            </p:nvGrpSpPr>
            <p:grpSpPr>
              <a:xfrm>
                <a:off x="1300369" y="3385930"/>
                <a:ext cx="8091447" cy="2055959"/>
                <a:chOff x="1300369" y="3385930"/>
                <a:chExt cx="8091447" cy="2055959"/>
              </a:xfrm>
            </p:grpSpPr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FE76258F-6418-E202-0E3D-3F5E372CED53}"/>
                    </a:ext>
                  </a:extLst>
                </p:cNvPr>
                <p:cNvSpPr/>
                <p:nvPr/>
              </p:nvSpPr>
              <p:spPr>
                <a:xfrm>
                  <a:off x="4108174" y="3670852"/>
                  <a:ext cx="715617" cy="53008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6D8763B4-FE40-8476-5392-1C82B989D9EC}"/>
                    </a:ext>
                  </a:extLst>
                </p:cNvPr>
                <p:cNvSpPr/>
                <p:nvPr/>
              </p:nvSpPr>
              <p:spPr>
                <a:xfrm>
                  <a:off x="5044440" y="3385930"/>
                  <a:ext cx="1023731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F789F7C0-5D74-0448-E3F9-2F37F32950D8}"/>
                    </a:ext>
                  </a:extLst>
                </p:cNvPr>
                <p:cNvSpPr/>
                <p:nvPr/>
              </p:nvSpPr>
              <p:spPr>
                <a:xfrm>
                  <a:off x="7533861" y="3432312"/>
                  <a:ext cx="974035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8B32FDD3-C9AA-6315-75CE-B7296875733F}"/>
                    </a:ext>
                  </a:extLst>
                </p:cNvPr>
                <p:cNvSpPr/>
                <p:nvPr/>
              </p:nvSpPr>
              <p:spPr>
                <a:xfrm>
                  <a:off x="8676199" y="3678803"/>
                  <a:ext cx="715617" cy="54267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12AA2D51-7831-D8A9-6013-0D30FC5A0B44}"/>
                    </a:ext>
                  </a:extLst>
                </p:cNvPr>
                <p:cNvSpPr txBox="1"/>
                <p:nvPr/>
              </p:nvSpPr>
              <p:spPr>
                <a:xfrm>
                  <a:off x="1300369" y="4426226"/>
                  <a:ext cx="1933161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Note source and destination addresses!</a:t>
                  </a:r>
                </a:p>
              </p:txBody>
            </p: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CE9D0752-8369-5708-BA37-15E4777398A7}"/>
                    </a:ext>
                  </a:extLst>
                </p:cNvPr>
                <p:cNvCxnSpPr>
                  <a:stCxn id="170" idx="2"/>
                  <a:endCxn id="174" idx="3"/>
                </p:cNvCxnSpPr>
                <p:nvPr/>
              </p:nvCxnSpPr>
              <p:spPr>
                <a:xfrm flipH="1">
                  <a:off x="3233530" y="3935896"/>
                  <a:ext cx="874644" cy="998162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8EE70AEB-CFCA-2D8D-2B17-828870FFF84F}"/>
                    </a:ext>
                  </a:extLst>
                </p:cNvPr>
                <p:cNvCxnSpPr>
                  <a:cxnSpLocks/>
                  <a:endCxn id="174" idx="3"/>
                </p:cNvCxnSpPr>
                <p:nvPr/>
              </p:nvCxnSpPr>
              <p:spPr>
                <a:xfrm flipH="1">
                  <a:off x="3233530" y="3690731"/>
                  <a:ext cx="1769166" cy="1243327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435E5C45-33FC-9397-ADF9-2C685C49338A}"/>
                    </a:ext>
                  </a:extLst>
                </p:cNvPr>
                <p:cNvCxnSpPr>
                  <a:cxnSpLocks/>
                  <a:stCxn id="172" idx="2"/>
                  <a:endCxn id="174" idx="3"/>
                </p:cNvCxnSpPr>
                <p:nvPr/>
              </p:nvCxnSpPr>
              <p:spPr>
                <a:xfrm flipH="1">
                  <a:off x="3233530" y="3766930"/>
                  <a:ext cx="4300331" cy="1167128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48AD3DFE-3928-011D-6159-67865A97325E}"/>
                  </a:ext>
                </a:extLst>
              </p:cNvPr>
              <p:cNvCxnSpPr>
                <a:cxnSpLocks/>
                <a:stCxn id="173" idx="2"/>
                <a:endCxn id="174" idx="3"/>
              </p:cNvCxnSpPr>
              <p:nvPr/>
            </p:nvCxnSpPr>
            <p:spPr>
              <a:xfrm flipH="1">
                <a:off x="3233530" y="3950142"/>
                <a:ext cx="5442669" cy="983916"/>
              </a:xfrm>
              <a:prstGeom prst="line">
                <a:avLst/>
              </a:prstGeom>
              <a:ln w="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09344202-9A25-10C4-49EC-5ECE981EBDC1}"/>
                </a:ext>
              </a:extLst>
            </p:cNvPr>
            <p:cNvSpPr/>
            <p:nvPr/>
          </p:nvSpPr>
          <p:spPr>
            <a:xfrm>
              <a:off x="2880360" y="3803100"/>
              <a:ext cx="1023731" cy="66923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89F15AA9-5DC8-688D-EA5D-AD03CD548EA5}"/>
                </a:ext>
              </a:extLst>
            </p:cNvPr>
            <p:cNvCxnSpPr>
              <a:cxnSpLocks/>
              <a:endCxn id="174" idx="3"/>
            </p:cNvCxnSpPr>
            <p:nvPr/>
          </p:nvCxnSpPr>
          <p:spPr>
            <a:xfrm flipH="1">
              <a:off x="-225950" y="4267200"/>
              <a:ext cx="3182510" cy="1078338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78" name="Ink 177">
                <a:extLst>
                  <a:ext uri="{FF2B5EF4-FFF2-40B4-BE49-F238E27FC236}">
                    <a16:creationId xmlns:a16="http://schemas.microsoft.com/office/drawing/2014/main" id="{C21B31C7-A7E1-B805-6EAC-6CC8B48783EA}"/>
                  </a:ext>
                </a:extLst>
              </p14:cNvPr>
              <p14:cNvContentPartPr/>
              <p14:nvPr/>
            </p14:nvContentPartPr>
            <p14:xfrm>
              <a:off x="3988080" y="1832400"/>
              <a:ext cx="5871240" cy="3605040"/>
            </p14:xfrm>
          </p:contentPart>
        </mc:Choice>
        <mc:Fallback xmlns="">
          <p:pic>
            <p:nvPicPr>
              <p:cNvPr id="178" name="Ink 177">
                <a:extLst>
                  <a:ext uri="{FF2B5EF4-FFF2-40B4-BE49-F238E27FC236}">
                    <a16:creationId xmlns:a16="http://schemas.microsoft.com/office/drawing/2014/main" id="{C21B31C7-A7E1-B805-6EAC-6CC8B48783E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78720" y="1823040"/>
                <a:ext cx="5889960" cy="3623760"/>
              </a:xfrm>
              <a:prstGeom prst="rect">
                <a:avLst/>
              </a:prstGeom>
            </p:spPr>
          </p:pic>
        </mc:Fallback>
      </mc:AlternateContent>
      <p:sp>
        <p:nvSpPr>
          <p:cNvPr id="179" name="TextBox 28">
            <a:extLst>
              <a:ext uri="{FF2B5EF4-FFF2-40B4-BE49-F238E27FC236}">
                <a16:creationId xmlns:a16="http://schemas.microsoft.com/office/drawing/2014/main" id="{0B48007C-DF06-41ED-1ABA-00422A813611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7876277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5F3D0-B49A-21BA-D129-69B35B388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Tunneling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34A3A-0500-FE83-2038-938C5A016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The intervening sets of IPv4 routers between two IPv6 routers is called a tunnel</a:t>
            </a:r>
          </a:p>
          <a:p>
            <a:endParaRPr lang="en-IN" dirty="0"/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sending side of the tunnel encapsulates the IPv6 datagram inside an IPv4 packet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destination address is the IPv4 address of the receiving end of the tunnel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routers in the tunnel forward the packet as usual, unaware of the fact that the packet actually contains an IPv6 datagram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The receiving end of the tunnel retrieves the IPv6 datagram from the packet and forwards the IPv6 datagram to the next hop</a:t>
            </a:r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30613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CEB90-23EB-C155-4128-9E5978BC6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Tunneling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53E69-E985-0264-CA11-2FB0AB6C7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pSp>
        <p:nvGrpSpPr>
          <p:cNvPr id="4" name="Group 354">
            <a:extLst>
              <a:ext uri="{FF2B5EF4-FFF2-40B4-BE49-F238E27FC236}">
                <a16:creationId xmlns:a16="http://schemas.microsoft.com/office/drawing/2014/main" id="{3023004F-662B-F18B-E359-23022CDA6836}"/>
              </a:ext>
            </a:extLst>
          </p:cNvPr>
          <p:cNvGrpSpPr>
            <a:grpSpLocks/>
          </p:cNvGrpSpPr>
          <p:nvPr/>
        </p:nvGrpSpPr>
        <p:grpSpPr bwMode="auto">
          <a:xfrm>
            <a:off x="6285630" y="3268207"/>
            <a:ext cx="1176337" cy="3330575"/>
            <a:chOff x="3507" y="2128"/>
            <a:chExt cx="741" cy="2098"/>
          </a:xfrm>
        </p:grpSpPr>
        <p:sp>
          <p:nvSpPr>
            <p:cNvPr id="5" name="Line 196">
              <a:extLst>
                <a:ext uri="{FF2B5EF4-FFF2-40B4-BE49-F238E27FC236}">
                  <a16:creationId xmlns:a16="http://schemas.microsoft.com/office/drawing/2014/main" id="{92C36CFF-0FAD-AE18-E2D3-27678803AD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 Box 210">
              <a:extLst>
                <a:ext uri="{FF2B5EF4-FFF2-40B4-BE49-F238E27FC236}">
                  <a16:creationId xmlns:a16="http://schemas.microsoft.com/office/drawing/2014/main" id="{BA17CDAA-F776-1730-87E9-DE217D3D9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7" name="Line 211">
              <a:extLst>
                <a:ext uri="{FF2B5EF4-FFF2-40B4-BE49-F238E27FC236}">
                  <a16:creationId xmlns:a16="http://schemas.microsoft.com/office/drawing/2014/main" id="{14EC5257-E136-4DB3-B05E-7490ED8D9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" name="Group 217">
              <a:extLst>
                <a:ext uri="{FF2B5EF4-FFF2-40B4-BE49-F238E27FC236}">
                  <a16:creationId xmlns:a16="http://schemas.microsoft.com/office/drawing/2014/main" id="{D7A87B09-8867-11D8-36A7-11BCD03E42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9" name="Rectangle 218">
                <a:extLst>
                  <a:ext uri="{FF2B5EF4-FFF2-40B4-BE49-F238E27FC236}">
                    <a16:creationId xmlns:a16="http://schemas.microsoft.com/office/drawing/2014/main" id="{5FBF8BF8-09EE-3909-2EF8-4394FA9FC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0" name="Group 219">
                <a:extLst>
                  <a:ext uri="{FF2B5EF4-FFF2-40B4-BE49-F238E27FC236}">
                    <a16:creationId xmlns:a16="http://schemas.microsoft.com/office/drawing/2014/main" id="{0B1D963E-03F8-D80F-298D-9557B962B3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12" name="Rectangle 220">
                  <a:extLst>
                    <a:ext uri="{FF2B5EF4-FFF2-40B4-BE49-F238E27FC236}">
                      <a16:creationId xmlns:a16="http://schemas.microsoft.com/office/drawing/2014/main" id="{12A388FE-7D8A-F2FB-ED87-4036B8BCAD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3" name="Text Box 221">
                  <a:extLst>
                    <a:ext uri="{FF2B5EF4-FFF2-40B4-BE49-F238E27FC236}">
                      <a16:creationId xmlns:a16="http://schemas.microsoft.com/office/drawing/2014/main" id="{56690D2C-A565-29AB-CC74-A01428F31E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11" name="Text Box 222">
                <a:extLst>
                  <a:ext uri="{FF2B5EF4-FFF2-40B4-BE49-F238E27FC236}">
                    <a16:creationId xmlns:a16="http://schemas.microsoft.com/office/drawing/2014/main" id="{B85ACD98-2736-5A6A-0763-01B066AC25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</p:grpSp>
      <p:sp>
        <p:nvSpPr>
          <p:cNvPr id="14" name="Text Box 76">
            <a:extLst>
              <a:ext uri="{FF2B5EF4-FFF2-40B4-BE49-F238E27FC236}">
                <a16:creationId xmlns:a16="http://schemas.microsoft.com/office/drawing/2014/main" id="{DDC955B4-4A76-05E8-C47F-9F4D864B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577" y="2479069"/>
            <a:ext cx="19080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physical view:</a:t>
            </a:r>
          </a:p>
        </p:txBody>
      </p:sp>
      <p:sp>
        <p:nvSpPr>
          <p:cNvPr id="15" name="Line 147">
            <a:extLst>
              <a:ext uri="{FF2B5EF4-FFF2-40B4-BE49-F238E27FC236}">
                <a16:creationId xmlns:a16="http://schemas.microsoft.com/office/drawing/2014/main" id="{F3740859-0281-D5ED-1EDE-9EC0422950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2976" y="2762595"/>
            <a:ext cx="2750903" cy="0"/>
          </a:xfrm>
          <a:prstGeom prst="line">
            <a:avLst/>
          </a:prstGeom>
          <a:noFill/>
          <a:ln w="19050">
            <a:solidFill>
              <a:srgbClr val="CC00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Box 180">
            <a:extLst>
              <a:ext uri="{FF2B5EF4-FFF2-40B4-BE49-F238E27FC236}">
                <a16:creationId xmlns:a16="http://schemas.microsoft.com/office/drawing/2014/main" id="{8754EB77-3830-07D0-DA02-53512D230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990" y="288642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7" name="Text Box 181">
            <a:extLst>
              <a:ext uri="{FF2B5EF4-FFF2-40B4-BE49-F238E27FC236}">
                <a16:creationId xmlns:a16="http://schemas.microsoft.com/office/drawing/2014/main" id="{A107FE1F-9157-7643-C597-4F698B575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020" y="2888007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</a:t>
            </a:r>
          </a:p>
        </p:txBody>
      </p:sp>
      <p:sp>
        <p:nvSpPr>
          <p:cNvPr id="18" name="Text Box 50">
            <a:extLst>
              <a:ext uri="{FF2B5EF4-FFF2-40B4-BE49-F238E27FC236}">
                <a16:creationId xmlns:a16="http://schemas.microsoft.com/office/drawing/2014/main" id="{8670E6F5-5F7E-E8B3-85A8-DF6673847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782" y="2256182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</a:t>
            </a:r>
          </a:p>
        </p:txBody>
      </p:sp>
      <p:sp>
        <p:nvSpPr>
          <p:cNvPr id="19" name="Line 142">
            <a:extLst>
              <a:ext uri="{FF2B5EF4-FFF2-40B4-BE49-F238E27FC236}">
                <a16:creationId xmlns:a16="http://schemas.microsoft.com/office/drawing/2014/main" id="{FFF18A6E-B318-795C-854F-10E9C3C63F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57532" y="275307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Box 145">
            <a:extLst>
              <a:ext uri="{FF2B5EF4-FFF2-40B4-BE49-F238E27FC236}">
                <a16:creationId xmlns:a16="http://schemas.microsoft.com/office/drawing/2014/main" id="{ADD74025-BF3F-5281-932A-C1D91FF85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025" y="2875307"/>
            <a:ext cx="8691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IPv6/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v4</a:t>
            </a:r>
          </a:p>
        </p:txBody>
      </p:sp>
      <p:sp>
        <p:nvSpPr>
          <p:cNvPr id="21" name="Text Box 146">
            <a:extLst>
              <a:ext uri="{FF2B5EF4-FFF2-40B4-BE49-F238E27FC236}">
                <a16:creationId xmlns:a16="http://schemas.microsoft.com/office/drawing/2014/main" id="{207CDE9E-66E0-A891-6CC1-CB368BEFA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020" y="2878482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IPv6</a:t>
            </a:r>
          </a:p>
        </p:txBody>
      </p:sp>
      <p:sp>
        <p:nvSpPr>
          <p:cNvPr id="22" name="Text Box 299">
            <a:extLst>
              <a:ext uri="{FF2B5EF4-FFF2-40B4-BE49-F238E27FC236}">
                <a16:creationId xmlns:a16="http://schemas.microsoft.com/office/drawing/2014/main" id="{5A9C3A66-28F1-2241-559A-01B4A1342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991" y="2262532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</a:t>
            </a:r>
          </a:p>
        </p:txBody>
      </p:sp>
      <p:sp>
        <p:nvSpPr>
          <p:cNvPr id="23" name="Text Box 300">
            <a:extLst>
              <a:ext uri="{FF2B5EF4-FFF2-40B4-BE49-F238E27FC236}">
                <a16:creationId xmlns:a16="http://schemas.microsoft.com/office/drawing/2014/main" id="{FE346744-0B4E-75E5-1B60-DC451E1BB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515" y="2249832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</a:t>
            </a:r>
          </a:p>
        </p:txBody>
      </p:sp>
      <p:sp>
        <p:nvSpPr>
          <p:cNvPr id="24" name="Text Box 301">
            <a:extLst>
              <a:ext uri="{FF2B5EF4-FFF2-40B4-BE49-F238E27FC236}">
                <a16:creationId xmlns:a16="http://schemas.microsoft.com/office/drawing/2014/main" id="{84A2051E-EEC3-0BF3-B11F-4614119D6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307" y="2253007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8896E86-91B8-2770-B72E-C350E95B3641}"/>
              </a:ext>
            </a:extLst>
          </p:cNvPr>
          <p:cNvGrpSpPr/>
          <p:nvPr/>
        </p:nvGrpSpPr>
        <p:grpSpPr>
          <a:xfrm>
            <a:off x="5730326" y="2580911"/>
            <a:ext cx="735192" cy="352789"/>
            <a:chOff x="7493876" y="2774731"/>
            <a:chExt cx="1481958" cy="894622"/>
          </a:xfrm>
        </p:grpSpPr>
        <p:sp>
          <p:nvSpPr>
            <p:cNvPr id="26" name="Freeform 228">
              <a:extLst>
                <a:ext uri="{FF2B5EF4-FFF2-40B4-BE49-F238E27FC236}">
                  <a16:creationId xmlns:a16="http://schemas.microsoft.com/office/drawing/2014/main" id="{520039DD-ECB4-A119-B3DA-1984A21C7914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29781C1-A955-F23D-A3D7-8774B76B28FF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A2849B3-795F-80F4-17CD-9BC194A8A14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9" name="Freeform 231">
                <a:extLst>
                  <a:ext uri="{FF2B5EF4-FFF2-40B4-BE49-F238E27FC236}">
                    <a16:creationId xmlns:a16="http://schemas.microsoft.com/office/drawing/2014/main" id="{3BC26095-DC92-6165-199D-8CC42199D6FC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Freeform 232">
                <a:extLst>
                  <a:ext uri="{FF2B5EF4-FFF2-40B4-BE49-F238E27FC236}">
                    <a16:creationId xmlns:a16="http://schemas.microsoft.com/office/drawing/2014/main" id="{83AFC5CD-80A1-D284-FA85-2FC29A85ED6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Freeform 233">
                <a:extLst>
                  <a:ext uri="{FF2B5EF4-FFF2-40B4-BE49-F238E27FC236}">
                    <a16:creationId xmlns:a16="http://schemas.microsoft.com/office/drawing/2014/main" id="{91D3A998-A03D-301E-D515-B678B65D1B38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" name="Freeform 234">
                <a:extLst>
                  <a:ext uri="{FF2B5EF4-FFF2-40B4-BE49-F238E27FC236}">
                    <a16:creationId xmlns:a16="http://schemas.microsoft.com/office/drawing/2014/main" id="{4E6E7CAE-836F-C6B6-933F-FF0630396D69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D15ED96-55E2-93C0-C40C-126B2A1E8EBB}"/>
              </a:ext>
            </a:extLst>
          </p:cNvPr>
          <p:cNvGrpSpPr/>
          <p:nvPr/>
        </p:nvGrpSpPr>
        <p:grpSpPr>
          <a:xfrm>
            <a:off x="3670217" y="2228091"/>
            <a:ext cx="1845462" cy="967204"/>
            <a:chOff x="3670217" y="2254595"/>
            <a:chExt cx="1845462" cy="967204"/>
          </a:xfrm>
        </p:grpSpPr>
        <p:sp>
          <p:nvSpPr>
            <p:cNvPr id="34" name="Text Box 92">
              <a:extLst>
                <a:ext uri="{FF2B5EF4-FFF2-40B4-BE49-F238E27FC236}">
                  <a16:creationId xmlns:a16="http://schemas.microsoft.com/office/drawing/2014/main" id="{FF9721FF-5BA6-3B32-0278-DDAF299473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35" name="Text Box 108">
              <a:extLst>
                <a:ext uri="{FF2B5EF4-FFF2-40B4-BE49-F238E27FC236}">
                  <a16:creationId xmlns:a16="http://schemas.microsoft.com/office/drawing/2014/main" id="{60859CCA-CFD8-3079-3E90-72C6B3B0A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36" name="Line 141">
              <a:extLst>
                <a:ext uri="{FF2B5EF4-FFF2-40B4-BE49-F238E27FC236}">
                  <a16:creationId xmlns:a16="http://schemas.microsoft.com/office/drawing/2014/main" id="{88514232-E8BB-D086-7A4B-2318037E6C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Text Box 143">
              <a:extLst>
                <a:ext uri="{FF2B5EF4-FFF2-40B4-BE49-F238E27FC236}">
                  <a16:creationId xmlns:a16="http://schemas.microsoft.com/office/drawing/2014/main" id="{F83ECC95-CA15-CA56-38BD-CF719FE6C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38" name="Text Box 144">
              <a:extLst>
                <a:ext uri="{FF2B5EF4-FFF2-40B4-BE49-F238E27FC236}">
                  <a16:creationId xmlns:a16="http://schemas.microsoft.com/office/drawing/2014/main" id="{2D0F6DD6-4136-5640-ACB1-44601E2418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53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369D9BF-FD6E-AF7A-FCF6-8F80EF3B17DE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48" name="Freeform 220">
                <a:extLst>
                  <a:ext uri="{FF2B5EF4-FFF2-40B4-BE49-F238E27FC236}">
                    <a16:creationId xmlns:a16="http://schemas.microsoft.com/office/drawing/2014/main" id="{1444CEA2-8C4B-38CA-E6FA-5F6B99B546EC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D6EC2258-569E-F612-175A-26123B91C259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C987149-C3D2-578A-13DB-F8A33E6A7E86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51" name="Freeform 223">
                  <a:extLst>
                    <a:ext uri="{FF2B5EF4-FFF2-40B4-BE49-F238E27FC236}">
                      <a16:creationId xmlns:a16="http://schemas.microsoft.com/office/drawing/2014/main" id="{8B65C99B-B2CE-F499-2F8A-B9E49398DBCD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 224">
                  <a:extLst>
                    <a:ext uri="{FF2B5EF4-FFF2-40B4-BE49-F238E27FC236}">
                      <a16:creationId xmlns:a16="http://schemas.microsoft.com/office/drawing/2014/main" id="{364A340A-660A-46F6-172A-CD4FA523E541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 225">
                  <a:extLst>
                    <a:ext uri="{FF2B5EF4-FFF2-40B4-BE49-F238E27FC236}">
                      <a16:creationId xmlns:a16="http://schemas.microsoft.com/office/drawing/2014/main" id="{489EF470-E90F-F180-58C6-6B7B1607DAF7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 226">
                  <a:extLst>
                    <a:ext uri="{FF2B5EF4-FFF2-40B4-BE49-F238E27FC236}">
                      <a16:creationId xmlns:a16="http://schemas.microsoft.com/office/drawing/2014/main" id="{8C124800-6969-6FDC-DEC6-C279A0277560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C6E9DC4-C913-B85E-D2FB-9CB0AECD9946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41" name="Freeform 236">
                <a:extLst>
                  <a:ext uri="{FF2B5EF4-FFF2-40B4-BE49-F238E27FC236}">
                    <a16:creationId xmlns:a16="http://schemas.microsoft.com/office/drawing/2014/main" id="{345B672A-EB7A-272B-AAC6-5C4920B5C19B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F25E767-D7A8-00D3-BFD6-1501FF658ED2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77B23921-5481-1952-A465-FD0195DB3F5D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44" name="Freeform 239">
                  <a:extLst>
                    <a:ext uri="{FF2B5EF4-FFF2-40B4-BE49-F238E27FC236}">
                      <a16:creationId xmlns:a16="http://schemas.microsoft.com/office/drawing/2014/main" id="{FB31A0C0-4638-5C08-EC39-0CFB6D3254B4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 240">
                  <a:extLst>
                    <a:ext uri="{FF2B5EF4-FFF2-40B4-BE49-F238E27FC236}">
                      <a16:creationId xmlns:a16="http://schemas.microsoft.com/office/drawing/2014/main" id="{AB603847-D05F-E63E-00A1-35BAE0639CA9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 241">
                  <a:extLst>
                    <a:ext uri="{FF2B5EF4-FFF2-40B4-BE49-F238E27FC236}">
                      <a16:creationId xmlns:a16="http://schemas.microsoft.com/office/drawing/2014/main" id="{27C4AF2B-887A-3712-217A-48AFC6824464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 242">
                  <a:extLst>
                    <a:ext uri="{FF2B5EF4-FFF2-40B4-BE49-F238E27FC236}">
                      <a16:creationId xmlns:a16="http://schemas.microsoft.com/office/drawing/2014/main" id="{EEDC33AD-760C-E3AC-0A18-0D4A2305372D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77A47A1-611E-C6DB-1003-764D02C39225}"/>
              </a:ext>
            </a:extLst>
          </p:cNvPr>
          <p:cNvGrpSpPr/>
          <p:nvPr/>
        </p:nvGrpSpPr>
        <p:grpSpPr>
          <a:xfrm>
            <a:off x="8149080" y="2589144"/>
            <a:ext cx="731126" cy="344556"/>
            <a:chOff x="7493876" y="2774731"/>
            <a:chExt cx="1481958" cy="894622"/>
          </a:xfrm>
        </p:grpSpPr>
        <p:sp>
          <p:nvSpPr>
            <p:cNvPr id="56" name="Freeform 244">
              <a:extLst>
                <a:ext uri="{FF2B5EF4-FFF2-40B4-BE49-F238E27FC236}">
                  <a16:creationId xmlns:a16="http://schemas.microsoft.com/office/drawing/2014/main" id="{427C32D6-0451-BA29-9CF6-22665EB0822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46250D8-2717-FBC5-BA16-B83E9A1BE81C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8D5B1F99-4D8A-6055-A159-E32E1003CE53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" name="Freeform 247">
                <a:extLst>
                  <a:ext uri="{FF2B5EF4-FFF2-40B4-BE49-F238E27FC236}">
                    <a16:creationId xmlns:a16="http://schemas.microsoft.com/office/drawing/2014/main" id="{CD197FBC-A5D1-F140-8115-7C607C461795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 248">
                <a:extLst>
                  <a:ext uri="{FF2B5EF4-FFF2-40B4-BE49-F238E27FC236}">
                    <a16:creationId xmlns:a16="http://schemas.microsoft.com/office/drawing/2014/main" id="{D0D8E1A5-FC16-EBFF-5870-80DCD591A29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Freeform 249">
                <a:extLst>
                  <a:ext uri="{FF2B5EF4-FFF2-40B4-BE49-F238E27FC236}">
                    <a16:creationId xmlns:a16="http://schemas.microsoft.com/office/drawing/2014/main" id="{BE5B9939-1EAB-1C2F-FAA0-08DB3FBB2586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 250">
                <a:extLst>
                  <a:ext uri="{FF2B5EF4-FFF2-40B4-BE49-F238E27FC236}">
                    <a16:creationId xmlns:a16="http://schemas.microsoft.com/office/drawing/2014/main" id="{2A8EA081-C460-F462-3ADD-8F765A119F4C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C8AE393-4239-8038-82AE-280E2B90A03F}"/>
              </a:ext>
            </a:extLst>
          </p:cNvPr>
          <p:cNvGrpSpPr/>
          <p:nvPr/>
        </p:nvGrpSpPr>
        <p:grpSpPr>
          <a:xfrm>
            <a:off x="9154917" y="2589144"/>
            <a:ext cx="731126" cy="344556"/>
            <a:chOff x="7493876" y="2774731"/>
            <a:chExt cx="1481958" cy="894622"/>
          </a:xfrm>
        </p:grpSpPr>
        <p:sp>
          <p:nvSpPr>
            <p:cNvPr id="64" name="Freeform 252">
              <a:extLst>
                <a:ext uri="{FF2B5EF4-FFF2-40B4-BE49-F238E27FC236}">
                  <a16:creationId xmlns:a16="http://schemas.microsoft.com/office/drawing/2014/main" id="{D18642C7-FC6E-581D-3DEF-C0BB9B18E363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C9F8220-5004-46F4-B274-6C1716C63926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0000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160B060F-327D-3BD7-AFC0-FF98E57DC5BB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7" name="Freeform 255">
                <a:extLst>
                  <a:ext uri="{FF2B5EF4-FFF2-40B4-BE49-F238E27FC236}">
                    <a16:creationId xmlns:a16="http://schemas.microsoft.com/office/drawing/2014/main" id="{4D122DD7-DE07-34FF-3A9D-4EE2D9C4167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Freeform 256">
                <a:extLst>
                  <a:ext uri="{FF2B5EF4-FFF2-40B4-BE49-F238E27FC236}">
                    <a16:creationId xmlns:a16="http://schemas.microsoft.com/office/drawing/2014/main" id="{69C8CE88-52A6-903E-F176-28B4DA73128F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9" name="Freeform 257">
                <a:extLst>
                  <a:ext uri="{FF2B5EF4-FFF2-40B4-BE49-F238E27FC236}">
                    <a16:creationId xmlns:a16="http://schemas.microsoft.com/office/drawing/2014/main" id="{67F9FEEB-7D47-A73F-3A32-F00C9DDB4DF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258">
                <a:extLst>
                  <a:ext uri="{FF2B5EF4-FFF2-40B4-BE49-F238E27FC236}">
                    <a16:creationId xmlns:a16="http://schemas.microsoft.com/office/drawing/2014/main" id="{CD8290C7-CD9C-F7B8-C570-F6C02FA7E296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09A6215-A3D6-CBB1-9DC4-E6118BC4A632}"/>
              </a:ext>
            </a:extLst>
          </p:cNvPr>
          <p:cNvGrpSpPr/>
          <p:nvPr/>
        </p:nvGrpSpPr>
        <p:grpSpPr>
          <a:xfrm>
            <a:off x="7115503" y="2580911"/>
            <a:ext cx="735192" cy="352789"/>
            <a:chOff x="7493876" y="2774731"/>
            <a:chExt cx="1481958" cy="894622"/>
          </a:xfrm>
        </p:grpSpPr>
        <p:sp>
          <p:nvSpPr>
            <p:cNvPr id="72" name="Freeform 261">
              <a:extLst>
                <a:ext uri="{FF2B5EF4-FFF2-40B4-BE49-F238E27FC236}">
                  <a16:creationId xmlns:a16="http://schemas.microsoft.com/office/drawing/2014/main" id="{4C8778CD-7699-20FB-C282-A146A543D82C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25C41AB-CEC8-AD41-7ABD-F0A1EE9D5406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rgbClr val="E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8E4CDF58-F65E-4B69-B269-3A82E98A9F73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75" name="Freeform 264">
                <a:extLst>
                  <a:ext uri="{FF2B5EF4-FFF2-40B4-BE49-F238E27FC236}">
                    <a16:creationId xmlns:a16="http://schemas.microsoft.com/office/drawing/2014/main" id="{66F30341-096E-175C-1968-E2C1BDCB1F29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Freeform 265">
                <a:extLst>
                  <a:ext uri="{FF2B5EF4-FFF2-40B4-BE49-F238E27FC236}">
                    <a16:creationId xmlns:a16="http://schemas.microsoft.com/office/drawing/2014/main" id="{FF4D6F27-9AB2-5A0E-3AFD-4AE58459503E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Freeform 266">
                <a:extLst>
                  <a:ext uri="{FF2B5EF4-FFF2-40B4-BE49-F238E27FC236}">
                    <a16:creationId xmlns:a16="http://schemas.microsoft.com/office/drawing/2014/main" id="{278EB063-DE5C-6559-333A-B7C48D47139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Freeform 267">
                <a:extLst>
                  <a:ext uri="{FF2B5EF4-FFF2-40B4-BE49-F238E27FC236}">
                    <a16:creationId xmlns:a16="http://schemas.microsoft.com/office/drawing/2014/main" id="{B86399B5-7D4B-9246-7404-A46A71D14FA3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rgbClr val="FFB3D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79" name="Rectangle 67">
            <a:extLst>
              <a:ext uri="{FF2B5EF4-FFF2-40B4-BE49-F238E27FC236}">
                <a16:creationId xmlns:a16="http://schemas.microsoft.com/office/drawing/2014/main" id="{0419B1B1-720C-CCB8-9793-5AF94E48C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5351" y="1603264"/>
            <a:ext cx="2751341" cy="76275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0" name="Text Box 75">
            <a:extLst>
              <a:ext uri="{FF2B5EF4-FFF2-40B4-BE49-F238E27FC236}">
                <a16:creationId xmlns:a16="http://schemas.microsoft.com/office/drawing/2014/main" id="{F8A78212-B72E-4219-6063-C7B144480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265" y="1375666"/>
            <a:ext cx="17098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logical view:</a:t>
            </a:r>
          </a:p>
        </p:txBody>
      </p:sp>
      <p:sp>
        <p:nvSpPr>
          <p:cNvPr id="81" name="Text Box 244">
            <a:extLst>
              <a:ext uri="{FF2B5EF4-FFF2-40B4-BE49-F238E27FC236}">
                <a16:creationId xmlns:a16="http://schemas.microsoft.com/office/drawing/2014/main" id="{29082FCF-5867-C48B-5D1F-38099D8FA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7401" y="1119786"/>
            <a:ext cx="231933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IPv4 tunnel </a:t>
            </a:r>
          </a:p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connecting IPv6 routers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1C58A66-2D84-2870-1746-0433BE88443A}"/>
              </a:ext>
            </a:extLst>
          </p:cNvPr>
          <p:cNvGrpSpPr/>
          <p:nvPr/>
        </p:nvGrpSpPr>
        <p:grpSpPr>
          <a:xfrm>
            <a:off x="3663591" y="1108282"/>
            <a:ext cx="1860702" cy="967204"/>
            <a:chOff x="3670217" y="2254595"/>
            <a:chExt cx="1860702" cy="967204"/>
          </a:xfrm>
        </p:grpSpPr>
        <p:sp>
          <p:nvSpPr>
            <p:cNvPr id="83" name="Text Box 92">
              <a:extLst>
                <a:ext uri="{FF2B5EF4-FFF2-40B4-BE49-F238E27FC236}">
                  <a16:creationId xmlns:a16="http://schemas.microsoft.com/office/drawing/2014/main" id="{F44617D5-1AB0-87E9-8005-320BBB906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</a:t>
              </a:r>
            </a:p>
          </p:txBody>
        </p:sp>
        <p:sp>
          <p:nvSpPr>
            <p:cNvPr id="84" name="Text Box 108">
              <a:extLst>
                <a:ext uri="{FF2B5EF4-FFF2-40B4-BE49-F238E27FC236}">
                  <a16:creationId xmlns:a16="http://schemas.microsoft.com/office/drawing/2014/main" id="{AA6855CE-7B22-B36E-66F5-45A3FDA492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4340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</a:t>
              </a:r>
            </a:p>
          </p:txBody>
        </p:sp>
        <p:sp>
          <p:nvSpPr>
            <p:cNvPr id="85" name="Line 141">
              <a:extLst>
                <a:ext uri="{FF2B5EF4-FFF2-40B4-BE49-F238E27FC236}">
                  <a16:creationId xmlns:a16="http://schemas.microsoft.com/office/drawing/2014/main" id="{2F1A1779-890A-F352-F4E5-A0819B9BBF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Text Box 143">
              <a:extLst>
                <a:ext uri="{FF2B5EF4-FFF2-40B4-BE49-F238E27FC236}">
                  <a16:creationId xmlns:a16="http://schemas.microsoft.com/office/drawing/2014/main" id="{BE1324E9-FACE-0267-4ED4-D64F2DD08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7527" y="2881658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87" name="Text Box 144">
              <a:extLst>
                <a:ext uri="{FF2B5EF4-FFF2-40B4-BE49-F238E27FC236}">
                  <a16:creationId xmlns:a16="http://schemas.microsoft.com/office/drawing/2014/main" id="{D4FF35F4-1A02-3283-EF0C-F98D070D91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770" y="2883245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32E31413-526B-620E-8385-033FB2BA6B8D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97" name="Freeform 283">
                <a:extLst>
                  <a:ext uri="{FF2B5EF4-FFF2-40B4-BE49-F238E27FC236}">
                    <a16:creationId xmlns:a16="http://schemas.microsoft.com/office/drawing/2014/main" id="{A7D388B2-C315-3295-5C27-060F9299AEFD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9A595ED4-0229-284C-8CC4-A6F2361B5618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3B44794-A5B4-8626-44D7-2556C5553A54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00" name="Freeform 286">
                  <a:extLst>
                    <a:ext uri="{FF2B5EF4-FFF2-40B4-BE49-F238E27FC236}">
                      <a16:creationId xmlns:a16="http://schemas.microsoft.com/office/drawing/2014/main" id="{E32580FB-4075-14D7-382E-C1AB89D77A45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Freeform 287">
                  <a:extLst>
                    <a:ext uri="{FF2B5EF4-FFF2-40B4-BE49-F238E27FC236}">
                      <a16:creationId xmlns:a16="http://schemas.microsoft.com/office/drawing/2014/main" id="{2DF3E72F-CFD0-A558-889D-24AE3010400B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Freeform 288">
                  <a:extLst>
                    <a:ext uri="{FF2B5EF4-FFF2-40B4-BE49-F238E27FC236}">
                      <a16:creationId xmlns:a16="http://schemas.microsoft.com/office/drawing/2014/main" id="{CBDE39F0-C729-682F-6FBE-E065E910A2B8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" name="Freeform 289">
                  <a:extLst>
                    <a:ext uri="{FF2B5EF4-FFF2-40B4-BE49-F238E27FC236}">
                      <a16:creationId xmlns:a16="http://schemas.microsoft.com/office/drawing/2014/main" id="{B941C9FD-FAAA-77DC-9299-CDA22003BDD2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5F686AF6-CF57-4B92-0CCA-B021BE523E2E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90" name="Freeform 276">
                <a:extLst>
                  <a:ext uri="{FF2B5EF4-FFF2-40B4-BE49-F238E27FC236}">
                    <a16:creationId xmlns:a16="http://schemas.microsoft.com/office/drawing/2014/main" id="{9A09D319-27CA-A093-D612-BE5D75AF9903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BBF7CCBF-DC9F-1B97-2DA8-C46A883AEA78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2634F28-E009-FF5C-3D73-836870DCA40D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93" name="Freeform 279">
                  <a:extLst>
                    <a:ext uri="{FF2B5EF4-FFF2-40B4-BE49-F238E27FC236}">
                      <a16:creationId xmlns:a16="http://schemas.microsoft.com/office/drawing/2014/main" id="{4A7AFCF9-764C-EF6E-7AA9-82DABD56349B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Freeform 280">
                  <a:extLst>
                    <a:ext uri="{FF2B5EF4-FFF2-40B4-BE49-F238E27FC236}">
                      <a16:creationId xmlns:a16="http://schemas.microsoft.com/office/drawing/2014/main" id="{05F0675D-7164-88B0-A0FF-D6886ED9AAD9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Freeform 281">
                  <a:extLst>
                    <a:ext uri="{FF2B5EF4-FFF2-40B4-BE49-F238E27FC236}">
                      <a16:creationId xmlns:a16="http://schemas.microsoft.com/office/drawing/2014/main" id="{1D54DD41-D8C4-177D-87DA-46DDADFD83E2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Freeform 282">
                  <a:extLst>
                    <a:ext uri="{FF2B5EF4-FFF2-40B4-BE49-F238E27FC236}">
                      <a16:creationId xmlns:a16="http://schemas.microsoft.com/office/drawing/2014/main" id="{4B912F4E-C319-F45A-7EAB-6AE3792FCBA3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F9CD3592-28E9-28F8-98CE-4F13F9F2B64F}"/>
              </a:ext>
            </a:extLst>
          </p:cNvPr>
          <p:cNvGrpSpPr/>
          <p:nvPr/>
        </p:nvGrpSpPr>
        <p:grpSpPr>
          <a:xfrm>
            <a:off x="8121650" y="1138202"/>
            <a:ext cx="1788188" cy="965617"/>
            <a:chOff x="3646087" y="2254595"/>
            <a:chExt cx="1788188" cy="965617"/>
          </a:xfrm>
        </p:grpSpPr>
        <p:sp>
          <p:nvSpPr>
            <p:cNvPr id="105" name="Text Box 92">
              <a:extLst>
                <a:ext uri="{FF2B5EF4-FFF2-40B4-BE49-F238E27FC236}">
                  <a16:creationId xmlns:a16="http://schemas.microsoft.com/office/drawing/2014/main" id="{2B5A77B0-114A-1C00-4A3F-1F55B569D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177" y="2254595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</a:t>
              </a:r>
            </a:p>
          </p:txBody>
        </p:sp>
        <p:sp>
          <p:nvSpPr>
            <p:cNvPr id="106" name="Text Box 108">
              <a:extLst>
                <a:ext uri="{FF2B5EF4-FFF2-40B4-BE49-F238E27FC236}">
                  <a16:creationId xmlns:a16="http://schemas.microsoft.com/office/drawing/2014/main" id="{D4B732DB-96CE-0FFA-E61C-B9835E9167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8228" y="2259358"/>
              <a:ext cx="3365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</a:t>
              </a:r>
            </a:p>
          </p:txBody>
        </p:sp>
        <p:sp>
          <p:nvSpPr>
            <p:cNvPr id="107" name="Line 141">
              <a:extLst>
                <a:ext uri="{FF2B5EF4-FFF2-40B4-BE49-F238E27FC236}">
                  <a16:creationId xmlns:a16="http://schemas.microsoft.com/office/drawing/2014/main" id="{355C5EB4-ABEB-EBAD-7ED9-99A6D4224B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9515" y="2772120"/>
              <a:ext cx="3238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Text Box 143">
              <a:extLst>
                <a:ext uri="{FF2B5EF4-FFF2-40B4-BE49-F238E27FC236}">
                  <a16:creationId xmlns:a16="http://schemas.microsoft.com/office/drawing/2014/main" id="{723213E0-1ADB-D1C1-48D7-6A97F5E87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087" y="2881658"/>
              <a:ext cx="86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IPv6/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v4</a:t>
              </a:r>
            </a:p>
          </p:txBody>
        </p:sp>
        <p:sp>
          <p:nvSpPr>
            <p:cNvPr id="109" name="Text Box 144">
              <a:extLst>
                <a:ext uri="{FF2B5EF4-FFF2-40B4-BE49-F238E27FC236}">
                  <a16:creationId xmlns:a16="http://schemas.microsoft.com/office/drawing/2014/main" id="{16FD1BC8-AF7D-3E9F-24C0-7BA2F0CE9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690" y="2883245"/>
              <a:ext cx="5905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C7F7EA3C-59F9-60D3-7BCF-C8F9C352E3BD}"/>
                </a:ext>
              </a:extLst>
            </p:cNvPr>
            <p:cNvGrpSpPr/>
            <p:nvPr/>
          </p:nvGrpSpPr>
          <p:grpSpPr>
            <a:xfrm>
              <a:off x="3670217" y="2586162"/>
              <a:ext cx="731126" cy="344556"/>
              <a:chOff x="7493876" y="2774731"/>
              <a:chExt cx="1481958" cy="894622"/>
            </a:xfrm>
          </p:grpSpPr>
          <p:sp>
            <p:nvSpPr>
              <p:cNvPr id="119" name="Freeform 305">
                <a:extLst>
                  <a:ext uri="{FF2B5EF4-FFF2-40B4-BE49-F238E27FC236}">
                    <a16:creationId xmlns:a16="http://schemas.microsoft.com/office/drawing/2014/main" id="{E8CEA897-866F-3489-5E99-57538B1732F5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F4083DB1-F0BE-796E-03C7-11A9B3B67CEB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ECFB702B-6BD6-FF2E-CAE1-7B71537823D1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22" name="Freeform 308">
                  <a:extLst>
                    <a:ext uri="{FF2B5EF4-FFF2-40B4-BE49-F238E27FC236}">
                      <a16:creationId xmlns:a16="http://schemas.microsoft.com/office/drawing/2014/main" id="{42DE10B0-5077-C4D5-1604-271145CE7E6A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309">
                  <a:extLst>
                    <a:ext uri="{FF2B5EF4-FFF2-40B4-BE49-F238E27FC236}">
                      <a16:creationId xmlns:a16="http://schemas.microsoft.com/office/drawing/2014/main" id="{851DD987-1CBE-78AD-53BA-6BE93D93F726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310">
                  <a:extLst>
                    <a:ext uri="{FF2B5EF4-FFF2-40B4-BE49-F238E27FC236}">
                      <a16:creationId xmlns:a16="http://schemas.microsoft.com/office/drawing/2014/main" id="{8476F43B-3F8C-3857-B625-BF55688BE604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311">
                  <a:extLst>
                    <a:ext uri="{FF2B5EF4-FFF2-40B4-BE49-F238E27FC236}">
                      <a16:creationId xmlns:a16="http://schemas.microsoft.com/office/drawing/2014/main" id="{9568C730-D324-CB24-2D4B-5E487CF922BD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9BC6AE37-6891-3EED-BEC7-540C133F4D4E}"/>
                </a:ext>
              </a:extLst>
            </p:cNvPr>
            <p:cNvGrpSpPr/>
            <p:nvPr/>
          </p:nvGrpSpPr>
          <p:grpSpPr>
            <a:xfrm>
              <a:off x="4703149" y="2589549"/>
              <a:ext cx="731126" cy="344556"/>
              <a:chOff x="7493876" y="2774731"/>
              <a:chExt cx="1481958" cy="894622"/>
            </a:xfrm>
          </p:grpSpPr>
          <p:sp>
            <p:nvSpPr>
              <p:cNvPr id="112" name="Freeform 298">
                <a:extLst>
                  <a:ext uri="{FF2B5EF4-FFF2-40B4-BE49-F238E27FC236}">
                    <a16:creationId xmlns:a16="http://schemas.microsoft.com/office/drawing/2014/main" id="{6095A482-0674-ED53-7FEB-819484717FDE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85125E77-0C9D-820A-1D0C-6DDD7B10F77A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rgbClr val="0000A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175FC559-5269-601C-2592-2612CB3754E6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15" name="Freeform 301">
                  <a:extLst>
                    <a:ext uri="{FF2B5EF4-FFF2-40B4-BE49-F238E27FC236}">
                      <a16:creationId xmlns:a16="http://schemas.microsoft.com/office/drawing/2014/main" id="{FD3F9EAA-D711-0502-A7BC-9E3686F36D32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Freeform 302">
                  <a:extLst>
                    <a:ext uri="{FF2B5EF4-FFF2-40B4-BE49-F238E27FC236}">
                      <a16:creationId xmlns:a16="http://schemas.microsoft.com/office/drawing/2014/main" id="{059609AB-12B6-E1D2-DD5A-BF409E800F78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Freeform 303">
                  <a:extLst>
                    <a:ext uri="{FF2B5EF4-FFF2-40B4-BE49-F238E27FC236}">
                      <a16:creationId xmlns:a16="http://schemas.microsoft.com/office/drawing/2014/main" id="{EAA4D322-6571-C2BE-B434-3597593D57A3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Freeform 304">
                  <a:extLst>
                    <a:ext uri="{FF2B5EF4-FFF2-40B4-BE49-F238E27FC236}">
                      <a16:creationId xmlns:a16="http://schemas.microsoft.com/office/drawing/2014/main" id="{BAAB2D92-F7B1-05E0-65F7-5DFB17645902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126" name="Group 352">
            <a:extLst>
              <a:ext uri="{FF2B5EF4-FFF2-40B4-BE49-F238E27FC236}">
                <a16:creationId xmlns:a16="http://schemas.microsoft.com/office/drawing/2014/main" id="{FA64F770-5608-4C8D-EC43-77B20FAFE332}"/>
              </a:ext>
            </a:extLst>
          </p:cNvPr>
          <p:cNvGrpSpPr>
            <a:grpSpLocks/>
          </p:cNvGrpSpPr>
          <p:nvPr/>
        </p:nvGrpSpPr>
        <p:grpSpPr bwMode="auto">
          <a:xfrm>
            <a:off x="4068210" y="3305037"/>
            <a:ext cx="817562" cy="2981325"/>
            <a:chOff x="1611" y="2132"/>
            <a:chExt cx="515" cy="1878"/>
          </a:xfrm>
        </p:grpSpPr>
        <p:grpSp>
          <p:nvGrpSpPr>
            <p:cNvPr id="127" name="Group 212">
              <a:extLst>
                <a:ext uri="{FF2B5EF4-FFF2-40B4-BE49-F238E27FC236}">
                  <a16:creationId xmlns:a16="http://schemas.microsoft.com/office/drawing/2014/main" id="{04FC432B-0A7B-3718-CDF7-DB9838F4DC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4" y="2200"/>
              <a:ext cx="476" cy="908"/>
              <a:chOff x="652" y="2144"/>
              <a:chExt cx="476" cy="908"/>
            </a:xfrm>
          </p:grpSpPr>
          <p:sp>
            <p:nvSpPr>
              <p:cNvPr id="131" name="Rectangle 183">
                <a:extLst>
                  <a:ext uri="{FF2B5EF4-FFF2-40B4-BE49-F238E27FC236}">
                    <a16:creationId xmlns:a16="http://schemas.microsoft.com/office/drawing/2014/main" id="{6749A007-FF5A-7EC2-CAE8-8FB025B17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32" name="Text Box 184">
                <a:extLst>
                  <a:ext uri="{FF2B5EF4-FFF2-40B4-BE49-F238E27FC236}">
                    <a16:creationId xmlns:a16="http://schemas.microsoft.com/office/drawing/2014/main" id="{502A316F-D629-01AE-CE30-E64B2347F5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7" y="2162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  <p:sp>
          <p:nvSpPr>
            <p:cNvPr id="128" name="Line 194">
              <a:extLst>
                <a:ext uri="{FF2B5EF4-FFF2-40B4-BE49-F238E27FC236}">
                  <a16:creationId xmlns:a16="http://schemas.microsoft.com/office/drawing/2014/main" id="{A4479671-265A-6DB4-4C13-21BB8B828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1" y="2132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Text Box 204">
              <a:extLst>
                <a:ext uri="{FF2B5EF4-FFF2-40B4-BE49-F238E27FC236}">
                  <a16:creationId xmlns:a16="http://schemas.microsoft.com/office/drawing/2014/main" id="{4F731882-313A-E578-712D-843D220389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1" y="3690"/>
              <a:ext cx="515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A-to-B: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130" name="Line 205">
              <a:extLst>
                <a:ext uri="{FF2B5EF4-FFF2-40B4-BE49-F238E27FC236}">
                  <a16:creationId xmlns:a16="http://schemas.microsoft.com/office/drawing/2014/main" id="{3705E07A-9FF9-3B99-DEC0-A3D46EA5B8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3230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3" name="Group 353">
            <a:extLst>
              <a:ext uri="{FF2B5EF4-FFF2-40B4-BE49-F238E27FC236}">
                <a16:creationId xmlns:a16="http://schemas.microsoft.com/office/drawing/2014/main" id="{377B2BF0-4018-D98C-08C7-9D1C03FA4584}"/>
              </a:ext>
            </a:extLst>
          </p:cNvPr>
          <p:cNvGrpSpPr>
            <a:grpSpLocks/>
          </p:cNvGrpSpPr>
          <p:nvPr/>
        </p:nvGrpSpPr>
        <p:grpSpPr bwMode="auto">
          <a:xfrm>
            <a:off x="5052460" y="3297100"/>
            <a:ext cx="1176337" cy="3319462"/>
            <a:chOff x="2231" y="2127"/>
            <a:chExt cx="741" cy="2091"/>
          </a:xfrm>
        </p:grpSpPr>
        <p:grpSp>
          <p:nvGrpSpPr>
            <p:cNvPr id="134" name="Group 216">
              <a:extLst>
                <a:ext uri="{FF2B5EF4-FFF2-40B4-BE49-F238E27FC236}">
                  <a16:creationId xmlns:a16="http://schemas.microsoft.com/office/drawing/2014/main" id="{9C3BD634-F80D-684E-D293-7B06B57206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2" y="2194"/>
              <a:ext cx="583" cy="1388"/>
              <a:chOff x="478" y="2082"/>
              <a:chExt cx="583" cy="1388"/>
            </a:xfrm>
          </p:grpSpPr>
          <p:sp>
            <p:nvSpPr>
              <p:cNvPr id="138" name="Rectangle 189">
                <a:extLst>
                  <a:ext uri="{FF2B5EF4-FFF2-40B4-BE49-F238E27FC236}">
                    <a16:creationId xmlns:a16="http://schemas.microsoft.com/office/drawing/2014/main" id="{47A6AD75-FFAF-CBAE-C995-F446189A3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39" name="Group 190">
                <a:extLst>
                  <a:ext uri="{FF2B5EF4-FFF2-40B4-BE49-F238E27FC236}">
                    <a16:creationId xmlns:a16="http://schemas.microsoft.com/office/drawing/2014/main" id="{31999C72-C1A9-819F-AD3A-70ACE4CF6E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141" name="Rectangle 191">
                  <a:extLst>
                    <a:ext uri="{FF2B5EF4-FFF2-40B4-BE49-F238E27FC236}">
                      <a16:creationId xmlns:a16="http://schemas.microsoft.com/office/drawing/2014/main" id="{2AAFBEEE-1AC8-5D4E-0378-BE5A1B43FE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42" name="Text Box 192">
                  <a:extLst>
                    <a:ext uri="{FF2B5EF4-FFF2-40B4-BE49-F238E27FC236}">
                      <a16:creationId xmlns:a16="http://schemas.microsoft.com/office/drawing/2014/main" id="{70A53358-4C56-EAF8-A55F-E7513079DA8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140" name="Text Box 193">
                <a:extLst>
                  <a:ext uri="{FF2B5EF4-FFF2-40B4-BE49-F238E27FC236}">
                    <a16:creationId xmlns:a16="http://schemas.microsoft.com/office/drawing/2014/main" id="{A31C4EA9-59D9-377D-412A-9723E8E476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  <p:sp>
          <p:nvSpPr>
            <p:cNvPr id="135" name="Line 195">
              <a:extLst>
                <a:ext uri="{FF2B5EF4-FFF2-40B4-BE49-F238E27FC236}">
                  <a16:creationId xmlns:a16="http://schemas.microsoft.com/office/drawing/2014/main" id="{2985F70A-726A-6375-56F0-7F852CAF7E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5" y="2127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Text Box 208">
              <a:extLst>
                <a:ext uri="{FF2B5EF4-FFF2-40B4-BE49-F238E27FC236}">
                  <a16:creationId xmlns:a16="http://schemas.microsoft.com/office/drawing/2014/main" id="{1411F178-2D28-76D3-4F6E-02BEA58C73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1" y="3767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137" name="Line 209">
              <a:extLst>
                <a:ext uri="{FF2B5EF4-FFF2-40B4-BE49-F238E27FC236}">
                  <a16:creationId xmlns:a16="http://schemas.microsoft.com/office/drawing/2014/main" id="{6F037179-ABB1-DEC9-1366-7513B6262D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8" y="3604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3" name="Group 355">
            <a:extLst>
              <a:ext uri="{FF2B5EF4-FFF2-40B4-BE49-F238E27FC236}">
                <a16:creationId xmlns:a16="http://schemas.microsoft.com/office/drawing/2014/main" id="{518C3CEF-5BC5-89AF-798E-22F3AA3E558A}"/>
              </a:ext>
            </a:extLst>
          </p:cNvPr>
          <p:cNvGrpSpPr>
            <a:grpSpLocks/>
          </p:cNvGrpSpPr>
          <p:nvPr/>
        </p:nvGrpSpPr>
        <p:grpSpPr bwMode="auto">
          <a:xfrm>
            <a:off x="8670690" y="3300275"/>
            <a:ext cx="881062" cy="2998787"/>
            <a:chOff x="4251" y="2129"/>
            <a:chExt cx="555" cy="1889"/>
          </a:xfrm>
        </p:grpSpPr>
        <p:sp>
          <p:nvSpPr>
            <p:cNvPr id="144" name="Line 197">
              <a:extLst>
                <a:ext uri="{FF2B5EF4-FFF2-40B4-BE49-F238E27FC236}">
                  <a16:creationId xmlns:a16="http://schemas.microsoft.com/office/drawing/2014/main" id="{573F5EBF-25F2-F37D-D9AE-2E604FC77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2" y="2129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Text Box 206">
              <a:extLst>
                <a:ext uri="{FF2B5EF4-FFF2-40B4-BE49-F238E27FC236}">
                  <a16:creationId xmlns:a16="http://schemas.microsoft.com/office/drawing/2014/main" id="{BEDACEFE-D649-D1B0-F23D-B5FB93763A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8" y="3698"/>
              <a:ext cx="50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E-to-F: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</a:t>
              </a:r>
            </a:p>
          </p:txBody>
        </p:sp>
        <p:sp>
          <p:nvSpPr>
            <p:cNvPr id="146" name="Line 207">
              <a:extLst>
                <a:ext uri="{FF2B5EF4-FFF2-40B4-BE49-F238E27FC236}">
                  <a16:creationId xmlns:a16="http://schemas.microsoft.com/office/drawing/2014/main" id="{8ABA6FBF-B993-71F2-D76D-430B8BC411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0" y="3238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7" name="Group 213">
              <a:extLst>
                <a:ext uri="{FF2B5EF4-FFF2-40B4-BE49-F238E27FC236}">
                  <a16:creationId xmlns:a16="http://schemas.microsoft.com/office/drawing/2014/main" id="{F38CD1A6-8FDF-8BED-4967-E2305B9C4A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1" y="2205"/>
              <a:ext cx="471" cy="908"/>
              <a:chOff x="643" y="2144"/>
              <a:chExt cx="471" cy="908"/>
            </a:xfrm>
          </p:grpSpPr>
          <p:sp>
            <p:nvSpPr>
              <p:cNvPr id="148" name="Rectangle 214">
                <a:extLst>
                  <a:ext uri="{FF2B5EF4-FFF2-40B4-BE49-F238E27FC236}">
                    <a16:creationId xmlns:a16="http://schemas.microsoft.com/office/drawing/2014/main" id="{BBE7109C-7352-5817-CDEF-7C859B40B5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B5E7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Text Box 215">
                <a:extLst>
                  <a:ext uri="{FF2B5EF4-FFF2-40B4-BE49-F238E27FC236}">
                    <a16:creationId xmlns:a16="http://schemas.microsoft.com/office/drawing/2014/main" id="{C1B9E897-F4C1-CBE6-2902-478F91BC9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3" y="2169"/>
                <a:ext cx="461" cy="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flow: X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 A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data</a:t>
                </a:r>
              </a:p>
            </p:txBody>
          </p:sp>
        </p:grpSp>
      </p:grpSp>
      <p:grpSp>
        <p:nvGrpSpPr>
          <p:cNvPr id="150" name="Group 354">
            <a:extLst>
              <a:ext uri="{FF2B5EF4-FFF2-40B4-BE49-F238E27FC236}">
                <a16:creationId xmlns:a16="http://schemas.microsoft.com/office/drawing/2014/main" id="{3654093A-2969-3F64-A5A4-4D2AB6EC05A5}"/>
              </a:ext>
            </a:extLst>
          </p:cNvPr>
          <p:cNvGrpSpPr>
            <a:grpSpLocks/>
          </p:cNvGrpSpPr>
          <p:nvPr/>
        </p:nvGrpSpPr>
        <p:grpSpPr bwMode="auto">
          <a:xfrm>
            <a:off x="7489590" y="3298687"/>
            <a:ext cx="1176337" cy="3330575"/>
            <a:chOff x="3507" y="2128"/>
            <a:chExt cx="741" cy="2098"/>
          </a:xfrm>
        </p:grpSpPr>
        <p:sp>
          <p:nvSpPr>
            <p:cNvPr id="151" name="Line 196">
              <a:extLst>
                <a:ext uri="{FF2B5EF4-FFF2-40B4-BE49-F238E27FC236}">
                  <a16:creationId xmlns:a16="http://schemas.microsoft.com/office/drawing/2014/main" id="{851B4726-3D41-B275-E21E-4FE92C88CC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Text Box 210">
              <a:extLst>
                <a:ext uri="{FF2B5EF4-FFF2-40B4-BE49-F238E27FC236}">
                  <a16:creationId xmlns:a16="http://schemas.microsoft.com/office/drawing/2014/main" id="{3AA9FB9E-A6FC-9240-E5E1-2137B114D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B-to-C: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IPv6 inside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IPv4</a:t>
              </a:r>
            </a:p>
          </p:txBody>
        </p:sp>
        <p:sp>
          <p:nvSpPr>
            <p:cNvPr id="153" name="Line 211">
              <a:extLst>
                <a:ext uri="{FF2B5EF4-FFF2-40B4-BE49-F238E27FC236}">
                  <a16:creationId xmlns:a16="http://schemas.microsoft.com/office/drawing/2014/main" id="{16436A31-053B-3177-1FB2-4CF949453D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54" name="Group 217">
              <a:extLst>
                <a:ext uri="{FF2B5EF4-FFF2-40B4-BE49-F238E27FC236}">
                  <a16:creationId xmlns:a16="http://schemas.microsoft.com/office/drawing/2014/main" id="{C723AC94-858E-AEDE-1D14-5F6E64C5F8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8" y="2220"/>
              <a:ext cx="583" cy="1388"/>
              <a:chOff x="478" y="2082"/>
              <a:chExt cx="583" cy="1388"/>
            </a:xfrm>
          </p:grpSpPr>
          <p:sp>
            <p:nvSpPr>
              <p:cNvPr id="155" name="Rectangle 218">
                <a:extLst>
                  <a:ext uri="{FF2B5EF4-FFF2-40B4-BE49-F238E27FC236}">
                    <a16:creationId xmlns:a16="http://schemas.microsoft.com/office/drawing/2014/main" id="{D305E433-BEA1-B614-ADB4-D2CC5AFF7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156" name="Group 219">
                <a:extLst>
                  <a:ext uri="{FF2B5EF4-FFF2-40B4-BE49-F238E27FC236}">
                    <a16:creationId xmlns:a16="http://schemas.microsoft.com/office/drawing/2014/main" id="{0711E847-53DF-A7BE-EE3F-1D619B4D60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9" y="2471"/>
                <a:ext cx="493" cy="908"/>
                <a:chOff x="4869" y="143"/>
                <a:chExt cx="493" cy="908"/>
              </a:xfrm>
            </p:grpSpPr>
            <p:sp>
              <p:nvSpPr>
                <p:cNvPr id="158" name="Rectangle 220">
                  <a:extLst>
                    <a:ext uri="{FF2B5EF4-FFF2-40B4-BE49-F238E27FC236}">
                      <a16:creationId xmlns:a16="http://schemas.microsoft.com/office/drawing/2014/main" id="{99D83A4C-668A-C7C4-E60B-978A12A119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B5E7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159" name="Text Box 221">
                  <a:extLst>
                    <a:ext uri="{FF2B5EF4-FFF2-40B4-BE49-F238E27FC236}">
                      <a16:creationId xmlns:a16="http://schemas.microsoft.com/office/drawing/2014/main" id="{24B655D5-D5DC-60BE-2453-0ADA1FB289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93" cy="8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Flow: X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Src: A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Dest: F</a:t>
                  </a: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rPr>
                    <a:t>data</a:t>
                  </a:r>
                </a:p>
              </p:txBody>
            </p:sp>
          </p:grpSp>
          <p:sp>
            <p:nvSpPr>
              <p:cNvPr id="157" name="Text Box 222">
                <a:extLst>
                  <a:ext uri="{FF2B5EF4-FFF2-40B4-BE49-F238E27FC236}">
                    <a16:creationId xmlns:a16="http://schemas.microsoft.com/office/drawing/2014/main" id="{8122B03B-802A-A653-3F9D-2820049F5B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src:B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dest: E</a:t>
                </a:r>
              </a:p>
            </p:txBody>
          </p:sp>
        </p:grp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2D62320-EA3E-8215-A391-C7E40B3DD65B}"/>
              </a:ext>
            </a:extLst>
          </p:cNvPr>
          <p:cNvSpPr/>
          <p:nvPr/>
        </p:nvSpPr>
        <p:spPr>
          <a:xfrm>
            <a:off x="5400881" y="152290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6F962CD3-2EC3-B25E-FAD4-70E7DFC99EE6}"/>
              </a:ext>
            </a:extLst>
          </p:cNvPr>
          <p:cNvSpPr/>
          <p:nvPr/>
        </p:nvSpPr>
        <p:spPr>
          <a:xfrm>
            <a:off x="8135639" y="1540447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F53F3BE0-43AE-9B9B-4274-631A28D7EF46}"/>
              </a:ext>
            </a:extLst>
          </p:cNvPr>
          <p:cNvSpPr/>
          <p:nvPr/>
        </p:nvSpPr>
        <p:spPr>
          <a:xfrm>
            <a:off x="5408555" y="2639042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C5AF3A36-C5E8-174F-45EE-7221439B7EE6}"/>
              </a:ext>
            </a:extLst>
          </p:cNvPr>
          <p:cNvSpPr/>
          <p:nvPr/>
        </p:nvSpPr>
        <p:spPr>
          <a:xfrm>
            <a:off x="8123579" y="2663164"/>
            <a:ext cx="45719" cy="210509"/>
          </a:xfrm>
          <a:prstGeom prst="rect">
            <a:avLst/>
          </a:prstGeom>
          <a:solidFill>
            <a:srgbClr val="CC0001"/>
          </a:solidFill>
          <a:ln>
            <a:solidFill>
              <a:srgbClr val="CC00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8D63687F-AEF7-8714-91A7-6BEDD78C38C4}"/>
              </a:ext>
            </a:extLst>
          </p:cNvPr>
          <p:cNvGrpSpPr/>
          <p:nvPr/>
        </p:nvGrpSpPr>
        <p:grpSpPr>
          <a:xfrm>
            <a:off x="1285129" y="3401170"/>
            <a:ext cx="8091447" cy="2055959"/>
            <a:chOff x="-2159111" y="3797410"/>
            <a:chExt cx="8091447" cy="2055959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B922633A-C109-4EB1-B36A-9037CDA40759}"/>
                </a:ext>
              </a:extLst>
            </p:cNvPr>
            <p:cNvGrpSpPr/>
            <p:nvPr/>
          </p:nvGrpSpPr>
          <p:grpSpPr>
            <a:xfrm>
              <a:off x="-2159111" y="3797410"/>
              <a:ext cx="8091447" cy="2055959"/>
              <a:chOff x="1300369" y="3385930"/>
              <a:chExt cx="8091447" cy="2055959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986E6037-9580-F4B6-B85C-E20476DF6EED}"/>
                  </a:ext>
                </a:extLst>
              </p:cNvPr>
              <p:cNvGrpSpPr/>
              <p:nvPr/>
            </p:nvGrpSpPr>
            <p:grpSpPr>
              <a:xfrm>
                <a:off x="1300369" y="3385930"/>
                <a:ext cx="8091447" cy="2055959"/>
                <a:chOff x="1300369" y="3385930"/>
                <a:chExt cx="8091447" cy="2055959"/>
              </a:xfrm>
            </p:grpSpPr>
            <p:sp>
              <p:nvSpPr>
                <p:cNvPr id="170" name="Oval 169">
                  <a:extLst>
                    <a:ext uri="{FF2B5EF4-FFF2-40B4-BE49-F238E27FC236}">
                      <a16:creationId xmlns:a16="http://schemas.microsoft.com/office/drawing/2014/main" id="{AAD52D5D-E266-C25E-C0C2-906C61F323FC}"/>
                    </a:ext>
                  </a:extLst>
                </p:cNvPr>
                <p:cNvSpPr/>
                <p:nvPr/>
              </p:nvSpPr>
              <p:spPr>
                <a:xfrm>
                  <a:off x="4108174" y="3670852"/>
                  <a:ext cx="715617" cy="53008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FADC0EE4-F85F-4CD8-4813-6C6C0D8C2164}"/>
                    </a:ext>
                  </a:extLst>
                </p:cNvPr>
                <p:cNvSpPr/>
                <p:nvPr/>
              </p:nvSpPr>
              <p:spPr>
                <a:xfrm>
                  <a:off x="5044440" y="3385930"/>
                  <a:ext cx="1023731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2B5ED031-8457-838E-7539-FF16FAF90885}"/>
                    </a:ext>
                  </a:extLst>
                </p:cNvPr>
                <p:cNvSpPr/>
                <p:nvPr/>
              </p:nvSpPr>
              <p:spPr>
                <a:xfrm>
                  <a:off x="7533861" y="3432312"/>
                  <a:ext cx="974035" cy="66923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E3B95C2A-81CC-69B4-D1E1-E3A4B4217F75}"/>
                    </a:ext>
                  </a:extLst>
                </p:cNvPr>
                <p:cNvSpPr/>
                <p:nvPr/>
              </p:nvSpPr>
              <p:spPr>
                <a:xfrm>
                  <a:off x="8676199" y="3678803"/>
                  <a:ext cx="715617" cy="542677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73A97345-58E6-8A46-BDD0-135E71416429}"/>
                    </a:ext>
                  </a:extLst>
                </p:cNvPr>
                <p:cNvSpPr txBox="1"/>
                <p:nvPr/>
              </p:nvSpPr>
              <p:spPr>
                <a:xfrm>
                  <a:off x="1300369" y="4426226"/>
                  <a:ext cx="1933161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Note source and destination addresses!</a:t>
                  </a:r>
                </a:p>
              </p:txBody>
            </p: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5A3759FD-A50E-21F5-7CF6-7338AF2EABA0}"/>
                    </a:ext>
                  </a:extLst>
                </p:cNvPr>
                <p:cNvCxnSpPr>
                  <a:stCxn id="170" idx="2"/>
                  <a:endCxn id="174" idx="3"/>
                </p:cNvCxnSpPr>
                <p:nvPr/>
              </p:nvCxnSpPr>
              <p:spPr>
                <a:xfrm flipH="1">
                  <a:off x="3233530" y="3935896"/>
                  <a:ext cx="874644" cy="998162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FDD9E9C3-1365-94E9-871E-FB3477EA20EC}"/>
                    </a:ext>
                  </a:extLst>
                </p:cNvPr>
                <p:cNvCxnSpPr>
                  <a:cxnSpLocks/>
                  <a:endCxn id="174" idx="3"/>
                </p:cNvCxnSpPr>
                <p:nvPr/>
              </p:nvCxnSpPr>
              <p:spPr>
                <a:xfrm flipH="1">
                  <a:off x="3233530" y="3690731"/>
                  <a:ext cx="1769166" cy="1243327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E1E71ECA-D599-82D5-50EB-FF2AA8BD55C7}"/>
                    </a:ext>
                  </a:extLst>
                </p:cNvPr>
                <p:cNvCxnSpPr>
                  <a:cxnSpLocks/>
                  <a:stCxn id="172" idx="2"/>
                  <a:endCxn id="174" idx="3"/>
                </p:cNvCxnSpPr>
                <p:nvPr/>
              </p:nvCxnSpPr>
              <p:spPr>
                <a:xfrm flipH="1">
                  <a:off x="3233530" y="3766930"/>
                  <a:ext cx="4300331" cy="1167128"/>
                </a:xfrm>
                <a:prstGeom prst="line">
                  <a:avLst/>
                </a:prstGeom>
                <a:ln w="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E895F92-AF6D-9727-44AA-58FF183C5727}"/>
                  </a:ext>
                </a:extLst>
              </p:cNvPr>
              <p:cNvCxnSpPr>
                <a:cxnSpLocks/>
                <a:stCxn id="173" idx="2"/>
                <a:endCxn id="174" idx="3"/>
              </p:cNvCxnSpPr>
              <p:nvPr/>
            </p:nvCxnSpPr>
            <p:spPr>
              <a:xfrm flipH="1">
                <a:off x="3233530" y="3950142"/>
                <a:ext cx="5442669" cy="983916"/>
              </a:xfrm>
              <a:prstGeom prst="line">
                <a:avLst/>
              </a:prstGeom>
              <a:ln w="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5D2108D3-0EDE-841A-7A50-054F6DE91F5E}"/>
                </a:ext>
              </a:extLst>
            </p:cNvPr>
            <p:cNvSpPr/>
            <p:nvPr/>
          </p:nvSpPr>
          <p:spPr>
            <a:xfrm>
              <a:off x="2880360" y="3803100"/>
              <a:ext cx="1023731" cy="66923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124BAF28-0451-9485-26CC-9FC5D766C4A7}"/>
                </a:ext>
              </a:extLst>
            </p:cNvPr>
            <p:cNvCxnSpPr>
              <a:cxnSpLocks/>
              <a:endCxn id="174" idx="3"/>
            </p:cNvCxnSpPr>
            <p:nvPr/>
          </p:nvCxnSpPr>
          <p:spPr>
            <a:xfrm flipH="1">
              <a:off x="-225950" y="4267200"/>
              <a:ext cx="3182510" cy="1078338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8" name="TextBox 28">
            <a:extLst>
              <a:ext uri="{FF2B5EF4-FFF2-40B4-BE49-F238E27FC236}">
                <a16:creationId xmlns:a16="http://schemas.microsoft.com/office/drawing/2014/main" id="{C0A951BF-E999-5280-3BE3-629FD970FABB}"/>
              </a:ext>
            </a:extLst>
          </p:cNvPr>
          <p:cNvSpPr txBox="1"/>
          <p:nvPr/>
        </p:nvSpPr>
        <p:spPr>
          <a:xfrm>
            <a:off x="21776" y="6379420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2304436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32EC0-06DF-387E-160A-34873C827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IPv6 deployment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A58C1-6BBB-4480-0F60-7AB18CACA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Complete migration to IPv6 is still very much a work in progress</a:t>
            </a:r>
          </a:p>
          <a:p>
            <a:pPr lvl="1"/>
            <a:r>
              <a:rPr lang="en-IN" dirty="0"/>
              <a:t>Migration started in early 2000s</a:t>
            </a:r>
          </a:p>
          <a:p>
            <a:pPr lvl="1"/>
            <a:r>
              <a:rPr lang="en-IN" dirty="0"/>
              <a:t>As of October 2025, around 45-49% of the global internet traffic uses IPv6</a:t>
            </a:r>
          </a:p>
          <a:p>
            <a:pPr lvl="2"/>
            <a:r>
              <a:rPr lang="en-IN" dirty="0">
                <a:hlinkClick r:id="rId2"/>
              </a:rPr>
              <a:t>https://en.wikipedia.org/wiki/IPv6_deployment</a:t>
            </a:r>
            <a:endParaRPr lang="en-IN" dirty="0"/>
          </a:p>
          <a:p>
            <a:pPr lvl="2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127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AB5E4-6431-0C52-CB47-BCA16052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Who manages IP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7A22B-6AFD-8701-B498-F09F00537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Internet Corporation of Assigned Names and Numbers (ICANN)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Regional Internet Registries (RIRs)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Internet Service Providers (ISPs)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Organizations / Home Internet Users (e.g., IIITD / Individual)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A4008DA-F394-47F6-A5D0-4E018C4AD087}"/>
              </a:ext>
            </a:extLst>
          </p:cNvPr>
          <p:cNvSpPr/>
          <p:nvPr/>
        </p:nvSpPr>
        <p:spPr>
          <a:xfrm>
            <a:off x="2405743" y="3505201"/>
            <a:ext cx="413657" cy="5551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CFA8ACE-8F9F-CCC9-B6C1-AD6663B93D4E}"/>
              </a:ext>
            </a:extLst>
          </p:cNvPr>
          <p:cNvSpPr/>
          <p:nvPr/>
        </p:nvSpPr>
        <p:spPr>
          <a:xfrm>
            <a:off x="2416629" y="2307772"/>
            <a:ext cx="413657" cy="5551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AE6EADB2-DDD7-8C58-ACDD-0B817B82B11E}"/>
              </a:ext>
            </a:extLst>
          </p:cNvPr>
          <p:cNvSpPr/>
          <p:nvPr/>
        </p:nvSpPr>
        <p:spPr>
          <a:xfrm>
            <a:off x="2416629" y="4789712"/>
            <a:ext cx="413657" cy="5551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07462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2BC7C-A721-1DEA-911F-D1CB85F19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Assigning 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4FE80-0967-4023-305B-2627C31F1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say, the ISP receives a subnet address </a:t>
            </a:r>
            <a:r>
              <a:rPr lang="en-IN" i="0" dirty="0">
                <a:latin typeface="+mj-lt"/>
              </a:rPr>
              <a:t>200.23.16.0/20</a:t>
            </a:r>
            <a:r>
              <a:rPr lang="en-IN" dirty="0"/>
              <a:t> from RIR</a:t>
            </a:r>
          </a:p>
          <a:p>
            <a:endParaRPr lang="en-IN" dirty="0"/>
          </a:p>
          <a:p>
            <a:r>
              <a:rPr lang="en-IN" dirty="0"/>
              <a:t>When IIITD contacts its ISP for a range of IP addresses, the ISP can assign a subnet out of its allocated addresses to IIITD</a:t>
            </a:r>
          </a:p>
          <a:p>
            <a:pPr lvl="1"/>
            <a:r>
              <a:rPr lang="en-IN" dirty="0"/>
              <a:t>Say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r>
              <a:rPr lang="en-IN" dirty="0"/>
              <a:t>Let’s say GB Pant asked the ISP to give it a range of addresses</a:t>
            </a:r>
          </a:p>
          <a:p>
            <a:pPr lvl="1"/>
            <a:r>
              <a:rPr lang="en-IN" dirty="0"/>
              <a:t>Can ISP give </a:t>
            </a:r>
            <a:r>
              <a:rPr lang="en-IN" i="0" dirty="0">
                <a:latin typeface="+mj-lt"/>
              </a:rPr>
              <a:t>200.23.17.0/23</a:t>
            </a:r>
            <a:r>
              <a:rPr lang="en-IN" dirty="0"/>
              <a:t> to GB Pant?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F2C306F-7C14-432C-5F95-72703E6F1CC3}"/>
                  </a:ext>
                </a:extLst>
              </p14:cNvPr>
              <p14:cNvContentPartPr/>
              <p14:nvPr/>
            </p14:nvContentPartPr>
            <p14:xfrm>
              <a:off x="2137680" y="186840"/>
              <a:ext cx="9013680" cy="5104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F2C306F-7C14-432C-5F95-72703E6F1C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8320" y="177480"/>
                <a:ext cx="9032400" cy="5123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41604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24317-5938-42D8-5B5A-BC1A77A7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A23C-6E62-0F40-A96C-A71230551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Assigning 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41EC2-4039-548F-FC05-455DB780C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say, the ISP receives a subnet address </a:t>
            </a:r>
            <a:r>
              <a:rPr lang="en-IN" i="0" dirty="0">
                <a:latin typeface="+mj-lt"/>
              </a:rPr>
              <a:t>200.23.16.0/20</a:t>
            </a:r>
            <a:r>
              <a:rPr lang="en-IN" dirty="0"/>
              <a:t> from RIR</a:t>
            </a:r>
          </a:p>
          <a:p>
            <a:endParaRPr lang="en-IN" dirty="0"/>
          </a:p>
          <a:p>
            <a:r>
              <a:rPr lang="en-IN" dirty="0"/>
              <a:t>When IIITD contacts its ISP for a range of IP addresses, the ISP can assign a subnet out of its allocated addresses to IIITD</a:t>
            </a:r>
          </a:p>
          <a:p>
            <a:pPr lvl="1"/>
            <a:r>
              <a:rPr lang="en-IN" dirty="0"/>
              <a:t>Say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r>
              <a:rPr lang="en-IN" dirty="0"/>
              <a:t>Let’s say GB Pant asked the ISP to give it a range of addresses</a:t>
            </a:r>
          </a:p>
          <a:p>
            <a:pPr lvl="1"/>
            <a:r>
              <a:rPr lang="en-IN" dirty="0"/>
              <a:t>Can ISP give </a:t>
            </a:r>
            <a:r>
              <a:rPr lang="en-IN" i="0" dirty="0">
                <a:latin typeface="+mj-lt"/>
              </a:rPr>
              <a:t>200.23.17.0/23</a:t>
            </a:r>
            <a:r>
              <a:rPr lang="en-IN" dirty="0"/>
              <a:t> to GB Pant?</a:t>
            </a:r>
          </a:p>
          <a:p>
            <a:pPr lvl="2"/>
            <a:r>
              <a:rPr lang="en-IN" dirty="0"/>
              <a:t>No, because IIITD addresses are also included in </a:t>
            </a:r>
            <a:r>
              <a:rPr lang="en-IN" i="0" dirty="0">
                <a:latin typeface="+mj-lt"/>
              </a:rPr>
              <a:t>200.23.17.0/23</a:t>
            </a:r>
            <a:endParaRPr lang="en-IN" dirty="0"/>
          </a:p>
          <a:p>
            <a:pPr lvl="1"/>
            <a:r>
              <a:rPr lang="en-IN" dirty="0"/>
              <a:t>How about </a:t>
            </a:r>
            <a:r>
              <a:rPr lang="en-IN" i="0" dirty="0">
                <a:latin typeface="+mj-lt"/>
              </a:rPr>
              <a:t>200.23.18.0/23?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D08C98B-9DC6-E0CE-0926-DC2FF369369A}"/>
                  </a:ext>
                </a:extLst>
              </p14:cNvPr>
              <p14:cNvContentPartPr/>
              <p14:nvPr/>
            </p14:nvContentPartPr>
            <p14:xfrm>
              <a:off x="3125160" y="5726160"/>
              <a:ext cx="1857240" cy="45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D08C98B-9DC6-E0CE-0926-DC2FF36936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15800" y="5716800"/>
                <a:ext cx="1875960" cy="6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0921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45692-D78E-1D9C-D0BF-4A282D77A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6BEC-EFAA-E43A-DD6C-15F8D9EA5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Assigning 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976AA-4136-B2DD-BD65-E13101F07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say, the ISP receives a subnet address </a:t>
            </a:r>
            <a:r>
              <a:rPr lang="en-IN" i="0" dirty="0">
                <a:latin typeface="+mj-lt"/>
              </a:rPr>
              <a:t>200.23.16.0/20</a:t>
            </a:r>
            <a:r>
              <a:rPr lang="en-IN" dirty="0"/>
              <a:t> from RIR</a:t>
            </a:r>
          </a:p>
          <a:p>
            <a:endParaRPr lang="en-IN" dirty="0"/>
          </a:p>
          <a:p>
            <a:r>
              <a:rPr lang="en-IN" dirty="0"/>
              <a:t>When IIITD contacts its ISP for a range of IP addresses, the ISP can assign a subnet out of its allocated addresses to IIITD</a:t>
            </a:r>
          </a:p>
          <a:p>
            <a:pPr lvl="1"/>
            <a:r>
              <a:rPr lang="en-IN" dirty="0"/>
              <a:t>Say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r>
              <a:rPr lang="en-IN" dirty="0"/>
              <a:t>Let’s say GB Pant asked the ISP to give it a range of addresses</a:t>
            </a:r>
          </a:p>
          <a:p>
            <a:pPr lvl="1"/>
            <a:r>
              <a:rPr lang="en-IN" dirty="0"/>
              <a:t>Can ISP give </a:t>
            </a:r>
            <a:r>
              <a:rPr lang="en-IN" i="0" dirty="0">
                <a:latin typeface="+mj-lt"/>
              </a:rPr>
              <a:t>200.23.17.0/23</a:t>
            </a:r>
            <a:r>
              <a:rPr lang="en-IN" dirty="0"/>
              <a:t> to GB Pant?</a:t>
            </a:r>
          </a:p>
          <a:p>
            <a:pPr lvl="2"/>
            <a:r>
              <a:rPr lang="en-IN" dirty="0"/>
              <a:t>No, because IIITD addresses are also included in </a:t>
            </a:r>
            <a:r>
              <a:rPr lang="en-IN" i="0" dirty="0">
                <a:latin typeface="+mj-lt"/>
              </a:rPr>
              <a:t>200.23.17.0/23</a:t>
            </a:r>
            <a:endParaRPr lang="en-IN" dirty="0"/>
          </a:p>
          <a:p>
            <a:pPr lvl="1"/>
            <a:r>
              <a:rPr lang="en-IN" dirty="0"/>
              <a:t>How about </a:t>
            </a:r>
            <a:r>
              <a:rPr lang="en-IN" i="0" dirty="0">
                <a:latin typeface="+mj-lt"/>
              </a:rPr>
              <a:t>200.23.18.0/23?</a:t>
            </a:r>
            <a:endParaRPr lang="en-IN" dirty="0"/>
          </a:p>
          <a:p>
            <a:pPr lvl="2"/>
            <a:r>
              <a:rPr lang="en-IN" dirty="0"/>
              <a:t>Yes, no overlap with IIITD </a:t>
            </a:r>
          </a:p>
        </p:txBody>
      </p:sp>
    </p:spTree>
    <p:extLst>
      <p:ext uri="{BB962C8B-B14F-4D97-AF65-F5344CB8AC3E}">
        <p14:creationId xmlns:p14="http://schemas.microsoft.com/office/powerpoint/2010/main" val="1618272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5E128-5D24-F568-8761-7AF2B76B9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CF39B-C3E4-8116-3964-948AD188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Obtaining host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5456C-12F6-5E58-F55E-2CA93EEE5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IIITD got </a:t>
            </a:r>
            <a:r>
              <a:rPr lang="en-IN" i="0" dirty="0">
                <a:latin typeface="+mj-lt"/>
              </a:rPr>
              <a:t>200.23.16.0/23</a:t>
            </a:r>
            <a:endParaRPr lang="en-IN" dirty="0"/>
          </a:p>
          <a:p>
            <a:pPr lvl="1"/>
            <a:r>
              <a:rPr lang="en-IN" dirty="0"/>
              <a:t>Can we use </a:t>
            </a:r>
            <a:r>
              <a:rPr lang="en-IN" i="0" dirty="0">
                <a:latin typeface="+mj-lt"/>
              </a:rPr>
              <a:t>200.23.16.1</a:t>
            </a:r>
            <a:r>
              <a:rPr lang="en-IN" dirty="0"/>
              <a:t> for user A and </a:t>
            </a:r>
            <a:r>
              <a:rPr lang="en-IN" i="0" dirty="0">
                <a:latin typeface="+mj-lt"/>
              </a:rPr>
              <a:t>200.23.16.2 </a:t>
            </a:r>
            <a:r>
              <a:rPr lang="en-IN" dirty="0"/>
              <a:t>for user B</a:t>
            </a:r>
          </a:p>
        </p:txBody>
      </p:sp>
    </p:spTree>
    <p:extLst>
      <p:ext uri="{BB962C8B-B14F-4D97-AF65-F5344CB8AC3E}">
        <p14:creationId xmlns:p14="http://schemas.microsoft.com/office/powerpoint/2010/main" val="137542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7620</TotalTime>
  <Words>3290</Words>
  <Application>Microsoft Office PowerPoint</Application>
  <PresentationFormat>Widescreen</PresentationFormat>
  <Paragraphs>635</Paragraphs>
  <Slides>49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ＭＳ Ｐゴシック</vt:lpstr>
      <vt:lpstr>Arial</vt:lpstr>
      <vt:lpstr>Calibri</vt:lpstr>
      <vt:lpstr>Calibri Light</vt:lpstr>
      <vt:lpstr>Cambria Math</vt:lpstr>
      <vt:lpstr>Comic Sans MS</vt:lpstr>
      <vt:lpstr>Tahoma</vt:lpstr>
      <vt:lpstr>Office Theme</vt:lpstr>
      <vt:lpstr>PowerPoint Presentation</vt:lpstr>
      <vt:lpstr>Today’s topics</vt:lpstr>
      <vt:lpstr>References</vt:lpstr>
      <vt:lpstr>Subnet address</vt:lpstr>
      <vt:lpstr>Who manages IP address?</vt:lpstr>
      <vt:lpstr>Assigning IP address</vt:lpstr>
      <vt:lpstr>Assigning IP address</vt:lpstr>
      <vt:lpstr>Assigning IP address</vt:lpstr>
      <vt:lpstr>Obtaining host address</vt:lpstr>
      <vt:lpstr>Obtaining host address</vt:lpstr>
      <vt:lpstr>Obtaining host address</vt:lpstr>
      <vt:lpstr>Obtaining host address</vt:lpstr>
      <vt:lpstr>Obtaining host address</vt:lpstr>
      <vt:lpstr>Obtaining host address</vt:lpstr>
      <vt:lpstr>Obtaining host address</vt:lpstr>
      <vt:lpstr>Obtaining host address</vt:lpstr>
      <vt:lpstr>Obtaining host address</vt:lpstr>
      <vt:lpstr>DHCP</vt:lpstr>
      <vt:lpstr>DHCP</vt:lpstr>
      <vt:lpstr>DHCP</vt:lpstr>
      <vt:lpstr>DHCP</vt:lpstr>
      <vt:lpstr>DHCP</vt:lpstr>
      <vt:lpstr>DHCP</vt:lpstr>
      <vt:lpstr>Network address translation (NAT)</vt:lpstr>
      <vt:lpstr>Network address translation (NAT)</vt:lpstr>
      <vt:lpstr>Network address translation (NAT)</vt:lpstr>
      <vt:lpstr>Network address translation (NAT)</vt:lpstr>
      <vt:lpstr>NAT</vt:lpstr>
      <vt:lpstr>NAT</vt:lpstr>
      <vt:lpstr>NAT</vt:lpstr>
      <vt:lpstr>NAT send</vt:lpstr>
      <vt:lpstr>NAT receive</vt:lpstr>
      <vt:lpstr>NAT</vt:lpstr>
      <vt:lpstr>Communication between two organizations</vt:lpstr>
      <vt:lpstr>Communication between two organizations</vt:lpstr>
      <vt:lpstr>Communication between two organizations</vt:lpstr>
      <vt:lpstr>Communication between two organization</vt:lpstr>
      <vt:lpstr>Communication between two organizations</vt:lpstr>
      <vt:lpstr>More restrictive NAT</vt:lpstr>
      <vt:lpstr>NAT</vt:lpstr>
      <vt:lpstr>IPv6 Header</vt:lpstr>
      <vt:lpstr>IPv6</vt:lpstr>
      <vt:lpstr>IPv6</vt:lpstr>
      <vt:lpstr>Interoperability of IPv6 and IPv4</vt:lpstr>
      <vt:lpstr>Tunneling</vt:lpstr>
      <vt:lpstr>Tunneling</vt:lpstr>
      <vt:lpstr>Tunneling</vt:lpstr>
      <vt:lpstr>Tunneling</vt:lpstr>
      <vt:lpstr>IPv6 deployment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291</cp:revision>
  <dcterms:created xsi:type="dcterms:W3CDTF">2025-08-19T10:04:32Z</dcterms:created>
  <dcterms:modified xsi:type="dcterms:W3CDTF">2025-11-03T06:04:32Z</dcterms:modified>
</cp:coreProperties>
</file>