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1394" r:id="rId3"/>
    <p:sldId id="1576" r:id="rId4"/>
    <p:sldId id="1685" r:id="rId5"/>
    <p:sldId id="1687" r:id="rId6"/>
    <p:sldId id="1740" r:id="rId7"/>
    <p:sldId id="1688" r:id="rId8"/>
    <p:sldId id="1697" r:id="rId9"/>
    <p:sldId id="1692" r:id="rId10"/>
    <p:sldId id="1689" r:id="rId11"/>
    <p:sldId id="1699" r:id="rId12"/>
    <p:sldId id="1698" r:id="rId13"/>
    <p:sldId id="1706" r:id="rId14"/>
    <p:sldId id="1700" r:id="rId15"/>
    <p:sldId id="1701" r:id="rId16"/>
    <p:sldId id="1702" r:id="rId17"/>
    <p:sldId id="1703" r:id="rId18"/>
    <p:sldId id="1704" r:id="rId19"/>
    <p:sldId id="1705" r:id="rId20"/>
    <p:sldId id="1708" r:id="rId21"/>
    <p:sldId id="1741" r:id="rId22"/>
    <p:sldId id="1707" r:id="rId23"/>
    <p:sldId id="1690" r:id="rId24"/>
    <p:sldId id="1742" r:id="rId25"/>
    <p:sldId id="1743" r:id="rId26"/>
    <p:sldId id="1744" r:id="rId27"/>
    <p:sldId id="1693" r:id="rId28"/>
    <p:sldId id="1694" r:id="rId29"/>
    <p:sldId id="1745" r:id="rId30"/>
    <p:sldId id="1695" r:id="rId31"/>
    <p:sldId id="1696" r:id="rId32"/>
    <p:sldId id="1746" r:id="rId33"/>
    <p:sldId id="1710" r:id="rId34"/>
    <p:sldId id="1711" r:id="rId35"/>
    <p:sldId id="1712" r:id="rId36"/>
    <p:sldId id="1713" r:id="rId37"/>
    <p:sldId id="1714" r:id="rId38"/>
    <p:sldId id="1715" r:id="rId39"/>
    <p:sldId id="1716" r:id="rId40"/>
    <p:sldId id="1717" r:id="rId41"/>
    <p:sldId id="1718" r:id="rId42"/>
    <p:sldId id="1719" r:id="rId43"/>
    <p:sldId id="1721" r:id="rId44"/>
    <p:sldId id="1739" r:id="rId45"/>
    <p:sldId id="1747" r:id="rId46"/>
    <p:sldId id="1723" r:id="rId47"/>
    <p:sldId id="1748"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01:58.267"/>
    </inkml:context>
    <inkml:brush xml:id="br0">
      <inkml:brushProperty name="width" value="0.05292" units="cm"/>
      <inkml:brushProperty name="height" value="0.05292" units="cm"/>
      <inkml:brushProperty name="color" value="#FF0000"/>
    </inkml:brush>
  </inkml:definitions>
  <inkml:trace contextRef="#ctx0" brushRef="#br0">26130 773 2 0,'0'-4'46'0,"0"4"28"0,0-6 25 0,0 6 23 0,0-6 23 16,0 2 26-16,0-1 28 0,0 0 26 0,0 5 25 0,0-4 13 0,0-2 6 0,0 2-9 0,0 4-17 0,-8-5-15 0,8 1-12 0,0-1-14 0,0 5-13 0,0-7-13 0,0 4-13 0,-5 3-14 0,5 0-15 0,0-6-15 0,0 6-15 0,0-5-9 0,0 5-8 16,0 0-9-16,0-4-7 0,0 4-7 0,0 0-4 0,0 0-8 0,0 0-6 15,0 0-7-15,0 0-8 0,0 0-10 0,0 0-9 0,0 0-5 0,0 0-2 16,0 0 0-16,0 0 3 0,0 4 3 0,-7 1 1 0,7 1 0 0,0 4 0 16,0-1 1-16,0-4 1 0,-8 9 2 0,8-4 1 0,0 0 4 0,0 5 3 0,0-2-1 15,-6 2-1-15,6 1-6 0,0 2-4 0,-6-3-5 0,6 6-3 16,0-3 0-16,-7 3-1 0,7 3 2 0,-5 0 1 0,5 1 0 0,0-1 1 0,-9 1 0 15,2 3-2-15,7-2 1 0,0 2 0 0,-5 3-1 0,5-7-1 0,0 6 0 16,-6-2-1-16,6-4 0 0,0 6-5 0,0-5-1 0,0-1-2 0,0 1 1 0,0-1-3 16,6-6 1-16,-6 3 1 0,0-2 2 0,5-1 0 0,-5-2 3 0,0-1 0 15,7-6 0-15,-7 0 0 0,9 3-4 0,-9-3-10 0,5-5-7 0,-5 7-9 16,0-11-12-16,7 4-10 0,-7 1-12 0,6-5-16 0,-6 0-34 0,0 0-46 16,6 0-61-16,-6-5-66 0,8 1-56 0,-1-2-49 0,-2-3-11 0,-5 0 6 0,8-3 17 15,-8-1 22-15,6-2 24 0,-1 1 25 0,-5-2 30 0,8-3 32 0,-8-1 44 0,0 1 52 16,0-5 56-16,0-1 74 0</inkml:trace>
  <inkml:trace contextRef="#ctx0" brushRef="#br0" timeOffset="614.37">25946 748 58 0,'0'-5'119'0,"-6"5"27"0,6-4 21 0,0 4 22 0,0 0 19 0,-7-6 21 0,7 2 20 0,0-1 20 16,0 5 20-16,0 0 16 0,0 0 17 0,0 0-57 0,0 0-102 0,0 0-46 15,0-4-16-15,7-1-7 0,-7 5-1 0,0 0-7 0,6-7-7 0,-6 7-10 16,6-3-10-16,-6 3-9 0,7-6-8 0,1 6-6 0,-3-5-5 0,3 5-2 16,-2-4-1-16,-1 4 3 0,10-6-1 0,-9 1-1 0,7 5 2 0,0-4 1 15,0 0-1-15,-2 4 1 0,10-5 0 0,-2-1-2 0,-4 3-1 0,4-4-1 16,6 2-2-16,-5 1-3 0,6-1-1 0,-5-1-4 0,2-3-2 0,4 5-4 0,7-1-2 16,-10 1-5-16,2-2 0 0,8 0-3 0,-7-3-1 0,4 3-1 0,-4 6 1 15,5-4-2-15,-6-1 0 0,8 1-1 0,-10-1-1 0,10 5-1 0,-14-4 0 16,4-2-1-16,3 6 1 0,-1 0-1 0,-8-6 1 0,3 6-3 0,-2 0-1 0,1 0-2 15,-8 0 1-15,3 0 0 0,-1 0-3 0,-4 0-1 0,-2 6 1 0,-3-6 0 16,3 6 1-16,-2-6 1 0,1 4 4 0,-7-4 4 0,6 5 4 0,-6-1 7 16,0-4 6-16,8 5 5 0,-8-1 4 0,0 7 4 0,0-7 5 0,5 2 2 15,-5 4 1-15,0-1 0 0,0 0-1 0,7-3-1 0,-7 8-4 0,6-4-1 0,-6 1-4 16,0-3-2-16,7 7-2 0,-7-4-2 0,7-1-1 0,-7 4-1 0,0 0 1 16,7-4 3-16,-7 6 2 0,0-3 3 0,5 7 1 0,-5-4-1 0,0 2 1 0,8-3 0 15,-8 4-1-15,0 2-2 0,0 3-1 0,0-5-3 0,0 5-3 0,0 1-3 16,0-1-2-16,5 0-3 0,-5 1-4 0,0 5-2 0,0-6 0 0,0 6-2 15,0-7-1-15,0 3 0 0,0 2 0 0,0 2-1 0,0-6 1 16,6 0-2-16,-6 5 0 0,0-3-1 0,0-2 0 0,0 1 3 0,0-1 0 0,0 0 1 16,8-4 2-16,-8-2 0 0,0 2 2 0,0-4 1 0,0-3-2 0,0 2 3 0,0-1 0 15,0-4 2-15,0 1 5 0,-8-1 3 0,8-6 6 0,0 1 3 0,-6 0 6 16,6-1 2-16,-5 3 3 0,-3-7 3 0,3 0 3 0,-2 3 1 0,0-3 2 16,-6 6 3-16,6-6 1 0,-6 0-3 0,0 0-1 0,-6 0-5 0,6-6-2 0,-6 6-7 15,-1-3-4-15,1 3-6 0,-2-7-5 0,3 3-5 0,-9-1-2 0,1-4-4 16,7 3-3-16,-7 2-4 0,0-7-1 0,0 8-3 0,-6-7-1 0,5 4-5 15,-6-3-6-15,6 3-7 0,-5-3-3 0,6 4-6 0,-6 1-2 0,6-8-7 16,-8 12-7-16,10-9-6 0,-10 5-4 0,7 4-5 0,4-5-3 0,-4-1-4 16,1 2-3-16,5 4 0 0,3-5 0 0,-1 5-1 0,-2-4-6 0,8 4-3 0,-1 0-8 15,7 0-5-15,2 0-9 0,-8-5-19 0,13 5-28 0,-6 0-43 0,6 0-51 16,0 0-34-16,0 0-19 0,0 0-25 0,0 0-21 0,6 0-5 0,1 0 6 0,-1 0 16 16,-1 0 20-16,2-7 25 0,7 7 29 0,-7-4 36 15,5 4 39-15,3-5 47 0,-10-4 46 0,9 3 35 0,-1-7 47 0</inkml:trace>
  <inkml:trace contextRef="#ctx0" brushRef="#br0" timeOffset="1118.84">26557 904 0 0,'8'-10'2'0,"0"7"108"0,-3-7 63 0,2 5 42 0,-1-4 34 0,0-3 31 0,-6 8 31 15,8-7 28-15,-8 7 28 0,0-5 24 0,0 4 24 0,0 1 24 0,0-2 22 0,0 6-79 0,0 0-135 0,0 0-69 0,0 0-32 0,0 0-22 0,0 0-15 0,0 0-19 0,0 0-19 0,0 0-16 0,0 0-15 0,0 0-9 0,0 0-3 0,-8 6-2 16,8-2 0-16,0 1-1 0,-6 0-5 0,6 3 0 0,-6 3-4 0,-1-2 2 0,2 7 1 16,-3-1 3-16,8-2 8 0,-8 2 1 0,-3 5 2 0,4-6-3 0,2 6-8 15,-4 1-5-15,4-3-11 0,-8 1-5 0,8 6-6 0,-4-5-6 0,2-1-7 16,-5 0-8-16,5 1-5 0,2-1-5 0,-3-4-3 0,8 0-2 0,-7 6-3 16,2-12-3-16,5 4-3 0,-7-2 0 0,7-1-6 0,0-4 1 15,-7-3-1-15,7 7 6 0,0-5 5 0,-5-5 7 0,5 4 4 0,0-4 7 0,0 0 2 0,0 6 7 16,0-6 5-16,0 0 8 0,0 0 7 0,0 0 8 0,0 0 6 0,0 0 4 15,0 0 2-15,0 0 3 0,0-6 0 16,0-3 1-16,0 5 5 0,0-5 2 0,0-3 3 0,5 3 3 0,-5-6 1 0,0 2-1 0,0-8-2 0,0 1-4 0,7 1 0 16,-7-6-2-16,0 1 3 0,7-1 3 0,-2 1 2 0,-5 0 1 0,7 0 3 15,1-1 1-15,-3 5-2 0,2 1 0 0,0 0-3 0,-2 4 0 0,-5 0-1 0,7 0 1 16,2 5 5-16,-4 1-2 0,-5 4 2 0,6-1 1 0,1-2-3 0,-7 3-3 16,5 5-5-16,-5-5-6 0,9 1-6 0,-9 4-5 0,5 0-4 0,-5 0-2 15,7 0-4-15,-1 0-1 0,-6 0-4 0,5 4-4 0,3 1-1 0,0 0-3 16,-3 3 1-16,2-2 0 15,5 8 0-15,-4 2 3 0,-1-1 2 0,-2-2 1 0,9 8 2 0,-9-3 2 0,3 2 0 0,-1 5-2 0,-1-6 1 0,0 5 0 0,1 1-1 16,-2-1-5-16,3 1-3 0,-2-5-10 0,1-1-15 0,-1 5-12 0,-1-3-19 16,3-6-18-16,0 3-21 0,-3 1-21 0,3-4-19 0,-3 0-19 0,-5 0-16 15,5 0-36-15,4-1-43 0,-2-5-58 0,-2 2-63 0,1-2-42 0,-6 0-27 0,8 1 0 16,-8-4 18-16,5-1 26 0,-5-5 31 0,0 0 31 0,0 0 32 0,0 0 33 16,0 0 36-16,-5 0 45 15,-3-5 49-15,8-1 59 0,-6-4 73 0</inkml:trace>
  <inkml:trace contextRef="#ctx0" brushRef="#br0" timeOffset="1276.7">26591 1226 0 0,'-13'-4'11'0,"0"4"124"0,0-5 69 0,0 1 51 0,-1-1 39 16,9 1 35-16,-8-2 34 0,8-3 26 0,-4-3 24 0,2 3 18 0,2 4 15 16,-2 1 12-16,7-2 12 0,0 6-96 0,0 0-160 0,0-3-82 0,0 3-37 15,7 0-21-15,-7-6-11 0,5 2-10 0,2 4-8 16,2-6-7-16,-4 1-5 0,1 5 0 0,1-4 1 0,7-2 1 0,-2 1 0 0,-1 1-1 0,10-1-3 0,-8 1-7 16,1-2996-14-16,4 5994-27 0,3-2998-34 0,-8 4-37 0,5 0-39 0,3 0-91 15,-2 0-116-15,7 4-71 0,-5-4-47 0,-2 0-16 0,6 0 4 0,-5 0 9 0,6 0 18 16,-8 0 21-16,9-4 30 0,-7-1 39 0,0-1 46 0,5-4 49 0,-6 5 53 0,8-4 82 15,-6-1 96-15</inkml:trace>
  <inkml:trace contextRef="#ctx0" brushRef="#br0" timeOffset="1926.48">31781 915 0 0,'0'0'1'0,"0"0"27"0,0 0 14 0,0 0 11 0,0 0 11 0,0-6 17 0,0 6 17 0,0-5 25 0,0 5 26 0,0-4 29 0,0-2 28 0,0 6 3 0,8-3-14 0,-8 3 1 0,0 0 15 15,0-6 13-15,0 6 14 0,0-4 11 0,0 4 8 0,0 0 0 0,7-5-4 0,-7 5-12 0,0 0-16 0,0-6-15 0,0 3-16 0,0 3-14 0,0-7-11 16,0 7-8-16,0-5-7 0,0 5-7 0,0-4-7 0,0 4-13 0,0 0-16 0,0 0-14 0,0-5-20 16,0 5-18-16,0 0-18 0,0 0-19 0,0 0-20 0,0 0-15 0,0 0-15 15,0 0-5-15,0 0-3 0,0 5-1 0,0-1 3 0,0 1 4 0,0 5 6 0,0 1 5 16,0-1 7-16,0 3 7 0,0 2 8 0,0 5 7 0,0-1 13 0,0 2 5 16,0 1 4-16,0-1 0 0,0 9-5 0,0-6-6 0,0 1-6 0,0-1-8 0,6 4-3 15,-6-4-5-15,0 3-1 0,0-5-1 0,6 5-1 0,-6-5-4 0,0 4-5 16,7-3-7-16,-7 3-11 0,5-7-11 0,-5 5-16 0,8-5-18 0,-8 1-20 15,6-1-17-15,-6 2-19 0,7-2-35 0,-1-5-44 0,-6 2-62 0,5-3-69 16,-5 2-48-16,7-4-36 0,-7-1-4 0,9-7 12 0,-9 3 21 0,5-1 28 0,-5-5 30 0,0 0 34 16,0 0 33-16,0-5 34 0,7-1 45 0,-7-4 52 0,0-4 59 0,0 4 74 0</inkml:trace>
  <inkml:trace contextRef="#ctx0" brushRef="#br0" timeOffset="2431.6">31808 870 0 0,'-6'-10'11'0,"6"5"125"0,-6 1 67 15,6-1 44-15,-7-1 30 0,7 2 20 16,0 0 14-16,0-1 11 0,0 0 12 0,-8 5 12 0,8 0 13 0,8-4 20 0,-8-2 20 0,0 0-85 0,0 6-147 0,7 0-72 16,-7-4-28-16,6 4-10 0,-6-5 1 15,6 5 8-15,-6-6 13 0,7 3 11 0,-2 3 8 0,3-6 7 0,-2 2 3 0,1-1-3 0,-1 1-7 0,6-2-8 16,2 6-9-16,-1-6-8 0,1-3-5 0,-2 4-10 0,7 1-6 0,-6-2-7 0,8 2-3 16,-2-1-7-16,-1 1-3 0,3-1-7 15,6-2-6-15,-9 4-5 0,8-3-3 0,1 6-5 0,-1-5-4 0,0 1-3 0,6 4-2 0,-5-6-1 0,-2 6-1 0,1-5-1 16,1 5 1-16,5 0 1 0,-11 0 1 0,3 0 1 0,2 0-2 0,-5 0-1 15,-2 0-2-15,-7 0-2 0,9 0-2 0,-10 0 0 0,5 5-1 0,-5-5-2 0,-4 0-2 16,-2 0-2-16,4 0 2 0,-9 0-5 0,0 0 2 0,0 0-3 0,0 0-1 16,7 6 1-16,-7-6-1 0,0 0 4 0,0 4 6 0,-7-4 5 0,7 5 4 15,0 4 7-15,0-2 3 0,-9 2 1 0,9 0 1 0,-5 1 0 0,-2 4 1 0,7-2 0 16,-6 1 3-16,1 2 0 0,-3 6 1 0,0-7-1 0,3 5-4 0,-1 0-3 0,6 2-3 16,-7-3-3-16,1 3-3 0,-2 2 1 0,8-3-1 0,-7 5-2 0,7-7 0 0,0 9-1 15,-5-5-1-15,5 4 0 0,0-3 1 0,5 3-1 0,-5-3 1 16,0 3 3-16,7 2-1 0,-7-4 3 0,8 1-1 0,-8-1 2 0,6 1 0 0,-6 4 0 15,7-4 3-15,-7-1 0 0,6 1 3 0,-1-1 0 0,-5-6 0 0,8 7 0 0,-8-5 0 16,8-4 0-16,-8-3-3 0,0 2 1 0,0-4 0 0,5-1 3 0,-5-1 4 16,0-4 2-16,0-1 1 15,0-4 6-15,0 0 3 0,0 0 3 0,-5 6 5 0,5-6 2 0,-8 0 3 0,8 0 2 0,-8 0 2 0,3 0 0 0,-1 0 0 0,-7-6-2 16,-2 2-3-16,4 4-3 0,-2-5-3 0,0-1-2 0,-6-4-8 0,-2 7-2 0,3-8-4 16,-3 7-3-16,3-7-5 0,-3 2-6 0,1-1-9 0,-6 4-10 0,6-3-12 15,1 0-10-15,-7 3-15 0,7-3-10 0,-7 5-12 0,0-8-15 0,7 8-20 16,-7-5-21-16,0 4-20 0,-1-1-24 0,1 2-25 0,0-1-17 0,-1 1-19 0,1-1-14 15,0 5-16-15,2-6-26 0,3 6-35 0,-6 0-26 16,9 0-25-16,5 0 8 0,-7 0 18 0,8 0 27 0,-3 0 29 0,3 6 34 0,5-6 32 0,2 0 33 0,-3 0 33 0,0-6 33 16,8 6 34-16,0 0 45 0,-5-4 56 0</inkml:trace>
  <inkml:trace contextRef="#ctx0" brushRef="#br0" timeOffset="3094.53">32023 1012 0 0,'8'0'24'0,"-3"-5"140"0,0 5 74 0,-5-6 50 0,9 6 39 16,-9-3 27-16,5-1 21 0,-5-2 19 0,0-3 15 0,0 3 17 0,0 0 16 0,0 6 16 0,0 0 19 0,0 0-108 0,0 0-178 0,0 0-87 0,0 0-40 0,0 0-20 0,0 0-9 0,0 0-4 0,0 0-5 0,0 0-1 0,0 0-3 0,0 0-3 16,0 0 1-16,0 0-1 0,0 6 0 0,0-6-5 0,0 6-1 15,0 3-5-15,-5-3-2 0,5 1-2 0,0 4 1 0,0 5 2 0,0-1 4 0,0-6 5 16,0 9 5-16,0-2 0 0,0-1 2 0,0 3-5 0,0-3-5 0,0 4-5 0,0 2-4 0,5-6-5 0,-5 4-5 0,0-5-10 0,7 5-6 31,-7-4-10-31,6 0-11 0,2 0-9 0,-8 0-9 0,6-1-9 0,-6-5-6 16,7 2-7-16,-2-2-3 0,-5 0-5 0,8-2-3 0,-8-4 1 0,0 3 7 0,0-1 8 15,0-5 14-15,6 4 10 0,-6-4 14 0,0 0 4 0,0 0-2 0,0 0-2 16,0-4-1-16,0-1 3 0,0-1 2 0,0-4 6 0,0 7 6 0,0-8 1 0,-6 1-1 16,6 1-1-16,0 0-7 0,-8-7-2 0,8 2-3 0,-5-1 8 0,-2 2 9 15,1-8 12-15,-2 2 16 0,2-2 9 0,-1 3 8 0,2-3 9 0,-4 2 9 16,4-1 6-16,0 1 9 0,-3 0 5 0,3-1 8 0,-3 7 4 0,8-8 1 0,-8 6 7 15,8 6 3-15,-5-6 2 0,5 5-1 0,0 0-6 0,0 5-3 0,-6-4-7 0,6 3-5 16,0 2-3-16,0-1-4 0,0 1-4 0,0 4-2 0,0-5-3 0,0 5-2 16,0-6-1-16,6 2-5 0,-6-2-4 0,0 6-6 0,0 0-5 0,0-5-3 0,5 5-4 15,-5-4-3-15,8 4-4 0,0-6-3 0,-8 3-4 0,5 3-4 0,3-6-2 16,2 6-3-16,-1-4-2 0,3-1-1 0,2 5 1 0,-1 0 3 0,0 0 0 0,-2 0 5 16,9 0-1-16,-1 0 3 0,-6 0 0 0,8 0 1 0,-7 5 1 0,4-1-1 15,-4 2 2-15,-2 3-2 0,1-5 1 0,1 7 1 0,-9-7-1 0,11 7 0 16,-16-2 0-16,5 1-1 0,1-1 1 0,-6 0 0 0,7 3 3 0,-7 3 0 0,0-8 0 15,-7 8 1-15,7-3 4 0,-6 3-1 0,1-2 0 0,-4 1 2 0,2-4-2 0,-5 5 2 16,0-5 0-16,4 4-2 0,-4-4-1 0,-2 1-2 0,1-1-2 0,0-1-1 16,0-5-3-16,-1 7-3 0,9-8-2 0,-8 3-1 0,8 0-1 0,-4 3-3 0,2-3-2 15,2-6 0-15,-3 4-4 0,3 1-1 0,-1-1-2 0,6 1 1 0,-8-1-4 16,8 2-1-16,-5-6-5 0,5 5-1 0,0-1-2 0,0-4-3 0,0 0-2 0,0 0 1 16,0 6-1-16,0-6-1 0,0 6 0 0,0-3 1 0,0 3 1 0,5-6 2 15,-5 4 3-15,8 1 4 0,-8-1 4 0,6 2 6 0,-1-1 7 0,-5 4 7 16,8-3 7-16,-3 4 7 0,2-6 8 0,7 5 5 0,-9 2 4 0,3 4 2 0,-3-5 1 15,3-1 1-15,-2 0-1 0,1 1 0 0,-1 4-1 0,2-4-1 0,-8 1-2 16,5-2-3-16,-5 1-1 0,0-1-5 0,0 0-2 0,0-2 0 0,-5 2-2 0,5-4 2 16,-8 5-1-16,2-5 1 0,-1-1-5 0,1 5-9 0,-7-3-16 0,0 0-18 15,-1 3-24-15,2-5-24 0,-1 1-27 0,-6 5-31 0,-2-5-37 0,3 1-45 0,-1 4-90 16,-10-7-110-16,11 3-56 0,-15-1-28 0,8-1 1 0,-9 2 15 0,1-2 26 16,2 1 32-16,-8 0 39 0,-8-1 38 0,2-4 41 0,0 7 44 0,-8-7 50 0,1 0 56 15</inkml:trace>
  <inkml:trace contextRef="#ctx0" brushRef="#br0" timeOffset="3868.54">27874 846 49 0,'7'0'111'0,"-7"-6"26"0,5 2 20 0,-5 0 22 0,0 4 22 0,9-5 24 0,-9 0 20 0,0 1 19 0,0-2 20 0,0 0 19 0,5 2 15 0,-5-1-48 0,7-1-91 0,-7 3-37 15,0-3-8-15,6 2 4 0,-6-1 10 0,0 1-1 0,6-2-1 0,-6 0-2 0,0 2-3 0,0-1 3 0,7 0 2 0,-7 1 2 0,0-2 4 0,0 2-2 0,0 4 2 16,0-5-2-16,0 1-2 0,0 4-3 0,0 0-6 0,0 0-10 0,0-5-8 15,0 5-13-15,0 0-11 0,0 0-16 0,0 0-15 0,0 0-16 0,0 0-16 0,0 0-15 16,0 0-10-16,0 0-13 0,0 0-10 0,-7 0-8 0,1 5-9 0,6-5-4 16,-6 9-2-16,-1-5 3 0,7 6 2 0,-5 0 3 0,-9 0 2 0,7 5 5 15,1-2 5-15,-7 2 4 0,5 6 2 0,-4-2 0 0,6 2 2 0,-8-3 0 0,7 1 2 16,2 7-1-16,-9-7-2 0,9 5-1 0,-3-3-1 0,3 1-2 0,-3 5-1 16,2-9 1-16,1 7-1 0,-2-1 2 0,7 0 0 15,0 1 0-15,-8-1 1 0,8 1 0 0,0 4 0 0,0 0 1 0,8-5 2 0,-8 6-1 0,7 0 2 0,-2 4 1 16,1-6 2-16,2 7 1 0,5-1-1 0,-8-6 2 0,9 8-2 0,-2-8 1 15,2 2 2-15,-1 0 1 0,0-2 1 0,6 2 0 0,-7-6 1 0,9 7-1 16,-2-9 1-16,1 4 2 0,0-3-1 0,6-2 2 0,-7-3 0 0,-1 7 1 16,10-11 2-16,-1 7 0 0,-9-8 1 0,8-1 1 0,1 3 3 0,-8-11 1 15,7 5 5-15,1-4 6 0,-9-5 9 0,8 0 5 0,1 0 9 0,-1-5 5 0,0-4 6 16,0-1 7-16,6 1 6 0,-6-7 5 0,0 2 5 0,1-5 2 0,-8 4 3 0,6-9-1 16,2-1-2-16,-6 1-4 0,-2 0-6 0,1-6-5 0,-8-5-10 0,8 2-4 15,-7-3-6-15,-2-7-8 0,-3 3-3 0,0-8-5 0,-3 5-6 0,3-6-2 16,-3 0-4-16,-5-1-4 0,0 1-4 0,0 0-2 0,-5-3-2 0,-3 7-3 15,-5-4-3-15,5 6-2 0,-11 0-5 0,6-2-2 0,-6 5-5 0,-1 1-3 16,-4 5-6-16,-10 0-6 0,8 5-4 0,-6-1-9 0,-7 2-8 0,5 3-8 16,-11 6-7-16,6-2-7 15,1 1-6-15,-9 7-5 0,2 4-1 0,0-3-4 0,-2 8 0 0,7-1-2 0,-4 5-6 0,5 0-1 0,0 5-4 0,0 5-4 0,0 0-6 16,6-1-13-16,6 6-13 0,-5 6-15 0,8-3-11 0,3 6-17 0,3-3-18 16,-3 2-45-16,8 7-55 0,-1-6-53 0,9 1-46 0,-2-1-25 0,1 6-11 0,6-12 13 15,0 7 19-15,0-1 32 0,0-4 34 0,6 5 32 0,1-6 33 0,-2 2 37 16,4-3 38-16,-4 1 51 0,8-4 55 0</inkml:trace>
  <inkml:trace contextRef="#ctx0" brushRef="#br0" timeOffset="4152.16">28029 1208 0 0,'8'0'5'0,"-8"-4"113"0,0-2 64 0,0 0 43 0,0-3 30 0,0 3 29 0,0 3 30 0,0-3 30 0,0-3 28 0,0 3 29 0,-8 3 27 0,8-3 24 0,0 2 25 16,0 4-78-16,0-6-140 0,0 6-63 0,0-5-28 0,0 5-12 0,0 0-6 0,0 0-11 0,0-4-16 0,0 4-19 0,0 0-23 0,0 0-19 0,0 0-19 0,0 0-18 0,0 0-12 0,8 0-10 0,-8 0-7 0,8 0-7 16,-8 4-5-16,5-4-1 0,2 5-3 0,-1 1 3 0,-1-2 2 0,11 2 8 15,-11-3 6-15,8 7 8 0,1 1 6 0,-2 4 5 0,2 0 6 0,-1-2-2 16,0 2-3-16,-2 6-15 0,4-3-24 0,-1 1-18 0,-4 6-22 0,4-5-18 0,-1 5-17 16,1-1-15-16,-2 4-13 0,1-4-13 15,1 0-14-15,-2 1-22 0,2-5-23 0,-1 0-39 0,0 0-44 0,0-5-32 0,-7-2-26 0,7-2-21 0,0-1-21 0,-6-1 4 16,-1-4 13-16,0-1 22 0,-6-4 22 0,0 0 26 0,7 0 25 0,-7-4 33 15,0-1 35 1,8 0 44-16,-8 1 46 0,0-6 46 0,-8-1 58 0</inkml:trace>
  <inkml:trace contextRef="#ctx0" brushRef="#br0" timeOffset="4326.35">28395 1423 65 0,'0'-24'144'0,"-5"3"48"0,-3-4 35 0,2 7 37 31,6-6 32-31,-7-1 34 0,1 1 34 0,1-1 34 0,-3 1 30 0,0 0 31 0,8 3 30 16,-5 3-48-16,-2 2-94 0,7 1-57 0,-6 1-40 0,6 4-17 0,0 1-9 15,-5-1-13-15,5 4-13 0,0-3-22 0,0 4-20 0,0 5-26 0,0 0-21 16,0 0-22-16,0 0-23 0,0 0-22 0,0 0-20 0,0 0-13 0,-9 5-9 15,9-1-10-15,-7 1-8 0,2 11-3 0,-1-7-6 0,-2 10 0 0,3 1 4 16,-8 5-3-16,-1 5-7 0,1-2-13 0,1 8-18 0,-7 1-19 0,5-3-23 0,-1 5-28 16,-4 6-32-16,7-6-34 0,-1-1-37 0,-1 7-61 0,1-5-70 0,2-2-65 15,-2 0-63-15,-3-2-11 0,11 1 9 0,-8-1 27 0,8-8 35 0,-11 2 39 16,11 0 41-16,-1-7 42 0,-1 3 41 0,1-2 46 0,-2-11 46 0,3 2 60 0,-2 1 73 0</inkml:trace>
  <inkml:trace contextRef="#ctx0" brushRef="#br0" timeOffset="4996.84">30369 915 90 0,'6'-6'152'0,"-6"1"41"0,0 1 30 0,0-5 28 0,0 3 28 0,0 2 24 0,0-1 26 0,5 5 26 0,-5-6 26 0,0 3 25 0,0-4 23 0,0 2-65 0,0 5-117 0,0-4-56 16,0 4-26-16,0 0-12 0,0 0-6 0,0-5-6 0,0 5-5 0,0 0-9 0,0-6-9 0,0 6-13 0,0 0-14 0,0 0-14 0,0 0-15 0,0 0-14 0,-5 0-15 0,5 0-10 0,-6 0-14 0,-1 6-9 0,7-6-9 15,-14 5-10-15,9-1-6 0,-2 1-4 0,1 5 0 0,-8-4-3 0,2 3 0 16,-1 6 2-16,7-6 3 0,-9 7 3 0,4-2 5 0,-2 5 2 0,5-4 4 16,-5 6 0-16,0-8 3 0,7 8 3 0,-1-3-1 0,1 1-2 15,-2 2-2-15,3-2-1 0,0 1-1 0,-3-1 1 0,8 5-2 0,-6-3-1 0,6 3 5 0,-7 0-2 16,7 1 2-16,0-1 3 0,0 1 0 0,0-1 0 0,0 4 2 15,7-3 3-15,-7 5 0 0,6-6 1 0,-6 6 1 0,8-6 2 0,-3 1 1 0,0-1 2 0,9-6-1 16,-7 7 2-16,6-5 1 0,-7 0 1 0,15-5 0 0,-8 3 0 0,-2-3 1 16,10 0 0-16,-8 0 0 0,8-2 2 0,-3-1 4 0,1 3 1 15,-1-6 2-15,9 0 6 0,-6-5 5 0,5 8 6 0,-8-9 7 0,8-3 7 0,1 6 8 0,-1-6 10 16,-7-6 7-16,7 3 11 0,0-3 7 0,1 0 10 0,-1-3 5 0,-7 0 5 16,8-1 8-16,-8-5-1 0,1 0-1 0,0-4-1 0,-1 4-4 0,0-4-1 15,1-1-7-15,-7-5-6 0,6 7-6 0,-6-13-9 0,0 7-10 0,-8-10-7 16,9 5-6-16,-7-5-11 0,1 0-9 0,-3 0-7 0,-5-5-5 0,0-1-5 15,0 1-4-15,-5-4-6 0,-3 4-8 0,1-1-7 0,-7-3-4 0,4 4-3 0,-3-1-5 16,-1 1 0-16,-6 5-4 0,1 4 0 0,-2-3-5 0,3 8-3 0,-1 1-9 0,-2-1-6 16,3 5-11-16,-3 1-9 0,2 4-10 0,1 0-11 0,-3 2-15 0,2 8-13 15,-2-5-16-15,2 4-15 0,-1 1-17 0,1 5-19 0,-2 5-21 0,3 1-14 16,-3 4-14-16,-3 4-15 0,4-4-15 0,-7 8-43 0,8 3-53 0,-7-2-52 0,8 6-55 16,-9-1-8-16,6 6 10 0,3-2 22 0,-3 2 30 0,10-1 33 0,-10-4 34 15,8 3 37-15,0-1 34 0,7 0 38 0,-1-2 41 0,1-6 57 0,-2 1 68 0</inkml:trace>
  <inkml:trace contextRef="#ctx0" brushRef="#br0" timeOffset="5396.89">30309 1271 0 0,'7'0'26'0,"2"-5"139"0,-9 1 74 0,5-5 48 0,-5 3 36 0,0-4 31 15,6 5 25-15,-6-5 28 0,0-4 25 0,0 4 26 0,7 1 27 0,-7-6 26 16,0 9 23-16,0-9-105 0,5 12-180 0,-5-7-83 0,0-1-34 0,0 7-12 0,9-2-2 16,-9-3-1-16,0 4-3 0,0 5-7 0,5-4-10 15,-5 4-14-15,0-6-17 0,0 6-14 0,0 0-15 0,0 0-18 0,0 0-13 0,0 0-10 0,0 0-10 0,7 0-2 16,-7 6-6-16,6-2 0 0,-1-4-3 0,3 9 1 0,0-4 4 15,3 5 5-15,-3 5 5 0,5-6 8 0,-1 6 4 0,2 6 8 0,-1-2 4 0,0-1-8 16,-2 3-14-16,10 3-12 0,-8 0-12 0,1-4-11 0,4 4-11 0,-5 0-13 16,7-3-14-16,-6 3-14 0,4-5-11 0,-4 1-15 0,6-7-14 0,-6 3-18 15,-4-1-15-15,11-1-16 0,-8-4-17 0,1 0-33 0,-2-5-44 0,-6-1-43 16,8 1-35-16,-7-5-32 0,-2 0-21 0,3-5 0 0,-2 1 13 0,-6-1 22 0,0-5 27 16,0 0 29-16,0 1 33 0,-6-6 37 0,-2 6 40 0,3-7 49 0,-2 2 49 0,-1-1 61 15,2 0 43-15,0 2 26 0,-1-2 38 0,-5-6 43 0,5 2 44 0,0 4 42 16,1-3 42-16,-1 2 41 0,7-4 42 0,-6 7 42 0,-2 4 41 0,8-7 37 15,-5 5 32-15,5 2-18 0,0 5-52 0,-5-1-38 0,5 5-30 0,0-4-40 0,0 4-46 16,0 0-38-16,0 0-36 0,0 0-36 0,0 0-35 0,0 0-32 0,0 0-24 16,0 0-17-16,0 0-5 0,5 4-2 15,-5-4-3-15,0 5 6 0,5-1 2 0,-5 1 6 0,0-1 7 0,0 2 4 0,0-1 7 0,8 5 2 0,-8-1 5 0,0 1 2 16,0-1-1-16,-8 2-5 0,8-2-12 0,0 7-7 0,-5-3-8 0,0 2-6 16,-3-1-3-16,2 2-17 0,-1-1-22 0,-1 3-29 0,3 3-30 0,-9-8-35 15,9 7-38-15,-8 0-70 0,-1 0-88 0,-6-1-87 0,7 0-80 0,-5-4-32 16,-2 6-5-16,-1-7 10 0,3 5 15 0,-3-3 32 0,-3-7 41 0,-4 6 43 0,1-6 47 15,4 0 50-15,-4-3 51 0,-6 3 71 0,1-3 76 0</inkml:trace>
  <inkml:trace contextRef="#ctx0" brushRef="#br0" timeOffset="6331">26435 1622 0 0,'12'-3'12'0,"3"-4"123"0,-3 3 68 0,0-6 45 16,-5 0 29-16,7 6 25 0,-8-7 18 0,1 1 15 0,-2 1 15 0,-5 0 13 0,9 3 14 0,-4-3 12 0,-5 4 12 0,7 1-94 0,-7-2-153 0,0 6-68 0,0 0-28 0,6 0-4 0,-6 0 4 0,0 0 9 0,0 0 8 0,0 0 4 0,0 0 6 15,0 0 1-15,0 0-2 0,0 0-4 0,0 0-8 0,0 0-9 0,-6 0-13 0,6 6-12 16,0-6-14-16,0 4-8 0,0 1-9 0,0 4-9 0,-7-3-5 0,7 3-4 16,0 0-5-16,0 7 1 0,0-1 3 0,0-1 9 0,0 0 4 0,0 7 6 15,0-7 7-15,0 5 1 0,0 0 2 0,0 5-2 0,0-3-3 0,7-2 1 16,-7 5-2-16,0 1 0 0,0 5 1 0,0-6-2 0,6 6-3 0,-6-2 1 0,0 2 0 16,0-2 0-16,5 2 1 0,-5 4 0 0,0-4 0 0,0 0-1 0,8 4-2 15,-8-4 1-15,0 3-1 0,0-3 1 0,0 4 1 0,0-6-3 0,0 8 1 16,0-8-1-16,0 2-4 0,0-2 2 0,0 2-2 0,0-6-1 15,0 1 0-15,8-1-1 0,-8 1 1 0,0-6-3 0,0 1 1 0,0 1-2 0,0-3 0 0,5 1-1 16,-5-4 0-16,0 0 0 0,0 0 0 0,7 0 0 0,-7-5 0 0,0 3-2 16,0-2 0-16,0-7 0 0,6 1 0 0,-6 4 1 0,0-3 0 0,6 0 0 15,-6-6 0-15,0 4 1 0,8 0 3 0,-8-4 1 0,0 0 2 0,7 5 4 16,-2-5 3-16,-5 0 4 0,6 5 2 0,2-5 5 0,-3 0 1 0,3 0 2 16,-1 0 4-16,-1 0 2 0,0 0 3 0,6-5 1 0,-4 5 2 0,5 0 2 0,-7-5 0 15,7 5 1-15,0 0-1 0,5 0 1 0,-2-4-1 0,-5 4 1 0,10 0 0 16,-2-4 0-16,1 4-1 0,-1 0-1 0,7-6-2 0,-7 6-2 0,14 0-3 0,-6 0-3 15,4 0-1-15,1 0-5 0,2 0 0 0,-1 0-4 0,6 0-1 0,5 0-4 16,-4 0 1-16,7 0-4 0,-3 0-1 0,2 6-4 0,-2-6 1 0,4 0-3 16,3 4-2-16,1-4 2 0,-7 4 0 0,7-4-1 0,6 5-1 0,-3-5-1 15,-4 5 3-15,1-1 0 0,0-4 1 0,-1 6 1 0,-4 0-2 0,-2-6 1 0,2 3 1 16,-2-3 4-16,0 6 4 0,-5-6 2 0,-1 6 4 0,-7-6 1 0,0 0 4 16,1 4-2-16,-1-4-1 0,-6 5-1 0,1-5-2 0,-1 0 2 0,-8 4-1 0,3-4 0 15,-10 5-2-15,10-5-3 0,-14 0-3 0,4 0-2 0,-2 0-3 0,-2 4 2 16,-2-4 3-16,-5 0 10 0,0 0 3 0,0 0 5 0,0 0 0 0,0 0-9 15,0 0-15-15,0 0-16 0,-5 0-21 0,-2 0-18 0,-2 0-16 0,4 0-17 16,-1 0-16-16,-1 0-21 0,2-4-25 0,-11 4-29 0,11 0-31 0,-1 0-44 16,-7-5-47-16,5 5-75 0,3 0-78 0,-2-4-28 0,1 4 0 0,0 0 13 15,6-5 26-15,-8 1 26 0,1-2 29 0,7-3 34 0,-5 3 34 0,5-4 39 0,-8 0 40 16,8-4 53-16,-6-1 58 0</inkml:trace>
  <inkml:trace contextRef="#ctx0" brushRef="#br0" timeOffset="6727.96">28513 1901 31 0,'-7'-6'91'0,"1"6"24"0,-2-3 17 0,3-3 15 0,-2 6 19 0,7-5 21 0,-6 5 25 0,6 0 21 0,-6-4 20 0,6 4 19 0,0 0 16 0,0-6-45 0,0 6-81 0,-8 0-33 0,8 0-13 0,0 0 2 16,0-5 5-16,0 5 2 0,0 0-4 0,0 0-6 0,0 0-8 0,0 0-7 0,0 0 1 0,0 0 0 0,0 0 4 0,0-4 7 0,0 4 6 0,0 0 3 0,-7-6 6 0,7 6 2 0,0 0 3 0,0 0 2 0,0-3 3 15,0 3 2-15,0-6 1 0,0 6-2 0,0 0-1 0,-5-4-3 0,5 4-6 16,0 0-7-16,0 0-9 0,0 0-12 0,0 0-13 0,0 0-15 0,0 0-16 0,0 0-14 0,0 0-18 16,0 0-13-16,0 0-11 0,0 0-6 0,0 4-9 0,-8 2-1 15,8-3-1-15,0 7-1 0,0 1 2 0,0-2 1 0,0 6 6 0,0 0 5 0,0-2 9 16,0 8 7-16,0-6 6 0,0 4 3 0,-6 2 1 0,6 1-1 0,0 4-6 15,0-3-2-15,0 3-6 0,0-2 0 0,0 4-4 0,-5 2 1 0,5 1-2 0,0 2-2 16,0-3 2-16,0-2-7 0,0 2-9 0,0-2-10 0,0 2-17 0,5-6-15 16,-5 1-16-16,0-6-20 0,6 7-21 0,-6-7-22 0,8-1-19 0,-8-2-19 0,5 3-17 15,2-5-27-15,-7 1-33 0,8 1-56 0,-2-7-65 0,0 6-44 16,1-6-34-16,-2 2 1 0,3-1 18 0,-8-6 24 0,6 1 33 0,1-1 31 0,-1 1 32 16,-6-5 34-16,0 0 33 0,0 0 41 15,5 0 45-15,-5-5 61 0,0 1 76 0</inkml:trace>
  <inkml:trace contextRef="#ctx0" brushRef="#br0" timeOffset="7214.1">28429 1886 90 0,'0'0'182'0,"0"0"55"15,0 0 41-15,0 0 32 0,-8-5 27 0,8 5 23 16,0 0 26-16,0 0 20 0,-7-4 20 0,7 4 21 0,0 0 19 0,0-6-68 0,0 6-116 0,0 0-85 15,0 0-64-15,0 0-27 0,0 0-11 0,0 0 0 0,0 0 3 16,0 0-3-16,0 0 1 0,0 0-2 0,0 0-3 0,0 0-3 0,0 0-5 0,0 0-7 16,0 0-8-16,0 0-10 0,0 0-8 0,0 0-12 0,0 0-13 0,0 0-8 15,0 0-8-15,-6 6-8 0,6-6-2 0,-6 4-4 0,6 1-2 0,-7 1-1 0,7 3 1 16,-5 1 2-16,-3-1-2 0,2 0 3 0,-1 6 5 0,1-3 3 0,-7 1 6 16,5 2 0-16,3-6 1 0,-2 6-5 0,1-5-5 0,-8 4-8 0,7-4-7 15,2 1-5-15,-1-1-7 0,-2-1-1 0,3 0-3 0,-3-3-3 0,3 3-2 0,-2-3-5 16,0-3-5-1,7 4-4-15,-7-2-3 0,7-1-2 0,-6-4 3 0,6 0 3 0,0 0 6 0,0 0 7 0,0 0 7 0,0 0 5 0,0 0 7 0,0 0 4 16,0 0 3-16,0 0 8 0,0 0 6 0,0 0 5 0,0 0 5 0,6 0 2 16,-6-4 3-16,0-1-2 0,7-2 1 0,-7 4-5 0,0-3-1 0,7-3-3 0,-7 3-5 15,0-7-2-15,7 2-2 0,-7 1-3 0,5-5-3 0,3 6-3 0,-8-6-2 16,5 0 1-16,3 6 2 0,-2-6 3 0,-6 6 4 0,5-1 2 0,2-5 1 16,2 9 1-16,-4-3 0 0,-5 0-2 0,6 5-3 15,-6-2-2-15,7 6-3 0,-2-6 2 0,-5 6-1 16,8 0 7-16,0 0 2 0,-3 6 5 0,1 0 1 0,-6 3 1 0,7-5-1 0,7 5 0 0,-9 6 4 0,2-3-1 0,-1 1 7 0,0 2 2 15,9 0 3-15,-10 4 0 0,1-5-1 0,7 7-8 0,-6-6-14 0,1 4-24 16,4-4-22-16,-5 4-29 0,6-1-27 0,-7 3-26 0,7-2-30 0,-1 1-58 16,-3 5-70-16,3-6-80 0,-1 1-79 0,-2-1-30 0,3 0-6 0,-6 2 11 0,2-3 22 0,-3-3 31 15,3 0 35-15,-1 0 40 0,-7-6 39 0,0-5 43 0,0 7 45 0,0-7 61 16,0 1 67-16</inkml:trace>
  <inkml:trace contextRef="#ctx0" brushRef="#br0" timeOffset="8005.23">28734 2833 82 0,'-7'-4'145'0,"2"4"37"0,5 0 27 0,-9-5 23 0,4 1 19 0,0 4 14 0,5-5 13 0,0 5 6 0,-8-4 5 0,8 4 3 0,0 0 0 0,0 0-75 16,0 0-117-16,0 0-57 0,8 0-24 0,-8 0-10 0,5 0-5 0,-5 0 1 0,5 0 3 0,4 0 2 0,3 0 5 0,-6 0 8 0,7 0 10 0,-5 0 10 0,10 0 12 0,-4 0 3 0,-2 0 3 0,7 0-2 0,2 0-2 0,-2 0-3 0,1 0-5 0,7 0 4 16,-3 0-2-16,4-6 3 0,4 6 1 0,-8 0 0 0,10-6 0 0,-2 6-1 0,8 0 3 15,-1-3-1-15,0-3 1 0,6 6 0 0,2-6-3 0,-2 2-2 0,5-1-5 16,5 0-5-16,3 5-8 0,0-4-7 0,1 0-3 0,1-2-4 0,3 0-2 15,3 6-5-15,-1-3-1 0,1-3-5 0,-2 1-2 0,1 1-1 0,2-2-2 0,-4 1 2 16,3 5 0-16,-6-4 2 0,-5-2 2 0,5 3 2 0,-2-3 2 0,-5 2 1 16,0-2 2-16,-8 1 4 0,0 1 0 0,-6-2 2 0,0 1-2 0,0 5 2 15,-6-4-1-15,1 4 1 0,-11-5-2 0,6 5 1 0,-10-4-2 0,0 4-3 16,-1 0-3-16,-2-6-9 0,-11 6-12 0,8 0-11 0,-8 0-11 0,-5-4-22 0,0 4-23 16,0 0-56-16,0 0-73 0,-5 0-83 0,-8 0-87 0,8 0-34 0,-11 0-11 15,-2 0 5-15,-1 0 10 0,0-5 18 0,-1 5 26 0,-7-6 25 0,-5 6 30 0,6 0 37 16,-8-3 44-16,3-3 61 0,4 0 70 0</inkml:trace>
  <inkml:trace contextRef="#ctx0" brushRef="#br0" timeOffset="8478.85">30336 1944 32 0,'0'-3'89'16,"7"-3"23"-16,-7 0 16 16,5 2 12-16,-5-1 7 0,9 1 19 0,-9-1 18 0,5 1 18 0,-5-2 16 0,0-3 12 0,7 3 15 0,-7 1-42 0,6 1-72 0,-6-2-22 15,0 1 4-15,0-5 10 0,5 10 17 0,-5-3 18 0,0-3 17 0,0 2 8 16,0-1 0-16,0 5 1 0,8-6 3 0,-8 6 3 0,0 0 5 0,0-4-3 15,0 4-7-15,0 0-10 0,0-6-8 0,0 6-10 0,0 0-11 0,0 0-13 16,0 0-14-16,0 0-14 0,0 0-13 0,0 0-11 0,0 0-11 0,0 0-9 16,0 0-11-16,0 0-7 0,0 0-10 0,0 0-8 15,0 0-11-15,0 0-10 0,0 0-13 0,0 0-10 0,0 0-11 0,0 0-10 0,0 0-8 0,0 0 0 0,0 0 3 16,0 0 12-16,-8 6 13 0,8-2 10 0,0 2 6 0,0 3 8 0,0 0 4 16,0 1 6-16,0 5 9 0,0-1 7 0,8 7 9 0,-8-8 8 0,0 8 6 15,0 3 2-15,0-5-3 0,0 6-9 0,0-1-11 0,0 2-7 0,0 2-7 0,0 2-3 16,0-2-2-16,-8 2-4 0,8 1-1 0,0 2-1 0,0-3-2 0,0 4-1 15,0-6-3-15,0 2 0 0,0-2-2 0,0 2-9 0,0 0-12 0,0-5-12 0,0-1-11 16,8 0-15-16,-8 1-15 0,0-7-18 0,0 3-21 0,0-2-20 0,8-4-16 16,-8 5-18-16,0-6-13 0,0-5-30 0,5 6-34 0,-5-4-45 0,0-1-44 0,6-1-46 15,-6-5-43 1,0 7-6-16,0-7 12 0,0-4 25 0,0 0 28 0,0 0 30 0,0 0 31 0,0 0 30 0,0 0 31 0,-6-4 41 0,6-2 45 0,-5 1 53 16,-3-8 68-16</inkml:trace>
  <inkml:trace contextRef="#ctx0" brushRef="#br0" timeOffset="8899.85">30369 1886 0 0,'6'-15'24'15,"-1"0"139"-15,-5 6 72 0,8 0 48 0,-8-1 39 0,0-1 31 16,8 2 29-16,-8-1 28 0,0 1 26 0,0 3 27 0,0-3 28 0,-8 3 24 0,8 2 27 0,0 4-106 16,0-5-182-16,0 5-84 0,0 0-37 0,0 0-18 15,0 0-7-15,0 0-8 0,0 0-5 0,0 0-12 0,0 0-7 0,0 0-16 0,0 0-15 0,0 0-13 16,-8 0-11-16,8 5-6 0,0-5-1 0,-5 4-5 0,5 8-2 0,-6-9-2 31,6 8-3-31,-7-1 0 0,2 3-5 0,-4-2 2 0,4 4 0 0,-8-2 2 16,8 2 5-16,-4 0 1 0,2 6-1 0,-5-8 1 0,6 2-5 0,0 0-1 0,-9 0-1 15,10-2-7-15,-9 2-7 0,9 0-10 0,-3 0-7 0,-5-6-7 0,7 6-6 16,-1 1-5-16,1-7-4 0,-1 0-6 0,1 1-5 0,-2 1-5 0,3-1-5 16,0-5-3-16,5 4-3 0,-8-5 5 0,8-4 8 0,0 6 9 0,0-6 8 0,0 0 11 15,0 0 9-15,0 0 10 0,0 0 8 0,0 0 10 0,0 0 11 0,0 0 7 16,8-6 6-16,-8 2 3 0,5-1 2 0,-5-4 4 0,5-1 2 0,3-5 3 15,-2 0 1-15,-6 0 0 0,7-4 0 0,6-1-1 0,-7 1-4 0,2-6-4 16,-3 7-4-16,3-9-1 0,-3 5-3 0,3 1 4 0,-2-3 4 0,-1 5 2 0,2-2 4 16,1 7-1-16,-2-5-3 0,0 10-2 0,1-3-6 0,-2 3-7 0,-5 5-5 15,7-1-5-15,-7 1-4 0,0 4-2 0,0 0 0 0,0 0-2 0,9 4-2 0,-9 1 2 16,5-1-1-16,-5 5 0 0,6 3 1 0,1-3 2 0,-7 6 4 0,5 3 5 16,4 3 3-16,-4-2 4 0,-5 0 4 0,7 7-10 0,-1-4-17 0,-1 5-25 15,3-5-30-15,0 5-38 0,-8-5-43 0,5 4-69 0,1-3-86 0,2 3-87 16,-3-2-87-16,3 0-34 0,-1 1-8 0,-2-1 6 0,-5 1 17 0,7-6 28 0,-7 1 34 15,0-1 44-15,0-4 44 0,0-6 52 0,-7 0 51 0,2-2 71 0,-2-7 74 16</inkml:trace>
  <inkml:trace contextRef="#ctx0" brushRef="#br0" timeOffset="74780.66">27112 10766 0 0,'0'-5'27'0,"0"5"38"0,0-4 19 15,-5 0 12-15,5-1 11 0,-8 5 11 0,8-6 13 0,-7 2 13 0,2-2 14 0,5 1 19 0,0 5 22 0,0-4-8 0,-9-2-28 0,9 6-15 0,0-5-8 0,0 5-3 0,0 0 1 0,0 0 2 0,0 0 5 0,0 0-1 0,0 0 0 0,0 0-5 0,0 0-6 0,0 0-10 0,0 0-16 0,0 0-13 0,0 0-13 16,0 0-11-16,0 0-8 0,0 0-5 0,0 0-4 0,0 0-4 0,0 0-3 0,0 0-1 16,0 0-1-16,0 0-1 0,0 0-3 0,0 0 0 0,0 0-4 0,0 0-1 15,0 0-3-15,0 0-2 0,0 0-3 0,0 0-3 0,0 0 0 0,0 0-3 16,0 0-1-16,0 0-1 0,0 0-1 0,0 0-1 0,0 0-2 0,0 0 2 0,0 0-2 15,0 0-1-15,0 0 2 0,0 0-2 0,0 0 1 16,0 0 1-16,0 0 3 0,0 0 3 0,0 0 4 0,0 0 4 0,0 0 2 0,0 0 4 0,0 0 1 16,0 0 1-16,9 0 1 0,-9 5 3 0,5-5 3 0,-5 0 1 15,7 0 1-15,-7 6 1 0,8-6-1 0,-3 0-4 0,2 0-2 0,0 0-6 0,-2 0-2 0,3 4-4 16,5-4-3-16,-7 0-3 0,-1 0-1 0,10 0-2 0,-2 0 0 0,-7 0-3 16,7 0-1-16,0 0-2 0,0-4 2 0,8 4-1 0,-10 0 3 0,10 0 1 0,-9 0 2 15,8-6 1-15,0 6 3 0,-1 0-1 0,7-5-2 0,-7 5 1 0,8 0-3 16,-7-4-1-16,6 4-1 0,-7 0-1 0,7 0-4 0,1 0 0 0,-4 0-2 0,6 0-4 15,-5 0-3-15,10 0-3 0,-8 0-1 0,1 0-3 0,5 0 3 0,-6 0-1 16,6 4 0-16,-6-4 0 0,8 0 0 0,-11 0-2 0,10 5 2 0,-6-5 0 16,5 0-2-16,-5 6 0 15,-3-6-1-15,10 0 2 0,-8 0-1 0,6 4 1 0,-5-4 0 0,-1 0-1 0,8 5 3 0,-10-5 0 0,10 0 3 0,-8 0 0 0,6 0 2 16,2 0 1-16,-10-5 1 0,8 5 0 0,2-4 5 0,-2 4 1 16,1-6 2-16,-1 1 1 15,2 1 2-15,-2-1 3 0,7 1 0 0,-7-2 5 16,-1 3-2-16,3-3 1 0,4 0 0 0,-4 2-2 0,5-1-1 0,0-1-2 15,-1 2-2-15,-4-5 1 0,5 4-3 0,0 1-1 0,-1-2-2 0,2 0-2 0,-1 3-2 16,0 3-3-16,1-6-1 0,-8 0-3 0,7 2-1 0,0 4 0 0,-7-5 1 0,7 5-2 16,-7-5 1-16,8 5-1 0,-6 0 0 0,5-4 0 0,-8 4-1 0,1 0-1 15,7 0 1-15,-7 0-1 0,1 0 1 0,1 4 1 0,-2-4 0 0,1 0 0 16,-6 5 0-16,4-5-2 0,-4 0 1 0,-2 5 0 0,2-5 1 0,-1 4 0 16,-7-4 1-16,8 6 3 0,-7-6 2 0,-1 0 4 0,7 6 2 0,-13-6 3 0,6 0 4 15,1 0 4-15,-1 3 2 0,-6-3 3 0,6 0 3 0,-6 0 2 0,8 0-1 16,-8 0 1-16,-2 0-3 0,4-3 1 0,-3 3-2 0,0 0-1 0,4 0-5 15,-11 0-2-15,8 0-5 0,-8 0-4 0,9 0-2 0,-7-6-3 0,-1 6-2 0,-1 0 0 16,-5 0-1-16,8 0 1 0,0 0-1 0,-8 0 2 0,0 0 0 0,0 0 0 16,0 0 3-16,0 0 2 0,0 0 0 0,0 0 0 0,0 0 2 0,0 0-1 15,0 0-1-15,0 0 0 0,0 0-1 0,0 0-1 0,0 0-4 0,0 0-1 16,0 0-3-16,0 0-2 0,0 0-3 0,0 0-1 0,0 0-3 0,0 0 0 0,0 0-3 16,0 0-1-16,0 0-1 0,0 0-6 0,0 0-3 0,0 0-6 0,0 0-9 15,0 0-9-15,0 0-12 0,0 6-11 0,0-6-10 0,0 0-14 0,0 0-13 16,0 0-16-16,-8 0-19 0,8 0-19 0,0 3-20 0,0-3-24 0,0 0-25 0,0 0-50 15,0 0-58-15,0 0-55 0,0 0-52 0,0 0-12 0,0 0 10 0,0 0 19 16,0 0 24-16,0 0 32 0,8 0 33 0,-8-9 36 0,5 3 35 0,-5-3 43 0,6-4 45 16,2-8 58-16,-8 1 70 0</inkml:trace>
  <inkml:trace contextRef="#ctx0" brushRef="#br0" timeOffset="123458.4">10617 15172 0 0,'-9'0'33'0,"9"0"37"0,0 0 25 0,0 0 23 0,0 0 25 0,0 0 23 0,0 0 26 0,0 0 22 0,0 0 23 0,0 0 16 0,0 0 12 0,0 0-12 0,0 0-27 0,0 0-21 0,0 0-18 0,0 0-14 0,0 0-14 0,0 0-16 16,0 0-14-16,0 0-15 0,0 0-16 0,0 0-14 0,0 0-10 0,0 0-11 0,0 0-5 0,0 0-6 0,0 0-2 0,0 0 0 0,0 0 2 15,0 0 1-15,0 0 1 0,0 0 2 0,0 0 2 0,0 0 2 0,0 0 4 0,0 0 1 16,0 0 3-16,0 0-2 0,0 0 2 0,0 0-2 16,0 0-2-16,0 0-4 0,0 0-4 0,0 0-5 0,0 0-4 0,0 0-5 0,0 0-6 0,0 0-6 15,0 0-6-15,0 0-4 0,0 0-5 0,0 0-7 0,0 0-4 0,0 0-4 16,0 0-6-16,0 0-1 0,0 0-6 0,0 0-1 0,0 0-2 0,0 0-4 16,0 0-1-16,0 0-1 0,0 0-2 0,0 0 0 0,0 0 1 0,0 0 3 0,0 0 7 15,9 0 10-15,-9 0 9 0,5 0 10 0,-5 0 6 0,5 0 5 16,3 0 7-16,-2 0 3 0,1 0 4 0,6 0 3 0,-7 0 3 0,7-5 2 0,0 5 1 0,1 0-1 15,-2 0-6-15,1 0-7 0,1-4-7 0,7 4-6 0,-10 0 0 0,10 0-3 16,-9-5 1-16,7 5 3 0,1 0 0 0,-1 0 1 0,1 0-1 0,0 0 0 16,-1 0 1-16,2 0-2 0,-3 0 1 0,8 5 2 0,-7-5-2 0,7 0-1 15,-5 4-2-15,3-4-3 0,4 0 2 0,-1 5-2 0,-4-5 2 0,4 6-1 16,-1-2 2-16,-7-4 0 0,15 6 0 0,-8-1 3 0,1-5 0 0,-9 4 2 16,8-4 5-16,1 6 2 0,-1-3 3 0,1-3 2 0,-4 6 0 0,4-6-1 15,1 0 0-15,-4 4-1 0,3-4 0 0,-1 0 1 0,0-4 1 0,0 4-1 0,0 0 0 16,1-6-3-16,5 6-2 0,-6-3-2 0,0-3-5 0,1 2-3 0,-4-1-1 0,6-1-4 15,-5 6 1-15,-3-4-5 0,5-2-1 0,-7 1-1 0,2 1-4 0,-11 4-1 16,11-5-2-16,-8 1-1 0,-6 4-2 0,5-6-1 0,-4 6 0 0,-3 0 0 16,3 0 2-16,-8 0 1 0,0 0 2 0,0 0 0 0,0 0 2 0,0 0 1 15,0 0 0-15,0 0 2 0,0 0 2 0,0 0-1 0,0 0-1 0,0 0 0 16,0 0 0-16,0 0-2 0,0 0-5 0,0 0-2 0,0 0-3 0,0 0-7 16,0 0-4-16,0 0-4 0,-8 6-8 0,8-6-4 0,0 0-4 0,0 0-4 0,-5 0-4 0,5 4-2 15,0-4-6-15,0 0-1 0,-8 0-2 0,8 0-4 0,0 5-1 16,0-5-3-16,-5 0 2 0,5 0-2 0,0 0-2 0,0 0 0 0,0 0-2 0,0 0-5 15,-7 0-3-15,7 0-8 0,0 0-8 0,0 0-12 0,0 0-15 0,0 0-16 16,0 4-17-16,0-4-25 0,0 0-24 0,0 0-44 0,0 0-44 0,0 0-62 0,0 0-63 16,0 0-22-16,0 0 5 0,0 0 13 0,0 0 25 0,0 0 27 0,0 0 31 15,0 0 34-15,0 0 36 0,0 0 41 0,-7-4 42 0,7 4 51 0,0-9 59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59:56.619"/>
    </inkml:context>
    <inkml:brush xml:id="br0">
      <inkml:brushProperty name="width" value="0.05292" units="cm"/>
      <inkml:brushProperty name="height" value="0.05292" units="cm"/>
      <inkml:brushProperty name="color" value="#FF0000"/>
    </inkml:brush>
  </inkml:definitions>
  <inkml:trace contextRef="#ctx0" brushRef="#br0">20638 6302 27 0,'7'-9'101'0,"-7"3"40"0,7-4 30 0,-7 1 29 0,0-2 31 0,0 7 26 0,0-5 22 0,0 0 22 0,0 2 22 0,0-2 23 16,0 4 22-16,0-5-41 0,0 5-71 0,0-4-45 0,0 5-30 0,0-8-15 15,0 8-9-15,0-1-6 0,0-4-10 0,0 3-3 0,0 6 0 0,0-4-4 16,0 4-1-16,0-5-5 0,0 5-6 0,0-4-6 0,0 4-7 0,0 0-7 0,0 0-10 16,0 0-11-16,0 0-11 0,0 0-14 0,0 0-11 0,0 0-9 0,0 0-10 15,0 0-6-15,0 4-7 0,0 1-3 0,0-1-4 0,0 5-1 16,-7 2 0-16,7-1 0 0,0 5 1 0,0-2 3 0,0 2 2 0,-7 0 1 0,7 4 3 0,0-4-1 15,-5 6 0-15,5 3-4 0,-8-6-1 0,8 7-2 0,-5-5-3 0,5 5-2 16,-8-1-2-16,8 1 0 0,-6-1-2 0,6-5-2 0,0 5-1 0,-5 0 2 16,5-3-2-16,0-2 1 0,0 2-1 0,0-6 2 0,-8-2-1 0,8 2 2 15,0 0-1-15,0 0 1 0,0-6-1 0,0 0 2 0,0 1 1 0,0-5-1 0,0 5 1 16,0-4-1-16,0-1 0 0,0-1 1 0,0-4 0 0,0 4 2 0,0-4 4 16,0 0 4-16,0 0 7 0,0 0 8 0,0 0 14 0,0 0 7 0,0 0 5 15,0 0 3-15,0 0 2 0,0-4 2 0,0-5 4 0,0 3 2 0,0-4 3 0,0 1 1 16,0-2 1-16,0-2-6 0,0-2-3 0,0 0-10 0,0 0-14 0,0-4-8 15,0-2-3-15,0 3-6 0,0-1 1 0,0-7-5 0,8 3-2 0,-8-3-1 16,0 3-6-16,0-3-3 0,0 7-5 0,0-5-2 0,0 0-1 0,0 5-1 0,5-2 2 16,-5 3-1-16,0 3-1 0,0-1 0 0,6 2 0 0,-6 0-1 0,0 0 0 15,8 2-2-15,-8 3 0 0,0-1 2 0,5 1-2 0,-5 4 0 0,8-5 1 16,-3 0 0-16,-5 5-1 0,7-4-1 0,0 3 0 0,-2 2 0 0,2-5 3 0,1 9-2 16,-3-5 0-16,3-2 2 0,3 7 1 0,-4 0-1 0,2 0 2 0,2 0 3 15,-4 7-1-15,7-2 2 0,-7-1 2 0,4 1 1 0,-6 5 3 0,11-1 0 16,-11 0 1-16,2 3 4 0,5 1 0 0,-4 2 2 0,-1-1 0 0,6 2 0 15,-7-3 2-15,-1 7-2 0,3-4 2 0,-1 2-3 0,-1 3-2 0,0-2 0 0,-6 0 0 16,7 7-1-16,-2-11 1 0,3 3-4 0,-8 1 1 16,6 2 1-16,-6-3-4 0,7-2 1 0,-7-1-3 0,6-2-7 0,-1 1-11 0,-5 2-20 0,0-5-18 0,8-3-23 15,-8 2-23-15,0 0-28 0,8-1-25 0,-8-3-30 0,0 4-33 0,0-5-45 16,5-1-59-16,-5 1-90 0,0-1-98 0,0-4-36 0,0 6 1 0,0-6 22 16,0 0 32-16,0 0 35 0,0 0 39 0,0 0 41 0,0 0 42 0,-5 0 45 0,-3 0 46 15,0-6 60-15,3 2 62 0</inkml:trace>
  <inkml:trace contextRef="#ctx0" brushRef="#br0" timeOffset="189.96">20580 6542 0 0,'-13'0'14'0,"-1"0"134"0,2 0 77 0,-1 0 60 0,7 0 48 0,-2 0 44 0,3-6 39 0,-2 1 35 0,0 1 31 0,2-2 24 0,5 3 21 0,0-3 17 0,0 2 15 0,0 4-101 16,0-5-169-16,0-1-90 0,0 6-51 0,5-4-33 0,2 4-19 0,-7-6-21 0,7 1-18 16,-2 1-12-16,9-1-11 0,-7 1-3 0,4-2-3 0,5 2 1 0,2-1-1 15,3-1 2-15,-2 3-7 16,-1-3-6-16,8 0-7 0,-5 2-25 0,6-1-34 0,5-1-46 0,-9 6-49 0,11 0-94 0,-8 0-106 0,8 0-91 0,-2 0-77 0,0 0-30 15,-1 0-4-15,4-4 9 16,-10 4 14-16,7-3 23 0,0 3 26 0,-5-11 44 0,-1 7 53 0,8-8 60 0,-10-2 65 0,3 4 85 0,-1-3 86 0</inkml:trace>
  <inkml:trace contextRef="#ctx0" brushRef="#br0" timeOffset="3543.15">32192 8487 29 0,'0'0'62'0,"0"0"23"0,0-7 21 0,8 7 25 0,-8 0 27 0,0-5 27 0,0 5 29 0,0 0 26 0,5-4 24 0,-5 4 3 0,0-5-9 0,0 5-12 0,0-6-16 0,8 6-11 16,-8 0-9-16,0 0-5 0,0-4-9 0,0-1-12 0,0 5-14 0,5 0-14 16,-5 0-14-16,0-4-11 0,0 4-7 0,0 0-6 0,0 0-4 0,0 0-3 0,0 0-5 15,0 0-3-15,0-5-2 0,0 5-6 0,0 0-10 0,0 0-6 0,0 0-12 0,0 0-8 16,0 0-12-16,0 0-10 0,0 0-7 0,0 0-10 0,0 0-8 0,0 0-6 16,0 0-5-16,0 0-5 0,0 0 0 0,0 0-2 0,7 5 0 0,-7-5 3 0,0 4 2 15,0 1 4-15,0-1 3 0,0 2 1 0,0-1 1 0,0-1 1 0,-7 1 6 0,7 5 1 16,0-4 1-16,-5-1 0 0,5 3 1 0,-8-3 1 0,8 1-1 0,-5 3 1 15,5-3-2 1,-8-3 3-16,2 4-1 0,-1-2 4 0,1-1 2 0,-2 1 2 0,3-1 1 0,-3 2 1 0,3-2 0 0,-9-4 1 0,7 5-1 0,-6-5-1 0,8 5-2 16,-9-5-2-16,9 0-1 0,-8 0-1 0,-1 0-4 0,7 0 0 0,-7 0-3 0,4 0-2 15,-3 0-3-15,5 0-1 0,-5-5 0 0,7 5-1 0,-7-5 3 0,6 1 1 32,1 4 2-32,-1-6 5 0,0 6 2 0,0-4 4 0,2-1 6 0,-3 1 2 0,8-1 2 15,0 5 4-15,-5-7 3 0,5 4 1 0,0-3 1 0,-8 6 3 0,8-5-1 16,0 5 1-16,0-4 0 0,0-2-5 0,8 1-1 0,-8-3-3 0,0 3-4 0,0-1-2 15,5 3-3-15,-5-4-1 0,8 2-2 0,-3 1-3 0,-5-1-3 0,7-1 0 16,0-3-3-16,0 5 1 0,6-1-3 0,-7 1-3 0,1-2 3 0,4 0 0 0,5 2 0 16,-3-1 0-16,-3-1-1 0,4 2 3 0,-1 4 0 0,8-5 1 0,-8 5-1 15,-2 0-1-15,9-4-1 0,-6 4-3 0,4 4 0 0,-4-4-2 0,-1 0 0 0,0 5-3 16,0-1-4-16,1 2-2 0,-2-1-1 0,1-1-2 0,-6 2-1 0,0 4-1 16,-2-1 1-16,2 0 1 0,2 2 4 0,-9 5 0 0,5-7 2 0,-5 9 0 0,-5-3 2 15,5 6 3-15,-9-8 0 0,9 7 2 0,-7 5 0 0,-5-6 1 0,5 2 0 0,-6-3-1 16,6 1 0-16,-5 2 0 0,0-3 0 0,-1-3-3 0,-1 6 1 0,1-8 0 15,0 2-1-15,0 0-2 0,-1-5 0 0,2 5 0 0,4-6-3 0,-3 0 0 0,-2 3-1 16,6-3 0-16,1-3-1 0,-2-3-1 0,-5 7 0 0,8-5 1 0,5-1-2 16,-9 1 2-16,4 1 3 0,0-6 0 0,5 4 0 0,-8-4 2 0,3 6-1 0,5-6 4 15,-8 0 2-15,8 0 2 0,0 5 0 0,0-5 2 0,0 0-1 0,0 0 3 16,0 0 1-16,0 0-3 0,0 0 2 0,0 0-3 0,0 0 3 0,0 0 0 0,0 0-2 16,0 0 1-16,0-5-1 0,8 5 2 0,-8 0 1 0,5-6 1 0,3 6 3 15,-3-4 3-15,0 4 2 0,9-6 3 0,-7 6 5 0,7-5-1 0,-1 5 1 0,0-4 1 16,6-1-1-16,2 5-1 0,-11-4 0 0,11 4-1 15,-2-6 0-15,2 6-2 0,-9 0-5 0,7-3-24 0,1 3-2 0,-8-6 0 0,9 6 0 0,-8 0 0 16,1 0 0-16,-2 0 0 0,-6 0 0 0,-1-6 0 0,3 6 0 0,0 0 0 0,-3 0 0 16,-5 0 0-16,0 0 0 0,0 0 0 0,6 0 0 0,-6 0 0 0,0 0 0 15,0 0 0-15,0 0 0 0,0 0 0 0,0 0 0 0,0 0-31 0,0 0-18 0,0 0-11 16,0 0-12-16,0 0-16 0,0 0-15 0,0 0-16 0,0 0-19 0,0 0-20 16,-6 0-18-16,6 0-19 0,-5 0-18 0,5 6-20 0,-8-6-19 0,8 0-27 15,-8 6-33-15,3-6-67 0,-1 3-81 0,6 3-46 0,-7-6-29 0,2 4 7 0,-4 1 21 16,4-5 29-16,-2 4 36 0,-4-4 39 0,2 0 40 0,2-4 41 0,2 4 45 0,-2-5 51 15,-5-5 54-15,4 7 71 0,-4-9 87 0</inkml:trace>
  <inkml:trace contextRef="#ctx0" brushRef="#br0" timeOffset="73514.22">26044 5273 0 0,'0'0'25'0,"0"0"77"0,0 0 44 0,0-6 37 0,0 0 31 0,0 2 29 0,0-1 26 0,-6-1 24 0,6 2 25 0,0-1 23 16,0 1 23-16,0-1-2 0,-8 1-14 0,8-2-48 0,0 0-64 0,0 3-37 16,0 3-25-16,0-6-16 0,-5 0-12 0,5 3-9 0,0 3-9 0,0 0-8 15,0-6-7-15,0 1-6 0,0 5-7 0,0-4-7 0,0 4-8 0,0-4-5 0,0 4-6 16,0 0-7-16,-7-5-7 0,7 5-7 0,0 0-5 0,0 0-7 0,0 0-7 16,0 0-8-16,0 0-6 0,0 0-12 0,0 0-6 0,0 0-3 0,0 0-1 15,0 0 2-15,0 5 6 0,0-1 3 0,0 0 3 0,0 7 4 0,0-8 2 0,0 9 1 16,0 3 4-16,0-6 3 0,0 4 1 15,0 2 4-15,-6 1 3 0,6 2-3 0,0-3-2 0,0 6-8 0,0-8-8 0,0 7-7 0,0 0-6 0,-6 0-5 16,6-2-1-16,0 3-2 0,0-2 1 0,6 6-3 0,-6-7 0 0,0 6 0 0,0-3 3 16,0 3 0-16,6 1-2 0,-6-6-2 0,7 5-4 0,-7-3-9 0,5-3-9 15,-5 3-9-15,8-6-11 0,-2 3-15 0,-6-2-16 0,7-1-20 0,-7-2-20 16,6-4-24-16,-1 6-22 0,-5-4-41 0,7-1-48 0,-7-1-53 0,9 0-56 0,-9 1-39 16,0-5-30-16,5 1-3 0,-5-2 14 0,0-4 25 0,0 0 27 0,0 0 34 15,0 6 34-15,0-6 37 0,0 0 38 0,0 0 48 0,-5 0 52 0,-4-6 54 0,9 2 69 16</inkml:trace>
  <inkml:trace contextRef="#ctx0" brushRef="#br0" timeOffset="73863.97">26030 5681 41 0,'0'-4'124'16,"0"4"49"-16,0-5 36 0,0-1 32 0,0 3 29 0,8-3 30 0,-8 2 28 15,0-1 29-15,0 5 26 0,0-6 25 0,0 6 21 0,0 0-43 0,0 0-85 0,0-10-57 16,0 6-48-16,0 4-23 0,0-5-14 0,0 0-7 0,0 1-10 0,0 4-8 15,0-6-12-15,6 2-8 0,-6-1-10 0,0 5-4 0,7-6-7 0,-7 3-3 0,6 3-6 16,-6-7-4-16,5 4-5 0,2 3-6 0,2 0-5 0,-4-6-5 0,8 6-5 16,-7-5-5-16,9 5-5 0,-10-4-3 15,9 4-7-15,-1 0-4 0,-1 0-4 0,2 4-5 0,-1-4-5 0,0 0-4 0,-2 5-2 0,5 1-3 0,-3-3-2 0,-8 4-2 16,9-4-3 0,-2 3-2-16,-6 3 0 0,8-3 0 0,-7 3 0 0,-2 0 1 0,3 1 0 0,-2 1 2 0,1-1 0 0,-1 4 3 0,-6-4 0 0,0-1 1 15,0 1 1-15,0 1 0 0,0-2 5 0,0 0 1 0,-6 1 2 0,6-1 2 16,-7 3 0-16,1-3 0 0,6 0 3 0,-8-5 0 0,3 7-2 0,-8-7-3 0,5 7-6 15,2-7-8-15,-6 2-12 0,3-2-13 0,-1 1-16 0,-3-1-20 16,5 1-23-16,-5-5-24 16,0 6-28-16,0-2-27 0,0-4-28 0,6 5-29 0,-5-5-29 0,-1 0-39 0,-1 6-43 0,9-6-48 0,-10 0-39 0,9 0-31 0,0 0-21 0,-1 0 9 31,2-6 24-31,-4 6 33 0,2 0 34 0,7 0 39 0,0 0 38 0,-5-5 39 0,5 5 41 16,0 0 47-16,0 0 51 0,5-4 51 0,-5-2 62 0</inkml:trace>
  <inkml:trace contextRef="#ctx0" brushRef="#br0" timeOffset="81395.86">26917 5203 0 0,'0'-6'3'0,"0"3"29"0,0 3 18 0,-7-6 17 0,7 6 19 0,0-5 17 0,0 1 17 0,0 4 17 0,0-4 17 0,0 4 9 0,-5 0 2 0,5-5-1 0,0-1 1 0,0 6 1 16,0-4 0-16,0 4 0 0,0 0-2 0,0 0-6 0,-8-6-9 0,8 6-6 15,0-5-8-15,0 5-6 0,0-4-7 0,0 4-5 0,0 0-10 0,0 0-4 0,0 0-9 16,0 0-7-16,0 0-8 0,0 0-7 0,0-6-9 0,0 6-3 0,0 0-4 15,0 0-4-15,0 0-2 0,0 0-4 0,0 0 0 0,0-5 1 0,0 5-2 16,0 0 2-16,0 0 0 0,0 0-2 0,0 0 0 0,0 0-4 0,0 0-4 0,0 0-4 16,0 0-7-16,0 0-6 0,0 0-4 0,0 0-9 0,0 0-4 0,0 0-8 15,0 0-4-15,0 0-1 0,-6 5 1 0,6-5 2 0,0 6 3 0,0 3 4 16,0-3 3-16,0-2 3 0,-7 7 2 0,7-3 2 0,0 3 3 0,0-2 2 0,0 0 3 16,0 7 0-16,0-7 2 0,0 6-4 0,0-6-1 0,0 7-6 0,0-7-5 15,7 6-2-15,-7-6-2 16,0 6-2-16,0-5 0 0,0 4 1 0,6 1-1 0,-6-6 1 0,8 2 1 0,-8 3 1 0,5-4-2 0,-5 0 2 0,7 4 0 0,-7-3 0 15,6-2 2-15,-6 1 0 0,7-1 1 0,-7 0 1 0,7 3 2 0,-7-3 1 32,7 1 1-32,-2-1 1 0,-5 0 1 0,8-3 2 0,-8 4-1 0,0-5 2 15,5 4-3-15,-5-3-3 0,6-2-4 0,-6 7-11 0,0-11-7 0,0 3-12 0,8 4-11 16,-8-7-14-16,0 3-12 0,0-3-13 0,0 6-14 0,0-6-15 0,0 0-12 16,0 0-20-16,0 0-19 0,0 5-31 0,0-5-33 0,0 0-27 0,0 0-24 15,0 0-23-15,0 0-22 0,0 0 1 0,-8 0 12 0,2 0 18 0,1-5 22 0,5 5 23 16,-8-6 23-16,8 3 29 0,-5-4 30 0,-2 7 36 0,7-3 39 0</inkml:trace>
  <inkml:trace contextRef="#ctx0" brushRef="#br0" timeOffset="84665.07">26857 5233 1 0,'0'-5'78'0,"8"5"48"0,-8 0 31 0,0-4 26 0,0-2 23 0,0 0 23 0,0 3 24 0,0-3 24 0,0 0 22 0,-8 3 23 0,8-3 21 0,0 1-17 0,0 5-43 0,0-4-46 0,0 4-48 0,0-4-18 16,0-1-7-16,0 5-4 0,0-6-1 0,0 6-9 0,0 0-10 0,0 0-14 0,0 0-18 15,0-4-15-15,0 4-18 0,0 0-21 0,0 0-18 0,0 0-18 0,0 0-14 16,0 0-13-16,0 0-8 0,0 4-6 0,0 2-6 0,8-1-1 0,-8 3 0 16,0-3 3-16,0 10 6 0,0-6 6 0,5 3 7 0,-5 1 9 0,8 2 8 0,-8 0 5 15,0 4 2-15,6-4 3 0,-6 5-2 0,7-6 1 16,-7 6-2-16,0-2-1 0,6-2-2 0,-6 3-5 0,8 1 0 0,-8-5 0 0,0 4-1 0,5-4 1 15,-5 4-1-15,0-4 0 0,7 3 1 0,-7-2 0 0,0 4-1 0,6-5-1 0,-6-2 2 16,0 2 0-16,0 0 1 0,0 0-1 0,7 0 0 0,-7-2-1 0,0-2 0 16,0-1-3-16,0 5 1 0,7-6-3 15,-7-3-2-15,0 3-1 0,0-5-2 0,0 5-4 16,0-3-3-16,0 0-1 0,0-3-2 0,0-3-2 0,7 6 0 0,-7-6 0 16,0 0 2-16,0 0 4 0,0 0 4 0,0 0 6 0,0 0 7 0,0 0 3 15,0 0 3-15,0 0 1 0,0 0 2 0,0 0 3 0,0-6 2 0,0 3 0 0,0-3 3 16,0 0 0-16,0-3-3 0,0 0-2 0,0 5-3 0,0-7-6 0,-7-5-4 15,7 7-2-15,0-6-3 0,0 2 1 0,0 2-1 0,0-3-1 0,0 0 0 16,0-7 0-16,-7 8 1 0,7-2 0 0,0 0 0 0,0 0-1 0,0 0 1 0,0 0-4 16,0 6 0-16,0-7-1 0,0 7-1 0,0 0 1 0,0 3-1 0,0-3 2 15,0 0-2-15,0 3-2 0,0 2-1 0,0-6-1 0,7 10-2 0,-7-5-2 16,0 0-1-16,0 1 2 0,7 4 0 0,-7-6 2 0,5 6-1 0,-5-4 3 16,8 4 0-16,-8 0 0 0,5 0 3 0,1 0 0 0,2 0 3 0,-3 0 2 0,2 4 2 15,2-4 0-15,2 6 2 0,-4-2-1 0,7 1 1 0,-9 0-1 0,8-1 0 16,-6 6 1-16,7-4-2 0,-4 3 0 0,-1-4-2 0,-4 5-1 0,10-1-1 0,-10 0 0 15,2 3-1-15,0-3 4 0,-2 6 0 0,3-6 3 0,-8 7 0 0,7-7 4 16,-7 6-2-16,0 0 3 0,0-5 2 0,-7 4 1 0,7 0 3 0,-8-4 0 16,8 4 3-16,-5-3-1 0,-2-1 2 0,0-1-2 0,2 0 0 0,-3 0-2 15,-4 3 2-15,3-3-2 0,4-3-1 0,-8 3-2 0,7-5-4 0,-1 1-5 0,-6-1-6 16,8 2-2-16,-4 0-8 0,-3-3-6 0,6 3-7 0,1-6-7 0,-4 6-11 16,2-6-7-16,2 4-10 0,-3-4-10 0,2 0-13 0,1 0-11 0,-3 0-13 0,8 0-14 15,-5 0-17-15,5 0-23 0,-7-4-27 0,7 4-32 0,0-6-36 0,0 6-50 16,0-6-55-16,0 6-16 0,0-9 3 0,0-1 15 0,0 5 22 0,7-4 23 15,-7-1 26-15,0-5 30 0,5 6 33 0,-5-1 36 0,8-4 39 0,-8-1 44 0,5 5 59 16</inkml:trace>
  <inkml:trace contextRef="#ctx0" brushRef="#br0" timeOffset="84950.31">27170 5477 15 0,'8'0'104'0,"-8"0"53"0,6 0 37 0,-6 0 27 0,0-6 24 0,0 6 19 0,0 0 18 0,0-4 18 0,0-1 17 0,0 5 19 0,7-6 16 0,-7 2-27 0,0 4-61 15,0 0-54-15,0 0-51 0,0-5-24 0,0 5-7 0,0-4-1 0,0 4 4 0,0 0 1 16,0 0-1-16,0 0-3 0,0 0-2 0,0 0-8 0,0 0-11 0,0 0-8 16,0 0-15-16,0 0-13 0,0 0-19 0,0 0-11 0,0 0-14 0,0 0-8 15,0 0-10-15,0 4-2 0,6 1-5 0,-6-1 0 0,0 7-1 0,0-7 1 0,0 5 3 16,0 3 2-16,5-3 1 0,-5 1 5 0,0 4 1 0,0-4 1 0,0 5-2 16,0 0 1-16,0 0-2 0,0-2 0 15,0 8-3-15,0-7-5 0,0 0-9 0,0-3-10 0,0 2-13 0,0 2-12 0,0-6-16 0,0 3-16 0,0-3-17 16,0 1-15-16,8-1-17 0,-8 0-16 0,0-3-19 0,0 0-30 0,0 3-36 0,0-9-43 15,8 6-43-15,-8-6-44 0,0 4-39 0,0-4-5 0,0 0 12 0,0 0 19 16,0 0 25-16,0 0 27 0,0 0 27 0,0 0 30 0,0-4 32 0,5-2 41 0,-5 0 43 16,0-3 49-16,0 3 66 0</inkml:trace>
  <inkml:trace contextRef="#ctx0" brushRef="#br0" timeOffset="85124.62">27170 5384 0 0,'0'-4'1'0,"0"-3"105"16,-7 7 65-16,7-3 39 0,0 3 29 0,0-6 19 0,-5 6 12 0,5-5 10 0,0 1 7 15,-6-2 9-15,6 6 8 0,0 0 9 0,0 0 11 0,0 0-81 0,0 0-128 16,0 0-67-16,0 0-30 0,0 0-16 0,0 0-7 0,0 0 2 0,0 0 4 16,0 0 6-16,0 0 3 0,6 6 6 0,-6-6 3 0,5 0-1 0,-5 0-2 0,7 4-9 15,-7-4-14-15,0 5-31 0,0 1-37 0,8-3-52 0,-8-3-49 0,6 7-53 16,-6-3-51-16,7 1-18 0,-7 0-6 0,6-1 4 0,-6-4 9 0,0 6 11 0,0-6 13 16,5 4 22-16,-5-4 24 0,0 0 38 0,0 0 45 0,0 0 49 0,0 0 66 15</inkml:trace>
  <inkml:trace contextRef="#ctx0" brushRef="#br0" timeOffset="85600.11">27379 5228 0 0,'0'0'3'0,"0"-4"114"0,0 4 74 0,0-6 51 0,-6 0 38 0,6 3 31 0,0-3 32 0,0 0 27 0,-5 3 26 0,5-3 22 0,0 1 24 0,0 1 19 15,0 0 17-15,0 4-85 0,0-5-141 0,0 5-79 0,0 0-47 0,0 0-28 16,0-6-10-16,0 6-14 0,5-4-13 0,-5 4-9 0,0 0-11 0,0 0-7 16,6 0-5-16,1 0-7 0,-7 4 1 0,5 2-4 0,-5-6-1 0,9 9-5 15,-4-5-3-15,2 7 1 0,-7-2-3 0,6 0 3 0,-1 7 2 0,4-2-2 0,-9 1 2 16,7 5 0-16,-7-2-1 0,0 2 0 0,5 0 0 0,-5 4-2 0,0 1-1 15,0-5-1-15,0 4 0 0,0 0-6 0,0 1-9 0,0-1-7 0,8 0-6 16,-8 1-5-16,0-6-7 0,0 5-10 0,0-3-15 0,0 3-16 0,6-5-19 16,-6 1-22-16,0-7-22 0,5 3-23 0,-5-1-26 0,8-1-35 15,-8 2-41-15,7-7-46 0,-7 1-49 0,5-1-34 0,-5 0-23 0,7-3 3 0,-7 3 17 0,0-3 26 16,7-6 30-16,-7 0 31 0,0 0 34 0,0 0 35 0,0 0 38 0,0 0 46 0,-7 0 48 16</inkml:trace>
  <inkml:trace contextRef="#ctx0" brushRef="#br0" timeOffset="85774.6">27352 5583 0 0,'-5'-3'8'0,"5"-3"120"16,-6-3 67-16,6 3 43 0,0 3 33 0,0-3 24 0,-7 1 15 0,7 1 14 16,0-2 11-16,0 0 10 0,0 2 10 0,7-1 14 0,-7 5 15 0,6-4-85 15,-6 4-144-15,5-5-70 0,3 5-28 0,0-6-13 0,3 2-3 0,-4 4 4 16,-2-5 6-16,9 5 5 0,-7-4 5 0,4-1 4 0,-2 5 1 0,3-7-1 0,2 7-8 16,-1-3-6-16,-6 3-11 0,5-6-9 0,0 6-14 0,1-4-18 0,1 4-22 15,-1 0-28-15,0-5-28 0,0 5-47 0,1 0-61 0,-2 0-81 0,1 0-89 0,6-6-41 16,-12 6-12-16,13 0 3 0,-13 0 9 0,7 0 17 0,-2-4 19 0,-1-1 28 15,-3 5 34-15,0-4 38 0,3-7 42 0,-4 7 55 0,-1-6 64 0</inkml:trace>
  <inkml:trace contextRef="#ctx0" brushRef="#br0" timeOffset="86367.48">27919 5467 6 0,'0'0'70'0,"0"-5"33"15,0-1 24-15,0 2 26 0,0-1 23 0,0-4 26 0,0 3 27 0,7-4 25 16,-7 6 22-16,0-1 23 0,0-4 19 0,0 3-26 0,0 6-54 0,0-4-34 15,8-1-19-15,-8 5-7 0,0-5-5 0,-8 1-8 0,8-3-10 0,0 4-14 0,0-3-18 16,-7 1-16-16,7 5-15 0,-6-4-13 0,6-2-13 0,-6 6-9 0,-1-5-11 0,2 5-10 16,-4 0-7-16,4-4-12 15,-2 4-9-15,1 0-7 0,-7 0-8 0,5 0-2 0,3 4-1 0,-8-4-3 0,-1 0 1 0,7 5-1 0,-4 1 1 0,3-6 0 16,-5 4 1-16,8 1 0 0,-9 1-2 0,9-3 1 0,-2 4-2 0,-1-3 1 16,-5 6-1-16,7-6 0 0,6 2 0 0,-5-2 1 0,-3 1 0 0,8 4 3 0,-8-3-1 15,8-2 1-15,-5 2 2 0,5-1-1 0,-6-1 0 0,6 1 1 0,0 5-1 16,-7-5 2-16,7-1 0 0,0 2 1 0,0-3 0 0,0 4 2 0,7-2 2 15,-7 4-1-15,0-5 3 0,6 2 3 0,-6-1 0 0,5 4 3 16,3-5 4-16,0 8 3 0,-3-8 7 0,1 1 4 0,1 4 3 0,7-3 4 0,-7-2 3 0,4 7 2 16,2-8 3-16,-5 7 5 0,5-4 4 0,-2-1 2 0,4 5 5 0,-3-6-1 15,-5 1 2-15,6 0-2 0,0 5 0 0,0-6-4 0,-8 2-1 0,9-1-4 16,-7-1-2-16,-1 2-4 0,7-3-4 0,-5 3-4 0,-8-1-4 0,5-1-3 0,2 2-2 16,0-3-5-16,-7 3-1 0,0 0-3 0,5-2 2 0,-5 1 1 0,0-5 1 15,0 6 3-15,-5-2 4 0,5 1 1 0,-7-1 1 0,7 1 2 0,-7-1 0 0,2 2-1 16,-3 0 0-16,1-3 1 0,1 3-2 0,-7 0-1 0,8-2-2 0,-9 1-4 15,1-5-2-15,8 4-5 0,-11-4-3 0,4 0-6 16,0 5-8-16,4-5-8 0,-4 0-11 0,-2 0-7 0,1 0-11 0,8 0-8 0,-9 0-13 0,2 0-13 0,4 0-14 16,2 0-18-16,-1-5-18 0,1 5-27 0,1 0-29 0,-3-4-47 0,0 4-53 15,8 0-61-15,0 0-63 0,0-5-21 0,0 5 4 0,-5-10 13 0,5 4 22 0,0 3 24 32,5-9 30-32,-5 3 31 0,0 5 35 0,0-11 39 0,8 6 44 0,-8-3 54 0,8-1 63 0</inkml:trace>
  <inkml:trace contextRef="#ctx0" brushRef="#br0" timeOffset="86712.6">28174 5277 89 0,'5'0'152'0,"3"-4"37"0,-1-8 26 0,-1 8 20 0,2-1 16 0,-3-5 20 0,0-4 21 0,-5 4 25 0,9 1 23 0,-9-3 26 15,5 3 29-15,-5 4-60 0,0 1-107 0,7-5-49 0,-7 3-21 0,0 2-4 16,0-2 5-16,0 1 4 0,0 1 9 0,0-2 1 0,0 1-3 0,0 1-7 15,-7-1-10-15,7 1-10 0,0 4-12 0,0-6-12 0,0 6-12 0,0 0-14 0,0 0-12 16,0 0-13-16,0 0-11 0,0-4-12 0,0 4-13 0,0 0-11 0,0 0-15 16,0 0-10-16,0 0-8 0,0 0-5 0,-5 0-3 0,5 4 0 0,0 2-2 15,0-2 4-15,-9 1 1 0,9 4 3 0,0-3 7 0,0 3 5 0,-5 7 4 0,5-3 5 16,-5-2 7-16,5 4 4 0,-8 4 2 0,8-5 1 0,-6 5-4 0,-1 2-1 16,7-2-6-16,-8 1-3 0,3-1-1 0,5 0-1 0,-6 2-3 0,-2 3 0 0,3-6 0 15,5 7-1-15,-7-1 1 0,1 1 0 0,-1-1 2 0,0 1-3 0,0-1 3 16,2 6-1-16,-3-6 2 0,8 6 0 0,-11-2 0 0,3-3-1 0,3 4-3 0,-2-4-10 15,-2-1-8-15,4 6-15 0,-1-7-15 0,-1 3-26 0,2-7-21 0,-3 5-26 16,0-3-20-16,8-2-23 0,-5 5-18 0,-1-5-37 0,6-4-45 0,-7 6-48 16,7-3-45-16,-6-3-50 0,6 4-46 0,-8-4-5 0,8 0 14 0,0-6 28 0,-5 7 33 15,5-7 34-15,0 0 34 0,0-3 34 0,-7-3 35 0,7-3 46 0,0 0 47 0,0 0 51 16,0 0 64-16</inkml:trace>
  <inkml:trace contextRef="#ctx0" brushRef="#br0" timeOffset="87186.93">28492 5642 14 0,'8'0'78'0,"-8"-4"31"0,0-2 22 0,0 2 17 0,0-1 18 0,0 0 17 0,0 1 20 0,0-2 17 0,0-3 17 0,0 3 17 0,0 3 15 0,0-4-35 0,0 4-63 0,0-3-35 0,0 1-22 15,0 1-9-15,0-2-5 0,0 3-4 0,0-3-2 0,0 1-9 0,0 1-9 0,0-2-8 16,0 0-7-16,0 2-6 0,0-1-5 0,0 5-5 0,0-4-6 0,0 4-2 15,0-5-4-15,0 5-1 0,0-6 2 0,-8 2 1 0,8 4-1 0,0 0 1 16,0-5-1-16,0 5 0 0,-5-4-2 0,5-1 2 0,0 5 1 0,0 0 1 0,0-7-1 16,-7 7-1-16,7 0 0 0,0-3-3 15,0 3-3-15,-6 0-4 0,6-6-3 0,0 6-5 0,0 0 0 0,0 0-5 0,-6-4-1 0,6 4-3 0,0 0-4 16,0 0-4-16,0-5-2 0,0 5-4 0,0 0-3 0,0 0 0 0,0 0-2 0,0 0-2 16,0 0 1-16,0 0 0 0,0 0-2 0,0 0 0 0,0 0 0 0,0 0-3 15,0 0 2-15,0 0-6 0,-8 0-3 0,8 0-6 0,0 0-8 0,0 0-15 16,-7 5-16-16,7-5-30 0,0 4-39 0,-5-4-43 0,5 0-43 0,0 6-47 15,0-3-42-15,-8 4-13 0,8-7 0 0,0 5 10 0,-6-1 16 0,6 1 17 16,-5-5 24-16,-3 4 27 0,8-4 31 0,-7 0 39 0,1-4 42 0,0 4 47 0,-1-5 62 0</inkml:trace>
  <inkml:trace contextRef="#ctx0" brushRef="#br0" timeOffset="89485.09">28519 5614 0 0,'0'-6'29'0,"0"2"30"0,0-1 11 0,5-1 9 0,-5 3 5 0,0-4 4 0,0-2 4 0,7 0 3 0,-7 0 4 0,0 3 4 0,9 1 8 0,-9-5-22 0,0 4-37 0,5 2-13 0,-5-1-1 15,0 1 11-15,7 4 13 0,-7-5 18 0,6-1 21 0,-6 2 19 0,0-1 21 16,0 1 17-16,5-1 13 0,-5-2 9 0,0 4 9 0,0-3 3 0,0 2 2 0,0 4-1 15,0-5-4-15,0-1-6 0,0 2-9 0,0 4-14 0,0-5-15 0,0 1-15 16,-5 4-14-16,5-5-10 0,0-1-6 0,0 2-6 0,0 4-4 0,-6-6-5 16,6 2-6-16,0-1-5 0,-7 5-5 0,7-5-7 0,-5 1-8 0,5-2-5 0,-9 6-8 15,9-4-5-15,-7-1-7 0,7 5-6 0,-5-5-6 0,-1 5-9 0,6-4-7 16,-7 4-7-16,1 0-5 0,6 0-6 0,-8 0-4 0,3 4-2 0,5-4-2 0,-7 5-4 16,1-5 0-16,6 5 0 0,-6-1 1 0,6 2 1 0,-8-2-1 0,8 1 4 15,-7 4 0-15,7-3 0 0,-5-2 3 0,5 7 2 0,0-7-1 0,-8 1 3 16,8 5 1-16,0-5 2 0,0-1 3 0,0 5 0 0,0-2 0 0,0-2 1 15,0-1-1-15,0 1 1 0,0-1 2 0,0 7 1 0,0-7-1 0,0 1 1 16,0-1 3-16,0 2 0 0,0 4 0 0,0-5 2 0,0 1-1 0,8 3 2 0,-8-5 2 16,0 7 2-16,5-8 2 0,-5 7 2 0,0-4 2 0,7 3 1 0,-7-3 2 15,8 3 1-15,-8-4 1 0,6 5 3 0,-6-6 1 0,6 7 4 0,-6-7 2 16,7 5 2-16,-7-3 4 0,5-1 1 0,-5-1 0 0,8 5 2 0,-8-3 0 0,6 0 3 16,-6-2 0-16,7 1 2 0,-7 1 2 0,6-2 0 0,-6 1 1 0,0-1 0 15,0 1 2-15,5-1 0 0,-5 2 3 0,0 0 1 0,0-3-1 0,0 3 3 16,-5 0 1-16,5-2-2 0,0 1 2 0,-6-1-2 0,-1 1-3 0,7-1-1 0,-6 2-2 15,-2-1-4-15,3-1-3 0,-2 2-6 0,1-1-3 0,-8-1-11 0,7 2-11 0,2-2-19 16,-3-4-22-16,-3 5-27 0,3-1-30 0,-5 1-40 0,7-5-39 0,-6 6-78 16,4-6-92-16,-5 4-69 0,7-4-54 0,1 0-18 0,-3 0 1 0,0 0 17 0,3 0 20 15,-2 0 34-15,1-4 33 0,6-2 42 0,0 1 45 0,0-4 51 0,6-1 53 16,-6 1 71-16,7-6 85 0</inkml:trace>
  <inkml:trace contextRef="#ctx0" brushRef="#br0" timeOffset="149706.96">19335 9409 23 0,'0'-9'107'0,"0"2"48"0,0 4 38 0,0-8 32 0,0 7 30 0,-5-7 28 0,5 2 26 0,0 5 29 0,0-5 30 0,0 2 28 0,0-2 27 0,-7-2-28 0,7 2-67 0,0 5-49 15,0-5-45-15,0-3-24 0,0 3-14 0,0 3-11 0,0-3-4 0,0 5-5 16,0-5-5-16,0 3-10 0,0-3-11 0,0 3-10 0,0-3-13 0,0 3-11 16,0 2-11-16,0 4-13 0,0 0-12 0,0-5-15 0,0 5-12 0,0 0-11 0,0 0-13 15,0 0-9-15,0 0-6 0,0 0-8 0,0 0-4 0,0 5-3 0,0 5-3 16,0-7 1-16,0 12 0 0,0-3 2 0,0 1 2 0,-7 2 4 16,7 6 4-16,0-3 2 0,-5 6 3 0,5-4 0 0,0 4-2 0,-8-3-1 0,8 7-3 0,-5-4-1 15,5 0-4-15,-8 7 0 0,8-7-2 0,-6 6-2 0,6-2-2 0,-7 2 1 16,7-1-1-16,0 0 0 0,-5 1 0 0,5 0 0 0,0-2 0 0,-9-3 1 15,9-1-1-15,0 0 2 0,0-5 0 0,0 1-2 0,0 1 2 0,0-8 0 0,0 2-1 16,0 1 2-16,0-7-2 0,0-4-1 0,0 5 1 0,0-7-1 0,0 3 0 16,0-6-1-16,0 5 3 0,0-5 5 0,0 0 3 0,0 0 3 0,0 0 2 0,0 0 2 15,9 0-2-15,-9-5 5 0,0-1-1 0,0-3 1 0,0 5 3 0,0-10 0 16,5 4 2-16,-5-5-2 0,0 0 0 0,0 0-5 0,0-4-2 0,0-1-4 16,0 1-2-16,0-2-1 0,0-1-1 0,0 1-1 0,-5-3-1 0,5-1-3 0,0 1-2 15,0 5 1-15,0-6 1 0,-9 1-1 0,9 0 0 0,0 0-2 0,0 0 1 16,-5 3-2-16,5-3-1 0,0 4 1 0,0 0 0 0,0 1 1 0,0 4-2 15,0-4 0-15,0 5 1 0,0 4-2 0,0-5-1 0,0 4 2 0,0 2 0 0,0-1 2 16,0 0-1-16,0 5 3 16,0-4-2-16,5 3 2 0,-5-3 1 0,9 5 1 0,-9-1-1 0,5-5 1 0,-5 4 2 0,7 2-1 0,-1-1 1 0,2-1 1 15,-3 2-3-15,3-1-1 0,4 1-1 0,-5-1-1 0,5 5-1 0,1-4 0 16,-6 4-1-16,5 0 1 0,4 0-1 0,-5 0 0 0,-4 4 0 0,7-4 1 0,-2 5-1 16,-6-1 1-16,7 1 0 0,0-1 0 0,-6 7 2 0,5-1 2 0,-4-4 3 15,-1 7 0-15,5-4 1 0,-5 2 2 0,-2 5 2 0,3-3 0 0,-8 1-1 0,5 1 4 16,3 1-1-16,-8-2 0 0,6 0 0 0,-6 0 3 15,0 2-1-15,0-1-2 0,0-6 0 0,0 6 2 0,-6-5-3 0,6 4 1 0,-8-4-1 0,3 4-1 16,-3-4-2-16,-4-1-3 0,5 6-5 0,-5-5-2 0,4 1-3 0,-4-1-3 16,0-1-1-16,-4 0-2 0,5-3-1 0,-1 3-2 0,-2-4 1 0,1 5-2 0,0-6 0 15,5 2 0-15,-4-1-1 0,5-1 6 0,2 2 2 0,-3-3 4 16,1-3 3-16,2 6 2 0,5-6 2 0,-7 0 1 0,7 0 2 0,0 0 1 0,0 0-2 16,0 0 0-16,0 0-1 0,0 0-1 0,0 0-4 0,0 0-1 0,0 0-5 15,0 0-4-15,0 0-5 0,0 0 0 0,0-6-3 0,7 6 3 0,-2-3-1 0,-5 3 4 16,7-6 4-16,6 6 5 0,-6 0 8 0,0-4 4 0,6 4 7 0,0-5 9 15,0 5 5-15,6 0 6 0,-6 0 5 0,8 0 3 0,-9 0 2 0,8 5-2 16,-8-5 1-16,7 4-5 0,-6-4-4 0,1 6-5 0,-1-3-4 0,0 8-2 0,-6-7-4 16,4 2 1-16,-2 3-4 0,-2 1 3 0,-2 1 0 0,1-2 3 0,-6 0 1 15,0 1 2-15,7 5 2 0,-7-5 2 0,-7 4 4 0,7 1 3 0,-6-5-1 16,6 5 2-16,-5-6-1 0,-11 6-3 16,11-6-2-16,-8 7-4 0,7-7-1 0,-9 0-6 0,4 1-1 0,-10 1-4 0,9-1-5 0,-7-1-1 0,6-4-5 0,-6 5-9 15,-2-1-13-15,3-4-16 0,-3 5-11 0,2-4-11 0,6-2-13 0,-6 5-17 16,4-4-15-16,-4-1-21 0,6 2-22 0,0-1-25 0,0-5-31 0,8 4-35 15,-9 1-39-15,7 2-56 0,1-7-66 0,1 3-72 0,-11-3-71 0,16 6-19 0,-5-6 5 16,-3 0 23-16,3 0 30 0,-1 0 35 0,6 0 41 0,-8 0 44 0,3-6 47 0,-2 3 50 16,7-4 54-16,-6-2 67 0,6-2 72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5:03:25.438"/>
    </inkml:context>
    <inkml:brush xml:id="br0">
      <inkml:brushProperty name="width" value="0.05292" units="cm"/>
      <inkml:brushProperty name="height" value="0.05292" units="cm"/>
      <inkml:brushProperty name="color" value="#FF0000"/>
    </inkml:brush>
  </inkml:definitions>
  <inkml:trace contextRef="#ctx0" brushRef="#br0">23434 1476 0 0,'0'-4'2'0,"0"4"10"0,0 0 10 0,0 0 8 0,5-5 3 0,-5 5 12 0,0-7 18 0,0 7 29 0,0-4 39 0,0 4 34 16,0-5 35-16,0 1 26 0,0-1 27 0,0 5 15 0,0-6 8 0,0 2 0 16,-5-1-7-16,5 1-11 0,0 4-17 0,0-5-13 0,-7-1-16 0,7 6-17 31,0 0-18-31,0-4-17 0,0-2-13 0,0 6-12 0,-9 0-10 0,9-3-7 15,0 3-6-15,0-6-10 0,0 6-9 0,0 0-8 0,0 0-13 0,0 0-10 0,0 0-12 16,0 0-8-16,0 0-3 0,0 0-1 0,0 0-2 0,0 0 1 0,-5 6 0 16,5-3 1-16,0 3 0 0,0 4 4 0,0-1 2 0,0 0 2 0,0 2 4 15,-6 2 2-15,6 3 2 0,0-1 2 0,0 3-5 0,-7-2-4 0,7 4-9 0,-5-2-8 16,5 3-7-16,-9 3-9 0,9 1-3 0,-7-6-4 0,7 5-4 0,-5 1-2 16,5-1 1-16,-6 6 1 0,6-11-2 0,0 5-1 0,0 0-4 0,-7-3-2 15,7-2-3-15,0 0-4 0,0 1-5 0,0-1-10 0,0-4-14 0,0 0-13 0,7 0-13 16,-7-6-16-16,0 6-15 0,0-5-14 0,6-4-10 0,-6 3-8 0,5-5-6 15,-5 5-13-15,7-4-12 0,2-5-29 0,-9 6-35 0,5-6-36 0,2 0-29 0,-1 0-40 16,-1-6-38-16,4 1-3 0,-2 1 11 0,-2-1 18 0,1-5 20 0,2 1 18 16,-3-6 24-16,3 5 27 0,4-4 29 0,-5-5 42 0,-2 3 46 0,3-2 46 0,-1-3 63 15</inkml:trace>
  <inkml:trace contextRef="#ctx0" brushRef="#br0" timeOffset="654.51">23458 1402 0 0,'-5'-9'1'0,"-9"0"102"0,2-1 63 16,-2-1 42-16,8 8 27 0,-6-7 25 0,3 4 22 0,-3-3 26 0,6 3 26 0,-1 1 23 15,1 1 20-15,6-1 18 0,-8 1 11 0,8-2-80 0,0 6-136 0,0 0-71 16,0 0-36-16,0 0-19 0,0 0-9 0,0 0-4 0,0 0 0 0,0-4-5 16,8 4-8-16,-2 0-5 0,-6 0-6 0,7-6 0 0,-1 6 1 0,6 0 1 0,-3 0 4 15,3 0 3-15,-1 0 0 0,-2 0 4 0,9 0 5 0,-5 0-3 0,0 0-3 16,6 0-7-16,-4 0-4 0,4 0-5 0,-6 0-4 0,6 0-2 0,2 0-3 0,4 0-3 16,-6 0 2-16,0 0 0 0,10 0-4 0,-11 0-1 0,8 0 0 0,6-5-1 15,-6 5 0-15,1 0-3 0,5-4-1 0,1 4-2 0,5-5 1 0,-5 5 0 16,-1-6 3-16,7 2-2 0,-4 4-2 0,4-5-1 0,-7 1 0 0,7 4 0 15,-7-6-1-15,0 3-2 0,-1 3-2 0,3-6 0 0,-8 0 3 0,6 2-2 0,-5 4 1 16,-1-5-3-16,0-1 1 0,1 6 1 0,-1-4-1 0,-8 4 2 0,2-5 0 16,-8 5 2-16,9 0 3 0,-8 0 3 0,1 0 1 0,-9 0 7 0,2 0 7 0,-1 0 9 15,-1 0 13-15,-5 0 6 0,0 0 3 0,0 0 7 0,0 0 3 0,0 0 4 16,-5 0 4-16,5 5 3 0,0-1 0 0,-6 2-2 0,6-1-2 0,0-1-7 16,-7 2-8-16,7 3-10 0,-5-3-10 0,5 3-5 0,0 1-5 0,-9-5-4 0,9 4-4 15,0 1-4-15,0 0-6 0,0-1-3 0,0 2-3 0,0-2 0 0,0-3 1 16,0 7 1-16,0-2-1 0,0-1 0 0,9-1 1 0,-9 6 0 0,0-5-1 0,0 4 0 15,5 1-3-15,-5-6 3 0,0 7 4 0,0-3 5 16,0 2 2-16,7-6 2 0,-7 12 3 0,0-6-1 0,0-6 4 0,-7 10-1 0,7-4 2 0,0 0-3 16,0 4 0-16,0 2 0 0,-5-3 4 0,5-3-4 0,0 4-2 0,0 5-5 0,-9-3-6 15,9-2 0-15,0 5-3 0,0-3-3 0,0 3-2 0,0-5-3 0,9 5-2 16,-9-3 0-16,0-2 0 0,0-1-1 0,5 3 0 0,-5-6 2 0,7-2 1 16,-7 2-1-16,0 0 2 0,6-5 1 0,-6-1 0 0,0 2 4 0,0-7 4 0,0 7 4 15,0-7 8-15,0-4 7 0,-6 0 9 0,6 6 11 0,0-6 10 0,0 0 3 16,-7 0 4-16,2 5 3 0,-4-5 0 0,9 0 3 0,-12 0 1 0,6-5 3 15,-8 5 1-15,-5 0 2 0,7-6-1 0,-8 6-6 0,6-4-7 0,-4-2-10 0,-1 1-9 16,-10-5-6 0,11 5 0-16,-8 1-5 0,0-5-4 0,-1 3-2 0,3-3-6 0,-10 3-3 0,2-3-6 0,-2 3-4 0,-5-3-6 0,-1 5-3 0,3-1-2 0,-8 1 0 15,5-2 0-15,-4 0-1 0,-4 6-1 0,9-3 1 0,0-3 3 0,0 6-1 16,7 0 2-16,0 0 0 0,6 0-1 0,0 0-2 0,-1 0-2 0,15 0-4 16,-8 0-6-16,8 0-2 15,-2 0-4-15,1 6-6 0,0-6-1 0,5 3-1 0,3-3-3 0,-1 0-2 0,-2 6-2 0,3-6-6 0,-2 6-11 0,-1-6-14 0,8 0-22 16,0 0-11-16,0 4-12 0,0-4-7 0,0 0-5 0,0 0-5 0,0 5-6 31,0-1-5-31,8 1-5 0,-8-1-11 0,7 2-10 0,-2-1-9 0,3-1-11 0,-2 8-15 16,-1-9-20-16,10 3-47 0,-9-2-57 0,7 5-43 0,1-4-36 0,-2 1-5 15,1-2 9-15,-6 1 15 0,5 1 21 0,1-2 27 0,1-4 28 0,-9 0 33 0,11 6 36 16,-11-6 46-16,0 0 49 0,3 0 61 0,-3 0 76 0</inkml:trace>
  <inkml:trace contextRef="#ctx0" brushRef="#br0" timeOffset="1258.3">23498 3009 0 0,'-8'-4'43'0,"8"4"47"0,0-5 25 0,-5-1 17 0,5 3 16 0,0-3 22 0,-7 2 24 0,7-1 18 0,0 1 13 0,0 4 16 0,0-5 14 0,0-5-17 0,0 4-34 16,0 1-34-16,0 1-33 0,0-2-10 0,0 1 6 0,0-3 6 15,0 3 11-15,0-1-1 0,0 2-3 0,0-2 2 0,0 1 8 0,0 1 9 0,0-2 5 0,0 1 3 16,0 5 0-16,0-4-2 0,0 4-5 0,0-5-8 0,0 5-11 0,0 0-11 15,0 0-17-15,0 0-14 0,0 0-18 0,0 0-19 0,0 0-14 0,0 0-6 16,0 0 0-16,-7 5-2 0,7-1-1 0,0 1-2 0,0 1-2 0,0 3-1 16,0 1-4-16,0 1 1 0,-5-3 1 0,5 7 2 0,0 6 6 0,0-7 4 0,0 5 3 15,0 2-6-15,-8-3-13 0,8 1-9 0,0 7-12 0,0-3-3 0,-5 3-3 16,5-3-2-16,0 3 1 0,0-3-1 0,0 3-4 0,-8-8 1 0,8 6-4 16,0-4 0-16,0 0-2 0,0-1-1 0,-6-4-1 0,6 4-8 0,0-5-11 0,0 2-13 15,0-1-14-15,0-6-14 0,0 6-15 0,0-6-15 0,0 1-19 0,0 1-20 16,0-2-16-16,0-5-20 0,0 7-16 0,0-7-24 0,6 2-25 0,-6-3-39 15,0 3-40-15,0 0-44 0,0-6-37 0,0 0-16 0,0 0-5 0,0 0 15 0,0 0 26 16,0-6 27-16,8 0 31 0,-8-3 31 0,0 0 31 0,5-6 37 0,-5 0 40 0,8 2 49 16,-8-8 51-16</inkml:trace>
  <inkml:trace contextRef="#ctx0" brushRef="#br0" timeOffset="1849.43">23458 2873 79 0,'-5'-4'160'0,"5"-5"48"0,-8 3 32 0,8 0 24 0,-6 2 17 0,6-1 13 0,0-1 7 16,0 2 10-16,0-1 10 0,0 1 10 0,6 4 10 0,-6-5-66 0,8 1-114 15,-8-2-73-15,5 6-49 0,3-6-23 0,-3 3-8 16,-5-3-1-16,7 0 4 0,0 2 8 0,-2-1 12 0,3 0 9 0,4 5 9 0,-4-4 7 0,-2-6 7 0,7 4 5 16,0 3 3-16,0-3 3 0,1 1 7 0,4 1 1 0,-4-2 1 0,6 1 2 15,-1 1-2-15,2-5-2 0,-3 9-6 0,1-6-6 0,7 2-7 0,0-2-9 0,-5 1-11 16,10 5-8-16,-4-4-6 0,-1 4-7 0,1-6-8 0,5 6-6 0,-6 0-5 0,6 0 0 16,-7-5-4-16,10 5 2 0,-12 0 0 0,9 0 2 0,-4 0 1 0,4 0 1 15,-5 0 0-15,-1 5 2 0,0-5 0 0,1 0 1 0,-3 0 2 16,-4 0-1-1,0 6 4-15,1-6 0 0,-3 4-1 0,3-4 0 0,-11 0 0 0,4 5 0 16,1-5-1-16,-10 6 4 0,1-2 1 0,2-4 6 0,-3 6 3 0,3-6 5 16,-8 3 4-16,0-3 5 0,5 6 4 0,-5-6 3 0,0 4 5 0,0 1 3 0,0-5 3 15,0 6 0-15,0-2 2 0,0 1-2 0,8 1-1 0,-8-3-4 0,0 9-4 16,0-8-6-16,0 0-6 0,6 6-7 0,-6-6-5 0,0 2-7 0,5 3-3 0,-5-3-3 16,7 0-3-16,-7 3-2 0,0-5-1 0,8 5 1 0,-8-3 2 0,6 3 3 15,-6-3 4-15,6 3 4 0,-6-3 4 0,7 3 5 0,-7 0 3 0,5 1 3 16,-5 1 3-16,0 4 3 0,7-7 1 0,-7 7 2 0,0-1 1 0,0 2-2 0,0-1-2 15,9-1-4-15,-9 6-5 0,0-2-5 0,-9 9-3 0,9-9-5 0,0 6-2 16,0 1-4-16,0-1-3 0,0 1-1 0,-7-1 0 0,7 1-5 0,0-1-2 16,0-3-2-16,-5 3-3 0,5-6 0 0,0 1-2 0,0 2 4 0,0-6 0 0,0 4-1 15,-7-4 1-15,7-1 0 0,0 2 1 0,0-3 0 0,0-2 0 0,0 2 1 16,0 2 3-16,-6-6 2 0,6 3 1 0,0-3 1 0,0 0 0 0,0 1 2 16,0-5-1-16,-6-1 2 0,6 2 0 0,0 0 1 0,0-6 2 0,0 4 4 15,0-4 2-15,0 5 4 0,0-5 5 0,-8 0 3 0,8 0 1 0,-7 0 1 0,7 0 4 16,-5 0-3-16,-1 0 3 0,-7 0-2 0,5 0-2 0,-5-5 0 0,2 5-3 15,-10-4-3-15,3 4-4 0,-3-6-6 0,3 0-7 0,-3 2-5 0,1-1-3 0,-6 1-1 16,1-2-1-16,5 1-1 0,-6 1-2 0,0-1 0 0,-1 1-1 0,1-2 0 16,0 0-2-16,2 3 1 0,-4-3 0 0,1 6-2 0,3-4-1 15,-3 4-3-15,2 0-7 0,6-5-6 0,-9 5-6 0,8 0-6 0,2 0-9 0,-3 5-5 16,3-5-8-16,-3 0-9 0,8 4-9 0,2-4-11 0,-4 0-12 0,9 6-11 0,-7-6-14 16,8 3-14-16,-3-3-13 0,2 6-17 0,-1-6-15 0,7 6-15 0,-6-2-13 15,6 1-21-15,-7-1-23 0,1 1-42 0,6 1-45 0,0-2-50 0,-8 1-45 0,8 5-10 16,0-4 14-16,0 3 23 0,-5-5 29 0,5 1 33 0,0 5 34 0,-8-5 37 15,8-1 34-15,-5 1 39 0,5 1 42 0,-5-2 52 0,-4 2 66 0</inkml:trace>
  <inkml:trace contextRef="#ctx0" brushRef="#br0" timeOffset="2274.71">23471 4363 83 0,'0'-6'155'0,"0"3"43"0,0-9 30 0,7 9 30 0,-7-8 28 0,0 7 29 0,0-5 31 0,0-1 27 0,0 4 27 0,0-3 25 0,0-2 26 0,0 2-64 0,0 5-109 15,0-6-59-15,0 5-33 0,0-5-9 0,0 4 0 0,0 1-1 0,0-4-4 0,0 9-11 0,0-4-10 16,0 4-12-16,0-6-11 0,0 6-13 0,0 0-12 0,0 0-12 0,0 0-13 16,0 0-17-16,0 0-14 0,0 0-8 0,0 0-5 0,0 0-2 0,7 6-2 0,-7-2-3 15,0 1-3-15,0 4-2 0,5 1 1 0,-5 1-1 0,0-1 3 0,0 3 1 16,0 2 3-16,0 0 4 0,0 0 3 0,8 3-2 0,-8-3-8 0,0 6-7 16,0-2-7-16,0 2-3 0,-8-3-4 0,8 6-2 0,0-3-3 0,0 2-3 15,0 3-1-15,0-3-7 0,0 3-10 0,0-4-14 0,0 5-14 0,0-5-11 16,0-2-11-16,0 5-13 0,0-6-12 0,0 7-11 0,8-7-9 0,-8-1-11 0,7-2-8 15,-7 2-12-15,5-3-11 0,-5-3-7 0,8 3-3 0,-8-6-2 0,6 0-5 16,-6-5-15-16,5 1-26 0,-5 2-44 0,8-7-53 0,-8 0-46 0,0 0-45 0,0 0-9 16,7 0 8-16,-7-7 20 0,0 2 23 15,6-4 25-15,-6-1 29 0,0 1 31 0,0 0 31 0,0-7 41 0,0 2 46 0,0-1 56 0,-6-5 73 0</inkml:trace>
  <inkml:trace contextRef="#ctx0" brushRef="#br0" timeOffset="2751.99">23505 4427 0 0,'-7'-21'2'0,"-1"6"106"0,3-3 66 0,-2 2 43 0,7 1 31 16,-7 6 25-16,2 0 25 0,5 0 22 0,-8-1 23 0,8 4 19 0,-5 1 14 0,5 1 16 15,0-2 11-15,0 6-85 0,0-5-134 0,0 1-72 16,5-1-34-16,-5 1-15 0,8-2-5 0,-3 2-5 0,-5-1-2 0,7-1-5 0,0 2-2 0,-2-2 3 16,3 1 5-16,-1 1 10 0,6-1 7 0,-7 5 9 0,7-4 8 0,0-2 4 15,-7 3 2-15,15 3-1 0,-9-6 2 0,1 0-5 0,6 3-1 0,0-3-2 0,1 0-4 16,7 2-9-16,-8-1-8 0,7-1-9 0,0 3-11 0,0-1-7 0,0-2-8 16,6-3-9-16,-5 3-4 0,5 0-7 0,1 3-1 0,-6-3-2 15,4-3-3-15,1 3 1 0,2 2 2 0,-8-1 1 0,6 1 3 0,-5-1 2 0,-1-1-1 0,0 2-1 31,0-2-1-31,-7 6 0 0,2 0 1 0,-3 0-3 0,1 0 0 0,-6 0 2 0,1 0-2 0,-2 6-2 0,-3-6-6 0,-4 4-3 0,8 2-5 0,-6-1 3 16,-1-1 1-16,-6 1 5 0,8-1 3 0,-8 6 4 0,5-5 4 0,-5 4 3 16,5 3 4-16,-5 3 2 0,0-8 5 0,0 4 0 0,0 5 6 0,0-1 2 0,0-2 1 31,0 1 0-31,0 2 0 0,0-1-5 0,0-2-2 0,0 2-2 0,0 6-4 16,0-8-4-16,-5 1-5 0,5 1-2 0,0 6-1 0,0-8-3 0,-5 8-4 0,5-6 1 15,0 4-2-15,0 1-2 0,0-5-2 0,0 4 1 0,0-1-2 0,0 3-1 16,0-2-1-16,0 2 1 0,0-3 1 0,0-3-1 0,0 5 2 0,0-6-2 15,0 1 2-15,0 1 0 0,0-2-1 0,0-1 0 0,0 2 4 0,0-6 3 16,0 3 2-16,0 1 2 0,-8-3 4 0,8-5 4 0,-6 4 2 0,6 3 4 0,-7-8 1 16,1 1 3-16,-1-1 0 0,2 5 2 0,-4-3 3 0,4-1 2 0,-8-1 0 15,-1-4 2-15,2 6 1 0,-2 0 1 0,-4-6 0 0,-3 0 1 0,8 0-4 0,-13 0 1 16,7 0-3-16,-8 0-2 0,7 0-2 0,-4-6-2 0,-3 6-4 0,-6-6-2 16,6 6-6-16,-5-4-6 0,6-1-7 0,-6 5-8 0,-1-6-5 0,6 6-8 15,-5-3-5-15,8 3-6 0,-4-6-6 0,9 6-7 0,-7 0-9 0,7-4-12 0,-1 4-18 16,6 0-19-16,-4 0-23 0,13 0-23 0,-11 0-22 0,3 4-22 0,2-4-17 15,3 0-22-15,3 6-19 0,-2-3-46 0,0-3-55 0,0 6-63 0,1-1-64 0,-1-1-13 16,7 2 10-16,-5 0 27 0,5 3 33 0,-9-3 36 0,9-3 40 0,0 3 38 16,0-6 36-16,0 4 38 0,0 5 41 0,0-4 55 0,0 5 64 0</inkml:trace>
  <inkml:trace contextRef="#ctx0" brushRef="#br0" timeOffset="3879.71">25770 5501 0 0,'-5'0'3'0,"5"0"34"0,0 0 15 0,0 0 8 0,-8 0 7 0,8 0 3 0,0 4 3 0,0-4 3 0,0 0 0 0,0 0 1 0,0 0 2 0,0 0-18 16,0 0-25-16,0 0-13 0,0 0-4 0,0 0 2 0,0 0 3 0,-6 0 13 0,6 0 11 15,0 0 19-15,0 0 19 0,0 0 20 0,0 0 18 0,0 0 16 0,-5 6 12 16,5-6 7-16,0 5 5 0,0-5 2 0,-8 4 1 0,8-4 0 0,0 5-2 16,-8-1-4-16,8-4-10 0,0 6-15 0,-5-6-17 0,5 6-15 0,0-6-14 0,0 0-7 15,-6 4-9-15,6-4-5 0,0 0-7 0,0 0-7 0,0 0-7 0,0 0-8 16,0 0-8-16,0 0-8 0,0 0-11 0,0 0-6 0,0 0-5 0,0 0 1 15,0 0 7-15,6 0 6 0,-1 0 6 0,-5 0 7 0,8 0 4 0,0 0 5 16,-3 0 4-16,9 0 11 0,-9 0 13 0,10 0 10 0,4 0 9 0,-6-4 9 0,0 4 7 16,5-6-2-16,2 6-5 0,1-6-5 0,-3 2-5 0,3-1-3 0,3 5-5 15,-4-4-5-15,7-1-3 0,-8 5-8 0,7-6-13 0,-8 2-6 0,10 4-6 0,-8-5-5 16,6 1-4-16,-8 4-7 0,9-5-4 0,-7 5-5 16,-1 0-6-16,2-7-1 0,-2 7-5 0,-1 0 1 0,3-3-1 0,-2 3 0 0,-6 0-1 0,8 0 1 15,-3-6 1-15,-5 6-2 0,0 0 0 0,6 0-4 0,-6 0-9 0,1 0-7 0,-2 0-13 16,1 0-10-16,1 0-9 0,-2 0-14 0,-3 6-14 0,-4-6-15 0,8 0-15 15,-8 3-20-15,4-3-23 0,-9 7-44 0,5-7-54 0,-5 5-29 0,0-5-15 0,0 0-24 16,0 4-26-16,0 1-14 0,0-1-4 0,-5-4 11 0,-4 6 19 0,4-1 25 16,-2-5 27-16,-4 4 31 0,2-4 34 0,-3 5 47 0,-2-5 47 0,1 0 36 0,-6 0 33 15</inkml:trace>
  <inkml:trace contextRef="#ctx0" brushRef="#br0" timeOffset="4374.79">25875 5541 73 0,'-13'0'136'0,"8"0"34"0,-4 0 23 0,2-6 24 0,2 6 23 0,-1-6 26 0,-2 6 26 0,8-4 24 0,0 4 26 16,-5-5 21-16,5 5 21 0,0-4-61 0,0 4-107 0,0 0-51 0,0 0-21 0,0 0-10 16,0 0-3-16,0 0-6 0,0 0-14 0,0 0-11 0,0 0-19 0,0 0-15 15,0 0-15-15,0 0-10 0,0 0-10 0,0 0 0 0,0 0 2 0,0 0 4 16,5 0 3-16,-5 4 8 0,0 1 4 0,0-1 4 0,8 2 4 0,-8 0 1 16,0 3 4-16,0 0 5 0,0 1 6 0,6 4 5 0,-6 2 1 0,-6-1-3 15,6 3-9-15,0 3-9 0,-8-2-8 0,8-1-10 16,-5 3-11-16,5 3-4 0,-8 1-3 0,3-1-2 0,-2-5-3 0,0 6-3 0,2-1-5 0,-3-3-4 0,1 3-2 0,2 0-3 15,5-5-5-15,-8 5 0 0,2-3-2 0,1 3 1 0,5-5 1 0,-8 5 0 16,8-3-3-16,-8-2 0 0,8 0-2 0,-5 2-1 0,5-3-2 0,0 2 0 16,0-4-3-16,0 2-3 0,0-3 0 0,5 1-4 0,-5-2 1 0,0-6-3 0,8 3 0 15,-8-2-1-15,0 1 0 0,8-4 3 0,-8 3-3 0,5-3 4 0,1-3 1 16,2-3 4-16,-3 6 2 0,2-6 3 0,1 0 3 0,-3 0 6 0,9 0 0 0,-9 0 4 16,8 0 3-16,1-6 1 0,-9 6 2 0,11-3 1 0,-5-3 2 0,10 6-1 15,-9-4 0-15,1-1 0 0,6-1-2 0,-6 2 1 0,8-2-2 0,-8 1 0 16,6 1 2-16,0-1-1 0,1-1-1 0,-1 6 3 0,2-4 0 0,-3 0 0 15,3-1 3-15,-2 5-1 0,-1-6 4 0,3 3 1 0,5 3 3 0,-7-7-1 16,7 7 2-16,0 0-3 0,1-5 1 0,-1 5-3 0,-8 0-1 0,9 0-3 0,-1 0 0 16,1 5-3-16,-3-5-4 15,3 7-1-15,1-7-3 0,-5 3-1 0,-2 3-4 16,6-1 0-16,-9-1-3 0,8 0 3 0,-7 2-3 0,2-1 0 0,-8-1 0 0,6 1 0 16,-1 1-2-16,-2-2-3 0,2 2-3 0,-4-1-6 0,-2 5-7 0,2-7-8 15,-9-3-7-15,8 6-7 0,-6-2-7 0,0-4-4 0,-2 5-1 0,3-5 2 16,-8 0 2-16,0 0-8 0,0 0-13 0,7 0-19 0,-7 0-19 0,0-5-31 0,0 1-33 15,0-2-62-15,0 3-74 0,-7-3-55 0,7-3-45 0,0-1-15 0,0-1 0 16,0 2 8-16,0-1 13 0,-8-5 25 0,8 0 31 0,0-4 39 0,-5 1 40 0,5-3 49 16,-7 2 51-16,7-5 65 0,-7-1 81 0</inkml:trace>
  <inkml:trace contextRef="#ctx0" brushRef="#br0" timeOffset="4628.34">26741 5721 0 0,'0'-10'9'0,"5"5"104"0,-5-5 57 0,0 1 37 16,0-1 25-16,0-1 26 0,0 2 24 0,9 0 24 0,-9-1 26 0,0 0 22 0,0 0 24 0,0 6 18 0,0-6 15 0,7 5-69 0,-7-1-117 16,0 3-52-16,0 3-22 0,0-7-7 0,0 7 1 0,0 0-8 0,0 0-9 15,0 0-14-15,0 0-14 0,0 0-9 0,0 0 0 0,0 0-5 16,0 7 1-16,0 2-5 0,0 0-10 0,0 1-8 0,0 4-11 0,-7 2-5 16,7-1-4-16,0 3-2 0,0 3 1 0,0 3 2 0,-9-5 1 0,9 2-4 0,0 1-8 0,-5-1-12 15,5 3-17-15,0-5-17 0,-5 2-14 0,5 3-10 0,0-6-11 0,0 3-7 16,0-2-3-16,0 2-6 0,0-8-5 0,0 7-12 0,0-1-18 0,0-4-12 0,5 4-13 15,-5-4-17-15,0 5-13 0,5-6-48 0,-5 0-56 0,9 2-75 0,-9-1-74 16,7-1-29-16,-2 2-4 0,-5-7 7 0,6 4 18 0,2-2 24 0,-8-2 31 0,5 1 29 16,3 1 32-16,-3-7 36 0,-5 0 41 0,7 2 60 0,0-6 68 0</inkml:trace>
  <inkml:trace contextRef="#ctx0" brushRef="#br0" timeOffset="5120.76">28492 5520 0 0,'0'0'38'0,"0"0"76"0,-5-4 44 0,5 4 35 0,0 0 34 0,-7-5 32 0,7 5 29 0,0-6 31 0,0 6 28 0,-6-4 28 0,6 4 22 0,0 0-1 0,0-5-24 0,0 5-58 0,0 0-75 0,0 0-43 16,0 0-26-16,0 0-23 0,0 0-17 0,0 0-20 0,0 0-18 0,0 0-15 16,0 0-15-16,0 0-10 0,0 0-6 0,0 0-2 0,0 0 0 0,6 0 6 15,-6 5 4-15,0-1 6 0,0 2 5 0,0-1 3 0,0 4 5 0,7 1 1 16,-7 0 1-16,0 1 2 16,0 2-1-16,0 1-3 0,0 2-4 0,0-1-6 0,0-1-8 0,0 6-11 0,0-2-10 0,0 3-9 0,0-2-8 0,-7-4-7 15,7 3-6-15,0 3-11 0,0-2-12 0,0 1-11 0,0-5-14 0,0 4-11 0,0 0-10 0,0-4-17 16,0 0-14-16,0 4-21 15,0-5-18-15,0 2-20 0,0-1-19 0,0 0-37 0,0 0-45 0,0-6-72 0,0 4-81 0,0-2-34 0,0-2-14 0,0 1 7 0,7 0 17 16,-7-5 26-16,0-5 29 0,0 4 35 16,0-4 34-16,0 0 36 0,0 0 38 0,0 0 49 0,0 0 57 0</inkml:trace>
  <inkml:trace contextRef="#ctx0" brushRef="#br0" timeOffset="5709.61">28460 5447 84 0,'0'-4'146'0,"-7"-7"37"0,7 1 27 0,-5 6 26 0,5-1 23 0,-8-4 23 16,8 3 18-16,0 2 17 0,0 4 16 0,0 0 15 0,0 0 15 0,0-5-73 0,0 5-120 15,0 0-56-15,0 0-28 0,0 0-10 0,0 0-4 0,0 0-2 0,0-5 0 16,0 5 0-16,8 0 4 0,-8 0 1 0,5 0 5 0,2 0 4 0,1-4 4 16,4 4 3-16,-5 0 2 0,6 0 1 0,0 0 1 0,-2 0-2 0,10-7-4 15,-8 7-6-15,8-3-9 0,-2 3-6 0,6-6-9 0,-6 6-8 0,8 0-9 0,-6-5-6 16,2 1-7-16,4 4-5 0,-1-6-6 0,1 6-3 0,4-5 1 0,-4 5-3 15,-1 0 0-15,8-4 1 0,-10 4 0 0,10 0 0 0,-8 0-4 0,6 0 2 16,-6 0 1-16,0 4-1 0,1-4 0 0,-3 5 0 0,-3-5 1 0,-3 6-3 0,3-2 1 16,-3 1-3-16,-2-5-2 0,-5 6-2 0,2-3-2 0,0 4 0 0,-6-3 0 15,5 1 0-15,-4 0 0 0,-1-5 2 0,-7 4 1 0,5 2 0 0,-5-2 3 0,8-4 2 16,-8 5 6-16,0 0 5 0,0-5 6 0,0 4 5 0,0 2 3 0,0-2 3 16,0 7 1-16,0-7 1 0,-8 1 0 0,8 5-1 0,0-1 0 0,0 0-2 15,-5 3-1-15,5 1-6 0,-7-2-3 0,7 2-5 0,0 3-7 0,-8 4-4 0,8-5-6 16,-5 4-3-16,5-4-1 0,0 3-3 0,-7 3-2 0,7 3-1 15,0-5-1-15,0 2-1 0,0-3 0 0,0 7 1 0,0-6-1 0,0 1 1 0,0-1 0 16,0 0 1-16,7 1 0 0,-7 1 1 0,0-2 2 0,5-1 2 0,-5-2 2 0,0 2-1 16,8-3 2-16,-8 6 2 0,0-8 3 0,0 2-1 0,0 0 0 0,0 0-1 15,0-6 3-15,0 6 1 0,0-5 0 0,-8 5-1 16,8-6 0-16,-5 1 1 0,5 1 0 0,-7-1-1 0,7-1 0 0,-7 0 1 16,2 0 0-16,5-3-1 0,-8-1 5 0,3 5 0 0,-3-4-2 0,8-2 1 0,-6 1 1 0,1-1-4 0,-2 1-3 15,-7-1-4-15,7 2-7 0,-4-6-5 0,-5 5-7 0,5-5-5 0,-2 4-6 16,-2-4-2-16,-2 5-4 0,-3-5-4 0,-7 0-2 0,8 0-4 0,-9 0-1 0,4 0-2 15,-8-5 2-15,-2 5 0 0,2 0 3 0,-1-4 4 0,1 4 0 0,-7-5 5 16,-1 5 3-16,0-6 2 0,1 6 3 0,2-4 0 0,-2 4 5 0,-1-5 0 16,1 5 3-16,0-4 2 0,7 4 2 0,5 0 0 0,1-5-2 0,0 5-2 15,-1 0-4-15,9-4-9 0,4 4-14 0,7 0-15 0,-4 0-22 0,3-6-17 16,8 6-18-16,0 0-11 0,0 0-7 0,0 0-7 16,0 0-7-16,8-6-6 0,-2 6-10 0,-1-4-20 0,2 4-25 0,7-5-40 0,-1 5-47 0,0-6-33 0,0 6-27 0,6-3-1 15,1 3 16-15,-8-6 14 0,14 6 17 0,-6-4 19 0,0-1 20 0,6 1 25 16,-8-8 28-16,3 9 38 0,6-8 41 0,-9 1 52 0,10 1 69 0</inkml:trace>
  <inkml:trace contextRef="#ctx0" brushRef="#br0" timeOffset="6171.32">30786 5447 37 0,'-6'-4'117'0,"-2"-7"40"0,8 1 29 0,-5 6 24 0,5-6 23 0,-7 6 20 0,7-2 19 0,-8-3 21 0,8 4 17 0,0 1 20 0,0-3 21 0,0 7-40 0,0-3-76 0,0 3-45 0,0-6-35 16,0 1-7-16,0 5 0 0,0 0 2 0,0-4 0 0,8-2 3 0,-8 6-2 16,0-5-1-16,0 1 1 0,0 4-3 0,0-5-5 0,0 5-10 0,0 0-12 0,0 0-15 15,0 0-17-15,0 0-15 0,0 0-13 0,0 0-8 0,0 0-8 0,0 0-6 32,0 0-1-32,0 5-3 0,0-1-3 0,0 1-3 0,7 1-1 0,-7 3-1 15,0 0 2-15,0 2 1 0,0 3 6 0,-7 1 0 0,7 4 2 0,0-4 0 16,0 5-4-16,0 0-4 0,-8 4-3 0,8 0-6 0,-6 0-5 0,6 0-6 0,0 7-3 15,-6-7-5-15,6 4-11 0,-7-4-4 0,7 7-11 0,0-7-5 0,-5 1-9 16,5-1-10-16,0-4-7 0,0 3-9 0,0-3-8 0,0 1-8 0,0-8-10 0,0 8-12 16,5-6-12-16,-5-2-10 0,0-4-7 0,0 6-10 0,0-3-7 0,7-3-10 15,-7 0-8-15,0 1-25 0,6-5-28 0,-6 4-44 0,0-2-46 0,6-7-44 16,-6 3-39-16,0-3-8 0,8 0 12 0,-8 0 18 0,0 0 25 0,0 0 24 0,7-3 28 0,-7-4 30 16,0 2 33-16,0-4 41 0,-7-1 44 0,7 1 51 0,0-6 69 0</inkml:trace>
  <inkml:trace contextRef="#ctx0" brushRef="#br0" timeOffset="6656.12">30636 5556 0 0,'-6'-27'4'0,"-2"9"111"16,8-1 66-16,-5-2 44 0,5 6 31 0,-8 2 27 0,8-2 24 0,-5 0 19 16,10 6 17-16,-5-1 13 0,0 0 11 0,0 6 13 0,8-6 12 0,-8 4-84 0,5-3-137 15,-5 3-67-15,8 1-29 0,-2 1-11 0,-1-5-1 0,3 3 2 0,-1 2 3 16,-1-2 5-16,2 1 8 0,2 1 6 0,-2-1 11 0,-2-1 7 0,7 2 6 0,-6-1 2 16,7 1 1-16,-2-1-5 0,0 1-3 0,3-2-5 0,-2 0-7 0,6 2-6 15,0-1-7-15,-6 5-7 0,7-6-7 0,7 2-8 0,-9-1-6 0,1 5-8 16,1-4-6-16,7 4-4 0,-8 0-4 0,7-5-4 0,-8 5-6 0,9 0-2 15,-6 0-2-15,3 0-2 0,-4 0 1 0,6 0-1 0,-6 0 2 0,8 0-3 16,-10 0 2-16,1 5-1 0,0-5-3 0,1 4-1 0,-1-4-1 0,-4 5-2 0,-3-5-2 16,0 4 0-16,2 2 0 0,-1-1-2 0,-8-5-2 0,3 4 0 0,0 2-2 15,-3 0 1-15,-5-2-1 0,8 1 1 0,-8 4 1 0,5-5 2 0,-5 2 0 0,0-1 1 16,0 4 0-16,0-3 0 0,5-2 1 0,-5 6-1 0,0-5 0 0,0-1-2 16,0 7 0-16,0-7-1 0,0 1 0 0,9 1-4 0,-9 4 1 0,0-6-1 0,0 1 0 15,0 0 0-15,0-1-1 0,5 6 1 0,-5-5 2 0,0 0 0 0,0-1 2 16,0 6 1-16,0-4 1 0,0 3 1 0,0 0 1 0,0 2 2 0,7-1 2 15,-7 0 0-15,0 4 0 0,0 1 0 0,0-2 0 0,0 3-2 0,0 4-1 0,0-5 0 16,0 4-2-16,6 0 0 0,-6 1-1 0,0 5-2 0,0-7 1 0,8 7-3 0,-8-5-2 16,0 5 2-16,0-1 0 0,0-5 0 0,6 5 2 0,-6-5-2 0,0 1 0 15,0 1 1-15,0-2 1 0,0-1 0 0,0 3 0 0,0-2-1 0,0-4 0 0,0 4 1 16,0-4-1-16,0-1 0 0,-6 2 2 0,6-3 0 0,-8-2 2 0,2 4 2 16,6-5 2-16,-7-1 1 0,2 0-1 0,-4 1 3 0,-1-5 1 0,2 4-1 15,3-2 2-15,-11 2 2 0,11-4 0 0,-8-1 2 0,-1 2-3 0,2-3 1 0,-7 3-2 16,6-1-3-16,-6-5-1 0,-2 4-1 0,3-4-3 0,-3 6-7 0,3-6-8 15,-9 0-11-15,6 0-8 0,-3 0-13 0,-3 0-16 0,7-6-16 0,-4 6-14 0,-3-4-16 16,-6 4-16-16,6-5-23 0,3-1-21 0,-5 3-23 0,6-3-23 0,-11 2-39 16,8-5-47-16,-1 4-65 0,3-2-74 0,-3-2-37 0,1 4-12 0,0 1 8 0,0-6 19 15,0 5 30-15,7-4 30 0,-8-1 34 0,7 4 39 0,1-3 38 0,-2-2 42 0,3-2 53 16,-3 4 58-16</inkml:trace>
  <inkml:trace contextRef="#ctx0" brushRef="#br0" timeOffset="7841.61">26117 1393 0 0,'0'-5'4'0,"0"1"33"0,5-2 17 0,-5 2 16 0,0-1 20 0,0 5 16 0,0 0 13 0,0-6 18 0,0 6 24 0,0 0 24 0,0-3 27 16,0 3-3-16,0 0-20 0,0 0-1 0,0 0 10 0,0 0 4 0,0 0 6 0,0 0-2 15,0 0-6-15,0-7 0 0,0 7 5 0,0 0-4 0,0 0-11 0,0 0-10 16,0 0-18-16,0 0-11 0,0 0-10 16,0-3-7-16,0 3-3 0,0-6-8 0,0 6-2 0,0-5-6 0,0 1-6 0,0 4-6 0,0-6-8 0,0 1-6 15,0 5-4-15,0-4-5 0,0 4-3 0,0-5-6 0,0 5-6 0,0 0-5 16,0-4-12-16,0 4-10 0,0 0-10 0,0 0-16 0,0 0-12 0,0 0-11 0,0 0-10 16,0 0-4-16,0 0-5 0,0 0-4 0,0 0-1 0,0 4-1 0,8 1 1 0,-8-1 3 15,0 7 3-15,0-7 9 16,0 7 8-16,6 2 9 0,-6 2 11 0,0 0 4 0,0 0 5 0,5 4 4 0,-5 1 4 0,0 0 0 0,0-2-2 15,0 6 1-15,0-3 0 0,0 3-2 0,0 1 0 0,0-1-4 0,-5 6 0 0,5-6-4 16,0 5 0-16,0 0-1 0,-6-4 0 0,6 9 0 0,0-4-2 0,0-2-3 0,-8 2 0 16,8 0-2-16,0 3-2 0,0-2 0 0,-5 2-3 0,5-4 0 0,0 6 1 15,0-1-4-15,0-4 1 0,0 3-1 0,0 1-2 0,0 0-1 0,0 0-2 16,0-4 1-16,5 3-1 0,-5 1 1 0,0-3 2 0,0 2 1 0,8-3 2 0,-8 0 1 16,0-2 3-16,0 8 4 0,6-8 5 0,-6 8 3 0,0-8 4 0,5 6 4 15,-5-5 3-15,8 5 5 0,-8 2-2 0,0-2 0 0,5-1-2 0,-5 1 2 16,7 5 1-16,-7-5-4 0,7 6 0 0,-7-1-3 0,7 0-2 0,-7-1-2 0,6 3-4 15,-6-4-1-15,7 3 0 0,-7-6-1 0,6 5 2 0,-6-5-2 0,7 5 3 16,-7-3 1-16,0-3-1 0,6-4 2 0,-6 6 1 16,0-1 1-16,5-6 0 0,-5 8 1 0,0-2-1 0,0-6 0 0,0 7-2 0,0-7-1 0,0 8-1 0,0-7 0 15,0 4-2-15,0 3-2 0,0-2-1 0,-5-1-1 0,5-3-2 0,0 4-2 16,-6 0-2-16,6 1-1 0,0-1-1 16,-7-6-1-16,7 8-1 0,0-8-1 0,0 2-2 0,0-2 1 0,0 2 0 0,0 0 1 0,0 0 0 0,0-8-2 0,0 9 1 15,0-7-1-15,0 1 0 0,0-1 0 0,7 0 1 0,-7 0-2 0,0-3 0 16,6-2 1-16,-6 0-1 0,0 1-1 0,5-5 1 0,-5-2-1 0,0 2 2 0,8 1 0 15,-8-6 2-15,0 4 0 0,0-5 0 0,0 3-1 0,8-9 2 0,-8 8 0 16,0-1 3-16,0-7-2 0,0 3 3 0,0-2-1 0,0 1 1 0,0 1 0 16,0-6 0-16,0 3-2 0,0-3 2 0,5 7-2 15,-5-7 1-15,0 0-1 16,0 0-1-16,0 0-2 0,0 0-3 0,0 0-3 0,0 0-8 0,0 0-7 0,0 0-9 16,0 0-11-16,0 0-12 0,0 0-13 0,0 0-19 0,0 0-16 0,0 0-19 15,0 0-27-15,0 0-29 0,0 0-57 0,0 0-70 0,0 0-84 0,0 0-82 0,0-7-30 16,0 4 0-16,0-3 14 0,0 1 23 0,0-5 28 0,0 1 34 0,0-6 34 15,0 0 38-15,0 0 44 0,0 2 48 0,0-8 64 0,0-3 70 0</inkml:trace>
  <inkml:trace contextRef="#ctx0" brushRef="#br0" timeOffset="8732.51">25009 1774 11 0,'0'0'69'0,"0"0"26"0,0 0 20 0,0 0 27 0,0 0 30 0,0 0 30 0,0 0 30 0,-8 0 26 0,8 0 22 0,0 0 21 0,0 0 23 0,0 0-31 0,0 0-60 15,0 0-26-15,0 0-9 0,0 0-1 0,0-6-3 0,0 6-16 0,0 0-27 0,8-4-24 16,-8 4-23-16,0 0-20 0,0 0-16 0,0 0-13 0,0 0-17 0,0 0-16 16,0 0-13-16,0 0-15 0,0 0-13 0,0 0-11 0,0 0-3 0,0 0-1 15,0 0 3-15,5 0 5 0,-5 0 6 0,7 0 6 0,2 4 6 0,-4-4 9 0,1 6 7 16,1-6 10-16,-2 0 11 0,9 6 9 0,-1-3 10 0,-5-3 8 0,10 6 5 15,-4-6-3-15,-2 5-2 0,8-5-4 0,0 4 0 0,-1-4 1 0,2 6-1 0,2-2 0 16,4-4-1-16,1 0-2 0,-4 5-1 16,3-5 1-16,6 4-4 0,-1-4-1 0,0 5-2 0,2-5 1 0,5 0 3 0,-7 0-2 0,8 6 1 0,4-6-3 15,2 0-2-15,0 0-1 0,0 0-3 0,6 0-2 0,-1 0 0 0,1 0 0 16,0 0-1-16,6 0-2 0,-5-6-4 0,5 6-2 0,2 0-3 0,-1-5 1 16,6 5-2-16,-7-4 1 0,6 4 2 0,2-5-2 0,-1 5 2 0,-7-4-3 0,13 4-3 15,-5-6-4-15,-1 6 0 0,7-4-1 0,-6 4 2 0,5 0 2 0,1-5-1 0,0 5-1 16,-1 0-6-16,1-6-2 0,-1 6-2 0,2 0-2 15,-1 0-3-15,4 0 1 0,-5 0 0 0,3 6-1 0,-3-6-1 0,0 0-2 0,1 0 0 0,0 5-2 16,-1-1 0-16,1-4 3 0,-1 6-2 0,0-6 2 0,1 4 2 0,1-4 1 16,-8 5 3-16,6-5-1 0,-4 4 0 0,4-4 3 0,-8 5 2 0,3-5 4 0,-1 0 4 15,-1 6 5-15,2-6-1 0,0 0 2 0,-9 0 0 0,10 4-2 0,-7-4 2 0,-5 0-1 16,5 0 2-16,-1 0-1 0,1 0 1 0,-2 0-2 0,-5 0-1 0,3 0-2 16,-2 0-2-16,-3 0-5 0,1 0-4 0,-5 0 0 0,4 6 1 0,-7-6-1 15,4 0-3-15,-4 0 0 0,4 0-1 0,-4 0 0 0,-4 0-2 0,-2 0 0 0,8 0-2 16,-9 0 0-16,-2 0-1 0,4 0 1 0,-7 0 4 0,1 0-1 0,-1 0-1 15,-5-6 2-15,-1 6-1 0,0 0 1 0,-7 0-1 0,2 0 2 0,-3 0 1 16,-5 0 1-16,-7-4 4 0,8 4 7 0,-7 0 9 0,-2 0 9 0,2 0 11 16,-7 0 8-16,0 0 9 0,0 0-1 0,0 0 0 0,0 0-3 0,0 0 0 0,0 0-3 15,-7-6-2-15,7 1-5 0,0 5-2 0,-5-4-8 0,5-1-10 0,-7 5-15 16,7-4-11-16,-7 4-14 16,7-6-10-16,-7 2-8 0,1 4-4 0,-1-5-4 15,1 5-8-15,-2-6-12 0,8 6-9 0,-5-3-15 0,0 3-15 0,-3 0-15 0,2-6-14 16,-1 6-22-16,-1 0-20 0,3 0-23 0,-1 0-24 0,-2 0-39 0,-5 0-44 15,8 6-74-15,-3-6-82 0,2 3-35 0,-6 3-10 0,4-1 12 0,-5-5 23 0,2 4 28 16,4 2 32-16,-7-2 36 0,-4-4 40 0,2 0 42 0,-3 5 42 0,1-5 55 16,-8 0 57-16</inkml:trace>
  <inkml:trace contextRef="#ctx0" brushRef="#br0" timeOffset="9688.82">25322 3152 35 0,'-8'0'97'0,"8"-6"31"0,-5 6 23 0,5 0 25 0,-7-4 25 0,7 4 22 0,0-5 19 0,-7 1 18 0,7 4 16 0,0 0 15 0,0 0 15 0,0-5-48 0,0 5-83 0,0 0-39 0,0 0-18 16,0 0-9-16,0 0-12 0,0 0-15 0,0 0-14 0,0 0-11 0,0 0-13 0,-5 0-7 15,5 0-7-15,0 0-6 16,0 5-5-16,0-5-6 0,0 0-1 0,0 0-3 0,0 0-2 0,-7 4-1 0,7-4-2 0,0 0 0 0,0 5 1 0,0-5 0 16,0 4 3-16,0-4 1 0,7 6 5 0,-7-2 4 0,0-4 0 0,0 5 4 0,5-5 2 15,-5 6 2-15,7-3 4 0,-7-3 4 0,7 7 4 0,-2-2 7 0,3-5 6 16,-8 4 3-16,13-4 4 0,-7 5 1 0,-1-5 1 0,11 4 2 0,-11-4 0 0,8 0 1 16,1 6 1-16,-2-6 1 0,7 0 1 0,-6 0 0 0,6 4-1 0,1-4-6 15,-1 0-3-15,2 0-5 0,5 0-4 0,0 0-2 0,1 5-5 0,-3-5-2 16,3 0 0-16,6 0-4 0,-1 0-3 0,2 0-5 0,5 0-2 0,-2 0-3 15,3 0-4-15,-1 0 1 0,0 0 0 0,7 0-1 0,-7 0 0 0,5-5 1 0,4 5-2 16,-4 0 1 0,7 0-4-16,-3-4 1 0,4 4-1 0,-2 0-2 0,3-6-1 0,6 6 1 0,-8 0-2 0,9-4-3 0,-1 4 0 0,-1-5-1 0,2 5-1 0,-4-4 0 15,4 4 1-15,6-5 0 0,-8-2 0 0,8 7 0 0,-3-3 3 0,-3-3-2 16,6 6-2-16,-2-5 1 0,1 1 0 0,1 4 0 0,-3-6 3 0,9 6 3 16,-6-4 2-16,-1-1 0 0,1 5 2 0,-3-4 2 0,9 4 1 0,-6-5-1 0,-1 5 1 15,1-6 1-15,-3 6 4 0,3 0 1 0,-1-4 1 0,-6 4 1 0,6 0 2 31,-7 0-2-31,8 0 1 0,-6-6-3 0,-4 6 0 0,4 0 2 0,-1 0-3 0,-1 0 1 16,-5 6 0-16,6-6-1 0,-3 0 0 0,-1 0-2 0,-4 0 0 0,0 4-4 16,8-4-3-16,-6 0-3 0,-6 0 1 0,3 0-1 0,3 0-1 0,-1 6 0 15,-7-6 0-15,8 0-2 0,-1 0 0 0,-7 0 0 0,6 0 2 0,3 0-2 16,-9 0 1-16,5 0-2 0,-2 0 2 0,4 0-1 0,-7 0 2 0,0-6-2 0,7 6-1 16,-4 0-1-16,-4 0-1 0,2-4-1 0,-2 4-2 0,4-6-1 0,-9 6 1 15,5 0-4-15,2-5 1 0,-7 5 0 0,0-4 0 0,1 4-1 0,-3-5 0 0,2 5-2 16,-5-6-1-16,4 6 2 0,-4 0-2 0,-2-4 2 0,1 4 1 0,-1-4-2 15,0 4 1-15,-5 0-2 0,-1 0-1 0,-1 0 1 0,2 0 1 0,-6 0 0 16,-2 0-1-16,-6 0 2 0,6 0-3 0,-14 0-8 0,10 0-7 0,-10 0-9 16,3 0-9-16,-2 0-9 0,-6 0-5 0,0 0-5 0,0 0-8 0,0 0-6 0,0 4-11 15,-6 0-18-15,-2 2-14 0,3-1-20 0,-3-1-20 0,1 1-20 0,2 5-19 16,-7-4-45-16,5 3-52 0,-14-4-63 0,10 5-65 0,-5-1-21 0,-2 0 0 0,-3 3 15 16,3-8 22-16,-1 5 27 0,-8 1 32 0,1-5 36 0,8 0 35 0,-16 5 42 0,1-4 41 15,8-2 57-15,-9 1 65 0</inkml:trace>
  <inkml:trace contextRef="#ctx0" brushRef="#br0" timeOffset="10579.9">25120 4431 0 0,'0'0'39'0,"-9"0"35"0,9 0 21 0,0 0 21 0,-5 0 26 0,5 0 25 0,0 0 26 0,0 0 24 0,0 0 25 0,0 0 22 0,0 0 20 0,0 0-18 0,0 0-43 0,0 0-20 15,0 0-12-15,0 0-5 0,5 0-7 0,-5 0-14 0,0 0-16 0,0 0-16 16,0 0-16-16,0 0-17 0,0 0-14 0,0 0-12 0,0 0-9 0,0 0-9 16,0-4-5-16,0 4-8 0,0 0-5 0,0 0-6 0,0 0-5 0,0 0-6 0,0 0-4 15,0 0-6-15,0 0-5 0,0 0-2 0,9 0 2 0,-9 0 5 0,0 0 9 16,0 0 6-16,5 0 7 0,2 0 4 16,-7 0 2-16,8-5 3 0,-3 5 4 0,9 0 4 0,-9 0 5 0,3 0 8 0,5 0 7 0,-2 0 4 0,5 0 1 0,-4 0-5 15,-1 0-7-15,10 0-5 0,-7 0-5 0,6 0-4 0,-1-4-2 0,-1 4 0 16,1 0 2-16,2 0-2 0,6 0 0 0,-2 0-4 0,1-6-1 0,1 6-4 15,-3-6-4-15,10 6-3 0,-2-4-2 0,2 4-3 0,5-5-3 0,-1 5-1 16,1-6-2-16,0 2-3 0,7-1-3 0,-2 5-2 0,4-4-2 0,-4-1-2 0,9 1 1 16,-9-2-3-16,9 0-3 0,0 6 0 0,-1-3-2 0,1-3-1 15,5 0 1-15,0 6 0 0,-5-3 2 0,4-3-1 0,1 6 2 0,2-5-1 0,6 5-2 0,-10-4-1 32,4 4-1-32,6 0 0 0,-8-4 2 0,8 4 2 0,-3 0 2 0,-5 0-1 0,10-5 2 0,-4 5 0 0,2 0-2 0,-1 0-2 0,-1 0-2 0,2 0 0 15,-1 0 3-15,6-6 0 0,-4 6 1 0,-4 0 2 0,8 0 1 0,2-4-1 16,-8 4-3-16,7 0-1 0,-1-6-2 0,0 6 1 0,8-5 2 0,-8 1-2 0,1 4 4 15,-1-6-3-15,0 6-1 0,3-5-2 0,-3 1-1 0,0-1-1 0,3 5 0 16,-4-4 0 0,-6 4 2-16,7-6 1 0,-5 2 0 0,7 4 1 0,-7 0 2 0,-2-5 0 0,1 5 5 0,-7-6 2 0,8 6 6 0,-3-4 1 0,-3 4 4 0,-1 0-2 31,1 0 2-31,-4-6-1 0,4 6 0 0,-10 0-1 0,10 0-2 0,-7 0 0 16,0-5 0-16,-3 5-5 0,-5 0 0 0,8 0-3 0,-6 0-3 0,4 0-1 15,-5-4-1-15,-1 4-2 0,2 0 1 0,-10 0-1 0,10 0-1 0,-9 0 0 0,-5 0 1 16,7 0-2-16,0 0-2 0,-9 0 1 0,1 0 0 0,-5 0 0 0,4 0-2 15,-4 0 1-15,-1 0-1 0,0 0 1 0,-5 0-2 0,3 0 2 0,-4 0 1 0,-6 0 1 16,-1 0 1-16,0 4-1 0,-2-4 2 0,-4 0 2 0,2 0 0 0,-4 0 2 16,-5 0 2-16,0 0 2 0,0 0-1 0,0 0-8 0,0 0-12 0,0 0-12 15,0 0-13-15,-5 0-11 0,-4-4-15 0,2 4-17 0,2 0-14 0,-1 0-23 0,-1-5-24 16,1 5-31-16,-2 0-33 0,-4-4-54 0,0 4-62 0,-3-6-64 0,1 3-66 16,4-3-19-16,-3 0 5 0,-1 3 19 0,1-3 23 0,-7-4 30 0,7 5 28 0,-6-4 39 15,0-1 37-15,-1 1 42 0,0-3 47 0,1-2 56 0,-8 0 63 16</inkml:trace>
  <inkml:trace contextRef="#ctx0" brushRef="#br0" timeOffset="11484.78">28492 1080 46 0,'0'0'107'0,"0"-4"34"0,0 4 30 0,0-6 29 0,0 1 27 0,0 5 23 0,0-4 19 0,0 4 19 0,0-5 15 0,0 1 17 0,8-5 18 0,-8 3-52 16,0 0-90-16,6 3-39 0,-6-9-11 0,7 8-11 0,-7-1-10 0,6-4-8 0,-6 5-7 15,5-2-2-15,-5 1 1 0,0 1 3 0,7-2-2 0,-7 0 0 0,0 2-1 16,0 4-7-16,0 0-8 16,0 0-15-16,0 0-12 0,0 0-17 0,0 0-16 0,0 0-6 0,0 0-4 0,0 0-3 0,9 4-3 0,-9 2-5 0,0 0-2 0,0 3-6 15,5-3 0 1,-5 7 2-16,0-4 4 0,0 6 8 0,0 0 8 0,7 0 11 0,-7 4 8 0,6-4 1 0,-6 4-4 0,0 1-3 0,5-1-1 0,-5 2-1 15,0-3 2-15,0 7 0 0,9-1 2 0,-9-3-2 0,0 3 0 0,0 5 1 16,7 0 5-16,-7-4 1 0,0 5-1 0,0 3-1 0,0-5-1 0,0 3-1 0,0 3-1 16,0-5-1-16,0 1 0 0,0 5-1 0,0-8-2 0,0 3-3 0,0 0 0 15,0-2-4-15,0 2-4 0,5 0 0 0,-5-2-1 0,0 3 0 0,0-3 1 0,0 2-1 16,6 3 1-16,-6-3-1 0,0 4-5 16,0-4 1-16,0 4-1 0,8-1-1 0,-8 7 3 0,0-6-2 0,5 5 3 0,-5 0 0 0,0-5-2 0,0 6 1 15,8-1-3-15,-8 0 0 0,0-5-2 0,0 6 2 0,0-1-2 0,0-5 5 16,0 5 1-16,0-5-1 0,0 5 1 0,0-5-1 0,7 5-1 0,-7-5-2 0,0 6 1 15,0-1 0-15,0 0 0 0,0-1-1 0,5 3 0 0,-5 2-1 0,0-4 0 16,7 5-4-16,-7-5-2 0,7 6-1 0,-7-8-2 0,5 3 2 0,-5-1-2 31,8 1-1-31,-3-1-3 0,-5-5 0 0,8-1 2 0,-2 7-2 0,-6-6-1 16,5-1-1-16,3 3-1 0,-8-8 0 0,8 6 0 0,-3-4 1 0,-5 3-2 16,8-3 2-16,-3 1 0 0,-5 2 0 0,5-3-1 0,-5 4 1 0,9-6 0 0,-9 3-2 15,0 2 2-15,0-3 0 0,5-2 0 0,-5 2 0 0,0 0-1 0,0-2 0 16,0 2 0-16,0-5-1 0,0 5-1 0,0-6 1 0,0 0-1 0,0 5-1 15,7-5 1-15,-7 2 0 0,0-4-1 0,0 5 0 0,0-5 0 0,0 5 0 0,6-5-1 16,-6 4 1-16,0-7 0 0,0 5 0 0,7-3 0 0,-7-2-1 0,6 5 0 16,-6-5-2-16,0-4-1 0,8 6 2 0,-8-3-1 0,0-3 1 0,5 4-1 15,-5-4 3-15,0 0 0 0,0 0 1 0,7 0 1 0,-7-6 0 0,0 5 2 0,0-4 1 16,0 0 0-16,0 0 1 0,0-1 1 0,6-3 0 0,-6-3 2 0,0 3 3 16,0-6-1-16,0 5 2 0,0-5 1 0,0 0 1 0,0 0-1 0,0 0 1 15,0 0-3-15,0 0-5 0,0 0-7 0,0 0-12 0,0 0-18 0,0 0-18 0,0 0-27 16,0-5-23-16,0-1-30 0,-6-3-32 0,6 5-37 0,0-5-56 0,0-3-68 15,0-2-108-15,-7 4-118 0,7-3-45 0,0-8-3 0,-5 3 13 0,5-3 27 0,0 2 37 16,-8-10 40-16,8 4 45 0,-6-9 43 0,6 0 51 0,-7-5 54 0,7 5 66 16,-6-10 73-16</inkml:trace>
  <inkml:trace contextRef="#ctx0" brushRef="#br0" timeOffset="12390.57">30225 1101 78 0,'8'-6'142'0,"-8"2"36"0,0-1 29 0,5-1 24 0,-5 2 24 0,0-2 24 0,0 1 22 0,0 1 23 0,0-1 23 0,0 5 23 0,0-4 23 0,0 4-58 0,0-6-108 0,0 6-49 0,0 0-20 16,0-3-9-16,0 3-4 0,0-6-7 0,0 6-9 0,0 0-12 16,0 0-14-16,0 0-19 0,0 0-17 0,0 0-20 0,0 0-21 0,0 0-12 0,0 6-9 0,0-6-7 15,-5 0-3-15,5 3-2 0,0 7 0 0,0-5 0 0,0 4 2 0,0 1 8 16,0 1 5-16,0 3 10 0,-8-5 11 0,8 6 12 0,0 0 9 0,0 4 4 16,0-5 4-16,0 7-4 0,0-2-1 0,0 1-5 0,0-1-1 0,0 0-1 0,0 7 2 15,0-3-5-15,-6 3-3 0,6-2 0 0,0 4-1 0,0 2-1 0,0-2 2 16,6 3-2-16,-6-1 0 0,0-2 1 0,0 7 6 0,0-7 3 0,0 6 1 15,8-4 2-15,-8 4 0 0,0-4 0 0,5 4 2 0,-5 0-3 0,0 1 1 0,8-1 1 16,-8-4-4-16,5 4 2 0,-5 3-1 0,8-1-2 0,-2-3-6 0,-6 7-4 16,5-6 1-16,2 5-1 0,-7 0-2 0,8-1 1 0,-2 7 3 0,-6-5-1 15,6-2-1-15,1 0-2 0,-7 3-2 0,5-3 0 0,-5 1 0 0,7 1-1 0,2-7-1 16,-9 7-4-16,5-1-3 0,-5-5-4 0,6 5-3 0,1-5-4 0,-7 6-2 16,5-7-1-16,-5 6-1 0,0-3-3 0,9 1 3 0,-9 3-3 0,5-6 1 0,-5 5-1 15,7 0-1-15,-7 1 0 16,6-1 3-16,-6-5-1 0,5 5 1 0,-5-5 0 0,8 6-5 0,0-7 1 0,-3 1 1 0,-5-4-1 0,6 4-1 0,2-1-5 15,-3-3 1-15,3 1-2 0,-1 2 1 0,-2-3-2 0,2-2 2 0,0 2 0 0,-2-2 1 16,3-3 1-16,-8 4 1 0,5 2-1 0,3-3 0 0,-8 2 2 0,6 0 0 16,-1-2 1-16,-5-3 0 0,0 4 1 0,7 1 1 0,-7-2-1 0,9-3 0 15,-9-1 0-15,0 1 0 0,0-1-1 0,5 1 1 0,-5-1 3 0,0-3-1 16,7 3 0-16,-7 0-1 0,0-5 0 0,6 0 0 16,-6 1-1-16,0 1-1 0,0-2-1 0,0-4 1 0,5 4 1 0,-5-1-2 0,0-3 2 0,0 1-1 0,9-2-1 15,-9 1 1-15,0 0 1 0,0 0-1 0,7-2 1 0,-7 2-3 0,0-6 2 16,0 7 1-16,0-7 0 0,0 1 1 0,0 0-3 0,0-6 1 0,0 8-1 0,0-8 1 15,0 5-2-15,5-4 0 0,-5-5 1 0,0 4-2 0,0-4 0 0,0 6 1 32,0-6 0-32,0 5-2 0,0-5 0 0,0 0-1 0,0 4 1 0,0-4 0 0,0 6-2 15,0-6 1-15,0 6-1 0,0-6-1 0,0 4 1 0,0 1 0 0,0-5 1 16,0 5-1-16,0-5 2 0,0 4-1 0,0 0 2 0,6 2-1 0,-6-1 2 16,0-1-1-16,0-4 0 0,0 0 0 0,0 5 0 0,0 2 0 0,0-4-5 0,0 3-5 15,0-6-6-15,0 5-6 0,0-1-6 0,0-4-7 0,0 6-6 0,0-6-8 16,0 3-12-16,0-3-8 0,0 6-13 0,0-6-13 0,7 4-16 0,-7-4-11 15,0 5-13-15,0-5-8 0,0 6-12 0,0-6-9 0,0 0-11 0,0 3-11 16,0-3-14-16,0 0-10 0,0 0-33 0,0 7-40 0,0-7-72 0,0 0-88 0,0 0-25 16,6 0 4-16,-6 0 14 0,0 0 23 0,0 0 28 0,0-7 30 0,0 4 33 15,0-3 32-15,-6-9 37 0,6 6 39 0,-7-6 52 0,7-4 61 0</inkml:trace>
  <inkml:trace contextRef="#ctx0" brushRef="#br0" timeOffset="24720.02">28655 1901 0 0,'0'-6'4'0,"0"6"32"0,0-3 13 0,0-3 12 0,0 6 14 0,0-5 13 0,0 1 12 0,0-2 12 0,0 1 14 0,0 1 15 0,0-2 13 0,0 6-5 0,8-3-20 15,-8-3-2-15,0 2 7 0,0-1 11 0,0-1 13 0,0 2 3 0,0-2 1 16,0 1 1-16,0 1 0 0,0-1 0 0,0 1-1 0,0-2-3 0,0 2-5 0,0-1-7 15,0-1-10-15,0 3-9 0,0-3-9 0,0 6-10 0,-8-6-9 0,8 2-10 16,0-1-7-16,0 5-10 0,0 0-8 0,0-4-8 0,-5-1-8 0,5 5-9 16,0 0-8-16,0-4-8 0,0 4-9 0,-8 0-6 0,8 0-8 0,-5 0-6 15,5-6-4-15,-7 6-3 0,7 0-3 0,-7 0 0 0,7 0-1 16,-5 6 1-16,-2-6 2 0,-1 0 1 0,3 0 3 0,5 4 0 0,-8-4 1 0,2 0 2 0,1 0 2 16,-2 5-2-16,-2-5 3 0,4 0-1 0,-1 4-1 0,-1-4 1 0,2 5-1 15,-4-5-1-15,2 0-2 0,2 4 0 0,-1-4-3 0,6 6-2 0,-7-6 0 0,7 6-2 16,-6-3 2-16,6-3-1 0,0 6 2 0,-8-1 2 0,8-1 0 0,0 2 0 15,-5 3 1-15,5-5 2 0,-7 7 0 0,7-7 2 0,0 7 1 0,-6-1 1 16,6-1 2-16,-6-5-1 0,6 7 1 0,0-2-1 0,0 0 0 0,0 3 0 16,-8-8-2-16,8 5 0 0,0 0 0 0,0 3 0 0,0-9-2 0,0 9 1 0,8-8-1 15,-8 5-2-15,0-4 2 0,0-1-2 0,0 2-1 0,6-1 2 0,-6-1-3 16,6 2 1-16,-6-6 1 0,7 6 4 0,-7-6 0 0,5 3 2 0,3-3 2 0,-8 0 3 16,6 0 0-16,1 0 1 0,4-3 3 0,-4 3 1 0,2-6 1 0,-4 0 1 15,8 6 2-15,-8-4 0 0,4-1 1 0,3-1-1 0,-6-3 0 0,7 5-1 16,-5-1 2-16,-1-5 2 0,-2 4 3 0,2-3 2 15,0 3 4-15,-7-3 3 0,5 5 1 0,3-5 2 0,-8 3 1 0,0-3 0 0,0 3 1 0,5-3 1 0,-5 3-1 16,0-3 0-16,0 0-3 0,-5 3-1 0,5-3-4 0,0-1-1 0,0-1-8 16,-8 7 0-16,8-5-5 0,-5-1-3 0,5 5-2 0,-7-4-4 0,7-3-3 0,-7 8-3 15,2-1-2-15,5 1-2 0,-7-5-2 0,7 3-2 0,-8 6-4 0,3-6 1 16,-3 3-5-16,8 3 0 0,-6-6-5 0,1 6 0 0,5 0-1 0,-7 0 0 16,-2 0 0-16,4 0 4 0,5 6-1 0,-6-6 2 0,-1 3 1 0,2 3 1 0,-4 0 1 15,2-2 4-15,7 1-2 0,-5-1 4 16,-1 1 0-16,-1-1 3 0,7 2 2 0,-6 0 2 0,6-3-1 0,-8 3 2 0,8-1-2 0,0-1 2 0,-5 6-1 0,5-5 1 15,0-1-2-15,-7 1 2 0,7 1-1 0,0 4 1 0,0-5-1 0,-6-1 2 16,6 2-3-16,0-3-1 0,0 3 1 0,0 3-1 0,0-3-1 0,6-2 0 16,-6 1 0-16,0 1-1 0,0-3 0 0,7 3 0 0,-7 0 1 0,5-2 0 15,-5 1 0-15,8-1-1 0,-2-4 2 0,-6 5 3 0,7-1 1 0,-1-4 3 0,-1 6 1 32,-5-6 2-32,7 0 3 0,2 0-1 0,-4 0 3 0,2 0 2 0,-1 0 0 15,-1 0 3-15,4 0 6 0,-9-6 4 0,7 6 3 0,-2-4 8 0,1-1 4 16,2 1 9-16,-3-1 8 0,-5 1 6 0,8-2 6 0,-1-3 3 0,-7 3 2 0,5 1 3 15,-5-5 0-15,0 1-1 0,7 3-1 0,-7-3-2 0,0 0-5 0,0-1-6 16,0 4-6-16,-7-3-11 0,7 0-10 0,0-1-7 0,-5 5-9 0,5-4-4 16,-7 3-5-16,7-4-4 0,-8 1-3 0,3 4-2 0,-3 1-3 0,8-2-2 0,-6 0-3 15,1 3-3-15,-2-3-5 0,7 6-4 0,-9 0-4 0,4 0-6 0,-1 0-6 16,6 0-4-16,-7 0-8 0,2 6-4 0,-4-3-9 0,2 3-6 0,7-6-5 0,-5 10-6 16,-1-5-3-16,-1-1-7 0,1 5-8 0,6 3-15 0,-8-3-15 0,3-4-23 15,5 5-25-15,-7-1-22 0,7 0-23 0,-6 1-32 0,6 1-36 0,-6-1-18 0,6-1-8 16,0 0 3-16,0 1 11 0,-8 1 19 0,8-2 24 0,0 1 26 0,0-5 32 0,0-1 34 15,8 5 35-15,-8-3 34 0,0-6 36 0</inkml:trace>
  <inkml:trace contextRef="#ctx0" brushRef="#br0" timeOffset="36754.75">30109 1734 0 0,'0'0'18'0,"0"0"13"0,0 0 11 0,0 0 14 0,0 0 11 0,0 0 17 0,0 0 15 0,0 0 10 0,0 0 10 0,0 0 5 16,0 0 3-16,0 0 6 0,0 0 9 0,0 0 9 0,0 0 8 0,0 0 5 15,0 0 2-15,0 0-2 0,0 0-4 0,0 0-8 0,0 0-8 0,0 0-9 0,0 0-10 16,0 0-14-16,0 0-13 0,0 0-14 0,0 0-14 0,0 0-12 0,0 0-15 15,0 0-13-15,0 0-9 0,0 0-7 0,0 0 2 0,0 0-1 0,6 6 0 16,-6 0 0-16,0-6 3 0,7 4-1 0,-7 1 3 0,5-1 1 0,-5-4 4 0,9 9 3 16,-9-3 3-16,5 0 2 0,0-3 1 0,3 3-4 0,-8 3-10 0,7 1-5 15,-1-5-4-15,2 4-3 0,-3-3-3 0,-5 4-3 0,5-1 1 0,3 0-1 16,-2-3-3-16,1 3 2 0,-1 1 1 0,1-5 2 0,-1 4 0 0,7-3 1 16,-5 4 2-16,-3-5 0 0,3-1 0 0,3 5-1 0,-4-3 5 0,1 0 1 0,-2-3-2 15,7 3 1-15,-8 0 2 0,2-6-1 0,2 4-1 0,-4-4-1 16,-5 0-3-16,6 5 0 0,1-5-7 0,-7 0-9 0,5 0-10 0,-5 4-16 0,0-4-18 0,0 0-18 15,0 0-18-15,0 0-24 0,0 0-25 0,0 0-28 0,0 0-30 0,0 0-29 16,0 0-27-16,0 0-20 0,0 0-15 0,0-4 4 0,0-1 14 0,-5 5 21 0,5-4 25 16,-7-2 24-16,1 6 24 0,6-6 30 0,-5 3 28 0,-4-3 31 0,9 0 32 0</inkml:trace>
  <inkml:trace contextRef="#ctx0" brushRef="#br0" timeOffset="36887.71">30316 1817 0 0,'0'0'4'0,"0"0"0"0,0 0 2 0,0 0-2 0,0 0 0 0,0 0-2 0,0 0-5 16,0 0-3-16,0 0-1 0,0 0 2 0,0 0 2 0</inkml:trace>
  <inkml:trace contextRef="#ctx0" brushRef="#br0" timeOffset="37072.83">30316 1822 0 0,'0'0'1'0,"0"0"4"0,0 0 7 0,0 0 5 0,0 0 5 0,0 0 7 0,0 0 9 0,0 0 10 16,0 0 11-16,0 0 12 0,0 0 10 0,0 0 9 0,0 0 6 0,0 0 5 0,-7-5 1 15,7 5 0-15,0 0 1 0,0 0-1 0,0 0 2 0,0 0-5 0,0 0-5 0,0 0-9 16,0 0-5-16,0-4-1 0,0 4-2 0,0 0 3 0,0 0 5 0,0-5 3 15,0 5 4-15,0-4 3 0,0 4 4 0,0 0 4 0,0-6 0 0,0 6 5 0,0 0 4 16,0 0 3-16,-5-4 0 0,5 4-5 0,0 0-8 16,0 0-9-16,-7 0-9 0,7-5-9 0,0 5-7 0,-6 0-8 0,0 0-12 0,6 0-10 0,0 0-9 0,-8 0-9 15,8 0-12-15,-7 0-9 0,7 5-13 0,-5-5-30 0,5 4-36 0,-6 2-47 16,6-6-47-16,-8 4-56 0,8 5-55 0,-5-4-20 0,5 1-3 0,-8 4 6 16,3-5 8-16,-3 5 15 0,2-7 15 0,-1 7 21 0,1-5 21 0,-1 1 38 0,-7 3 41 15,9-3 47-15,-8-3 64 0</inkml:trace>
  <inkml:trace contextRef="#ctx0" brushRef="#br0" timeOffset="43438.83">27934 1237 0 0,'0'-5'1'0,"0"5"32"0,0-6 23 0,0 6 17 0,0 0 21 0,0-4 19 0,0 4 22 0,0 0 21 0,0 0 23 15,0-5 15-15,0 5 11 0,-8-4 6 0,8 4 1 0,0-5-2 0,0 5-4 16,0 0-9-16,0 0-10 0,0-4-10 0,0 4-11 0,0-6-12 0,0 6-15 0,0-6-13 15,0 6-14-15,0 0-13 0,0-3-13 0,0 3-9 0,-7 0-8 0,7 0-5 16,0 0-4-16,0-6-1 0,0 6-2 0,0-6-1 0,0 6 2 0,0-3-3 16,0 3-1-16,0 0 0 0,0 0-3 0,-6-6-1 0,6 6-1 0,0 0-6 0,0 0-1 15,0 0-2-15,0-5-3 0,-6 5-3 0,6-4-2 0,0 4-4 0,-7 0-2 16,2 0-5 0,5 0-2-16,-9 0-1 0,9 0-2 0,-5 0 2 0,-2 0-4 0,1 4-1 0,6-4 0 0,-5 0-3 0,-3 5-3 0,0-5-1 0,3 0-4 0,-2 6-1 15,1-3 0-15,0-3-1 0,-2 6-1 0,1 0-1 0,2-3-3 0,-1 3 1 16,-2 0-1-16,3-2 0 0,-3 1 0 0,3-1 0 0,-3 1-1 0,2 5 2 0,1-5-1 15,-2 5-1-15,-1-4 3 0,2 3-3 0,6-5 2 0,-7 5 0 0,1-3 0 16,6 3-1-16,-5-4 1 16,5 5-1-16,-8 0 2 0,8-5-2 0,0 4-1 0,0-3 2 0,-8 3-2 0,8 0 0 0,0 1 1 0,0-4-1 0,0 3-1 0,0 1 0 15,0 1 2-15,8-2 0 0,-8 1 0 0,0-1 2 0,8 6-2 0,-8-6 2 32,5 0 0-32,-5 3 0 0,6-3 0 0,-6 6 1 0,7-6 2 0,-1 1 0 15,2 0 1-15,-8-1 0 0,7 2-1 0,-2-7 0 0,1 7-1 0,2-8 1 16,-3 7-1-16,3-4-2 0,-3-1 2 0,-5-1-1 0,8 2 1 0,-2-2-1 0,-1 1 0 15,2-5 0-15,1 5 0 0,-8-5-2 0,6 4-1 0,0-4 0 0,1 0 2 16,-2 0 1-16,-5 0 0 0,8-4 6 0,0 4 3 0,-3-5 5 0,-5 5 9 0,6-5 4 16,1 1 7-16,-2-2 5 0,4-3 8 0,-9 3 7 0,5 3 5 0,2-7 7 15,-1-1 5-15,-6 1 4 0,6 1 5 0,1 0 1 0,-7-3-2 0,8-1-3 16,-8 2-3-16,0-2-5 0,0-3-3 0,5 2-4 0,-5-1-6 0,0 0-4 16,0 2-4-16,0-2-7 0,0 0-4 0,-5-1-5 0,5 2-4 0,0 4-2 0,-8-4-3 15,8 0 0-15,-7 3-6 0,7 2 2 0,-6-1-4 0,6 1-1 16,-6 3 0-16,6-3-2 0,-7 3-1 0,2 2-1 0,5-1 0 0,-9-1-2 0,4 2-1 15,5 4-3-15,-7-5-2 0,7 5-3 0,-6 0-2 0,6 0-10 0,-5 0-13 16,-3 0-11-16,8 5-9 0,-8-5-12 0,3 4-5 0,-2 2-8 0,1-1-8 0,0-1-6 16,-2 2-10-16,1 0-9 0,2-3-12 0,-1 3-9 0,6-2-13 0,-8 1-5 15,3-1-3-15,5 2-8 0,0-1-11 0,0-5-24 0,-8 4-25 0,8 1-27 16,0 1-27-16,0-2-41 0,0 6-42 0,0-5-9 0,0-1 9 0,0-4 19 0,0 5 22 16,8 1 24-16,-8-2 27 0,0-4 30 0,0 5 32 0,0 1 37 0,0-6 39 0,0 0 40 15,5 0 57-15</inkml:trace>
  <inkml:trace contextRef="#ctx0" brushRef="#br0" timeOffset="43851.08">28068 1237 22 0,'0'0'90'0,"0"-5"36"0,0-1 26 0,0 2 27 0,0 4 25 0,0-5 27 0,0 5 28 0,0 0 26 0,0 0 23 0,0-4 25 0,0 4 21 0,0 0-32 0,0 0-66 16,0 0-36-16,0-5-20 0,0 5-9 0,0-4-3 0,0 4-10 0,0 0-10 0,0-6-10 16,0 6-14-16,0-6-10 0,0 6-8 0,0 0-11 0,-5-3-6 0,5 3-8 15,0 0-14-15,0 0-9 0,0 0-13 0,0 0-12 0,0 0-10 0,0 0-10 16,0 0-11-16,0 0-7 0,0 0-11 0,0 0-8 0,0 0-8 0,0 3-6 15,-6-3-3-15,6 0-2 0,0 6-2 0,0 0 3 0,0 3 0 0,0-5 1 0,0 5 5 16,0 2 0-16,0-1 5 0,0-1 3 0,-7 6 4 0,7 0 1 0,0 0 5 16,0-1 0-16,0-5-1 0,0 11-1 0,-5-11 0 0,5 7 0 0,0-1 0 15,0 0-1-15,0-2 1 0,0 2-1 0,0 0-2 0,0-1 1 0,0-3-1 0,0 3-5 16,0-4-3-16,0-1-8 0,0 0-7 0,0 3-9 0,0-3-11 0,0 0-11 16,0-3-11-16,0 3-12 0,5-3-14 0,-5-3-15 0,0 4-10 0,0-4-18 15,0 3-15-15,0-1-24 0,0-5-22 16,0 4-23-16,0-4-18 0,0 0-12 0,0 0-10 0,0 0-15 0,0 0-19 0,0 0-11 0,0 0-5 0,0 0 11 0,0 0 17 15,0 0 24-15,0 0 25 0,7-4 33 0,-7-1 33 0,0-4 31 0,0 2 29 0,0-2 28 16,0 4 28-16</inkml:trace>
  <inkml:trace contextRef="#ctx0" brushRef="#br0" timeOffset="44184.8">28045 1290 34 0,'0'-4'100'0,"0"-1"34"0,5-1 28 0,-5 2 29 16,0 4 31-16,0-5 26 0,0 5 28 0,7-4 24 0,-7 4 23 0,0 0 24 15,0 0 19-15,0-6-41 0,0 6-83 0,0 0-40 0,0 0-20 0,0 0-14 16,0 0-10-16,0 0-18 0,0 0-19 0,0 0-19 0,0 0-17 0,0 0-14 16,0-3-13-16,0 3-8 0,0 0-8 0,0 0-5 0,0 0-6 0,0 0-4 0,6 0-2 15,-6 0 0-15,5 3-5 0,-5-3 0 0,9 0-1 0,-9 6 0 0,7-2 3 16,-7-4-1-16,5 5 0 0,-5-1 0 0,0 2-3 0,8-1-2 0,-8 4-2 0,5-3-5 16,-5 4-1-16,6-6-2 0,-6 5-2 0,8 2-1 0,-8-7-2 0,5 7 0 15,-5-1 1-15,7-1-2 0,-7 0-2 0,7 1 2 0,-7 1 0 0,7-2-1 16,-7 1 0-16,6-1 0 15,-6 0 0-15,7 2 0 0,-7-2-1 0,5 2 2 0,3-6 0 0,-8 4 2 0,6-5-1 0,-6 7 1 0,5-7-1 0,-5 1 2 0,8-1-2 16,-8 2-2-16,0 0-1 16,7-2-5-16,-7 1-9 0,0-1-9 0,0-4-11 0,6 5-13 0,-6 1-10 0,0-6-11 0,0 0-12 0,0 0-13 0,0 4-12 0,0-4-17 15,0 0-18-15,8 5-23 0,-8-5-23 0,0 0-19 0,0 0-14 0,0 0-23 16,0 0-21-16,0 0-29 0,0 0-29 0,0-5 0 0,0 1 9 0,5 4 18 0,-5 0 22 31,0-6 24-31,0-3 29 0,0 4 30 0,0 1 32 0,0-8 31 0,0 8 31 0,-5-1 37 16,5-4 55-16</inkml:trace>
  <inkml:trace contextRef="#ctx0" brushRef="#br0" timeOffset="44535.95">28227 1217 18 0,'0'-4'89'0,"0"-1"43"0,5 1 36 15,-5-2 35-15,0 0 33 0,0 3 32 0,7-3 29 0,-7 0 29 0,0 3 29 16,0-3 24-16,0 1 28 0,0 1-33 0,0-2-69 0,0 3-40 0,-7-3-27 15,7 2-24-15,0 4-18 0,0-6-18 0,0 1-19 0,-5 1-13 0,5 4-16 0,0 0-12 16,0-6-15-16,0 6-12 0,0 0-16 0,0 0-9 0,0 0-12 0,0 0-11 16,0 0-11-16,0 0-9 0,0 0-11 0,0 0-11 0,0 0-9 0,0 0-8 15,0 0-5-15,0 0-4 0,0 0-3 0,-9 0 2 0,9 0 0 0,0 6 0 0,0-2 3 16,0 1 3-16,0-5 5 0,0 6 4 0,0-2 8 0,0 5 4 0,0-3 6 16,0 3 5-16,0-3 1 0,0 3 3 0,0 0 2 0,0-3 2 0,0 4 0 0,9-1 4 15,-9 0-1-15,0 2 0 0,0-1-1 0,0-1-2 0,0 6 0 0,0-5-6 16,-9 4 0-16,9-4-1 0,0 5-3 0,0 0 0 0,0 0-1 0,0-5-2 15,0 4-1-15,-5 0-3 0,5 6-3 0,0-5-4 0,-5-2-3 0,5 2-7 0,0 1-6 16,-8-2-8-16,8 1-9 0,0-2-10 0,-6-1-12 0,6 1-14 0,0-2-12 16,0-2-17-16,0 0-17 0,0-2-20 0,0 2-17 0,-7-4-43 0,7 5-49 0,0-6-64 15,0 1-62-15,0 0-31 0,0-5-18 0,0 4 7 0,0-4 17 0,0 0 23 16,0 7 27-16,0-7 29 0,0 0 32 0,0 0 35 0,-8 0 38 0,8-7 51 0,-5 7 54 16</inkml:trace>
  <inkml:trace contextRef="#ctx0" brushRef="#br0" timeOffset="46001.78">22449 1476 41 0,'0'-4'111'16,"0"-1"40"-16,0-2 35 0,0 3 30 0,0-5 32 0,0 9 27 0,-7-5 27 0,7-1 27 0,0 2 28 0,0-1 28 0,0 5 29 0,0-4-41 0,0 4-80 0,0-5-43 0,0-1-22 15,0 6-17 1,0-4-16-16,0 4-10 0,0-6-12 0,0 6-12 0,0-3-12 0,0 3-11 0,0 0-19 0,0 0-14 0,0 0-13 0,0 0-16 0,0 0-11 15,0 0-11-15,0 0-11 0,0 0-12 0,0 0-9 0,0 0-11 0,0 0-13 16,0 0-9-16,0 0-8 0,0 0-5 0,0 3 3 0,-5 3-1 0,5-2 0 0,0 7 0 16,-9-2 2-16,9 6 3 0,-5-2 0 0,5 8 4 0,-5-2 5 0,-3 2 3 15,8 3 6-15,-6 1 5 0,-1-1 5 0,1-6 3 0,-1 7-2 0,1-5-1 16,-2 5 0-16,8-6-3 16,-5-1-2-16,-2 3-1 0,1-6-3 0,6 4 1 0,-7-4-2 0,7 0 0 0,-7-2 0 0,7 2-1 0,0 0 0 0,0-6 0 0,-7 1-2 15,7 1 0-15,0-2-2 0,0-3-3 0,0-3-2 0,0 3 1 0,0 0 0 0,0-6 2 16,0 0 0-16,0 0 1 0,0 4 1 0,0-4 4 0,0 0 3 0,0 0 4 15,0 0 2-15,0 0 5 16,0 0-2-16,0 0 0 0,0-4 1 0,0-2 0 0,0 0-3 0,0 3-1 0,7-3 0 0,-7-3-3 0,0-2-1 0,0 1-3 16,0 1-2-16,7-6-5 0,-7 5-2 0,7-4 0 0,-7 4 1 0,0-5 1 15,6 0 1-15,-6 6 4 0,7-4-1 0,-7-2 2 0,5-1-1 0,-5 2 3 32,8-1-3-32,-8-1 0 0,6-2 0 0,-6 3-1 0,7-3-1 0,-1 2 0 0,1-3 0 15,-7 5 2-15,6-7 2 0,2 6 2 0,-8 2 0 0,5-8 2 0,0 6-1 16,-5 2 4-16,9-3 4 0,-4 7 4 0,-5-6 1 0,7 6 1 0,1-2 2 0,-8 1 1 15,5 7-1-15,2-8 0 0,-7 7-4 0,7-2 0 0,-2 2-1 0,3 4 1 16,-3-5 0-16,3 5-2 0,-2 0-6 0,-1 5 0 0,2-5-2 0,2 4 0 16,-4 2 2-16,-5 3-2 0,6 0 1 0,1 1-2 0,-2 5 0 0,3-6-1 0,0 6-2 15,-3 6 0-15,1-8 0 0,1 7 0 0,-1 0-1 0,-6 0 1 0,8-2-3 16,-3-2 0-16,2 3-1 0,-7 2 2 0,6-3 0 0,0-3 3 0,-6 3 1 0,7-2 1 16,-7-1 0-16,8-1-1 0,-3-4 0 0,-5 5-1 0,8 0 3 0,-8-6 0 15,6 7 1-15,-1-7 2 0,-5 0-2 0,8 1-12 0,-8-1-18 0,7 2-18 16,-7-7-25-16,6 7-24 0,-6-7-29 0,6 2-26 0,-6-3-28 0,0 3-32 0,7-2-39 15,-7 1-47-15,0 1-53 0,0-6-52 0,0 4-52 0,0-4-18 0,0 0-3 16,0 0 19-16,0 0 29 0,0 0 34 0,-7 0 40 0,1 0 38 0,0 0 39 0,-1-4 43 16,-6-2 43-16,-1 1 50 0,1 1 49 0</inkml:trace>
  <inkml:trace contextRef="#ctx0" brushRef="#br0" timeOffset="46161.44">22312 1783 0 0,'-5'0'14'0,"-3"6"132"0,3-6 74 0,-2 0 58 0,7 0 48 0,-9 0 44 0,4 0 44 0,5-6 41 0,0 6 36 16,0 0 35-16,0-3 28 0,0 3 27 0,0-6 26 0,0 0-97 0,0 2-167 0,0 4-89 15,0 0-49-15,5-5-35 0,-5 5-25 0,0-4-25 0,9 4-24 0,-2 0-21 16,-7-5-20-16,5 1-15 0,8-2-10 0,-7 6-10 0,7-6-7 0,1 3-10 16,-1-3-4-16,7 0-5 0,-1 2-2 0,2-1-17 15,-2 5-27-15,6-4-38 0,2-1-45 0,-8 5-53 0,7-6-59 0,8 6-115 0,-10 0-140 0,8 0-58 0,-4 0-21 16,-2 6 4-16,-2-6 11 0,3 5 20 0,-1-5 24 0,-8 4 41 0,3-4 47 0,-2 0 57 16,-4 0 63-16,-10 0 68 0,9-4 70 0</inkml:trace>
  <inkml:trace contextRef="#ctx0" brushRef="#br0" timeOffset="48100.84">29698 6092 2 0,'0'0'71'0,"0"0"42"0,5-4 35 0,-5 4 31 0,0 0 29 0,0 0 26 0,0 0 27 0,0-5 21 0,0 5 24 0,0 0 19 0,0 0 18 0,0 0-25 0,0 0-52 15,0-6-45-15,0 6-38 0,0 0-26 0,0 0-22 0,0 0-18 0,0 0-15 0,0 0-12 16,0 0-14-16,0 0-9 0,0 0-9 0,0 0-10 0,0 0-6 0,0 0-9 15,0 0-5-15,0 0-3 0,0 0-7 0,0 0-3 0,0 0-5 0,0 0-3 16,0 0-2-16,0 0-4 0,0 0-2 0,0 0-2 0,0 0 0 0,0 0-2 0,0 0 2 16,0 0 0-16,0 6 1 0,0-6 2 0,-5 0 2 0,5 0-1 0,0 5 3 15,0-5 3-15,0 0 3 0,-7 0 3 0,7 4 1 0,-6-4 3 0,6 5 2 16,-5-5 1-16,5 4 3 0,-9 2 1 0,2-6 0 0,2 4 2 0,-1 1-1 0,6-5 0 16,-7 6 0-16,-7-6-4 0,14 0-1 0,-12 3-4 0,6-3 0 0,6 0-4 15,-14 0 2-15,14 0-2 0,-7 0-3 0,2 0 1 0,-3 0 0 0,2 0-2 16,6 0 0-16,-5 0 0 0,5 0 1 0,-8-3 1 0,8 3 0 0,-7 0 2 0,7-6 2 15,0 6 4-15,-6-5 0 0,6 5 3 0,0 0 2 0,0 0 5 0,0-4 2 16,-8-2 2-16,8 6 2 0,0 0 4 0,0 0 1 0,0 0 4 0,0-4 0 16,0 4 2-16,0-5 0 0,0 1-4 0,0 4-2 0,8-5-5 0,-8 5-6 0,0 0-6 15,0-6-6-15,0 6-5 0,6-4-6 0,-6 4-5 0,7-6-6 0,-7 6-5 16,8-5-3-16,-8 5-4 0,5-4-2 0,1 4 0 0,2-6-2 0,-3 6 2 16,2 0 3-16,-1 0 2 0,2 0 2 0,5 0 5 0,-8 0-1 0,3 6 5 0,-2-6 3 15,1 4 1-15,4 1 2 0,-4 1 3 0,2 4 2 0,-4-5 0 16,1-1 3-16,1 5 1 0,-2 1 0 0,4 1-2 0,-2-1 2 15,-7-1 1-15,5 0 0 0,-5 0 1 0,0 2 0 0,0 5-1 0,6-7 1 0,-6 0-1 0,-6 1-3 16,6 4-1-16,0-4 1 0,-5 1-2 0,5 3 1 0,-7-5-1 0,-2 2 1 16,4-1-2-16,5-1-2 0,-7 0-1 0,1 1-3 0,1 1-1 0,-11-8-3 0,11 9-2 15,-1-3-4-15,-1-5 0 0,1 6-5 0,-7-5-2 0,6 0-2 0,1 5-3 16,-2-4 0-16,2-2-2 0,-1 1 0 0,2 1 0 0,-3-6 2 0,2 3 0 16,1 1 1-16,-3-4 3 0,1 6 3 0,7-6 1 0,-6 5 4 0,6-5 3 0,-8 0 1 15,8 0 1-15,0 0 3 0,-5 0 0 0,5 0 4 0,0 0 0 0,0 0 2 16,-5 0 0-16,5 0 2 0,0 0 1 0,0 0 3 0,0 0 0 0,0 0 2 0,0 0 0 15,0 0 2-15,0 0-2 0,0 0 2 0,5 0-3 0,-5 0-2 0,0-5-4 16,0 5 0-16,0 0-1 0,5 0 2 0,-5 0 1 0,0-6 3 0,8 6-1 16,-8 0 4-16,6 0 5 0,1 0 11 0,1 0 4 0,-8 0 6 0,11 0 4 15,-3 0 4-15,4 0 3 0,-6-4 3 0,8 4-1 0,-2 0-1 0,2 0 0 0,-1-3-3 16,8 3 0-16,-10 0-6 0,1-6-7 0,9 6-10 0,-9 0-7 0,8 0-7 16,-6 0-2-16,-2-5-2 0,1 5-4 0,1 0-1 0,-1 0-11 0,0 0-13 0,0 5-20 15,-8-5-23-15,4 0-24 0,-4 6-28 0,2-6-34 0,-1 0-33 0,-6 3-73 16,0 1-89-16,0-4-74 0,0 11-61 0,0-7-19 0,-6 2-1 0,-1 0 18 0,7-3 26 15,-5-3 33-15,-4 6 38 0,-3-6 42 0,6-6 42 0,1 6 49 0,-11-3 51 0,4-3 70 16,5 0 83-16</inkml:trace>
  <inkml:trace contextRef="#ctx0" brushRef="#br0" timeOffset="60620.27">25062 1363 0 0,'-9'0'4'0,"9"6"37"0,-5-6 14 0,5 0 14 0,-7 0 14 0,7 0 15 0,-6 0 15 0,1 0 15 0,-4 0 15 0,9-6 15 0,-7 6 13 0,7-3-8 0,-5 3-24 0,5 0-11 15,-8-7-6-15,8 7 2 0,-5-3 6 0,5 3 1 0,0 0-1 0,0-6-5 16,0 6-8-16,-6-5-5 0,6 5-6 0,0 0-6 0,0-4-5 0,0 4-7 16,0-6-6-16,0 6-8 0,0 0-9 0,0-5-9 0,0 5-8 0,0 0-8 15,0-4-8-15,0 4-6 0,0 0-5 0,0 0-4 0,0 0-2 0,6-5-5 16,-6 5 0-16,0 0-4 0,0 0-1 0,0 0-1 0,0 0 0 0,5 0-1 0,-5 0 2 16,8 0 3-16,-8 0 1 0,5 0 3 0,-5 0 5 0,7 5 2 0,2-5 4 15,-9 0-1-15,5 0 0 0,1 4 3 0,1-4-1 0,-2 0 0 0,4 0 2 0,-4 0 1 16,8 0 3-16,-5 0 0 0,-3 0-1 0,8 0-3 0,1 0-2 15,-2 0-1-15,1 0-2 0,1-4-2 0,-1 4 2 0,0 0-2 0,5 0-1 0,-4-5-2 16,4 5 0-16,-2 0-3 0,3 0-1 0,1-4-1 0,-8 4-2 0,8 0-2 16,-1 0-1-16,2 0 0 0,-3-6-3 0,-4 6-1 0,4 0-1 0,3 0 1 0,-3 0-1 15,3 0-1-15,-2 0 0 0,-6 0 0 0,6 0 0 0,1 0 0 0,-1 0 1 16,-6 0 1-16,8 0-1 0,-2 0 1 0,-7 0-1 0,8 0 1 0,-1 0-1 0,1 0 0 16,1 0 0-16,-3 0 1 0,3 0-1 0,-2 0 0 0,1 0 0 0,-1 0 0 15,-1 0 1-15,1 0-4 0,8 0 2 0,-6 0-1 0,-3 0 1 0,3 0 0 16,-3 0 0-16,3 0 0 0,-2 0 1 0,1 0 1 0,-1 0 0 0,0 6-1 15,-1-6 1-15,3 0-1 0,-2 0 0 0,1 0 0 0,-1 0-1 0,1 0 1 16,0 0-1-16,0 0 2 0,-1-6-2 0,7 6-2 0,-7 0 2 0,2 0-1 0,-3 0 0 16,9 0-1-16,-6 0 1 0,2 0 1 0,-2-4-1 0,6 4 1 0,-3 0 1 15,3 0-1-15,-8 0 1 0,8 0 0 0,-1-6 0 0,1 6 1 0,-3 0 1 0,2-5-1 16,2 5 1-16,-4 0-1 0,8-4 0 0,-3 4 0 0,-3-5-1 0,6 5 0 16,-8 0 0-16,10-6 0 0,-8 6-1 0,6-4 1 0,-5 4-1 0,4-5 1 15,-2 5-1-15,-6 0 0 0,11-4-1 0,-10 4 0 16,-3-6 0-16,6 6 0 0,-7-3 0 0,-3 3 1 0,4 0-1 0,-8 0 0 0,0-6 1 0,0 6 11 0,-7 0 15 15,1 0 19-15,-7 0 16 0,6 0 14 0,-6 0 11 0,0 0 6 0,0 0 5 0,0 0 1 16,0 0 1-16,0 0-1 0,0 0 1 0,0 0-2 0,0 0 1 0,0 0-13 16,0 0-17-16,0 0-20 0,0 0-19 0,0 0-13 0,0 0-14 0,0 0-8 15,0 0-4-15,0 0-2 0,0 0-2 0,0 0-1 0,0 0 0 0,0 0 0 16,0 0 2-16,0 0-1 0,0 0 1 0,8 0 2 0,-8 0 0 0,0 0 1 16,7 0 2-16,-7 0 1 0,0 0 0 15,5 6 3-15,-5-6 1 0,6 0 3 0,-6 0 1 0,0 0 1 0,8 0 2 0,-8 0 1 0,5 0 1 0,-5 0-2 0,0 0 4 16,0 0 2-16,0 0 0 0,0 0 1 0,0 0 2 0,0 0 1 0,0 0 0 15,0 0 0-15,0 0 1 0,0 0-2 0,0 0 2 0,0 0-5 0,0 0 0 0,0 0-2 16,0 0-2-16,0 0-3 0,8-6-1 0,-8 6-2 0,0 0-3 0,0 0-2 16,5 0 1-16,-5-6-3 0,0 6-2 0,7 0 2 0,-7 0-2 0,0 0 1 0,0-4-1 15,7 4 2-15,-7 0 0 0,0 0 0 0,5 0 1 16,-5 0 0-16,0 0 1 0,0 0 0 0,8 0-2 0,-8 0-4 0,0 0-6 0,0 0-9 0,0 0-12 16,0 0-10-16,0 0-13 0,7 0-10 0,-7 0-11 0,0 0-6 0,0 0-9 0,0 0-8 15,0 0-10-15,0 0-12 0,0 0-13 0,0 0-21 0,0 0-21 0,0 0-22 16,0 0-20-16,-7 0-20 0,7 0-22 0,0 0-27 0,0 4-28 0,0-4-3 0,0 0 6 15,-8 0 17-15,8 0 17 0,-5 0 25 0,5-4 26 0,-7 4 32 0,7 0 37 0,0-5 34 16,-7-1 35-16,7 2 38 0,-5-1 54 0</inkml:trace>
  <inkml:trace contextRef="#ctx0" brushRef="#br0" timeOffset="60971.56">27242 1163 82 0,'-6'0'143'0,"-1"0"33"0,1 0 25 0,1-4 20 0,5 4 18 0,-8-6 20 0,0 3 22 0,3-3 21 0,-1 2 20 0,-1-2 17 0,7 1 19 0,-6 1-68 0,-2 4-114 15,8-6-49-15,-7 1-23 0,2 1-3 0,5-1 3 0,-6 5 2 0,6-4 3 31,-6-2-7-31,6 6-9 0,0-4-5 0,-7 4-5 0,7-5-8 0,0 5-3 16,-8 0-5-16,8 0-7 0,0-6-8 0,0 6-10 0,0 0-9 0,0 0-9 0,0 0-6 16,0 0-9-16,0 0-6 0,0 0-5 0,0 0-4 0,0 0-3 0,0 0-4 15,0 0-1-15,8 6-3 0,-8-6 3 0,7 5 0 0,-7-5 2 0,6 4 5 16,0 2 3-16,-1-2 2 0,2-4 3 0,1 5 2 0,-2-1 3 0,1 1 2 16,-1 1 3-16,7-2 4 0,0 1 2 0,-7 1 4 0,7-2 0 0,2 2 1 0,-4-3 1 15,2 3-2-15,0 3-1 0,1-9 1 0,-1 6-3 0,0 3-1 0,0-3-3 16,0-3-2-16,-5 3-3 0,3 0-3 0,-4-2-3 0,-2 1-2 0,4-5-3 0,-9 4 0 15,5 1-1-15,-5-1 3 0,7 2 3 0,-7-1 1 0,0-5 4 0,0 4 4 16,-7 2 3-16,7 0 2 0,0-3 2 0,-5 3 2 0,-4-2 3 0,9 1 0 16,-5 5 1-16,-2-5-2 0,-4-1 2 0,3 1-4 0,0 5-1 0,3-4-6 0,-1-2-1 15,-7 5-4-15,6-4-3 0,-1 5-2 0,3-5-1 0,-2 4-1 0,-5-2-4 16,4-4 1-16,3 8-1 0,5-7-1 0,-8 2 0 0,2 3-2 0,1-3-3 0,5-3-7 16,-7 7-9-16,-1-4-11 0,8-1-12 0,0-1-14 15,-6 1-19-15,6 5-18 0,0-5-20 0,0-1-33 0,-7 5-34 0,7-2-53 0,0-2-53 0,0 4-58 16,0-5-52-16,7 2-11 0,-7-1 5 0,0-1 20 0,0 5 20 0,6-9 29 0,-6 6 30 15,8 0 33-15,-1-2 34 0,-7-4 42 0,5 5 45 0,1-5 51 0,-6 0 69 0</inkml:trace>
  <inkml:trace contextRef="#ctx0" brushRef="#br0" timeOffset="61701.64">28142 2257 67 0,'6'-9'131'0,"-6"4"42"0,0-1 34 0,7 2 33 0,-7-5 28 0,0 3 25 0,0 3 24 0,0-4 21 0,0-2 21 0,0 4 17 15,0 5 15-15,0-6-61 0,5 2-101 0,-5-5-49 0,0 4-17 0,0 1-13 16,0-2-15-16,0 0-8 16,0 2-9-16,0-1-5 0,0-1-5 0,0 3-4 0,0-3-3 0,0 6-2 0,8-4 1 15,-8 4-5-15,0-5-8 0,0 5-9 0,0-4-12 0,0 4-13 0,0 0-11 0,0 0-11 0,0 0-10 0,0 0-10 0,0 0-10 16,0 0-5-16,0 0-7 0,0 0-4 0,0 0-1 0,0 4-5 0,0-4 1 0,0 5-2 15,6-1 1-15,-6 5 4 0,0-3-1 0,0 3 2 0,5 3 6 0,-5-3 4 16,0 0 4-16,0 6 6 0,8 1 1 0,-8-2 1 0,0 0-2 0,0 0 2 16,0 2 0-16,0-2 0 0,0 0 0 0,0 7 0 0,0-7-1 0,0-1 3 15,0 2 1-15,0 6-1 0,0-8 0 0,0 2-1 0,0 0 2 16,0 6-2-16,0-8 0 0,0 2 0 0,0 0-2 0,0 4 2 0,0-5 0 0,-8 2 0 0,8-1 1 16,0-1-4-16,0 5 2 0,0-3-2 0,0-2-1 0,0 2 1 0,0-7-2 15,0 6 1-15,0-2-1 0,0 2 2 0,0-4-2 0,0-1 2 0,0 3-1 0,0-2 1 16,0-2-2-16,0 0 1 0,0 3 0 0,0-8 0 0,0 5 0 0,0-4 0 15,0 5 0 1,0-4 0-16,0-3 0 0,0 3 0 0,0-6 0 0,0 6-2 0,0-2 1 0,0-4 0 0,0 5 0 0,0-5 2 0,0 4 0 0,0-4-1 16,0 0 1-16,0 0 1 0,0 0-1 0,8 0 1 0,-8 0-2 0,0 0-2 0,0 0-5 31,0 0-11-31,0 0-13 0,0 0-13 0,0 0-16 0,0-4-17 0,7-1-17 0,-7 5-21 16,0-4-21-16,0-2-29 0,0-3-33 0,0 3-49 0,0-4-56 0,6 0-64 15,-6 2-62-15,0-4-16 0,-6 3 6 0,6 0 19 0,0-2 26 0,0-2 27 0,-7 3 33 16,-1-1 33-16,8-4 35 0,-5 6 40 0,-1-1 44 0,-7 1 54 0,6 0 62 0</inkml:trace>
  <inkml:trace contextRef="#ctx0" brushRef="#br0" timeOffset="62035.68">28037 2614 10 0,'0'0'96'0,"0"0"51"0,0 0 39 0,0 0 29 0,0 0 25 0,0 0 24 16,0 0 23-16,0 0 19 0,8 0 21 0,-8-4 19 0,0 4 20 0,0-5-28 16,5 5-52-16,-5-4-57 0,0 4-54 0,7-6-28 0,-7 6-12 0,0 0-7 15,0-6-6-15,0 6-3 0,0 0-7 0,0 0-6 0,0 0-6 0,6 0-9 0,-6 0-6 16,0 0-9-16,0 0-10 0,0 0-9 0,5 0-8 0,-5 0-7 0,0 6-8 15,9 0-4-15,-9-2-8 0,0 1-2 0,0-1-6 0,7 5 1 0,-7-3-4 0,0 3 1 16,0 2 0-16,5-1 1 0,-5-1-2 0,0 0-2 0,0 6-1 0,0-5-2 16,8 5-2-16,-8-6-2 0,0 1-1 0,0 4 2 0,5-2-2 0,-5-4 1 15,6 6 1-15,-6-2-1 0,0-3 0 0,8 1 1 0,-8-1-1 0,5 0 1 16,-5-3 1-16,7-1 1 0,-7 5 1 0,7-4 0 0,0-3 5 0,-7 3 3 0,6-6 2 16,1 4 8-16,-7-4 5 0,5 5 8 0,3-5 7 0,-8 0 6 15,6 0 8-15,-6 0 4 0,5-5 8 0,3 5 6 0,-1 0 8 0,-7-4 4 0,6-2 1 0,-6 3-1 16,8-3-3-16,-3 0-5 0,-5 2-8 0,5-1-7 0,-5-5-7 0,9 5-9 15,-4-4-6-15,-5-1-7 0,7 4-7 0,-1-9-10 0,-6 6-9 0,7 0-6 16,0-1-6-16,-7 1-8 0,7-2-11 0,-2-4-19 0,-5 5-20 0,8 1-24 16,-8-1-25-16,5 1-32 0,-5 3-34 0,8-3-42 0,-8 4-47 0,0 1-101 0,0 4-126 15,0-6-53-15,0 6-14 0,0 0 11 0,0 0 21 0,-8-4 32 0,8 4 37 0,-5-5 42 16,-3 5 43-16,3-6 49 0,-2 6 49 16,-7-3 56-16,8-3 65 0</inkml:trace>
  <inkml:trace contextRef="#ctx0" brushRef="#br0" timeOffset="81444.95">28864 1436 14 0,'0'0'44'0,"0"0"16"0,0 0 18 0,0 0 16 0,0 0 17 0,0 0 17 0,-6 0 19 0,6 0 15 0,0 0 13 0,0 0 4 0,0 0 1 15,0 0-3-15,0 0-5 0,0 0-7 0,0 0-9 0,0 0-11 0,0 0-10 0,0 0-10 16,0 0-13-16,0 0-11 0,0 0-12 0,0 0-12 0,0 0-13 0,0 0-11 16,0 0-9-16,0 0-4 0,0 0-5 0,0 0-2 0,0 0-1 0,0 0 3 15,0 0 1-15,0 0 3 0,0 0 4 0,0 0 1 0,6-4 5 0,-6 4 0 0,0 0 3 16,0 0-1-16,0 0 2 0,0-5-4 0,0 5 2 0,0-4-3 0,0 4-1 15,7 0 3-15,-7-5 7 0,0 5 6 0,0 0 8 0,6-6 6 0,-6 6 0 16,7-4 3-16,-1-2 2 0,1 6-1 0,0-3 3 0,0-8 2 0,-2 7 2 0,8-2 1 16,-7-3 4-16,7 3-6 0,2-4-7 0,-3 1-11 0,0 4-9 0,2-5-11 15,-1 1-7-15,-8 0-5 0,11-1-8 0,-4-1-1 0,0 2-2 16,-5-1-4-16,6 1-3 0,1 0-3 0,-1-3-4 0,-6 3-4 0,5-1-2 0,0 1-3 16,-4 0-3-16,5-3 1 0,-2 3 1 0,-4 0-2 0,7-2 0 0,-1 1-2 0,-8 1-1 15,11-1-2-15,-11 5-2 0,1-5 1 0,2 5-1 0,-3 1 0 0,3-1 1 16,-8 5 0-16,5-4 1 0,-5 4 1 0,0 0 0 0,7-6 2 0,-7 6-1 15,0 0 1-15,0 0-1 0,0 0-2 0,0 0-2 0,0 0-4 0,0 0 1 0,0 0-2 16,0 0-2-16,0 0-2 0,0 0 2 0,0 0-2 0,0 0 1 0,0 0-3 16,0 0 0-16,-7 6-2 0,7-6-1 0,0 0-4 0,0 0-3 0,0 0-7 15,0 0-8-15,0 0-8 0,0 4-9 16,0-4-8-16,0 0-6 0,0 0-9 0,0 0-9 0,-5 5-7 0,5-5-11 0,0 4-10 0,0-4-14 0,-8 5-28 0,8-5-31 16,-5 6-31-16,5-2-30 0,0 1-36 0,-8 1-42 0,2-2-11 0,1 2 6 0,5-3 13 15,-7 3 16-15,-2-2 22 0,4 1 22 0,-2 1 27 0,-4-3 31 0,2 3 40 0,2-6 41 16,-4 6 43-16,4-6 59 0</inkml:trace>
  <inkml:trace contextRef="#ctx0" brushRef="#br0" timeOffset="81888.09">28982 1159 66 0,'5'-6'146'0,"3"3"43"0,-2-3 35 0,1 2 25 0,-7-2 21 0,6 1 18 0,-1 1 18 0,3-2 17 0,-8 1 16 15,8 1 18-15,-8-1 18 0,0 1-55 0,5-2-100 0,-5 6-60 0,0 0-38 16,0-4-19-16,0 4-3 0,0 0-2 0,0 0 2 0,0 0-2 0,0 0-1 0,0 0-2 16,0 0-8-16,0 0-8 0,0 0-11 0,0 0-12 0,0 0-16 0,0 0-11 15,-5 4-14-15,5 2-7 0,-8-6-9 0,8 4-6 0,-8 1-4 0,8 4-1 16,-5-3-5-16,5 3 3 0,-6 1-1 0,-1-1 1 0,7 1 5 0,-6 1 3 16,-2 4 5-16,3-6 1 0,-2 1 1 0,7-1-1 0,-6 6 2 0,0-6-4 15,-2 3 1-15,8-3 0 0,-7-5-1 0,2 5 0 0,5 2-1 0,-8-2 1 0,8-3-2 16,-6 4 1-16,6-6-2 0,0 5 0 0,-5-4-1 0,5 1-1 0,0-2-1 15,-8 1 1-15,8 1-1 0,0-3-1 0,0-3-3 0,0 7-1 0,0-7-4 16,0 3 1-16,0-3-3 0,0 0 0 0,0 6 1 0,8-1 2 0,-8-5-1 0,0 0 3 16,0 4 0-16,5-4 4 0,-5 6 4 0,0-6 5 0,6 0 7 0,-6 0 6 15,8 0 6 1,-8 0 6-16,5 0 2 0,2 0 5 0,-7 0 3 0,8 0 3 0,-2 0 5 0,-6 0 2 0,6 0 1 0,1 0 0 0,-2 0-1 16,3 0-2-16,-2 0-5 15,1 0 0-15,-1 0-5 0,-1 0-2 0,3 0-3 0,5 0-2 0,-6 0-2 16,5 0-4-16,-5 0-2 0,6 0-1 0,-7 0-7 0,7 0-4 0,-5 4-10 15,4-4-11-15,0 0-17 0,-5 0-19 0,7 5-20 0,-1-5-18 0,-1 6-20 0,-3-6-38 16,2 3-44-16,1 3-81 0,4-2-97 0,-11 7-48 0,9-7-22 0,-9 1 1 16,8 5 14-16,-6-5 24 0,0-1 27 0,-2 5 32 0,3-2 33 0,-1-2 36 0,-7-5 37 15,0 0 50-15,0 0 54 0</inkml:trace>
  <inkml:trace contextRef="#ctx0" brushRef="#br0" timeOffset="101560.36">28943 1065 0 0,'0'0'1'0,"0"0"17"0,0 0 11 0,0 0 7 0,0 0 6 16,5 0 8-16,-5 0 5 0,0 0 8 0,0 0 7 0,0-4-1 0,0 4-10 0,0 0-3 0,0 0-4 0,0 0 2 0,0 0 6 0,0 0 5 15,0 0 9-15,0 0 8 0,0 0 8 0,0 0 8 0,0 0 7 0,0 0 6 0,0 0 4 16,0 0 6-16,0 0 8 0,0 0 6 0,0 0 6 0,0 0 2 0,0 0 1 16,0 0-5-16,0 0-8 0,0 0-8 0,0 0-11 0,0 0-8 0,0 0-7 15,0 0-4-15,0 0-3 0,0 0-3 16,0-5-5-16,0 5-1 0,-5 0-6 0,5 0-1 0,0-4 0 0,0 4 3 0,0 0 5 0,0 0 2 0,0 0 3 0,0 0 4 16,0 0-1-16,0 0 2 0,0 0-3 0,-8-6 0 0,8 6-1 0,0 0-4 15,0 0-2-15,0 0-5 0,0 0-7 0,0 0-7 0,0 0-4 0,0 0-6 16,0 0-3-16,0 0-6 0,0 0-3 0,0 0-6 0,0 0-3 0,0 0-6 15,0 0-5-15,0 0-3 0,0 0-5 16,0 0-1-16,0 0-3 0,0 0-2 0,0 0-1 0,0 0-1 0,0 0-1 0,0 0-2 0,0 0-1 0,0 0 0 0,0 0-2 16,0 0 0-16,0 0-1 0,0 0 0 0,0 0 1 0,0 0 0 0,0 0 0 15,0 0 1-15,0 0-1 0,0 0 1 0,0 0 0 0,0 0-1 0,0 0-2 0,0 0 0 16,0 0-2-16,0 0-2 0,0 0-2 0,0 0-2 0,0 0-1 0,0 0-2 16,0 0-2-16,0 0-3 0,0 0-2 0,0 0-2 0,0 0-1 0,0 0-1 15,0 0-2-15,0 0 1 0,0 0 2 0,0 0-1 0,0 0 2 16,0 0 3-16,0 0 1 0,0 0 4 0,0 0 0 0,0 0 3 0,0 0 3 0,0 0 2 0,0 0 4 15,0 0 1-15,0 0 5 0,0 0 1 0,0 0 3 0,0 0-1 0,0 0 3 0,0 0 0 16,0 0 2-16,0 0-3 0,0 0 1 0,0 0 0 0,0 0 0 0,0 0-4 16,0 0-1-16,0 0-2 0,0 0-2 0,0 0-1 0,0 0-4 0,0 0 2 15,0 0-4-15,0 0 1 0,0 0-1 0,0 0 3 0,0 0 0 0,0 0 2 16,0 0 1-16,0 0 2 0,0-3 1 0,0 3 3 0,0 0 1 0,0 0 2 16,0 0 1-16,0 0 1 0,0 0 3 0,0 0 0 0,0 0-2 0,0 0 1 0,0 0 0 15,0 0-3-15,0 0 0 0,0 0-2 0,0 0 0 0,0 0-1 0,0 0-4 16,0 0 2-16,0 0-3 0,0 0-2 0,0 0-3 0,0 0-7 0,0 0-9 15,0 0-10-15,0 0-11 0,0 0-9 0,0 0-12 0,0 0-9 0,0 0-7 0,0 0-8 16,0 0-5-16,0 0-5 0,0 0-2 0,0 0-1 0,0 0 0 0,0 0 3 31,0 0 0-31,0 0-2 0,0 3-2 0,8 3-8 0,-8-6-11 0,0 4-17 16,0-4-16-16,0 5-17 0,5-1-14 0,-5-4-22 0,0 5-21 0,0-5-25 0,7 0-24 16,-7 0-3-16,0 6 3 0,0-6 16 0,0 4 21 0,0-4 26 0,0 0 27 0,0 0 30 15,0 0 30-15,0 0 26 0,0 0 27 0</inkml:trace>
  <inkml:trace contextRef="#ctx0" brushRef="#br0" timeOffset="102619.83">28663 1740 0 0,'0'0'1'0,"0"-6"25"0,0 6 18 0,0 0 14 0,0 0 16 0,0 0 15 0,0-3 15 0,0 3 13 0,0 0 13 0,0 0 5 0,0 0 3 0,0 0 0 15,0 0 1-15,0 0 0 0,0 0-3 0,0 0 0 0,0-6-3 0,0 6-3 0,0 0-4 16,0 0-1-16,0 0-4 0,0 0-1 0,0 0-3 0,0 0-3 0,0 0-2 0,0 0-2 15,0 0-1-15,0 0-2 0,0 0-3 0,0 0-2 0,0 0-7 0,0 0-6 16,0 0-7-16,0 0-7 0,0 0-7 0,0 0-5 0,0 0-5 0,0 0-4 16,0 0-4-16,0 0-3 0,0 0-4 0,0 0-4 0,0 0-5 0,0 0-5 15,0 0-4-15,0 0-7 0,0 0-4 0,0 0-6 0,0 0-6 0,0 0-5 0,0 0-5 16,0 0-3-16,0 0-1 0,0 0-3 0,0 6-1 0,0-6-1 0,0 3 1 16,0-3 0-16,0 6 1 0,0 0 2 0,0-6 0 0,0 4 4 0,0 1 2 0,0-1 0 15,0-4 2-15,0 5-1 0,0-1 1 0,0 2-3 0,0-6 1 0,6 6-4 16,-6-3-4-16,0-3-5 0,0 6-9 0,0-1-18 0,5-5-20 0,-5 4-40 15,0 2-46-15,8-6-66 0,-8 4-70 0,0 1-31 0,8-5-6 0,-8 0 1 0,0 4 10 16,0-4 12-16,0 0 16 0,0 0 22 0,0 0 23 0,-8 5 32 0,8-5 36 0,-8 0 48 16,-3-5 58-16</inkml:trace>
  <inkml:trace contextRef="#ctx0" brushRef="#br0" timeOffset="106071.72">22547 2942 59 0,'0'-6'141'0,"-7"-3"46"0,7 5 33 0,-6-1 30 0,6-1 27 0,0-4 25 0,-5 5 30 0,5 1 28 0,-9-2 31 0,9 1 26 0,-7 1 31 0,7-1-52 0,0 1-93 16,0-2-60-16,0 6-45 0,0 0-20 0,0-3-8 0,0 3-7 0,0 0-8 16,0 0-11-16,0-6-12 0,0 6-17 0,0 0-21 0,0 0-18 0,0 0-17 0,0 0-19 15,0 0-16-15,0 0-14 0,0 0-16 0,0 0-9 0,0 0-4 0,0 0 2 16,0 0 5-16,0 6 8 0,0-3 3 0,0 7 5 0,0-1 3 0,0 6 6 16,0-4 4-16,0 8 5 0,0 0 4 0,0 2 6 0,-5 3 5 0,5 0 2 0,0 0-3 15,0 0-4-15,-6 5-13 0,6 1-6 16,0-6-7-16,-8 7-4 0,8-3-2 0,0-2-2 0,0-4-5 0,0 5-1 0,0-9-2 0,0 1 0 0,0 5 3 15,0-9-3-15,0 6 1 0,0-6-1 0,0 4-1 0,8-5-1 0,-8 2-1 0,0-7 0 16,6 1-2-16,-6 4-1 0,0-10-1 0,5 7-3 0,-5-7-8 16,0 5-7-16,0-9-11 0,7 6-11 0,-7 0-16 0,0-6-12 0,0 0-10 0,0 0-10 15,0 4-11-15,0-4-8 0,0 0-10 0,0 0-7 0,0 0-5 0,0 0-10 16,9-4-11-16,-9 4-27 0,5-6-37 0,-5 0-31 0,0-3-31 0,0 5-34 16,6-7-31-16,-6 2-4 0,0-6 9 0,0 5 18 0,0-5 18 0,0 1 23 0,-6 0 23 0,6-1 28 15,0 0 34-15,-5 0 43 0,5 0 47 0,-9 2 46 0,9-2 63 0</inkml:trace>
  <inkml:trace contextRef="#ctx0" brushRef="#br0" timeOffset="106547.46">22481 3142 33 0,'-5'-14'69'0,"5"-2"34"0,-7 2 36 0,7 4 34 16,-7 1 35-16,7 0 32 0,-5-3 28 0,-3 3 28 0,8-1 29 0,0 5 8 16,-7-4-5-16,7 5-8 0,-5-2-10 0,5 0-10 0,0 2-9 0,0-1-20 15,0-1-30-15,0 6-20 0,-9-3-25 0,9 3-13 0,0 0-13 0,0 0-12 0,0-6-11 16,0 6-12-16,0 0-9 0,9 0-14 0,-9 0-11 0,0 0-12 0,0-4-12 16,0 4-4-16,0 0-10 0,0-5-4 0,5 5-1 0,-5-4-6 0,7 4-2 0,1-5-4 15,-3 5-5-15,2-7-1 0,0 4-3 0,-2-3-2 0,8 6 0 0,1-5-2 16,-9 1 1-16,11-2-3 0,2 6-2 0,-5-5-4 0,0 5-2 0,0-4-4 15,6 4-4-15,-6-4-1 0,8 4-3 0,-8 0-3 0,-2 0-3 0,10 0-4 16,-8 4-1-16,0-4-4 16,-5 4-3-16,3-4-4 0,1 5-2 0,-3 1 1 0,-4-2-3 0,2 1 1 0,-1 1 2 0,-6-3-2 0,5 9 2 0,-5-8 2 15,0 5 1-15,0 0 2 0,0 2 4 0,0-1 4 0,0 5 6 0,-5-2 0 0,-1 2 4 32,-1 0 0-32,2-4 3 0,-11 8 1 0,11-4-1 0,-6 0 0 0,3-2 1 15,-5-3 0-15,0 4-2 0,0-2-3 0,0 1 0 0,-1-3-3 0,9 0-1 0,-10-6-1 16,3 8-2-16,5-8-2 0,-6 5-1 0,7-4-1 0,-1-1 0 0,1 2-1 15,1-1-1-15,-3-1-1 0,0-4 0 0,8 5-2 0,-5-5 0 0,5 7-3 16,0-7-2-16,0 0-2 0,0 0-2 0,0 0-2 0,0 0-4 0,0 0-4 0,0 0-5 16,0 0-2-16,0 0 0 0,0 0 0 0,0 0 3 0,5 3 3 0,-5-3 2 15,8 6 4-15,0-6 4 0,-3 4 6 0,1-4 3 0,1 5 6 0,-1 1 7 16,7-6 4-16,-6 4 8 0,5 1 3 0,3-1 4 0,-2 1-2 0,6 5 2 0,-6-4-2 16,0-3 1-16,8 9-1 0,-10-9 0 0,10 7-1 0,-9-5-5 0,-1 4 1 15,5-3-3-15,-4 4-1 0,0-1 0 0,3-3-1 0,-10 3-1 0,2 0 2 16,0 3-1-16,-2-9 6 0,3 7 1 0,-8-4 5 0,5 3 3 0,-5 0 2 15,0-3 5-15,0 3 1 0,0-3 4 0,0 3 3 0,-5-3 3 0,-3 3 2 0,8-5-1 16,-12 7 1-16,5-7-4 0,2 1-2 0,-10 5-5 0,3-4-5 0,0-2-4 16,-4 1-8-16,-2-1-2 0,4 1-14 0,-4 1-16 0,-3-2-23 0,3 1-32 15,-3-5-34-15,2 4-44 0,-1-4-55 0,-4 0-58 0,-3 5-124 0,6-5-149 0,-2 0-69 16,2 6-21-16,-6-6 4 0,3 0 14 0,4 4 27 0,-7-4 34 0,8 0 43 16,-2 0 49-16,-4 6 55 0,6-6 63 0,0 0 66 0,-1 0 75 0</inkml:trace>
  <inkml:trace contextRef="#ctx0" brushRef="#br0" timeOffset="121817.43">28603 3225 62 0,'-5'-6'126'0,"5"2"33"0,0-1 24 0,0 0 18 0,0 1 15 0,0-2 14 0,-8-3 12 0,8 5 11 0,0-1 11 0,0-5 13 15,0 4 13-15,0 1-59 0,-6 1-101 0,6 4-46 0,0-6-20 0,0 2-7 16,-5-1 0-16,5 1 1 0,0-1 1 0,0 5 2 0,-7-6 2 0,7 2-1 16,-9-2 0-16,9 1 0 0,0 5-4 0,-5-4-1 0,5 4-4 0,-6-5-1 0,6 5-2 15,-7-6-1-15,7 6-6 0,-5-4-2 0,5 4-5 0,0 0-3 0,0 0-1 16,0 0-4-16,-9 0-4 0,9 0-4 0,-7 0-4 0,7 0-5 0,0 0-7 0,0 0-7 15,-5 0-8-15,5 4-6 0,0 2-4 0,-6-6-2 0,6 5-2 0,0-1-4 16,0 1 0-16,0 5-1 0,0-4 1 0,0 3 0 0,0 0 2 0,0 1 1 16,0 1 3-16,0-1 3 0,6-1 1 0,-6 0 5 0,0 1 0 0,5 0 2 15,-5 0 4-15,7 0 0 0,2-1 3 0,-4 0 1 0,2-3 2 0,-1 3 3 16,-1 3 0-16,-5-3 1 0,16-5 3 0,-11 1 2 0,1 5 2 0,2-5 7 16,-3-1 9-16,3 1 7 0,4 1 6 0,-5-6 5 0,0 4 3 0,-2-4 8 0,8 0 3 0,-5-4 5 15,-2 4 7-15,-1 0 5 0,11-6 3 0,-11 1 3 0,3 1 2 0,-3-1-4 16,0 1-4-16,4-7-3 0,-9 7-2 0,5-2-2 0,2 3-2 0,-7-9 0 15,0 8-3-15,6-7-5 0,-6 7-3 0,0-5-5 0,0 0-7 0,0 3-2 16,0-4-5-16,-6 0-4 0,6 0-7 0,-7 1-5 0,7 0-4 0,-5-1-6 0,-4-1-5 16,4 1-6-16,0 1-7 0,-3 0-6 0,-5 3-6 0,5-4-9 0,-3 5-11 15,3 1-13-15,-5-1-15 0,1 5-14 0,5-6-14 0,-5 6-13 0,4 6-10 0,-5-1-23 16,7-1-27-16,1 1-38 0,-2 5-44 0,-2 1-59 0,4 2-61 0,-1 2-23 16,-1 1-2-16,7-2 13 0,-5 0 22 0,5 0 26 0,-9 2 26 0,9-2 28 0,-7 1 28 15,7 1 36-15,0-3 38 0,0-2 49 0,-5 2 51 0</inkml:trace>
  <inkml:trace contextRef="#ctx0" brushRef="#br0" timeOffset="154705.14">25309 5833 74 0,'0'-5'146'0,"0"5"41"0,0-4 29 0,0-2 28 0,0 2 23 0,0-1 25 0,-7-1 23 0,7-3 25 0,0 3 24 0,0 2 20 0,-7-1 21 0,7 1-59 0,0-5-109 0,-5 3-57 0,5 0-31 0,0 3-13 15,-7-3-2-15,7 0-4 0,0-3-2 0,0 5-5 0,-8-1-5 0,8 1-7 16,0 4-4-16,0-6-7 0,0 6-2 0,0 0-7 0,-5-5-5 0,5 5-5 0,0 0-8 16,0-4-8-16,0 4-6 0,0 0-5 0,0 0-6 0,0 0-4 0,0 0-3 0,0 0-5 15,0 0-3-15,0 0-4 0,0 0-5 0,0 0-3 0,0 0-4 0,0 0-3 16,0 0-3-16,0 0-2 0,0 0-3 0,0 0-2 0,0 0-6 0,0 0-4 31,0 0-6-31,0 0-2 0,0 0-8 0,0 0 0 0,-8 4-4 0,8-4 0 16,0 0 0-16,0 5 2 0,0-5 0 0,0 6 2 0,0-2 3 0,0 5 3 0,0-4 3 15,0 5 3-15,0-1 4 0,0 7 3 0,0-7 3 0,0 6 1 0,0 0 2 16,-6 0 1-16,6-2 1 0,0 2 1 0,0 0 0 0,0 0 0 0,0 0-1 16,0 3 0-16,0-2-2 0,0-1 1 0,0 0-1 0,0 4 1 0,0-5-2 0,0 5 2 15,0-4 0-15,0 4 1 0,0-4-1 0,0 0 0 0,0 0-3 0,0 0 2 16,6 0-2-16,-6 0-1 0,0-2-1 0,0-4-1 0,8 6 1 0,-8-3 0 16,0-3-1-16,5 0-1 0,-5 1 0 0,0-5 0 0,0 4-1 0,8-2 2 0,-8-4 1 15,0 3 1-15,0-1 1 0,0-1 0 0,0-4 2 0,7 0-1 0,-7 0 2 16,0 0 2-16,0 4 0 0,0-4 2 0,0 0 3 0,0 0 2 0,0 0 1 0,0 0 3 15,0 0 1-15,0 0 3 0,0 0-1 0,0 0 4 0,0 0 2 0,0 0 1 16,0 0 2-16,0 0 1 0,0 0 2 0,0 0-1 0,0 0-1 0,0 0 0 16,0 0-2-16,0 0-3 0,0 0-5 0,0 0 0 0,0 0-6 0,0 0-2 15,0 0-3-15,0 0-5 0,0-4-4 0,-7 4-3 0,7 0-7 0,0-4-4 0,0 4-7 16,0-5-6-16,0 5-7 0,0 0-8 0,0-6-8 0,0 6-7 16,0 0-10-16,0 0-9 0,0 0-7 0,0 0-14 0,0 0-12 0,0-3-17 0,0 3-21 0,0 0-28 15,0 0-26-15,0 0-59 0,0 0-68 0,0 0-62 0,0 0-54 0,0 0-16 16,0 0 7-16,0 0 16 0,0 0 22 0,0-7 27 0,0 7 32 0,-8-9 35 15,8 4 39-15,0 5 44 0,-5-10 48 0,5 5 62 0,-8 1 77 0</inkml:trace>
  <inkml:trace contextRef="#ctx0" brushRef="#br0" timeOffset="161888.41">26336 3142 0 0,'7'-5'48'0,"-7"1"37"0,9-1 24 0,-9-1 20 0,0 2 18 0,0-2 20 0,0 1 26 0,0 1 23 0,0-1 24 0,0-1 21 0,-9 2 18 0,9 0-23 0,0-1-46 0,-7-1-30 0,7 3-23 15,-5-4-10-15,5 2-8 0,-6 1-7 0,6-1-2 0,-7-1-11 0,1 2-16 16,6-1-15-16,-8 1-14 0,8-1-8 0,-5 5-7 0,-2-4-1 0,7-2-3 15,-6 0-2-15,-2 6 0 0,8-4-5 0,-6 4-3 0,6-5 0 0,-7 5-4 16,7-6 1-16,-5 6-1 0,5-3 0 0,-9 3 1 0,9-6-3 0,0 6 1 0,-5 0 1 16,5 0-2-16,0 0 0 0,-5-4-2 0,5 4 0 0,0 0-1 0,0 0-2 15,0 0 0-15,0 0-2 0,-8 0-2 0,3 0-2 0,5 0-2 0,-8 0-5 16,8 0-4-16,-8 0-3 0,3 0-4 0,5 0-1 0,-6 4-3 0,-7-4 2 0,6 6 4 16,1-6 2-16,-8 3-2 0,7-3 3 0,2 6-2 0,-8-1 1 0,7-5 0 15,-7 4-1-15,-2 2 1 0,9-6-2 16,-7 6 1-16,8-2 0 0,-4 1-2 0,-3-1-2 0,6 1-7 0,-1-1-7 0,1 2-4 15,-7-1-5-15,6-1-3 0,1 1-1 0,0 5-1 0,-1 1 0 0,7-3-1 0,-8 3 0 0,3-2-1 0,5 7-2 16,-6-7 1-16,6 6 0 0,0 0-2 0,0 0 2 16,0-6-1-16,0 5 2 0,0 0 3 0,0-2-3 0,6 1 3 0,-6-4-1 0,5 2 0 0,-5 5 1 0,8-13 1 15,-8 7 1-15,7 1 4 16,-1-2-2-16,-6-5 3 0,6 7 3 0,1-7 1 0,-2 5 1 0,3-3 3 0,-8 0 1 0,6-3-1 0,1-3 6 0,-1 6 3 16,-1-2 6-16,2-4 9 0,2 0 7 0,-4 0 5 0,8 0 5 0,-7 0 6 0,2 0 2 15,4-4 1-15,-4-2 1 0,3 3 2 0,2-3-1 0,-6-3 2 0,7 3-3 16,-1-4 0-16,0 1-6 0,-7 0-7 0,7-2-6 0,0 1-4 15,-5 0-4-15,2-4-3 0,-1 4 0 0,-4-4 0 0,8-2-1 0,-5 7 0 0,-2-10 2 16,1 5 1-16,-2-2 2 0,3 1 2 0,-8 2 2 0,6-2 2 0,1 0 3 0,-7-4 1 16,0 8 1-16,6-4 3 0,-6 0 1 0,0 2-1 0,0 4 1 0,0-3-1 15,0-3 0-15,-6 6-3 0,6 0-1 0,0 0-3 0,-7-1-5 0,1-1-4 0,-2 1-2 32,3 1-3-32,-2 0-6 0,1 3-1 0,-8-4-2 0,7 5-4 0,-7-5-1 0,4 5-2 0,-3-4-2 0,-3 5-2 0,5 4-5 0,-2-6-1 0,0 6-5 15,-8 0-3 1,8 0-4-16,2 6-3 0,3-2-4 0,-4 5-2 0,-2 2 0 0,8-2-2 0,-6 7 2 15,3-3 0-15,2 2-2 0,2 6 0 0,-8-3-1 0,7 2 4 0,6 0 3 0,-8 4 4 0,3-3 5 0,5-3 3 0,-7 1 1 0,7 7 4 16,0-7-1-16,-6-1-1 16,6 3 0-16,0-7-3 0,0 6 3 0,0-5 2 0,6-2 1 0,-6 2 1 0,0-3-1 15,7 1 0-15,-7-2-3 0,5-2 1 0,3 0-1 0,-8 1 0 0,6-1 3 0,1-3 0 0,-1 3 2 0,-1-3 1 0,2-2 2 16,2 1 4-16,-4 1 0 0,8-6 2 16,-7 0 4-16,2 0 5 0,-1 0 6 0,-2 0 3 0,9 0 4 0,-9-6 4 0,3 1 4 0,-3 1 3 0,2-2 4 0,0 3 2 31,0-3 1-31,-1-3 3 0,1-1-2 0,-1 4 1 0,1-3-4 0,-7 0-4 15,6-2-14-15,-6-2-15 0,0 1-19 0,5 3-18 0,-5-6-24 0,-5 6-27 16,5-1-29-16,0-5-31 0,-6 6-72 0,-1 3-90 0,1-3-79 0,-1 0-67 0,1 2-27 16,-8-2-1-16,2 4 15 0,-1-5 26 0,-1 6 29 0,2-1 30 0,-8-4 37 15,-1-1 39-15,-4 4 45 0,6-3 46 0,-7-2 70 0,-6 7 80 0</inkml:trace>
  <inkml:trace contextRef="#ctx0" brushRef="#br0" timeOffset="-207320.84">28552 1755 0 0,'0'-5'18'0,"0"1"26"0,0-2 19 0,0 6 20 0,0-6 21 0,0 3 26 0,0-3 28 0,0 6 29 0,6-6 27 0,-6 6 11 0,0 0-2 15,0-4-1-15,0 4-3 16,0-5 0-16,0 5-1 0,0 0-8 0,0 0-9 0,0 0-15 0,0 0-15 0,5-4-17 0,-5 4-23 0,0 0-19 0,0 0-18 0,0 0-7 15,0-5-6-15,0 5-3 0,0 0-2 0,0 0-2 0,0 0 0 0,0-6 2 16,0 6 0-16,0-4 3 0,0 4 0 0,0 0 1 0,0-5 0 0,0 5-1 0,-5 0-2 16,5 0-2-16,0-4-4 0,0-2-2 0,0 6-1 0,0-6-1 0,0 6-6 15,-6-3-1-15,6-3-8 0,0 6-2 0,0-4-7 0,-7 4-4 0,7-5-5 0,0 5-2 16,0-6-5-16,-5 6-3 0,5-3-2 16,0 3-4-16,-9-6-4 0,9 6-3 0,-7-4-4 0,7 4-2 0,-5-5-4 0,5 5-1 0,-6 0-1 0,-1-6 1 15,7 6 0-15,-6 0-3 0,6 0 0 0,-8 0-4 0,8 0-2 0,-5 0-2 16,5 0-4-16,-7 6 0 0,1-6-2 0,6 5 1 0,-6-1-3 0,-2 2 1 0,1-3-4 15,2 3-2-15,-9 3-1 0,14 0 1 0,-13-3 0 0,6 4 4 0,1-1 0 16,0 2 5-16,-1-2 0 0,2 1 2 0,-3-1 0 0,8 3-2 0,-6-3 0 31,-1 0 0-31,7 7-3 0,-6-7 3 0,6 0 0 0,-5 1 1 0,5 4-1 0,0-4 1 16,0 1 1-16,0 2-1 0,0-3 2 0,0 1-2 0,0-2 3 0,5 6 0 16,-5-5 2-16,6-1 2 0,1 0 1 0,-1 3 2 0,2-3-1 0,-3 1 5 15,2-5 4-15,-1 4 4 0,0-5 4 0,1 2 8 0,1-1 9 0,3-1 9 16,-3 2 10-16,4 0 9 0,-4-6 11 0,4 0 6 0,0 0 9 0,2 0 5 0,-1 0 6 15,-1-6 6-15,2 0 4 0,4 2 2 0,-2-1 4 0,-5-1-1 0,2-3-3 16,7 0-3-16,-6 5-4 0,-1-8-6 0,-8 3-4 0,9 3-5 0,-9-3-5 0,11 0-3 16,-11-1-2-16,3 1-6 0,-3-2-3 0,0 1-9 0,4-5-4 0,-9 6-6 15,5-6-3-15,2 0-5 0,-7 2-4 0,0-2-3 0,0 0-5 0,0 0-3 16,0 2-5-16,0-2-3 0,-7-1-5 0,7 2-4 0,-5-1-1 0,-4 5-4 0,4-5-2 16,0 0-4-16,-8 2-2 0,5 2-3 0,-5 1-1 0,7 1-2 15,-7 0 0-15,0-1 1 0,6-1-2 0,-5 8 2 0,5-7-2 0,-6 4-1 0,5 1-1 16,2 5-5-16,1-4 1 0,-11 4-1 0,11 0-1 0,-1 4 1 0,-1 1-3 15,2 1 1-15,-11-3-2 0,11 4 1 0,-1 2 0 0,-1 0-2 16,1 6 2-16,-7-6 1 0,6 7 1 0,1-1 2 0,0-1 1 0,-2-1 3 0,1 3 0 0,2 4-1 16,-3-7 1-16,2 8-4 0,1-2 0 0,5-4-5 0,-8 5-1 0,8-6-3 15,-7 6-2-15,7-5-1 0,0-2-4 0,0 2 0 0,0 0-2 0,0 0 0 16,0 0-2-16,0-2 1 0,7-1 1 0,-7 3 2 0,8-6 2 0,-3 0 3 0,-5 1 3 16,6-5 4-16,2 5 4 0,-3-1 4 0,10-3 6 0,-9-2 3 0,0 1 6 15,6-1 6-15,-4-4 8 0,5 5 12 0,-2-5 9 0,5 0 11 0,-4-5 9 16,-1 1 11-16,5-1 5 0,-5 1 8 0,2-2 5 0,2-3 3 0,-3-1 4 0,-5-1 2 15,6 2 0-15,-8 0-3 0,9-1-3 0,-9-5-8 0,3 0-8 0,0 2-9 16,-3-2-9-16,-5 0-10 0,8-6-9 0,-8 8-14 0,0-2-15 0,0-5-18 16,0 6-17-16,0 0-18 0,-8-2-20 0,3 2-25 0,-3 4-25 0,0-5-31 0,3 9-30 15,-1-3-40-15,-7 0-37 0,5 3-71 0,-4 6-86 0,0-4-77 0,-3 4-67 0,2 4-19 16,2 2 10-16,-5-1 24 0,5-1 29 0,4 5 39 0,-7 3 41 0,2-3 47 16,-1 1 47-16,7-1 52 0,-2 6 56 0,-4-6 72 0,6 6 76 0</inkml:trace>
  <inkml:trace contextRef="#ctx0" brushRef="#br0" timeOffset="-205698.94">30362 3133 12 0,'7'-5'54'0,"-7"-1"28"0,6 2 27 0,-1-2 28 0,-5 1 31 0,8 1 26 0,0-1 27 0,-8-1 22 0,5-2 26 0,1 3 5 15,2-1-3 1,-8-4-7-16,5 5-9 0,3-4-7 0,-1 3-8 0,-7-3-8 0,5 0-10 15,-5 5-12-15,7-8-14 0,-7 8-8 0,7-7-8 0,-7 2-4 0,5 5-5 16,-5-5 0-16,8 4-1 0,-8-5-1 0,0 4-3 0,5-3-5 0,-5 3-4 0,0 1-5 16,0 1-5-16,8-5-6 0,-8 3-2 0,0 2-7 0,0-2-5 0,0 1-5 15,0 1-4-15,-8-2-6 0,8 6-7 0,0-5-9 0,0 1-4 0,-5-1-9 16,5 5-9-16,0-4-10 0,-8-2-10 0,8 6-9 0,-5-3-11 0,5 3-9 16,-7-6-7-16,0 6-6 0,7-6-9 0,-5 6-5 0,-2 0-7 0,-1-4-8 0,3 4-3 15,-3 4-5-15,2-4-1 0,1 0 0 0,-11 6-1 0,11 0 3 0,-8 3 0 16,8-5 0-16,-9 5 4 0,1 2-1 0,-1-2 4 0,2 7-1 0,-1-7 3 15,7 6 3-15,-9 0 2 0,4 0 0 0,-2-2 1 0,5 7 1 0,-5-4-2 0,7 2 1 16,-7-3-1-16,6 4 2 0,1 0-1 0,-2 1-1 0,3 1-1 0,0-2 0 16,-3-1-2-16,2 3 1 0,6-7 0 0,-7 6-3 0,7-1 0 0,0-4 1 15,0-1-2-15,0 6 1 0,0-5-1 0,0-1 0 0,0 2 1 0,0-7-2 0,7 6 4 16,-7 0-1-16,6-6 3 0,2 6 1 0,-3-5 3 0,-5-1 2 0,5 0 4 16,3 3 6-16,-2-9 4 0,7 3 8 0,-6 4 8 0,-1-5 8 0,7-5 7 15,0 4 5-15,1-4 6 0,-2 5 3 0,-4-5 1 0,4-5 4 0,0 5 5 0,4-4 6 16,-5 4 1-16,1-5 3 0,2-1-5 0,-1-4-3 0,0 7-2 0,-5-3-6 15,3-4-2-15,-3 5-4 0,5-4-1 0,-6-1-2 0,-2 1 1 0,2-3-6 16,5-2-7-16,-12 1-4 0,8 1-6 0,-3-1 0 0,3-7-17 0,-8 5-10 16,6-5 0-16,-6 0 0 0,0 2 0 0,0-7 0 0,0 6 0 0,0-5 0 15,0 3 0-15,-6-3 0 0,6 5 0 0,-8 0 0 0,3-2 0 0,-3 1 0 16,8 7 0-16,-5-8 0 0,-9 12 0 0,14-6 0 0,-5 6 0 0,-2 0 0 16,-1 2 0-16,3 4 0 0,-3-3 0 0,-3 6-2 0,3-5-20 0,0 5-4 15,3 5-1-15,-1-5-3 0,-6 6-4 0,-2 4-2 0,7-5-2 0,-4 4-2 16,-5 1-2-16,4 4-1 0,0-4 1 0,-3 5 1 0,10-6 1 0,-9 6 1 0,1 1 2 15,8-2 0-15,-9 0 1 0,7 0 1 0,1 2 3 0,-1-2 3 0,1-4-1 0,-2 5 4 16,3 0 3-16,5-2 2 0,-5-3 2 0,-3 4 3 0,8-2 2 0,-6 1-3 16,6-4 2-16,0 6-1 0,-7-3-2 0,7-3 2 0,0 6-2 0,0-6 2 15,0 0-2-15,7 1 1 0,-7-1 0 0,0 3 0 0,6-3-1 0,-6-5 0 0,8 7 2 16,-8-2 2-16,5-3 2 0,0 3 2 0,3-5 3 0,-2 2 1 0,1 3 2 16,-1-4 3-16,7-1 2 0,-5 2 3 0,5-6 2 0,0 6 3 0,-2-6 2 0,4 3 3 15,-3-3 3-15,7-3 4 0,-5 3 2 0,-1 0 9 0,6-6 3 0,-6 0 4 16,8 2 3-16,-10-1 1 0,2-4 2 0,2 3 0 0,-3 2 4 0,0-5 2 15,-4-3 1-15,5 3 0 0,-7 0 2 0,6 0-1 0,-3-3-3 0,-4-1-4 16,2-2-6-16,-1 0-3 0,-1 0-2 16,4-4-1-16,-9-1-2 0,7 1-2 0,-7-5-3 0,0 5-1 0,0-7-7 0,0 7 0 0,0-6-5 0,-7 5 0 15,7 1 2-15,-9 0-5 0,4-1-11 16,-1 7 0-16,-6-3 0 0,3 2 0 0,-3 4 0 0,-2-4-1 0,1 7-10 0,1-2-6 0,0 4-3 16,-3 1-2-16,2-2-1 0,2 6-8 0,-5 0-3 0,5 0-4 0,-1 6 0 15,3-2 0-15,-3 1 2 0,1 4 0 0,-5 3 3 0,4-3 1 0,0 4-3 0,-3 2 4 16,10 6-1-16,-9-8 3 0,1 7-2 0,8-4 4 0,-9 3 2 0,7 1 0 0,-6-1 5 0,7 0 1 15,-2 2 2-15,3-3 1 0,5-3 0 0,-5 0 0 0,-3 4 1 0,2-4-1 16,6-1 1-16,0-4 2 0,-7 5-1 0,7-5 0 0,0 4 2 16,0-4-1-16,0-1-1 0,7 6 3 0,-7-5-3 0,0 1 1 0,6-8 2 0,-6 9 2 15,8-3 0-15,-3 1 2 0,-5-6 0 0,5 6 3 0,3 0 2 0,-2-4 2 0,1-3 1 16,6 3 3-16,-7-2 2 0,7 2 4 0,0-1 6 0,1-1 5 0,-2-4 6 16,2 0 9-16,-1 0 11 0,8 0 8 0,-10-4 5 0,10-1 6 0,-9-1 4 0,7-4 3 15,-6 7 5-15,6-9 1 0,-4-2 1 0,-3 4-1 0,0 1-2 0,1-7-5 16,1 7-67-16,-2-6-5 0,2 0 0 0,-7 2 0 0,-1-7 0 0,-1 5 0 15,4-5 0 1,-2 0 0-16,-7-2 0 0,0 1 0 0,5-3 0 0,-5-1 0 0,-5 1 0 0,5-1 0 0,-7 1 0 0,-2-1 0 0,4 5 0 0,-1 2 0 16,-6-2 0-16,-4 6 0 0,5-1 0 0,-2-1 0 0,-7 7 0 0,8 0 0 15,-8 3 0-15,1 1 0 0,3 5 0 0,-2 0 0 0,-1 0 0 0,6 5 0 0,-8 1 0 16,9 3 0-16,-8 0-42 16,8 7-8-16,-2-1-2 0,1 3-1 0,0 3-1 0,0 3-3 0,0-5 0 0,7 6 3 0,-7-1 0 0,8 0 1 0,-3 0 4 0,2 1 2 15,-1-1 5-15,7-3 5 16,-8-2 8-16,8 2 2 0,0-3 6 0,0-3 2 15,0 0 5-15,0-2 2 0,0 2 2 0,8 0 2 0,-8-6 3 0,7 3 2 16,-1 1 0-16,2-7 4 0,-3 3 3 0,-5 0 2 0,13-3 6 0,-7 0 6 0,1 3 4 16,6-5 8-16,1-4 4 0,-1 6 5 0,0-6 5 0,-2 5 3 0,4-5 4 15,4-5 2-15,-7 5 1 0,8-6 3 0,1-4 4 0,-3 7 1 0,3-3 0 16,-10-4-3-16,10 0-3 0,-2 0-3 0,-7-3-26 0,9 1-27 0,-10-2 0 16,5 1 0-16,-4 1 0 0,-6-1 0 0,8-7 0 0,-7 5 0 0,-2 2 0 0,1-8 0 15,1 2 0-15,-7-2 0 0,6 3 0 0,-6-6 0 0,-6 3 0 0,6 2 0 16,-7-6 0-16,1 5 0 0,1 1 0 0,-2 4 0 0,-7-4 0 0,1 5 0 15,-1 4 0-15,-4-5 0 0,5 6 0 0,-7 3-62 0,8 2-4 0,-8-1-1 16,1 5-3-16,3 0-9 0,-2 0-8 0,4 5-12 0,-4 5-11 0,4-1-11 0,7-4-8 16,-5 11-12-16,0-3-12 0,-3 2-13 0,10-1-15 0,-9 2-23 0,1 3-24 15,8 1-24-15,-9-1-20 0,7 0-41 0,1 2-46 0,-1 3-53 16,1-6-52-16,-2 3-23 0,3-8-4 0,5 7 14 0,-5-4 24 0,-3-1 31 0,8-6 34 0,0 6 40 16,0-5 44-16,-6-7 43 0,6 9 42 0,0-9 55 0,0 7 57 0</inkml:trace>
  <inkml:trace contextRef="#ctx0" brushRef="#br0" timeOffset="-199923.79">30233 3366 85 0,'0'-4'153'0,"0"-2"42"0,0 6 33 0,0-3 27 0,0-3 22 0,0 6 25 0,0-6 19 0,0-3 22 0,0 5 24 0,0-2 17 0,0 6 23 0,0-5-68 16,0 5-111-16,0-4-61 0,0 4-30 0,0-5-14 16,0 5-7-16,0-4-2 0,0 4-3 0,0 0-2 0,0-6 0 0,0 6-5 0,0 0-3 0,0 0-7 15,0 0-1-15,0 0-5 0,0 0-4 0,0 0-4 0,0-5-5 0,0 5-6 0,0 0-4 16,0 0-4-16,0 0-4 0,0 0-5 0,0 0-2 0,0 0-6 16,0 0-4-16,0 0-6 0,0 0-7 0,0 0-8 0,0 0-8 0,0 0-6 0,0 0-10 15,0 0-6-15,0 0-8 0,0 0-7 0,0 0-5 0,0 0-8 0,0 0-6 0,0 0-3 16,0 0-4-16,0 0 0 0,0 0-1 0,0 5 4 0,0-5 2 0,-8 6 5 15,8-6 7-15,0 4 6 0,8 1 6 0,-8-1 2 0,0 1 7 0,0 1 5 16,0-2 2-16,5 2 4 0,-5-3 3 0,0 3 3 0,8 0 1 0,-8-3 1 16,0 3 1-16,5-2-2 0,-5-4 0 0,8 5 0 0,-8-5-1 0,0 0 6 0,6 6 4 15,-6-6 8-15,5 0 10 0,2-6 8 0,-7 6 9 0,8 0 5 0,-2-5 6 16,0 1 5-16,1-2 5 0,-2 3 3 0,11-9 2 0,-11 9 1 0,1-7 2 0,1-1-3 16,-2 2-4-16,4 5-4 0,-4-7-7 0,2-2-6 0,-1 1-6 0,-1 3-7 15,3-1-3-15,-8 1-5 0,8-6-6 0,-8 5-1 0,0-4-1 0,0 4-4 16,5-4 1-16,-5 4-3 0,0-1 0 0,0 1-4 0,-5-3-2 0,5 8-1 0,0-5-3 15,0-1-3-15,-8 7 0 0,8-1-1 0,-8-1-2 0,8 2-3 0,-5 0-2 16,5 4-3-16,0 0-3 16,0 0-8-16,-6-5-7 0,6 5-12 0,0 5-13 0,-7-5-6 0,2 4-4 0,5 6-4 0,-9-5-3 0,9 4-7 0,-5 1-4 0,-2 1-9 15,1 2-4-15,1 2-9 0,-4 1-7 0,9-2-8 0,-7 0-6 0,2 0-8 16,5 2-3-16,-7-2-14 0,7 1-12 0,0 1-27 0,-6-7-34 0,6 6-52 16,0-2-60-16,0-2-51 0,0 2-44 0,0 2-10 15,0-5 9-15,0 1 21 0,0 4 24 0,0-6 30 0,0 1 30 0,0-6 34 0,0 6 34 0,0 0 43 0,-6-4 47 0,6-3 58 16,0 3 73-16</inkml:trace>
  <inkml:trace contextRef="#ctx0" brushRef="#br0" timeOffset="-168585.59">15748 1125 6 0,'-7'-6'71'0,"7"1"32"0,-6 1 24 0,-1-1 21 0,0 5 17 0,7-4 22 0,-7-2 23 0,2 2 23 0,-3 4 21 0,8-5 21 0,-5-1 18 0,5 6-28 0,0-4-57 0,0 4-33 16,0 0-21-16,0-6-8 0,0 6 0 0,-8-5-3 0,8 5-7 0,0 0-7 15,0-4-14-15,0-1-5 0,0 1-5 0,0-2 0 0,-6 3 0 0,6 3-1 16,0-6 3-16,0 0-1 0,0 3 1 0,0-3-3 0,0 6-2 15,-5-6 3-15,5 2 3 0,0-1 4 0,0 5-1 0,0 0-2 0,0-6-7 0,0 6-4 0,0-3-6 16,0 3-8-16,0-4-2 0,0 4-6 0,0-6-3 0,0 6-5 0,0 0-3 0,0 0-7 16,0 0-5-16,0 0-7 0,0 0-7 0,0 0-6 0,0 0-6 0,0 0-6 15,0 0-6-15,0 0-9 0,0 0-6 0,0 0-9 0,0 0-7 0,0 0-7 16,0 0-5-16,0 0-4 0,0 0-2 0,0 0 0 0,0 0 1 0,0 0 4 0,0 6 5 31,0 1 3-31,0-1 7 0,0 3 2 0,0 3 6 0,0-3 3 0,0 0 7 16,0 6 3-16,0 0 6 0,0 0 3 0,0-1 5 0,0 0-2 0,0 7 1 15,0-2-3-15,0-4 0 0,0 3-4 0,0 3 2 0,-7 3 0 0,7-5 0 0,0 6 2 16,0-1 0-16,0 0 0 0,0 7-2 0,0-7-2 0,0 4 0 0,0 7-4 16,0-6 4-16,0 0-2 0,0 0-2 0,0 0-1 0,0 2 0 0,0 3 1 15,0-5 0-15,0 0-1 0,0 0 2 0,0 2 2 0,7-3 4 0,-7 2 0 0,0-2 3 16,0 2-1-16,5 3 2 0,-5-3 2 0,0 5 3 0,6-2 4 0,-6 1 2 16,0 2 1-16,8-3 1 0,-8 7-2 0,0-6-3 0,0 4-3 0,5-3-3 0,-5 4 0 15,0 1-1-15,0-7-1 0,8 6 0 0,-8-5-2 0,0 5-3 0,0-5-1 16,5 6-3-16,-5-7-1 0,0 3 0 0,0-2 2 0,7-1 0 0,-7 7-1 15,0-7 1-15,0 1 0 0,0 6-1 0,0-4 3 0,0 1 0 0,0-3-3 0,0 7 3 16,0-8-1-16,0 5-3 0,0 3 1 0,0-7-2 0,7 4 0 0,-7-3-2 16,0 5 1-16,0-7 1 0,0 1 1 0,0-4 0 0,0 4-3 0,0-4 1 0,0 3 1 15,0-4-2-15,0 1 1 0,0 0-3 0,0 3 0 16,0-8 1-16,0 3 0 0,0 2 2 0,-7-6 0 0,7 6-3 0,0-11 0 0,-7 6-1 0,7-5-1 16,0-2 0-16,-5-2-2 0,5 3 0 0,0-5-1 0,0-4 2 0,-8 5-4 15,8-6 1-15,0-3 0 0,0 3-3 0,0-3 0 0,0-6 0 0,0 3 3 16,0-3 0-16,0 0 3 0,0 0 2 0,0 0 1 0,0 0 4 0,0 0 0 0,0 0 0 15,0 0-4-15,0 0-6 0,0 0-9 0,0-3-13 0,0-8-16 0,0 7-18 16,0-2-20-16,0-3-23 0,0 0-24 0,0-7-24 0,0 7-26 16,0 0-30-16,0-6-28 0,0 6-28 0,0-7-43 0,0 7-47 0,0-2-57 0,-5 2-58 0,5-1-28 15,0 1-10-15,0 3 15 0,-8-3 25 0,8 3 33 0,-6 2 35 0,6-1 39 0,-5 1 41 16,5-1 42-16,-7-2 43 0,-1 4 52 0,2-3 57 0</inkml:trace>
  <inkml:trace contextRef="#ctx0" brushRef="#br0" timeOffset="-167391.59">13865 2439 57 0,'0'0'101'0,"-7"4"26"0,7-4 24 0,0 0 25 0,-5 0 30 0,-3 0 25 0,8 0 23 0,0 0 20 0,-6 0 17 0,6 0 7 0,0 0 3 0,0 0-46 0,0 0-67 0,0 0-30 16,0 0-9-16,0 0-8 0,0 0-5 0,0 0-11 0,0 0-19 0,0 0-11 15,0 0-10-15,0 0-3 0,0 0-6 0,0 0-3 0,0 0-4 0,0 0-5 0,0 0-7 16,0 0-9-16,0 0-10 0,0 0-9 0,6-4-14 0,-6 4-10 0,0-5-13 16,0 5-4-16,0 0-3 0,8 0 1 0,-8 0 8 0,5 0 6 0,2 0 2 0,-1 0 6 15,2 0 3-15,-2 0 6 0,1 0 7 0,5 0 4 0,0 0 6 0,3 0 7 16,-1-6 4-16,4 6 3 0,-5 0 0 0,6 0-5 0,-6 0-10 0,8 0-8 15,-3 0-7-15,2 0-4 0,-1 0-6 0,8 0-2 0,-8 0-4 0,7 0 0 16,1-3 0-16,-2 3-2 0,2 0 1 0,-3 0-2 0,10 0 1 0,-2 0 0 0,1-7-1 16,-1 7 0-16,8 0-1 0,-1 0 2 0,-7 0 2 0,7-5-1 0,0 5 0 15,-6 0 0-15,6 0 0 0,-7 0 0 0,2 0 1 0,3-4-1 0,-3 4 0 0,-8 0 0 16,8 0-1-16,-2 0 0 0,-8 0 0 0,3 0-1 0,1 0 0 0,-4 0 0 16,-4 4-2-16,7-4 2 0,-8 0 0 0,1 0 1 15,-1 5 1-15,0-5 1 0,-6 0 2 0,8 0 2 0,-8 7 3 0,-3-7 2 16,4 0 4-16,1 0 6 0,-9 0 2 0,7 0 4 0,-8 3 2 0,2-3 5 0,0 0 4 0,0 0 3 0,-1 0 3 15,-6 0 1-15,7 0-2 0,-2 0-3 0,4 0 0 0,-9 0-5 0,5 0-2 0,0 0-4 16,3 0-6-16,-3 0-1 0,3 0-6 16,-8 0-3-16,8 0-4 0,-3 0-6 0,1 0 1 0,2 0-3 0,-3 0 0 0,8 0 2 0,-6 0-2 0,0 0 1 15,5 0-1-15,1 0 2 0,-5 0-2 0,-2-3 1 0,6 3 1 0,-3 0-1 16,-4 0 0-16,1-7 6 0,1 7 3 0,-7 0 14 0,0 0 15 0,0 0 15 16,0 0 12-16,0 0 9 0,0 0 10 0,0 0 0 0,0 0-3 0,0 0 1 0,0 0-2 15,-7 0 0-15,7-5 0 0,-6 5-6 0,1 0-8 0,-4 0-13 0,2-4-16 16,2 4-14-16,5 0-18 0,-6 0-7 0,-2 0-12 0,3 0-3 0,5-5 1 15,0 5 0-15,-8 0-4 0,8 0 2 0,0 0-4 0,0 0 1 0,0 0-2 0,0 0 0 16,0 0-1-16,0 0-2 0,0 0 1 0,0 0-4 0,0 0 0 0,0 0-2 16,-5 5-1-16,5-5-3 0,0 0-3 0,0 0 0 0,0 0-3 0,0 0-4 0,0 0-4 15,0 0-4-15,0 0-3 0,0 0-2 0,0 0-3 0,0 0-5 0,0 0-5 16,-7 4 0-16,7-4-4 0,0 0-3 0,0 0-4 0,0 5-5 0,0-5-8 0,0 7-6 16,0-7-6-16,-7 0-10 0,7 0-6 0,0 0-14 0,0 3-14 0,0-3-31 15,0 0-33 1,0 6-42-16,0-6-41 0,0 0-40 0,0 0-37 0,7 5-6 0,-7-5 7 0,0 0 19 0,0 0 21 0,0 0 25 0,0 0 26 0,0 0 31 0,0 0 33 15,0-5 43-15,7-1 45 0,-7 3 48 0,0-9 64 0</inkml:trace>
  <inkml:trace contextRef="#ctx0" brushRef="#br0" timeOffset="-165501.9">16256 2355 0 0,'6'-6'24'0,"-6"3"42"0,0 3 23 0,0 0 26 0,0-6 30 0,0 2 29 0,0 4 30 0,0-5 26 0,0 5 28 0,0-4 21 0,0 4 23 0,0-5-15 0,0 5-35 0,0-7-19 0,0 7-8 0,0-3-9 0,0 3-4 15,0 0-18-15,0-6-18 0,0 1-20 0,0 1-19 0,0 4-15 0,-6 0-10 16,6 0-9-16,0-6-7 0,0 6-5 0,0-4-5 0,0 4-4 0,0 0-5 16,0-5-7-16,0 5-7 0,0 0-5 0,0 0-7 0,0 0-4 0,-7 0-7 0,7 0-5 15,0 0-6-15,0 0-8 0,0 0-7 0,0 0-7 0,0 0-5 0,-6 0-6 16,6 5-5-16,-8-5-3 0,8 4-2 0,-7 2-3 0,2-2-1 0,5 1-3 16,-6 4 1-16,6-2-1 0,-6 2-2 0,-1-4 0 0,7 5-1 0,-8-1-1 0,8-4 2 15,0 5-1-15,0-4 2 0,0 3 1 0,0-3-1 0,0-3 0 0,0 7 1 16,0-5-1-16,0-1 0 0,8 1 0 0,-8 5 2 0,0-10 2 0,7 6 6 0,-7-1 7 15,6-1 10-15,-6-4 9 0,6 6 13 0,-6-6 11 0,5 0 9 0,2 4 13 16,-7-4 10-16,8 0 9 0,-2-4 11 0,1 4 5 0,-7 0 7 0,6-6 6 16,-1 6 2-16,3-4 2 0,-8-1-3 0,8-1-2 0,-3 6-7 0,-5-3-7 15,6-4-6-15,-6 2-8 16,7 1-7-16,-7-1-9 0,0-1-5 0,0 2-6 0,0-5-6 0,0 4-2 0,0 1-5 0,0-8-4 0,0 8-4 0,0-7-6 0,0 8-8 16,0-7-3-16,-7 5-6 0,7 1-4 0,-6-8-7 0,6 9-5 0,-5-3-10 15,-3 1-8-15,0 1-7 0,3 4-8 16,-1 0-10-16,-7-6-3 0,5 6-6 0,1 0-4 0,2 6-2 0,-7-6-5 0,5 0-4 15,-1 4-6-15,3 1-5 0,-3 1 2 0,2 4 2 0,1-5 4 0,-2 4 3 0,-1-5 3 0,8 5 5 0,-6-3-1 16,6 3 3-16,-6 3 2 0,6-8 1 0,0 7 4 16,0-8 4-16,-7 1 6 0,7 2 5 0,0-1 6 0,0-1 2 0,7 1 4 0,-7 2 1 0,0-4 4 0,0 3 6 15,6-6 3-15,-6 5 5 0,0-5 5 0,6 4 7 0,-6-4 7 0,8 6 7 16,-1-6 4-16,-2 0 7 0,1 0 5 0,2 0 4 0,-3 0 3 0,3 0 0 0,-1 0 4 16,-1-6 0-16,0 6-6 0,-1 0-6 0,2-4-15 0,-7 4-20 0,8-5-21 15,-2-1-26-15,-6 6-23 0,7 0-26 0,-7-3-42 0,0 3-51 0,0 0-85 16,0-7-99-16,0 7-45 0,0-5-16 0,0 1 5 0,-7 4 14 0,7-5 24 15,-6-1 28-15,-2 2 33 0,1 4 34 0,-4-3 35 0,5 3 39 0,-9-6 51 0,10 6 58 16</inkml:trace>
  <inkml:trace contextRef="#ctx0" brushRef="#br0" timeOffset="-164198.68">15401 2425 13 0,'0'0'45'0,"0"0"17"0,0 0 16 0,0 0 15 0,0 0 17 0,0 0 17 0,-5 0 16 0,5 0 15 0,0 0 14 0,0 0 2 0,0 0-9 0,0 0-11 0,0 0-14 0,0 0-2 0,0-7 2 15,0 7-2-15,0 0-1 0,0 0-7 0,0-5-7 0,0 5-7 0,0 0-6 0,0 0-4 16,-6-4-5-16,6 4-5 0,0 0-4 0,0 0-8 0,-8 0-6 0,8-5-6 16,0 5-7-16,0 0-2 0,0 0-2 0,-5-6-3 0,5 6 0 0,0 0-1 15,0 0 2-15,-8 0-1 0,8 0 1 0,0-4 0 0,0 4 3 0,0 0-2 0,0 0 2 16,-5 0 0-16,5 0 1 0,0-3-1 0,0 3 0 0,-7-6-4 0,7 6-2 15,0 0-2-15,0-5-2 0,-7 5-4 0,7-4 0 0,0 4-1 0,-7-6 1 0,7 6-2 16,0-6-1-16,0 2-2 0,-6 4-1 0,6-5-1 0,0-1-4 0,0 6-2 16,0-3-2-16,0-3 0 0,0 2 0 0,0-1-3 0,0 1 0 0,6-1-3 15,-6-5 0-15,0 4 0 0,7 1-1 16,-7-5-1-16,7 6-1 0,-7-5 1 0,7 4 0 0,-2-5 1 0,-5 4 2 0,8-3-1 0,-3-2 0 0,3 3-3 0,-2 3 1 16,-1-4-2-16,2-3-2 0,2 8 1 0,2-7-3 0,-4 2 0 0,-2 5-2 15,11-5 2-15,-11 3 2 0,6-4 4 0,-3 5 2 0,5-4-2 0,1 3 0 0,-2-3-1 16,-4 5 0-16,11-1 2 0,-6-5-2 0,0 4-3 0,0 1 2 0,0 1-1 15,0-2 2 1,5 1-3-16,-4 1-3 0,-1 0-6 0,1-1-1 0,4-1-1 0,-5 6-1 0,0-4 2 0,1 4 3 0,-1-6-5 0,0 6 0 16,0-5-2-16,0 5-1 0,0 0 0 0,0-4 0 0,-8 4-1 0,9 0 0 0,-1 0 0 0,1 0 0 15,-2 0 1-15,-4 0-2 0,3 0-1 0,-3 0-3 0,4 0 2 0,-3 0 0 16,1 0-1-16,-2 0 0 0,-3 4 1 0,3-4-4 0,-2 0 2 0,1 5 0 0,-1-5 2 16,2 6-4-16,-3-6 2 0,3 4-1 0,-3 2 0 0,2-1-1 0,0-5-1 15,-7 4-1-15,5 0 2 0,2 1 0 0,1 1-1 0,-8-2 1 0,5 1-2 16,2 1-1-16,-7 4 2 0,7-5 0 0,-2-1 2 0,-5 1-2 0,7 5 2 0,2-7 1 31,-9 3 1-31,5 3 1 0,-5-3 0 0,6 4-1 0,1-1 2 0,-7-4-1 0,5 5 1 0,-5-5-1 0,9 4 2 0,-9-2-3 0,5 2 0 0,-5-4 0 16,0 3 1-16,7-2-2 0,-7-1 0 0,0 4 0 0,0-3 0 0,6-2-2 15,-6 2 2-15,0 3-1 0,0-4 0 0,0-1 0 0,5 2 0 0,-5-2-1 0,0 1 1 32,0 1 0-32,8-3 0 0,-8 4 1 0,0-2-2 0,0-1 4 0,8 1-2 15,-8-1-2-15,0 2 2 0,0-6 0 0,0 3 0 0,0 3 0 0,0-6 2 16,5 5-2-16,-5-5 0 0,0 0 0 0,0 4-2 0,0-4 2 0,0 6-1 0,0-6 0 15,0 0 0-15,0 0 1 0,0 6 0 0,0-6 1 0,7 4 0 0,-7-4 3 16,0 5 0-16,0-5-1 0,0 0 1 0,0 0 1 0,0 6 0 0,0-6-1 0,0 3 1 16,0 1 1-16,0-4 1 0,0 6-1 0,0-6-2 0,0 5 1 0,0-5-2 15,6 4-1-15,-6-4-1 0,0 0 1 0,0 0-1 0,0 0 1 0,0 5 2 16,0-5 1-16,0 0 1 0,0 0 1 0,0 0 3 0,0 0 2 0,0 0 4 0,0 0 3 16,0 0 3-16,0 0 3 0,0 0 2 0,0 0 4 0,0 0-1 0,0 0 0 15,0 0-1-15,0 0-1 0,0 0-3 0,0 0-2 0,0 0-2 0,0 0-2 0,0 0-4 16,0 0-3-16,0 0-5 0,0 0-2 0,0 0-2 0,0 0-3 15,0 0-1-15,0 0-1 0,0 0 0 0,0 0 1 0,0 0-1 0,0 0 2 0,0 0 0 16,0 0 2-16,0 0-1 0,0 0 0 0,0 0 2 0,0 0-2 0,0 0 0 16,0 0-5-16,0 0-6 0,0 0-8 0,0 0-12 0,0 0-14 0,0 0-14 15,0 0-15-15,0 0-15 0,0 0-20 0,0 0-20 0,0 0-23 0,0 0-32 0,0 0-35 16,0 0-78-16,0 0-93 0,0 0-64 0,0 0-43 0,-6 0-7 0,6 0 14 16,0 0 20-16,-7 0 30 0,7 0 30 0,-5 0 35 0,-3-5 37 0,0 1 42 0,3-1 47 15,-1-1 52-15,-1 2 74 0,2 1 88 0</inkml:trace>
  <inkml:trace contextRef="#ctx0" brushRef="#br0" timeOffset="-163214.22">15337 2428 6 0,'0'-3'42'0,"0"-4"25"0,0 7 25 16,0-5 27-16,0 5 34 0,-7 0 30 0,7-4 30 0,0 4 28 0,0 0 27 0,0 0 7 0,0 0-3 0,0 0-2 0,0 0-3 0,0 0 0 15,0 0-5-15,0 0-8 0,0-5-14 0,0 5-17 0,0 0-23 0,0 0-20 0,0 0-15 16,0 0-16-16,0 0-11 0,0 0-8 0,0-6-12 0,0 6-9 0,0 0-9 15,0 0-12-15,0 0-11 0,0 0-13 0,0 0-10 0,0 0-13 0,0 0-10 0,0 0-11 16,0 0-8-16,0 0-11 0,0 0-8 0,0 0-6 0,0 0-2 16,0 0-3-16,0 0 3 0,0 0 2 0,7 0 3 0,-7 6 7 0,0-1 0 0,6-5 6 15,-6 4 2-15,7 1 3 0,-7 5 6 0,7-4 4 0,0-1 7 0,-7-1 6 0,5 6 3 16,3-5 1-16,-3-1-2 0,-5 7-3 0,8-7-3 0,-2 7 1 0,-1-7-1 16,2 5 0-16,2-3 2 0,-4 3 2 0,1 0-3 0,1-3 0 0,-2 4-3 0,4-1-1 15,-2 1-3-15,-2-5-1 0,1 4-3 0,-1 3 1 0,11-3-4 0,-11 1 1 16,2-1-3-16,0 6-5 0,-2-6-1 0,10 2-1 0,-10-1-3 0,3-1 2 31,-2 0 0-31,-1 1-1 0,3 5 1 0,-1-6 1 0,-1 1-3 0,7 5 3 0,-8-4 0 0,3-2 0 0,0 5 1 0,-3-4 1 0,6 6 1 0,-4-7 3 31,2 6 4-31,3-6-1 0,-6 1 5 0,0 5-1 0,2-6 2 0,-1 1 2 0,4-1 4 16,-3 2-3-16,-3-2 0 0,3 1 1 0,-3 1 0 0,2-7-1 0,0 5-4 16,0-3-1-16,-1 3-4 0,-6-3-2 0,7-3-1 0,-7 4-3 0,6-2-3 0,-6-1 0 15,7 1-3-15,-7-1 2 0,0 2 1 0,0-6 0 0,0 0-2 0,0 0 2 16,0 0-1-16,6 3 2 0,-6-3 0 0,0 0 0 0,0 0 2 0,0 0-2 15,0 0 0-15,0 6 3 0,0-6-1 0,0 0 2 0,0 0-1 0,0 0 2 16,0 0 3-16,0 0 2 0,0 0 5 0,0 0 2 0,0 0 5 0,0 0 3 0,0 0 4 16,0 0 3-16,0 0 2 0,0 0 3 0,0 0 2 0,0 0 1 0,0 0 2 15,0 0 0-15,0 0-1 0,0 0-3 0,0 0-2 0,0 0-3 0,0 0-4 16,0 0-1-16,0 0-6 0,0 0-2 0,0 0-5 0,0 0-3 0,0 0-3 16,0 0-2-16,0 0-5 0,0 0-1 0,0 0-3 0,0 0-2 0,0 0-3 0,0 0-2 15,0 0-2-15,0 0-2 0,0 0-2 0,0 0-3 0,0 0-2 0,0 0 1 16,0 0-4-16,0 0 1 0,0 0-2 0,0 0-1 0,0 0 3 0,0 0-2 15,0 0 3-15,0 0 0 0,0 0 1 0,0 0 4 0,0 0 0 0,0 0 1 0,0 0 1 16,0 0 0-16,0 0-4 0,0 0-4 0,0 0-5 0,0 0-13 0,0 0-11 16,0 0-15-16,0 0-18 0,0 0-17 0,0 0-25 0,0 0-27 0,0 0-32 0,0 0-47 15,0 0-58-15,0 0-97 0,0 0-119 0,0 0-43 0,0 0-8 0,0 0 12 16,0 0 24-16,0 0 30 0,0 0 35 0,0 0 38 0,-6-6 41 0,6-3 46 0,-7 0 49 16,7 0 63-16,-6-7 66 0</inkml:trace>
  <inkml:trace contextRef="#ctx0" brushRef="#br0" timeOffset="-155183.25">16417 2516 0 0,'-5'6'14'0,"0"-6"26"0,5 3 3 0,-9-3 3 0,9 0 4 0,0 0 2 0,0 0-3 0,0 0-1 0,0 0-3 0,0 0 0 15,0 0 2-15,0 0-18 0,0 0-30 0,0 0-3 16,0 0 7-16,0 0 19 0,0-3 25 0,0 3 19 0,0 0 21 0,0 0 25 0,0 0 29 0,0 0 26 0,0 0 24 15,0 0 19-15,0 0 16 0,0 0 7 16,0 0 0-16,0 0-7 0,0 0-15 0,0 0-15 0,-5 0-13 0,5 0-20 0,0-6-21 0,0 6-18 0,0 0-24 0,-7 0-11 16,7-5-13-16,0 5-7 0,-8-4-5 0,8 4-1 0,-5-6 1 0,5 6 3 15,0-3 8-15,-7 3 0 0,7 0 1 0,0 0 0 0,0-6-2 0,0 6 0 0,-7 0-4 16,7 0-3-16,0 0-4 0,0-4-4 0,0 4-8 0,0 0-6 0,0 0-7 16,0 0-7-16,0 0-9 0,0 0-5 0,0 0-4 0,0 0-9 0,0 0-4 15,0 0-4-15,0 0-8 0,0 0-4 0,0 0-4 0,0 0-4 16,0 0-6-16,0 0 1 0,0 0 1 0,0 0 0 0,0 0-5 0,0 0-2 0,0 0-2 0,7-5-2 15,-7 5 0-15,0 0 10 0,0 0 13 0,7 0 11 0,-7-6 11 0,0 6 7 16,5 0 5-16,3 0 2 0,-1 0 1 0,-2 0 3 0,4 0 0 0,-4 0 3 16,8-4 4-16,-7 4 5 0,7 0 4 0,-6 0-4 0,7 0-11 0,-2 0-6 15,1 4-7-15,1-4-2 0,-1 0 1 0,-2 0 1 0,9 0-1 0,-6 6 5 0,4-6-1 16,-4 5 2-16,6-5 0 0,-1 0 2 0,0 4-3 0,1-4 0 0,-1 6-1 16,2-3-2-1,-3 3 2-15,3-6 0 0,-2 4 1 0,0 1 2 0,9 1-2 16,-11-6 5-16,11 3 2 0,-9-3 0 0,7 6 3 0,-5-6-3 0,2 0 2 0,-2 6 0 15,6-6 0-15,-8 0-2 0,6-6 1 0,-6 6-3 0,2 0-2 0,-2 0-1 16,7-6 0-16,-7 6-3 0,1 0 1 0,-1-3-3 0,2 3 0 0,-3-6-1 16,1 6-3-16,-6-5 2 0,8 5-2 0,-2-4 1 0,1 4-3 0,-6 0 0 0,4-6-2 15,-4 6-1-15,6-3-3 0,-8 3-2 0,0 0-2 0,4-6 1 0,2 6-2 16,-13-4 1-16,9 4-1 0,-1-5 1 0,-7 5-1 0,9 0 0 0,-10-6 1 0,2 6 0 16,0 0 3-16,-7 0 4 0,5 0 4 0,-5 0 4 0,0 0 10 0,0 0 2 15,0 0 6-15,0 0 2 0,0 0 3 0,0 0 1 0,0 0 1 0,0 0 0 16,0 0 2-16,0 0-2 0,0 0 1 0,0 0-2 0,0 0-3 0,0 0-5 15,0 0-5-15,0 0-3 0,0 0-4 0,0 0-1 0,0 0-3 0,0 0 0 0,0 0-1 16,0 0 1-16,0 0-2 0,0 0 1 0,0 0-1 0,0 0-1 0,0 0-2 16,0 0 0-16,0 0-2 0,0 0-1 0,0 0-3 0,0 0-1 0,0 0-2 15,0 0-5-15,0 0-4 0,0 0-9 0,0 0-12 0,0 0-17 0,0 0-14 0,0 0-21 16,0 0-18-16,0 0-25 0,0 0-25 0,0 0-26 0,0 0-28 0,0 0-41 16,0 0-41-16,0 0-42 0,0 0-38 0,0 0-38 0,8 0-37 0,-8 0 0 0,0 6 14 15,7-6 27-15,-2 5 31 0,-5-5 34 0,7 4 37 0,-7-4 39 0,0 0 39 0,0 0 47 16,0 0 46-16,0 0 45 0,0-9 63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5:08:54.257"/>
    </inkml:context>
    <inkml:brush xml:id="br0">
      <inkml:brushProperty name="width" value="0.05292" units="cm"/>
      <inkml:brushProperty name="height" value="0.05292" units="cm"/>
      <inkml:brushProperty name="color" value="#FF0000"/>
    </inkml:brush>
  </inkml:definitions>
  <inkml:trace contextRef="#ctx0" brushRef="#br0">6180 12413 0 0,'-6'0'43'0,"6"-4"37"0,-7 4 24 0,7 0 24 0,-6 0 25 16,6-6 26-16,-7 6 25 0,7 0 21 0,0-6 25 0,0 6 19 0,-6 0 20 0,6 0-22 0,0 0-46 0,-8-4-26 0,8 4-17 15,0 0-14-15,0 0-10 0,0 0-13 0,-5 0-17 0,5 0-14 0,0 0-14 0,0 0-10 16,0 0-8-16,0 0-6 0,0 0-2 0,0 0-2 0,0 0-1 0,-7-5 1 16,7 5-1-16,0 0 4 0,0 0 0 0,0 0 4 15,0 0 1-15,0 0 3 0,0 0-1 0,0 0 0 0,0 0-1 0,0 0-5 0,0 0-4 0,0 0-3 16,0 0-6-16,0 0-5 0,0 0-6 0,0 0-6 0,0 0-7 0,0 0-7 16,0 0-6-16,0 0-7 0,0 0-2 0,0 0-4 0,0 0-2 0,7-5-1 0,-7 5-2 15,5 0-1-15,-5 0 2 0,14 0-1 0,-7 0 1 0,-1-4 1 0,1 4 2 16,7 0 2-16,-4 0 3 0,4 0 0 0,1 0 0 0,-3 0 1 0,0-6 0 15,9 6 0-15,-10 0 2 0,10 0-1 0,-3 0 3 0,3-4-1 0,-2 4 5 0,1 0-1 16,-1-5 3-16,8 5 1 0,-7-4 0 0,-1-1-1 0,2 5 1 0,2-7-1 16,-2 7-2-16,-1-3 0 0,-1 3-2 0,1-6 1 0,-8 6-3 0,7-5 0 15,2 5-2-15,-10-4-1 0,5 4-2 0,-3 0-2 0,-3-6 1 0,4 6-1 0,-1 0 0 16,-6 0 3-16,-1 0 2 0,2 0 2 0,-3 0 2 0,2 0 2 0,-7 0 1 16,0 0 3-16,6 0-1 0,-6 0 0 0,0 0 2 0,0 0-1 0,0 0-1 15,0 0 2-15,0 0-3 0,0 0 1 0,0 0-1 0,0 0-2 0,0 0 1 0,0 0-1 16,0 0 1-16,0 0 0 0,0 0-1 0,0 0 2 0,0 0-1 0,0 0 0 15,0 0 0-15,0 0 0 0,0 0 0 0,0 0-2 16,0 0-3-16,0 0 0 0,0 0-3 0,0 0-3 0,0 0 0 0,0 0-2 0,0 0-1 0,0 0-2 0,0 0 0 16,0 0-2-16,0 0-5 0,0 0-10 0,0 0-14 0,0 0-13 0,0 0-17 15,0 0-17-15,0-5-18 0,0 5-22 0,0 0-21 0,-6-4-26 0,6 4-25 16,0 0-31-16,0 0-35 0,-7 0-57 0,7 0-65 0,0 0-55 0,0 0-52 0,0 0-10 16,0 0 14-16,0 0 24 0,0 0 27 0,7 0 35 0,-1 0 36 0,8 0 39 15,-7 0 38-15,-2 0 45 0,4-4 47 0,1 4 59 0,3 0 72 0</inkml:trace>
  <inkml:trace contextRef="#ctx0" brushRef="#br0" timeOffset="842.49">8427 12348 0 0,'-7'0'6'0,"7"0"35"0,-5 0 17 0,5 0 13 0,-7-3 12 0,-1 3 17 0,8 0 15 0,-5 0 18 0,5-6 21 0,-7 6 19 0,0 0 22 0,7 0-6 0,-5 0-24 16,-3 0-6-16,8 0-2 0,-8 0 5 0,3 0 6 0,-1 0 2 0,6 0 1 15,-5 0-2-15,-2 0-7 0,-2 0-7 0,9 6-10 0,-5-6-7 0,-2 0-10 16,1 0-7-16,6 0-5 0,-5 3-7 0,-4-3-7 0,9 0-6 0,-7 0-6 0,7 0-4 15,0 0-7-15,-5 7-3 0,5-7-3 0,0 0-4 0,0 0-3 0,0 0-4 16,0 0-3-16,0 0-5 0,0 0 1 0,0 0-5 0,0 0 1 0,0 0-5 16,0 0-2-16,0 0-3 0,0 0 0 0,0 0-3 0,0 0-2 0,0 0 0 15,0 0-2-15,0 0-3 0,0 0-3 0,0 0-3 0,0 0-4 0,0 0 1 0,0 0 0 16,0 0 7-16,5 0 5 0,2 0 6 0,-7 0 4 0,9 0 4 0,-4 0 1 16,1 0 5-16,6 5 1 0,-3-5 5 0,3 0 4 0,-1 0 3 0,5 0 5 0,3 4 1 15,-6-4 0-15,6 0-4 0,1 0-3 0,-1 0-7 0,2 0-1 0,2 0-6 16,-2 0 0-16,6 0-4 0,-9 0-5 0,8 0-3 0,1-4-3 0,-1 4-3 15,-7 0-7-15,8 0-3 0,-8-5-1 0,8 5-3 0,-8 0-2 0,-1 0-3 0,-2 0 1 16,2-7-2-16,-5 7 1 0,6 0-2 0,-11 0 1 0,5 0 0 0,-8 0 1 16,9 0-3-16,-9 0 3 0,2 0 0 0,-7 0-1 0,8 0 1 0,-8 0-3 15,0 0 2-15,0 0 0 0,0 0-3 0,0 0-2 0,0 0 0 0,0 0-2 16,0 0-1-16,0 0 1 0,0 0-4 0,0 0 1 0,0 0-1 0,0 0-1 0,0 0 1 16,0 0-3-16,0 0 1 0,0 0-2 0,0 0 1 0,0 0-2 0,0 0 1 15,0 0-3-15,0 0 1 0,0 0-1 0,0 0-2 0,0 0-1 0,0 0 1 16,0 0-3-16,0 0-2 0,0 0-6 0,0 0-10 0,0 0-8 0,0 0-11 0,0 7-11 15,0-7-12-15,0 0-12 0,0 0-10 0,0 5-16 0,0-5-13 0,-8 0-17 16,8 0-17-16,0 4-17 0,0-4-15 0,0 0-15 0,0 5-13 0,0-5-17 0,0 4-23 16,0-4-35-16,0 0-26 0,0 0-25 0,0 0-34 0,0 0-36 0,0 6-3 15,0-6 16-15,0 4 23 0,0-4 29 0,0 0 31 16,0 0 31-16,8 5 33 0,-3-5 37 0,2-5 43 0,0 5 45 0,-7 0 43 0,5-4 58 0</inkml:trace>
  <inkml:trace contextRef="#ctx0" brushRef="#br0" timeOffset="2159.3">9690 12442 39 0,'-6'0'71'0,"6"0"20"0,-7 0 16 0,7 0 21 0,-6 0 21 0,1 0 24 0,5-5 26 0,-7 5 23 0,7 0 24 0,-9 0 2 0,9 0-9 0,0 0-22 0,-5 0-28 16,5 0-15-16,-7 0-10 0,7 0-4 0,-6 0-6 0,6 0-10 0,-5 0-13 0,5 0-16 15,0 0-16-15,-9 0-10 0,9 0-13 0,-7 0-3 0,7 0-2 0,-5 5 0 16,5-5 4-16,-6 0 3 0,6 0 5 0,0 0 5 0,0 0 3 0,-8 0 3 15,8 0 2-15,0 0 2 0,0 0-2 0,0 0-4 0,0 0-1 16,0 0-7-16,0 0-4 0,0 0-7 0,0 0-9 0,0 0-6 0,0 0-13 0,0 0-6 0,0 0-7 16,0 0-10-16,0 0-4 0,0 0-1 0,0 0 3 0,0 0 8 0,0 4 6 0,8-4 8 15,-8 0 7-15,6 6 8 0,6-6 4 0,-3 0 7 0,-4 0 5 0,8 6 8 16,1-6 4-16,-2 0 6 0,7 0 5 0,1 0 0 0,-1 0 1 0,2 0-7 16,5 0-7-16,-2-6-8 0,3 6-8 0,-1-6-9 0,1 6-4 0,-1-4-10 15,6-1-5-15,-6-1-4 0,0 6-6 0,0-4-7 0,0-1-4 0,-6 5-7 0,0-4-3 16,-1 4-3-16,2-5-4 0,-11 5-1 0,3 0-3 0,3 0 1 0,-11 0-1 15,1 0 3-15,2 0 2 0,-3 0 1 0,-5 0 1 0,0 0 2 0,0 0 1 16,0 0 0-16,0 0-1 0,0 0 2 0,0 0-1 0,0 0 1 0,0 0-1 0,0 0 0 16,0 0-1-16,0 0-1 0,0 0-2 0,0 0-1 0,0 0-2 0,0 0 0 15,0 5 0-15,0-5-1 0,-5 4-2 0,5-4-3 0,0 0-1 0,-8 5-9 16,8-5-5-16,0 4-9 0,-6-4-10 0,6 0-10 0,0 0-15 0,0 6-11 0,-5-6-13 16,5 0-16-16,0 5-15 15,0-5-12-15,0 0-17 0,0 0-15 0,0 0-15 0,-8 0-18 0,8 0-15 0,0 0-30 0,0 4-39 0,0-4-51 0,0 0-56 16,0 0-38-16,0 0-27 0,0 0 5 0,0 0 15 0,-8 0 24 0,8 0 28 0,-5-4 32 15,5-1 36-15,-8-1 36 0,8-3 37 0,-5 0 49 0,5-1 52 0,-5-5 60 16,5 6 72-16</inkml:trace>
  <inkml:trace contextRef="#ctx0" brushRef="#br0" timeOffset="3464.01">11285 12403 12 0,'-5'-6'46'0,"5"6"18"0,0 0 16 0,0 0 18 0,-8 0 20 0,8-4 22 0,0 4 26 0,-5 0 26 0,5 0 25 0,0-5 8 0,0 5-4 0,-5 0-5 0,5 0-2 0,0 0-5 16,0 0-4-16,0 0-4 15,0 0-1-15,0 0-7 0,0 0-8 0,-9-5-11 0,9 5-15 0,0 0-11 0,0 0-12 0,0 0-9 0,-5 0-8 0,5 0-2 16,0 0-5-16,0 0-2 0,-7 0-2 0,7 0-1 0,0 0-2 0,0 0-3 0,-8 0-3 15,8 0-5-15,0 0-3 0,0 0-10 0,0 0-3 0,-5 0-7 0,5 0-5 16,0 0-5-16,0 0-6 0,0 0-2 0,0 0-4 0,0 0-5 0,0 0-4 0,0 0-4 16,0 0-3-16,0 0-6 0,0 0-4 0,0 0-4 0,0 0-6 0,0 0-2 15,0 0-5-15,0 0-2 0,0 0-4 0,0 0 0 16,0 0 0-16,0 0 6 16,5 0 7-16,-5 0 10 0,8-4 7 0,-1 4 8 0,-2 0 7 0,9 0 4 0,-9-6 7 15,8 6 5-15,1 0 4 0,-1-4 3 0,0 4 2 0,5-5 0 0,-4 1-1 16,6 4-3-16,-1-5-8 0,2-2-6 0,-8 7-7 0,13-3-7 0,-15 3-1 15,10-6-7-15,-2 6-4 0,1-5-2 0,-1 5-2 0,-6-4-2 0,6 4 0 0,-4-6-4 16,-3 6-1-16,8 0-1 0,-7 0-4 0,0 0-1 0,-8 0-3 0,11 0 1 16,-11 0-4-16,1 0 1 0,0 0-1 0,1 0-1 0,-7 0-1 0,8 0-1 15,-8 0 3-15,0 6-1 0,0-6 1 0,5 0 2 0,-5 0 3 0,0 0 0 0,0 0 2 16,0 0 3-16,0 0 5 0,0 0 2 0,0 0 4 0,0 0 2 0,0 0 5 16,0 0 3-16,0 0 2 0,0 0 5 0,0 0 3 0,0 0 2 0,0 0 2 0,0 0 2 15,0 0-3-15,0 0 1 0,0 0-4 0,0 0-3 0,0 0-2 0,0 0-6 16,0 0-4-16,-5 0-6 0,5 0-5 0,0 0-5 0,-8-6-7 0,8 6-10 15,-7 0-11-15,1 0-15 0,6 0-12 0,-6-5-16 0,6 5-16 0,-5 0-18 16,-2 0-18-16,7-4-21 0,-9 4-19 0,9 0-26 0,-5 0-25 0,5 0-31 16,0 0-33-16,-7-4-35 0,7 4-40 0,0 0-65 0,-6 4-75 0,6-4-37 0,0 0-23 15,-5 0 12-15,5 0 20 0,0 0 35 0,0 0 34 0,0-4 43 0,0 4 40 0,-8-5 47 16,8-1 47-16,0 2 54 0,0-2 56 0,0-3 68 0,0 4 79 0</inkml:trace>
  <inkml:trace contextRef="#ctx0" brushRef="#br0" timeOffset="5133.96">13344 12452 0 0,'0'0'47'0,"-5"0"37"0,5 0 24 0,0 0 22 0,-8 0 22 0,8 0 24 0,-7 0 25 0,7 0 23 0,0-6 25 15,-6 6 20-15,6 0 20 0,0 0-21 0,-8 0-42 0,8 0-29 0,0-4-23 16,0 4-8-16,-5 0-7 0,5 0-6 0,0 0-8 0,0 0-11 0,0 0-11 0,0 0-9 16,0-5-9-16,0 5-6 0,0 0-5 0,0 0-6 0,0 0-6 15,0 0-3-15,0 0-8 0,0 0-4 0,0 0-7 0,0 0-5 0,0 0-6 0,0 0-7 16,0 0-7-16,0 0-8 0,0 0-7 0,0 0-5 0,0 0-4 0,0 0-7 15,0 0-1-15,0 0-5 0,0 0 0 0,0 0 3 0,0 0 3 0,0 0 7 0,0 0 11 16,0 0 7-16,5 0 10 0,-5 0 7 0,8 0 10 0,-2 0 5 0,-6 0 8 16,7 0 7-16,6 0 7 0,-7 0 6 0,7 0 5 0,-6 0 1 0,7 0 1 0,-1 0-9 15,0 0-6-15,0 0-8 0,5-6-11 0,-4 6-6 0,4 0-9 0,-2 0-4 16,3-4-8-16,-6 4-3 0,6 0-8 0,1 0-1 0,-1 0-6 0,-6-5-1 16,6 5-5-16,2 0 0 0,-3 0-1 0,-5 0-3 0,7 0-1 0,-8 0 1 0,8 0-1 15,-6 0 0-15,-1 0 0 0,0 0 0 0,-7 0 1 0,7 0 0 0,-6 0 0 16,6 0 1-16,-7 0 2 0,-6 0 0 0,5 0 2 0,4 0 6 0,-9 0 2 0,0 0 6 15,0 0 8-15,0 0 0 0,0 0 3 0,0 0 1 0,0 0 2 0,0 0 0 16,0 0-1-16,0 0 0 0,0 0-1 0,0 0-1 0,0 0-2 0,0 0-4 16,0 0-6-16,0 0-3 15,0 0-7-15,0 0-2 0,0 0-3 0,0 0-3 0,0 0-2 0,0 0 0 0,0 0 0 0,0 0-1 0,0 0 0 0,0 0 0 0,0 0-1 16,0 0 1-16,0 0 0 0,0 0-1 0,0 0 0 0,0 0 2 0,0 0 0 16,0 0 0-16,0 0 0 0,0 0 0 0,0 0 0 0,0 0-1 0,0 0-1 0,0 0 0 15,0 0 0-15,0 0 1 0,0 0-2 0,0 0 1 0,0 0-2 0,0 0-1 16,0 0 1-16,0 0-2 0,0 0 1 0,0 0-1 0,0 0-2 0,0 0 2 15,0 0-2-15,0 0 2 0,0 0-1 0,0 0-2 16,0 0 1-16,0 0 1 0,0 0-3 0,0 0 0 0,0 0-1 0,0 0-1 0,0 0-1 0,0 0 1 0,0 0-2 16,0 0-1-16,0 0-1 0,0 0 2 0,0 0-3 0,0 0 1 0,0 0-3 0,0 0 3 15,0 0-3-15,0 0 0 0,0 0 2 0,0 0-2 0,0 0 1 0,0 0 0 16,0 0-2-16,0 0 2 0,0 0-2 0,0 0 1 0,0 0 1 0,0 0-2 16,0 0 1-16,0 0 0 0,0 0 0 0,0 0 0 0,0 0-1 0,0 0-1 15,0 0 1-15,0 0 0 0,0 0 0 0,0 0 3 0,0 0-1 0,0 0 1 16,0 0 3-1,0 0 1-15,0 0 0 0,0 0 2 0,0 0 1 0,0 0 1 0,0 0 3 16,0 0 1-16,0 0 0 0,0 0 1 0,0 0 1 0,0 0 0 0,0 0-1 16,0 0-2-16,0 0-3 0,0 0-4 0,0 0-8 0,0 0-6 0,0 0-9 0,0 0-6 15,0 0-9-15,0 0-10 0,0 0-9 0,0 0-16 0,0 0-15 0,0 0-18 16,0 0-20-16,0 0-18 0,0 0-20 0,0 0-21 0,0 0-19 0,0 0-41 16,0 0-47-16,0 0-66 0,0 0-72 0,0 0-23 0,0 5 2 0,0-5 19 0,-9 0 25 15,9 0 32-15,0 0 32 0,-5 0 35 0,-1-5 37 0,6 5 39 0,-7-4 41 0,1-1 54 16,6 1 60-16</inkml:trace>
  <inkml:trace contextRef="#ctx0" brushRef="#br0" timeOffset="5904.98">14614 12403 28 0,'-6'0'96'0,"-1"0"36"0,7 0 34 0,-6 6 31 0,1-6 27 0,5 0 28 0,-9 0 23 0,2 0 24 0,7 0 22 0,-5 0 26 0,-3 0 24 16,8 0-36-16,-5 0-69 0,-1 0-36 15,-2 0-14-15,8 0-13 0,-5 0-12 0,-2 0-11 0,1-6-11 0,6 6-9 0,0 0-4 0,0 0-9 0,-8 0-9 16,8 0-11-16,0 0-11 0,0 0-11 0,0 0-12 0,0 0-8 0,0 0-11 15,0 0-7-15,0 0-7 0,0 0-5 0,0 0-4 0,0 0-2 0,0 0-3 0,0 0-1 16,0 0-4-16,0 0-2 0,0 0-1 0,0 0-3 0,0 0-3 0,0 0-2 16,0 0-4-16,0 0 3 0,8-6 4 0,-2 6 1 0,-6 0 2 0,7 0 2 15,-2 0-1-15,9 0 2 0,-9 0 1 0,8 0 3 0,3 0 2 0,-5 0 5 16,2 0 3-16,7 0 1 0,-6 0 1 0,4 0-5 0,1 0-5 0,-4 0-6 16,4 0-7-16,0 0-4 0,-1 0-4 0,3 0-2 0,-3 0-3 0,3 0-1 0,-7 0-5 15,6 6-2-15,-3-6-4 0,-2 0-1 0,-2 6-1 0,-2-6-3 0,5 4-1 0,-5 1 1 31,1-5-4-31,4 4 2 0,-11-4 0 0,1 5 0 0,1-5 2 0,-1 4 0 0,-6-4 1 0,8 0 0 0,-8 0 1 0,0 6 1 0,0-6 2 0,0 0 0 16,0 0 1-16,0 0 1 0,0 0 1 0,0 0 1 0,0 0 2 0,0 0-2 0,0 0 1 31,0 0-1-31,0 0-1 0,0 0 0 0,-8 5 0 0,8-5 1 0,-6 0-3 0,6 4-1 0,-7-4-5 0,1 6-5 0,1-6-10 0,-2 0-11 0,-2 6-13 32,4-6-16-32,-8 4-17 0,8-4-19 0,-4 5-22 0,2 0-24 0,-4-5-26 15,3 4-36-15,3-4-38 0,-3 4-48 0,1-4-59 0,2 0-79 0,5 6-88 0,-7-6-32 16,2 5-9-16,5-5 17 0,0 0 25 0,0 4 33 0,0-4 38 0,0 0 39 15,0 0 45-15,-7 0 49 0,-1-4 51 0,8-1 61 0,0-1 63 0</inkml:trace>
  <inkml:trace contextRef="#ctx0" brushRef="#br0" timeOffset="10196.94">16712 12500 0 0,'0'0'1'0,"0"0"60"0,0 0 48 0,-8 0 34 0,8 0 30 0,0 0 29 0,0 0 24 0,0 0 22 0,0 0 21 0,-5 0 20 16,5 0 19-16,0 0 2 0,0 0-8 0,0 0-35 0,0 0-49 0,-8 0-37 15,8 0-26-15,0 0-19 0,0 0-14 0,0 0-10 0,0 0-8 0,0 0-7 16,0 0-5-16,0 0-4 0,0 0-3 0,0 0-6 0,0 0-1 0,0 0-5 0,0 0-4 15,0 0-5-15,0 0-5 0,0 0-5 0,0 0-6 0,0 0-5 0,0 0-7 16,0 0-6-16,0 0-6 0,0 0-1 0,0 0 2 0,0-5 2 0,8 5 7 16,-8 0 6-16,5 0 4 0,3 0 0 0,-2 0 4 0,-1 0 3 15,2 0 0-15,7 0 5 0,-1 0 2 0,0 0 5 0,0 0 3 0,6 0 0 0,1 0-3 0,-8 0-4 16,8 0-10-16,7 0-3 0,-8 0-8 0,1 0-4 0,-1 0-4 0,2 0-1 16,2 0-4-16,-2 0-4 0,-2 0-1 0,1 5-4 0,-1-5-2 0,2 0-2 15,-8 0-3-15,6 0-2 0,-6 0-3 0,1 7-2 0,6-7 1 0,-8 0-2 0,0 0 0 16,-5 0 2-16,7 0-2 0,-1 0 1 0,-8 0 1 0,4 0 0 0,1 0 1 15,-2 0 0 1,-3 0-1-16,3 0 2 0,-8 0-1 0,8 0-2 0,-3 0 1 0,-5 0-1 16,6 0 2-16,-6 0-2 0,0 0 2 0,0 0-2 0,0 0 2 0,7 0-3 15,-7 0 2-15,0 0 0 0,0 0 1 0,0 0 0 0,0 0 0 0,0 0 2 16,0 0 2-16,0 0-2 0,0 0 1 0,0 0 2 0,0 0-2 0,0 0 2 0,0 0-3 16,0 0 0-16,0 0-1 0,0 0 0 0,0 0-2 0,0 0 1 0,0 0 0 15,0 0-3-15,0 0-2 0,0 0-2 0,0 0-2 0,0 0-2 0,0 0-3 0,0 0-2 16,0 0-8-16,0 0-6 0,0 0-11 0,0 0-13 0,0 0-12 0,0 0-16 15,0 0-15-15,0 0-19 0,0 0-21 0,0 0-20 0,0 0-20 0,0 0-29 16,0 0-30-16,0 0-38 0,0 0-36 0,0 0-39 0,0 3-39 0,0-3-25 0,0 0-13 16,0 6 9-16,0-6 20 0,6 5 29 0,-6-5 31 0,0 0 35 0,7 0 33 0,-7 0 40 15,6 0 42-15,1 0 42 0,0-5 46 0</inkml:trace>
  <inkml:trace contextRef="#ctx0" brushRef="#br0" timeOffset="10754.92">18139 12427 0 0,'0'0'6'0,"-7"0"25"0,7 0 16 0,-9-5 16 0,9 5 18 0,0 0 22 0,-5 0 27 0,5 0 29 0,0 0 31 0,0 0 17 16,0 0 8-16,0 0 7 0,0 0 9 0,0 0 9 0,0 0 6 0,0 0 5 0,0 0 0 16,-6 0-2-16,6 0-6 0,0-4-10 0,0 4-13 0,-7 0-20 0,7 0-21 15,0 0-13-15,-5-5-13 0,5 5-6 0,0 0-4 0,-9-4-5 0,9 4-4 0,0 0-5 16,-7 0-8-16,7 0-7 0,0 0-9 0,-5-6-8 0,5 6-8 0,0 0-8 15,0 0-7-15,0 0-8 0,-6 0-7 16,6 0-10-16,0 0-7 0,0 0-9 0,0 0-7 0,0 0-6 0,0 0-6 0,0 0-5 0,0 0-5 0,0 0-5 16,0 0-4-16,0 0-2 0,0 0-5 0,0 0-1 0,0 0-1 0,0 0 5 0,6 0 4 15,-6 0 11-15,5 6 11 0,2-6 11 0,2 0 9 0,-4 0 9 0,8 4 11 16,1-4 5-16,-2 0 7 0,2 0 4 0,6 0 4 0,-8 5 2 0,8-5 4 0,-1 0-3 16,7 0-5-16,-8-5-8 0,3 5-10 0,-2 0-9 0,1 0-11 0,7 0-8 15,-8 0-8-15,-1 0-6 0,3 0-2 0,-8 0-3 0,6 0-5 16,-5 0 0-16,-2 5-4 0,1-5 1 0,6 0-4 0,-12 0 0 0,7 4-2 0,-8-4 2 0,1 0-1 15,-2 0 0-15,4 5 1 0,-4-5-1 0,-5 0 2 0,7 0 0 0,-7 0 3 16,0 0 1-16,0 0 1 0,0 0 0 0,0 0-2 0,0 0 1 0,0 0-2 0,0 0-4 16,0 0-3-16,0 0-10 0,0 0-11 0,0 0-16 0,0 0-22 0,0 4-23 15,-7-4-27-15,7 6-35 0,-5-6-36 0,-4 0-39 0,9 5-45 0,-12-5-89 16,6 4-102-16,0-4-57 0,-9 0-31 0,10 6 4 0,-9-6 16 0,9 0 29 16,-8-6 36-16,6 6 40 0,-7-9 42 0,1 3 48 0,7-3 51 0,-7 0 54 0,0-11 58 15,5 6 79-15,-5-10 87 0</inkml:trace>
  <inkml:trace contextRef="#ctx0" brushRef="#br0" timeOffset="19326.43">10030 14102 0 0,'5'-4'44'0,"-5"-1"103"0,0 5 57 0,0-6 42 0,0 2 33 0,0 0 31 0,0-1 29 0,0 0 29 0,0 1 28 0,0-3 28 0,0 2 28 0,0 1 7 0,0-1-2 0,0-1-77 15,0 6-119-15,0-4-59 0,0 4-32 0,0 0-15 0,0-5-8 0,0 5-12 16,0 0-9-16,0 0-13 0,0 0-15 0,0 0-12 0,0 0-14 0,0 0-16 16,0 0-13-16,0 0-12 0,0 0-12 0,0 0-10 0,0 0-7 0,0 0-3 15,0 0-1-15,0 5-1 0,0 5 2 0,0-5 2 0,7 4 2 0,-7 2 0 16,0 3 2-16,0-4 1 0,6 10 2 0,-6-5 1 0,0-2 4 0,0 8 4 0,8-2-1 16,-8-4 1-16,0 3-1 0,0 3-4 0,0-2-2 0,6 2-2 0,-6-3-1 15,0 1-3-15,0 2-1 0,0-3 1 0,7 3 0 0,-7-2 0 0,0 0-1 0,0-5-2 16,5 1-2-16,-5 6-3 0,0-12 0 0,8 6-7 0,-8-5-8 0,0-1-12 15,0 1-11-15,6-1-13 0,-6-4-12 0,0 1-14 16,0-2-15-16,0-4-15 0,0 5-17 0,0-5-15 0,0 0-14 0,0 0-13 16,7 0-14-16,-7 0-15 0,0 0-21 0,0 0-34 0,0 0-43 0,0-5-55 0,0-5-56 0,6 5-11 0,-6-4 7 15,0-1 20-15,0 1 25 0,0-1 27 0,0-5 28 0,-6 6 28 0,6-6 30 0,0 0 36 16,-7 0 41-16,7 2 52 0,-6-2 62 0</inkml:trace>
  <inkml:trace contextRef="#ctx0" brushRef="#br0" timeOffset="19549.16">10016 14004 0 0,'-5'-9'8'0,"5"0"123"0,0-1 79 0,-8 1 61 0,8-3 49 16,-5 3 45-16,5 4 43 0,0-5 40 0,0 1 40 0,-8 0 35 0,8 2 35 16,0 4 32-16,0-3 30 0,0 6-84 0,0 0-151 0,0-5-85 0,0 5-52 0,0 0-35 15,0 0-24-15,0 0-20 0,0 0-21 0,0-4-19 0,0 4-19 0,0 0-17 16,0 0-17-16,0 0-13 0,0 0-12 0,0 0-12 0,0 0-10 0,0 0-10 16,0 0-9-16,0 0-7 0,0 0-7 0,0 0-9 0,0 0-14 0,0 0-13 0,0 0-17 15,0 0-22-15,0 0-26 0,-8 4-23 0,8-4-30 0,0 0-30 0,0 0-36 16,0 0-29-16,0 5-27 0,0-5-52 0,0 6-59 0,0-6-76 0,0 3-80 0,0-3-19 15,0 12 9-15,0-8 27 0,8 1 36 0,-8-1 39 0,0-4 45 0,0 6 46 16,0-6 49-16,8 4 46 0,-8-4 45 0,0 0 60 0,0-4 66 0</inkml:trace>
  <inkml:trace contextRef="#ctx0" brushRef="#br0" timeOffset="19932.28">10453 13707 79 0,'0'-4'152'0,"0"-2"47"0,-8 2 37 0,8-2 37 0,0 1 37 15,0 1 34-15,-5-2 35 0,5 3 33 0,0-3 31 0,0 6 30 0,-7-5 30 0,7 1-55 16,0 4-106-16,0-6-54 0,0 6-30 0,-6-4-19 0,6 4-8 0,0 0-17 16,0 0-15-16,0 0-17 0,0 0-19 0,0 0-15 0,0 0-16 0,0 0-14 15,0 0-16-15,0 0-15 0,0 0-17 0,0 0-16 0,0 0-17 0,0 0-10 16,0 0-15-16,0 0-1 0,0 0-4 0,0 0 3 0,0 4 3 0,0 6 3 0,0-5 1 31,0 4-1-31,0 1 2 0,6 5 1 0,-6 0 1 0,0 0 2 0,0 0 3 0,0 0 4 16,0 3 0-16,0 1-1 0,0 6-2 0,0-5-7 0,0 5-7 0,0 3-1 15,0-2-4-15,0 2 0 0,0 6-2 0,0-4 0 0,-6-2-1 0,6 8 0 16,0-8-3-16,0 2 0 0,0 0 0 0,0-2-1 0,0-4-1 0,0 6 0 16,0-5 0-16,0-5-2 0,0 3 0 0,0-2 0 0,0-3-4 0,6-3-4 0,-6 6-6 15,0-6-10-15,7-2-9 0,-7-4-14 0,0 3-15 0,0-3-14 0,5 1-18 16,-5-5-20-16,0-1-21 0,0 1-19 0,0-5-19 0,0 0-19 0,0 0-20 0,0 0-18 15,0 0-14-15,0 0-36 0,0 0-42 0,0 0-72 0,0 0-83 0,0 0-24 16,0 0 7-16,0 0 21 0,-5-5 30 0,5 1 30 0,-7-1 36 0,7-5 35 0,-6 1 37 16,6 3 40-16,-6-4 40 0,-1 0 54 0,7 2 62 0</inkml:trace>
  <inkml:trace contextRef="#ctx0" brushRef="#br0" timeOffset="20346.74">10877 14230 73 0,'0'0'149'0,"0"0"47"0,0 0 35 0,0 0 31 0,0 0 28 0,0 0 30 0,0 0 31 0,0 0 29 0,0 0 27 15,0 0 28-15,0-4 22 0,0 4-59 0,-8-6-107 0,8 6-63 0,-7-6-44 0,7 6-18 16,-5 0-9-16,-2 0-6 0,7 0-5 0,-7 0-9 0,2 0-13 0,-3 0-8 16,2 0-11-16,-1 0-7 0,7 6-3 0,-6-6-4 0,-1 0-3 0,2 0-4 15,5 0-5-15,-9 0-3 0,9 6-6 0,0-6-5 0,-5 0-7 0,5 0-7 16,0 0-5-16,0 0-8 0,0 0-8 0,0 0-8 0,0 0-8 0,0 0-10 0,0 0-7 16,0 0-4-16,0 0-3 0,0 0 4 0,5 0 6 0,4 0 7 0,-9 0 7 15,5 0 4-15,2 0 6 0,6 0 6 0,1-6 4 0,-2 6 6 0,0 0 3 0,3-6 4 16,4 2 5-16,1 4 1 0,-3-5-3 0,4 0-5 0,-3 1-10 0,9-6-7 15,-6 10-9-15,5-5-10 0,-1 1-12 16,-5-1-12-16,0-2-18 0,-1 4-15 0,0-3-20 0,2 6-17 0,-9-5-21 0,2 5-19 0,-1 0-21 0,-1-4-22 0,-5 4-25 16,-2 0-20-16,3-6-16 0,-8 6-12 0,0 0-14 0,0 0-36 0,0 0-45 15,0 0-62-15,0 0-68 0,0 0-15 0,0 0 7 0,0 0 26 0,-8-3 30 0,8 3 33 16,-5 0 36-16,-2-6 34 0,0 2 33 0,2-1 34 0,-2 5 38 0,1-6 55 16,-2 2 62-16</inkml:trace>
  <inkml:trace contextRef="#ctx0" brushRef="#br0" timeOffset="20743.62">11059 13931 0 0,'0'-9'56'0,"0"5"106"0,-8-1 65 0,8-2 56 15,0 4 48-15,0-8 44 0,-5 7 43 0,5-2 44 0,0-3 40 0,-8 4 38 16,8 1 38-16,0-2 11 0,0 3-7 0,-6-3-81 0,6 0-124 0,0 6-72 0,0 0-46 16,0-4-32-1,0 4-27-15,0 0-25 0,0 0-26 0,0 0-23 0,0 0-25 0,0 0-24 0,0 0-19 0,0-5-18 0,0 5-17 0,0 0-14 0,0 0-12 0,0 0-10 16,0 0-6-16,0 0-6 0,0 0-2 0,0 0-2 0,6 0 0 0,-6 0 2 15,8 0 2-15,-3 5 1 0,3-1 3 0,-3 2 3 0,2 0 4 0,5-3 4 16,3 7 3-16,-9-5 4 0,7 4 6 0,0 1-1 0,6-5 3 0,-7 4-1 0,2-2 1 31,-1 2-1-31,8 0 0 0,-9-3 0 0,8 3-2 0,-8-3 1 0,7 4-1 16,-6-5 2-16,1 4 0 0,-1-5-2 0,0 2 1 0,-5 3-3 0,2-4 0 0,-1-1 0 16,-4 2 1-16,2 0 2 0,-7-2 1 0,8 1 1 0,-8-5 1 15,5 4 3-15,-5 1 4 0,0-1 2 0,0 2 5 0,0 3 3 0,0-4 5 0,-5 6 2 16,5-1 3-16,-8-2 3 0,1 3 0 0,2-2 1 0,-4 7 1 0,4-7-2 15,-8 6 0-15,8 0-4 0,-9-5-4 0,1 4-3 0,0 0-3 0,5-4-7 16,-2 6-3-16,-4-7-3 0,-1 4-4 0,10-2-4 0,-9-1-4 0,9-1-6 16,-2-3-6-16,-7 3-9 0,8 1-10 0,-1-1-10 0,2-4-11 0,-4 1-11 15,4 4-12-15,-2-5-19 0,1 5-22 0,6-7-21 0,-5 3-27 0,-3 3-29 0,8-3-31 16,-8-3-34-16,8 3-28 0,-5 0-58 0,-1-2-66 0,6 1-68 0,-7 1-67 0,7-2-18 16,0 0 10-16,0 1 25 0,-6 0 36 0,6-5 37 0,0 0 44 0,0 0 46 15,0 0 48-15,0 4 50 0,0-4 52 0,6 0 65 0,1 0 70 0</inkml:trace>
  <inkml:trace contextRef="#ctx0" brushRef="#br0" timeOffset="21253.06">11891 13995 5 0,'0'-6'100'0,"0"-3"65"0,0 0 47 0,-5 0 40 0,5 2 39 0,0-2 38 0,-8 0 37 0,8-1 33 0,-5 5 34 0,5-4 31 0,-6-1 29 16,-2 4-14-16,8-3-45 0,-5 3-62 0,-2 1-80 0,7 1-40 0,-9-1-20 0,9 1-18 16,-5-2-15-16,5 3-19 0,-6 3-15 0,6-6-16 0,-7 6-15 0,7-6-11 15,0 6-13-15,-5 0-13 0,5 0-14 0,0 0-14 0,-8 0-13 0,8 0-10 16,-6 0-12-16,6 0-10 0,-7 0-11 0,7 6-10 0,-6 0-4 0,-1-3-5 0,7 3-7 16,-6-2-3-16,-2 5-3 0,3 2-4 15,-2-2 0-15,0 7-1 0,2-7-1 0,-2 6 1 0,7 0 2 0,-8 0 2 0,3 4 1 0,-2-5 1 0,7 6-1 0,0-6 1 16,-7 5-2-16,7-3-2 0,0 2-1 0,0-3-5 0,0 0-2 0,0 6-4 15,0-8-4-15,0 1-6 0,0 2-4 0,7-7-3 0,-7 6-5 0,0-6 0 16,7 7-4-16,-2-5 3 0,3-4-2 0,-1 8 2 0,-2-3 4 0,2-3 4 16,0-4 5-16,-2 5 5 0,9-6 5 0,-7 1 9 0,-1-1 4 0,7 1 5 0,-5 1 7 15,4-6 10-15,-1 0 12 0,-2 0 14 0,3 0 14 0,2-6 15 16,-1 1 10-16,-1 1 12 0,2-1 9 0,-1-5 9 0,-8 6 7 0,9-7 9 0,-1 2 6 0,-6-1 8 16,7-1 7-16,-9-2 0 0,9-2 1 0,-14 5-4 0,5-4-9 0,2 4-9 15,-1-11-9-15,-6 7-9 0,0 1-10 0,7-8-8 0,-7 6-9 0,0-4-5 16,-7 1-50-16,7-9-12 0,-6 9 0 0,-1-2 0 0,2 0 0 0,-4-5 0 15,4 11 0-15,-8-5 0 0,7 3 0 0,-9-2 0 0,4 3 0 0,-2 6 0 16,0-6 0-16,-1 5 0 0,2 5 0 0,-1-5-35 0,-1 5-27 0,2 1-13 16,-2-1-10-16,1 5-17 0,8 0-19 0,-9 0-21 0,7 0-25 0,1 5-20 0,-1-1-22 15,1 1-21-15,-2-1-17 0,3 7-25 0,-2-1-21 0,0-1-51 0,7 6-65 16,-5 0-66-16,-2 0-63 0,-1 0-8 0,8-2 14 0,-5 2 30 0,-2 1 38 0,7 2 39 16,-7-9 39-16,2 6 42 0,5 1 42 0,0-7 44 0,-8 0 47 0,16-3 63 15,-8 3 69-15</inkml:trace>
  <inkml:trace contextRef="#ctx0" brushRef="#br0" timeOffset="21603.16">12349 13727 96 0,'5'-6'166'0,"-5"2"50"0,6-6 43 0,-6 0 44 0,0 6 42 0,8-7 42 0,-8 1 39 0,0 1 40 0,-8 4 41 0,8-5 39 0,0 1 37 0,0 3-62 32,0-3-117-32,-6 5-59 0,6-7-29 0,0 7-23 0,0-1-15 0,0 1-17 15,0-8-19-15,-5 9-17 0,5 3-19 0,0-6-18 0,0 6-21 0,0-3-19 16,0 3-20-16,0 0-16 0,0 0-55 0,0 0-57 0,0 0 0 0,0 0 0 0,0 0 0 16,0 0 0-16,0 0 0 0,0 0 0 0,0 0 0 0,0 3 0 0,0 3 0 15,0-3 0-15,0 9 0 0,0-3 0 0,0 0 0 0,0 1 0 0,0 5 0 16,0 0 0-16,0 3 0 0,5 3 0 0,-5-2 0 0,0 0 0 0,6 1 0 15,-6-1 0-15,8 5 0 0,-8-3 0 0,0 3 0 0,5-5 0 0,-5 5 0 16,0 7 0-16,0-7 0 0,8 1 0 0,-8 2 0 0,0 0 0 0,7 1 0 16,-7-3 0-16,0-1 0 0,0 0 0 0,5 0 0 0,-5 0 0 0,0-3-111 0,0-2-67 15,0-4-42-15,0 6-57 0,0-8-57 0,0 2-124 0,0 0-149 0,-5 0-57 16,5-2-13-16,0-2 15 0,-7-1 29 0,-1-1 35 0,3-3 42 0,-3-3 49 0,2 3 53 16,1-6 59-16,-11 0 62 0,11-6 71 0,-8 3 73 0</inkml:trace>
  <inkml:trace contextRef="#ctx0" brushRef="#br0" timeOffset="24215.05">13989 13941 27 0,'0'-4'104'0,"6"-2"46"0,-6 2 33 0,0-1 34 0,0 1 32 0,0-8 29 0,0 9 28 0,0-8 31 0,8 7 32 0,-8-7 30 0,0 7 30 0,0-1-28 15,0 1-66-15,0-2-44 0,0 6-31 0,0 0-17 0,0-3-11 0,0-3-7 16,0 0-9-16,0 6-9 0,0-4-8 0,0 4-13 0,0-5-14 0,0 5-14 16,0 0-14-16,0 0-14 0,0 0-14 0,0 0-14 0,0 0-13 0,0 0-14 15,0 0-14-15,0 0-14 0,0 0-13 0,0 0-10 0,0 0-12 0,0 0-9 16,0 0-9-16,0 0-6 0,0 0-5 0,0 5-3 0,0-1 1 0,0 2-1 0,0 0 0 16,0 3 1-16,0 0 4 0,0 0 2 0,0 6 3 0,0 1 1 0,0-2 5 15,-8 5 4-15,8 2 3 0,0-8 2 0,0 7 0 0,0 0-2 0,0-2 1 16,-6 2-1-16,6 1-1 0,0-7-1 0,0 6 1 0,0-5-1 0,0-2 0 0,0 2-5 15,0 1-3-15,0-7-11 0,0 0-12 0,0 1-16 0,0 0-18 0,0-6-15 16,0 8-21-16,0-8-22 0,-7 1-24 0,7 1-23 0,0-6-27 0,0 3-27 16,0-3-30-16,0 4-45 0,0-4-53 0,0 0-63 0,0 0-63 0,0 0-13 0,0 0 10 15,0 0 23-15,0 0 28 0,7-4 35 0,-7 1 36 0,0-3 40 0,0 1 39 16,0-5 40-16,0 4 44 0,0-3 55 0,0 0 62 0</inkml:trace>
  <inkml:trace contextRef="#ctx0" brushRef="#br0" timeOffset="24421.97">13989 13682 0 0,'0'-13'1'0,"0"-2"102"0,0 0 76 0,0 0 56 0,-7 0 52 0,7 6 49 0,0-7 49 16,0 7 42-16,0-1 42 0,-6 5 38 0,6-4 36 15,0 5 31-15,0-2 32 0,0 1-74 0,0 1-127 0,0 4-77 0,0-6-48 0,0 6-36 0,0 0-35 0,0 0-29 16,-7-3-31-16,7 3-26 0,0 0-25 0,0 0-20 0,0 0-17 0,0 0-15 16,0 0-15-16,0 0-12 0,0 0-10 0,0 0-9 0,0 0-10 0,0 0-13 15,0 0-19-15,0 0-22 0,0 0-27 0,0 0-19 0,0 3-18 0,0-3-18 0,0 6-23 16,0-2-23-16,0 1-22 0,0 5-26 0,0-5-21 0,7 4-42 0,-7-2-45 15,0 2-59-15,6 0-57 0,-6 6-23 0,7-6-4 0,-7 1 14 0,6-1 22 16,-6 2 33-16,8-7 34 0,-8 6 39 0,5-5 39 0,-5 1 40 0,8-3 41 0,-8-3 52 16,0 0 54-16</inkml:trace>
  <inkml:trace contextRef="#ctx0" brushRef="#br0" timeOffset="24995.88">14464 13839 89 0,'0'0'158'15,"7"0"43"-15,-7 0 34 0,0-5 34 0,0-1 31 0,0 2 33 0,0-1 31 0,0 1 27 16,-7-1 24-16,7 1 22 0,0-8 23 0,-6 9-70 0,6-3-120 0,0-4-63 16,-8 5-34-16,3-4-20 0,5 5-11 0,-5-2-12 0,5-3-17 0,-8 3-13 15,8 1-19-15,-6-5-9 0,-1 6-8 0,7-1-8 0,-8 0-2 0,3 1-6 16,5-2-3-16,-6 2-2 0,-2-2 1 0,8 1-1 0,0 1-1 0,-5-2-1 0,5 3 2 16,-8-3-1-16,8 1 3 0,0 1-3 15,0-2 0-15,-5 2-5 0,5 4-4 0,0-5-2 0,5-1-5 0,-5 2-3 0,0-1-6 0,0-5-2 0,8 5-3 0,-3 1-3 16,-5-1-3-16,8 1-1 0,-2-8-2 0,-1 9 2 0,10-3 4 0,-9 3 2 15,7-4 6-15,0 2 4 0,0 1 6 0,0-1 0 0,1 5 3 0,-2-4 1 16,2 4 0-16,4 0-3 0,-4 0-1 0,-1 0-1 0,-1 0 0 0,2 4-4 0,-1 1-1 16,-7-1-4-16,1 1-1 0,6 2-3 0,-13 2-5 0,6-6 1 0,2 9 0 31,-8-3-2-31,5 0 0 0,-5 6-1 0,-5 0-2 0,5-1-7 0,-8 0-4 0,8 7-8 16,-6-7-10-16,-7 6-10 0,6-2-6 0,1-2-6 0,-7 2-5 15,-1 3-3-15,2-6-3 0,4 4-2 0,-3-4-3 0,-2 0 3 0,0-2 0 16,5 2 6-16,-5-1 5 0,8-2 7 0,-9 1 9 0,7-3 8 0,1 1 4 0,-1-1 6 15,1-1 1-15,-2 0 2 0,8 0 2 0,-5-3 0 0,5-1 0 0,-5-1 0 16,5 2-2-16,0 0-1 0,0-6-2 0,0 0 0 0,0 0-3 0,0 0 1 0,0 0-4 16,0 0 2-16,0 0-1 0,0 0 4 0,0 0 6 0,0 0 9 0,5 4 10 15,-5-4 10-15,5 0 10 0,3 0 9 0,-2 0 8 0,1 0 8 0,-1 0 8 16,8 0 7-16,-7 0 5 0,5 0 5 0,2 5 0 0,-8-5 0 0,6 4-4 0,2 1-6 16,-1-5-10-16,-1 4-7 0,-3 2-7 0,2-1-8 0,-4-1-6 0,6 8-6 15,-7-8-5-15,1 6-5 0,-1-6-2 0,2 0-1 0,-3 7-3 0,3-7 1 16,-8 1 1-16,0 5-1 0,5-4 3 0,-5-1 0 0,0-1 1 0,-5 2 4 0,5-3-1 15,0 7-1-15,-8-5 3 0,3 1-2 0,-3-3 1 0,2 4-3 0,-1 2 2 16,1-4-3-16,-7-1-4 0,6 2-4 0,-4-2-7 0,2 1-9 0,-3 0-13 16,-1-1-13-16,-1 2-18 0,9 0-15 0,-8-6-16 0,-1 4-15 0,2 1-16 0,5-5-19 15,-7 0-15-15,8 6-17 0,-7-6-20 0,5 3-18 0,3-3-15 0,0 0-21 16,-3 0-24-16,2 0-35 0,6 0-38 0,0 0-51 0,-7 0-56 0,7 0-11 0,-8 0 9 16,8 0 22-16,0-3 28 0,0 3 30 0,0-11 32 0,8 7 35 0,-8-2 35 0,7-4 42 15,-1 5 44-15,2-4 52 0,-3-1 61 0</inkml:trace>
  <inkml:trace contextRef="#ctx0" brushRef="#br0" timeOffset="25299.03">15240 13906 0 0,'6'12'3'0,"-6"-8"109"0,0 1 66 0,-6-5 47 0,6 4 38 0,0-4 38 0,-7 0 38 0,0 0 33 0,7 0 33 0,-7 0 27 0,7-4 28 0,-5 4 24 0,5 0 23 0,0 0-77 0,-8 0-137 16,8 0-69-16,0 0-36 0,-5 0-25 0,5 0-15 0,0 0-20 0,0 0-24 0,0 0-17 15,-6 0-14-15,6 0-13 0,-8 0-9 0,8 0-8 0,0 0-6 0,0 0-8 16,0 0-5-16,0 0-4 0,0 0-6 0,0 0-1 0,0 0-4 0,0 0-1 16,0 0 0-16,0 0 3 0,0 0 6 0,8 0 4 0,-2 0 7 0,-6-5 4 15,13 5 1-15,-8-4 0 0,9 4 2 0,-1-5-2 0,8 5 0 0,-11-7 2 0,11 4 1 16,-2-3-2-16,7 1 1 0,-5 1-5 0,5-2-8 0,1 6-13 0,-4-5-20 16,4 1-22-16,-1 4-24 0,0-5-24 0,1 5-28 0,-7-4-23 0,-1 4-25 0,2 0-23 15,-5-6-23-15,0 6-24 0,2 0-26 0,-12 0-40 0,9 0-41 0,-10 0-41 16,1 6-36-16,2-6-24 0,-8 0-17 0,0 0 13 0,0 0 25 0,0 0 30 0,0 0 35 15,-8-6 34-15,8 3 36 0,-6-3 36 0,1 0 39 0,-2-3 44 0,-7 3 47 0,8 2 47 16,-6-5 63-16</inkml:trace>
  <inkml:trace contextRef="#ctx0" brushRef="#br0" timeOffset="25632.96">15493 13731 90 0,'-13'-4'168'0,"5"-6"55"0,-3 5 44 0,6 0 43 0,-2 1 41 16,-2-2 40-16,4 2 38 0,5-2 33 0,-7 1 35 0,1 1 30 0,1-2 28 0,5 3-62 16,0-3-115-16,-9 6-71 0,9-5-48 0,0 5-29 0,0 0-20 0,0 0-23 15,0 0-22-15,0 0-21 0,0 0-19 0,0 0-16 0,0 0-17 0,0 0-13 16,0 0-15-16,0 0-11 0,0 0-14 0,0 0-13 0,0 0-9 0,0 0-11 0,0 0-6 15,0-4-6-15,0 4-3 0,9 0-1 0,-9 0-3 16,5 0 0-16,1 4 2 0,1-4 0 0,-2 5-1 0,11-5 1 0,-5 6 3 0,2-3 3 0,0 3 4 0,1-2 2 16,6 1 2-16,-7 5 1 0,6-4-1 0,0 3 3 0,1-4-4 0,-1 5 2 15,2-1-2-15,-3 0 2 0,3-3-1 0,-2 4 0 0,-6-1 1 0,-1-4-1 16,8 5-1-16,-7-4 0 0,-6 3-1 0,4-3-1 0,5-2 0 0,-11 5 0 16,3-4 1-16,-3 5 0 0,0-5 1 0,4-1 0 0,-9 2 2 0,5 0 3 15,-5 3 4-15,0-5 1 0,0 1 5 0,0 4 0 0,-5 1 2 0,5-5 3 16,-9 4-1-1,4 3 1-15,0 1-1 0,-8-3 1 0,5 4 1 0,-5 2-2 0,0-7 0 0,0 6-5 0,0 0-3 0,6 0-3 0,-5-2-5 0,-1-2-2 0,-1 5-3 16,2-2-3 0,4-6 0-16,-4 7-3 0,5 0-1 0,-7-4-5 0,7-1-4 0,2 3-13 15,-1-2-12-15,6-1-15 0,-5-1-19 0,5-4-20 0,-8 5-21 0,8-6-24 16,-8 1-27-16,8 4-29 0,0-3-30 0,0 0-31 0,0-2-33 0,0-4-49 16,0 5-54-16,0-5-62 0,0 0-64 0,0 0-10 0,8 6 13 0,-8-6 28 0,0 0 32 15,8-6 39-15,-3 6 40 0,1-5 44 0,-1 1 45 0,2-8 45 0,2 8 46 0,-4-6 57 16,2 0 63-16</inkml:trace>
  <inkml:trace contextRef="#ctx0" brushRef="#br0" timeOffset="26028.04">16288 13775 0 0,'13'16'37'0,"-8"-7"151"0,4 1 79 0,-2-10 57 16,-2 0 43-16,-5 0 39 0,0 0 39 0,0-10 34 0,0-15 32 0,0 7 28 15,0 3 31-15,0 4 27 0,0 7 29 0,0 4-120 0,0 0-200 0,0-6-97 0,0 6-46 16,0-4-22-16,0 4-15 0,0 0-12 0,0 0-18 0,-5-5-13 0,5 5-13 15,0 0-14-15,-7 0-14 0,7 0-12 0,-9 0-14 0,4 0-11 0,5 5-12 16,-7-5-4-16,1 4-8 0,1 2 0 0,-11 3-2 0,11-3-1 0,-8 3-2 16,7 1 3-16,-9 4-2 0,10-4 3 0,-7 5-2 0,5 0 4 0,-1-2-3 15,-5 2 0-15,7 0-4 0,1 4-5 0,-2-4-5 0,-1 6-6 0,8-3-6 0,-6 3-6 16,6-2-5-16,-6-1-4 0,6 3-1 0,0-2-1 0,0 1 1 0,0-4 1 16,0 2 1-16,6-3 6 0,-6-6 2 0,6 7 7 0,2-1 4 0,-1-6 7 15,-2 0 6-15,1 0 3 0,2-2 3 0,5 2 4 0,-6-4 0 0,5 5 5 0,0-6 1 16,2 1 2-16,-1 0 2 0,0-5 3 0,0 0 5 0,0 0 6 0,1 0 8 15,4-5 13-15,-5 0 7 0,0-5 16 0,1 6 11 0,6-5 10 0,-6-3 9 0,-4 3 5 16,-2 0 5-16,5-6 5 0,0 0 1 0,-7 0 1 0,2 0-2 0,-3 2-5 16,-5-8-6-16,7 6-10 0,-7-3-9 0,0-2-11 0,0 0-11 0,0 2-12 15,-7-3-10-15,7-2-11 0,-5 2-13 0,-3 1-7 0,2 1-9 0,-1 0-11 16,1-1-10-16,-1 7-11 0,1-2-14 0,-2-1-10 0,-2 2-13 0,1-2-16 16,4 7-12-16,-10 0-17 0,10-1-14 0,-2 5-19 0,-5 0-20 0,4 1-25 15,3-2-23-15,-3 6-39 0,2 0-49 0,1 6-71 0,-2-2-79 0,-2 1-25 0,4 0 0 16,-2 5 18-16,1-6 26 0,1 7 30 0,-3-2 35 0,0 1 39 15,3-5 41-15,-1-1 43 0,6 1 44 0,-7-1 56 0,7-4 62 0</inkml:trace>
  <inkml:trace contextRef="#ctx0" brushRef="#br0" timeOffset="26617.06">16854 13584 0 0,'14'6'44'0,"-1"0"161"0,-6-2 94 0,-1-4 66 0,0 5 50 0,1-5 42 0,-2 0 34 0,3 0 30 0,-8 0 26 0,0 0 27 0,8 0 20 0,-8 0 25 0,5-5 22 15,-5 5-129-15,6-4-214 0,-6 4-114 0,0-6-60 0,0 6-33 0,7 0-18 16,-7 0-12-16,0 0-6 0,0 0-6 0,0 0-6 0,0 0-4 0,0 0-4 0,0 0-4 16,0 0-7-16,-7 0-9 0,7 6-8 0,-6-6-7 0,6 0-5 0,-5 4-2 15,-3 1 0-15,0-1-1 0,3 1 0 0,-8 1-2 0,7 3-1 0,-9-5-2 16,4 2-6-16,-2-1-1 0,-2 5-3 0,3-6-2 0,-8 1-3 0,7 1-2 0,2-3-4 16,-5 3-3-16,5-2-2 0,-1-4 0 0,-4 0 0 0,5 5 2 0,-2-5 2 15,5 0 5-15,-4 0 3 0,5 0 9 0,2 0 0 0,-3 0 7 0,1 0 1 0,2 0 4 16,5-5 1-16,-9 5 2 0,9-4 3 0,-5 4 3 0,5-6 2 0,0 6 5 15,0-3 2-15,0-3 4 0,-5 1-1 0,5 1-2 0,0-2-1 0,0 2 0 16,5-1 0-16,-5-5 2 0,0 5 1 0,0-5-3 0,5 5 2 0,-5-4-3 16,9-1-4-16,-4 4-4 0,-5-3-4 0,7 6-1 15,1-9-3-15,4 8 0 0,-5-5 1 0,6 3-1 0,-8 1 1 0,9 1 0 0,-2 4 2 0,2-6 3 0,4 6 4 16,-2 0 4-16,2 0 3 0,3 6 2 0,-10-6 2 16,15 4 2-16,-12 1 1 0,6 1-2 0,-1-2 2 0,2 5-1 0,-10-4 1 0,1 5-2 0,2-1-3 0,-1 3-1 15,-8 1-4-15,4 2-7 0,-9 0-6 0,0 0-7 16,0 0-8-16,-9 3-3 0,4 2-6 0,-8 0-2 0,-1-2 0 0,2-2-1 0,1 2 1 0,-10 3 0 15,2-2-1-15,-1 1 2 0,1-4 2 0,-2 2 3 0,3-3 5 0,-3 3 4 16,2-2 8-16,0 3 3 0,-2-5 7 0,9 7-1 0,-2-8 2 0,1 2 0 0,8 1 1 16,-2-2 2-16,-5 1 2 0,12-6 3 0,-8 7 6 0,1-7 3 0,7 1 7 0,0-1 2 15,0-4 3-15,0 5 7 0,-5-4 4 0,5-1 7 0,5-1 3 0,-5-4 5 16,0 6 3-16,0-6 6 0,0 0 6 0,0 3 5 0,7-3 3 0,-7 0 3 16,8 0 6-16,-3 0 2 0,2 0-2 0,0-3 0 0,-2 3-3 0,8-6-21 15,1 6-67-15,-2-4 0 0,2-1 0 0,4-1 0 0,3 2 0 0,-2-7 0 16,1 7 0-1,7-1 0-15,-8-1 0 0,7 2 0 0,-8 0 0 0,9-1 0 0,-6 0 0 0,2 1 0 0,-2-3 0 0,-7 7 0 0,6 0 0 0,-8 0 0 0,0 0 0 32,-4 0 0-32,5 0 0 0,-7 0 0 0,-6 0 0 0,0 0 0 0,7 0-10 15,-7 0-122-15,0 0-26 0,-7 7-33 0,7-7-35 0,-6 4-34 0,-2-4-38 0,3 5-48 16,-8-5-50-16,6 5-85 0,-5-1-97 0,-3-4-31 0,3 4 0 0,0-4 18 16,-9 6 29-16,8-6 38 0,-6 0 45 0,1 0 51 0,2 0 53 0,-2 0 54 0,-3-6 59 15,2 2 65-15,-1 0 68 0</inkml:trace>
  <inkml:trace contextRef="#ctx0" brushRef="#br0" timeOffset="37413.51">10198 15665 47 0,'7'-5'131'0,"-7"5"50"0,0 0 45 0,0-4 39 0,0 4 37 0,7 0 35 0,-7 0 36 0,0 0 32 0,0-5 31 0,0 5 29 0,0 0 27 0,0 0-47 0,0 0-87 0,0 0-61 0,0 0-48 0,0 0-32 16,0 0-24-16,0 0-21 0,0 0-18 0,0 0-18 0,0 0-20 0,0 0-18 15,0 0-14-15,0 0-14 0,0 0-13 0,0 0-9 0,0 0-11 0,0 0-9 0,0 0-7 16,0 0-10-16,0 0-7 0,0 0-8 0,0 0-5 0,0 0-1 0,0 0 1 15,0 9 2-15,0-4 4 0,0 5 2 0,0 1 2 0,0 2 2 0,-7 2 0 0,7 1 3 16,0 2 3-16,0 2 2 0,0-4 1 0,0 3 4 0,-7-1 1 16,7 3-1-16,0 3 0 0,0-5-2 0,0 2-3 0,-5-3-4 0,5 3 0 0,0-2-6 15,0-1-7-15,0 3-12 0,0-2-9 0,0-4-13 0,0 0-15 0,0 0-11 16,0-2-11-16,0-2-14 0,0-1-15 0,0-1-16 0,0-3-17 0,5 3-14 0,-5-5-17 16,0 1-11-16,0 5-10 0,0-5-12 0,0-5-13 0,0 6-28 0,0-6-33 31,0 3-33-31,0-3-34 0,0 0-26 0,0 0-25 0,0 0 5 0,0 0 16 0,0 0 24 15,0 0 25-15,0-3 28 0,0-3 29 0,0 1 34 0,-5-5 36 0,5 5 44 0,0-4 46 16,-8-1 47-16,3-5 59 0</inkml:trace>
  <inkml:trace contextRef="#ctx0" brushRef="#br0" timeOffset="37701.68">10193 15368 5 0,'0'0'101'0,"0"-4"69"16,0-2 57-16,0 3 49 0,0-3 48 0,0 0 41 0,-8 2 40 0,8 4 35 0,0-5 34 0,0 5 32 15,0-6 29-15,0 6-16 0,0-4-45 0,0 4-71 0,0 0-87 0,0 0-53 16,0-5-37-16,0 5-32 0,0 0-26 0,0 0-23 0,0 0-20 0,0 0-17 16,0 0-15-16,0 0-11 0,0 0-12 0,0 0-13 0,0 0-8 0,0 0-9 15,0 0-11-15,0 0-7 0,0 0-8 0,0 0-9 0,0 0-9 0,0 0-15 0,0 0-16 16,0 0-22-16,0 0-22 0,0 0-25 0,0 0-26 0,0 0-30 0,0 0-34 15,0 0-31-15,0 0-32 0,0 0-31 0,0 5-31 0,0-5-36 0,0 4-37 0,0-4-52 16,0 6-50-16,8-1-8 0,-8-1 17 0,0-4 29 0,5 6 38 0,2 0 39 16,-7-3 43-16,7-3 44 0,-7 6 41 0,5-6 43 0,-5 0 43 0,0 0 46 0,7 0 56 15</inkml:trace>
  <inkml:trace contextRef="#ctx0" brushRef="#br0" timeOffset="38050.11">10603 15294 23 0,'0'0'120'0,"0"-3"60"0,0 3 49 15,0 0 43-15,0 0 40 0,0-6 37 0,0 0 38 0,0 6 33 0,0 0 36 16,0-4 32-16,0 4 31 0,-7-5-26 0,7 5-63 0,0 0-66 0,0 0-72 16,0 0-39-16,0 0-31 0,0 0-24 0,0 0-19 0,0 0-21 0,0 0-19 0,0 0-21 15,0 0-18-15,0 0-20 0,0 0-19 0,0 0-16 0,0 0-16 0,0 0-15 16,0 0-13-16,0 0-10 0,0 0-4 0,0 0-6 0,0 0 0 0,0 5-3 15,0 5-1-15,0-4 2 0,7 3 4 0,-7 1-1 0,0 4 6 16,0-4-1-16,0 5 6 0,0 4 2 0,0-5 6 0,0 7 0 0,0-2 2 0,0 0-1 0,0 1 0 16,0 5-1-16,0-7 0 0,0 3-1 0,0 3-1 0,0 1 0 0,5-7 1 15,-5 7 0-15,0-5 0 0,0 3 1 0,9-2 1 0,-9 3 1 0,5-6 0 0,-5 3 2 16,0-2 0-16,5 2-1 0,-5-2 0 0,8-5-8 0,-8 5-8 0,0-4-12 16,0 0-8-16,6 4-13 0,-6-4-12 0,0 0-12 0,0-6-13 0,0 6-14 15,0-5-13-15,0-1-13 0,0-3-11 0,-6 3-13 0,6-3-14 0,0-3-6 0,0 3-7 16,0 0-6-16,0-6-9 0,0 3-27 0,0-3-34 0,0 0-58 0,-8 6-71 15,8-6-30-15,0 0-13 0,0 0 4 0,0 0 18 0,-5 0 22 0,5 0 26 0,-5-6 28 16,5 6 30-16,-9-3 33 0,9-3 36 0,-5 0 47 0,5 3 53 0</inkml:trace>
  <inkml:trace contextRef="#ctx0" brushRef="#br0" timeOffset="38602.61">11130 15592 60 0,'-8'0'136'0,"3"0"44"0,-1 0 36 0,6 0 31 0,-7-5 29 0,7 5 27 0,-6 0 30 0,-1-4 25 0,7 4 30 0,-8 0 22 0,8 0 27 0,0 0-53 0,0 0-98 15,-5-5-58-15,5 5-36 0,-7 0-21 0,7 0-13 0,0 0-9 0,0 0-7 0,0 0-9 16,0 0-10-16,0 0-9 0,0 0-10 0,-7 0-6 0,7 0-11 0,0 0-7 16,0 0-6-16,0 0-8 0,0 0-6 0,0 0-8 0,0 0-5 0,0 0-9 15,0 0-6-15,0 0-5 0,0 0-3 0,0 0-1 0,0 0 4 0,7 0 4 16,0 0 6-16,-7 0 7 0,5 0 6 0,3 5 10 0,5-5 8 0,-6 0 6 0,4 4 6 16,5-4 4-16,2 0 2 0,-4 0 1 0,4 0-1 0,3 0-5 0,3 0-6 15,-4 0-9-15,-1 0-8 0,8-4-11 0,-6 4-10 0,2-5-9 0,-2 1-7 0,6 4-8 16,-9-6-4-16,8 6-4 0,-5-6-4 0,-2 6-1 0,0-4-2 0,1 4-3 15,-7-5-4-15,6 1-6 0,-6 4-10 0,1 0-8 0,-9-5-11 0,10 5-12 16,-9 0-15-16,0 0-12 0,1-6-15 0,-7 6-11 0,0 0-13 0,5 0-16 16,-5 0-21-16,0 0-24 0,0 0-28 0,0 0-29 0,0 0-34 0,-5 0-61 0,5 0-73 15,-7-4-54-15,1 4-42 0,0-5-4 0,-2 1 13 0,1-1 22 0,2-2 27 0,-1 4 33 16,-2-3 37-16,3 2 44 0,-8-7 44 0,5 2 51 0,2 0 53 0,-7-1 67 16,6 1 81-16</inkml:trace>
  <inkml:trace contextRef="#ctx0" brushRef="#br0" timeOffset="38972.83">11357 15319 0 0,'0'5'3'0,"-5"-5"114"0,5 0 77 0,-9-5 56 16,9 5 50-16,-5-4 46 0,5 4 44 0,-5-5 44 0,5-1 42 0,0-4 37 15,-8 7 34-15,8-3 32 0,0 6 28 0,0-6-81 0,0 6-143 0,0 0-79 16,0 0-51-16,0 0-36 0,0 0-30 0,0 0-27 0,0 0-27 0,0 0-26 0,0 0-25 16,0 0-23-16,0 0-16 0,0 0-15 0,0 0-12 0,0 0-7 0,0 0-8 15,0 0-4-15,0 0-6 0,0 0-1 0,8 0-2 0,-8 0 2 0,5 6 3 0,0 0 3 16,-5-6 6-16,9 3 6 0,-4 3 3 0,2-2 7 0,6 2 5 0,-6 3 4 15,5-4 5-15,1-1 4 0,-5 7 2 0,5-7 2 0,6 2 2 0,-6 3 2 16,0-3-1-16,6-2-2 0,1 1-3 0,-1-1-1 0,-6 7-2 0,8-7-3 16,-3 1-2-16,2 1-3 0,-8 4-4 0,9-6-4 0,-8 1-3 0,8-1-4 15,-10 1-3-15,-5 1-1 0,9-2-5 0,-3 1-1 0,-5 1 0 0,-2-3-2 0,3 3 0 16,-1-2 0-16,-7-4 0 0,5 6 4 0,-5-1 2 0,0-1 6 0,0 5 2 16,0-3 5-16,0-1 3 0,0 5 4 0,-5-7 2 0,-2 9 2 0,-1-3 3 15,3 1-1-15,-2-1-1 0,-5 0-4 0,-3 3-27 0,3 1 0 0,0-2 0 16,-2 2 0-16,-4-1 0 0,2 2 0 0,-2 0 0 0,4-5 0 0,-4 6 0 0,5 0 0 15,-8-6 0-15,10 6 0 0,-10-6 0 0,8 7 0 16,0-7 0-16,0 2-44 0,0 2-19 0,-1-1-11 0,2-3-14 0,6 1-15 0,-8-1-21 0,7-4-25 16,2 5-25-16,-2-1-27 0,0 3-26 0,2-9-28 0,-3 7-25 0,8-5-45 15,-7 4-51-15,7 1-70 0,0-4-80 0,-5 3-30 0,5 1-7 0,0-5 15 0,0 4 31 16,0 1 40-16,0-5 41 0,0 5 44 0,0-5 48 0,0 5 48 0,0-6 49 0,0-4 58 16,0 5 63-16</inkml:trace>
  <inkml:trace contextRef="#ctx0" brushRef="#br0" timeOffset="40230.55">12354 15343 79 0,'6'-9'147'0,"-6"3"43"0,0-3 30 0,0 5 32 0,8-7 27 0,-8 7 29 0,0-2 31 0,0 3 28 0,0-3 32 0,0 0 28 0,0 2 28 0,0-1-58 0,0 0-104 0,0 1-57 0,0-2-28 0,-8 2-10 31,8 4-8-31,0-5-5 0,0 5-8 0,0 0-9 0,0-4-15 0,-6 4-13 16,6 0-19-16,0 0-12 0,0-6-18 0,0 6-13 0,-5 0-15 0,5 0-10 0,0 0-15 16,-7 0-13-16,-2 0-13 0,9 0-12 0,-5 0-10 0,-1 0-6 0,6 6-7 15,-7-2-5-15,2 1-4 0,-4 5-1 0,2-1 0 0,2 0 0 0,-1 3 0 0,1 1 4 16,-3 2 2-16,0 0 4 0,3 6 4 0,-2-3 2 0,1 1 2 0,0-4 1 15,6 4 1-15,-8 1 1 0,1-1 0 0,2 2 0 0,5-3 0 0,-6-2-2 16,6 2 0-16,0-3 0 0,0 0-2 0,0 0 2 0,0 0-2 0,0-2 3 16,0 3-2-16,6-2 2 0,-6-4 2 0,5 4 1 0,2-4 1 0,1 1 3 0,-2-1 4 15,0-7 5-15,1 8 7 0,-2-7 7 0,3-4 8 0,5 6 9 0,-7-6 8 16,6 0 6-16,2-6 8 0,-1 2 4 0,1 4 7 0,-2-11 4 0,2 8 5 0,-1-7 3 16,6 5 4-16,-7-4-3 0,1-3 1 0,6-1-3 0,-3 3-4 0,-3 0-3 15,-3 0-3-15,4 0-1 0,-7-5-3 0,-1 6 1 0,1 0-3 0,-1-3-1 16,2 3-5-16,-8 0-2 0,5-1-5 0,-5-4-5 0,0 4-3 0,0 0-8 15,-5-4-9-15,-3 4-12 0,2-5-14 0,-1 0-13 0,1 6-12 0,-6-6-15 0,3 0-15 16,-1 0-13-16,-11 0-13 0,8 6-13 0,-1-4-16 0,1 1-11 0,-6 3-11 16,7-1-10-16,-1 5-10 0,-1-4-9 0,2 3-10 0,-2 2-14 0,1-2-14 0,8 3-16 15,-4 3-17-15,-3 0-34 0,6 0-44 0,6 0-43 0,-5 3-48 0,5 3-28 16,-8-2-18-16,8 2 4 0,0 3 18 0,-8-4 27 0,8 5 32 0,8-1 33 0,-8-3 38 16,0 3 38-16,8 1 42 0,-8-5 49 0,5-1 54 0</inkml:trace>
  <inkml:trace contextRef="#ctx0" brushRef="#br0" timeOffset="40768.11">12883 15255 0 0,'17'-4'1'0,"-2"-1"104"0,-2 1 79 0,-7-2 56 0,6 0 50 15,-3-3 42-15,-4 4 42 0,1 1 39 0,-6-2 38 0,0 3 35 0,7-3 33 0,-7 2 34 0,0-1 31 16,0-1-69-16,0 6-127 0,0-4-76 0,0 4-50 0,0 0-32 0,0 0-25 0,0 0-24 16,0 0-21-16,0 0-20 0,0 0-21 0,0 0-16 0,0 0-19 0,0 0-11 15,0 0-19-15,0 0-11 0,0-6-14 0,0 6-7 0,0 0-11 0,-7 0-8 16,7 6-7-16,-6-6-7 0,6 0-8 0,-5 4-5 0,-4-4-7 0,2 6-4 15,2-1-6-15,-1-1-3 0,-7 2-4 0,5-3-4 0,-4 3 0 0,0 3-2 0,-3-3-1 16,-4 3-1-16,6-3-4 0,0 3 0 0,0-5 1 0,0 2 1 0,-6 3 2 16,7-4 3-16,-2-1 1 0,1 2 3 15,-1-6 3-15,2 6 2 0,-2-3 1 0,9-3 1 0,-8 0 3 0,6 6 4 16,-7-6 4-16,8 0 4 0,6 0 4 0,-7 0 5 0,1-6 1 0,6 6 2 16,-7 0 2-16,7-3 1 0,0 3 0 0,0 0 1 0,0-6-2 0,0 0-1 0,0 6 1 15,0-9-2-15,0 4 0 0,0 1-1 0,0-2 0 0,7 2-1 0,-1-1 2 16,-6 1 3-16,13-2-1 0,-6 0 3 0,0-3 2 0,5 4 4 0,1 1 2 15,6-2 4-15,-4 3 2 0,4-3 5 0,0 2 3 0,-1-1 5 0,3-1 3 0,-2 6 6 0,7 0 3 0,-5 0 1 0,-2 0 0 16,1 0 2-16,-1 0-1 0,2 6 2 0,-3-1 0 0,-4-1 1 0,-2 5-1 16,2-3 0-16,-1 3-1 0,-8 0-3 0,2 7-2 0,-7-1-1 0,0-1-4 15,0 2 0-15,0-3-3 0,-7 7-3 0,-6-1-4 0,8 2-3 0,-9 3-7 16,2 1-2-16,-2-1-3 0,-4 0-4 0,-3 1 1 0,8-1-2 0,-8 4-2 0,4 2 0 16,-3-6-1-16,1 7 0 0,-2-7-1 0,3 4 0 15,2-4 5-15,5-3 0 0,-1 3 3 0,-2-5 2 0,1 2-1 0,7-6 2 0,-2-2 0 0,-4-4-2 0,12 3 1 16,-8-3-2-16,8 0 0 0,0-3 2 0,-6-2 0 0,6 1 3 0,0-5 4 15,0 4 9-15,0-4 8 0,6 0 10 0,-6 5 10 0,8-5 6 0,-8 7 8 16,5-7 5-16,2 0 6 0,1 0 0 0,-2 0 3 0,7 0 0 0,1-7 0 0,-2 7-4 16,-1-5-4-16,5 5-7 0,-4-4-9 0,7 4-11 0,-6-5-11 0,6 1-13 15,1-2-14-15,-8 6-23 0,9-3-18 0,-8 3-28 0,8-6-25 0,-3 6-27 16,-4 0-27-16,-2 0-30 0,2 0-32 0,-1 0-37 0,-1 0-42 0,0 0-60 16,3 0-70-16,-10 0-62 0,9 0-53 0,-9 6-7 0,3-6 16 0,0 0 32 0,-3 0 35 15,1-6 42-15,1 6 40 0,-2-6 47 0,4 6 44 0,-9-3 50 0,5-3 52 0,2-4 60 16,-1 5 73-16</inkml:trace>
  <inkml:trace contextRef="#ctx0" brushRef="#br0" timeOffset="41211.68">14406 15364 92 0,'5'-6'164'0,"-5"3"48"0,0-3 45 0,0 0 40 0,0 2 45 0,0-1 38 0,0-1 40 0,0 2 37 0,0-1 39 0,0 5 34 0,0-4 31 0,0 4-58 0,0-5-118 0,0 5-63 31,8-6-35-31,-8 6-26 0,0 0-21 0,0 0-25 0,0 0-27 0,0 0-24 16,0 0-26-16,0 0-22 0,0 0-21 0,0 0-21 0,0 0-17 0,0 0-17 0,0 0-16 16,0 0-7-16,0 0-8 0,0 6-5 0,0-6-3 0,0 5 1 0,7 4 2 15,-7-5 1-15,0 7 2 0,6-1 2 0,-6-1-1 0,0 6 4 0,8-6 2 0,-8 6 1 16,0 1 4-16,5-3-1 0,-5 2-3 0,0 5 0 0,0-5-3 0,0-2-3 15,0 2-2-15,0 1-4 0,0-2-6 0,0 1-7 0,0 4-8 0,0-9-11 16,0 4-13-16,0 1-16 0,0 1-17 0,5-7-20 0,-5 6-19 0,0-6-23 16,0 0-26-16,8 1-30 0,-8-4-31 0,0-1-38 0,6 5-39 0,-6-7-63 0,7 3-74 15,-1-6-54-15,-6 5-42 0,0-5 0 0,7-5 16 0,0 5 28 0,-7-6 34 16,0 3 39-16,0-7 40 0,0-1 45 0,0 1 48 0,0-4 50 0,0 0 54 0,-7-6 66 16,7 1 80-16</inkml:trace>
  <inkml:trace contextRef="#ctx0" brushRef="#br0" timeOffset="41402.17">14360 15124 0 0,'0'-10'18'0,"0"5"136"0,0-1 81 16,0 2 61-16,0 1 50 0,0-3 42 0,0 1 42 0,6 1 34 0,-6-2 34 15,0 0 27-15,0 2 24 0,8-1 24 0,-8 0 19 0,0 1-105 0,0 4-180 0,5-6-97 16,-5 6-60-16,0 0-38 0,0 0-26 0,0 0-22 0,0 0-23 0,0 0-25 16,0 0-26-16,0 0-26 0,0 0-24 0,0 0-24 0,0 0-18 0,0 0-25 15,0 6-22-15,0-2-27 0,0 1-30 0,0 0-52 0,0-1-66 0,0 2-77 0,0 0-81 16,8 3-24-16,-8-3 8 0,0-3 21 0,5 1 30 0,-5 7 32 0,8-11 32 0,-2 4 36 15,-6 2 39-15,5 0 43 0,3-6 45 0,-1 0 61 0,-1 0 66 0</inkml:trace>
  <inkml:trace contextRef="#ctx0" brushRef="#br0" timeOffset="41942.07">14867 15118 0 0,'7'6'16'0,"1"-6"135"0,5 6 80 0,-7-6 58 0,-1 0 52 16,2 0 45-16,2 0 45 0,-9 0 39 0,5-6 36 0,1 6 30 0,-6-6 30 15,7 2 25-15,-2 4 24 0,4 0-100 0,-2-5-174 0,-7 5-94 0,5 0-56 16,1-6-37-16,1 6-27 0,-7 0-25 0,6 0-26 0,2 0-17 0,-8 0-18 0,0 0-12 16,5 6-7-16,-5-6-9 0,0 0-4 0,0 5-5 0,0-1-3 0,0 2-1 15,0-6 1-15,0 6 1 0,0-3 1 0,0 3 2 0,-5 3 0 0,5-3 2 16,-8-2-2-16,2 5-3 0,-1-4-3 0,-4 5-4 0,-5-4-5 0,11-1-4 16,-8 5-5-16,-1-7-3 0,2 3-5 0,-2-2-3 0,-6 1-1 15,8 1-1-15,0-6-2 0,-1 3 1 0,5-3 1 0,-3 6 5 0,-5-6 7 0,11 0 5 0,-1 0 5 16,-1 0 6-16,2 0 4 0,-4-6 4 0,9 6 2 0,-7 0 3 0,7-3-1 0,-5 3 2 15,5-6 2-15,-6 1 1 0,6 5 2 0,0-4 3 0,0-2-2 0,0 6-1 16,-7-3 1-16,7-3-2 0,0 6 0 0,0-4-2 0,0-1-2 0,0-1-1 16,0 2-3-16,7-2-1 0,-7 1-2 0,0 1-2 0,0-1-5 0,6 1-1 15,-1-2-1-15,-5 2-3 0,7-1 0 0,2-1-2 0,-4 3 1 0,2-3 1 16,4 0 3-16,-3 2 1 0,5 4 1 0,1-5 2 0,-1 5 2 0,-1 0 1 0,0-6 0 16,3 6 1-16,-2 6-1 0,-2-6 0 0,5 0 0 0,-5 5-1 0,1-1 2 15,4 2-1-15,-11 0 1 0,1-3 0 0,1 8-2 0,-1-7-3 0,2 6-1 0,-8-1-1 16,0 2 0-16,-8 4 0 0,2-5-2 0,6 3 1 0,-13 1 1 0,8-2-3 15,-11 1 1-15,4 2-2 0,1 6 1 0,-5-8 2 0,5 2 0 0,-10 0 0 16,9 0 1-16,0 0-1 0,-8-2-2 0,6 2 1 0,1-4-2 0,5 3 0 0,-3 0 1 16,4-4-1-16,-7 4 1 0,7-4 0 15,2 1-1-15,-1 2 0 0,-1-2 2 0,1-1 1 0,6 0 2 0,-8-1 2 16,8 0 3-16,-5-3 1 0,5 3 4 0,0 0 2 0,0-3 4 0,0 0 4 0,0 3 3 0,0-5 6 0,0 1 2 0,5 1 3 16,-5-2 3-16,8 1 2 0,-8-1 1 0,6 2-1 0,1 0 1 0,-1-2-1 15,6-4-1-15,-3 5-2 0,-4 0-4 0,8-5 0 0,0 4-6 0,0-4-5 16,1 0-4-16,-1 0-13 0,6 6-15 0,-7-6-24 0,9 0-26 0,-10 0-25 15,10 0-30-15,-8 0-37 0,8 0-40 0,-10 0-47 0,2 0-51 0,0 0-95 16,0-6-115-16,1 6-53 0,-2-4-19 0,-4 4 8 0,3-5 23 0,4-4 34 0,-9 3 41 0,7-4 45 16,-8 1 44-16,3-2 53 0,5-2 53 0,-7-3 58 0,1 2 62 0</inkml:trace>
  <inkml:trace contextRef="#ctx0" brushRef="#br0" timeOffset="42277.18">15512 15437 0 0,'-5'4'2'0,"-2"1"111"0,7-5 74 0,-7 0 52 0,7 0 40 0,-5-5 40 0,-3 5 36 0,0-4 35 0,8-2 34 0,0 1 29 0,-5 1 29 0,-1-1 27 16,6 1 23-16,-5 4-73 0,-2-6-134 0,-2 2-76 0,9 4-46 0,-5-6-23 16,5 6-14-16,0-5-14 0,-7 5-18 0,7 0-12 0,0-4-11 0,0 4-12 15,0 0-9-15,0 0-7 0,0 0-7 0,0 0-9 0,0-6-10 0,0 6-7 0,0 0-8 16,0 0-9-16,0 0-5 0,0 0-5 0,0 0-10 0,0 0-5 0,0 0-7 15,0 0-6-15,0 0-4 0,0-5-1 0,0 5-2 0,7 0 3 0,-7 0 5 16,5 0 8-16,4 0 5 0,-2 0 5 0,-2 0 4 0,6 0 2 0,-3-4 6 0,12 4 0 16,-8 0 4-16,8-5 3 0,-1 5 0 0,8-4 0 0,1 4-2 0,-5-6-4 15,4 3-4-15,-1 3-8 0,1-6-5 0,-1 0-4 0,0 2-6 0,1 4-7 16,-4-5-10-16,-2-1-13 0,-1 2-12 0,0 4-13 0,-9-5-16 0,9 1-13 0,-11 4-14 16,1-5-11-16,-2 5-14 0,-3-6-25 0,-5 6-29 0,8-4-35 0,-8 4-36 15,0-6-65-15,-8 6-72 0,8-3-68 0,-5-3-63 0,-3 0-11 0,3-3 9 0,0 4 20 16,-4 1 24-16,-3-6 32 0,4 5 31 0,-3-5 42 0,-2 4 47 0,0 3 50 0,5-8 54 15,-5 1 68-15,-1 7 76 0</inkml:trace>
  <inkml:trace contextRef="#ctx0" brushRef="#br0" timeOffset="42611.89">15643 15133 17 0,'-14'0'123'0,"7"-3"71"15,-4 3 55-15,6-6 52 0,-3 0 44 0,0 2 47 0,8 4 40 0,-5-5 43 0,-2-1 38 16,7 2 38-16,0 4 34 0,-6-3-24 0,6-3-55 0,0 6-79 0,0 0-90 0,0 0-55 16,0 0-36-16,0 0-27 0,0-5-27 0,0 5-26 0,0 0-24 0,0 0-24 15,0-4-22-15,0 4-21 0,0 0-18 0,0 0-15 0,0 0-12 0,6 0-10 16,-6 0-11-16,7 0-5 0,-2 0-6 0,3 0-5 0,0 0-3 0,-3 0 0 15,6 4-2-15,5-4 3 0,-4 5-1 0,8-5 2 0,-8 6 3 0,7-3 3 0,1 1 3 16,7 2 1-16,-8-1 1 0,2-1 1 0,-3 2 0 0,8 0 1 0,-6-3-1 16,0 8-2-16,-1-7 1 0,2 2-1 0,-3-2-2 0,-5 1 0 0,6-1 0 15,-6 1 0-15,0 1-1 0,-6-2 0 0,5 2-2 0,-5-1 1 0,1-1-1 0,-3 2 0 16,2-6 1-16,0 3 1 0,-7 3 1 0,5-6 1 0,-5 4 3 0,0-4 2 16,0 0 3-16,0 0 5 0,0 5 5 0,0 1 4 0,0-3 4 0,-5 3 6 15,5 0-1-15,-7 3 2 0,0-5 1 0,7 6 0 0,-5 0-1 0,-10 0-2 16,10-1-1-16,-2 1-5 0,-5 5-3 0,-1-6-2 15,5 6-7-15,-5 0-6 0,-1-5-4 0,1 4-4 0,8 1-4 0,-9 1-1 0,9-3-3 0,-10-2-1 0,10 4 0 16,-9-2-3-16,9-2-2 0,-2 2-8 0,1-2-5 0,-2-1-10 0,2 5-9 16,-1-6-11-16,2 1-11 0,-4-1-14 0,4 0-15 0,0 3-19 0,-3 1-22 0,3-2-24 15,-3-2-25-15,0-5-27 0,3 8-30 0,-1-8-34 0,-1 6-34 0,1-6-68 16,6 6-83-16,-7-5-51 0,7-1-39 0,-6 1 1 0,-1-5 18 0,7 7 31 16,0-7 36-16,-7 0 40 0,0-7 43 0,7 2 46 0,-5 1 49 0,5-1 52 15,0-5 54-15,-8 6 71 0,8-6 86 0</inkml:trace>
  <inkml:trace contextRef="#ctx0" brushRef="#br0" timeOffset="43358.8">16536 15182 0 0,'0'-10'33'0,"0"5"74"0,5 1 44 0,-5-1 33 0,0 1 30 0,0-2 27 0,0 2 25 0,7-1 26 0,-7-1 24 0,0 3 25 0,0-3 27 0,0 0-1 0,0 2-13 0,0-7-42 16,0 7-60-16,0 1-28 0,0-3-19 0,0 1-6 0,0 1-4 0,9-2-2 16,-9 0-2-16,0 6-4 0,0-4-1 0,0 4-6 0,0 0-5 0,0 0-9 15,0-5-9-15,0 5-9 0,0-5-12 0,0 5-12 0,-9-4-10 0,9 4-10 0,0 0-13 16,0-6-13-16,-7 6-12 0,7 0-11 0,0-4-11 0,-5 4-11 0,-3 0-11 16,8 0-8-16,-6 0-10 0,1 0-8 0,-3 4-6 0,8-4-5 0,-5 6-5 15,-2-2-1-15,0 1-3 0,0 0 0 0,-6 5 0 0,8-4 1 0,-3 3 0 0,2 0 2 16,-7 6 1-16,6-5 1 0,1 5 3 0,-2-6-2 0,3 6 4 0,0 0-1 15,-4 0 0-15,4-2 1 0,-2 8-2 0,7-6 0 0,-8-2-2 0,8 2 1 16,0 0-2-16,0 0 1 0,0 0-1 0,0-2 1 0,8 2 2 0,-8 0-2 16,7 0 2-16,-2-6 1 0,4 6 3 0,-4 1 0 0,0-7 3 0,9 0 3 15,-7 1 1-15,-1 4 4 0,7-4 2 0,-5 1 3 0,4-7 1 0,1 5 3 0,1-3 6 16,-1-1 4-16,-2-1 9 0,2 2 7 0,3-6 5 0,-5 0 5 0,1 0 3 16,2 0 7-16,-1 0 3 0,0-6 7 0,0 2 3 0,1-1 6 0,-2-4 5 0,1 3 3 15,-6-3 1-15,5-1-1 0,-4 1-5 0,5-2-3 0,-7-4-3 0,-1 6-4 16,2-5-4-16,2-1-6 0,-9 0-6 0,0 0-6 0,5-4-6 0,-5-1-8 15,-5 5-5-15,5-4-9 0,-9-1-11 0,9 1-9 0,-7 0-10 0,2-2-10 16,-9 3-5-16,9-3-9 0,-8 2-7 0,6 4-6 0,-5 0-7 0,-3 0-9 0,1 8-8 16,9-8-13-16,-8 3-12 0,0 8-15 0,0-6-12 0,-1 6-16 15,9-2-19-15,-8 2-18 0,8 4-21 0,-11 0-24 0,11 0-19 16,-3 0-36-16,2 4-39 0,1 2-57 0,-3 3-63 0,3-4-42 0,-2 5-30 0,7 0 6 0,-7 1 19 0,7-4 32 16,-7 4 36-16,7 5 39 0,0-7 40 0,0 0 43 0,0 1 41 0,0-1 51 0,7-4 53 15,-7 1 61-15,7-2 76 0</inkml:trace>
  <inkml:trace contextRef="#ctx0" brushRef="#br0" timeOffset="43661.08">17089 15020 2 0,'0'0'126'0,"7"-3"98"0,-1 3 75 0,-6-6 65 0,0 1 59 0,0 5 52 0,0-4 51 0,0 4 46 0,0-6 42 16,0 3 41-16,0 3 37 0,0-6-7 0,0 6-33 0,0-9-106 0,0 9-147 15,0-6-86-15,0 6-57 0,0 0-42 0,0 0-60 0,0 0-154 0,-6 0 0 0,6 0 0 16,0 0 0-16,0 0 0 15,0 0 0-15,0 0 0 0,0 0 0 0,0 0 0 0,0 0 0 0,0 0 0 0,0 0 0 0,0 6 0 0,-7-1 0 0,7-1 0 16,0 2 0-16,0 3 0 0,-6 0 0 0,6 0 0 0,0 7 0 0,0-1 0 16,-8-1 0-16,8 2 0 0,0 2 0 0,0-3 0 0,0 4 0 0,8 2 0 15,-8-3 0-15,0 3 0 0,0-2 0 0,6 5 0 0,-6-5 0 0,7 5 0 0,-1-3 0 16,-6-2 0-16,8 1 0 0,-3-1 0 0,3 0 0 0,-8-4-58 0,5 6-40 16,0-8-21-16,-5 2-24 0,0-4-30 0,9-2-31 15,-9 6-38-15,0-11-36 0,0 5-53 0,0 2-56 0,0-1-87 0,-9-7-99 0,9 4-33 0,0-2 0 0,-5-1 21 16,0 1 28-16,-3-5 37 0,8 0 44 0,-13-5 47 0,7 1 51 0,-1-1 54 15,1-5 58-15,-7-5 65 0,5 0 70 0</inkml:trace>
  <inkml:trace contextRef="#ctx0" brushRef="#br0" timeOffset="46357.38">18932 15045 92 0,'0'-4'165'0,"0"4"48"0,0-5 39 0,0 1 35 0,0-1 33 0,0-2 31 0,-5 4 31 0,5 3 26 0,0-6 28 0,0 1 26 16,0 1 25-16,0-2-63 0,0 6-116 0,0-3-61 0,0-3-33 0,0 2-18 16,0-1-10-16,0 5-8 0,0-6-8 0,5 2-9 0,-5 4-8 0,0 0-9 15,0 0-5-15,0-6-13 0,0 6-6 0,0 0-12 0,0 0-12 0,0 0-14 16,0 0-12-16,0 0-12 0,0 0-12 0,0 0-10 0,0 0-11 0,0 0-10 16,0 0-7-16,0 0-3 0,0 0-4 0,0 6 0 0,0-2 0 0,0 7 1 0,0-7 0 15,7 5 1-15,-7 6-1 0,0-6 1 0,0 7 1 0,0 3 3 0,0-5 2 0,0 7 1 16,6-8 3-16,-6 8-4 0,0-1-1 0,0-1 0 0,0-4-4 0,0 4 0 15,0 0-3-15,0-5-1 0,0 7-1 0,5-7-2 0,-5 0 0 0,0 1 1 16,0-5-2-16,0 5-5 0,0-6-6 0,0 2-10 0,0-1-7 0,0-1-12 16,0-3-11-16,0-2-15 0,0 1-15 0,0-1-18 0,-5 1-17 0,5-5-20 0,0 6-22 15,0-6-15-15,0 0-16 0,0 4-13 0,0-4-16 0,0 0-33 0,0 0-45 16,0 0-76-16,0-4-90 0,-6-2-28 0,6 1 3 0,0 1 19 0,-7-5 25 0,7 3 33 16,0-3 35-16,-5-1 32 0,5-5 34 0,-9 6 38 0,9-6 38 0,0 6 56 15,-5-7 61-15</inkml:trace>
  <inkml:trace contextRef="#ctx0" brushRef="#br0" timeOffset="46613.16">18879 14801 66 0,'0'-5'142'0,"0"1"48"0,0-6 37 0,0 5 35 16,0 1 34-16,0-1 33 0,0 5 34 0,0 0 32 0,0-6 31 0,0 2 30 0,0-2 28 15,0 1-51-15,-5 5-94 0,5-4-55 0,0 4-36 0,0-6-18 0,0 1-10 16,0 5-14-16,0-4-12 0,0-1-17 0,0 5-15 0,5-4-17 15,-5 4-16-15,0-6-17 0,0 6-16 0,0 0-15 0,0 0-17 0,0-3-16 0,0 3-13 0,0 0-15 16,0 0-14-16,0 0-16 0,0 0-16 0,0 0-22 0,0 0-16 0,0 0-22 16,0 0-16-16,0 0-20 0,0 0-20 0,0 0-22 0,0 0-18 0,0 0-25 0,0 0-24 15,0 0-44-15,0 0-55 0,0 3-61 0,0 3-64 0,0-2-22 0,0 1-1 0,8-1 17 16,-8 1 24-16,8-5 32 0,-8 6 35 0,5-6 35 0,-5 0 37 0,0 0 39 16,0 0 42-16,6 0 54 0,1 0 59 0</inkml:trace>
  <inkml:trace contextRef="#ctx0" brushRef="#br0" timeOffset="47263.23">19258 15017 0 0,'-7'0'39'15,"1"0"43"-15,6 0 28 0,-5-6 29 0,-4 6 29 0,2-5 28 0,2 1 27 16,-3-2 23-16,3 3 24 0,-1-3 20 0,-2 2 23 0,3-1-20 0,-2-1-40 0,7 2-25 15,-6-2-18-15,-2 1-15 0,2 1-14 0,-1-1-16 0,2-1-14 0,5 2-14 16,-8 0-8-16,8-7-8 0,-6 8-4 0,6-4-3 0,-5 2-8 0,5 1-2 16,0-1-5-16,0-1-4 0,0 2-4 0,0 4-2 15,0-5-4-15,0 1-5 0,0-1-2 0,0 1-4 0,0-2-3 0,0 0-4 0,0 2 0 0,0-1 2 0,5-1 6 16,-5-3 6-16,6 5 8 0,-6-1 8 0,8-4 3 0,-3 2 5 0,2-2-1 31,-1 4 2-31,2-5 1 0,5 1-2 0,-8 5-2 0,9-7-2 0,-9 7-7 16,8-7-2-16,3 7-10 0,-5-2-9 0,1 1-13 0,2 1-8 0,-1-1-9 0,0 1-7 15,0 4-4-15,1-6-4 0,-2 6-4 0,1 0-6 0,-6 0-2 0,5 0-3 16,4 0-4-16,-11 6-3 0,8-2-3 0,-8-4-3 0,4 5-4 0,-4 4 0 16,2-3 0-16,-1-2 2 0,-6 7-1 0,5-1-1 0,-5-1 2 0,0 0 1 0,0 1 1 15,-5 4-2-15,5 2-3 0,-6-1-2 0,-1-1-4 0,2 2 0 0,-4-3-2 16,4 2-1-16,-8-1-2 0,8 2-3 0,-11-3 0 0,11 2-2 0,-2-4-3 16,-5-1-2-16,4-1-1 0,1 0 0 0,2 1 2 0,-2 1 1 0,0-8 3 0,2 4 1 15,-3-2 3-15,8-1 2 0,-5 1 4 0,-3-1 3 0,8-4 2 0,0 6 4 16,-6-6 2-16,6 4 2 0,0-4 4 0,-7 0 1 0,7 0 3 0,0 0 1 15,0 0 0-15,0 0 1 0,0 0-1 0,0 0-1 0,0 0-3 0,0 0-2 0,0 0-1 16,0 0-1-16,0 0-5 0,0 0 0 0,0 0-4 0,0 0-1 0,0 0-1 16,7 0 0-16,-1-4 4 0,-6 4 4 0,8 0 7 0,-3 0 3 0,3 0 5 0,-3 0 4 15,9 0 2-15,-2 0 5 0,1 0 1 0,1 0 3 0,-1 4 2 16,6-4 2-16,-7 5 0 0,2 0 0 0,4-1-3 0,-2 2-5 0,-4 0-4 0,0-2-7 16,3 7-3-16,-10-8-4 0,9 1 0 0,-9 7-2 0,3-7 0 0,-3 8 0 15,3-9 0-15,-8 8 1 0,0-1 0 0,6-1 1 0,-6-5 2 0,-6 7 2 16,6-1 0-16,0-1 1 0,-8-3 1 0,3 3 1 0,5 0-2 0,-8 0 1 15,3-3-2-15,-2 4-3 0,-5-1-2 0,5-3-1 0,-6 3-5 0,6 0-8 0,-5-3-4 16,-4 0-6-16,5 3-6 0,-1-5-1 0,-2 2-4 0,1-1-1 0,0-1-6 0,0 1-2 16,-1-1-3-16,1 2-5 0,1-1-7 0,-2-5-6 0,9 4-5 0,-3-4-6 15,3 0-7-15,-3 0-4 0,2 6-5 0,6-6-9 0,-7 0-8 0,2 0-12 16,5-6-12-16,0 6-17 0,-9 0-23 0,9-4-20 0,0 4-19 0,0-5-32 16,-5-1-31-16,5 2-73 0,0-1-84 0,0 1-41 0,-7-1-23 0,7-1 4 0,0-4 17 15,7 7 25-15,-7-9 29 0,0 3 36 0,0 0 41 0,5-1 41 0,-5-5 42 0,9 6 51 16,-4-2 54-16</inkml:trace>
  <inkml:trace contextRef="#ctx0" brushRef="#br0" timeOffset="47630.36">20046 15133 66 0,'0'6'143'0,"0"-1"44"0,0-1 36 0,-6-4 32 0,6 0 33 0,-8 6 29 0,8-6 28 0,-5 0 28 0,-3 0 29 0,8 0 28 0,-5 0 28 0,-2-6-55 0,0 6-96 0,-6 0-60 15,6 0-34-15,2 0-15 0,-3 0-10 0,2 0-7 0,1 0-9 0,-3 0-9 16,0 0-6-16,3 0-9 0,-1 0-9 16,-1 0-8-16,7 0-10 0,-5 0-9 0,5 0-7 0,0 0-8 0,0 0-8 0,0 0-7 0,0 0-11 0,0 0-7 0,0 0-8 15,0 0-5-15,0 0-6 0,0 0-7 0,0 0-6 0,0 0-6 0,0 0-2 16,0 0-1-16,0-4 1 0,5 4 3 0,2-5 4 0,-1 5 3 0,-1-6 3 0,3 6 2 16,5-3 1-16,1 3 2 0,6-6 0 0,-1 0 3 0,-1 2 0 0,1-1-1 15,9-1-1-15,-1 2-5 0,-3 1-2 0,8-3-8 0,-4 1-6 0,-2 5-5 16,-2-4-4-16,3-2-7 0,-1 0-1 0,-7 2-2 0,9-1-3 15,-9 5-3-15,0-5-1 0,1 1-1 0,-7 4-1 0,0 0-5 0,-7-6-3 0,7 6-2 0,-13 0-8 16,8 0-1-16,-3-4-7 0,-5 4-5 0,0 0-7 0,0 0-12 0,0 0-17 0,0 0-21 16,0 0-24-16,0 0-29 0,-5-5-34 0,5 5-37 0,-8-4-38 0,3 4-49 15,5-5-53-15,-8-2-66 0,2 4-69 0,-1 3-42 0,1-6-27 0,-1 1 7 16,-6 1 23-16,7 4 35 0,-1-6 41 0,0 3 46 0,-5-3 49 0,4 2 52 0,3-7 54 16,-1 7 57-1,-7-2 59-15,6 1 64 0,-1 1 72 0</inkml:trace>
  <inkml:trace contextRef="#ctx0" brushRef="#br0" timeOffset="47996.1">20248 14893 86 0,'0'-4'160'0,"-8"4"48"0,3-9 40 0,5 4 38 0,-7 1 36 0,7-8 36 32,-6 3 37-32,6 0 38 0,-6-1 35 0,6 5 35 0,-7-4 34 0,7-1-54 15,0 4-106-15,-8 1-60 0,8 1-30 0,0-6-18 0,0 5-10 0,0 5-12 16,0 0-13-16,0-4-15 0,0 4-16 0,0-5-21 0,0 5-16 0,0 0-21 16,0 0-15-16,0 0-19 0,0 0-16 0,0 0-18 0,0 0-15 0,0 0-16 15,0 0-12-15,0 0-11 0,0 0-13 0,0 0-7 0,0-6-4 0,0 6-1 0,8 0-2 16,-8 6 2-16,7-6 2 0,5 5 1 0,-5-5 3 0,-2 4 1 0,9 1 5 15,6-1 3-15,-6 2 4 0,4-2 3 0,-4 7 0 0,6-8 2 16,4 4-1-16,-3 2 0 0,-2-4-6 0,7 5 1 0,-5-1-3 0,3-4-3 0,3 5-1 16,-7 0-9-16,4-1 0 0,-3-4 0 0,-3 5 0 0,3-1 0 0,-2-4 0 15,1 5 0-15,-1-4 0 0,-6 3 0 0,1-5 0 0,-2 2 0 0,-3-1-3 16,2 4-3-16,-4-3 1 0,-2-6-1 0,4 4 1 0,-9 2 1 0,0-1 4 16,7-1 2-16,-7 2 5 0,0-3 2 0,0 3 0 0,-7-2-7 0,7 1-2 0,-9 1 0 15,4-3 0-15,5 9 0 0,-13-8 0 0,8 1 0 0,-4 5 0 0,-3-6 0 16,6 6 0-16,-7 0 0 0,-2 0 0 0,3-5 0 0,0 4 0 0,-1 1 0 15,-6-1 0-15,3 3 0 0,4-3 0 0,1 0 0 0,-5 1 0 0,5-1 0 16,-2 2 0-16,0-1 0 0,-1 5 0 0,1-6 0 0,6 0 0 0,-7 0-1 16,9-3-55-16,0 4-12 0,-3-1-11 0,3-3-12 0,-3 3-14 0,2-4-14 0,6-1-18 15,-7 2-18-15,7 0-21 0,0-3-17 0,-6-3-18 0,6 6-17 0,0-6-16 16,0 0-19-16,-7 4-21 0,7-4-40 0,0 0-53 0,0 0-63 0,0 0-68 0,0 6-14 16,0-6 9-16,0 0 27 0,0 0 31 0,0 0 34 0,0 0 40 0,0 0 40 15,7 0 41-15,-7 0 44 0,6-6 45 0,-6 2 58 0,7-2 65 0</inkml:trace>
  <inkml:trace contextRef="#ctx0" brushRef="#br0" timeOffset="48715.64">21297 14835 100 0,'0'-4'170'0,"0"-1"50"0,0 5 40 0,5-4 36 0,-5-1 35 0,0 5 33 0,0-7 32 0,0 7 28 0,0-3 33 0,0 3 27 0,0-6 27 0,0 1-67 0,0 5-121 0,0-4-67 15,0-2-36-15,0 6-23 0,0-4-12 0,0-1-12 0,0 1-12 0,0 4-12 16,-5-5-12-16,5 5-13 0,0-6-11 0,0 6-9 0,0-4-12 0,0 4-10 15,-7-6-9-15,7 6-9 0,0-5-10 0,-7 5-11 0,7 0-7 0,-5-4-9 16,5 4-10-16,-8 0-7 0,0 0-8 16,3 4-4-16,-1-4-5 0,-1 5-4 0,2-5-2 0,-4 6-4 0,4-2-3 0,-8 7-2 0,8-7 0 15,-11 5-1-15,11 1 2 0,-9 1 0 0,9 4 3 0,-3-6 2 0,-4 4 2 0,5 2 1 0,0 1-1 0,-6-2 4 16,8 5-1-16,-3 2 1 0,2-8 0 0,1 7 1 0,-3 1-1 0,0-2 0 16,8-1 1-16,-5 3 1 0,5-2-2 0,0 2 0 0,-8-6-1 0,8 3 1 15,8-2-2-15,-8 2 1 0,0-3 1 0,5 0 2 0,3 0-1 0,0-2 2 16,-3 2 0-16,1 0 4 0,2-5 1 0,4 5 2 0,-6-6 2 15,8 0 1-15,-2 3 2 0,1-3 3 0,6 1 4 0,-3-5 4 0,2 4 8 0,1-5 2 0,-1 2 5 16,3-1 4-16,-2-1 4 0,8-4 2 0,-7 0 5 0,-1-4 4 0,7-1 3 0,-8-1 5 31,3 2 1-31,-2-1 1 0,1-4 1 0,-1-1-3 0,-6 4-3 0,1-9-3 16,-9 6-1-16,10 0-4 0,-9-6-5 0,1-1-2 0,-1 2-3 0,-6 1-8 16,5-2-6-16,-5-6-1 0,0 2-5 0,0 1-3 0,0-9-3 0,-5 9-4 0,5-7-3 15,-6 1-3-15,-1-6-2 0,1 7-4 0,-9-3-2 0,10 3-2 0,-9-7-4 16,1 10 0-16,8-5-2 0,-14 1-2 0,4 6-1 0,3-3-3 0,0 7-5 0,-9-6-6 15,8 5-5-15,-1 5-6 0,-4-4-6 0,5 4-8 0,0 7-8 0,-1-9-13 16,1 8-16-16,6 4-22 0,-5-5-18 0,5 5-20 0,2 5-20 0,-3-5-20 16,0 4-24-16,3 8-25 0,-1-9-30 0,6 7-57 0,-7 4-72 0,7-4-59 0,0 5-55 15,0-4-4-15,0 2 12 0,7 2 31 0,-7 1 32 0,6-7 37 0,7 0 37 0,-5 0 39 16,4-3 43-16,-5-1 46 0,13-1 49 0,-8-4 63 0,0 0 77 0</inkml:trace>
  <inkml:trace contextRef="#ctx0" brushRef="#br0" timeOffset="49299.7">21804 14625 0 0,'-7'6'1'0,"2"-6"98"0,5 3 68 0,-7-3 48 0,0 0 34 0,2 0 34 0,5 0 29 0,-8-3 30 0,3 3 30 0,5 0 26 0,-8-6 26 0,8 6 27 15,0 0 24-15,-6-4-70 0,6 4-125 0,0-5-66 0,-7 1-35 0,7 4-19 16,-6-6-12-16,6 0-11 0,-8 3-8 0,8-3-11 0,-5 1-8 0,-3-5-7 15,8 5-7-15,-5 1-5 0,5 0-7 0,-5-1-5 0,5-1-4 0,0 6-3 16,-9-4-2-16,9-2-5 0,0 6-2 0,0 0-2 0,0-5-3 0,0 5-3 16,-5-4-11-16,5 4-5 0,0-6-7 0,5 1-8 0,-5 5-6 0,0-4-8 0,0-1-2 15,9 1-6-15,-9-2-2 0,5 3-1 0,0-3-3 0,-5 6-1 0,8-6 0 16,5 2 4-16,-7-1 5 0,1-1 5 0,7 6 4 0,-9-4 5 0,8 4 6 0,1-5 3 16,-2 5 4-16,1 0 3 0,6 5 2 0,-3-5 0 0,2 0 1 0,1 4 0 15,-1 2-3-15,3-1-3 0,-2-1-2 0,1 2-4 0,-6 3-4 0,4 1-2 16,-4-5-7-16,-2 4 0 0,2 1-5 0,-1 1-2 0,-8-1-1 0,3-1-1 15,-8 0-1-15,8 1-1 0,-8 1-1 0,0 4-3 0,-8-6-2 0,8 4-3 16,-8-1-3-16,-3 3-2 0,4-2-2 0,-7 2-3 0,2-6-1 0,6 6-1 0,-7 0 0 16,-8 0-2-16,10 0 2 0,-4-5 0 0,-4 4 2 0,6-4 1 0,0 5 4 15,0-5 2-15,-1 4 1 0,2-4 2 0,1-1 2 0,-5 0 2 0,4 3-1 0,0-3 1 16,4 0-1-16,-4-5 2 0,5 7-2 0,-5-7 0 0,4 1 0 0,3 2 0 16,-3-4 1-16,8 3-1 0,-6-1 0 0,6-5 0 0,-7 0-1 0,7 0-2 15,0 0 1-15,0 0-3 0,0 0-3 0,0 0-1 16,0 0 2-16,0 0-1 0,0 0 5 0,7 4 4 0,-7-4 5 0,6 0 7 0,-6 4 5 0,8-4 5 0,5 0 7 15,-8 6 4-15,2-1 4 0,5-5 6 0,3 4 4 0,-10 1 5 0,14 1 4 0,-3 4 2 16,-5-5 1-16,1 5 1 0,2-7 1 0,4 7-5 0,-2 1 1 16,-5-8-2-16,2 9-2 0,2-3 0 0,-10 1 1 0,9-1 1 0,-1-4 1 0,-8 5-1 15,3 0 2-15,-2 1-1 0,-6-4-3 0,5-1-1 0,-5 3-3 0,7 3-2 16,-7-9-11-16,0 8-32 0,0-7 0 0,-7 6 0 0,7-5 0 16,-5 4 0-16,-1-3 0 0,-2-2 0 0,-5 7 0 0,0-7 0 0,7 2 0 0,-14-3 0 0,7 3 0 15,-6-2 0 1,6 1 0-16,-5-5 0 0,-3 6 0 0,1-6-68 0,1 3-54 0,-1-3-33 0,1 0-41 0,-1 6-54 0,1-6-58 0,-2 0-127 0,3 0-153 0,-1 6-62 15,-1-6-11-15,1 0 12 0,-2 0 26 0,8-6 30 0,-6 6 37 0,6 0 39 16,-8 0 46-16,10-6 54 0,-9 6 63 0,7-3 72 0,-1-3 76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5:13:20.992"/>
    </inkml:context>
    <inkml:brush xml:id="br0">
      <inkml:brushProperty name="width" value="0.05292" units="cm"/>
      <inkml:brushProperty name="height" value="0.05292" units="cm"/>
      <inkml:brushProperty name="color" value="#FF0000"/>
    </inkml:brush>
  </inkml:definitions>
  <inkml:trace contextRef="#ctx0" brushRef="#br0">20085 699 96 0,'0'-5'167'0,"0"1"46"0,0-7 37 0,0 7 35 0,0-5 34 0,-6 3 34 0,6-9 32 0,0 6 31 0,0-1 31 0,-7 1 26 0,7 0 25 0,0-3-68 0,0 3-122 0,0 3-66 15,0-3-37-15,0 5-19 0,0-1-9 0,0 1-15 0,0 4-18 0,0-6-15 16,0 6-21-16,0-6-17 0,0 6-17 0,0 0-10 0,0 0-8 0,0 0-3 0,0 0-6 16,0 6-4-16,7 4-4 0,-7-5-6 0,0 4-4 0,0 1-1 0,0 5-1 15,6 0 2-15,-6 4 1 0,0 2 2 0,0 1 3 0,0 4-3 0,0-2-3 16,0 0-3-16,0 5-5 0,0 1-2 0,0-2-2 0,0 2 0 0,0 0-4 0,0 4-1 15,0-5-4-15,0 6-1 0,5-5-1 0,-5-2-1 0,0 2-3 0,9-2 1 16,-9-2-6-16,7-3-10 0,-7 3-15 0,5-7-18 0,-5 5-20 0,6-9-20 16,-6 4-23-16,7 1-19 0,-7-5-20 0,6-1-24 15,2 0-23-15,-8 1-27 0,7 1-29 0,-2-7-48 0,-5 0-52 0,6 1-63 0,0 1-67 0,-6-2-14 0,7-5 13 0,-7 2 22 16,8-6 33-16,-8 0 31 16,0 0 35-16,0-6 37 0,5 2 38 0,-5-2 42 0,0-3 43 0,0-6 56 0,0 0 61 0</inkml:trace>
  <inkml:trace contextRef="#ctx0" brushRef="#br0" timeOffset="461.05">20067 788 89 0,'-9'-10'159'0,"9"5"43"0,0-5 34 0,-7 4 29 15,7-3 28-15,-5 4 26 0,5-9 26 0,-6 5 29 0,6 4 23 0,0-5 25 0,0 4 26 16,0-3-66-16,0 3-116 0,0 1-61 0,0 1-36 0,0 0-19 0,6-1-11 16,-6-1-9-16,0 3-7 0,5-4-8 0,2 2-9 0,2-4-9 0,-4 3-8 0,2 2-7 15,4-5-9-15,-2 4-7 0,3 1-6 0,7-8-9 0,-4 8-1 0,2-7-3 16,-2 7-3-16,4-1 0 0,1-4-5 0,-1 5-2 0,0-2-5 0,8 0-4 15,-8-3-4-15,8 3-2 0,-3 3-3 0,3-3-3 0,-1 2-5 0,0-1-4 16,0-4-1-16,8 2-1 0,-2 7-3 0,-1-3-2 0,-4-3-2 0,5 6-2 0,1-5-1 16,-1 5 0-16,3 0 1 0,-12 0-5 0,4 5-1 0,-1-5 0 0,1 6-1 15,-7-6-1-15,-1 3-2 0,0 4-1 0,-7-2-1 0,2-1 0 0,-1 1 3 16,0 5-2-16,-5-7 3 0,-3 3 0 0,3 3 4 0,-8 3 0 0,5-3 5 0,0 0 1 16,-5 1 6-16,0 5 5 0,9-5 5 15,-9 4 2-15,0 1 2 0,0 1 0 0,0-2 4 0,0-1 2 0,0 8-1 0,0-6 0 0,0 4-2 0,0-5-2 16,0 6-2-16,-9-2-1 0,9 3-2 0,0-1-3 0,0-1-1 0,0 0-2 15,0 2 2-15,-5-3-3 0,5 3 1 0,0-2-2 0,0-1 0 0,0 9-2 0,0-14-1 16,0 11 1-16,0-9-2 0,0 4 2 0,0 2 1 0,-5-2 0 0,5-5 0 16,0 1 0-16,0 1 1 0,0 2 3 0,0-9-2 0,-8 6 3 0,8 1 1 15,0-7 1-15,-5 6 4 0,-3-6 3 0,8 3 2 0,-8-3 1 16,3 0 4-16,-1 1-1 16,-7-1 1-16,5 2 1 0,-4-7-2 0,0 6-2 0,-8-5 1 0,1-1-3 15,-2 1 0-15,3 1-3 0,-9-2-2 0,1 1-2 0,-1 1-3 0,-4-3-1 16,-3-3 0-16,2 7-3 0,-1-7-2 0,1 0 0 0,0 3-2 0,-2-3-7 0,2 0-5 15,6 0-14-15,-6 0-14 0,-2 0-19 0,3 0-17 0,4 0-21 0,1 0-26 16,-1 0-31-16,3 0-37 0,-2-3-50 0,-2 3-56 0,11 0-74 0,-4 0-83 0,3 0-48 16,-3 0-29-16,3 0 4 0,2 0 18 0,5 3 30 0,-2-3 32 0,-7 0 39 15,13 6 40-15,-6-1 48 0,6-5 48 0,-6 4 59 0,7 2 58 0,1 3 68 0,-3-3 79 16</inkml:trace>
  <inkml:trace contextRef="#ctx0" brushRef="#br0" timeOffset="810.02">20267 1960 44 0,'0'-4'136'0,"7"-8"54"0,-7 3 42 0,7-1 36 0,-7 5 34 0,0-4 34 0,0-1 33 0,0 4 38 0,0-3 33 0,0 4 35 0,0-5 34 0,0 5-39 0,7 1-78 16,-7-2-66-16,0 6-60 0,0-3-32 0,0 3-22 0,0 0-16 0,0 0-19 0,0 0-21 16,0 0-26-16,0 0-27 0,0 0-29 0,0 0-24 0,0 0-14 0,0 0-14 15,0 3-11-15,0 3-6 0,0-2-6 0,0 1-3 0,5 5-1 0,-5 1 1 16,0-2 3-16,0 6 4 0,0-6 4 0,0 7 7 0,0-1 10 0,0 3 2 0,0-3 0 16,0 4-1-16,0 0-2 0,0 1-4 0,0 1-2 0,0-2-4 0,0 6-2 15,-5-7-11-15,5 6-15 0,0 1-18 0,0 4-23 0,0-4-24 0,0-1-28 16,0 1-32-16,5-1-35 0,-5 1-38 0,0-1-38 0,0 1-55 0,7-7-62 0,-7 2-69 15,0 1-74-15,6-2-16 0,-6-4 11 0,0 4 22 0,6-10 37 0,-6 6 35 16,0-6 41-16,-6 3 45 0,6-8 46 0,0 1 48 0,-6-1 49 0,6-4 56 0,0 0 65 16</inkml:trace>
  <inkml:trace contextRef="#ctx0" brushRef="#br0" timeOffset="1286.12">20130 2139 0 0,'-6'-18'17'0,"-1"-1"130"0,7 4 71 0,-6-4 46 0,1 4 34 0,-2-6 32 16,-2 7 30-16,9 1 25 0,-5-8 26 0,5 6 21 0,0 2 23 0,0 1 20 15,0-3 23-15,5 6-100 0,-5 0-162 0,9-1-80 0,-2 4-34 0,-7-3-14 0,11 0-4 16,-4-2-4-16,-1 7-6 0,2-5-3 0,4-1-4 0,0 5-3 0,3-5-2 16,-2 4-4-16,-2-3-4 0,4 4-6 0,4-5-5 15,0 6-3-15,1-1-5 0,-1-4-3 0,8 3-3 0,-7-4-7 0,4 5-3 0,3 1-4 0,-1-5-6 0,0 3-4 16,1-3-1-16,5 3-6 0,-6-4-2 0,8 5-4 0,-3 1-2 0,9-7-3 16,-9 7-2-16,1-1-3 0,7-5 0 0,1 4-4 0,-8 3 2 0,7-3-1 0,0-3 1 15,-7 3 0-15,2 3-1 0,-2-3 0 0,-6 2-3 0,1-1 0 0,-1-1 1 16,-8 3-4-16,3 3 1 0,-7 0 1 0,-2-7-2 0,1 7-2 0,-6 0 0 15,0 0-1-15,-2 0-1 0,-5 7 1 0,0-7 5 0,8 0 7 0,-8 3 6 16,0 3 6-16,0-1 7 0,0 5 0 0,0-1 4 0,0 0 0 0,0 0 3 0,0 7 3 16,0-7 2-16,0 11 2 0,0-4 0 0,-8-1-1 0,8 3-7 0,0-2-3 15,-5 2-7-15,5 1-4 0,0-4-3 0,0 6-2 0,-7-3-1 0,7 3-1 16,0-2-2-16,0 5-1 0,-7-3-2 0,7-3-1 0,0 7-1 0,0-6 1 0,0 1 0 16,0 5 1-16,0-7-1 0,7 3 1 0,-7 3 0 0,0-5 1 0,0 2 1 15,7-3 1-15,-7 6 1 0,0-3-1 0,0-2 2 0,5 0 1 0,-5 1 0 0,0-6 1 16,0 7 0-1,0-7-1-15,0-1 2 0,0 2-3 0,0 1 0 0,-5-2-1 0,5-4-2 0,-7-1 0 0,7 3 2 0,-7-3 2 0,0 0 0 0,1 1 2 16,-1-5-1-16,2 4-1 0,-3-3 3 0,-3 4 1 0,-5-5 1 0,11-1 2 16,-8 2 1-16,-1-3-1 0,2 3 1 0,-1-2-3 0,-6-4-9 0,6 5-11 0,-8-5-13 15,2 6-1-15,1-6 3 0,-3 0 0 0,2 0 2 0,-1-6-12 0,-7 6-19 16,8-5-80-16,-7 1-111 0,0-2-57 0,-5 3-29 0,-1 3-24 0,-3-6-21 16,3 6-17-16,-7-4-12 0,0 4-46 0,0 0-60 15,-7 0-23-15,7 0-4 0,0 4 22 0,-1-4 35 0,3 6 81 0,3-3 96 0,-5-3 53 0,7 6 37 0,0-2 36 16,4 7 33-16,4-8 34 0,-3 3 40 0</inkml:trace>
  <inkml:trace contextRef="#ctx0" brushRef="#br0" timeOffset="1682.96">20130 3205 0 0,'0'-10'12'0,"8"1"129"0,-8 0 79 0,0-1 54 0,0-1 43 0,0-3 36 0,0 5 34 0,0-2 35 0,0 1 33 0,7 1 30 0,-7-2 28 0,0 7 25 0,0-5 25 0,0 3-96 15,0 6-164-15,0 0-88 0,0 0-55 0,0-3-30 0,0 3-19 0,0 0-17 16,0 0-16-16,0 0-21 0,0 0-23 0,0 0-20 0,0 0-19 0,0 0-12 16,0 3-4-16,5-3-2 0,-5 6 2 0,0 3 0 0,0-5 5 0,0 7 2 0,0 4 2 15,0 0 5-15,6-2 4 0,-6 8 8 0,0-2 7 0,0 0 10 0,0 1 6 16,0-1 1-16,0 5 1 0,0-3-7 0,0-2-12 0,0 5-7 0,0-3-9 16,0-3-13-16,0 3-11 0,6-2-17 0,-6-1-15 0,0 3-18 0,7-2-20 0,-7 1-18 15,8-7-19-15,-8 3-21 0,5 4-21 0,3-11-29 0,-8 7-31 0,6-3-39 16,-1-2-46-16,3 2-42 0,-1-2-41 0,-7-1-20 0,6-1-6 15,0 0 12-15,1 1 24 0,-7-5 28 0,5 4 31 0,-5-2 34 0,8-7 35 0,-8 0 41 0,0 0 44 16,0 0 47-16,0 0 49 0</inkml:trace>
  <inkml:trace contextRef="#ctx0" brushRef="#br0" timeOffset="2127.12">20111 3366 0 0,'-5'-25'8'0,"-2"12"119"16,-2-7 73-16,4 1 47 0,-1-2 38 0,6 2 28 0,-7 1 25 0,7 2 24 15,0 2 24-15,0-1 26 0,0-1 24 0,0 2 22 0,7 0 25 0,-1 5-85 16,-1-2-146-16,4-4-76 0,-2 6-38 0,-2-1-18 0,8 1-8 0,-7 0-1 0,9-3 0 15,-4 3-3-15,2-1-5 0,8 1-6 0,-10 0-6 0,10-3-8 0,-8 3-8 16,6 0-9-16,1-1-7 0,-1 1-4 0,8 4-5 0,-7-5-8 0,4-1-5 0,3 1-6 16,-7 1-7-16,7 0-2 0,-4 3-7 0,6-4 0 0,3 1-5 0,-8-2 0 15,10 7-3-15,-2-5-1 0,-6 3-1 0,13-3-2 0,-4 3-1 0,-3-3-2 16,7 3 1-16,-7-3 1 0,-1 5 0 0,3-1 0 0,-2 1 1 0,2-2-2 16,-10 0-1-16,2 3-1 0,-6-3-2 0,7 6 1 0,-13 0-2 0,4-6-2 15,-13 6-2-15,11 0-2 0,-11 0-1 0,1 0 0 0,2 0-3 0,-8 6 10 16,0-6 14-16,0 6 10 0,0-3 12 0,0 3 6 0,-8 4 5 0,8-5 2 0,-6 8 3 15,6-2 3-15,-5-1-1 0,-3 5 3 0,0-2 2 0,3 7-1 0,5-4 2 16,-8-3-10-16,3 7-13 0,0 1-13 0,-4-2-10 0,4-1-5 0,-2 7-6 0,7-1-1 16,-6-3-2-16,-1 7 1 0,0-2 1 0,0 2 0 15,7-3 0-15,-5-1-1 0,5 6 0 0,-8-6 1 0,8 1 1 0,0-6 0 0,0 5 1 0,0-3 1 16,0 3-1-16,0-5 1 0,0-4-1 0,8 3 0 0,-8 3 0 0,5-6 2 0,-5-2 0 16,7 2 1-16,-7 0-1 0,7-5 2 0,-7-1 0 0,0 2 0 0,7-2-2 15,-7-5 2-15,0 2 0 0,0 0 1 0,0-6 2 0,0 0 5 0,0 0 3 0,0 0 1 16,0 0 3-16,0 4 0 0,-7-4 0 0,7 0-2 0,-7 0 1 0,0 0 0 15,2 0 2-15,-8-4-1 0,-1 4-2 0,2-6-1 0,-2 6-6 0,-4-6-11 16,2 2-16-16,-8 4-14 0,4-5-17 0,-7 1-17 0,3 4-19 0,-3-6-19 16,-6 1-17-16,1 5-15 0,-2-4-17 0,2 4-20 0,1 0-15 0,-1 0-20 0,-2 0-18 15,2 4-22-15,-1-4-21 0,6 5-47 0,3 1-58 0,-3-2-50 0,7 1-45 16,-6-1-7-16,7 8 14 0,0-8 21 0,6 5 27 0,-8 2 32 0,8-7 31 0,1 5 36 16,5 2 38-16,0-7 44 0,-6 7 45 0,7-7 61 0,6 1 73 0</inkml:trace>
  <inkml:trace contextRef="#ctx0" brushRef="#br0" timeOffset="2906.6">23726 4245 34 0,'-7'-4'109'0,"7"-2"44"0,-6 1 37 0,6-4 34 0,-7 9 31 0,7-10 34 0,-6 7 33 0,6-9 35 0,-8 9 34 0,8-3 35 0,-5 0 34 0,5 2-32 15,-8-1-72-15,8-1-39 0,0 3-23 0,0 3-19 0,-5-4-13 0,5 4-13 16,0 0-13-16,0 0-22 0,0 0-22 0,0 0-26 0,0 0-27 0,0 0-27 0,0 0-31 15,0 0-25-15,0 0-28 0,0 0-21 0,0 0-19 0,0 0-8 0,0 0-3 16,5 7-2-16,-5-1 5 0,0 3 2 0,0 3 6 0,8 3 4 0,-8 3 8 0,0 1 9 16,0 2 8-16,5 3 10 0,-5 1 14 0,0-1 5 0,0 6 3 0,0-2-2 15,0 2-7-15,-5-2-7 0,5 2-11 0,0 3-12 0,0-2-20 0,-8-1-15 16,8-2-16-16,-5 2-15 0,5-6-12 16,0 1-14-16,0-1-15 0,0-6-20 0,0 3-21 0,0-2-26 0,0-4-30 0,0 0-33 0,0-2-34 0,0-2-42 0,0 5-46 15,0-7-45-15,0 0-43 0,5 1-19 0,-5-5-8 0,0-1 14 0,8 1 20 0,-8-5 29 16,0 0 35-16,0 0 39 0,0-5 41 0,0 1 46 0,5-5 45 0,-5-6 53 15,0 0 56-15</inkml:trace>
  <inkml:trace contextRef="#ctx0" brushRef="#br0" timeOffset="3368.23">23595 4275 90 0,'0'-15'160'0,"0"6"46"0,0-7 32 0,0 7 27 0,0 0 22 0,0-6 23 16,0 6 20-16,0-3 24 0,7 3 26 0,-7 0 23 0,7-1 23 0,0 1-62 15,-2-3-117-15,8 3-62 0,-7 0-35 0,2-1-14 0,4 1-4 0,-3-2 1 16,1 1 4-16,3-4-1 0,1 4-1 0,-1 1-3 0,8 0-5 0,-9-7-2 0,7 5-5 15,0 3 0-15,-6-3-3 0,14-4-2 0,-7 6-4 0,-1 0-5 0,7-1-5 16,1 5-7-16,-9-4-5 0,8 2-8 0,0 3-5 0,1-1-8 0,-1 0-9 0,1 5-7 16,-4-4-4-16,5 4-9 0,-1 4-8 0,-3-4-6 0,3 5-6 0,-1 0-7 15,1 6-3-15,-7-6-2 0,4 8-4 0,-3-4 0 0,-3 2-2 0,3 5 0 16,-8-2-1-16,1 0-2 0,4 0-3 0,-5 7 0 0,-5-2-2 0,3-4 4 16,2 4 3-16,-5 0 0 0,5 7 2 0,-7-7 2 0,-1-1 1 0,2 3 0 15,1 3 1-15,-2-5-1 0,0 6 2 0,1-5-4 0,-2-1 4 0,2 0-1 0,7 1-2 16,-14 1 0-16,6-3-3 15,1-3 1-15,-2 5 1 0,4-6-1 0,-9 5 1 0,5-4 1 0,-5 0-1 0,0 4 2 0,7-5 1 0,-7 2 1 0,0-1 1 0,-7 3 0 32,7-2 0-32,0-2 1 0,-5 1 1 0,5 5 0 0,-9-6-1 0,4 5 1 15,-2-4 0-15,1 0 0 0,1 4-2 0,-4 2 2 0,-3-3 0 0,-1-3 1 16,7 6 1-16,-9-8 1 0,4 7-1 0,-10-4 0 0,8 2 0 0,-6-3 0 0,-2 1 0 16,3-2-1-16,-1 0 3 0,-2-5-3 0,-5 6-1 0,0 0 2 0,2-6-4 15,-3 1 0-15,-6 1-2 0,1-2-2 0,6 0-1 0,-14-3-1 0,9 4-3 0,-9-7-3 16,8 3-2-16,-7 3-7 0,0-3-7 0,-2-6 0 0,10 6-3 0,-9-3-3 15,9 3-3-15,4-6-4 0,-6 6-6 0,6-6-9 0,9 0-10 0,-3 0-11 16,8 0-13-16,2 0-12 0,-2-6-14 0,-1 6-17 0,7 0-16 0,1-6-17 16,6 6-21-16,-7-3-19 0,7-3-21 0,0 0-26 0,-5 2-29 0,5-1-48 15,5-1-53-15,-5 3-52 0,0-7-49 0,7 4-6 0,-1-3 14 0,1 3 26 0,7-3 32 16,-9 0 34-16,8-1 34 0,1 1 37 0,-2-2 39 0,2 1 42 0,4 1 48 0,3-6 56 16,-2 0 71-16</inkml:trace>
  <inkml:trace contextRef="#ctx0" brushRef="#br0" timeOffset="3766.09">25991 4333 75 0,'-5'-5'145'0,"5"1"44"0,0-5 35 0,0-1 34 0,0 4 31 0,0-3 35 0,5-2 36 0,-5 2 33 0,0-1 35 0,0 1 34 0,8-1 32 0,-8 4-52 0,7-3-104 0,-7 0-50 16,0 3-27-16,6-3-16 0,-6 3-12 0,6 3-13 0,-6-3-16 0,0 0-23 0,0 6-24 16,0 0-24-16,7-4-21 0,-7 4-24 0,0 0-16 0,0 0-15 0,0 0-12 15,5 4-9-15,-5-4-10 0,0 6-5 0,8 3-4 0,-8-3 1 0,6 3-2 16,-6 6 3-16,7 0 1 0,-7 0 4 0,6-1 3 0,-6 6 2 15,0-1 2-15,0 0 1 0,0 7-2 0,0-7-5 0,0 5-3 0,0 6-3 0,-6-6-1 0,6 1-3 16,0 3-2-16,-7 2-2 0,7-6-3 0,-6 6-11 0,6-2-12 0,0-2-12 16,0-3-10-16,0 3-14 0,0-3-14 0,0-2-14 0,6-3-16 0,-6 2-15 15,7 0-19-15,-7-5-22 0,6-1-24 0,-1 2-29 0,-5-7-30 0,7 6-19 0,2-11-9 16,-4 5-34-16,-5-4-41 0,7 2-62 0,-1-4-66 0,-6 3-17 0,0-6 9 0,6-6 20 16,2 3 28-16,-8-4 34 0,0-2 37 0,7 0 42 0,-7-6 43 0,0-6 40 15,0 3 37-15,0-1 51 0,0-7 59 0</inkml:trace>
  <inkml:trace contextRef="#ctx0" brushRef="#br0" timeOffset="4196.22">26062 4217 0 0,'-5'-21'9'0,"5"2"121"0,-6 5 71 16,-1-1 54-16,7-1 45 0,-6 2 39 0,-2 4 35 0,8-3 28 0,-5 2 24 0,5 1 18 0,0 1 17 15,0 4 17-15,0 1 12 0,0 4-89 0,0-6-150 0,5 2-77 0,-5 4-38 0,8-5-25 16,-2 5-19 0,1-6-14-16,-1 3-8 0,-1-4 1 0,11 7 4 0,-4-5 7 0,0 1 6 0,3 4 9 0,-2-5 5 0,6 5 1 0,0-6-3 0,-6 6-4 15,7-4-6-15,-1 4-5 0,7-4-3 0,-7 4-5 0,8 0-5 0,-7 0-7 0,4-5-10 16,2 5-7-16,3 0-7 0,3 0-8 0,-8 0-7 0,3 0-4 0,6 0-5 15,-6 0-5-15,4 5-2 0,-5-5-3 0,6 4 1 0,-4 0-4 0,-4-4-2 0,3 6-2 16,-1 3 0-16,1-4-1 0,-9 2-1 0,3-4 0 0,-9 8-2 0,8-1 1 16,-8-6-2-16,-3 5 2 0,1 2 2 15,-2-1 1-15,-3-1 4 0,-5 0 1 0,8 1 1 16,-8 4 2-16,0 2 2 0,0-5 1 0,-8 2 2 0,8 8-1 0,-5-6 3 16,5-2-2-16,-8 7 2 0,3-1-1 0,5 0-2 0,-5 1-2 0,-4 1-1 15,4-2-3-15,-2-1-2 0,-1 7 0 0,3-5-4 0,5 0 0 0,-7 4-2 16,0-4 1-16,2 3-2 0,5-3 1 0,-8 5-2 0,3-6 0 0,5 1 1 15,0-1-1-15,0 1 0 0,-8 0 0 0,8-6 0 0,0 5 2 0,0 2 1 16,0-6 2-16,0-2 0 0,0 1 0 0,0 7 3 0,0-7 1 0,0-4 3 0,0 6-1 16,0-3 4-16,0-4-1 0,0 2 4 0,-6-1 1 0,6-1 1 0,0 3 5 15,-5-9-2-15,5 7 4 0,-7-5 0 0,-2-1-1 0,4 1 3 0,0 2-2 0,-3-4 1 16,-5 3-2-16,0-1-1 0,0-5-4 0,-1 4-2 0,-4-4-6 0,-3 6-4 16,2-6-7-16,-1 0-10 0,-4 4-11 0,-3-4-10 0,1 0-13 0,-8-4-11 15,2 4-17-15,6 0-17 0,-6-6-13 0,-2 6-13 0,3-4-13 0,-1-1-12 0,5-1-15 16,-4 3-16-16,2-4-16 0,5 2-17 0,-3 1-19 0,7-1-21 0,1 1-33 15,-1-5-40-15,8 3-50 0,0 0-50 0,-4 3-35 0,11-9-21 0,-8 8 5 16,7-1 18-16,6-4 26 0,-8 3 32 0,8-3 35 0,0 5 41 0,0-8 40 0,8 3 42 16,-8 4 51-16,6-5 54 0,1 1 59 0,-1 5 69 0</inkml:trace>
  <inkml:trace contextRef="#ctx0" brushRef="#br0" timeOffset="4671.76">28179 4046 5 0,'-5'0'57'0,"5"0"30"0,-6 0 27 0,6-5 30 0,0 5 37 0,-8 0 34 0,8-6 34 0,-5 6 31 0,5 0 31 0,0-3 28 0,0-4 25 15,0 7-12-15,-7-5-37 0,7 5-10 0,0-4-1 0,0-1 1 0,0 5 0 0,-6-6-12 16,6 2-19-16,0 0-12 0,0-1-13 0,-7 5-9 0,7-6-13 0,0 6-11 16,0 0-13-16,0-3-13 0,0 3-17 0,0 0-19 0,0 0-23 0,0 0-20 15,0 0-20-15,0 0-23 0,0 0-20 0,0 0-18 0,0 0-12 0,0 0-9 0,0 9-7 16,0-4-4-16,0 3-3 0,0 3-2 0,0-2 1 0,0 7 2 0,0-1 3 15,7 3 5-15,-7-2 5 0,0 2 5 0,0 3 6 0,0 3 4 0,0-5 2 16,0 5-2-16,0-3-1 0,0 3-4 0,0 1-1 0,-7-1-3 0,7 6 2 0,0-8-2 16,-7 9 0-16,7-7-1 0,0 6-2 0,-7-6-2 0,7 6-2 0,-5-7-2 15,5 3-1-15,-8-7-2 0,8 5-3 0,0-5-7 0,-6 1-4 0,6-4-13 16,0 2-17-16,0-3-19 0,0 1-21 0,0-7-20 0,0 6-25 0,0-6-25 16,0 0-27-16,0 0-29 0,0 3-29 0,0-3-23 0,0-5-21 0,0 6-36 0,0-5-33 15,6-5-57-15,-6 5-60 0,0-5-24 0,0 0-8 0,0 0 17 0,8-5 28 16,-8 0 35-16,0 1 40 0,5-6 38 0,-5-4 41 0,0-2 39 15,0 1 37-15,0-3 47 0,0-3 51 0</inkml:trace>
  <inkml:trace contextRef="#ctx0" brushRef="#br0" timeOffset="5228.13">28077 3983 76 0,'-9'-6'148'0,"4"0"44"0,-1 6 32 0,-1-4 32 0,2-1 29 0,-3-1 30 16,0 3 29-16,8 3 31 0,-5-6 28 0,5 2 27 0,-6-1 27 0,6 5-59 0,0 0-105 15,0-4-60-15,0 4-32 0,0 0-17 0,0 0-7 0,0 0-7 0,0 0-7 16,0 0-12-16,0-5-14 0,0 5-13 0,0-7-13 0,6 7-9 0,-6-4-9 16,5-1-8-16,3 5-7 0,0-5-9 0,-3 1-6 0,8-2-8 0,-8 2-3 0,11-1-4 15,-3 1-4-15,-2-1 0 0,2 5-2 0,1-7-1 0,6 4-2 0,-7 3-1 16,6-6 0-16,2 6-4 16,-2 0 3-16,-7-5-2 0,15 5 0 0,-9 0 0 0,1 0-5 0,2-4-2 0,5 4-2 0,-7 0-1 0,7 0-5 0,0 0-1 0,1 0-4 15,-1 0-1-15,-8 0 1 0,9 0-3 0,-1 4 2 0,-8-4 1 0,9 0 2 16,1 0 0-16,-9 0 2 0,-1 0 0 0,1 0 0 0,2 0 1 0,-3 0 1 0,3 0 3 15,-8 0 1-15,1 0 4 0,-2 0 1 0,-6 0 1 0,0 0 1 0,9 0-1 16,-10 5-1-16,-5-5 1 0,9 0-2 0,-9 0 1 0,0 0-1 0,0 0 1 16,0 0-3-16,0 0-4 0,0 0-3 0,0 0-6 15,0 0-3-15,0 0-7 0,0 0-4 0,0 0-8 0,0 0-5 0,0 0-6 0,5 0-1 0,-5 0-3 0,0 6 3 16,0-3-2-16,0 4 4 0,5-2 0 0,-5-1 2 0,0 5 4 0,0 6 1 16,8-6 3-16,-8 7 4 0,5 2 4 0,-5 3 6 0,8-1 3 0,-8-1 3 31,6 0-3-31,-6 2 0 0,0 3-1 0,7-5-2 0,-7 0 0 0,6 7-1 0,-6-7-1 15,7-1-2-15,-7 9 0 0,0-9-1 0,6 1 1 0,-6 6-2 0,7-5 1 16,-7-1 2-16,0 0 0 0,6 7 4 0,-6-7-1 0,0-1 2 0,0 3 2 16,0-2 4-16,0 1 5 0,0-5 2 0,0 4 2 0,0-4 4 0,0 0 0 0,0 4 0 15,-6-4 3-15,6-1-3 0,-7 2 0 0,7-3 1 0,-6 2-2 0,-1 0 1 16,7-5-1-16,-6 4-2 0,-1 1-2 0,1-6 0 0,-2 7-2 16,3-7 3-16,-3 6-1 0,3-6-19 0,-9 0-3 0,9 3 0 0,-10-3 0 0,3 1 0 15,0-1 0-15,-9 0 0 0,3-3 0 0,-1 0 0 0,-2-2 0 0,-6 1 0 16,9-1 0-16,-8-4 0 0,-6 0 0 0,5 0 0 0,-6 0 0 0,6-4 0 15,-5 4 0-15,1-5 0 0,-3 5 0 0,2-4 0 0,6-2 0 0,-8 0 0 0,10 2 0 16,-3-1-41-16,2 0-67 0,-2 1-21 0,6-2-25 0,2 2-28 0,1-1-33 16,4 5-32-16,2-4-32 0,-2-1-36 0,1-2-71 0,1 7-86 0,3 0-65 15,4-3-49-15,-1 3-8 0,-1 0 15 0,7-6 30 0,0 6 34 0,-5-5 42 0,5 5 45 16,0-4 49-16,0-2 50 0,0-3 55 0,0 0 56 0,0 0 74 0,5-3 86 0</inkml:trace>
  <inkml:trace contextRef="#ctx0" brushRef="#br0" timeOffset="7208.03">24917 4646 20 0,'0'0'33'0,"0"0"10"0,0 0 6 0,0 0 6 0,7 0 6 0,-7 0 1 0,0 0-3 0,0 0-2 0,0 0-4 0,0 0-6 0,0-4-10 0,0 4-14 0,0 0-18 0,0 0-20 0,0 0-20 16,0 0-14-16,0 0-11 0,0 0-3 0,0 0-3 0,0 0 2 0,0 0 4 0,0 0 3 15,0 0 5-15,-7 0 8 0,7 0 10 0</inkml:trace>
  <inkml:trace contextRef="#ctx0" brushRef="#br0" timeOffset="7668.04">24827 4592 14 0,'0'0'55'0,"0"-4"28"0,0 4 28 0,-8 0 31 0,8 0 35 0,0-5 29 16,0 5 27-16,0 0 20 0,0 0 18 0,0-4 6 0,0 4 1 0,0-6-5 15,0 0-11-15,0 6-12 0,-5 0-15 0,5-4-16 0,0 4-13 0,-8-5-22 16,8 0-21-16,0 5-11 0,-6-4-9 0,6 4-2 0,0-6-1 0,-5 2-1 0,5 4 1 16,0-5-2-16,-7 5-3 0,7-4 0 0,0 4 0 0,-8 0-6 0,8 0-2 15,0-5-5-15,0 5-5 0,0-7-6 0,0 7-9 0,0 0-8 0,0 0-11 16,0 0-8-16,0 0-10 0,0 0-8 0,0 0-9 0,0 0-8 0,0 0-10 0,0 0-9 16,0 0-7-16,0 0-8 0,0 0-6 0,0 0-5 0,0 0-2 0,0 0-1 15,0 0 0-15,0 7 0 0,0-2 3 0,0-1 0 0,8 1 3 0,-1-1-1 16,-7 6 5-16,5 0-1 0,1 0 3 0,2 0 2 0,-3-1 0 0,3 0 3 15,-3 2-1-15,9 5 1 0,-9-7-2 0,10 4-1 0,-9-2 1 0,7-2-4 0,-8 7 0 16,3-7-1-16,5 6 1 0,-7-6-2 0,8 0 1 0,-7 7 0 0,5-7-2 16,-6 6 1-16,8-6 0 0,-7 3-1 0,-2-3 1 0,9 1 1 0,-9-1-1 15,3-4 0-15,-3 5 0 0,11-4-3 0,-11-3-8 0,1 3-11 0,1 0-14 0,-2-3-14 16,4-3-18-16,-4 6-17 0,2-6-20 0,-1 0-17 0,-6 4-23 0,8-4-21 16,-3 0-25-16,3-4-37 0,-8 4-44 0,5 0-59 0,-5-6-64 0,5 3-43 15,4 3-35-15,-9-6 3 0,0 0 18 0,5-3 24 0,-5 3 31 0,0-3 33 16,0 3 35-16,-5-3 36 0,5 0 40 0,0-1 48 0,-9 0 51 0,4 0 60 0,5-4 75 15</inkml:trace>
  <inkml:trace contextRef="#ctx0" brushRef="#br0" timeOffset="7983.76">25035 4553 8 0,'0'-4'104'0,"0"-2"63"16,0 2 48-16,0-1 42 0,0 1 39 0,0-1 39 0,0-5 37 0,-5 4 35 0,5 1 34 15,0 1 34-15,-9-2 32 0,9 1-17 0,0 1-44 0,0 4-65 0,-7-4-79 16,7-1-41-16,0-1-24 0,0 6-22 0,-5-4-18 0,5 4-17 0,0 0-21 0,0 0-19 15,0 0-18-15,0-6-17 0,0 6-17 0,0 0-16 0,0 0-17 0,0 0-14 16,0 0-9-16,0 0-15 0,0 0-9 0,0 0-8 0,0 0-6 0,0 0-3 16,0 0-3-16,5 6-3 0,-5-2 0 0,7 2 1 0,2-1-1 0,-9 3 2 0,5-3-1 15,1 5 1-15,6 1 3 0,-3 4 5 0,-4-6 3 0,8 5 2 0,0-4 1 16,0 6 0-16,-8-3-1 0,9-4 1 0,1 6 1 0,-3 1-2 0,8-2 2 0,-7 1-1 16,-7-6 2-16,6 7-2 0,2-1 2 0,-1-6-2 15,-8 6 0-15,11-5 0 0,-11-1-2 0,1 0 1 0,2 1 0 16,-3 0 3-16,-5 0 2 0,8 0 2 0,-8-5 5 0,0 5-1 0,0-7 4 0,-8 8 0 0,8-1 3 0,-5-1-1 15,-3-3 0-15,2 3 0 0,-7 1 2 0,5-1 0 0,-3-4-3 0,-1 5 0 0,-4 1-4 16,5-1-9-16,-2-6-8 0,-7 5-19 0,8-4-19 0,-3 5-29 0,1-4-33 16,4-1-40-16,-3-1-46 0,5 1-60 0,-5-1-65 0,-1 2-102 0,2-2-114 0,1 1-46 15,2-5-11-15,-3 6 10 0,4-3 22 0,-3-3 31 0,3 6 41 0,3 0 45 16,-2-6 52-16,1 3 55 0,-2 3 60 0,2-6 66 0,6 6 71 0</inkml:trace>
  <inkml:trace contextRef="#ctx0" brushRef="#br0" timeOffset="8635.98">26976 5027 36 0,'0'5'115'0,"-8"-5"44"0,8 0 36 0,-6 0 34 0,1 0 28 0,5-5 30 0,-8 5 30 0,8 0 28 0,-5 0 31 0,5-6 26 15,0 6 29-15,-7 0-38 0,7 0-78 0,0-3-47 0,0 3-39 0,0 0-21 16,0 0-13-16,0 0-11 0,0 0-8 0,0 0-13 0,0 0-9 0,0 0-13 0,0 0-14 16,0 0-15-16,0 0-11 0,0 0-10 0,0 0-8 0,0 0-5 0,0-4-6 15,0 4-6-15,7 0-5 0,-7 4-7 0,5-4-3 0,-5 0-3 0,8 3-4 16,-3 3-1-16,1-6-2 0,2 5 0 0,-8 5-1 0,12-4-3 0,-3-3-3 0,-4 3-6 15,1 3-4-15,1-3 0 0,-2 3-3 0,4 0-1 0,-4 1-4 0,8 1-1 16,-6-1-5-16,-1-1-1 0,2 0-3 0,2 1 1 0,-1 1-1 0,3-1-2 16,-4 3-1-16,4-2 0 0,-5-2-1 0,6 0-5 0,-6 3-10 0,5-3-14 15,-7 0-21-15,10-5-23 0,-9 7-27 0,7-1-31 0,0-4-33 0,-5-2-35 0,3 1-34 16,-4-1-56-16,7 1-68 0,-7-1-80 0,-2-4-85 0,9 0-27 0,-9 0-1 16,3 0 25-16,-3 0 32 0,2-4 36 0,0-1 43 0,-2 1 46 0,-5-5 46 0,8 3 49 15,-8-4 49-15,0-1 60 0,7 2 66 0</inkml:trace>
  <inkml:trace contextRef="#ctx0" brushRef="#br0" timeOffset="8908.15">27301 5051 0 0,'0'-9'15'0,"-7"3"131"0,7 2 74 0,-5-7 53 0,5 8 43 16,-8-7 42-16,8 4 38 0,-5 3 42 0,5-9 41 0,-8 9 39 0,8-3 36 15,-6-3 33-15,6 3 30 0,-5 2-92 0,5-1-164 0,0 1-83 0,-7-1-39 0,7-1-24 16,0 6-13-16,0 0-18 0,0-4-16 0,0 4-23 0,0 0-24 0,0-6-20 16,0 6-18-16,0 0-18 0,0 0-13 0,0 0-12 0,0 0-13 0,0 0-12 15,0 0-12-15,0 0-10 0,0 0-4 0,0 0-6 0,0 6 0 0,0-2-3 0,0 2 1 16,7-1-2-16,-7 4 1 0,5 1-1 0,1-1 5 0,2 0 0 0,-3 6 5 15,-5-3 6-15,13 1 4 0,-6 2 2 0,0 0 1 0,-2 0 0 0,10-2 0 0,-9 8 2 16,7-6-1-16,-8 3 0 0,11-3 0 0,-11 1 0 0,1-3 0 0,1 1 0 16,7 1-2-16,-9 1-1 0,-5-2 2 0,7-4-1 0,-1-1 0 0,-6 3-2 15,5-3 1-15,-5 0-1 0,0-5 2 0,0 7-2 0,0-7 1 0,0 7-3 0,0-7 0 16,-5 2-3-16,-1 3-4 0,-1-5-8 0,2 1-10 0,-4 1-13 0,4 3-15 16,-8-3-22-16,0-3-27 0,5 4-35 0,-3-3-38 15,-2 1-50-15,-2 0-55 0,3-5-112 0,0 4-138 0,-1 2-57 0,-1-6-13 0,-6 4 8 0,7-4 19 0,2 0 33 16,-5 0 32-16,5 0 46 0,-10 0 46 0,9-4 53 0,0 4 56 0,-3-6 65 15,-4 2 70-15</inkml:trace>
  <inkml:trace contextRef="#ctx0" brushRef="#br0" timeOffset="9654.53">27881 5428 99 0,'0'-10'174'0,"0"5"55"0,0 0 45 0,0 1 44 0,0-2 41 0,-7-3 39 0,7 4 42 15,0 1 41-15,-6-6 39 0,6 4 38 0,0 6 34 0,0-5-62 0,0 1-118 0,0 4-71 0,0 0-45 0,0-6-30 16,0 6-27-16,0 0-25 0,0 0-24 0,0 0-26 0,0 0-28 0,0 0-24 15,0 0-30-15,0 0-18 0,0 0-20 0,0 0-14 0,0 0-13 0,0 0-10 16,0 6-8-16,0 3-2 0,0-3 0 0,0 4 0 0,0-1 1 0,0 6 2 0,0-1 3 16,0 0 2-16,0 1 1 0,0 5 2 0,0-7 1 15,0 8 1-15,0-2-2 0,0 6 1 0,0-5-1 0,-5 5-2 0,5-7-2 0,0 6-8 0,0-3-9 16,0 3-9-16,-8-5-8 0,8 2-15 0,0-3-15 0,0 1-15 0,0-3-20 0,0-2-24 16,0 1-25-16,0-5-29 0,0-1-31 0,0 1-33 0,0-1-34 0,0 2-48 15,0-7-58-15,0-4-73 0,0 11-76 0,0-11-24 0,0 4 4 0,0-4 22 16,0 0 30-16,0 0 37 0,0 0 40 0,0 0 44 0,0 0 47 0,0-4 48 0,0-2 47 15,0-3 61-15,0-2 66 0</inkml:trace>
  <inkml:trace contextRef="#ctx0" brushRef="#br0" timeOffset="10068.26">27829 5541 0 0,'0'-21'1'0,"-6"2"102"0,6 5 72 0,0-6 51 16,-8 5 45-16,8 1 42 0,0-2 39 0,0 7 38 0,0-6 35 0,-7 6 27 16,7 0 27-16,0-1 23 0,0-1 25 0,0 1-72 0,7 1-126 0,-7 4-67 0,8-5-38 15,-8 0-23-15,6 5-19 0,0-4-16 0,1-1-21 0,-2 5-14 0,3-4-14 16,0 5-8-16,-3-2-4 15,8-4-5-15,1 5-7 0,-9-1-9 0,8 2-8 0,0-1-8 0,-5 5-12 0,11-4-5 0,-6-1-8 0,-1 5-6 0,2-4-2 0,-1 4-6 16,6 0-3-16,-6 0-5 0,7 0-2 0,-9 4-5 0,5-4 0 0,-3 5-2 16,-2-1 0-16,2 1-2 0,-6-1 0 0,7 7 0 0,-8-1-2 0,1-4 2 15,-2 3 0-15,3 4 2 0,-8-2 0 0,0 4 2 0,0-1 0 0,0-5 0 16,-8 11 1-16,3-4-3 0,-2-2 1 0,-6 5-3 0,-1-4-1 0,1 4-2 0,2 1-4 16,-2-7-1-16,-8 8-5 0,3-6-2 0,-3-2-3 15,8 3-2-15,-6 4-1 0,0-11 0 0,4 7-1 0,-4-7-1 0,6 6 1 0,0-6-2 0,0-4 0 0,8 5 3 16,-9-6-3-16,7 2 1 0,1-1 2 0,6-1 2 0,-5 2-1 0,5-6-3 15,0 0 0-15,0 0-3 0,0 0-2 0,0 0 0 0,0 0 0 0,0 0 3 16,0 0 3-16,0 3 0 0,5-3 5 0,1 0 0 0,1 0 3 0,-2 0 3 0,4 0 4 16,3 0 3-16,0 0 4 0,3 0 7 0,-3 0 3 0,0 0 7 0,8 0 2 15,-1 0 1-15,-5 0 2 0,4 6 0 0,10-6-2 0,-8 5 1 16,0-5-3-16,-1 4 1 0,7-4-4 0,-8 6-3 0,1-3-2 0,2 3-2 0,-3 0-4 0,3-2-1 16,-1 1-5-16,0 1-5 0,-7-2-1 0,5 1-6 0,-4-1-10 0,-1 1-13 15,-8 5-21-15,11-4-23 0,-11-3-27 0,1 3-34 0,1 0-34 0,-7 3-51 16,6-5-56-16,-12 1-120 0,6-1-154 0,0 7-61 0,-7-7-22 0,1 2 6 0,1-1 21 15,-3-1 31-15,-5-4 38 0,6 6 44 0,-4-6 49 0,2-6 55 0,-3 6 55 0,-2 0 68 32,9-4 72-32</inkml:trace>
  <inkml:trace contextRef="#ctx0" brushRef="#br0" timeOffset="11137.18">19240 1028 81 0,'-9'-6'147'0,"2"6"44"0,2-6 36 0,-3 6 36 0,3-4 32 0,-9-1 34 0,2-1 31 0,6 3 31 0,-2 3 27 0,-5-4 26 0,8-2 21 0,-3 6-55 0,-3-5-103 0,3 5-57 15,8-4-37-15,-7 4-26 0,1 0-18 0,6 0-23 0,0-6-22 0,0 6-21 16,0 0-19-16,0 0-19 0,0 0-18 0,0 0-14 0,0 0-13 0,0 0-8 16,0 0-3-16,6 6-1 0,-6-6 1 0,7 4 3 0,1-4 4 0,-3 5 7 0,1 1 7 15,7-2 7-15,0-1 4 0,1 3 9 0,-2-6 7 0,2 5 3 0,4-1 2 16,3 2 1-16,-3 0-3 0,3-3-4 0,-2 3-7 0,8 0-3 0,-2-6-4 15,2 3-5-15,-1-3-3 0,0 0-6 0,1 6-3 0,-3-6-5 0,3 0-4 0,-2 0-3 16,2 0-3-16,-1 0-1 0,0 0-4 0,-7 0 0 0,1-6-1 0,0 6-2 16,-1 0 1-16,-7 0-2 0,3 0-1 0,-1-3-5 0,-9 3-9 0,0 0-11 15,3 0-11-15,-2 0-15 0,-6 0-17 0,0 0-20 0,0 0-22 0,0 0-38 16,0 0-41-16,0 0-50 0,-6 0-49 0,-2 0-52 0,8-6-48 0,-5 6-53 0,0 0-54 16,-3-6-10-16,2 6 11 0,-9-3 23 0,10-3 30 0,-9 0 36 0,9 2 38 0,-8-1 48 15,5-1 52-15,2 3 54 0,-1-1 52 0,2-7 53 0,-3 7 61 0</inkml:trace>
  <inkml:trace contextRef="#ctx0" brushRef="#br0" timeOffset="11405.23">19611 930 35 0,'0'-5'123'0,"-7"-1"51"16,7 6 42-16,0-4 37 0,-9-2 38 0,9 1 38 0,0 5 35 0,0-4 36 16,-5-2 36-16,5 3 32 0,-6-3 29 0,6 2-30 0,0-1-77 0,-7-1-57 15,7 3-51-15,0-4-31 0,0 7-19 0,0 0-19 0,0 0-20 0,0 0-22 0,-6-5-22 16,6 5-22-16,0 0-20 0,0 0-18 0,0 0-18 0,0 0-18 0,0 0-17 16,0 0-15-16,0 0-12 0,0 0-9 0,0 0-7 0,0 0-5 0,0 0-3 15,6 0-3-15,1 5-1 0,-1-5-1 0,-1 0 2 0,4 7-1 0,-2-4 4 16,-2 3 0-16,8-1 4 0,1-1 5 0,-9 2 2 0,8-3 2 15,1 7 2-15,-2-5 0 0,-5 1 1 0,5 4 2 0,3-5-2 0,-1 4 1 0,-9-5 0 0,8 6 0 16,-7-5 1-16,7 4-2 0,-6-3 0 0,-1 0 0 0,2-2 0 0,-3 1-1 16,-5 1 0-16,8-2 2 0,-8-1 1 0,0-3 2 0,0 0 3 0,0 6 3 15,0-1 3-15,0 5 2 0,-8-4 1 0,3-3 3 0,-3 9 1 0,2-9 1 0,-1 7 1 16,-6-5-1-16,7 4 2 0,-7 1-4 0,0-4 0 0,7 3-4 0,-9-3-2 16,3 3-12-16,5-5-15 0,-5 1-25 0,6 5-28 0,-8-5-37 0,2 1-43 0,4 4-51 15,-5-7-59-15,2 7-110 0,-5-5-130 0,5 4-56 0,-9 3-17 0,7-9 2 16,-6 9 13-16,6-8 27 0,-13 1 31 0,6-1 42 0,0 1 48 0,-6-1 55 15,0-4 55-15,-1 0 66 0,3 0 70 0</inkml:trace>
  <inkml:trace contextRef="#ctx0" brushRef="#br0" timeOffset="12280.08">18178 827 54 0,'5'-5'133'0,"2"1"46"0,-7-2 37 0,5-4 34 0,-5 5 33 0,7-4 35 0,-7 3 37 0,8-3 35 0,-8 5 36 0,0-8 33 0,5 8 28 0,-5-6-45 0,0 6-88 0,0-2-50 15,0-3-33-15,0 5-14 0,0-1-10 0,0-2-8 0,0 4-12 0,0-3-17 16,0 6-22-16,-5-5-22 0,5 5-26 0,0 0-20 0,0 0-20 0,0 0-19 16,0 0-21-16,0 0-20 0,0 0-20 0,0 0-16 0,0 0-14 0,0 0-8 15,0 5-9-15,0 4-2 0,0 3-1 0,0-3 1 0,0 5 1 0,0 6 6 0,0-5 5 16,0 9 7-16,0 1 7 15,0-1 6-15,0 1 6 0,0 3 2 0,0 2 1 0,5-1 0 0,-5 2-1 0,0-3-2 0,0 2-1 0,0-2-3 0,0 2 0 0,8-6-2 32,-8-5-7-32,0 5-6 0,6-3-14 0,-6-2-8 0,0-4-10 0,5 0-11 15,-5 0-11-15,0-6-9 0,8 1-11 0,-8-1-8 0,0 2-13 0,8-1-8 16,-8-6-10-16,0 1-2 0,0-5-1 0,0 0 9 0,0 0 10 0,0 0 14 16,0 0 9-16,0 0 10 0,0 0 9 0,0-5 5 0,0 5 1 0,5-10 9 0,-5 6 8 15,0-7 10-15,-5 2 8 0,5-6 9 0,0 2 5 0,0-3 2 0,0 1-2 16,0 1-2-16,-8-2-3 0,8-2 1 0,-8-3 0 0,8 8 6 0,-5-8 9 15,-1-3 8-15,6 5 7 0,-8-1 9 0,3-5 8 0,-3 1 8 0,1 5 7 0,2-2 3 16,-2-3 8-16,2 6 7 0,5-3 5 0,-7 2 5 0,-1 4 5 0,3-4 3 16,5 4 4-16,0 1-1 0,0-2-3 0,0 7-4 0,0-6-8 0,0 6-7 15,0-1-6-15,0 0-6 0,5 0-7 0,3 0-2 0,-8 1-5 0,12 0-3 0,-5-1-7 16,-2-1 0-16,2 1-2 0,6 1-3 0,1 0 2 0,-1 0-3 16,0-3-3-16,5 8 1 0,-2-7-3 0,2 7 1 0,1-1-4 0,0 1-3 0,-4 4 1 0,4-5-2 15,-6 5-4-15,6 5 0 0,-6-5-4 0,0 4-3 0,0 1-4 0,1-1-1 16,-2 7 2-16,-4-2 0 0,3-2-1 0,-3 2 3 0,-3 4 2 0,2-2 4 15,-7-2 3-15,8 7 4 0,-8-2 4 0,0 0 4 0,0 0 4 0,-8 2 4 16,1 2 4-16,2-3 2 0,-3 6 0 0,-3-8 1 0,-2 7 1 0,-1-4-1 16,1 2 0-16,0-3-1 0,-7 1-4 0,6-2-4 0,-4 0-1 0,4-4-5 0,-6 6-2 15,8-7-4-15,-8 1-4 0,7-1-1 0,2 0-4 0,-5-3-2 0,4 3 0 16,6 3-2-16,-7-9-2 0,5 3 0 0,-3-2-2 0,11 1-1 0,-8-1 1 0,3 1-1 16,-3 1-1-16,8-6-1 0,-7 4-1 0,7 2-2 0,0-6 2 0,0 0-3 15,0 0 0-15,0 0 0 0,0 0 1 0,0 0 1 0,0 5 5 0,0-1 4 16,0-4 4-16,7 6 5 0,-7-2 6 0,8-4 9 0,-3 5 6 0,3-1 6 0,3 1 9 15,5 5 2-15,-5-5 3 0,1 1 1 0,4-2 0 0,2 2 0 0,-4-3-3 16,4 7-3-16,3-5-2 0,-2 1-6 0,-1-3-6 0,-4 3-5 0,6 3-6 0,-1-3-6 16,2 0-5-16,-3 3-2 0,1-5-3 0,-4 1 0 0,4 5-2 0,-5-5-1 15,4 5 0-15,-5-4-2 0,0-3-2 0,0 3-8 0,0-2-14 0,-5 5-20 16,3-3-22-16,-3-1-35 0,-3 4-39 0,8 1-50 0,-6-4-55 0,-7 3-106 16,7 0-128-16,-2 6-80 0,-5-6-56 0,7 1-15 0,-7 5 4 0,0-5 23 0,0 1 33 15,0-2 42-15,-7-5 45 0,7-4 55 0,0 0 58 0,-5-4 66 0,-2-5 70 0,0-2 91 16,7-3 102-16</inkml:trace>
  <inkml:trace contextRef="#ctx0" brushRef="#br0" timeOffset="14764.96">26018 1101 0 0,'0'-6'23'0,"0"6"16"0,0-4 12 0,0-1 13 0,-6 5 13 0,6-6 14 0,0 2 16 0,0 4 12 0,-6-6 11 0,6 6-3 0,0 0-13 15,-7-5-5-15,7 5-2 0,0-4-1 0,-8 4-1 0,3 0 0 0,5-5 0 16,-6 5-3-16,-2 0-2 0,8 0-5 0,-5 0-2 0,-3-4 1 0,1 4 2 0,1 0 1 16,0 0 3-16,-1 0 3 0,7 0 2 0,-5 0 1 0,-3 0 0 0,2 0-4 15,-1 4-2-15,7-4-3 0,-6 0 0 0,1 0-2 0,5 0 1 0,-7 0 1 16,7 0 1-16,-9 0 3 0,9 0 1 0,0 0 3 15,0 0 3-15,0 0 2 0,0 0 2 0,-5 0 1 0,5 0 4 0,0 0 1 0,0 0 0 0,0 0-1 0,0 0-2 16,0 0-6-16,0 0-8 0,0-4-11 0,0-2-13 0,5 3-10 0,-5 3-9 0,9-6-10 16,-9 0-7-16,0-3-7 0,7 3-7 0,-2 2-8 0,1-1-6 0,-6-4-7 15,7 5-7-15,-1-2-3 0,7-3-1 0,-6 3 0 0,-1 0 2 0,7 2 2 32,-5-1 5-32,5 0-1 0,-2 5 3 0,4-4 3 0,-3-2 0 0,0 6 3 0,2-4 2 15,-1 4 2-15,-1 0 2 0,2 0 0 0,-1 0 1 0,1 0-2 0,6 0 0 16,-9 4 1-16,-3 2 5 0,4-6-1 0,2 4 2 0,-1 1-4 0,-7 0 1 15,7 5-2-15,-8-4-3 0,3-2-2 0,-8 7 1 0,8-4-1 0,-8-1 4 0,0 3 0 16,0 3 4-16,0 3-4 0,-8-2-2 0,8-4-3 0,-8 6-1 0,3 0 2 16,-8 0-2-16,7 4-1 0,-7-4 2 0,-1 0-2 0,2 0-1 0,-1 0-2 0,-1 4-2 15,-6-10-1-15,8 6-4 0,0 0 1 0,-4 0-1 0,-2-6-1 0,4 6-1 16,2-6-1-16,0 1 1 0,5 0-1 0,-6-1-1 0,7 2 1 0,-2-7-3 16,-5 7 0-16,13-8-1 0,-7 4 0 0,1-4-1 0,6-3-1 0,0 6 1 0,-6-1 0 15,6-5 1-15,0 0 0 0,0 0 0 0,0 0-2 0,0 0 0 0,0 0-2 16,0 0-4-16,0 0-1 0,0 0 3 0,6 0-1 0,0 0 2 0,-6-5 2 15,7 5 5-15,1 0 1 0,-3-6 6 0,9 6 4 0,-1 0 6 16,0-3 8-16,0 3 8 0,0-7 6 0,6 7 9 0,-7 0 4 0,9-3 7 0,-9 3 1 0,8 0 2 16,-1 3-2-16,1-3-1 0,-6 0-3 0,5 7-6 0,-6-4-6 0,8 3-4 0,-8-1-4 15,-3 5-7-15,4-1-5 0,-1-3-4 0,1 3-5 0,-7 1-6 16,-2 4-2-16,3-4-1 0,-2-1 3 0,1 0 0 0,-7 7 3 0,0-7 3 0,0 2 0 16,0-2 3-16,0 1 0 0,0 5-1 0,-7-6 3 0,1 1 1 0,-2 1 0 15,3-1 3-15,-8-1-1 0,5 6-2 0,-5-6-2 0,-1 0 0 0,4-2-2 16,-3 2-2-16,-3 0-2 0,-2 0-2 0,5-3 0 0,0 3-2 0,-6-3 0 0,6-3 0 15,-6 3 0-15,4 0-3 0,-4-2 1 0,5 1-2 0,2-1-1 0,-7-4 0 0,6 6-3 16,0-1 0-16,0-5-7 0,5 0-7 0,-3 4-9 16,3-4-9-16,-5 0-10 0,6 0-15 0,1 0-11 0,6 0-11 0,-6 0-12 0,-1 0-13 0,7 0-15 15,0-4-19-15,-5 4-19 0,5-5-16 0,0 5-15 0,0 0-10 0,0-10-30 0,0 5-37 16,0 1-55-16,5-2-65 0,-5-3-44 0,7 3-27 0,-1-3 0 0,0 0 15 16,1-6 26-16,6-1 30 0,-5 2 32 0,3 0 35 0,4 0 34 0,-3-7 35 0,-5 2 51 15,6-2 52-15,0 3 63 0,-2-1 77 0</inkml:trace>
  <inkml:trace contextRef="#ctx0" brushRef="#br0" timeOffset="15509.82">26707 1174 44 0,'0'-6'120'0,"8"1"46"0,-8 1 40 0,8-2 37 0,-8-3 37 0,0 5 36 0,5-2 34 0,-5-3 34 0,0-2 33 15,0 7 28-15,-5-5 32 16,5-1-40-16,0 5-85 0,0-5-48 0,0 4-32 0,-8-3-23 0,8 4-18 0,0 1-17 0,0-2-19 0,0 3-17 0,0-3-20 0,0 6-19 15,0-6-18-15,0 6-18 0,-8 0-20 0,8 0-17 0,0 0-20 0,0 0-15 16,0 0-16-16,0 0-12 0,0 0-11 0,0 0-5 0,0 6-7 0,0 0-5 16,0-3-1-16,0 7-1 0,0-1-1 0,0 2 3 0,-5 4 4 0,5-1 3 0,0 0 7 15,0 1 6-15,0 4 3 0,0-4 4 0,0 6 0 0,0-2 1 0,0 5-1 16,0-3 1-16,0-3-1 0,0 1 0 0,0 2 1 16,0-3-2-16,0-3-2 0,5 4-8 0,-5-4-12 0,0 0-14 0,0 0-17 0,8 0-16 0,-8-2-15 0,0 2-13 15,8-6-12-15,-8 7-12 0,0-7-15 0,5 2-13 0,-5 2-13 0,8-7-13 16,-8 4-9-16,0-1-1 0,5-4 6 0,-5 1 14 0,0-2 22 0,0-4 16 15,0 0 15-15,0 0 9 0,0 0 8 0,0 0 8 0,0 0 9 0,0-4 11 0,0 4 10 16,-5-11 13-16,5 7 11 0,-8-5 5 0,3 3 9 0,5-4-1 0,-8 1-4 16,0-6 1-16,3 6 3 0,-1-7 5 0,-1 2 9 0,1-1 13 0,-7 0 12 15,6-4 17-15,1 4 17 0,0-3 18 0,-1 2 24 0,-6-4 17 0,5 7 11 0,2-8 11 16,1 6 5-16,-2 2 9 0,-1-2 10 0,2 0 5 0,0 0 4 0,-1 2 0 16,7-2-5-16,-5 3-8 0,5 3-11 0,0-6-15 0,0 6-20 0,0-1-15 15,0 1-9-15,5-2-6 0,-5 2-1 0,7-5-4 0,-1 3-4 0,0 1-7 16,2 1-5-16,-1 0-3 0,4 0-2 0,-3-6-5 0,5 3 1 0,0 3-1 0,0 0 0 31,0-1 1-31,0 1-1 0,6 3-3 0,2-4-6 0,-11 5-4 0,11 0-5 16,-2-5-3-16,-6 10-3 0,6-4-4 0,1 4-1 0,-1 0-3 0,-6 0-1 15,8 0-3-15,-7 4-1 0,-2 2-5 0,8-2 0 0,-8 6-1 0,1 0 1 0,1-4 1 16,-9 9-4-16,11-8 2 0,-11 8 3 0,1 0 0 0,-6 6-1 0,7-8-1 16,-7 8 1-16,0-2-1 0,-7 1 0 0,1-1 2 0,6 0-2 0,-14 1 2 15,7 5-2-15,-6-7 0 0,2 3 1 0,-2-6-2 0,-1 4-3 0,1-5-1 0,1 2-2 16,-9-3-1-16,7 2-2 0,1-4-1 0,3 2 0 0,-4-2 1 0,-1-1-2 15,3-6-1-15,5 7 1 0,-6-8 1 0,8 3 1 0,-3-2 3 0,2-4 1 16,1 6 2-16,-2-6 2 0,7 0 4 0,-9 5 1 0,9-5 3 0,0 0 6 0,0 0 3 16,0 0 10-16,-5-5 1 0,5 5 6 0,0 0 3 0,0 0 1 0,0 0-3 15,0 0-3-15,0 0-3 0,0-6-4 0,5 6-1 0,-5-4-2 0,9 4-6 16,-2-6-3-16,-7 6-6 0,11-3-6 0,-3 3-3 0,-3-6-8 0,8 6-1 16,-6 0-1-16,5 0 2 0,3 0 1 0,-1 0 2 0,-9 0 4 0,8 0 3 0,0 6 0 15,0-6 1-15,1 3-1 0,-2 3 0 0,1-2 0 0,1 7-1 16,-1-7-1-16,-8 5-1 0,9-3-1 0,-2 3 1 0,-3 0 1 0,2-2-2 0,1 2 0 15,-3 0 1-15,-4 2-1 0,2-7 1 0,6 5 2 0,-7 3-1 0,2-8 2 0,-3 5 1 16,0-4 0-16,-5 1 2 0,9-2-2 0,-4 7 0 0,-5-8-1 0,7 4 0 16,-7-4-3-16,0 3-4 0,0-6-4 0,0 0-9 0,0 0-5 0,0 5-10 15,0-1-11-15,0 2-18 0,0-6-19 0,-7 4-25 0,7-4-27 0,-5 5-39 0,-4-5-39 16,4 5-56-16,0-5-66 0,-3 4-101 0,2-4-114 0,-7 7-45 0,6-7-7 16,-7 0 14-16,9 3 24 0,-8-3 32 0,-1 0 40 0,2 0 43 0,-2 0 50 0,1 0 52 15,1 0 58-15,-2-3 68 0,1 3 71 0</inkml:trace>
  <inkml:trace contextRef="#ctx0" brushRef="#br0" timeOffset="66109.25">26188 1119 0 0,'0'0'7'0,"0"0"39"0,0-5 20 0,0 5 17 0,0 0 17 0,0-4 16 0,0-1 21 0,0 1 23 0,0-2 26 0,0 6 25 15,-7-4 25-15,7-1-5 0,0-1-23 0,0 2-13 0,-6-2-7 0,6 6-4 16,0-5-4-16,0 1-4 0,-7-1-7 0,7 1-10 0,0-2-9 0,-7 3-17 0,7 3-18 15,0-6-16-15,0 6-15 0,-7-6-12 0,7 3-7 0,0 3-6 0,0 0-5 16,0-6-2-16,-5 6-5 0,5 0-1 0,0-6-2 0,0 6-5 0,0 0-2 0,0 0-5 16,-8-4-3-16,8 4-6 0,0 0-5 0,-5 0-2 0,5 0-5 0,-6 0-3 15,-2 4-1-15,3-4-2 0,-2 6-1 0,-1 3-2 0,2-3-2 0,-7 0-1 16,8 3-2-16,-11 4 1 16,5-2 1-16,4-1-1 0,-7 5 1 0,2-6 1 0,6 6 0 0,-7 0 0 0,5-2 0 0,3 2-3 0,-1-6-1 0,-2 6-1 0,3 1 2 31,-3-2-1-31,1 1-1 0,7 1 1 0,-6 2-1 0,6-3 1 0,-6 0-1 0,6 4 1 15,0-4 1-15,0 3-2 0,0 3 1 0,0-7 1 0,0 6 1 0,0-5 2 16,6 4 1-16,0-5 1 0,-6 6 1 0,7-5 0 0,1-1 0 0,-3 2 1 16,3-3 4-16,-2-2 0 0,-1-2 4 0,3 7 0 0,5-7 4 0,-7-4 2 15,6 5 5-15,-4-6 5 0,5 1 4 0,-7 0 5 0,6-1 6 0,2-4 5 0,-1 0 8 16,-7 0 9-16,9 0 9 0,-2-4 10 0,6-1 10 0,-7 0 5 0,2 1 3 16,-1-6 3-16,0-1 2 0,-2-2 1 0,5-2 0 0,-3 0 0 0,-3 0-4 15,4 0-4-15,-1 0-4 0,-5-3-7 0,-2 2-10 0,6-3-8 0,-4 5-10 0,-2-5-5 16,-6 4-5-16,7-6-5 0,-7 8-5 0,6-8-4 0,-6 7-6 0,0-6-5 15,0 6-4-15,-6-5-3 0,6-2-6 0,-7 6-3 0,1-3 0 0,-2 2-3 16,3-2 2-16,-8 3-4 0,5 0-2 0,-5 0-6 0,-1 0-2 0,4 2-5 16,-3 3-5-16,-3-1-3 0,5 7-6 0,-2-2-2 0,0 1 1 0,-1 5-4 0,2 0 1 15,-1 5-5-15,-1 1-3 0,2-2-2 0,-2 7 2 0,1 3 0 0,-1 0 1 16,7 1 3-16,-4 4 4 0,-2 2 4 0,5-3 4 0,-4 7 1 0,6-1 3 0,0 1 3 16,-1-1-1-16,-1 1 3 0,3-1 2 0,-1 6-1 0,-2-6 2 0,8 1 0 15,-5-1 2-15,5 1-1 0,0-1-1 0,-8-6 0 0,8 3 1 0,0-2 1 16,0 2 0-16,0-7-1 0,8 0 1 0,-8 0 0 0,5 2 2 0,-5-7 2 15,8 0-1-15,-8 2 2 0,6-1 2 0,-1-1 2 0,3-3 3 0,-1 3 2 0,5-5 4 16,-5 2 0-16,6-1 4 0,-7-1 0 0,7 1-1 0,-1-5 6 0,2 0 2 16,-1 0 4-16,1 0 3 0,-2 0 4 0,7-5 0 0,-6-4 3 0,1 3 1 15,6-3 2-15,-7-1 2 0,-2-5 3 0,5 6 2 0,-3-6 2 0,-3 0-1 0,4 1 1 16,-7-6-3-16,7 5-2 0,-8 2-5 0,1-8-2 0,-2 3-2 0,-5-3-1 16,8 2-4-16,-8-2-3 0,0-3-7 0,0 6-2 0,-8-7-4 0,3 1-2 15,-2 5-2-15,1-7-2 0,-2 3-2 0,-5 3 1 0,8 1 0 0,-9-2-2 0,1 2-4 16,0 5-2-16,0-2-4 0,-6 7-2 0,6 0-1 0,-1-2-1 0,-6 1-5 15,9 7-1-15,-2 3 0 0,-8 0-4 0,8 0-1 0,-1 3-3 0,2 3-2 0,-1-2-1 16,-1 7 1-16,2-2 1 0,0 6 3 0,-3 0 0 0,4 4 2 0,3-4 2 16,-5 4-1-16,6 5 5 0,1 1-2 0,0-1 3 0,-1 0-2 0,2 1 2 15,-3-1 0-15,8 0 4 0,-6 0-2 0,6 1 0 16,0-1 1-16,0-3 2 0,0-2-2 0,0 2 2 0,0-3-2 0,0 2 2 0,6-6 0 0,-6 1 0 16,8 0 1-16,-3 0 0 0,-5-6 1 0,7 1 2 0,-1-1 1 0,0 2 2 0,1-2 4 15,6-5 2-15,-5 8 3 0,3-9 2 0,-3-3 4 0,5 6 3 0,0-6 1 16,0 0 4-16,0-6 2 0,-2 3 1 0,10-3 2 0,-8 0 1 0,8-3 3 15,-8 0 2-15,6-6 4 0,-7-1 2 0,2 3 2 0,5-1 2 0,-6-1 1 0,0-5 1 16,-5 0 1-16,5 5 1 0,-8-4-2 0,0-1-1 0,4 1 1 0,-4-5-3 16,-5 5-4-16,0-6-5 0,0 5-6 0,0-5-4 0,0 1-5 0,-5-1-6 15,-4 1-2-15,4 0-4 0,0 0-3 0,-8 5-4 0,5-6-3 0,-5 5 1 0,0 1-4 16,0-2 3-16,0 7-2 0,-1 1-1 0,9-3-1 0,-8 7-2 0,-1-2-2 16,2 7 0-16,-2-1-3 0,1 5-1 15,8 0 0-15,-11 0-1 0,5 5-1 0,-2-1-1 0,5 7 1 0,-4-2-1 0,0 1-1 0,5 5 3 0,-6 3-2 16,-1-3 1-16,9 6 2 0,-3 3 0 0,1-5 1 0,1 6-1 0,0-1 1 0,-1 6-2 15,7-5-3-15,-5 3-5 0,5-4-7 0,0 6-13 0,-8 0-13 0,8-2-17 16,8-3-16-16,-8 4-22 0,0-4-23 16,0 4-41-16,5-4-50 0,-5-1-102 0,7 1-120 0,-1-1-69 0,0 1-35 0,-6-6-5 0,7 5 13 0,1-9 25 0,-3 4 32 15,3-5 35-15,-2 2 37 0,-1-1 44 0,-5-6 46 0,0-5 59 0,0 1 66 16,0-5 88-16,0 0 99 0</inkml:trace>
  <inkml:trace contextRef="#ctx0" brushRef="#br0" timeOffset="74757.05">18289 3253 12 0,'0'-9'78'0,"0"5"36"0,0-5 32 0,0-3 31 0,0 3 30 0,0 0 28 0,-7-1 29 0,7 1 25 0,0-3 25 0,0 3 25 0,0-6 23 16,-9 6-26-16,9 0-60 0,0-1-33 0,0-1-17 0,0 2-18 0,0 3-13 0,0-2-14 16,-5 3-15-16,5-4-14 0,0 2-12 0,0 2-12 0,0 5-13 0,0-4-13 31,0 4-16-31,0 0-13 0,0 0-13 0,0 0-12 0,0 0-8 0,0 0-7 0,0 0-6 0,0 9-3 0,0-2-6 0,0 2-3 0,0 0-3 0,0 6-2 0,0 0 1 16,0 0 1-16,0 4 0 0,0-1 3 0,0 3 2 0,0 3-2 0,0-4 1 15,0 4-3-15,0 0 0 0,-7 1-4 0,7-1-2 0,0 0-3 0,0 6-2 16,0-5-2-16,-6-1-1 0,6 6-1 0,0-6 1 0,0 1-1 0,0-1 2 0,0 1-2 15,0-7 0-15,0 1-1 0,0 2 1 0,0-3-2 0,6-3 0 0,-6 1-1 32,0-2 0-32,7-4-3 0,-7-1-3 0,0 6-10 0,5-5-13 0,-5-5-14 15,0 4-17-15,9 1-14 0,-9-5-20 0,0-1-14 0,7 1-15 0,-7 2-15 16,5-3-16-16,-5-4-21 0,0 5-29 0,0-5-25 0,0 0-29 0,6-5-20 0,-6 5-14 16,7-4-20-16,-7-3-23 0,0-2 1 0,0 4 6 0,6-5 17 0,-6 1 23 0,0 0 25 15,0-6 25-15,0 4 32 0,0-3 33 0,8 0 37 0,-8-2 33 0,-8 7 34 16,8-10 45-16</inkml:trace>
  <inkml:trace contextRef="#ctx0" brushRef="#br0" timeOffset="75138.28">18255 3396 2 0,'-5'-19'60'0,"-3"4"37"0,0-6 30 0,8 8 34 0,-5-7 35 0,-1 5 31 16,6 2 28-16,0-8 26 0,-8 6 23 0,8 2 19 0,-5 1 20 0,5-2-27 15,0 0-52-15,0 5-30 0,0-3-18 0,0-2-15 0,0 4-18 0,0 1-20 0,0 0-24 16,5 3-18-16,-5-4-13 0,8 1-8 0,-8 4-4 0,0-5-4 0,6 6-3 16,-1-7-1-16,3 8-3 0,0-4-3 0,-3-2-6 0,8 4-6 0,1-1-8 0,-7 2-6 15,11-1-8-15,-4 1-6 0,-2 4-5 0,0-5-5 0,8 5-6 0,-6 0-5 16,4 0-3-16,-4 0-6 0,6 0-4 0,-1 0-3 0,-5 5-1 0,6-5 0 15,-1 4-3-15,1-4 0 0,-1 5 0 0,0-1 1 0,7 2-1 0,-8-1 0 16,3 4 0-16,-2-2 0 0,7 2 2 0,-7-4-2 0,2 3 0 0,4-2-2 16,-5 3 0-16,1 2 1 0,-3-1 0 0,3-5 1 0,-9 4 1 0,0 1-1 0,3-1 1 15,-10 0-1-15,9 3 2 0,-9-3 3 0,3 1 4 0,-8-1 2 0,0 0 3 16,8 7 3-16,-8-2 2 0,-8 1 2 0,8 1 1 0,-8-3 1 0,3 2 1 16,-2 5 4-16,0-7 0 0,2 2-3 0,-2 6-4 0,-1-6-1 0,3-2-3 0,-2-3-1 15,-5 4-1-15,4 1-6 0,0 1-1 0,3-2-1 0,-1-4-2 0,1 5 0 16,-2 0-4-16,-2-2-1 0,4 2-4 0,-2-6 3 0,1 7 0 0,1-2 0 15,-4-4-3-15,9-1-2 0,-7 6-1 0,7-4 1 0,-5-2 0 0,5 1 0 0,-6-1 1 16,6-3 0-16,0 4 0 0,-7-5 2 0,7 4 4 0,0-5 2 0,0 2 4 16,-6-2 5-16,6-4 1 0,0 5 0 0,-8-5 2 0,8 6-3 0,-7-3-2 0,2-3-11 15,5 6-13-15,-7-6-12 0,-5 0-15 0,4 6-15 16,-5-6-19-16,2 0-24 0,-4 4-24 0,1-4-28 0,4 0-29 0,-11 0-43 0,8 5-53 0,-6-5-75 16,0 0-83-16,-1 0-26 0,1 0 0 0,-8 4 15 0,1-4 23 0,0 0 27 0,0-4 30 15,0 4 35-15,-6 0 38 0,0-5 38 0,-2 1 41 0,-6-2 52 0,3 0 58 0</inkml:trace>
  <inkml:trace contextRef="#ctx0" brushRef="#br0" timeOffset="75742.52">17167 3308 0 0,'-5'0'19'0,"-3"0"46"0,8-4 24 0,0-2 26 0,-7 1 32 0,7 5 30 0,-5-4 31 0,5-2 31 0,0 3 25 0,0 3 26 0,-9-7 23 16,9 7-9-16,0 0-28 0,0-5-15 0,0 5-14 0,0-4-7 0,0 4-11 16,0 0-22-16,0-5-28 0,0 5-28 0,0 0-33 0,0 0-24 0,0 0-23 15,0 0-12 1,0 0-14-16,0 0-9 0,0 5-10 0,0-1-10 0,-5 1-11 0,5 2-6 16,0 2-5-16,0-5 0 0,0 11 2 0,0-6 5 0,0 6 4 0,0-6 6 15,-5 6 6-15,5 6 0 0,0-6 1 0,0 4-3 0,-8-1-1 0,8-3-4 16,0 10 0-16,-5-5-1 0,5-1 0 0,0 0-2 0,-8 1 0 0,8 5-2 0,0-6-2 15,0 1-1-15,0-1-3 0,0 0 0 0,0-5 0 0,0 2-1 0,0-1 1 16,0 0-1-16,0 0 1 0,0-6-1 0,8 6 1 0,-8-6-4 0,0-5 1 0,0 8-11 16,5-8-14-16,-5 5-13 0,0-4-15 0,0 1-21 0,8-2-21 0,-8 1-30 15,0-1-34-15,5-4-30 0,-5 5-29 0,0-5-28 0,5 0-27 0,-5 0-35 16,0-5-34-16,9 5-3 0,-9-4 15 0,0-5 19 0,5 3 27 0,-5-3 28 0,0 0 30 16,7-3 36-16,-7 3 37 0,0-6 34 0,0 6 32 0,0-1 35 0,0-5 53 0</inkml:trace>
  <inkml:trace contextRef="#ctx0" brushRef="#br0" timeOffset="76141.32">17115 3514 0 0,'0'-15'8'15,"-5"0"49"-15,-3 0 29 0,8 0 30 0,-6 5 32 0,-1-5 28 0,7 1 29 0,-6 4 27 16,6-3 22-16,-8 1 20 0,8 3 22 0,-5 0-8 0,5 0-25 0,0-3-18 16,0 3-16-16,0 5-15 0,-8-7-18 0,8 7-19 0,0-1-20 0,0 1-19 15,0-7-16-15,0 7-13 0,0-2-10 0,8 3-10 0,-8 3-8 0,0-7-9 0,0 2-5 16,5 1-6-16,3-1-7 0,-8-1-3 0,6 6-6 0,1-4-4 0,-1-1-4 16,7 5-3-16,-5-4-4 0,2-1 0 0,-1 5-1 0,3-4 1 0,1 4-2 15,1-6 1-15,-2 6 0 0,2 0-2 0,4 0-2 0,-4-6 0 0,4 6-5 16,-2 0 1-16,2 0-4 0,1 0-1 0,2 0-2 0,-8 0-1 0,6-4-3 0,1 4-3 15,-1 0 0-15,2 0-1 0,-3 0-2 0,1 0-2 0,0 0-1 0,-4 0-2 16,4 0 0-16,-6 4-3 0,6-4 1 0,-7 6-3 0,-4-6 0 0,5 6 0 16,-2-2-1-16,-4 1 0 0,2-1 1 0,-4 1 1 0,2-1 0 0,-7 2 3 0,6 3 2 15,-6 3 1-15,0-3 3 0,5 0 5 0,-5 1 2 0,0 4 2 0,0-4 5 16,0 5-1-16,0 0 3 0,0 0 0 0,0 0 1 0,-5 4-2 0,5-5 2 0,0 5-4 16,0-3 0-16,-6-2-4 0,6 5 1 0,0-4-4 0,0 0-1 0,0 0-3 15,-7-2-2-15,7 3-3 0,0-2-2 0,0-4-1 0,0 4-2 0,0 2 0 0,0-7 0 16,0 0-1-16,0 1 2 0,0 4-1 0,7-2 0 0,-7-3-2 0,0-5 1 15,0 6-1-15,0-5 3 0,6 4 0 0,-6-3 1 0,0 0 2 0,0-2 2 0,0 1 2 16,0-1-1-16,0-4 6 0,0 5 2 0,0 1 3 0,0-2 4 0,0 1 3 16,0-5 4-16,-6 4 1 0,-1 1 0 0,2-5 1 0,-4 7-1 0,-3-3 1 15,-1 1-2-15,-1-5-1 0,2 4-2 16,-7 1-2-16,-1 1-4 0,0-6-9 0,1 4-14 0,-2-4-21 0,3 5-24 0,-8-5-28 0,7 0-31 0,-1 4-44 16,1-4-50-16,-1 5-85 0,0-5-100 0,0 7-50 0,1-7-25 0,-2 3 0 0,2-3 7 15,1 6 22-15,4-6 24 0,-5 0 35 0,-1 0 38 0,-1 0 42 0,3-6 47 0,-1 3 53 16,-7-4 59-16</inkml:trace>
  <inkml:trace contextRef="#ctx0" brushRef="#br0" timeOffset="77019.7">16145 3489 19 0,'0'-5'44'0,"0"-5"16"0,0 5 15 0,0-4 13 0,0 3 15 0,0 2 16 0,0-5 17 0,-7 3 15 0,7 0 12 0,0-3 5 16,0 4 4-16,-5 1 5 0,5-6 2 0,0 5 3 0,0 1-1 0,0-2 2 15,-8-3 2-15,8 3 1 0,0 1 2 0,0 1-1 0,0-2-1 0,-8 6-2 0,8-3-8 16,0 3-4-16,0-6-8 0,0 6-11 0,0 0-10 0,0 0-17 0,0-6-15 16,0 6-19-16,0 0-14 0,0 0-16 0,0 0-14 0,0 0-13 0,0 0-15 0,0 0-11 15,0 0-13-15,0 0-7 0,8 0-3 0,-8 6-2 16,0 0 4-16,8-3 3 0,-8 7 6 0,0-5 6 0,0 4 7 0,5 3 4 0,-5-3 8 0,0 5 2 15,0 0 0-15,0 1 1 0,0 1-2 0,0 2-2 0,0-3-1 0,0 6-5 0,0-3-2 16,0 1-4-16,0-3-3 0,0 4-1 16,0-2-3-16,0-2-2 0,0-2-2 0,0 0-1 0,0 0 1 0,0 2 0 0,0-7-1 0,0 6 2 0,0-6 2 0,0 3-2 15,7-3 0-15,-7 0-14 0,0 1-16 0,0-5-20 0,0 4-17 0,0-2-24 16,6 2-22-16,-6-5-34 0,0 1-35 0,0 1-37 0,0-2-32 0,0-4-37 16,6 5-35-16,-6-5-29 0,0 0-20 0,0 0 6 0,0 4 21 0,0-4 28 0,0 0 29 15,0 0 32-15,0 0 32 0,0 0 39 0,0-4 40 0,0 4 35 0,0-9 35 0</inkml:trace>
  <inkml:trace contextRef="#ctx0" brushRef="#br0" timeOffset="77416.14">16099 3596 0 0,'-5'-15'25'0,"5"6"45"16,-9-6 24-16,4 5 29 15,5 1 33-15,-7-6 32 0,1 6 32 0,6-3 29 16,-5 3 26-16,5 0 23 0,0-1 20 0,-9 1-12 0,9-2-29 0,0 1-20 0,0 1-13 16,0 3-12-16,9-3-11 0,-9 4-22 0,0 1-29 0,0-2-25 0,5 2-22 15,-5-5-18-15,0 9-16 0,6-6-8 0,-6 0-7 0,7 3-8 0,-2-3-13 16,4 1-6-16,-4 1-7 0,2-2-5 0,-1 3-4 0,7-3-2 0,-5 0-3 0,4 6 1 15,-6-3-3-15,8-3-1 0,-2 6 2 0,2-4-3 0,-1-2-1 0,0 6-1 16,-2-5-1-16,4 1 0 0,4-1 0 0,-6 5 2 0,0-4-1 0,5-2 2 16,-2 1-2-16,3 5 0 0,-6-4-2 0,6-2 1 0,1 3-2 0,-6 3-1 15,4-7-4-15,-5 2 0 0,0 5-2 0,1-4-4 0,4 4-1 0,-11-5-4 16,7 5-5-16,-1 0 0 0,-8 0-5 0,9 5 1 0,-9-5-1 0,2 4 1 0,2 1-1 16,-4 2 2-16,1-7 3 0,-6 9 1 0,7-5 6 0,-7 7 7 0,0-7 9 15,0 5 10-15,5 6 11 0,-5-6 8 0,-5 6 6 0,5 0 4 0,0 0 5 0,0 0 5 16,-7-1 3-16,7 6 0 0,0-5 0 0,-6 4-4 0,6-4-2 0,0 3-4 15,-5-2-11-15,5 4-8 0,-9-7-9 0,9 3-6 0,0-2-8 0,-7 1-2 16,7 0-7-16,0 0-4 0,0-6-3 0,-5 5-4 0,5 0-2 0,0-2-1 0,0-3 2 16,0 5-2-16,0-3 1 0,0-2-1 0,0 1-1 0,0-1 1 0,0-4 2 15,0 5 0-15,0-1 3 0,0-4 1 0,0 6 6 0,-8-6 0 0,8-1 7 16,0 7 1-16,-6-7 2 0,1 1 2 0,-3 4-2 0,3-2 3 0,-2 2-2 0,-7 0 3 16,1 0-1-16,0-3-5 0,0 3-8 0,0 0-17 0,-6 3-27 0,5-3-26 15,-6 1-35-15,1-1-38 0,6 0-39 0,-6 3-72 0,-2-3-85 0,3 1-84 16,-8-1-79-16,7 0-31 0,-1 3-4 0,-7-3 11 0,3 0 21 0,3 1 35 0,-5-1 37 15,0-4 46-15,0 2 45 0,-1-4 52 0,3 3 54 0,-3-6 69 0,2 0 75 0</inkml:trace>
  <inkml:trace contextRef="#ctx0" brushRef="#br0" timeOffset="103561.2">18971 2102 59 0,'0'-6'140'0,"0"1"43"0,0 1 33 0,0-2 25 0,0 1 23 0,-5 5 22 0,5-4 20 0,-7 4 20 0,7-4 17 16,0 4 16-16,0 0 18 0,0 0-55 0,0 0-97 0,0 0-63 0,0 0-43 15,0 0-21-15,0 0-9 0,0 0-8 0,0 0-8 0,0 0-8 0,0 0-14 0,0 0-9 16,0 0-12-16,0 0-9 0,0 0-12 0,0 0-11 0,0 0-7 0,0 0-4 15,0 0 3-15,0 0 5 0,7 0 10 0,-7 4 10 0,5-4 10 0,3 0 10 16,-3 0 11-16,9 4 7 0,-2-4 7 0,-6 0 11 0,7 0 9 0,8 0 12 0,-8 0 6 16,6 0 0-16,-1-4-5 0,3 4-9 0,-2 0-10 0,1-4-11 0,7 4-11 15,-3-5-10-15,5 5-6 0,-6-6-5 0,12 6 0 0,-10-4-5 0,7 4-6 16,-5 0-3-16,-1-6-6 0,6 6-3 0,-6-5-2 0,1 5 0 0,-8-4 0 0,6 4 0 16,-6 0-2-16,2-6-7 0,-8 6-9 0,1 0-14 0,-2-5-18 0,1 5-16 15,-7 0-11-15,2 0-12 0,-3-4-11 0,-5 4-17 0,0 0-19 0,0 0-25 16,0 0-29-16,0 0-39 0,0 0-43 0,-5-5-31 0,-3 1-20 0,2 4-9 0,-1-6-2 15,1 3 7-15,-6-3 13 0,3 0 20 0,-2 2 23 0,-2-1 33 0,-2-5 35 16,4 5 39-16,-2 1 43 0,0-5 55 0,6 3 63 0,-5-3 53 0,-3-3 51 0,10 8 41 16,-9-5 42-16,9 4 32 0,-3-5 32 0,0 4 18 0,3 3 15 0,-1-3 9 15,-1 1 6-15,2 1-1 0,5-2-4 0,0 1-16 0,-9 1-21 0,9-2-20 16,-5 6-20-16,5-3-13 0,0 3-9 0,0-6-12 0,0 6-11 0,0-4-12 16,0 4-12-16,0 0-15 0,0 0-13 0,0 0-16 0,0 0-17 0,0 0-12 0,0 0-14 15,0 0-15-15,0 0-11 0,0-5-11 0,5 5-9 0,-5 0-8 0,9 0-5 16,-4 0-8-16,2 0-3 0,-1 5-3 0,7-5-1 0,0 4 2 0,1-4-1 0,-1 6 4 15,-1-3 4-15,2 3 3 0,-1 3 2 0,6 1 1 0,-6-5-1 0,0 4-2 16,0 3-2-16,1 1 0 0,-2-4 0 0,1 3 1 0,1 3 2 0,-9-6-3 16,8 4 0-16,-5-2 0 0,-2-1-1 0,1-1 1 0,-2 6 1 0,2-6 1 0,0-3 2 15,-7 3 2-15,5 1 5 0,-5 1 2 0,0-7 2 0,0 5 2 0,0-3 2 16,-5 3 3-16,-2-3 0 0,7 4 3 0,-7-5 0 0,-5 4 0 0,6-5 0 16,-8 5-8-16,2-3-4 0,-2 3-14 0,1-3-16 0,-8 0-18 0,10 3-19 15,-9-5-26-15,1 5-24 0,-2-3-35 0,-3-1-37 0,4 4-68 0,-7-2-72 0,8-4-98 16,-7 8-100-16,0-7-36 0,6 6-4 0,-7-5 15 0,3-1 24 0,-3 7 32 15,1-7 35-15,-8 2 41 0,10-1 43 0,-2-1 49 16,-8 1 56-16,2-1 67 0,0 2 74 0</inkml:trace>
  <inkml:trace contextRef="#ctx0" brushRef="#br0" timeOffset="104213.28">18229 2179 0 0,'0'-13'1'0,"0"1"97"0,0-3 70 0,0 6 49 0,0-4 39 0,0 1 37 0,0 3 33 0,0 4 32 0,0 1 31 0,0-7 26 0,0 7 26 16,0 4 19-16,0 0 21 0,0-4-78 0,0 4-134 0,0 0-76 0,0 0-44 0,0 0-36 16,0 0-29-16,0 0-22 0,0 0-16 0,0 0-13 0,5 4-12 0,-5-4-5 15,8 4-6-15,-8-4-3 0,8 5 0 0,-8 1 0 0,5 3 2 0,1 0 4 16,1 3 5-16,-7-3 7 0,5 1 6 0,4 4 5 0,-9 2-1 0,7-3 0 0,-7 7-5 15,5-4-3-15,-5 2-6 0,6 1-2 0,-6 2-2 0,0-3-1 0,0 3-4 16,7-2-1-16,-7-4-2 0,0-1-1 0,0 2-2 0,0-1-1 0,0-8 1 16,0 4-1-16,0-2-1 0,0 1-1 0,0-4-2 0,0 3-7 0,0-3-7 15,6-2-7-15,-6 1-10 0,0-5-7 16,0 4-6-16,0-4-3 0,0 0-3 0,0 0 2 0,0 0-1 0,0 0 0 0,0 0 0 0,0 0 1 0,0 0 5 0,0 0 3 16,0 0 4-16,-6-4 0 0,6 4 0 0,0-5-3 0,-7-5-3 0,1 6-1 15,6-7 0-15,-5-4-2 16,-2 6 0-16,-2-4 1 0,4-2 0 0,-2-1-3 0,-4-4-4 15,3 7 4-15,0-8 1 0,-3 2 8 0,3-1 9 0,3-4 11 0,-10 5 14 16,10-2 14-16,-2 2 11 0,2-5 5 0,-2 3 2 0,7 3-1 0,-8-1 2 16,8-2-1-16,0 8 3 0,0-8 0 0,0 6 2 0,0 1 1 0,8 1-1 0,-1-3 1 15,-7 1-3-15,5 6-3 0,2-6-5 0,5 6 1 0,-4-3 4 0,5 3 3 16,-7 0 5-16,7-1 4 0,0 4 4 0,0-3 5 0,-8 4 5 0,16-5 4 16,-8 5 2-16,1-5 2 0,-2 7-4 0,8-3-6 0,-8 2-4 0,2-1-6 0,4-1-5 15,-4 6-5-15,-1-4-4 0,0 4-4 0,0 0-7 0,1 0-4 0,-2 0-5 16,1 4-4-16,1 2-5 0,-2-1 0 0,-4-1 1 0,-2 2 2 0,7-3 5 15,-8 7 4-15,-5 1 4 0,9-2 7 0,-9 0 1 0,0 3 3 0,0 1 3 0,-9 2 3 16,4 0-3-16,-2 0 0 0,1-2 2 0,-8 8-2 0,2-6 1 0,-2 3-4 16,-4-3-1-16,4 1-4 0,1 2-8 0,-7-3-2 0,1 1-3 0,6-7-5 15,-5 6-2-15,-3-1-1 0,7-4-2 0,1 5-1 0,0-6-3 0,0 1-4 16,2-1-3-16,4-4-4 0,-2 5-3 0,4 1-2 0,-2-7-2 0,7 0-1 0,-6 2-3 16,6-1-2-16,0-1 0 0,0 7-1 0,0-11-2 0,0 10 1 0,0-5-1 15,6-1 5-15,-6-4 5 0,7 5 4 0,-2-1 7 0,4 2 3 0,3-6 4 16,-6 4 5-16,7-4 3 0,0 0 4 0,0 0 3 0,8 0 7 0,-2 0 3 0,-6-4 4 15,6 4 1-15,1 0-3 0,6-6-9 0,-7 6-23 0,0-4-27 0,1 4-39 16,0 0-43-16,1 0-67 0,-3 4-74 0,3 2-90 0,-3-6-98 0,3 9-42 16,-10-3-12-16,10 4 2 0,-9-5 14 0,0 4 19 0,3 1 28 0,4-1 40 0,-7 0 46 15,2 3 52-15,-1-3 55 0,1 0 67 0,-2-5 72 0</inkml:trace>
  <inkml:trace contextRef="#ctx0" brushRef="#br0" timeOffset="104676.15">19323 3070 0 0,'-7'-7'72'0,"7"-2"86"0,0 4 55 0,0-1 45 0,-5-3 38 0,5 5 37 0,0-1 35 0,0-5 32 16,-8 4 30-16,8 2 26 0,0-1 28 0,0 5-10 0,-5-6-28 0,5 6-78 15,0-3-108-15,0 3-57 0,0 0-36 0,0 0-25 16,0-6-20-16,0 6-21 0,0 0-18 0,0 0-19 0,0 0-16 0,0 0-15 0,0 0-14 0,0 0-15 0,0 0-11 16,0 0-8-16,0 0-2 0,5-4 3 0,3 4 0 0,-3 4 5 0,2-4 3 0,0 0 0 15,-2 0 2-15,10 0 5 0,-3 0 3 0,0 0 4 0,9 6 7 0,-8-6 8 16,6 0 7-16,-1 0 3 0,3 0-2 0,6-6-3 0,-8 6-4 0,6 0-14 16,-6 0-16-16,9 0-23 0,-8-4-24 0,-2 4-31 0,3-5-34 0,5 5-35 0,-13 0-40 15,6-4-60-15,1 4-73 0,-1-5-73 0,-6 5-74 0,0-7-26 16,-7 7-2-16,7-3 15 15,-5-3 28-15,-8 6 36 0,5-5 38 0,-5 5 44 0,0-10 46 0,-5 5 48 0,-3 1 49 0,2-5 61 0,-1 3 69 0</inkml:trace>
  <inkml:trace contextRef="#ctx0" brushRef="#br0" timeOffset="104946.6">19669 2908 0 0,'-8'15'7'0,"-5"-7"119"0,8-8 75 0,-3 0 55 15,2 0 48-15,-1-4 45 0,1 0 43 0,1-11 39 0,-2-20 39 0,7 1 34 16,-9 15 33-16,9 4 28 0,0 6 27 0,0 3-84 0,0 0-150 0,0 6-79 0,0-4-48 31,0 4-35-31,0 0-25 0,0-5-28 0,0 5-26 0,0 0-23 0,0 0-21 16,0 0-20-16,0 0-14 0,0 0-15 0,0 0-14 0,0 0-7 0,9 0-7 15,-9 5-3-15,7-5-1 0,-7 0-1 0,5 4 0 0,1 2 3 0,1-6 1 0,-1 6 1 16,2 3 4-16,4-3 3 0,-6-2 2 0,8 5 3 0,-7 0 6 0,5 2 1 16,0-1-5-16,-4-1 0 0,5 1-1 0,-5-1-3 0,2 2 1 0,-2-2-2 15,5 7-2-15,-7-7 1 0,1 0 1 0,-1 1-1 0,2 1 0 0,-3-1 0 16,3-1 2-16,-8 0 0 0,5 0 2 0,-5 2 2 0,0-1 1 0,0-4 2 0,0 3 3 16,0 0 0-16,0 1 1 0,-5-1 1 0,5-4-3 0,-8 5-1 0,3 1-2 15,-3-3-5-15,-5 3-9 0,7-2-12 0,-7 1-11 0,5 1-20 0,-2-2-23 0,-4 1-22 16,-1-1-23-16,3 0-35 0,0-2-30 0,-1 2-45 0,-1 0-48 0,2-3-97 15,-2 3-115-15,-4 0-58 0,2 3-27 0,-2-3 4 0,-3-5 18 0,2 5 30 16,-6 2 35-16,6-2 39 0,-8 1 42 0,1 0 48 0,-1-5 50 0,4 5 59 0,-5-5 61 16,1-1 86-16,3 7 91 0</inkml:trace>
  <inkml:trace contextRef="#ctx0" brushRef="#br0" timeOffset="105566.54">18800 2985 0 0,'8'-4'5'0,"0"-5"117"0,-3 4 73 0,2-5 52 0,-7-1 47 0,7 7 40 0,-7-7 40 0,0 3 37 0,5 3 35 0,-5-5 32 0,0 4 34 0,0 1 25 16,0 1 25-16,8-2-83 0,-8 6-148 0,0-5-82 0,0 5-48 0,0 0-34 0,0 0-27 15,0 0-22-15,0 0-24 0,0 0-24 0,0 0-23 0,0 0-21 0,0 0-17 16,0 0-7-16,0 5-4 0,7-5 0 0,-7 6 0 0,5-2 0 0,2 1 1 16,-7 1 4-16,7 4 0 0,-2-5 5 0,3 8 3 0,0-3 6 0,-3 4 5 0,1 2 6 15,-6-1 8-15,7 3-1 0,-2 3-5 0,-5-2-6 0,0 2 0 0,0-3-5 16,0 1-1-16,0 2-4 0,0-3-4 0,0 3-5 0,0-6-8 0,0 4-7 16,0-10-6-16,0 6-10 0,0-5-7 15,-5-1-8-15,5 0-6 0,0 2-4 0,0-7-6 0,0 8-2 0,-7-12-2 0,7 3 4 0,0-3 0 0,0 6 10 0,0-6 8 16,0 0 11-16,0 0 16 0,0 0 13 0,0 0 14 0,0 0 9 0,0 0 1 15,0 0 3-15,0 0 3 0,0 0 3 0,-6-6-2 0,6 3 1 0,0-9-1 16,-5 8-2-16,5-7-1 0,0 2-5 0,-8-4-9 0,8-3-8 0,0 2-5 0,-8-1-2 16,8-4 3-16,0-2 2 0,0 3 1 0,-5-3 3 0,5-2 1 0,0-3 1 15,0 2 0-15,0-1-3 0,0 1-5 0,0 6 1 0,5-7 1 16,-5 1-3-16,0-1-4 0,8 5-3 0,-8 1 0 0,8-2-4 0,-3 3-2 0,-5 2 0 0,6-3-1 16,1 5-2-16,-2-2-2 15,-5 2 3-15,9 4-4 0,-4 1 1 0,8 0-4 0,-8-1 2 0,4-1 2 16,-2 7-2-16,-2-7 2 0,8 7-2 0,-7 4 0 0,9-5-2 0,-10 5 1 0,9 0-3 0,-9 0 2 0,8 0 2 0,-5 5 1 0,-2-1 1 15,7 7 5-15,-6-2 3 0,-1 1 0 16,2-1 5-16,-3 1 5 0,-5 5 5 0,5-1 5 0,-5 6 6 0,0-6 5 16,0 1 1-16,-5 6 5 0,5-8 1 0,-5 8 1 0,-3-6-1 0,2 3-3 0,-1-3 0 0,-6 1 1 0,7-3-3 0,-7 2-3 15,5 6-1-15,-5-7-5 0,2-1-2 16,-4-2-2-16,4 5-5 0,-2-3-1 0,6-4-5 0,-7 2-2 0,8 5-5 0,-1-7-1 0,2-4-5 0,-4 3-2 16,4 3-4-16,5-7-2 0,-7 7-4 0,7-7-2 0,0 2-3 0,-6 3-2 0,6-4-1 15,0-1 1-15,6 2 1 0,-6-2 5 0,0 1 5 16,7 4 3-16,-2-2 4 0,4-2-2 0,-4-5-7 0,8 4-11 0,1 1-21 0,-2-1-28 0,1-4-32 15,1 6-41-15,4-2-79 16,3 1-103-16,-2 0-77 0,7-5-67 0,-8 4-24 0,11-4-2 0,-10 6 11 0,7-6 17 0,0 0 27 0,-2-6 35 0,-3 6 43 0,6-9 46 16,-1 4 54-16,-1-5 57 0,2 6 76 0,-3-10 90 0</inkml:trace>
  <inkml:trace contextRef="#ctx0" brushRef="#br0" timeOffset="106967.85">24371 5218 0 0,'0'-6'1'0,"0"3"103"0,6-3 70 0,-6-3 46 0,0 3 39 0,-6-3 36 0,6 5 33 0,0-7 31 0,0 1 29 0,0 5 27 0,-7-5 26 0,7 5 26 16,0 1 20-16,0 4-73 0,0-5-130 0,0 5-69 0,0 0-36 0,0-4-22 15,0 4-18-15,0 0-15 0,0 0-15 0,0 0-13 0,0 0-14 0,0 0-15 0,0 0-13 16,0 0-14-16,0 0-13 0,0 0-15 0,0 0-9 0,0 0-6 0,0 4-3 16,0 1-3-16,0 4-2 0,0-3 0 0,0 3 1 0,0 1 1 0,0 5 1 0,-6 0 2 15,6 3 3-15,0 3 6 0,0-2 5 0,0 2 3 0,0-3 2 0,0 1 2 16,0 6-3-16,0-5-5 0,0-2-6 0,0-2-10 0,0 3-12 0,0-5-11 15,0 2-15-15,6-2-13 0,-6 1-15 0,0-2-20 0,0-1-21 0,7-3-25 0,-7 1-22 16,0-1-44-16,6 0-51 0,-6 3-61 0,0-8-62 0,8 7-39 0,-8-8-22 16,0 3 1-16,0-6 17 0,0 9 22 15,0-9 28-15,0 6 33 0,0-6 38 0,0 0 35 0,-8 0 40 0,2-6 50 0,6 6 53 0,-7-5 62 0,7-5 62 0</inkml:trace>
  <inkml:trace contextRef="#ctx0" brushRef="#br0" timeOffset="107317.87">24279 5315 93 0,'0'-9'161'0,"0"-6"43"15,0 6 34-15,0-6 32 0,0 0 35 0,6 5 33 0,-6-4 34 0,8 4 29 0,-8-5 29 0,5 6 25 16,-5-2 23-16,7-2-69 0,-7 3-122 0,6-1-65 0,2 1-30 0,-8 1-15 0,6 0-8 0,1-6-10 16,7 9-14-16,-9-4-16 0,2 1-16 0,-1 0-15 0,1 3-15 0,-7 3-9 15,6-3-6-15,2 0-4 0,-3 3 1 0,0-3-2 0,3 6-2 0,-2 0-6 16,1-6-8-16,6 6-5 0,-7 0-9 0,7 0-4 0,0 0-6 0,1 0-2 0,-2 0 0 16,-4 0-1-16,4 6 0 0,-5 0-6 0,-2-3-4 0,2 3-3 0,2 3-5 15,-4-3 2-15,-5 3-1 0,0 0 5 0,-5 7-1 0,5-7 3 0,-9 6 3 0,2 0-5 16,-5 0-5-16,6 4-7 0,-8-4-2 0,2 3-5 0,-2-2-5 0,1-2-4 15,0 5-3-15,-6-3-4 0,6-2-1 0,0-4-2 0,0 4-1 0,0-4-2 16,0 0 0-16,8-1 4 0,-9-4 7 0,1 5 4 0,5-5 3 0,2 1 0 0,-1-6 4 16,7 3 0-16,-5 4 4 0,5-7-2 0,0 0 1 0,0 0-3 0,0 0 1 15,0 0-2-15,0 0-2 0,0 0 1 0,0 0-3 0,0 0-1 0,0 0-1 0,0 0-2 16,0 0-2-16,0 0 0 0,0 0 1 0,0 0 2 0,0 0 2 0,0 0 5 31,5 0 2-31,-5 4 3 0,7-4 2 0,-1 0 4 0,2 0 5 0,-8 5 2 0,13-5 4 0,-8 5 2 0,9-5 7 0,-7 4 1 0,6-4 3 0,1 6-12 16,-4-2-13-16,4-4-24 0,-7 5-35 0,6 0-38 0,1-1-40 0,-1 6-60 0,0-4-65 15,-7 3-93-15,6 0-103 0,-4 2-41 0,-2-1-12 0,7 0 3 0,-13 4 12 32,5-4 23-32,-5-1 35 0,0 0 42 0,0 3 47 0,-5-3 52 0,-2-3 54 0,1-3 62 15,-8-3 69-15</inkml:trace>
  <inkml:trace contextRef="#ctx0" brushRef="#br0" timeOffset="120488.07">26154 684 82 0,'-5'0'152'0,"5"0"44"0,-8-5 33 0,8 5 31 0,-5-4 28 0,5 4 26 0,-6 0 27 0,6 0 26 0,0-4 24 0,0 4 21 0,0 0 23 0,0 0-67 0,0 0-112 0,-8-5-66 16,8 5-35-16,0 0-20 0,0 0-10 0,0 0-8 0,0 0-9 0,0 0-9 16,0 0-9-16,0 0-11 0,0 0-5 0,0 0-6 0,0 0-6 0,0-6-5 15,0 6-2-15,0 0-5 0,8-3-3 0,-8 3-2 0,0 0-2 0,0-7-2 0,0 7-5 16,6 0 0-16,-6 0-2 0,5-5 1 0,-5 5-3 0,8-4-1 0,-3-1-3 15,2 5-2-15,0-6-2 0,6 2-1 0,0-1-5 0,-6 1 1 0,4-1-3 0,10 1 1 16,-8 4-1-16,1-6 0 0,-2 0-3 0,2 6-2 0,4 0-2 0,-4 0-2 16,-1 0-1-16,-8 0-1 0,11 0 0 0,-6 0-2 0,-2 0 2 0,-3 6-1 15,3-6-4-15,0 6-2 0,-8-6-5 0,5 4 1 0,-5 1 0 0,0-1 0 16,0 1 1-16,0-1 5 0,0-4 4 0,0 11 4 0,-5-7 2 0,5 8 5 16,-8-3 2-16,0-4 4 0,3 8 1 0,-3-3 5 0,-2 1 2 0,1 4 2 0,-3-6-2 15,-1 5-1-15,-1-4-2 0,2 0-4 0,-2 5-2 16,8-5-5-16,-6-7-3 0,3 8-3 0,-1-1-4 0,2-4-2 0,3-2-1 0,5 1-4 0,-8-5 0 15,0 5-1-15,8-5 1 0,0 4-1 0,0-4 1 0,0 0 1 0,0 0-1 0,0 0 2 16,0 0 3-16,0 0 2 0,0 0 1 0,0 0 1 0,0 0 2 0,0 0-1 16,0 0-5-16,0 0 2 0,8 0 3 0,-8 0 3 0,8 0 10 0,-3 0 6 0,-5 0 9 15,8 0 5-15,2 0 3 0,-1 0 4 0,-4 0 0 0,8 4 5 0,1-4 2 16,-2 6 2-16,2-6 6 0,-1 5-1 0,-1-1-2 0,2 1-4 0,-1 2-9 16,0-4-7-16,0 3-7 0,1 3-5 0,-9-3-4 0,8 3-3 0,-6-5-4 0,0 7-1 15,-2-1-2-15,2-1 0 0,1-4-2 0,-3 5 2 0,-5-1 0 0,0 0 3 16,7 3 3-16,-7-3 2 0,-7 1 2 0,7-1 6 0,0-4-1 0,-5 5 3 15,-3-1 2-15,1-3-3 0,-5 3-7 0,5 1-11 0,-6-5-20 0,0 4-20 16,2-3-21-16,-5 4-34 0,3-1-35 0,3-3-52 0,-6-2-61 0,-2 5-104 0,4-4-121 16,2 1-91-16,-2 3-76 0,-4-3-22 0,4-6 4 0,-4 4 24 0,2-4 33 0,-2 6 42 15,5-6 43 1,-7 0 52-16,8 0 54 0,-7 0 66 0,-1 0 71 0,6 0 88 0,-4 0 94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07:19.886"/>
    </inkml:context>
    <inkml:brush xml:id="br0">
      <inkml:brushProperty name="width" value="0.05292" units="cm"/>
      <inkml:brushProperty name="height" value="0.05292" units="cm"/>
      <inkml:brushProperty name="color" value="#FF0000"/>
    </inkml:brush>
  </inkml:definitions>
  <inkml:trace contextRef="#ctx0" brushRef="#br0">21218 9956 0 0,'0'0'5'0,"0"0"77"0,0 0 54 0,0-5 42 0,0 5 33 0,0 0 30 0,0-4 23 0,0 4 26 0,0 0 25 0,0 0 26 0,0-5 28 0,0 5 7 0,0-7 5 0,0 7-40 0,0 0-61 0,0-3-43 0,0 3-38 0,0 0-20 0,0 0-15 0,0 0-6 15,0 0-5-15,0 0-10 0,0 0-9 0,0 0-13 0,-6-6-11 0,6 6-13 16,0 0-15-16,0 0-12 0,0 0-13 0,0 0-9 0,0 0-11 0,0 0-7 0,0 0-8 16,0 0-7-16,0 0-7 0,0 0-4 0,0 0-6 0,0 0 1 0,0 6 1 15,0-3 3-15,0 4-1 0,0 2 3 0,0-4 0 0,0 8 3 0,0-2 0 16,0 5 2-16,0-3 0 0,0 7 3 15,0-4 2-15,0 2-1 0,0 1 2 0,0 2-2 0,-5 3-3 0,5 1-2 0,0-7-2 16,0 6-3-16,0 3-2 0,0-5-2 0,0 4-1 0,0 2 0 0,0-3-1 0,5-1 0 0,-5-3 1 0,0 2-2 16,0 3 1-16,0-7-2 0,6-1 1 0,-6 3-5 0,7-6-1 0,-7 3-13 15,5-2-12-15,-5-1-15 16,0-2-15-16,9-2-21 0,-9-2-21 0,5 0-22 0,-5 3-26 0,0-4-42 0,0-3-50 0,7 0-62 0,-7-1-64 0,0-4-49 0,0 0-36 16,0 0-3-16,0-4 15 0,6-1 25 0,-6 0 29 0,0-3 33 0,5-4 37 15,-5 3 37-15,0-6 38 0,0 0 52 0,0 2 54 0,0-8 57 0,0 7 72 0</inkml:trace>
  <inkml:trace contextRef="#ctx0" brushRef="#br0" timeOffset="727.39">21225 9780 0 0,'0'0'23'0,"0"6"60"0,0-6 38 0,0 0 30 0,-7 0 24 15,7 0 21-15,0 0 20 0,0 0 14 0,0 0 16 0,0 0 15 0,0 0 12 16,0 0-14-16,0 0-28 0,0 0-34 0,0 0-34 0,7 4-27 0,-7-4-23 16,0 0-10-16,5 0-3 0,-5 0-1 0,9 0-1 0,-4-4 2 0,2 4 1 15,-1 0 2-15,-1-6 1 0,11 6 2 0,-4-6-1 0,-5 6-4 0,13-3-3 0,-8-3-5 16,0 0-4-16,9 2-6 0,-8-1-6 0,6 1-3 0,-1-5-8 0,3 3-5 15,-2-3-5-15,1 3-4 0,-1-3-3 0,8 3-1 0,-7-3-4 0,4 0 0 16,3 3-1-16,6-3-2 0,-6 3 0 0,-3-4-1 0,10 1-1 0,-2 4 0 16,2-5 0-16,5 1-1 0,-8 3 0 0,10-3-2 0,-2 5-1 0,0-7-3 0,6 7-3 15,-6-5-4-15,-1 3-3 0,7 0-4 0,-6-3 0 0,0 6-5 0,1-4-2 16,0 2-3-16,-9 1-2 0,9-1-2 0,-7 5 0 0,-1-6-1 0,-6 6 0 16,6-4-2-16,-5 4 0 0,-1 0-1 0,-8 0-1 0,3 0 1 0,-2 0-1 15,-6 4 2-15,0-4 1 0,0 6 4 0,-5-6 5 0,-3 5 2 0,3-1 6 0,-2 1 4 16,-6-5 5-16,0 7 4 0,0-4 6 0,0 3 2 0,0-3 3 0,-6 3 2 15,6 3 0-15,0-3 0 0,-8 3-1 0,8-3-4 0,-5 4-3 0,-3-1-4 0,8-4-5 16,-7 5-5-16,1-1-2 0,6 0-5 0,-6 1-3 0,-1 1-3 0,2-1-3 16,5-1 0-16,-8 6-1 0,2 0-1 0,6 0-2 0,-7-2 1 0,7 8 0 15,-6-6-1-15,1 3 2 0,5 1-2 0,-8 6 1 0,8-5-2 0,0 5 0 16,-8-1 1-16,8 1-3 0,0-1 1 0,0 0-2 0,-5 0 2 0,5 0 0 0,0 1 1 16,0-1 0-16,0-3 1 0,0 2-2 0,0-2 1 0,0-3-1 0,0 2 1 15,0 0 0-15,5-2-1 0,-5 2 1 0,0 1-2 0,0-2 0 0,8-3-2 16,-8 2 1-16,0-3 0 0,8 3 0 0,-8-2-2 0,0-1 2 0,5-6 0 15,-5 6 0-15,0 0-2 0,6-5 1 0,-6-1 0 0,0-4 0 0,0 5 1 16,0-4 1-16,0-3 0 0,0 3 1 0,0-1 0 0,0-1 3 0,0-4 1 0,0 6 1 16,-6-2 1-16,6-4 1 0,-5 0 0 0,-3 5 2 0,0-5 1 0,3 4-1 15,-8-4 1-15,8 0 0 0,-11 5-1 0,5-5 1 0,-2 0-1 0,0 0-1 16,-6 0-3-16,-1 0-2 0,1 0 0 0,-2 0-3 0,-6 0-2 0,2 0-1 16,-2-5 0-16,-4 5 1 0,-1 0-3 0,-2 0-1 0,-4 0 1 0,-1 0 1 0,0 0 0 15,-1 0-1-15,0 0 1 0,1 0-1 0,0 0 3 0,-1 5-1 0,3-5 2 16,3 0 0-16,2 0-1 0,1 0 1 0,4 6-1 0,1-6 0 0,8 0-2 0,-11 4-4 15,18-4-5-15,-9 6-7 0,6-6-6 0,1 5-5 0,-1-5-7 0,2 4-9 16,6 2-8-16,-7-6-9 0,5 3-9 0,3 3-10 0,-1-6-9 0,-1 4-12 16,1 1-10-16,-1 1-9 0,-1-6-12 0,8 0-7 0,-5 4-10 0,-2 1-8 0,7-5-10 15,0 6-11-15,0-3-17 0,-7-3-25 0,7 0-24 0,0 6-27 0,0-6-29 16,7 6-32-16,-7-2-22 0,0 0-15 0,7-4 8 0,-2 5 18 0,-5-5 22 0,8 0 25 16,-1 0 29-16,-1 0 29 0,7 0 36 0,-8-5 37 0,3 5 40 0,5-4 40 15</inkml:trace>
  <inkml:trace contextRef="#ctx0" brushRef="#br0" timeOffset="1313.23">23758 9594 87 0,'0'0'162'0,"0"0"51"0,0-5 42 0,0 5 37 0,0 0 34 0,0 0 28 0,0 0 25 0,0 0 23 0,0 0 22 0,0 0 19 0,0 0 16 16,0 0-71-16,0 0-125 0,0 0-73 0,0 0-50 0,0 0-34 0,0 0-27 0,0 0-19 0,0 0-14 0,0 0-4 0,0 5 1 0,6 1 5 0,-6-2 3 0,0 2 4 0,0 3 7 0,7 0 1 0,-7 1 5 15,0 4 4-15,8 2 3 0,-8-1 4 0,5 3 4 0,-5 7-1 0,6-5 2 0,-6 5-6 0,8-1-9 0,-8 4-9 16,0 2-13-16,5-6-8 0,-5 6-6 0,0 5-7 0,0-8-5 0,0 4-3 0,0-2-6 16,0 1 1-1,7-2-2-15,-7 2-3 0,0 5-2 0,0-8-3 0,0 0-1 0,0 1-2 0,8-4 0 0,-8 6-1 0,0-5 0 0,6-7 0 0,0 6-1 16,-6-3-1-16,7-2-2 0,-7-4-9 0,5 0-10 0,-5 0-18 0,8-6-17 0,-8 7-20 15,6-13-21-15,-6 8-24 0,0-7-28 0,7 2-28 0,-7-2-29 0,0-4-45 16,0 0-52 0,0 0-77-16,0 0-84 0,0 0-26 0,0 0 4 0,6-10 20 0,-6 6 28 0,0-10 33 0,0 2 36 0,0-1 39 0,0-2 40 0,-6-6 42 0,6 3 44 15,0-1 53-15,0-7 58 0</inkml:trace>
  <inkml:trace contextRef="#ctx0" brushRef="#br0" timeOffset="1961.46">23779 9600 76 0,'-8'-6'147'0,"8"6"39"16,-7 0 28-16,7 0 23 0,-6 0 18 0,6 0 16 0,0-5 16 0,0 5 16 15,0 0 16-15,0 0 19 0,0 0 20 0,0 0-60 0,0 0-107 0,0 0-51 16,0 0-30-16,0 0-11 0,0 0-5 0,0 0-2 0,0 0-1 0,0 0-3 16,0 0-4-16,0 0-5 0,0 0-8 0,0 0-5 0,0 0-6 0,0 0-6 15,0 0-5-15,0 0-1 0,0 0-2 0,6 5 1 0,1-5 5 0,1 0 3 0,-8 0 8 16,11 0 4-16,-3 6 6 0,4-6 6 0,2 0 5 0,4 0 3 0,-4 0 0 15,4-6-1-15,9 6-4 0,1 0-7 0,-4-5-8 0,3 1-7 0,6 4-5 16,-1-6-4-16,2 3-5 0,3-3-4 0,-3 0-4 0,3 3-7 0,3-3-3 0,-1-4-5 16,6 5-3-16,-5 1-4 0,4-1-2 0,4-1-3 0,-4 2 0 0,4-1-2 15,-11 1-2-15,9-1-2 0,0-2-3 0,-7 4-1 0,-2-3 1 0,3 2-1 16,-1-1-2-16,-7 5 1 0,2-6-3 0,-2 6 1 0,-6 0-1 0,1-3 1 0,-1 3 1 16,-8 0-1-16,9 0 5 0,-15 0-2 0,9 0-1 0,-7 0 0 0,-1 0 0 15,-8 0 0-15,0 0 3 0,4 3-1 0,-4-3 2 0,-5 0-1 0,0 0 2 0,0 0 1 16,0 0-1-16,0 0-1 0,0 0 0 0,0 0 0 0,0 0 3 15,0 6-1-15,0-1 1 0,0-5 3 0,0 4 0 0,-5 2-2 0,5-3 2 0,-9 9 1 16,9-8 0-16,-5 1-2 0,5 5 0 0,-5-5 0 0,-3 4 0 0,8 1-3 16,-5-1 0-16,-3 3-1 0,8-3 0 0,-6 0-3 0,-1 7-1 0,7-7 1 0,-5 6-1 15,5 3-1-15,-9-2 0 0,4 2-1 0,5 3-1 0,-7-2 1 16,7 1 0-16,-6 5 0 0,6-1 1 0,-5 4-2 0,5-3 2 0,-9 4 2 0,9 1-2 16,0-2 1-16,0 6-1 0,0-3 0 0,0-2 0 0,0 1 1 0,0-2 2 15,0 2-1-15,0 5 0 0,0-11 2 0,9 6-1 0,-9-2-2 0,5-4 0 16,1 6 0-16,-6-5-1 0,7-1 0 0,-2 0 0 0,4-5-1 0,-9 1 1 0,5 5 0 15,2-6-1-15,-1-4-2 0,2 5 1 0,-8-6-1 0,5 0 1 0,3-4 1 16,-8 5 0-16,5-6 1 0,-5 1 0 0,0-5 1 0,5 1 2 0,-5-2 6 16,0-4 2-16,0 5 4 0,0-5 3 0,-5 6 3 0,5-6 3 0,0 0 2 0,-5 0-2 15,-3 0 2-15,3 0 1 0,-9 0-2 0,2-6 1 0,3 1-1 0,-9 1-3 16,4-2-3-16,-6 1-7 0,-4 1-2 0,3-5-4 0,-4 3-3 0,-2-3-4 0,-5 3-2 16,0-4-1-16,-8 5 1 0,1-4-1 0,0 5-1 0,2-2 1 0,-10 2-1 15,-6-1 3-15,8-1-1 0,0 6 1 0,-2-3-1 16,2 3 1-16,0 0-1 0,-2 0 2 0,10 0-1 0,-10 0-1 0,7 3 1 0,8-3-2 0,0 6 0 15,-1-1-2-15,1-5-6 0,6 4-11 0,7 2-8 0,-9-2-9 0,9 1-11 16,1-1-9-16,4 7-12 0,2-7-11 0,-2 2-15 0,1-1-14 0,8-5-16 0,-4 4-19 16,2 2-15-16,2-3-15 0,5 3-11 0,0-6-9 0,-6 4-15 15,12 1-21-15,-6 1-28 0,0-2-32 0,5 7-41 0,2-8-44 0,2 3-19 0,2 0-6 0,-4-2 12 16,7 0 24-16,-2 1 26 0,7-5 27 0,-6 0 30 0,6 0 30 0,-4 0 37 16,4-5 38-16,2 1 44 0,-10-6 45 0</inkml:trace>
  <inkml:trace contextRef="#ctx0" brushRef="#br0" timeOffset="2558.9">26525 9482 80 0,'-5'5'161'0,"5"-1"51"0,-7 2 43 0,7-6 36 0,0 3 30 0,-6-3 25 0,6 0 23 0,0 7 22 0,0-7 19 0,0 0 18 0,0 0 20 0,0 0-69 0,0 0-117 0,0 0-74 0,0 0-55 16,0 0-31-16,0 5-17 0,0-5-8 0,-5 0 0 0,5 4 1 0,0 1 4 0,0-1 3 0,0 7 2 0,0-2 3 0,0 1-1 0,0-1 3 0,0 6 1 0,5 0 1 0,-5 4 3 0,0 2-3 0,0-3-5 0,0 7-6 0,0-1-12 15,6 6-10-15,-6-2-12 0,0 3-9 0,0-2-8 16,7 0-5-16,-7 6-7 0,0-1-5 0,0-4-5 0,0 3-4 0,5 1-2 0,-5-3-2 0,0-3-2 16,0 2-1-16,9-6-2 0,-9 6 2 0,0-8-1 0,5-1 0 0,-5 3 1 0,0-5-9 15,7 2-13-15,-7-6-18 0,6-2-19 0,-6 2-27 0,0 0-26 0,5-6-33 16,-5 1-32-16,8 1-58 0,-8-8-66 0,0 3-86 0,0 0-93 0,0-6-37 0,8 4-7 15,-8-4 13-15,0 0 26 0,0-4 32 0,5-2 37 16,-5-3 42-16,0-2 45 0,0-2 45 0,0-2 50 0,-5-1 62 0,5-2 67 0</inkml:trace>
  <inkml:trace contextRef="#ctx0" brushRef="#br0" timeOffset="3162.35">26343 9604 49 0,'-7'-4'109'16,"7"4"29"-16,0 0 23 0,7-6 30 0,-7 6 32 0,0-5 31 0,0 5 32 0,9-4 31 0,-9 4 29 0,5 0 29 0,-5-6 29 0,5 6-43 0,-5 0-88 16,8 0-37-16,-8-3-3 0,5 3-5 0,-5 0-1 0,8-6-13 15,0 6-19 1,-3-6-19-16,1 6-19 0,2-3-13 0,-3-3-18 0,8 6-15 0,1-3-15 16,-2-4-9-16,1 7-9 0,1-5-9 0,7 1-5 0,-3 4-7 0,-4-5-6 0,4-1-8 15,3 6-2-15,-3-4-4 0,8-1 1 0,-7 5-1 0,2-4-3 0,5 4-1 16,-7-5-3-16,7 5-1 0,-8-7-6 0,9 4 0 0,-1 3-4 0,1-6 0 15,-1 2 0-15,0 4 0 0,1-5 1 0,5-1-1 0,-7 3-2 0,10-3 0 0,-3 6-1 16,-1-4 2-16,1-1-1 0,7-1-1 0,-7 2 1 0,2 4-1 0,-2-6 1 16,1 6-3-16,-1-4 1 0,-5 4-2 0,-1-5-2 0,0 5-4 0,1 0-2 15,-9 0-1-15,3 0-1 0,-2 0-2 0,-6 0-2 0,-1 0-1 0,2 0 1 0,-9 0 0 16,3 0 0-16,-3 0 2 0,3 0 3 0,-2 5 0 0,-6-5 5 0,0 0 1 16,0 0 4-16,0 0 0 0,0 0-1 0,0 0 2 0,0 0-1 0,0 0-3 15,0 0 2-15,0 0-1 0,0 0-3 0,0 0 1 0,0 4-1 0,0-4-1 0,0 6 1 16,0-2-1-16,0 7 0 0,0-7 4 0,-6 5-1 0,6 2 3 0,0-1 3 15,0 5 2-15,-8-6 2 0,8 6 1 0,-5 1 1 0,-3 2 3 0,8-3-4 16,-5 4 1-16,5 1-4 0,-7-1 0 0,0 6-3 0,7-1-2 0,-5 6-1 0,5-6-3 16,-7 4-3-16,7 6 1 0,-8 2-2 0,8-3-2 0,-5 1 0 0,5 6-2 15,0-1 0-15,0-5-1 0,0 5-1 0,0 1 0 0,0 2 1 0,0-2-1 16,0-4-1-16,5 1 0 0,3 2-2 0,-8 1 1 0,7-6-1 0,-2 5-1 16,2-5 2-16,0 1-2 0,6-1 1 0,-8-6 0 0,3 8-1 0,-2-8-1 15,7-4 1-15,-5 6 1 0,-3-5 1 0,3-6 1 0,-3 1-1 0,0-1 1 16,4-4 1-16,-9 0 0 0,5-6 0 0,-5 0 3 0,0-2 0 0,0-2 4 0,0-1 3 15,0 1 2-15,-5-1 1 0,5-4 2 0,-9 0 2 0,4 0-2 0,0 0 3 16,-8 0-3-16,-1 0 3 0,1-4-3 0,-8-1-1 0,9 1-1 0,-7-1-5 16,0-5-1-16,-10 4-7 0,6-3-7 0,-4-2-9 0,-5 3-8 0,4-3-10 0,-4-4-13 15,-7 5-11-15,-1-4-11 0,8 4-11 0,-12 1-11 0,5-6-9 0,-7 5-9 16,7 1-9-16,-1 0-9 0,-5-3-4 0,6 9-4 0,-1-9 4 0,1 8 3 16,2-1 3-16,3 5 7 0,2-5 7 0,-1 5 7 0,6 0 8 0,3-4 1 0,3 4-5 15,3 0-7-15,-3 4-8 0,8-4-8 0,-1 0-10 0,9 0-24 0,-8 5-32 16,8-5-37-16,5 5-36 0,0-5-38 0,0 0-29 0,0 0-31 15,0 4-25-15,0 2 2 0,5-6 18 0,1 6 23 0,6-6 29 0,-3 0 29 0,3 0 31 0,-1 0 39 16,10 0 42-16,-8-6 43 0,8 0 41 0</inkml:trace>
  <inkml:trace contextRef="#ctx0" brushRef="#br0" timeOffset="3557.62">28519 9521 99 0,'-6'0'168'0,"6"0"49"0,-7 4 39 0,7-4 31 0,-6 0 30 0,6 0 23 0,0 0 24 0,0 0 19 0,0 0 19 0,0 0 21 0,0 0 21 0,0 0-68 0,0 0-118 0,0 0-64 0,0 0-33 0,0 6-17 0,6-1-9 0,-6-1-7 0,7 1-2 0,-7-5-4 0,6 10 1 0,-1-4-1 16,2-3-3-16,2 9-2 0,-4-3-5 0,2 0-7 0,-1 7-8 0,-1-2-9 0,4 0-11 15,-2 0-7-15,-2 7-10 0,1-2-7 0,2 0-9 0,-3 11-6 0,-5-6-3 16,8 1-5-16,-8 4-3 0,0 0-4 0,7 6-4 0,-7-7-4 0,0 8-6 16,0-8-2-16,0 6-2 0,0-5-2 0,0 0-2 0,0 1-1 0,0 0 1 0,0-5-2 15,0 2 1-15,0 0-1 0,0-5-1 16,5-2-6-16,2 1-11 0,-7-2-17 0,7 0-20 0,-7 2-20 0,5-8-23 0,3 1-27 0,-3 2-29 0,-5-7-29 15,8 6-25-15,-2-6-48 0,-1 3-57 0,3-9-62 0,-8 3-67 0,8 0-37 0,-8-2-22 16,5-4 6-16,-5 0 26 0,8-4 29 0,-8-2 38 0,0 0 39 0,0-3 43 0,5-1 41 16,-5-4 41-16,0-1 54 0,0-4 56 0,-5-2 59 0,5 8 68 0</inkml:trace>
  <inkml:trace contextRef="#ctx0" brushRef="#br0" timeOffset="4031.65">28603 9643 92 0,'0'-15'168'0,"-5"6"45"0,-3 3 34 0,8-3 28 0,-6-1 23 15,6 1 20-15,0 3 17 0,0 3 22 0,0-9 23 0,0 9 28 0,6-3 25 0,-6-4-59 16,8 10-112-16,-3-9-64 0,3 4-36 0,-8-1-14 0,7 2-4 0,-2-1 0 16,2 1 4-16,-7-1 3 0,7-2 3 0,-2 4 1 0,3-3-2 0,-3 2-8 15,9-1-6-15,-9 5-11 0,3-6-10 0,5 3-9 16,0-3-10-16,1 2-7 0,-2-1-8 0,7-1-6 0,-6 2-6 0,6-2-6 16,1 2-4-16,-1 4-10 0,8-5-7 0,-1 0-6 0,-6 5-8 0,12-4-3 0,-6-2-6 0,1 6-4 15,5 0-1-15,-6-4-3 0,8 4-2 0,-10 0-3 0,8 0 1 0,-4 0-2 16,4 0-1-16,-5 0 0 0,-1 0-5 0,-1 0 2 0,2 4-3 0,-8-4-2 0,2 0 1 15,-3 0-3-15,1 0 1 0,-6 6 1 0,1-6-3 0,-7 0-1 0,-2 4 0 16,3-4-3-16,-3 0 1 0,1 0-2 0,-6 0 1 16,0 5-1-16,0-5 1 0,0 0 0 0,0 5 0 0,0-1 2 0,0 2 0 0,0-2 1 0,0 7 1 0,0-7 0 15,0 5 0-15,0 2 2 0,0-1-1 0,0 0 2 0,0-1 1 0,0 6-1 16,0-6 1-16,0 6-1 0,-6 0-1 0,6-6 2 0,0 6-1 0,0 4 1 0,-5-4-1 16,5 0 0-16,0 0-1 0,0 4 2 0,0 1 2 0,-8 5-2 0,8-6 1 15,0 5 1-15,0 1-2 0,0 4 3 0,0-4-2 0,0 3 2 16,0-2-2-16,0 2-1 0,0 2 1 0,0-2-1 0,0 2 1 0,0 1 1 0,8-3-1 15,-8 7 0-15,0-7-1 0,5 2 2 0,1-2 0 0,-6-1-1 0,8 0-1 0,-8-2 2 16,7-1-2-16,-7 1 0 0,5-6 0 0,1 1 0 0,-6-1 0 0,0-4-2 16,8 0 1-16,-8 0 2 0,0-5 1 0,5-1 1 0,-5-4 4 0,0 5 3 15,-5-4 5-15,5-3 2 0,-8-3 1 16,2 6 4-16,1-6-1 0,-2 5 2 0,-7-5-2 0,-4 0 0 0,2 0 1 0,-2-5-3 0,-8-1 2 0,-1 3-6 16,3 3-2-16,-10-12-6 0,8 8-4 0,-6-5-16 0,-7 4-16 0,5-5-26 0,-3 1-26 15,-3-3-40 1,1 8-44-16,-6-6-70 0,5 0-74 0,-5 6-111 0,6-5-123 0,-6 3-51 0,6 0-13 0,0 3 6 0,-9-3 16 0,11 1 32 0,-2 5 36 0,4-4 44 15,-4-2 50-15,2 6 59 0,-2-3 63 0,-1-3 74 0,-5 2 78 0</inkml:trace>
  <inkml:trace contextRef="#ctx0" brushRef="#br0" timeOffset="5308.85">6683 10009 52 0,'0'0'132'16,"5"0"46"-16,-5-4 36 0,0 4 33 0,0 0 28 0,5-5 27 0,-5 5 28 0,0-4 26 0,0 4 28 0,0-6 25 0,0 6 24 0,0-6-50 0,0 6-90 0,9-4-59 0,-9-1-41 0,0 5-24 0,0-6-12 0,0 6-12 15,0 0-8-15,0 0-8 0,0 0-15 0,0 0-11 0,0 0-16 0,0 0-11 0,0 0-13 0,0 0-11 0,0 0-9 0,0 0-9 0,0 0-9 0,0 0-1 0,0 0-4 0,0 0 1 0,5 6 4 0,-5-1 0 16,0 5 5-16,7-4 4 0,-7 3 5 0,0 4 3 0,6-2 5 0,-6 8 3 16,0-4 0-16,0 4 4 0,7 2-1 0,-7 3-4 0,0 1-3 0,0-1-6 0,0 0-6 15,0 4-5-15,0 2-6 0,-7 0-7 0,7 4-4 0,0-4-4 0,0 8-6 16,0-3 0-16,0 5-4 0,-6-3 1 0,6 2-1 0,0 0-1 0,0 1 1 16,0-1-3-16,0-5-1 0,0 0-1 0,0-4 3 0,6 0-1 0,-6-6-2 0,0 0 0 15,7-4 0-15,-7-6-11 0,0 5-12 0,6-4-16 0,-6-4-16 0,0-3-18 16,8 3-17-16,-8-2-20 0,0-3-18 0,5-2-19 0,-5 2-16 0,0-1-12 15,0-5-11-15,0 0-22 0,0 0-26 0,0 0-37 0,0 0-42 0,7-5-51 16,-7-1-47-16,6-4-10 0,-6 1 15 0,8-6 20 0,-8 0 28 0,0 0 28 0,6-4 30 16,-6 1 28-16,0-9 28 0,0 5 36 0,0-8 42 0,0 6 51 0,0-12 66 15</inkml:trace>
  <inkml:trace contextRef="#ctx0" brushRef="#br0" timeOffset="5947.82">6707 9844 88 0,'-5'4'153'0,"-4"1"40"16,-1-1 28-16,10 1 21 0,-8 1 18 0,3-6 16 0,5 4 16 0,-8-4 15 16,8 0 17-16,0 0 19 0,0 0 21 0,0 0-65 0,0 0-108 0,0 0-55 0,0 0-23 15,0 0-11-15,0 0-3 0,0 0-2 0,0 0 1 0,0 0-1 16,0 0-4-16,0 0-5 0,0 0-7 0,0 0-6 0,0 0-9 0,0 0-6 0,0 0-6 16,8 5-6-16,-8-5-3 0,5 0 0 0,3 0 3 0,-3 6 1 0,0-6 4 0,9 0 4 15,-7-6 5-15,6 6 2 0,6 0 2 0,2-5-1 0,-8 1-2 0,11-2-3 16,-3 1-8-16,5 1-4 0,0-1-5 0,6-5-4 0,-6 7-5 0,6-9-6 15,8 3-2-15,-8-1-6 0,7 1-2 0,0 4-2 0,0-5-1 0,2 1 0 16,3-3-1-16,-5 3 2 0,1 5-2 0,5-5 2 0,-6 3-4 0,1 1 3 16,-8 1-1-16,7-2 3 0,-5 1 7 0,-3 5 2 0,1 0 2 0,-5-4 2 15,-1 4 2-15,1 0-2 0,-9 0 2 0,3 0-2 0,-2 0 0 0,1 4-1 0,-1-4-3 16,-6 0-2-16,0 5-2 0,0-5-5 0,1 6-5 0,-7-6-4 0,-2 4-1 16,1-4 1-16,-6 5 3 0,7 1 2 0,-7-2 2 0,6 1 5 0,-6-1 0 15,0 1 3-15,0-1 2 0,-6 8 1 0,6-3 3 0,0 1 1 0,-7 4 0 16,7 1 1-16,0 1-3 0,-6-3 1 0,1 7-7 0,-2-5-1 0,7 4-6 0,-9 0-2 15,4 2-3-15,-2-7-4 0,7 5 0 0,-6 2-2 0,6-3 0 0,-5 1-3 16,-3 2 0-16,8-2-1 0,-8 5-1 0,8-4 2 0,0 4 1 0,-5-4 0 16,5 4 2-16,0 1-2 0,0-1-2 0,0 0 0 0,0 1-1 0,0-1 1 0,0 0-1 15,0 6 0-15,0-5-1 0,0-1 1 0,0 6 0 0,5-5-3 16,-5-1 0-16,0 4-1 0,0 2 0 0,0-6 2 0,8 5 3 0,-8-3 0 0,0 2 0 0,8 2 0 16,-8-6 0-16,0 6 0 0,5-7 0 0,-5 3 0 0,0-7 0 0,0-1 1 15,6 3 0-15,-6-6 0 0,0-2-1 0,0 2 2 0,0-3-2 0,0-3 3 16,0 0 2-16,0-5 5 0,0 2 3 0,0 3 1 0,0-9 3 0,-6 5 1 15,6 1 3-15,-5-2-1 0,-3-4 2 0,0 6 1 0,-3-6 0 0,3 5 0 0,-5-5 1 16,1 0-2-16,-2 0-5 0,-4 0-3 0,4 0-4 0,-7 0-4 0,3-5-2 16,-8 5-3-16,-1 0 1 0,3-6-4 0,-4 6 0 0,-4-4-1 0,0 4 0 15,-2 0-1-15,2-6-2 0,-7 6 1 0,0 0 1 0,2 0 0 0,-3 0 3 16,1 0-1-16,7 0 2 0,-7 6 0 0,-1-6-1 0,1 4 0 0,7-4 0 0,-2 6-2 16,2-1 2-16,-1-1 0 0,1 1-1 0,5-1-1 0,1 2 0 0,0-2 1 15,-1 7-2-15,9-8-1 0,-1 4 0 0,6-2-4 0,-1-1-1 0,2-4-10 16,4 5-12-16,2-1-16 0,-1-4-20 0,7 0-23 0,0 0-22 0,0 0-23 15,0 0-21-15,0 0-15 0,0 0-12 0,0 0-13 0,7 6-11 0,-7-6-17 0,14 0-11 16,-9-6-31-16,2 6-37 0,13 0-53 0,-8-4-57 0,2 4-21 0,4-5-3 16,3-4 16-16,-2 2 25 0,1-7 24 0,7 4 26 0,-8-3 26 0,7-8 30 0,0 1 33 15,-7 1 37-15,7-5 47 0,8 0 56 0</inkml:trace>
  <inkml:trace contextRef="#ctx0" brushRef="#br0" timeOffset="6492.35">8660 9898 0 0,'0'-5'63'0,"-5"-1"73"0,5 2 50 16,-5-2 41-16,5 1 37 0,-8-5 37 0,8 5 36 0,-6 1 36 0,-1-1 33 0,7 1 34 0,-8-2 30 0,8 6-1 0,0-3-28 0,-5-3-57 0,5 0-76 0,0 6-43 0,0 0-32 0,0 0-23 0,0 0-23 0,0 0-24 0,0 0-23 0,0 0-22 0,0 0-21 0,0 0-22 15,0 0-21-15,0 0-16 0,0 0-14 0,0 0-12 0,0 6-7 0,0 0-2 0,5 3-2 0,-5-5 1 0,0 5 6 0,8 6 4 0,-8 0 5 0,0 5 6 16,7-1 4-16,-7 2 4 0,0-2 4 0,6 5 2 0,-6 0 2 0,0 0-2 16,0 1-1-16,0 5-4 0,0-6-3 0,0 4-7 0,0 3-4 0,0-1-6 15,0-2-4-15,0-4-4 0,0 6-3 0,0 0-2 0,0-2-1 0,8-3 0 0,-8 4-1 16,5 2 1-16,-5-9-1 0,5 4 1 0,-5 2-2 0,8-7 0 0,-2 2 1 15,-6 3-2 1,7-7 1-16,-1 5 0 0,-6-3-2 0,7-3-9 0,-7-3-10 0,7 4-12 0,-7-4-14 0,7 0-14 0,-7 0-16 0,0 0-18 0,0-7-20 0,5 3-18 16,-5-2-20-16,0 0-21 0,0-2-17 0,0-2-17 0,0-1-16 0,0-4-18 15,0 5-19-15,0-5-30 0,0 0-36 0,0 0-45 0,0 0-48 0,0 0-7 16,0 0 16-16,0-5 23 0,0-4 28 0,0-1 31 0,0-1 29 0,0 1 33 0,0-3 32 16,0-2 36-16,0 0 42 0,0-5 47 0,0 1 62 0</inkml:trace>
  <inkml:trace contextRef="#ctx0" brushRef="#br0" timeOffset="7150.85">8708 9857 0 0,'-7'5'6'0,"-7"-5"112"0,1 6 62 0,7-2 41 0,-7-4 27 0,0 0 29 16,7 0 24-16,-9 5 24 0,10-5 25 0,-1 6 21 0,6-6 20 15,-8 0 22-15,8 0 24 0,0 0-81 0,0 0-133 0,0 0-60 0,0 0-19 0,0 0-6 16,0 0 3-16,0 0-4 0,0 0-4 0,0 0-7 0,0 0-7 0,0 0-9 15,0 0-8-15,0 0-11 0,0 0-11 0,0 0-13 0,0-6-10 0,0 6-8 16,8 0-8-16,-2-5-6 0,-1 5-6 0,-5-4-2 0,15 4 0 0,-9-6 1 0,7 6 3 16,0-5 1-16,0 1 2 0,7-1 3 0,-1 1 0 0,1-2 0 0,0-3 0 15,4 3-3-15,3-3-5 0,-1 3-4 0,0-3-1 0,1 0-5 0,-2-1-5 0,10 4-4 16,-3-3 0-16,-9-1 1 0,12 1 0 0,-3 4 7 0,1-5 4 0,-1 1 6 16,2-2 3-16,-2 7 1 0,0-6 4 0,-1 5 1 0,3-4 1 0,-2 3 3 15,-6 2 0-15,1-7 2 0,-1 7-2 0,-1-2-2 0,-5 6-4 0,-8-4-4 16,9-1-4-16,-10 5-6 0,5 0-5 0,-5 0-5 0,-3 0-2 0,-3 0-4 15,2 0-2-15,-7 0-4 0,8 0-3 0,-8 0-2 0,5 0-2 0,-5 0 0 0,0 0 1 16,0 0-2-16,0 5 0 0,7-5 2 0,-7 4 1 0,0 2 3 0,0-2 0 0,0 2 2 16,7-1 2-16,-7-1 3 0,0 5 0 0,0 2 2 0,0-1 2 0,0-1 1 15,0 1-2-15,0 5 1 0,0-1-2 0,0 2 2 0,0-1-1 0,0 3 1 16,0-3-2-16,0 4-1 0,-7 0 2 0,7 1 0 0,0 5-1 0,0-6 0 16,0 7 1-16,-7-4-2 0,7 5 1 0,0-5 0 0,0 8 1 0,0-5-1 15,0 5 0-15,-5 3 1 0,5-3-4 0,0 4 1 0,0-6-1 0,0 8-2 0,0-3 0 16,0 1-1-16,0 2 1 0,5-8-2 0,-5 8 1 0,0-2-1 15,0-6 0-15,0 7-2 0,7-1 2 0,-7 0-2 0,7-4 1 16,-7 3 1-16,5-2 1 0,-5 2-2 0,8-8 0 0,-3 3 0 0,-5-2 1 0,8-4 0 0,-2 5 0 0,-1-9-1 16,-5 1 1-16,7 2 0 0,2-8 0 0,-9 2-1 0,5 0 1 15,1 0 0-15,-6-6-2 0,7 1 2 0,-7 1 1 0,0-8 1 0,0 4 2 0,0 2 1 16,0-4 3-16,0-1 1 0,0 2 4 0,0-3 1 0,-7-3 1 0,7 6 1 0,-6-6 2 16,1 5-1-16,-4-1 3 0,2-4-1 0,-4 0-1 0,-2 6-1 0,0-6-1 15,-1 0-4-15,1-6-1 0,-7 6-5 0,1 0-1 0,0-4-1 0,-2 4-3 16,-4-5-1-16,6-1-2 0,-8 6 0 0,-4-3 1 0,4-3-1 0,-7 2 0 0,3-1-1 15,-1 1 0-15,-2 4 0 0,8-5 2 0,-6-2-1 0,-2 4 1 0,10 3-2 16,-8-6-3-16,4 1-1 0,9 5-8 0,-7 0-4 0,5-4-8 0,5 4-5 16,-5 0-6-16,7 0-6 0,1 0-6 0,1 0-8 0,-2 4-5 0,9-4-8 0,-8 0-8 15,5 0-6-15,-5 5-7 0,13-5-5 0,-6 0-4 0,-1 0-4 0,1 6-6 16,-1-6-8-16,7 0-6 0,-6 3-10 0,6-3-9 0,0 0-9 0,0 0-7 16,0 0-9-16,0 0-5 0,0 0-9 0,0 7-11 0,0-2-23 0,6-1-28 0,-6 1-28 15,7-5-28-15,-1 4-39 0,1-4-39 0,-1 6-3 0,1-6 10 0,7 3 20 16,-9-3 23-16,8 0 26 0,1-3 28 0,-2 3 28 0,-4-6 33 0,4 2 40 15,0-1 41-15,4-4 44 0,-5-1 60 0</inkml:trace>
  <inkml:trace contextRef="#ctx0" brushRef="#br0" timeOffset="7640.23">10401 9780 0 0,'5'-6'10'0,"-5"-3"79"0,8 3 48 0,-1-3 39 0,-7 5 32 0,6-5 30 0,-6 3 28 0,6 1 27 16,-6 1 27-16,7-2 27 0,-7 1 28 0,0 5 8 0,5-4-1 0,-5 4-39 0,0 0-59 0,0-6-39 0,0 6-21 0,0 0-14 0,0 0-8 0,0 0-6 0,0 0-5 0,0 0-8 0,0 0-10 0,0 0-14 0,0 0-15 0,0 0-14 0,0 0-17 16,0 0-17-16,0 0-17 0,0 0-15 0,0 0-18 0,0 6-9 0,0-2-10 0,0 1-5 15,0 5-4-15,0 1-3 0,0 2 0 0,0 8 0 0,0-2 1 16,0 5 3-16,0 0 2 0,0 0 5 0,0 7 6 0,0-3 4 0,0 2 2 0,0 3 0 15,0-3-2-15,0 1-7 0,0 2-4 0,0-3-2 0,0 3-5 0,0 2-1 0,0-5-6 16,0 3-1-16,8-3-3 0,-8 5-2 0,0-8-2 0,6 3-3 0,-6 4-1 16,7-4-3-16,-1-2 0 0,-6 2-1 0,5-6 0 0,3 7 0 0,0-3 0 0,-3-2 0 15,3-4 1-15,-3 5-1 0,-5-5-2 0,5-1-9 0,4-2-13 16,-2 1-12-16,-2-5-16 0,-5 4-16 0,6-10-20 0,2 1-17 0,-3 1-23 0,-5-1-26 16,8-5-28-16,-8-1-28 0,5 1-27 0,-5-1-42 0,0-4-44 0,0 0-69 0,0 0-75 15,7-4-20-15,-7-1 7 0,7 1 20 0,-7-8 29 0,0 3 33 0,0 0 33 16,-7-6 41-16,7 0 41 0,0 0 40 0,-7-4 44 0,7 1 50 0,0-3 59 0</inkml:trace>
  <inkml:trace contextRef="#ctx0" brushRef="#br0" timeOffset="8294.44">10466 9765 43 0,'0'-6'121'0,"0"-3"48"0,0 5 37 0,0 4 34 16,0-5 31-16,0 1 28 15,-7-2 27-15,7 1 28 0,0 5 23 0,0 0 26 0,0-4 24 0,-6-2-45 0,6 6-87 0,0 0-55 0,0-5-39 0,0 5-24 0,0 0-18 16,0 0-12-16,0 0-10 0,0-4-8 0,0 4-11 16,0 0-9-16,0 0-9 0,0 0-6 0,0 0-9 0,0 0-5 0,0 0-6 0,0 0-5 0,0 0-9 0,0 0-6 31,0-6-9-31,0 6-6 0,0 0-5 0,0-4-6 0,6 4-3 16,1-5-2-16,-1 5-3 0,-1-6-2 0,3 3-1 0,5 3 1 0,0-6-1 15,8 2 4-15,-2-1-1 0,-1-1 4 0,9 2 3 0,-1-2 1 0,0 2 3 0,1-1 2 16,5-4 1-16,-1 3 2 0,9-3 1 0,-7 3-1 0,-1 3-1 0,7-7-2 0,-5 4-1 15,4-3 0-15,1 3 1 0,0-3-1 0,-7 3 0 0,8-3 2 16,-1 6-2-16,-7-9 1 0,7 8-2 0,-5-1 0 0,-2-5-2 0,-6 5 0 0,6 1 0 16,-6 4 0-16,1-5-5 0,-9-2-1 0,3 4-4 0,-2 3-1 0,-6 0-5 0,8 0-2 15,-10-6-4-15,-4 6-3 0,-1 0-4 0,1 0-2 0,1 6-5 0,-3-6 0 16,-5 0-5-16,0 0 2 0,0 0-1 0,0 0 0 0,6 3 1 0,-6-3 1 16,0 7-1-16,0-2 2 0,8-1 2 0,-8 1 1 0,0-1 2 0,0 2 2 15,0-1 1-15,5 4 1 0,-5-2-1 0,0 2 3 0,0 0-1 0,0 0 1 16,0-3-1-16,8 3 1 0,-8 1 0 0,0-1 0 0,0-3 2 0,0 3 3 15,0 1-1-15,0 0 5 0,0 0 3 0,0 5 0 0,0-5 5 0,0 4 0 0,0 0 4 16,0 6 2-16,0-5 0 0,0 4 4 0,0 6 1 0,0-7-2 0,0 9-1 16,0-5 0-16,0 8-1 0,0-6-5 0,0 7 0 0,0-4-4 0,0 9-3 0,0-8-1 15,0 6-4-15,0 2-1 0,0-3-1 0,0 7-4 0,0-1-2 16,5-6-2-16,-5 7 2 0,0 0-4 0,8-7 0 0,-8 6-1 0,6 1 1 0,-1-6-1 16,-5 5-1-16,7-5 2 0,1-1-2 0,-2 1 1 0,0 2 0 0,1-2 0 15,-2-6 1-15,3 8-2 0,0-12 1 0,-3 6-1 0,1-8 2 0,-6 5-1 16,7-9 1-16,-2 6-1 0,-5-8 2 0,9 3 0 0,-2-5 1 0,-7 2-2 0,0-2 2 15,0-4 0-15,0 5 0 0,0-5 3 0,0-1 1 0,0-4 2 0,0 5 3 0,0-7 2 16,-7 8 1-16,7-7 3 0,-9 2 1 0,4 4 1 0,5-10 3 16,-13 5-1-16,8 1 1 0,-3-3-1 0,-5-3 2 0,0 4-3 0,-1-4 0 0,2 0-5 15,-7 0-2-15,-2 0-3 0,-5-4-2 0,7 4-2 0,-7-3-2 0,-1-3-2 16,1 1-2-16,-6 1 0 0,-2-2-2 0,11 6 0 0,-12-6-1 0,3 2-3 16,7-1-6-16,-7 5-5 0,6-6-8 0,-1 6-8 0,1 0-7 0,0-3-10 0,-1 3-10 15,9 3-11-15,-1-3-14 0,-2 0-15 0,8 0-19 0,-8 6-20 0,10-6-23 16,-1 0-22-16,3 5-26 0,-3-1-21 0,6-4-24 0,-7 6-38 0,5 0-48 0,3-6-75 15,-2 4-80-15,7 1-26 0,-7 1-1 0,7-3 20 0,-5-3 29 0,5 0 32 16,0 0 39-16,0 0 42 0,0 0 44 0,0 0 44 0,0 0 45 0,5-3 56 16,2-3 62-16</inkml:trace>
  <inkml:trace contextRef="#ctx0" brushRef="#br0" timeOffset="12221.41">12705 9741 39 0,'0'-4'93'0,"0"4"38"0,0-6 31 0,0 6 30 0,0-5 28 0,0 5 26 0,0 0 22 0,0-4 22 0,0 4 22 0,0 0 6 0,0 0 0 0,0 0-26 0,0 0-38 0,0-6-32 0,0 6-24 0,0 0-17 0,0 0-13 0,0-5-9 0,0 5-9 0,0 0-7 0,0 0-4 15,0 0-5-15,0 0-4 0,0 0-6 0,0 0-6 0,0 0-6 0,0 0-9 16,0 0-10-16,0 0-11 0,0 0-10 0,0 0-11 0,0 0-10 0,0 0-10 16,0 0-7-16,0 0-7 0,0 0-5 0,0 0-7 0,0 0-4 0,0 0-5 15,0 0-5-15,0 0-4 0,0 0-5 0,0 0-1 0,0 0-4 0,0 0-4 16,0 0-1-16,0 0-2 0,0 0 2 15,0 0 5-15,0 5 7 0,0 1 11 0,0-2 5 16,0 1 3-16,0 5 8 0,0-1 0 0,8 0 4 0,-8 6 8 0,0 1 1 0,0-2 6 0,5 1 2 0,-5 4 3 0,0-4-1 0,7 4-4 0,-7 2-5 0,0 3-8 16,8-6-2-16,-8 7 0 0,0-5-1 0,0 5 1 0,0-1 0 0,0 1-2 31,0 3-1-31,0 2-3 0,0-1 2 0,0 0-3 0,0 1 0 0,0-2-3 16,0 8-4-16,0-8 0 0,0 8-3 0,0-9-3 0,0 4-5 0,0-1-2 0,0-2-1 15,-8-4-1-15,8 6-1 0,0-5-1 0,0-1-1 0,0 0-1 16,0-3 0-16,0-3-2 0,0 1 2 0,0 2-2 0,0-8 1 0,0 2-1 15,0 0 2-15,0 0-2 0,8-6 2 0,-8 1-3 0,0 1 1 0,0-7-1 0,0 7 0 16,0-7-4-16,0 0-3 0,0-4-6 0,0 5-7 0,0-5-7 0,0 6-10 16,0-6-9-16,0 0-10 0,0 0-10 0,0 0-8 0,0 0-9 0,0 0-11 0,0 0-6 15,0 0-14-15,0 0-11 0,0 0-11 0,0 0-7 0,0 0-27 0,0 0-39 16,0 0-70-16,0 0-84 0,0-6-34 0,6-3-8 0,-6 5 6 0,0-11 17 16,0 4 20-16,0-4 22 0,0 2 30 0,0-2 30 0,0-6 31 0,-6-1 34 0,6-5 48 15,0 5 57-15</inkml:trace>
  <inkml:trace contextRef="#ctx0" brushRef="#br0" timeOffset="13072.97">12699 9610 18 0,'6'-6'94'0,"-6"2"43"0,8-2 32 0,-8 1 28 0,5-5 27 0,2 10 22 0,-7-3 21 16,8-3 20-16,-8 0 15 0,6 3 17 0,0 3 16 0,-6-6-38 0,7 3-72 0,-2-4-50 0,4 7-41 0,-4 0-23 0,2-5-16 0,-1 1-11 0,-1 4-8 0,3-5-6 0,0 5-6 0,-3-6-1 0,2 6-4 0,-1-4-2 0,0 4-2 0,1-5-2 0,1 5-1 0,-3-4-1 0,1 4-1 0,2-5-1 16,5 5-1-16,-6-7-2 0,-2 7-4 0,7-3 2 0,3 3-2 0,-2 0-1 15,-2-6 1-15,5 6-2 0,-5-4 3 0,10 4 0 0,-3 0 1 0,3-5 1 16,-2 5 0-16,6 0 3 0,-6 0-1 0,8-6-3 0,6 6 1 0,-6-3 0 0,-3 3-2 16,10-6 2-16,-8 6 0 0,6-4 2 0,0 4 1 0,-6-5-2 0,8-1-1 15,-8 6 1-15,5-4-2 0,-4-2-1 0,-1 6-2 0,1-4 2 0,-3-1 1 16,-4 5 0-16,7-5-2 0,-8 5-2 0,-7 0-4 0,9-4-3 0,-10 4-3 15,5 0-1-15,-4-6-1 0,-5 6-3 0,-2 0 0 0,3 0-2 0,-1 0-2 0,-2 0-2 16,-5 0-2-16,0 0 0 0,0 0-3 0,0 0 0 0,0 0-2 0,0 0-3 16,0 0 1-16,0 0-3 0,0 0-1 0,0 0-2 0,0 0 0 0,0 0-3 15,0 0-2-15,0 0-2 0,0 0-1 0,0 0 0 0,0 0-1 0,0 0 1 16,0 6 2-16,0-6 2 0,0 4 2 0,7 1 3 0,-7 0 2 0,0-1 4 0,0 2 1 16,0-2 6-16,7 2 0 0,-7-1 4 0,0-1 4 0,0 5 1 0,0-3 4 0,5 3 1 15,-5-3 2-15,0 4 2 0,0-1 0 0,0 0 1 0,8 2-2 16,-8-2-1-16,0 7 0 0,0-7-3 0,0 6 0 0,5 0-2 0,-5-2-3 0,0 2-1 15,0 5-4-15,0 0-1 0,8-2-4 0,-8 3-1 0,0 3-3 0,0 0-1 16,6 1-1-16,-6 3-1 0,0 2-3 0,0 0 1 0,0 0 1 0,7-2-2 16,-7 2 0-16,0-2-1 0,0-3-1 0,6 4-1 0,-6 0 1 0,7-3-3 15,-7 2 0-15,6-4 0 0,-6 1-1 0,7 5 0 0,-7-6-1 0,6 0 0 16,-6 7 0-16,5-6-1 0,-5-1 0 0,9 0 1 0,-2-5-2 0,-7 5-1 0,5 0 2 16,3-3-2-16,-3 4 1 0,-5-7 0 0,6-3-1 0,2 4 1 0,-3 2 0 0,-5-3 0 15,7-3-1-15,-7 0 2 0,6-1 1 0,-6 0-1 0,8-2 2 0,-8 3 0 16,0-6 2-16,0 0-1 0,0-5 5 0,0 7 2 0,0-7 3 0,0 2 2 15,0 0-1-15,0-3 3 0,0 3 0 0,-8-6 3 0,8 0-1 0,0 4 2 16,0-4 0-16,0 5 0 0,-6-5 0 0,6 4-1 0,-7-4-2 0,7 0-3 16,-5 0-1-16,-3 0 0 0,8 5-2 0,-6-5-3 0,1 0 1 0,-3 0 0 15,3-5-3-15,-11 5-2 0,11 0 1 0,-8 0-2 0,7-4-1 0,-7 4-1 0,0 0-1 16,0-5-1-16,-7 5 0 0,8 0-1 0,-8-4-1 0,1 4 1 0,-2 0-1 16,10 0 0-16,-10-6-1 0,-5 6 1 0,7 0-1 0,-2 0 3 0,2 0-3 15,-1 0-2-15,-4 0 0 0,3 6-6 0,-6-6-2 0,9 0-8 0,-3 4-3 0,3-4-7 16,-8 5-6-16,7-1-8 0,-2 1-8 0,8-5-10 0,-6 6-12 0,-1-2-16 15,6 1-16-15,1 1-16 0,3-2-21 0,-4 2-19 16,7-1-26-16,-7-1-32 0,9 0-34 0,-3 1-71 0,3 5-84 0,5-5-56 0,-7 4-38 0,7-2-3 0,0-2 15 16,-7-1 23-16,7-4 31 0,0 5 34 0,0-5 39 0,0 0 43 0,0 0 43 15,0-5 50-15,-7 1 53 0,7-8 70 0,0 3 86 0</inkml:trace>
  <inkml:trace contextRef="#ctx0" brushRef="#br0" timeOffset="18227.71">6833 8964 4 0,'0'-5'72'0,"0"5"37"0,5-4 26 0,-5-2 24 0,0 1 24 0,0 5 25 0,0-4 24 0,0 4 23 0,0 0 21 0,0 0 22 16,0-5 18-16,0 5-27 0,0 0-51 0,6-4-39 0,-6 4-27 0,0 0-13 0,0 0-2 0,0 0-5 0,0 0-7 0,0 0-7 0,0 0-9 0,0 0-8 0,0 0-8 0,0 0-9 0,0 0-7 0,0 0-9 0,0 0-7 15,0 0-12-15,0 0-10 0,0 0-12 0,0 0-10 0,-6 4-2 0,6-4 2 0,0 5 4 0,0-1 2 16,0 1 1-16,0 1 2 0,0 3 2 0,0 1 2 0,0 1 2 0,0 2 2 15,6-4 1-15,-6 6 7 0,0 6-2 0,0-8 2 0,0 2-8 0,0 0-10 0,0 4-11 16,0-4-11-16,0 0-6 0,0 4-9 0,0-4-2 0,0-1-3 16,0 7-2-16,0-8 0 0,0 2-1 0,0 6 0 0,0-8-8 0,-6 2-6 0,6 1-15 15,0-2-13-15,0 1-16 0,0-6-16 0,6 7-19 0,-6-3-16 0,0-2-23 16,0-2-24-16,0 0-48 0,0 1-62 0,0 1-65 0,0-1-69 0,7-6-29 0,-7 1-10 16,0 4 12-16,0-9 22 0,0 0 24 0,6 6 32 0,-6-6 30 0,0 0 34 0,7 0 35 15,-1-6 42-15,1 2 52 0,-7-1 59 0</inkml:trace>
  <inkml:trace contextRef="#ctx0" brushRef="#br0" timeOffset="18670.08">7125 8980 94 0,'0'-10'165'0,"6"-1"49"0,1 1 41 0,-1 1 38 16,-6 4 36-16,5-5 34 0,-5 1 35 0,0 3 30 0,0 2 33 0,0-2 29 15,0 6 32-15,0 0-65 0,0 0-120 0,0 0-65 16,0 0-44-16,0-5-29 0,0 5-24 0,-5 0-23 0,5 0-21 0,-6 0-18 0,-1 5-23 0,7-5-16 15,-6 0-16-15,-2 6-18 0,3-6-16 0,-2 4-14 0,0 2-13 0,2-1-10 0,-2 5-3 16,-1-6-4-16,3 5-1 0,-3 2-2 0,2-2 2 0,1 1-2 0,-3 5 1 16,1 0-2-16,1 0-1 0,0 0 1 0,-1-2 0 0,2 8 0 0,-3-6 1 15,0-2 0-15,8 7 2 0,-5-5 0 0,-1-1 1 0,6 0-1 0,0 7-4 0,-5-6 0 16,5-2-3-16,0 2-5 0,0 0-5 0,0 0-5 0,0-6-7 0,0 6-3 16,5 1 0-16,-5-7-4 0,6 4-2 0,-6-2-1 0,5-2-3 0,3 7 2 0,0-7 1 15,-3 0 2-15,2-3 4 0,-1 3 6 0,0-3 7 0,9-3 10 0,-10 4 10 16,1-4 6-16,7-3 6 0,-5 0 6 0,4-3 6 0,-5 3 5 0,5-7 5 15,-4 4 5-15,5-8 7 0,-2 1 6 0,-4 5 10 0,7-4 7 0,-7-4 9 16,-1 1 5-16,8 3 7 0,-7-6 7 0,-2 6 8 0,1-7 6 0,2 7 8 16,-3-6 3-16,-5 6 2 0,8-7 1 0,-8 1-1 0,0 6-5 0,0-4-4 0,0-2-10 15,0 0-6-15,-8 0-8 0,8 0-12 0,-5-4-9 0,-3 4-9 0,2 0-9 16,6-3-7-16,-12 2-7 0,3 2-6 0,4 4-10 0,-1-5-6 0,-1 6-12 0,2-2-12 16,-4 3-13-16,2 3-15 0,2-1-14 0,-1 2-16 0,-1-2-18 0,-7 6-18 15,9 0-21-15,-2 6-22 0,0-6-22 0,2 10-18 0,-2-5-31 0,-1 3-38 16,-5 6-66-16,7 1-83 0,1 1-37 0,-3-2-15 0,1 5 9 0,1-4 21 0,0 0 27 15,-1 0 32-15,2 4 33 0,5-9 37 0,-8 4 37 0,8-4 39 0,0 1 48 16,0-1 53-16</inkml:trace>
  <inkml:trace contextRef="#ctx0" brushRef="#br0" timeOffset="19065.86">7502 9028 0 0,'8'-9'5'0,"-3"3"113"0,-5-3 65 0,7-2 47 0,-7 3 35 0,0-3 34 0,0 1 33 0,0 5 34 0,0-5 34 0,0 1 35 0,0 0 34 0,0 3 34 0,0-3 28 0,0 3-77 0,-7-4-138 16,7 5-68-16,0-4-32 0,-5 5-18 0,5-2-10 0,-8 3-15 0,8-3-17 0,-6 0-18 16,-1 6-22-16,7-3-24 0,-6-3-23 0,-1 6-18 0,7 0-18 0,-6-6-14 15,-2 6-14-15,3 0-9 0,-3 6-11 0,3-6-5 0,0 6-8 0,-4-3-2 16,4 3-1-16,-10 0-2 0,9 3 0 0,1 0-1 0,-3 0 2 0,-4 7 0 16,5-1 0-16,0-2 2 0,1 2 0 0,-1 0-1 0,2 4-1 0,-4-5-2 0,4 7-4 15,5-2-3 1,-5 2-1-16,5-6-2 0,0 3-2 0,0-3 0 0,0 0-1 0,0-1 1 0,0 0-1 0,0 1 0 0,5-6 1 0,0 7 3 0,-5-7 4 0,9 0 2 15,3 3 5-15,-6-3 4 0,1-3 6 0,0 3 1 0,5-5 3 16,1 5 0-16,-7-3 5 0,9-1 2 0,-1-5 1 0,-4 4 5 0,3-4 5 0,1 0 5 31,-1 0 6-31,0-4 8 0,0 4 11 0,0-5 9 0,-7-1 10 0,9 2 11 16,-4-5 12-16,-3 4 9 0,-3-5 15 0,10 4 8 0,-9-3 11 0,0 0 5 16,1-1 5-16,-2 1 1 0,-5-3-1 0,8 3-6 0,-8 0-11 0,0-6-8 15,0 6-8-15,0-12-11 0,0 6-10 0,0 2-13 0,-8-2-15 0,3-6-18 16,-2 3-19-16,7 2-20 0,-12-2-17 0,4-1-18 0,1 4-17 0,2 0-19 0,-9 0-19 0,9 0-19 15,-10 6-19-15,9-1-22 0,-7 4-22 0,8 1-23 0,-3 1-24 16,-5-1-40-16,7 5-47 0,-1 5-79 0,1-5-88 0,-2 4-28 0,3 7 2 0,-3-7 22 16,3 7 26-16,5 3 33 0,0-5 32 0,0 2 39 0,0 4 38 0,0-5 42 0,5 3 44 15,3-2 57-15,-3-2 64 0</inkml:trace>
  <inkml:trace contextRef="#ctx0" brushRef="#br0" timeOffset="19588.34">8674 9086 0 0,'0'0'5'0,"-6"-3"120"0,6 3 79 15,0-6 57-15,0 0 49 0,0 3 40 0,0-3 38 0,0 0 33 0,0 2 34 0,0-1 28 0,0 1 30 0,0-1 25 0,0 5 25 0,0-4-86 0,0 4-147 0,0 0-86 0,0-6-56 0,0 6-36 0,0 0-24 0,0 0-19 0,0 0-19 0,0 0-17 0,0 0-17 0,0 0-15 0,0 0-14 16,0 0-12-16,0 0-13 0,0 6-7 0,0-6-6 0,0 4-2 0,-8 1-5 0,8-1 2 15,0 5-2-15,0 3 3 0,0-3 2 0,0 6 2 0,0-2 3 0,0 2 2 16,0 6-1-16,0-3-13 0,0-3-16 0,8 6-20 0,-8-2-25 0,0-1-23 0,0-2-30 16,0 2-23-16,6-3-28 0,-6 6-44 0,7-8-57 0,-7 2-78 0,6 0-90 15,1 0-37-15,-7 0-16 0,7-6 15 16,0 0 27-16,-2 1 35 0,2-4 36 0,-1-1 39 0,2-1 40 0,-2-4 39 0,1 0 42 0,-2 0 54 0,-5-4 57 0</inkml:trace>
  <inkml:trace contextRef="#ctx0" brushRef="#br0" timeOffset="19983.54">8973 9062 0 0,'0'-6'25'0,"9"-3"121"0,-4 0 65 0,2 5 47 15,-7-8 37-15,6 9 31 0,-6-9 29 16,0 9 27-16,0-3 29 0,5 1 27 0,-5 1 26 0,0 4 20 0,0-4 20 0,0 4-84 0,0 0-138 0,0 0-67 16,0 0-34-16,0 0-19 0,0 0-9 0,0 0-12 0,0 0-10 0,-5 0-14 0,5 0-14 15,-6 4-14-15,6-4-15 0,0 4-16 0,-7 1-17 0,7 1-17 0,-5-3-19 16,-4 9-10-16,2-9-12 0,2 13-5 0,-1-7-4 0,1 0-2 0,-3 6-2 0,0 0-3 15,3 0-2-15,-2 0-4 0,-5-6-4 0,12 7-3 0,-8-3-2 0,1 2 0 16,2-1-3-16,5 2-1 0,0-7-1 0,-7 6-3 0,7 0 1 0,0 0-2 16,0-2 4-16,0-2 1 0,0 5 3 0,7-3 7 0,-7-4 4 0,5 6 2 15,-5-3 3-15,7-3 4 0,1 0 5 0,-3 0 0 0,2-3 4 0,0 3 3 0,-2-3 1 16,3-3 4-16,0-3 5 0,-3 7 6 0,6-7 3 0,-4 0 12 0,7-7 12 16,-7 7 16-16,4-3 13 0,-3-8 11 0,5 7 14 0,-7-7 9 0,7 2 12 0,2-4 10 15,-10 1 8-15,9-3 8 0,-9 6 5 16,3-4-1-16,-3-3 2 0,3 1-9 0,-2 1-10 0,-1-2-11 0,-5-2-15 0,0 3-10 0,0-1-12 0,0-2-11 15,0 3-9-15,-5-4-12 0,5-1-7 0,-6 5-12 0,-2-4-9 0,8 4-7 16,-5-4-8-16,-3 4-5 0,3 0-9 0,-2 0-7 0,0 6-8 0,2-6-15 16,-2 11-13-16,-1-7-20 0,3 7-15 0,-3-2-20 0,2 1-18 0,1 1-22 15,-3 4-24-15,0 0-23 0,3 4-24 0,-1 1-42 0,-1 1-53 0,2 3-80 0,-4-3-85 0,2 9-28 16,2-7 6-16,5 6 19 0,-6 1 28 0,1 1 34 0,-3-2 33 16,8 2 39-16,-8-1 44 0,3-2 41 0,5 2 45 0,0-6 57 0,0 2 64 0</inkml:trace>
  <inkml:trace contextRef="#ctx0" brushRef="#br0" timeOffset="20253.09">9358 9007 0 0,'8'-3'5'0,"-3"-8"116"15,-5 7 71-15,0-5 53 16,0-1 45-16,0-1 43 0,0 1 41 0,0 1 42 0,0 0 44 0,0-1 39 0,0-1 40 0,-5 7 34 0,5-7 33 0,0 2-76 16,-8-1-143-16,8 7-72 0,0-9-40 0,-5 9-23 0,5-3-19 0,-8-4-19 15,8 5-17-15,-6-1-19 0,6 3-22 0,0 3-20 0,0-4-17 0,0 4-17 0,0 0-12 16,0 0-14-16,0 0-10 0,0 0-17 0,0 0-13 0,0 0-12 0,0 0-15 31,0 0-14-31,-7 0-14 0,7 0-5 0,0 4-9 0,0-4-3 0,-6 9-4 16,6-4 2-16,0 5-2 0,0-1 0 0,0 6 2 0,0 4 5 0,0-4 6 0,6 6 5 15,-6 3 9-15,0-5-2 0,0 5-2 0,7 0-13 0,-7-3-14 0,0 4-20 16,6-7-25-16,2 1-25 0,-8 7-27 0,5-12-33 0,3 6-33 0,-8-2-42 16,5-2-45-16,0-1-91 0,4 0-110 0,-9 0-58 0,5-2-33 0,2 2 4 15,-7 0 20-15,8-5 33 0,-8-1 39 0,0 0 42 0,6-3 45 0,-6-6 49 0,0 5 50 16,-6-1 57-16,6-4 58 0,0 5 80 0,-8-10 94 0</inkml:trace>
  <inkml:trace contextRef="#ctx0" brushRef="#br0" timeOffset="20822.53">10622 8959 94 0,'0'-4'168'0,"5"-7"51"0,-5 7 45 16,8-1 41-16,-8 1 40 0,0-6 40 0,0 5 40 0,0-5 39 0,0 4 39 0,6 1 38 0,-6 1 34 0,0-1-60 0,0 1-117 0,0-2-66 0,0 6-38 0,0 0-26 0,0 0-23 0,0 0-18 0,0-3-26 0,0 3-24 0,0 0-25 0,0 0-26 0,0 0-28 0,0 0-20 0,0 0-21 0,0 0-20 0,0 0-18 16,0 0-14-16,0 0-13 0,0 0-6 0,0 3-6 0,0 3-2 0,0-2 1 0,0 5 0 15,0 2 1-15,0-1 4 0,0 5-1 0,0-2 4 0,0 2 3 0,0 6-2 16,0-3-6-16,0 3-15 0,0 3-15 0,0-5-25 0,0 5-24 0,0-5-27 15,0 1-26-15,0 0-26 0,0 0-31 0,7-2-29 0,-7-2-31 0,0-1-50 16,8 3-62-16,-8-6-70 0,5 1-76 0,1 2-16 0,-6-6 13 0,8 3 27 0,-3-3 38 16,2-5 35-16,-1 1 41 0,-6-1 41 0,7-4 42 0,0 0 46 0,-7 0 45 0,7-4 57 15,-7-1 64-15</inkml:trace>
  <inkml:trace contextRef="#ctx0" brushRef="#br0" timeOffset="21185.31">10889 8993 0 0,'0'-13'5'15,"12"-3"116"-15,-4 1 70 0,-8 6 51 0,7-6 40 0,-1 6 35 0,-6-1 33 0,6-1 31 16,-6 2 33-16,0-1 31 0,0 7 31 0,5-3 30 0,-5 0 30 16,0 6-73-16,0-3-135 0,0 3-68 0,0 0-34 0,0 0-20 0,0 0-11 15,0 0-12-15,0 0-9 0,0 0-14 16,0 0-15-16,0 0-17 0,0 0-17 0,-5 0-16 0,5 3-20 0,0-3-17 0,0 0-18 0,-6 6-14 0,6-6-16 0,-6 6-7 16,6-3-8-16,-7 7-6 0,7-1-5 0,0 2 1 0,-8-1-3 0,3 5-4 0,5-2-7 15,-7 2-3-15,0 0-7 0,2 4-7 0,5-5-8 0,-8 7-9 0,8-2-6 16,-7-4-8-16,7 6-9 0,0-8-6 0,-5 2-12 0,5-1-12 0,0 2-8 0,0-3-2 15,5 2 2-15,-5-1 6 0,0-2 10 0,7-3 9 0,1 4 11 0,-3-1 10 16,2-3 9-16,0 1 8 0,-2-1 9 0,3 0 11 0,5-3 17 0,-7-1 17 16,6-1 20-16,2-4 15 0,-7 0 16 0,4 0 9 0,5-4 7 0,-11-1 8 15,8-5 7-15,1 1 7 0,-2 0 7 16,-6-3 9-16,7 3 8 0,0-6 5 0,-6 2 1 0,5-2-1 0,-4 4-7 0,-1-8-9 0,-1 4-5 0,1 0-9 16,-7-4-8-16,6 1-7 0,-6 3-6 0,0-10-9 0,0 4-5 0,-6 3-10 0,6-1-11 15,-7-2-15-15,1 1-19 0,-1 1-16 0,-1 0-16 0,3 4-17 0,-2-3-18 16,0 6-20-16,-6-3-17 0,8 6-23 15,-9 0-24-15,9 5-27 0,-10-2-28 0,2 1-54 0,2 5-62 0,3 0-79 0,-5 5-80 0,0-5-24 0,8 10 4 0,-11-7 17 16,11 3 26-16,-7 3 32 0,5 3 34 0,-1-3 39 0,3 0 39 16,-2 1 44-16,0-1 45 0,2 2 61 0,-3-1 68 0</inkml:trace>
  <inkml:trace contextRef="#ctx0" brushRef="#br0" timeOffset="21643.35">11293 8921 0 0,'13'-5'28'0,"1"5"146"0,-1-6 85 0,-8 2 62 0,0-7 52 0,-5 7 49 0,9-5 47 15,-9 0 44 1,0-3 44-16,5 3 36 0,-5-1 35 0,0-1 34 0,0 8 29 0,0-1-110 0,0-7-191 0,-5 7-101 0,5-2-56 0,0 0-35 0,0 2-25 16,0-1-26-16,-9-4-25 0,9 9-22 0,0-6-23 0,-5 2-17 0,5-1-18 15,0 5-11-15,-5-4-15 0,5 4-10 0,0-5-10 0,-8 5-6 0,8 0-10 16,-5-6-4-16,5 6-6 0,-8 0-4 0,8 0-7 0,-6 0-4 0,-1 6-2 16,1-6-4-16,-2 0-3 0,-5 5 0 0,8-5-3 0,0 4 0 0,-4-4-1 15,-3 0 0-15,4 5-1 0,3-1-2 16,-2-4 1-16,0 0 0 0,7 6 2 0,-5-6-1 0,5 0 5 0,0 0-1 0,-7 4 4 0,7-4 1 0,0 0 1 0,0 0 3 15,0 0-1-15,0 0 5 0,0 0 1 0,0 0 3 0,0 0 2 16,0 0 1-16,0-4 4 0,7 4 3 0,-7-6-1 0,5 6 1 0,-5-4 1 0,7-1 1 0,0 5 1 16,-2-4 0-16,3-1 1 0,-1-1 0 0,-2 2 3 0,9-2 1 0,-1 1 1 15,0 1 2-15,0-2 2 0,1 6 3 16,-1-3 1-16,-3 3 2 0,11 0 1 0,-8-6 1 0,1 6 2 0,-2 6 0 0,2-6 2 0,-1 0 2 16,-8 3 0-16,9 3 1 0,-7-6 0 0,-1 4 1 0,-1 7 2 0,3-7 0 0,-8 7 2 15,0-7 1-15,0 5 3 0,0 6-1 0,0-6 1 0,-8 12-1 0,3-8 0 0,-1 2-2 16,-6 6 1-16,-2-2-2 0,7 1 0 0,-7 5 0 0,-4-7 0 0,4 3-2 15,1-2-1-15,1-1-4 0,-2 3 0 0,1-6-3 0,0-2 0 0,0 2 0 0,-1 0 0 32,9 0-2-32,-3-5-2 0,3-1 1 0,0 2-3 0,-4-1 1 0,9-6-3 15,-5 1-1-15,5-1 2 0,0 1-1 0,0-5-1 0,0 6 5 0,0-6-2 0,0 4 3 16,0 1 4-16,5-5 4 0,-5 0 3 0,9 0 4 0,-4 0 6 16,0 0-1-16,8 0 5 0,-5 0-4 0,5-5-5 0,1 5-18 0,4-4-24 0,1 4-34 15,1-6-35-15,-1 1-59 0,2 1-64 0,-3 4-106 0,9-5-120 0,-6 1-51 16,3-2-17-16,2 6-1 0,0-4 12 0,-7-2 20 0,8 1 27 0,-7-4 36 0,6 3 46 15,0-3 49-15,-7-1 55 0,8-5 65 0,-2 6 70 0</inkml:trace>
  <inkml:trace contextRef="#ctx0" brushRef="#br0" timeOffset="22133.08">12660 8949 0 0,'0'-5'37'0,"7"1"40"0,-7-1 22 0,7 1 20 0,-7-2 18 0,7 2 15 0,-2-1 15 0,-5 5 14 0,8-6 16 0,-8 2 16 0,5-2 17 0,1 1-19 0,-6 1-38 0,8-1-20 0,-3 1-12 0,-5-2-3 0,7 3-3 0,1-3 2 0,-8 0 4 0,6 3 5 16,-6-3 10-16,6 0 6 0,-6 2 8 0,0-1 6 0,0 5 2 0,0 0 4 0,7-6-2 15,-7 6 0-15,0-3-3 0,0 3-2 0,0-4 0 0,0 4-1 0,0 0-1 16,0 0-1-16,0-6-3 0,0 6-3 0,0 0-5 0,0 0-5 0,0-5-5 16,0 5-2-16,0 0-3 0,0 0-1 0,0 0-2 0,0 0-3 0,0 0-9 15,0 0-7-15,0 0-12 0,0 0-11 0,0 0-15 0,0 0-15 0,0 0-12 0,0 0-11 16,0 0-15-16,0 0-11 0,0 0-11 0,0 0-12 0,0 0-12 0,0 0-10 15,0 0-6-15,0 0-5 0,0 0 0 0,0 0-1 0,0 0 2 16,0 5 4-16,0 1 3 0,0 1 5 0,5 4 2 0,-5-1 3 0,0-1 6 0,0 6 3 16,0 0 4-16,9 0 4 0,-9 4 4 0,0 0 2 0,0 1 0 0,5 1 1 15,-5-2 0-15,0 5-5 0,0-5-3 0,0 2-6 0,0-3-8 0,0 1-8 16,0-4-12-16,0 6-15 0,0-8-17 0,0 2-25 0,7-1-26 0,-7 2-32 0,0-7-35 0,0 6-36 16,0 0-37-16,0-5-52 0,0-1-64 0,0 0-80 0,0-3-83 0,0 3-26 15,6-3 4-15,-6 4 20 0,0-10 31 0,0 5 39 16,0-5 41-16,0 0 48 0,0 0 49 0,0 0 49 0,0 0 51 0,0-9 61 0,0 3 67 0</inkml:trace>
  <inkml:trace contextRef="#ctx0" brushRef="#br0" timeOffset="22528.17">12987 8882 0 0,'12'-9'5'0,"-6"-3"113"0,7 3 66 0,-5-1 45 0,-3-1 36 0,9 8 30 0,-14-7 30 15,13 1 31-15,-6 3 33 0,-2 0 35 0,-5-3 33 0,8 4 31 0,-2 1 31 0,-1-2-75 16,3 2-132-16,-8-1-63 0,8 1-25 0,-8 4-12 0,0-5-3 15,0 5-4-15,0 0-7 0,0 0-15 16,0 0-18-16,0 0-19 0,0 0-20 0,0 0-17 0,0 5-20 0,-8-5-15 0,8 4-17 0,-8-4-15 0,3 0-17 0,5 5-10 16,-6-1-10-16,-2 6-7 0,-4-5-7 0,4 4-5 0,3 3-2 0,-9-3-6 15,9 1-3-15,-3 4-4 0,-5 2-6 0,7-7-5 0,1 10-6 0,-2-5-7 16,-2 2-4-16,4 3-8 0,-2-5-5 0,1 7-8 0,6-2-5 0,-5-1-2 16,5 3-5-16,0-6-1 0,0 4 2 0,0 2 1 0,0-3 5 0,0-3 4 0,0 4 7 15,5-4 7-15,1 0 7 0,1 0 5 0,-2-5 8 0,4 4 6 16,-2-10 7-16,4 5 7 0,-3 3 7 0,5-9 7 0,-1 3 5 0,0-6 9 0,3 0 4 15,-2 0 9-15,-2 0 10 0,5 0 10 0,2-6 12 0,-4-3 10 0,-2 3 11 0,8-3 12 16,-8 0 9-16,1 0 10 0,1-1 9 0,-2-5 6 16,2 4 7-16,-1-2 2 0,-8-8 1 0,3 6-5 0,-2 2-5 0,1-8-9 15,-1 2-11-15,-6 1-8 0,0-9-12 0,0 9-9 0,0-7-15 0,0 1-11 0,-6 5-13 0,-1-7-18 16,7 7-17-16,-6-5-15 0,-7 3-11 0,5 3-13 0,3 2-10 0,-9 2-15 16,9 0-13-16,-10 0-19 0,4 4-16 0,-2-1-21 0,6 7-22 0,-7-2-23 0,1 3-23 0,8-3-20 15,-9 6-18-15,1 6-45 0,8-6-53 0,-11 3-71 0,11 7-74 0,-9-5-21 16,9 5 8-16,-2 5 20 0,-1-6 29 0,3 1 35 0,-2 4 37 0,0-2 38 0,7-3 43 15,-5 1 42-15,5-1 45 0,0-4 59 0,0-1 64 0</inkml:trace>
  <inkml:trace contextRef="#ctx0" brushRef="#br0" timeOffset="23018.1">13434 8721 97 0,'0'0'166'0,"-5"-6"45"0,5 2 35 0,0-1 34 0,0 5 34 16,-6-6 32-16,6 3 34 0,0 3 28 0,0-7 27 0,0 2 25 0,-7 1 23 0,7-1-71 0,0-1-122 0,0 2-70 0,-6 0-37 0,6-1-22 0,0 0-10 0,0 1-14 0,0-2-14 0,-8 0-13 0,8-3-13 0,0 3-10 0,0 3-6 0,0-7-5 0,0 5-5 0,0 1-3 0,0-8-4 0,0 8-3 15,0-1-3-15,0 0-3 0,0 1-6 0,0-2-4 0,8 2-4 0,-8-1-7 16,6 1-5-16,-6-1-8 0,7 5-5 0,-1-7-8 0,-1 7-3 0,2-3-2 0,2 3-3 16,2 0 0-16,-4 0-2 0,7 0 1 0,-2 0 1 0,2 0 0 0,-1 3 0 15,6 4 1-15,-7-2 2 0,9-1-2 0,-10 1 3 0,5 5-2 0,2-6 0 0,-4 6-1 16,-7 0-2-16,4-4-1 0,-6 7-1 0,3-4-1 0,0 2 0 15,-8-1 0-15,0 0 1 16,0 0 0-16,0 4 3 0,0-5-2 0,-8 3 1 0,0 2-3 0,3-4-4 0,-1 3-5 0,-6-2-9 0,3-1-8 0,-3 4-9 0,1-4-8 16,-5 4-8-16,11-4-5 0,-9 0-7 0,1 1-4 0,1-4-4 0,-2 4-3 0,9-1 0 15,-8-1 0-15,5-3 4 0,-3 3 8 0,4-3 8 0,-2 3 9 0,4-5 10 16,-2 1 8-16,1 1 8 0,6-2 8 0,-5-4 8 0,5 6 3 0,-9-6 4 16,9 0 5-16,0 0 3 0,0 0 6 0,0 0 5 0,0 0 6 0,0 0 3 15,0 0 1-15,0 0 3 0,0 0 3 16,0 0 5-16,9 0 7 0,-4 0 10 0,1 0 11 0,1 0 12 0,-2 0 6 0,4 0 7 0,-2 0 1 0,4 0 3 0,2 5 0 15,0-5 0-15,1 4 2 0,6-4 3 0,-7 6 0 0,6-2-7 0,0 1-7 32,2-1-7-32,-3 1-9 0,-5 1-9 0,7 3-8 0,-8-3-7 0,3 4-7 0,-3-5-4 15,0 3-7-15,-4 3-2 0,-3-8-4 0,3 9-4 0,-2-9-1 0,-6 9 1 16,0-8 2-16,0 5-1 0,0-4 0 0,0-1-4 0,-6 8-1 0,-2-9 0 0,3 3-6 16,-3 3-9-16,-4-3-14 0,0-2-17 0,-3 1-22 0,3-1-24 15,-8 7-32-15,7-7-34 0,-5 1-51 0,-3 1-58 0,2-2-129 0,0 2-161 0,6-6-67 16,-7 4-26-16,1-4 4 0,-2 5 21 0,3-5 31 0,-3 0 35 0,1 0 42 15,2 0 46-15,-3 0 53 0,9 0 54 0,-8-5 68 0,0 5 74 0</inkml:trace>
  <inkml:trace contextRef="#ctx0" brushRef="#br0" timeOffset="24847.98">6428 11578 85 0,'5'-11'146'0,"10"2"37"0,-15-7 22 0,6 7 17 0,0-6 12 0,1 6 13 0,-7-7 13 0,5 4 18 0,-5-4 19 0,8 2 16 0,-8 4 20 0,0-5-64 16,8 0-109-16,-8 6-48 0,0 0-16 0,0-1 1 0,5-1 12 0,-5 1 15 0,0 5 21 0,0-4 14 0,0 5 13 0,0-2 6 0,-5-3 3 0,5 3 3 16,0 3 4-16,0-3 3 0,-8 0 1 0,8 2 0 0,0 4-3 0,-8-5-4 15,8 5-10-15,0 0-11 0,0-4-14 0,0 4-15 0,0 0-15 0,0 0-15 0,0 0-14 16,0 0-17-16,0 0-15 0,0 0-17 0,0 0-15 0,-5 0-15 0,5 0-9 16,0 4-10-16,0 1-4 0,0 5-5 0,0-4 0 0,0 6-2 0,0 0 2 15,0 6 2-15,0-3 1 0,0 10 3 0,0-6 3 0,0 5 6 0,0 6 2 16,-7-5 3-16,7 4-1 0,0 0 2 0,0 4-1 0,0-3-1 0,0 4 0 0,0 0-1 15,-6 1 0-15,6 0-4 0,0-2-5 0,0 2-9 0,-6 3-11 0,6-4-18 16,0-4-19-16,0 3-18 0,0-2-19 0,-8-1-22 0,8-2-21 0,0-4-25 16,0-3-22-16,0-3-21 0,0 3-21 0,0-6-26 0,0-2-28 0,0-4-27 0,0 3-27 15,0-3-26-15,8-3-22 0,-8-6-20 0,0 4-16 0,0-4 10 0,0 0 23 16,0 0 30-16,0 0 32 0,-8-4 33 0,8-2 33 0,0-3 38 0,-7 3 42 0,2-9 41 16,5 6 41-16,-6-6 44 0,6 0 57 0</inkml:trace>
  <inkml:trace contextRef="#ctx0" brushRef="#br0" timeOffset="25258.03">6414 11432 0 0,'8'-26'9'0,"-8"7"120"0,6 0 67 0,-6-1 47 16,0 1 38-16,5 4 37 0,-5 5 37 0,0-4 33 0,0 4 34 0,7 4 30 15,-7-3 31-15,0 3 29 0,0 2 29 0,0-1-81 0,0 5-145 0,-7-5-67 16,7 5-26-16,0 0-17 0,0 0-8 0,0 0-13 0,0 0-17 0,0 0-16 16,0 0-14-16,0 0-12 0,0 0-13 0,0 0-13 0,0 0-17 0,0 0-15 15,0 0-14-15,-5 5-14 0,5-5-11 0,0 0-11 0,0 5-7 0,-6-1-5 16,6 2-4-16,0 0-4 0,-8-3 0 0,8 7-2 0,-5 1-2 0,-3 2 1 15,1 2 1-15,1 6 0 0,0-8 1 0,1 7 0 0,-2-1 0 0,-1 2 1 0,2-3-1 16,-1 3-2-16,1-2-6 0,1-1-5 0,5 3-9 0,-8-2-8 0,0-4-7 16,8 4-8-16,-5-4-9 0,5-1-3 0,-6 2-6 0,6-7-6 0,0 1-2 0,0-1-5 15,-7-4 0-15,7 5-1 0,0-10 3 0,0 0 6 0,0 0 7 0,0 6 9 16,0-6 10-16,0 0 12 0,0 0 14 0,0 0 10 0,0 0 15 0,0 0 13 16,0 0 15-16,7 0 10 0,-7-6 10 0,0 3 5 0,0-4 7 0,6 2 4 15,-6-4 5-15,0-1 2 0,0 1 3 0,0-7-1 0,0 2 0 0,0-5-6 0,0-2-5 16,5 3-8-16,-5-6-10 0,0-1-6 0,0 1-6 0,0 5-1 0,8-7-2 15,-8 3-4-15,8 2-2 0,-8 3-3 0,0-3-1 0,5 6-2 0,-5 2 0 0,6-2-3 16,-6 0 2-16,7 5-3 0,-7 0-1 0,6 6 0 0,-6-6-2 16,8 5 0-16,-1 1-3 0,-7-2-3 0,5 0-2 0,1 3-3 0,0 3-4 15,1 0-1-15,1 0-2 0,-3 0-2 0,3 0 0 0,3 3-1 0,-4 3-1 0,7 4 1 16,-8-5 1-16,6 5-1 0,-4 4-1 0,5-4-8 0,-7 5-15 0,6 0-24 16,2-2-31-16,-7 8-38 0,4-2-43 0,5 1-62 0,-11-5-75 0,9 8-112 15,-1-3-126-15,-1-1-53 0,2 1-16 0,-1-4 8 0,0-4 15 0,-2 0 29 0,5-3 36 0,-3-5 47 16,-3-4 51-16,4-9 58 0,-1 0 61 0,0-10 72 0,0-2 77 0</inkml:trace>
  <inkml:trace contextRef="#ctx0" brushRef="#br0" timeOffset="29157.34">21649 8779 51 0,'0'-6'115'0,"0"6"43"0,0 0 35 0,5-4 33 0,-5 4 28 0,0-5 26 0,0 5 27 0,0 0 22 0,0 0 22 0,0 0 11 0,0 0 6 0,0 0-40 0,8-4-65 0,-8 4-49 0,0 0-39 0,0 0-30 16,0 0-23-16,0 0-18 0,0 0-13 0,0 0-13 0,0 0-8 0,0 0-7 0,6 0-7 0,-6 0-4 0,5 4-4 0,-5-4-3 0,0 0-2 0,8 5 0 16,-8-1 1-16,0 2 3 0,7-2-1 0,-7 1 1 15,0 0-1-15,0-1 0 0,0 2-3 0,0 0-2 0,-7 3-1 0,7-3-3 0,0-2-3 0,-8 5-3 0,8-4-5 0,-5-1-3 16,-1 8-3-16,-2-9-5 0,8 3-2 0,-5 3-1 0,-2-3-2 0,1-2-3 16,-8 5-1-16,7-9-2 0,2 5-2 0,-4 1-1 0,4-2-2 0,-2 2-1 15,-4-1 0-15,3-1 0 0,-5-4-2 0,7 6 0 0,-1-6 1 0,-6 4 1 16,5-4 0-16,-4 0 1 0,5 0 1 0,-6 5 1 0,8-5 2 0,-3-5 0 0,2 5 3 15,1 0 0-15,-2 0 1 0,-1-4 4 0,8 4 0 0,-6-6 4 0,6 2 4 16,-6-1 6-16,6-1 5 0,-7 2 2 0,7-2 3 0,0 1 4 0,0-4 3 16,-5 5 3-16,5-5 2 0,0-3 4 0,0 3 1 0,0-1 0 0,0 5 1 15,0-4-1-15,0-1-2 0,5 1-2 0,-5-3-4 0,0 8-4 0,7-6-2 0,-7 6-2 16,6-6-5-16,0 5-3 0,2 1-1 0,-1-1-2 0,-2-1-2 16,1 2 2-16,2-2 0 0,5 6-1 15,-8-5 2-15,9 5 0 0,-1-4 3 0,0 4 1 0,0 4 2 0,0-4-1 0,0 5 1 0,5 1-2 16,-4-2-2-16,7 2 0 0,-8 3-3 0,6 0-3 0,-6 6-2 0,-1 0-2 0,2 0-5 0,-1 4-3 15,0 2-4-15,0-3-1 0,-7 6-3 0,2 1 0 0,-3-1-4 0,3 1 0 0,-3-1-1 16,-5 6 0-16,0-6-2 0,0 1 0 0,0 3-2 0,0-2-1 0,0-7-6 16,0 5-4-16,-5-3 1 0,5-2-6 0,-8-1-2 0,3 3-4 0,5-2-4 15,-8-4-9-15,2 0-5 0,-1-2-6 0,1 2-6 0,-2 0-6 0,-5-5-10 0,8-1-6 16,0 2-12-16,-9-2-11 0,7 0-12 0,-1-2-11 0,-3 2-11 0,3-4-11 16,-4-1-12-16,6 2-13 0,-8-2-15 0,7 1-23 0,-7-5-29 0,9 5-36 0,-2-5-39 15,1 0-40-15,1 0-34 0,-3-5-18 0,0 5-3 0,3-5 13 0,5 1 21 16,0-2 25-16,0-3 31 0,0 3 33 0,0-4 33 0,0 1 41 0,5 0 43 0,3-6 47 15,-8 0 47-15</inkml:trace>
  <inkml:trace contextRef="#ctx0" brushRef="#br0" timeOffset="29520.9">22025 8925 93 0,'8'0'186'0,"-2"0"64"0,1-4 50 0,-1-1 40 0,-1-1 34 0,-5 2 34 0,0-2 30 16,8 1 32-16,-8 1 32 0,0-1 35 0,0 1 31 0,0-2-59 0,0 6-113 0,0 0-84 0,0-3-70 0,0 3-40 0,0-6-20 0,0 6-15 0,0-6-9 0,0 6-13 0,0-3-12 0,0 3-14 0,0 0-16 0,0 0-18 16,-8 0-19-16,8 0-17 0,0 0-17 0,0 0-13 0,-5 0-10 0,5 3-9 0,-6-3-9 15,-1 6-4-15,1 0-4 0,-2 3 0 0,1 0-4 0,2 0 0 0,-1 1-4 16,-2 5 1-16,3-5-2 0,-3 10-4 0,3-5-3 0,-3 0-6 0,2 4-7 16,6-1-8-16,-5-2-10 0,5 2-10 0,-7-3-8 0,7 6-10 0,0-8-7 0,0 2-9 15,0 6-6-15,7-8-5 0,-7 2 1 0,5-1 2 0,-5 2 6 0,6-1 9 16,2 0 10-16,5-6 11 0,-8 6 12 0,3-2 10 0,3-2 14 0,4-7 12 15,-2 8 12-15,-2-8 12 0,5 1 14 0,-5-5 11 0,1 0 15 16,9 0 12-16,-9-5 18 0,3 1 12 0,-3-8 11 0,0 8 11 0,8-7 7 0,-13 2 9 0,5-4 4 16,2 1 4-16,-7-3 0 0,-1 6 1 0,1-4-4 0,-1-2-2 0,2 0-7 15,-8-5-12-15,5 6-12 0,-5-6-15 0,0 1-11 0,0-2-11 0,0 2-13 0,-5-5-10 16,5 3-10-16,-8-1-12 0,8 1-13 0,-6 1-17 0,-7 7-20 0,6-2-21 16,1-1-24-16,-7 7-23 0,-1 0-21 0,2 0-26 0,-1 3-24 0,-1 6-29 15,1-6-29-15,0 6-53 0,2 6-61 0,-5 0-78 0,4-3-82 0,6 7-21 0,-7-1 10 16,5 2 23-16,3 4 31 0,-1-5 36 0,-1 3 37 0,1 2 40 0,6-4 41 15,0 4 45-15,0-7 48 0,0 3 60 0,6-2 67 0</inkml:trace>
  <inkml:trace contextRef="#ctx0" brushRef="#br0" timeOffset="30104.89">24195 8858 0 0,'0'-6'61'0,"6"6"48"0,-6-6 42 0,0 2 36 0,0 4 36 0,0-5 35 0,0 5 30 0,0-6 32 0,0 6 34 0,0 0 28 0,0 0 31 0,0 0-15 15,0 0-38-15,0 0-31 0,0 0-26 0,0 0-22 0,0-3-22 0,0 3-16 0,0 0-12 0,0 0-11 0,0 0-12 0,0 0-9 0,0 0-15 0,0 0-12 0,0 0-12 0,0 0-14 0,0 0-15 0,0 0-12 16,0 0-15-16,0 0-17 0,0 0-15 0,0 0-15 0,0 0-15 0,0 0-12 15,0 0-11-15,0 0-9 0,0 0-3 0,0 0-5 0,0 0-1 0,0 3-2 16,-6 3 0-16,6-1 0 0,0-1 1 0,-8 2 2 0,8 0 2 0,-5-3 2 0,5 3 2 16,-8 0 2-16,3 3 0 0,5-5 1 0,-7 1-1 0,0-1-1 0,2 1-1 15,-2 1-1-15,-7-6 0 0,8 4-2 0,-1-4 0 0,-6 6-3 0,5-6 0 0,-3 0-6 16,-1 0-5-16,-2-6-4 0,1 6-2 0,0-4-5 0,0-2 0 0,-1 1-3 16,1 1 1-16,1-1-1 0,-2 1 2 0,1-2-1 0,0-3 0 0,7 3-1 15,-6 3 1-15,3-3 0 0,4 0 2 0,-2-3 3 0,7 3-1 0,-6 6 2 16,6-3 0-16,0-1 0 0,0-2-3 0,0 6-1 0,0-5-5 0,0 1 0 15,0-2-3-15,0 0-3 0,0 6-2 0,6-4 0 16,-6-1-2-16,7 0 1 0,-7 1-1 0,5-2 2 0,4 2 0 0,-2 4 3 0,-2-5 4 0,9 1 7 0,-9 4 8 16,8-5 6-16,1 5 7 0,-2-6 10 0,1 6 11 0,6 0 5 0,-3 0 7 15,-5 0 4-15,10 6 3 0,-9-6 2 0,7 5 2 0,-6-1-2 0,0 1-3 16,1-1-5-16,-2 2-3 0,2 3-6 0,-1 0-3 0,0-3-5 0,0 9-6 16,-7-5-5-16,7 4-1 0,-6 2 0 0,-1-1-2 0,-1 3 0 15,4-3 0-15,-9 4 0 0,7 0 0 0,-7 7 1 0,0-7 3 0,0-1-2 0,0 9 2 0,-7-9 0 16,7 1-1-16,-9 2 2 0,4-2-1 0,-1-5 0 0,-1 6 1 0,1-6-1 15,-1 1-2-15,-6-6-4 0,7 7-8 0,-2-7-7 0,3 0-6 0,-8 3-12 0,6-3-8 16,0-3-11-16,2 3-11 0,-2-5-14 0,-1 1-16 0,8-1-12 0,-6 2-12 16,0-1-11-16,6-1-10 0,-7-4-19 0,7 6-21 0,0-6-27 0,0 0-25 0,0 0-47 15,0 0-56-15,0 0-68 0,0 0-64 0,7 0-18 0,-7-6 8 0,6 2 15 16,0-1 24-16,2-5 27 0,-1 1 29 0,-2 0 38 0,2-6 40 0,0 0 47 16,6 0 47-16,-8-4 59 0,3-2 64 0</inkml:trace>
  <inkml:trace contextRef="#ctx0" brushRef="#br0" timeOffset="30326.1">24461 8755 0 0,'-5'9'77'0,"-3"-9"152"0,3 5 91 0,-3-1 70 0,2-4 59 0,1 0 47 0,-3-4 38 0,8 4 31 0,-7-5 25 0,7 1 22 0,-6-1 20 0,6 5 7 0,0 0 1 0,0 0-137 0,0 0-212 0,0 0-112 0,6 0-64 0,-6 0-42 0,0 0-26 0,0 0-13 0,0 0-6 0,0 0 5 16,0 5 9-16,0-5 5 0,7 4 6 0,-7 5 2 0,8-3 2 0,-8 8-3 0,5-4-1 15,1 5-4-15,-6-2-4 0,8 2-1 0,-8 6-1 0,5-2-6 16,-5 5-4-16,8 1-16 0,-8-1-20 0,0 2-22 0,0-4-23 0,0 5-28 0,-8 1-31 15,8-4-35-15,0 1-36 0,-5-1-46 0,5-5-48 0,-8 1-85 0,2 1-98 16,6-8-87-16,-5 8-78 0,-3-6-20 0,1-2 9 0,1-4 26 0,-2 2 39 16,3-1 41-16,0 0 48 0,-3-5 51 0,2-1 55 0,-1 1 61 0,1-5 61 0,-1 0 81 15,2 0 83-15</inkml:trace>
  <inkml:trace contextRef="#ctx0" brushRef="#br0" timeOffset="31136.85">26905 9056 0 0,'5'0'12'0,"-5"-4"129"0,7 4 81 0,-7 0 58 0,6-5 46 0,-6 1 40 0,0-1 35 0,0 1 31 0,7-8 26 0,-7 9 26 0,0-9 22 0,0 9 23 0,0-3 18 0,0 1-96 0,0 5-162 0,0-4-92 0,0 0-53 0,0 4-32 0,0 0-20 16,0-5-17-16,0 5-15 0,0 0-10 0,0 0-10 0,0 0-8 0,0 0-6 0,0 0-5 16,0 0-8-16,0 0-3 0,0 0-6 0,0 0-7 0,0 0-5 0,0 0-3 15,0 5-2-15,-7-5 0 0,7 4 3 0,-6-4 2 0,6 4 3 0,-7 1 2 16,2 1 3-16,-3-3 4 0,2 3 1 0,-1 3 3 0,1-3 5 0,-7 0 2 16,5-2 4-16,-2 1 2 0,1-1-1 0,-3 1 0 0,-1-1-2 0,-1-4-2 15,1 0-5-15,0 6-4 0,2-12-4 0,4 6-4 0,-7 0-3 0,1-4-1 0,0 4-2 16,0-5-1-16,7 1 0 0,-1-1 0 0,-7 1 1 0,9-2 0 0,-2-3-2 15,1 3 1-15,6 0 1 0,-6-3 2 0,6 4 3 0,0-3 5 0,0-3 3 16,-7 7 3-16,7-7 2 0,7 1 0 0,-7 1 2 0,0 4 1 0,0-5-5 0,6 1 4 16,-6-1-1-16,6-1 2 0,-6-2-1 0,7 4 2 0,-7-3-2 0,5 3 1 15,3 3-4-15,-2-3-3 0,1 0-4 0,-1 5-3 0,-1-7-4 0,3 7-1 16,0-2 1-16,-3 0 1 0,3 2-1 0,-3-1 2 0,0 5 0 0,4-5 0 16,3 5 1-16,-6 0 1 0,2 0 2 0,5 0 1 0,-8 0 1 0,9 5 4 15,-1 0 1-15,-1-1-1 0,2 8 2 0,-1-8 0 0,0 11-1 0,0-6-2 16,6 6 2-16,-6 6-2 0,1-3 0 0,6 1 0 0,-9 6-2 0,2-1-3 0,3 2 1 0,-11 2-3 15,8-3-2-15,1 5 1 0,-9-6 0 0,2 4 1 0,-1-7 0 0,-6 3 1 16,7-6 0-16,-7 3 2 0,0-2 0 0,0-4 1 0,0 0 0 0,-7-2 1 16,7-2 1-16,-6-1 0 0,6 5-1 0,-7-6-4 0,2 1-4 0,-4-1-11 15,4-4-9-15,-2 5-13 0,1-4-10 0,-8 3-13 0,7-5-11 0,2 1-11 16,-3 1-12-16,2-2-20 0,1 1-24 0,-3-5-21 0,3 0-18 0,-2 6-19 16,0-6-23-16,0 0-41 0,1 0-56 0,-1 0-65 0,7 0-66 0,-5 0-20 0,5-6 5 15,0 1 15-15,0 1 23 0,0-2 32 0,0-3 36 0,0 0 35 0,5 0 35 16,-5-3 39-16,7-3 43 0,-1 2 57 0,1-2 64 0</inkml:trace>
  <inkml:trace contextRef="#ctx0" brushRef="#br0" timeOffset="31621.14">27352 8861 0 0,'8'6'17'0,"0"-6"132"0,-8 0 79 0,5 0 53 0,-5-6 41 0,6 6 33 0,-6-3 30 0,0 3 28 0,7-6 27 0,-7 0 32 0,0 6 29 0,0 0 31 0,0 0 33 0,0-4-90 0,0 4-160 0,0-5-79 0,0 5-44 15,0 0-21-15,0 0-7 0,0 0-7 0,0 0-5 0,0 0-7 0,0 0-10 0,0 0-10 0,0 0-14 0,0 0-13 0,0 0-18 16,0 0-14-16,0 0-14 0,0 0-11 0,0 0-14 0,0 0-9 0,-7 0-10 16,7 0-9-16,-6 0-5 0,1 0-6 0,5-6-7 0,-8 6-4 0,-5 0-9 15,7 0-6-15,-1 0-6 0,-6 0-7 0,0 0-3 0,-1 0-6 0,1 0-2 0,0 0-3 16,2 0 0-16,-4 0-1 0,2 0-3 0,2 0-3 0,-5 0 3 0,5 0 2 16,4-3 6-16,-7 3 4 0,7 0 8 0,-4-4 6 0,5 4 7 0,-1-6 6 15,-1 6 5-15,8-5 3 0,-5 5 6 0,5-4 2 0,-7-2 4 0,7 6 4 16,0-6 1-16,7 6 3 0,-7-4-1 0,0-1 0 0,0 0-3 0,5 1-2 0,-5-6 1 15,8 5 0-15,-8 1 1 0,7-1 1 0,-1-1 1 0,0-4 4 16,-1 5 2-16,2 1 2 0,7-2 1 0,-7 3 2 0,4-3 3 0,5 2 6 0,-5-1 2 16,2 5 6-16,2 0 1 0,-4-6 3 0,10 6 3 0,-9 6 4 0,8-6 6 15,-7 5 1-15,5-1 4 0,-2-4 1 0,2 9-2 0,-4-3-3 16,-2-2-3-16,-1 7-6 0,5-1-4 0,-11-1-4 0,9 0-7 0,-9 1 0 0,-5 4-8 0,8 2-3 16,-8-1-4-16,0 3-8 0,-8-3-5 0,8 10-7 0,-5-5-6 0,-9 5-11 15,2-7-5-15,-2 7-7 0,1-1-5 0,-1 0-2 0,-4-3 0 0,5-2 0 16,-6 2 2-16,-1-3 1 0,0 1 0 0,0-4 2 0,7-5 5 0,-5 4 7 0,4-4 8 0,-4 1 7 15,2-1 7-15,5-5 2 0,-2 4 3 0,5-5-1 0,1 2-3 16,2-3-1-16,-1-3-5 0,6 6 1 0,-6 0-5 0,6-6 0 0,0 0-3 0,0 0-4 16,0 0 0-16,0 0 1 0,0 3 5 0,6-3 5 0,-6 0 6 0,6 0 5 15,-1 0 2-15,10 0-2 0,-9 0-7 0,7 0-13 0,8-3-15 0,-10 3-21 0,17-6-24 16,-9 6-34-16,6-6-41 0,2 6-102 0,5-3-132 0,-6-3-58 16,6 2-21-16,8 4-4 0,-8-5 9 0,7 1 21 0,-5-1 23 0,5-2 33 0,-2-2 34 0,3 4 42 15,-1-5 46-15,0 1 53 0,1 0 60 0</inkml:trace>
  <inkml:trace contextRef="#ctx0" brushRef="#br0" timeOffset="32221.4">28766 8873 0 0,'7'0'5'0,"-1"-6"121"0,0 0 80 0,2 3 59 0,-1 3 49 0,-2-6 41 0,4 0 40 0,-9 2 37 0,5-1 36 0,0-4 35 0,-5 9 34 0,8-4 29 0,-8-2 27 0,5 1-81 15,3 1-149-15,-8-2-88 0,6 6-61 0,-6-6-38 0,7 6-26 0,-1-4-23 0,1 4-18 0,-7 0-19 0,6 0-21 0,1-5-17 0,-7 5-17 0,6 0-12 0,-6 5-13 0,0-5-8 16,7 0-5-16,-7 0-6 0,0 0 0 0,0 0-2 0,0 0 0 0,-7 4 2 15,7-4 1-15,0 6 2 16,-6 0 2-16,-1-2 2 0,7 1 1 0,-6 1-1 0,-7-2 4 0,6 5-1 0,1-4 0 0,-7 5-1 0,0-1 0 0,-1-3-2 16,2 3-6-16,-2 1-3 0,1-5-3 0,0-1-3 0,0 7-2 0,0-7-4 0,-6 2 0 15,6-1-5-15,0-5-3 0,0 4-2 0,-1-4-4 0,1 6-4 0,1-6-1 16,0 0 0-16,-3 0 1 0,2-6 2 0,2 6 2 0,-5 0 2 0,5-4 7 0,4-1 5 16,2-1 3-16,-11 6 8 0,11-4 2 0,5-2 5 0,-6 1 5 15,-1 1 5-15,7-5 5 0,0 3 4 0,0 3 6 0,0-3 5 16,0-3 2-16,0 3 2 0,0-4 2 0,7 5 1 0,-7-4 0 0,6-1 0 0,-1 5 0 0,-5-5 2 15,7 0-3-15,2 0-2 0,-4 0 0 0,2 1-2 0,-1 0-3 0,-1 3-2 16,4-4 1-16,-2 5-6 0,-2 1-1 0,1-5-1 0,7 3-5 0,-5 2 3 16,4-1-1-16,-5 5 2 0,5-6 1 0,1 6 1 0,1 0 3 0,-9 0 1 15,11 0-1-15,-3 6-1 0,-3-6-3 0,4 5 0 0,-1-1-2 0,0 5 0 0,0-3-1 16,0 3-2-16,-7 1-4 0,9 5 1 0,-1-6-2 0,-9 11-1 0,8-4-1 31,-8-1-1-31,3 3-1 0,-2 1-1 0,1 2 2 0,-1 3 1 0,1-5-1 0,-7 5 2 0,6 1-3 0,-6-6 2 0,0 7-1 0,0-7 0 0,0-1-2 0,0-3-2 16,0 6-1-16,-6-8-4 0,6 2-4 0,0 0-8 0,-7 0-6 0,7-6-10 15,-6 1-11-15,-1 1-12 0,7-1-14 0,-6-1-11 0,6 0-13 0,-8-3-12 16,8-3-14-16,-5 9-12 0,5-9-15 0,-8 3-15 0,8-6-15 0,0 6-15 16,-5-2-13-16,5-4-33 0,-5 0-37 0,5 5-60 0,-9-5-66 0,9 0-36 0,0 0-18 31,-5-5 4-31,5 5 18 0,-7-4 26 0,7-2 28 0,0 0 32 0,0 6 35 0,0-9 38 16,0 3 36-16,0-3 51 0,7 0 54 0,-7 0 67 0,5 2 67 0</inkml:trace>
  <inkml:trace contextRef="#ctx0" brushRef="#br0" timeOffset="32710.4">29014 8867 0 0,'5'-9'14'0,"3"-3"99"0,0 3 58 16,-3 0 45-16,2 5 42 0,-7-7 37 0,0 1 38 0,6 4 32 0,-6 2 34 0,0-6 30 0,0 6 32 0,0 4 16 0,0-6 10 0,0 2-63 0,0-1-100 0,0 1-55 0,0 4-33 0,0-5-21 0,0-1-18 0,0 6-17 16,-6 0-17-16,6 0-14 0,0-4-12 0,0 4-10 0,0 0-14 0,0-6-10 15,0 6-10-15,0 0-9 0,0 0-6 0,0 0-8 0,0 0-7 0,0 0-7 16,0-5-7-16,0 5-6 0,0 0-4 0,0-4-6 0,6 4-6 0,-6-6-8 0,0 6-7 15,6-3-5-15,-6 3-5 0,7-6-4 0,1 6-5 0,-3-4 0 0,1-1-3 16,2 5-3-16,5-6-1 0,-6 6 0 0,10-3-2 0,-2 3 2 0,-2 0 2 16,-2 0 2-16,10 0 3 0,-8 0 0 0,8 3 4 0,-10-3-1 0,10 6 1 0,-9-1-2 15,8-1 1-15,-8 2-1 0,2-3 0 0,-1 3-1 0,-5-6 0 0,3 4-1 16,-4 1 1-16,-2 1-1 0,4-2 2 0,-9 2 0 0,5 3 1 0,-5-9 1 16,0 9 3-16,0-3 0 0,-5-2 3 0,5 6-1 0,-9-6 2 0,4 8 1 15,-2-8 1-15,-4 7 2 0,3-4-2 0,-5 4 3 0,7-1-1 0,-7-1-1 0,-2-3-2 16,3 3-1-16,0 1-3 0,-1-5 1 0,5 4-2 0,-3-3-3 0,-5-2 0 15,4 7 0-15,1-7-2 0,2 2-2 0,-3-2 0 0,6 1-1 0,-1-1 1 0,1 1-2 16,-2 1 1-16,1-2-1 0,7-4 1 0,-5 5-1 0,5-5-1 0,0 0-3 16,0 0 1-16,0 0-5 0,0 0-1 0,0 0-3 0,0 0-2 0,0 0-5 15,0 0 1-15,0 6-1 0,0-6 1 0,5 0 4 0,-5 4 2 0,7-4 1 16,1 0 4-16,-8 6 2 0,6-6 3 0,1 5 5 0,4-1 2 0,-4 0 6 16,7 1 6-16,-1 1 4 0,1-3 2 0,-2 9 5 0,2-9 1 15,-1 9 1-15,6-3 0 0,-6-5 2 0,-1 5-3 0,2 3 1 0,-1-3-2 0,-5 0 1 0,3-3-3 16,-4 3 3-16,-2 1-1 0,-5-1 1 0,9-4-2 0,-9 5-1 0,0-4-2 15,-9 3-5-15,9-5-1 0,-5 1-5 0,-2 5-9 0,1-5-10 0,-7 1-13 0,0 4-17 16,7-5-18-16,-14-1-23 0,7 1-25 0,-1-5-32 0,-4 4-34 0,4-4-43 16,-7 6-45-16,9-6-90 0,-8 3-110 0,2-3-58 0,5 0-33 0,-7 0 2 15,8 0 19-15,-3 0 28 0,2 0 34 0,-6-3 38 0,12 3 43 0,-5-6 46 0,5 2 49 16,2 4 56-16,-3-5 59 0,0 5 79 0,8 0 92 0</inkml:trace>
  <inkml:trace contextRef="#ctx0" brushRef="#br0" timeOffset="33926.07">30270 9668 27 0,'0'0'59'0,"0"-6"21"0,0 6 18 0,7-4 20 0,-7 4 21 0,0 0 23 0,0-6 24 0,0 6 22 0,-7-4 22 0,7-1 2 0,0 5-9 0,0-5-13 0,0 1-14 0,0 4-9 0,0-6-4 0,0 6-6 0,0 0-6 0,0-4-10 0,0 4-12 16,0-5-10-16,0 5-12 0,0-6-8 0,0 6-8 0,-5 0-5 0,5 0-6 0,0 0-6 0,0 0-3 0,0-3-5 0,0 3-2 0,0 0-2 0,0 0-4 0,0-6-1 0,0 6-2 15,0 0-4-15,0 0-5 0,0-4-5 0,0 4-5 0,0 0-7 0,0-6-2 16,0 6-5-16,0 0-2 0,0 0-4 0,0 0-3 0,0-5-2 0,0 5-2 16,0 0-2-16,0 0 0 0,0 0-3 0,0 0 0 0,0-4 1 0,0 4 0 15,0 0 1-15,0 0 1 0,0 0-1 0,0-6 0 0,0 6 0 0,0 0 1 16,0 0-2-16,0 0-1 0,0 0-1 0,0 0-1 0,0 0-2 0,0 0-2 0,0 0-3 16,0 0-2-16,0 0-3 0,0 0-3 0,0 0-5 0,0 0-3 15,0 0-4-15,0 0-3 0,0 0-5 0,0 0-5 0,0 0-8 0,0 0-10 0,0 0-17 16,0 0-22-16,0 0-15 0,0 0-17 0,0 0-13 0,0 0-15 0,0 0-24 0,0 0-29 15,0 6-54-15,0-6-57 0,5 4-59 0,-5 1-50 0,0 1-14 0,0-2 7 16,0 5 23-16,0-9 28 0,0 6 29 0,0-1 28 0,-5-1 30 0,5-4 30 16,-6 0 40-16,-7 0 44 0,5 0 55 0,3-4 71 0</inkml:trace>
  <inkml:trace contextRef="#ctx0" brushRef="#br0" timeOffset="34197.11">30109 10474 0 0,'-8'0'10'0,"8"0"125"0,0 0 75 0,0 0 52 0,-6 0 40 0,6-6 36 16,-7 6 32-16,7 0 32 0,7-3 31 0,-7 3 27 0,0 0 24 0,0-6 26 0,0 6 24 16,0 0-86-16,6-6-151 0,-6 6-80 0,0-4-40 0,0 4-25 15,0 0-8-15,0 0-13 0,0-5-8 0,0 5-15 0,0 0-12 0,0-4-11 0,0 4-12 0,0 0-10 16,0 0-13-16,0 0-14 0,0 0-15 0,0 0-14 0,8-5-13 0,-8 5-14 15,0 0-13-15,0 0-17 0,6 0-18 0,-6 0-17 0,7-4-16 0,-2 4-20 16,4 0-21-16,-4 0-24 0,8 0-27 0,-6 0-64 0,7 0-83 0,-4 0-78 16,11 0-71-16,-8 0-20 0,6 0 3 0,2 0 20 0,-3 0 27 0,2-6 31 0,8 0 33 15,-10 3 39-15,1-3 38 0,-1-4 45 0,9 0 48 0,-6 0 70 0,-2 1 77 0</inkml:trace>
  <inkml:trace contextRef="#ctx0" brushRef="#br0" timeOffset="34400.43">30804 10376 0 0,'0'14'39'0,"0"-4"156"0,0 6 88 0,0-7 60 15,0-3 41-15,0-2 29 0,0-4 23 0,0 0 16 0,0 5 18 0,0-5 19 0,0 0 22 16,0 0 27-16,7-5 29 0,-7 5-113 0,7-4-199 0,-7 4-98 16,7 0-51-16,-7-6-21 0,6 6-7 0,-6 0 1 0,0-6 6 0,7 6 5 0,-7-3 4 15,6 3-5-15,-6 0-6 0,7 0-11 0,-7-6-15 0,0 6-16 0,0 0-17 16,6 0-12-16,-6 0-11 0,0-6-12 0,0 6-14 0,7 0-19 0,-7 0-18 16,0 0-20-16,6-4-24 0,-6 4-21 0,8 0-28 0,-8 0-26 0,5 0-30 15,3 0-47-15,-8 0-57 0,5 0-81 0,0 4-87 0,4-4-36 0,-4 0-9 0,2 0 15 16,6 6 27-16,-6-6 34 0,5 0 36 0,-4 0 39 0,5 0 43 0,-2-6 43 0,-4 6 44 15,7-4 57-15,-1 4 62 0</inkml:trace>
  <inkml:trace contextRef="#ctx0" brushRef="#br0" timeOffset="34589.04">31320 10416 0 0,'5'9'22'0,"3"-3"141"0,-2-2 83 0,-6 1 60 16,7-1 46-16,-7-4 39 0,0 0 35 0,0 0 39 0,0-4 36 0,6-1 38 16,-6 5 36-16,0 0 31 0,0 0 32 0,0-4-100 0,0 4-177 0,0-6-96 15,0 6-54-15,0 0-30 0,0-6-15 0,0 6-15 0,0-3-15 0,0 3-17 0,0 0-20 16,0 0-21-16,5-6-21 0,-5 6-16 0,0 0-15 0,0 0-15 0,0-6-11 15,0 6-14-15,0 0-18 0,0 0-16 16,8-4-21-16,-8 4-20 0,0 0-25 0,8 0-28 0,-8-5-26 0,5 5-35 0,-5 0-40 0,8 0-70 0,-3 0-85 0,-5 0-88 16,5 0-79-16,4 0-26 0,-9-5 7 0,5 5 22 0,2-4 33 0,-7-2 37 15,0 2 43-15,6-1 45 0,-6-5 49 0,0 1 52 0,8-2 58 0,-8-2 74 0,6-2 77 16</inkml:trace>
  <inkml:trace contextRef="#ctx0" brushRef="#br0" timeOffset="34920.6">31944 9956 0 0,'0'-5'1'0,"7"-4"105"0,-7 2 69 0,0-2 47 16,7 4 40-16,-7-5 38 0,0 1 36 0,0 5 38 0,0-7 32 0,0 1 33 16,0 5 33-16,0-5 30 0,-7 1 31 0,7 4-65 0,0-5-123 0,0 1-61 0,0 3-29 15,0 2-18-15,0-1-10 0,0-1-15 0,0 2-14 0,0-1-16 0,0 5-13 16,7-4-13-16,-7 4-15 0,0-5-12 0,0 5-17 0,0 0-17 15,0 0-19-15,0 0-19 0,0 0-14 0,0 0-15 0,0 0-14 0,0 0-8 0,0 0-9 0,0 0-5 16,0 0-4-16,0 0-6 0,0 0-1 0,7 5-3 0,-7-1 2 0,0 5 1 16,6 2 2-16,-6-1 7 0,0 5 4 0,7-2 2 0,-7 2 5 0,6 6 2 0,-6-3 0 15,7 6 2-15,-7-3 2 0,0 3-2 0,6 1 1 0,-6-1-1 0,0 1-1 16,5-1 0-16,-5 1-2 0,0-1-2 0,0 6-2 0,8-8-3 0,-8 5-3 0,8-5-6 16,-8 5-10-16,5-3-11 0,-5 1-15 0,8-1-14 0,-8 0-18 0,5-5-18 15,0 0-21-15,-5 1-23 0,9 1-21 0,-9-3-25 0,5-2-27 0,2-2-18 0,-7 0-17 0,6-5-26 16,2 2-29-16,-8 4-53 0,6-11-64 0,-6 2-38 0,7-3-26 0,-7 3 7 15,0-6 22-15,0 0 30 0,5 0 35 16,-5-6 37-16,0 3 39 0,8-7 35 0,-8-1 37 0,0-4 45 0,-8 2 49 16,8-2 62-16,0-6 78 0</inkml:trace>
  <inkml:trace contextRef="#ctx0" brushRef="#br0" timeOffset="35425.78">32002 9765 0 0,'0'-19'1'0,"-5"4"108"15,-1-5 77-15,6 6 54 0,-7 0 40 0,7-1 30 0,-6-1 27 0,6 7 22 16,0-6 18-16,0 6 17 0,0 3 17 0,0-3 19 0,0-1 18 0,6 5-71 15,-6 1-127-15,7-2-70 0,-1 3-41 0,-1-3-19 0,3 0-3 0,0 3 0 0,-3-3 3 16,3 3 6-16,-3-4 6 0,0 7 7 0,4-5 3 0,-4 1 1 0,8-1-4 16,-5-1-6-16,5 6-11 0,0-4-12 0,-2-1-13 0,9 5-11 0,-6-4-12 0,4 4-9 15,3-5-8-15,-2 5-9 0,1-7-11 0,7 7-5 0,-8 0-6 0,7 0-5 16,1 0-4-16,-4 0-2 0,4 0-5 0,6 0-2 0,-6 7 1 0,4-7-4 0,1 0-3 16,2 5-4-16,-2-1-1 15,1-4-1-15,8 5 0 0,-10-1-1 0,1 2-1 0,7-1 2 0,-7-1-1 0,2 1 0 0,-2-5-1 0,-1 7-1 0,-2-4 1 0,-5 3 0 0,3-6 5 16,-7 3-1-16,-1 3 0 0,-6-6 0 0,0 6 2 0,0-6 3 15,-7 3 0-15,2-3-2 0,-8 0-2 0,0 0-3 0,0 0-4 0,0 0-1 0,0 0 2 16,0 0-3-16,0 0 1 0,0 0-1 0,0 6 3 0,0-6 0 0,0 4 2 0,0 1 0 16,0 1-1-16,-8 4 0 0,8-7 3 0,0 3 1 0,0 3 2 0,-6 1 2 0,6 0 5 15,0 0 1-15,-7 0 1 0,7-1 5 0,0 6 3 16,-6-6 0-16,6 6-1 0,-5 0 0 0,5 0 6 0,-8-2-1 0,8 8 0 0,-8-2 2 0,8 1 1 0,-5-1 1 16,-1 0-2-16,6 7 0 0,-7-2-3 0,1-5-4 0,-2 6-8 0,1-1-3 0,2 1 1 31,5-1-2-31,-6 6-8 0,-2-6 0 0,3 1 2 0,-3-1-1 0,8 1 1 0,0 2-2 15,-5 0-4-15,5 1 0 0,0-4-5 0,0 6 4 0,0-5 3 0,0 3 1 16,0-2-2-16,0-3 4 0,0 3 3 0,5-2 0 0,-5-5 1 0,0 1-2 0,0-6-2 16,0 6 2-16,8-5 0 0,-8-2-2 0,0 2-1 0,0-5-1 0,-8 1-4 0,8-2 1 15,0-3 1-15,-5 2 1 0,5-3-2 0,-7 4 2 0,0-3 1 0,2 0 1 16,-10-3 4-16,10 3-1 0,-9-6 1 0,-5 6 1 0,6-2 2 0,-8-4 3 0,3 0 0 16,-3 0-1-16,-3 0-1 0,-5-4-5 0,6 4-4 0,-4-6-4 0,1 0-7 0,0 3-9 15,-6-3-11-15,5 0-13 0,-6 2-13 0,6-6-11 0,3 6-12 0,-8 0-16 16,4-8-17-16,2 9-13 0,2-3-16 0,-3-3-16 0,1 3-14 0,-1 1-18 0,8 1-15 15,-8-2-23-15,8 3-26 0,1-3-51 0,-3 2-62 0,2-1-48 0,1-1-38 0,2 2-5 16,3-2 16-16,-6 1 24 0,14-4 26 0,-8 5 32 0,-1-6 35 0,2-4 34 16,3-2 36-16,-1 2 44 0,2-5 47 0,-5-2 62 0,5-3 77 0</inkml:trace>
  <inkml:trace contextRef="#ctx0" brushRef="#br0" timeOffset="35977.25">32413 8730 6 0,'8'0'110'0,"-8"0"75"0,5 0 59 0,-5 0 44 0,0 0 36 0,0 0 29 0,0 0 24 0,0 0 22 0,0 0 21 0,0 0 20 0,0 0 20 0,0 0-25 0,0 0-50 0,8 0-85 0,-8 0-101 0,0 0-63 0,0 0-42 16,0 0-20-16,0 0-11 0,0 0-5 0,0 0 0 0,0 0-3 0,0 0 0 0,0 0-5 0,0 4-2 0,0-4-3 0,-8 5-7 0,8 1-1 0,0-2-2 0,0-4-2 0,-5 6 0 0,5-6-1 16,-8 5-1-16,8-1-4 0,-6 1-2 0,1-1-4 0,5-4-1 0,-7 6-1 0,-1-2-2 15,-5 1-2-15,7 0 1 0,1-1 0 0,-3-4-4 0,-5 6 0 0,7-6-1 16,-6 0-2-16,3 6-1 0,-3-6 1 0,6 0-2 0,-8 0-1 0,2 0 0 0,-2 0 0 16,9 0 0-16,-10-6 0 0,3 6 0 0,0-6 2 0,4 6-1 0,-5 0 3 15,7-4 2-15,-1-1-1 0,-7 5 4 0,14-5 0 0,-5 5-1 0,-3-4 1 0,8 4-4 16,0-6-5-16,0 6 0 0,0-4-5 0,0 4-3 0,0-5-3 0,0 1-1 15,0-1-3-15,0-1-2 0,0 6 1 0,0-4 3 0,0-2 1 0,8 1 2 0,-8 1 2 16,0-2 0-16,0 3 4 0,5 3 1 0,-5-6 2 0,8 2 3 0,-8 4 1 16,6-5 0-16,1 5-2 0,-1 0 1 0,2-6-4 0,5 6 1 15,-8 0-1-15,9 6 1 0,-2-6 3 0,1 0 6 0,1 5 4 0,7-1 4 0,-10 2 4 0,1-3 1 16,9 3 5-16,-10 3 4 0,10 1 3 0,-2 1 2 0,-4-2 1 0,4 1 2 0,-6-1-2 16,0 6-1-16,-2-5-5 0,4 5-4 0,-2-1-3 0,-2 2 1 0,-3-7-4 15,0 10 0-15,3-5-2 0,-4 2-3 0,-2 3 1 0,-5-5-2 0,9 7-1 0,-9-6-6 16,7 4 1-16,-7-4-1 0,0 4 2 0,0-5-1 0,0 5-1 0,-7-4 0 0,7 0 0 15,-9 0-3-15,9 0 0 0,-5-1 0 0,-2 0-3 0,1-4-2 0,6 4 1 16,-5-2-3-16,-3-3 0 0,0 4-2 0,3-1-3 16,5-3-5-16,-6 1-8 0,-1-5-9 0,1 4-10 0,6-5-9 0,-8 7-14 0,8-7-15 0,-7 2-13 0,7-6-14 15,-5 6-16-15,5-2-17 0,0-4-17 0,0 0-18 0,-6 5-15 0,6-5-14 16,0 0-14-16,0 0-20 0,0 0-50 0,0 0-64 0,0 0-63 0,0-5-60 0,0 5-14 16,0-10 9-16,0 0 20 0,0 5 28 0,6-5 31 0,-6-4 34 0,5 4 33 15,2-5 34-15,1 0 41 0,-2 2 43 0,1-2 62 0,4 0 72 0</inkml:trace>
  <inkml:trace contextRef="#ctx0" brushRef="#br0" timeOffset="36435.08">32868 8803 0 0,'14'-6'17'0,"-7"6"138"0,6 0 88 0,-6 0 68 0,0-4 55 0,-2 4 50 0,3 0 44 0,-3-5 39 0,-5 5 37 0,0 0 32 0,0-5 27 16,0 5 28-16,0 0 22 0,0 0-106 0,0 0-177 0,0 0-107 0,0 0-70 0,0 0-41 0,0 0-30 0,0 0-25 0,0 0-22 0,0 0-19 0,0 0-11 0,-5 0-7 15,5 0-9-15,-8 0-2 0,8 5-2 0,-5-5-2 0,-2 5-4 0,0-1 1 0,2 2-2 0,-10 0 1 0,10-2 1 16,-9 1 0-16,1 1-1 0,7-2-4 0,-7-1-3 0,1-3 1 0,-2 6 1 0,1-1 0 15,-1-5-3-15,2 4 0 0,-2-4 1 0,1 0 0 0,1 0-2 0,-2 0-6 16,1 0-10-16,0 0-4 0,0-4-1 0,7 4 0 0,-7-5-1 0,0 5-3 0,8-6-7 16,-4 3 1-16,-3 3-1 0,4-4 0 0,3-2-4 0,-2 1 2 0,7 1 3 0,-7 4 7 15,7-6 5-15,-5 0 5 0,5 2 3 0,-8-1-1 0,8 0 1 0,0 1 3 16,0-2 1-16,0 2-2 0,0-1 2 0,8 1-3 0,-8-7-1 0,0 7-1 0,5-7-2 16,-5 7-4-16,7-5-4 0,-7 3-4 0,7-3 2 0,-2 3-3 0,3-4 0 0,-1 5-3 15,-2-4-2-15,4 3-2 0,1 2 1 0,-2 0 0 0,-3-1 3 0,9 0 2 16,-1 1 2-16,-5-2 4 0,4 6 2 0,-1 0 8 0,5 0 10 0,-3 0 5 0,-8 6 5 15,9-6 4-15,-2 4 5 0,2 1 2 0,-1 0 5 0,1-1 1 0,-2 6 5 16,1-5 2-16,-7 4 0 0,7 1 1 0,-8 1 2 0,4-1-1 0,-4 3-1 0,2 2-2 16,-7 0-4-16,8 0-2 0,-8-1-4 15,0 6-3-15,0-2 2 0,-8 9-5 0,8-9 1 0,-7 6-2 0,7 1-2 0,-5-1-4 0,5 1-6 0,-9 5-1 0,4-6-5 0,0 0 1 16,5-5 0-16,-8 6 3 16,2-5 1-16,6-1 1 0,-7 0-1 0,7-4-1 0,-6-1-1 0,-1 2 0 0,7-1 0 0,-5-6 3 0,5 0 0 0,-9 3 0 0,9-3-3 0,-5-5-2 15,5 5 0-15,-7-3-2 0,1-1 3 0,6-1 1 0,-7 2 4 0,0 0-6 16,7-2-8-16,-7 1-11 0,2-5-13 0,-3 4-16 0,2-4-18 0,-7 5-22 15,8-5-22-15,-2 0-32 0,-7 4-32 0,8-4-40 0,-6 0-42 0,-2 0-94 16,7 0-112-16,-7 0-65 0,1 0-33 0,3 0-1 0,-4-4 17 0,-1 4 28 0,3-5 35 0,0 5 38 0,-1-4 44 16,5-1 46-16,-3 1 52 0,-5-2 53 0,4-4 58 0,6 5 80 0,-7-1 95 0</inkml:trace>
  <inkml:trace contextRef="#ctx0" brushRef="#br0" timeOffset="37779.24">21765 11098 0 0,'-5'5'4'0,"5"2"115"0,-8-7 73 0,2 0 52 0,-1 0 40 0,7-7 39 0,-6 2 35 0,-2 1 33 0,8-7 36 0,-5 4 30 0,-3 1 31 0,8 1 29 0,0-5 28 0,-5 4-75 0,5 2-139 0,0-1-72 0,0 5-40 0,0 0-20 16,0 0-11-16,0-6-10 0,0 6-11 0,0 0-11 0,-5-3-14 0,5 3-10 16,0 0-12-16,0 0-13 0,0 0-9 0,0 0-11 0,0 0-10 0,0 0-11 15,0 0-11-15,0 0-11 0,0 0-9 0,-9 0-11 0,9 0-6 0,-5 3-8 0,5-3-6 16,-7 6-4-16,-1-1-4 0,-3-1 0 0,3 8-2 0,-4-3-1 0,-8 4 0 16,-1 2 2-16,3 6-2 0,-3-2 2 0,-3 1 3 15,-3-1 0-15,-6 5 5 0,1 1 1 0,-2-6 2 0,2 7-1 0,1-2 0 0,-9 4 2 0,9-3-4 0,-8-1 1 16,-2 6 0-16,10-6-1 0,-9 6-1 0,1-2 1 0,8-3-3 0,-10 5 0 15,2-2-1-15,8-4-2 0,-9 1 0 0,1 4 1 0,7-8-1 0,-2 2 1 16,0-2-1-16,2-3 1 0,0 2-1 0,6 0 1 0,1-5 0 0,6-1 1 16,-2 2 1-16,2-7-1 0,6 0-2 0,0 1 2 0,-1-1-2 0,2-4 0 0,6 5-4 15,-1-4-3-15,1-1-5 0,6-5-4 0,-8 4-7 0,8-4-7 0,0 0-7 16,0 0-9-16,0 0-11 0,0 0-10 0,0 0-10 0,0 0-12 0,0 0-10 0,0 0-12 16,0 0-8-1,0 0-9-15,0 0-10 0,0 0-11 0,0 0-12 0,0 0-15 0,0 0-12 0,0 0-11 0,0 0-9 0,8 0-11 0,-8 0-14 0,0 0-22 16,6-4-33-16,-6 4-43 0,7-5-48 0,-7-1-23 0,6 6-13 0,-1-10 10 0,-5 5 24 15,7-4 28-15,2-1 31 0,-4 1 31 0,-5-6 31 0,6 0 35 16,-6 0 36-16,7-3 44 0,-7-2 45 0</inkml:trace>
  <inkml:trace contextRef="#ctx0" brushRef="#br0" timeOffset="38101.71">20601 11357 0 0,'0'5'34'0,"-8"1"150"16,8-2 86-16,0-4 59 15,-8 5 46-15,3-5 38 0,5-5 38 0,-7 5 32 0,1-4 31 0,6-2 20 0,-5 6 21 0,-4-5 15 0,9 5 14 0,0 0-125 0,0 0-202 16,0 0-102-16,0 0-50 0,0 0-24 0,0 0-11 0,0 0-10 0,0 0-12 15,0-4-10-15,0 4-9 0,0 0-2 0,0 0-1 16,0 0 2-16,0 0 1 0,-7 4-2 0,7-4-3 0,0 0-8 0,-5 5-3 0,5 1-6 0,-6-2-3 16,6 7-3-16,0-7-1 0,-7 5 1 0,1 6 0 0,-2-5 2 0,3 4 1 0,-2 7 1 15,0-8 1-15,2 8 1 0,-3-6 1 0,1 4-2 0,2-1 2 0,-4 3-2 16,-1-6-2-16,2 3-1 0,3 2 0 0,-9-5-3 0,7 6 0 16,1-7-1-16,-1-1-1 0,1 2 1 0,-1 1-3 0,1-7 1 0,-1 6-2 0,0-6-2 15,0 0 1-15,7 7-3 0,-5-7-1 0,-3-3-2 0,8 3-2 0,0 0-2 0,0 3 1 31,-5-9-3-31,5 8-2 0,5-7-1 0,-5 6-1 0,0-5 0 0,8 4 2 0,-8 1 0 0,5 1 4 0,2-7 0 0,0 6 3 0,0-1 2 0,6 6 1 0,-7-4 1 16,7-2 2-16,8 1 2 0,-8-1-3 0,6 0-8 0,1 3-12 0,-1-3-20 16,7 1-23-16,-8-7-33 0,14 8-41 0,-5-7-81 0,6 2-101 0,-1 0-89 15,3-6-84-15,-3 3-31 0,-1-6-5 0,-5-3 7 0,8 0 18 0,-15 2 29 16,7-7 34-16,-7-2 40 16,-6-2 44-16,0-5 54 0,0-3 57 0,-5 2 80 0,-8-3 82 0</inkml:trace>
  <inkml:trace contextRef="#ctx0" brushRef="#br0" timeOffset="39170.17">21262 12270 93 0,'0'-4'167'0,"0"-1"53"0,0 5 44 0,-5-4 43 0,5-1 43 0,0 5 37 0,0 0 37 0,0-4 34 0,0-2 32 0,0 0 28 16,0 6 30-16,-6 0-62 0,6 0-116 0,0 0-63 0,0-4-39 0,0 4-25 0,0 0-16 0,0 0-19 0,0 0-17 0,0 0-18 0,0 0-12 0,0 0-11 0,0 0-9 0,0 0-9 16,0 0-10-16,0 0-11 0,0-5-13 0,0 5-12 0,0 0-12 0,0 0-11 15,0 0-10-15,0 0-11 0,0 0-11 0,0 0-9 0,0 0-9 0,0 0-7 16,0 0-10-16,0 0-3 0,0 0-3 0,0 0 2 16,6 5 2-16,-6-1 4 0,0 2 6 0,0 4 5 0,0-1 7 0,5 0 4 0,-5 6 5 0,0 0 4 0,0 0 4 15,0 4 5-15,0 2 2 0,0-3-30 0,0 2-10 0,0 0 0 0,0-2 0 16,0 9 0-16,0-9 0 15,0 1 0-15,0 7 0 0,0-7 0 0,0-1 0 0,0 3 0 0,0-2 0 0,0-4 0 0,0 4 0 0,0-4 0 0,0 0 0 16,0 0 0-16,8-2 0 0,-8-2 0 0,0-2 0 0,0 1 0 0,0 1 0 16,0-1 0-16,8-6 0 0,-8 1 0 0,0-1 0 0,0 1 0 0,0-5 0 15,0 6 0-15,0-6 0 0,0 0 0 0,0 0 0 0,0 0 0 0,0 0 0 16,0 0 0-16,0 0 0 0,0 0 0 0,0 0 0 0,0 0 0 0,0 0 0 16,0 0-9-16,0 0-44 0,0 0-14 0,0 0-13 0,0 0-16 15,0 0-18-15,-8-6-24 0,8 1-21 0,0 1-24 0,0-1-22 0,-8 1-26 0,8-2-22 0,-5 2-26 16,5-7-20-16,-6 8-37 0,6-4-42 0,0-2-48 0,-7 4-53 0,7 5-27 15,0-6-14-15,0 2 14 0,0 4 29 0,-5-3 34 0,5 3 41 0,0-6 42 0,-9 0 42 16,9 6 45-16,0-3 42 0,-5 3 53 0,-2-6 53 0,7 6 59 0,-6 0 65 0</inkml:trace>
  <inkml:trace contextRef="#ctx0" brushRef="#br0" timeOffset="40069.86">24650 11000 56 0,'7'0'131'0,"-7"0"46"0,7-3 39 0,-7 3 34 0,0 0 36 0,0 0 32 0,0 0 33 0,0 0 29 0,0 0 30 0,0 0 28 0,-7 0 29 0,7 0-47 0,-7-6-89 16,7 6-53-16,0 0-32 0,-5-5-21 0,5 5-13 0,0 0-12 0,0 0-15 0,-7 0-13 0,-1 0-13 0,8 0-12 0,0 0-9 0,-5 0-9 0,-2 5-9 0,7-5-9 15,-7 0-8-15,7 6-8 0,-5-6-7 0,-3 3-8 0,0 4-5 0,3-2-8 16,-1-1-5-16,6 1-2 0,-7-1-4 0,-7 5-2 0,9-3-4 0,-2 3-6 0,1 7-2 16,-8-5-4-16,7 2-3 0,-5 8-5 0,0-7-4 0,-3 5-3 0,10 0-4 15,-14 2-1-15,6 3-2 0,-1-5 0 0,1 5-5 0,0 0 0 0,-5 1-3 0,-3-1-1 16,8 1-1-16,-6 4-3 0,-2 0-1 0,-5 0-2 0,7 1 0 16,-7-2 0-16,7 3-1 0,-7-1-4 0,0-2-3 0,-8 2-6 0,10-2-2 0,-3 2-10 15,-6-6-3-15,6 6-7 0,3-6-8 0,-3-4-8 0,2 4-9 0,-1-3-11 16,-1-3-12-16,6 1-10 0,3-4-13 0,4 0-11 0,2 0-12 15,0 0-11-15,-3-5-15 0,10-1-15 0,-3-4-19 0,2 5-16 0,1-6-15 0,5-4-14 16,-8 5-15-16,8 0-28 0,0-5-39 0,0 0-54 0,0 0-59 0,0 0-21 0,0 0-7 16,8-5 16-16,-8 0 24 0,0-5 33 0,0 1 35 0,5 0 36 0,-5-1 34 0,0-5 37 15,6 0 38-15,-6-3 48 0,8 2 54 0</inkml:trace>
  <inkml:trace contextRef="#ctx0" brushRef="#br0" timeOffset="40369.65">23863 11493 0 0,'0'-3'7'0,"0"3"121"0,0-6 76 16,0 3 53-16,0-3 46 0,0 6 38 15,6-6 36-15,-6 2 32 0,0 4 30 0,0 0 27 0,0-5 26 0,0 5 29 0,0 0 28 0,0 0-82 0,0 0-147 16,0 0-81-16,0 0-48 0,0 0-33 0,0 0-23 0,0 0-21 0,0 0-20 16,0 0-17-16,0 0-16 0,0 0-9 0,0 0-9 0,0 0-9 0,0 5-8 0,0-1-4 15,0 2-7-15,0 3 0 0,0 0-2 0,0 7 3 0,0-7 4 0,0 6 4 16,-6 0 7-16,6 0 3 0,0 4 9 0,-7-5-1 0,7 6-1 16,-6-5-4-16,-2 6-3 0,8-7-6 0,-5 5-3 0,-2-1-5 15,1 3-4-15,0-6-2 0,-2 5-4 0,1-2-2 0,2-3-1 0,-3 6-4 0,2-7-1 0,1 0-4 16,-3 0 0-16,1 2-1 0,7-7-2 0,-6 6-1 0,6-6-3 0,-6 1 1 15,6 1-5-15,0-2-1 0,0 1 2 0,0-6-3 0,0 6-1 0,0-6 2 0,0 2-2 16,0 0 2-16,0-2-1 0,6 1 1 0,-6 1 3 0,6-2 1 0,-6-4 5 16,7 3 2-16,1-3 6 0,-3 0 2 0,9 0 2 0,-9 0 1 15,10 0 2-15,-3 0-1 0,0-3-1 0,9 3-6 0,-10-4-12 0,10-2-20 0,-3 1-25 0,-2 5-26 16,3-4-27-16,-6 4-36 0,-1 0-40 0,0-6-46 0,3 12-49 0,-2-6-74 16,-7 4-88-16,-1 1-57 0,3 1-40 0,0-2-5 0,-3 5 17 0,-5-4 31 15,0 5 37-15,0-1 41 0,0 3 42 0,-5-9 48 0,5 7 51 0,-8-1 54 0,0 2 57 16,3-1 66-16,-1-5 84 0</inkml:trace>
  <inkml:trace contextRef="#ctx0" brushRef="#br0" timeOffset="40733.44">23913 12696 0 0,'9'-10'2'0,"-2"-5"107"0,-2 6 66 0,1-1 50 0,-6-4 43 16,8 4 42-16,-8-5 41 0,5 5 38 0,-5 0 38 0,0 0 34 0,0-3 38 0,0 1 34 0,0 3 36 0,0 0-67 0,0 3-128 0,8-3-61 0,-8 5-29 0,0-7-19 0,0 8-16 0,0-4-16 0,0 2-16 0,0 5-17 0,0-4-12 0,0 4-17 16,0 0-16-16,0 0-18 0,0 0-18 0,0 0-18 0,0 0-18 15,0 0-13-15,0 0-18 0,0 0-12 0,0 0-10 0,0 0-11 0,0 0-6 0,5 4-6 16,-5 8-6-16,0-9-1 0,0 8-3 0,7-1-2 0,-7-1 1 0,0 6 0 15,0 0 4-15,7-2 3 0,-7 2 3 16,0 6 1-16,5-8 2 0,-5 7 0 0,0-4-4 0,0 2-3 0,7 1-9 0,-7-4-10 0,0 6-14 0,0-3-14 16,0-2-14-16,0 2-21 0,0-3-24 0,0 0-31 0,0 0-37 0,0-2-44 15,0-2-51-15,-7 5-88 0,7-1-99 0,0-6-86 0,0 0-74 16,-5 6-18-16,5-11 9 0,-7 7 24 16,7-7 32-16,-7 2 39 0,2-2 45 0,-3-4 50 0,3-4 55 0,-9-2 63 0,9-3 63 0,-2-1 82 0,-2-5 83 0</inkml:trace>
  <inkml:trace contextRef="#ctx0" brushRef="#br0" timeOffset="41443.68">27250 11402 97 0,'0'-6'173'0,"-8"-3"54"0,8 5 43 0,-6-2 39 0,6-3 38 0,-7-2 36 0,7 2 37 0,-6 5 33 15,1-11 31-15,5 6 33 0,-8-3 30 0,0 3-61 0,8 0-116 0,-5-1-65 0,5 4-44 0,-6-3-23 0,6-1-12 0,0 0-12 0,-7 6-15 0,7-6-12 0,0 5-15 0,-6 1-9 16,6-2-10-16,0 0-10 0,-8 3-15 0,8-3-13 0,0 6-15 0,0 0-15 16,0 0-16-16,-7 0-11 0,2 0-13 0,-1 0-7 0,0 6-6 0,-1-3-5 15,-1 9-5-15,-4-3-4 0,0 5-4 0,-8 0-6 0,6 7-1 0,-5-2-3 16,-1 2-1-16,1 3 3 0,1 0-1 0,-3 4 0 0,2 2 3 0,-8 0-3 0,7-2 0 16,1 2-3-16,-2-2-6 0,3 2-2 0,-1 5 0 0,-1-6-2 0,1 1-2 15,-2-2-2-15,3-3 0 0,-1 4-6 0,-2 0-1 0,8-5-8 0,-6 2-7 16,6-3-7-16,0 3-8 0,0-3-9 0,0 3-10 0,5-7-12 0,-3 5-11 0,4-3-12 15,-1-8-14-15,2 8-18 0,0-6-23 0,-1-2-23 0,2 1-25 0,-3 2-24 16,8-7-27-16,-8 1-50 0,8-1-56 0,-5 2-78 0,5-7-85 0,-6 1-26 16,6 1 3-16,0-2 18 0,-7 2 27 0,7-6 37 0,0 0 40 0,0-6 44 0,-5 6 45 15,-4-10 48-15,9 5 50 0,-5-5 63 0,5 1 66 0</inkml:trace>
  <inkml:trace contextRef="#ctx0" brushRef="#br0" timeOffset="41775.82">26481 11792 0 0,'5'-4'11'0,"-5"-1"127"0,7 5 77 0,-7-6 58 0,9 2 44 0,-9-1 40 16,0 1 34-16,5-1 33 0,-5-2 34 0,0 3 34 0,6-1 35 0,-6-4 33 0,0 9 34 16,0-6-86-16,0 2-149 0,0 4-86 0,7-5-47 0,-7 5-26 0,0 0-18 15,0-4-13-15,0 4-12 0,0 0-14 0,0 0-17 0,0 0-15 0,0 0-18 0,0 0-19 16,0 0-18-16,0 0-16 0,0 0-12 0,0 0-14 0,0 0-7 16,0 0-5-16,0 0-8 0,-7 4 0 0,7-4-2 0,0 5 2 0,0-1-2 0,-6 2 1 15,6 3-1-15,0-4 2 0,0 6-1 0,-5-2 5 0,5 0-1 0,0 2 2 16,0-2 1-16,-9 1 1 0,9-1-1 0,0 2 0 0,-7-1 0 0,7-1-1 15,-5 0 0-15,5 7-2 0,0-7 2 0,-7 1 0 0,7-1-1 0,0 6 0 0,0-4-2 16,0-2 0-16,0 1-2 0,0-1 0 0,0 0 0 0,0 3-1 0,0-3-1 16,0 1-1-16,7-1 2 0,-2 0-1 0,-5-3-1 0,7 3 0 0,2 3 0 0,-4-3 2 15,1-5 3-15,1 5-1 0,-2-4 1 0,4 1 3 0,3 4 1 0,-6-10 1 16,7 5 2-16,0-1-1 0,0-4 0 16,1 6-1-16,-2-6 0 0,7 0-6 0,-4 0-9 0,4 0-16 0,-6 0-21 0,6 0-25 0,2 0-27 0,-8 0-37 15,6 0-39-15,-7 0-48 0,2 0-53 0,-1 4-109 0,-1-4-136 0,0 5-56 0,-4-5-15 16,-1 4 8-16,-2-4 21 0,4 5 32 0,-9-5 40 0,0 0 43 0,0 0 48 0,0 6 52 15,-9-6 57-15,4 4 61 0,-2-4 67 0</inkml:trace>
  <inkml:trace contextRef="#ctx0" brushRef="#br0" timeOffset="42139.42">26728 12710 0 0,'8'-14'1'0,"-3"4"112"0,-5 1 85 0,5 0 64 0,-5-3 54 0,9 3 44 0,-9 0 45 0,0 3 39 0,0-3 42 0,0 5 37 0,0-8 36 0,0 8 36 0,0-1 31 0,0 5-70 0,0-5-132 0,0 5-87 0,0 0-64 0,0 0-41 0,0 0-30 0,0 0-25 0,0 0-24 0,0 0-24 0,0 0-28 0,0 0-23 0,0 0-22 16,0 0-17-16,0 0-16 0,0 0-11 0,0 0-8 0,0 10-9 0,0-6-5 0,0 8-3 0,7-3-3 0,-7 1 0 16,0 4 5-16,0 2 2 0,0-1 4 0,0-2 5 0,0 8 3 0,0-7-5 15,-7 5-10-15,7 0-13 0,0 1-20 0,0-6-24 0,-9 6-28 0,9 1-30 16,0-3-34-16,-5-2-36 0,5-1-39 0,0-2-68 0,0 1-80 0,-5 2-91 0,5-1-92 16,0-6-30-16,0 6 3 0,-8-6 22 0,8-3 30 0,0 4 41 15,-5-5 44-15,5-5 47 0,0 0 49 0,0 0 53 0,0-11 55 0,0 1 70 0,0 1 75 0</inkml:trace>
  <inkml:trace contextRef="#ctx0" brushRef="#br0" timeOffset="42724.17">29169 11383 33 0,'0'-6'115'0,"7"-3"48"0,-7 3 41 0,9 1 36 0,-9 1 36 0,5-1 34 0,-5 1 36 0,0-2 35 0,6 0 34 0,-6 3 32 0,0-6 29 0,0 3-33 0,0 0-74 0,0-3-48 0,0 5-40 16,0-7-22-16,0 7-12 0,0-5-9 0,0 3-7 0,0 0-13 0,0-3-12 0,0 4-11 0,-6 1-11 0,6 4-12 0,0 0-7 0,0-6-12 0,0 6-12 0,0 0-13 15,0-4-15-15,0 4-14 0,0 0-16 0,0 0-15 0,0 0-15 0,0 0-15 16,0 0-13-16,0 0-12 0,0 0-13 0,0 0-9 0,0 0-8 0,0 0-2 16,0 0-2-16,-5 0 3 0,-4 4 3 0,9 2 2 0,-7 3 0 0,-4 0 2 15,4 3 3-15,1 1 4 0,-9 2 3 0,3 0 2 0,0 0 2 0,-9 4 2 16,10 5 1-16,-10-3 0 0,3 3-2 0,2 0 0 0,-2 0-3 0,-1 1-1 15,0-1-1-15,4 1-1 0,-4 3-1 0,1-4 0 0,4 1-2 0,-6 4-4 0,7-4-6 16,-6-6-11-16,6 7-6 0,-5-2-10 0,4-4-10 0,-1 4-14 0,3-6-13 0,-8-3-16 16,7 6-20-16,0-3-20 0,-1-2-20 0,4-1-20 0,-3-2-23 0,-3 2-17 15,11 0-16-15,-9 0-22 0,1-6-21 0,8 0-57 0,-9 3-67 0,9-3-56 16,-2 1-48-16,-1-7-6 0,3 8 17 0,-3-7 27 0,8 2 32 0,-6-6 35 16,6 0 38-16,0 0 36 0,0 0 40 0,0 0 45 0,0 0 47 0,0-6 63 0,0 2 78 15</inkml:trace>
  <inkml:trace contextRef="#ctx0" brushRef="#br0" timeOffset="43087.11">28492 11846 0 0,'0'4'17'0,"8"1"137"0,-8 2 82 0,0-7 60 0,0 0 43 0,6 0 40 16,-6 0 33-16,7-7 33 0,-1 2 33 0,-1 5 33 0,2-4 32 0,2-1 30 15,-9-5 28-15,5 6-97 0,-5-1-167 0,7-1-93 0,-7 6-55 0,6-3-26 16,-6-3-15-16,5 0-9 0,-5 2-10 0,0 4-12 0,0 0-16 0,0-5-14 0,0 5-16 15,0 0-15-15,0 0-11 0,0 0-14 0,0 0-10 0,0 0-11 0,0 0-9 16,0 0-5-16,0 0-3 0,0 0-4 0,0 0 1 0,0 5 1 0,0-1-1 16,0 8 3-16,0-9-1 0,0 8 3 0,0-7 5 0,0 6 0 0,0-1 3 0,-5 3 3 15,5 2 3-15,0-4 0 0,-6 3 0 0,6-2-3 0,0 4 0 0,-7-6-1 16,7 5-1-16,0-4-3 0,-5 0 1 0,5 0-2 0,-9 5-2 0,9-6 0 16,0 0-1-16,0 3-2 0,-7-3-4 0,7-3 2 0,0 3-2 0,0-5 0 0,0 5-1 15,0-4 1-15,0 5 0 0,7-4 0 0,-7-1 2 0,0-1-1 16,9 2 4-16,-9-2-1 0,5 1 3 0,-5-1 0 0,7 1 6 0,-1-5 1 0,-1 6 0 15,4-2 3-15,-2-4 1 0,4 5 1 0,-3-5-1 0,5 0 0 0,-1 6 0 16,-5-6-2-16,5 0-2 0,1 0-11 0,1 0-13 0,-1 4-24 0,0-4-28 16,-5 0-30-16,2 0-34 0,-1 0-37 0,3 6-43 0,-6-6-60 0,1 0-72 0,-1 5-93 15,2-5-106-15,-8 4-37 0,5-4-8 0,-5 4 16 0,7 1 27 0,-7-5 40 16,0 0 44-16,0 9 46 0,0-9 50 0,0 6 53 0,0 0 57 0,0-3 66 0,-7 3 71 16</inkml:trace>
  <inkml:trace contextRef="#ctx0" brushRef="#br0" timeOffset="43434.65">28884 12623 0 0,'0'-10'12'0,"6"0"130"0,1 0 86 0,-7 0 62 0,0 6 53 15,7-5 50-15,-7-3 44 0,0 9 42 0,0-8 43 0,0 1 41 0,7 7 37 0,-7-3 36 0,0 2 32 0,0 4-87 0,0-5-159 0,0 5-93 0,0 0-62 0,0 0-40 0,0 0-30 0,0 0-30 0,0 0-24 0,0 0-25 0,0 0-26 0,0 0-21 16,0 0-18-16,0 0-10 16,0 0-8-16,0 5-8 0,5-1-6 0,-5 2 0 0,0 3-5 0,8-5 4 0,-8 10 1 0,5-2-14 0,-5 1-7 0,6-3 0 15,-6 10 0-15,0-5 0 0,0-2 0 0,0 8 0 0,0 0 0 0,0-8 0 16,0 8 0-16,0-3 0 0,0 1 0 0,0-4 0 0,-6 5 0 0,6-1 0 15,-5-4 0-15,5 0-38 0,-8 4-118 0,8-4-50 0,-5 0-58 0,5 0-117 16,-7-2-143-16,0 2-86 0,0 0-59 0,1 0-14 0,-1-6 9 0,1 1 26 0,-1-5 39 16,-6 1 44-16,7-6 50 0,-7-6 57 0,5-3 58 0,-2-6 69 0,1-4 75 15,-3-7 99-15,4-2 110 0</inkml:trace>
  <inkml:trace contextRef="#ctx0" brushRef="#br0" timeOffset="47867.68">7359 13420 6 0,'6'0'94'0,"-6"0"57"0,0 0 46 0,0 0 38 0,7-7 32 0,-7 7 31 0,0 0 29 0,0-3 27 0,0 3 24 0,7-6 24 0,-7 1 25 0,0 5-23 0,0 0-53 0,0 0-60 0,0-4-70 15,0 4-43-15,0 0-33 0,0-6-19 0,0 6-18 0,0 0-19 0,0 0-14 0,0 0-16 0,0 0-13 16,0 0-12-16,0 0-13 0,0 0-12 0,0 0-8 0,0 0-5 0,0 0-3 15,0 0 0-15,0 6 1 0,0-2 2 0,-7-4 2 0,7 5 4 0,0 1 4 0,0-3 6 16,-7 4 3-16,7 2 5 0,-6-4 4 0,6-1 4 0,-7 6 2 0,2 0-1 16,-4-6 1-16,4 6-2 0,-8-4-1 0,8 3-1 0,-11-3-2 0,11 3 0 15,-9-4-4-15,9-1-1 0,-8 2-3 0,-1 3-2 0,2-3-1 0,4-6-1 0,-5 4 0 16,2 1-1-16,-5-5-1 0,5 0 0 0,4 6 1 0,-7-6 0 0,2 0 3 16,6-6 1-16,-7 6 1 0,5 0 4 0,3-5-4 0,-2 1 6 0,0-2 7 15,2 3 5-15,-2-3 7 0,-1 0 5 0,3 2 3 0,5-1 6 0,-8-1 2 16,8-3 3-16,-6 5 0 0,6-7 0 0,0 7 2 0,0-2 1 0,-5-3 2 0,5 4-2 15,0-5-5-15,0 6-6 0,0-7-6 0,0 8-8 0,0-4-8 0,0-2-9 16,0 4-5-16,0 1-5 0,5-2-6 0,-5 3-3 0,6-8-5 0,-6 7-4 16,8-2-3-16,-3 3-4 0,3-4-1 0,-1 2-1 0,-2 1 2 0,2 4 0 0,5-5 2 15,-4 5 4-15,5-6 5 0,-2 6 0 0,5 0 2 0,2 0 3 16,-4 6 2-16,-2-1 1 0,7-1 3 0,1 1 0 0,-6 2 2 0,4 2 0 0,1 0 1 16,2 0 1-16,-8 6-2 0,6-6-2 0,1 7 2 0,-6 3-1 0,4-5 0 15,-4 2-2-15,-2 2-2 0,2 3 2 0,-1-2-1 0,-8 1 0 0,3-4-1 0,5 2 1 16,-13 1-1-16,6-4 3 0,-6 5-1 0,7-6 1 0,-7 6 1 0,-7-1-3 15,7-4 3-15,-6 0-1 0,6 3 1 0,-7-2 0 0,1 2-3 0,-2-3 2 16,3 1-2-16,-3-2-1 0,3 5-1 0,-9-7-2 0,9 1-1 0,-2-4-2 0,-1 6-4 16,2-4-6-16,1-1-7 0,-3 4-7 0,3-4-5 0,-2-1-8 0,0 0-11 15,7 3-10-15,-7-3-13 0,1 1-16 0,-1-7-14 0,7 3-20 0,-5-1-22 16,-4-1-22-16,9 2-28 0,-5 0-28 0,0-6-30 0,5 4-58 0,-8-4-72 0,8 0-57 16,-5 0-48-16,5 0-9 0,0 0 12 0,-8-4 22 0,8 4 30 0,0 0 33 15,0-12 36-15,0 8 43 0,0-7 41 0,0 8 49 0,8-12 49 0,-8 6 62 0,5-7 78 16</inkml:trace>
  <inkml:trace contextRef="#ctx0" brushRef="#br0" timeOffset="48278.28">7867 13458 0 0,'19'-5'30'0,"0"5"149"0,-4 0 84 0,-1 0 61 0,-9 0 50 0,8 0 44 15,-8 0 40-15,-5 0 37 0,8-5 35 0,-2 5 33 0,-6 0 30 0,0 0 28 0,0 0 29 0,0 0-113 0,0 0-194 0,0 0-96 0,0 0-52 0,0 0-29 0,0 0-19 0,0-4-16 0,0 4-15 0,-6 0-17 0,6 0-16 16,0-6-16-16,-8 6-9 0,3 0-15 0,5 0-13 0,-8 0-13 0,3 6-13 15,5-6-11-15,-5 0-10 0,-4 4-4 0,-3 1-8 0,4 0-1 0,3-1-2 0,-2 2 1 16,-5 4 0-16,4-1 3 0,2 0 1 0,-7 2 3 0,8-1 3 0,-2 5 1 16,-7 0 6-16,7-2-1 0,1-1 0 0,1 0-2 0,-11 4-2 0,11-2-5 15,-1 5-2-15,-2-4-5 0,3 0-4 0,-3 0-6 0,8 0-3 0,-7-1-6 0,2-4-8 16,5 4-5-16,0-3-8 0,0-2-7 0,0 6-4 0,0-6-1 0,0-5-3 16,0 8 5-16,0-9 1 0,5 9 5 0,2-8 4 0,-7 5 6 0,8-4 9 15,-3-1 6-15,3 2 11 0,3-1 15 16,-3-1 13-16,5-4 19 0,-7 0 19 0,6-4 16 0,4 4 13 0,-5-5 13 0,2-5 9 0,7 1 8 0,-8 0 8 15,8-3 5-15,-6-3 9 0,4 6 6 0,-4-4 6 0,6-2 2 0,-7-6 1 0,-2 7-4 16,5 0-5-16,-11-7-7 0,8 7-5 0,-7-5-7 0,-6 4-5 0,0-4-6 16,0-2-5-16,0 9-9 0,0-9-9 0,-6 6-9 0,1-4-40 0,-3 4-12 15,-4 0 0-15,-2 0 0 0,1 1 0 0,0 0 0 0,-6 4 0 0,6-1 0 16,-5 1 0-16,4 1-53 0,-6 9-27 0,1-5-24 0,5 5-23 0,-4 0-32 16,2 5-35-16,-2 1-46 0,5-3-48 0,0 7-78 0,-1 1-85 0,-6-1-79 0,8 4-76 15,0 0-19-15,-1 1 9 0,5 5 24 0,-3-4 32 0,-5 2 41 0,4-3 46 16,6 4 51-16,-8-4 53 0,2 4 61 0,6-4 64 0,-7 5 75 0,5-6 78 0</inkml:trace>
  <inkml:trace contextRef="#ctx0" brushRef="#br0" timeOffset="49557.66">6785 14768 9 0,'9'-10'93'0,"-9"4"55"0,0 1 44 0,5-5 40 0,-5 5 33 0,0 1 34 0,0 4 30 0,-5-5 33 0,5 1 31 0,0 4 33 0,0-6 33 0,0 6-16 0,-9-3-47 0,9 3-43 15,0 0-47-15,0-7-27 0,0 7-21 0,0-5-13 0,0 5-11 0,0 0-10 0,0 0-12 0,0 0-14 0,0-4-16 0,0 4-17 0,0 0-21 0,0 0-19 16,0 0-23-16,0 0-21 0,0 0-21 0,0 0-21 0,0 0-19 0,0 0-10 16,0 0-11-16,0 4-5 0,0 1-1 0,0 5 4 0,0 5 0 0,0 0 4 15,0 0 2-15,0 9-1 0,0 1 6 0,0-1 2 0,0 4 5 0,0 2 3 16,0 1 4-16,0-3 0 0,0 7 1 0,0-1-1 0,0 0-7 0,0 0-4 0,0-1-4 16,0 7-5-16,0-1-2 0,0 0-2 0,0 4-3 0,9-3-5 0,-9-1-9 15,0 0-9-15,0 5-13 0,0-9-12 0,0 2-13 0,0-1-17 0,5-2-19 16,-5-6-17-16,0 2-19 0,0 1-23 0,0-7-19 0,5 0-23 15,-5-5-24-15,0-4-25 0,0-1-26 0,8 2-45 0,-8-7-50 0,0 1-58 0,0-5-56 0,5-5-10 16,-5 0 12-16,0 0 24 0,8-5 30 0,0-5 34 0,-8 1 36 0,5-7 39 0,-5 2 41 16,0-5 44-16,6-2 47 0,-6-3 57 0,0-1 65 0</inkml:trace>
  <inkml:trace contextRef="#ctx0" brushRef="#br0" timeOffset="50347.42">6884 14723 22 0,'-7'0'95'0,"0"-4"37"0,1 4 28 0,-1 0 29 16,1-6 27-16,-1 6 24 0,7-3 26 0,-6-4 20 0,6 7 21 0,-5 0 20 16,5 0 19-16,0-5-39 15,0 5-70-15,0 0-42 0,0 0-26 0,-8 0-11 0,8 0-7 0,0 0-7 0,-8-4-7 0,8 4-7 0,-5 0-5 0,5 0-2 16,0 0-3-16,-8-5 0 0,8 5-2 0,0 0-2 0,0 0-1 0,0 0-4 16,0 0-6-16,-5-6-6 0,5 6-10 0,0 0-7 0,0 0-12 0,0 0-9 0,0 0-10 15,0 0-9-15,0 0-12 0,0 0-8 0,5-4-14 0,-5 4-7 0,0 0-7 16,0 0-5-16,0 0-3 0,8-5 1 0,-8 5 4 0,5 0 3 0,3 0 9 15,0 0 5-15,3-4 7 0,2 4 7 0,0 0 7 0,8-5 5 0,-3 5 6 0,1-4 2 16,8 4 3-16,6-6-1 0,-1 0 1 0,2 6-3 0,5-3-5 0,6-3-6 16,0 0-6-16,0-3-5 0,7 5-5 0,1-1-6 0,5-5 0 0,0 1-3 15,8 3-3 1,-8-3-1-16,8-2 0 0,5 3 0 0,2-3-2 0,-7 1 0 0,5-5 2 0,0 10 1 0,6-8-1 0,-4 4 0 0,-1-3 3 0,4 3 3 16,-5-1 0-16,3 1 6 0,2 4 7 0,-2-5 3 0,-3 1 8 0,-6-3 1 0,6 3 4 15,1 0 3-15,-1 5 2 0,-5-7 2 0,-1 1 4 0,7 4 3 0,-14-3 3 0,8 4-1 16,-1-5 2-16,-6 7-5 0,-1-3-4 0,-1-3-2 0,3 3-5 15,-9 2-1-15,9-2-3 0,-9 1-2 0,3 1-3 0,-3-5-2 0,2 9-4 0,-9-6-3 16,3 2-4-16,-2-1-3 0,1-1-3 0,-7 6-3 16,0-3-2-16,-7-3-2 0,1 6 0 0,-1 0-3 0,-6-6-1 0,1 6-1 0,-6 0-1 0,-5 0 0 15,0 0-1-15,-4 0 1 0,0 0 3 0,-4 0 4 0,-1 6 5 0,-2-6 5 0,-5 0 3 16,0 0 4-16,0 0 2 0,0 0 0 0,0 0 5 0,0 0 0 0,0 0 2 16,-5 6 2-16,5-3 3 0,-7-3 1 0,-1 6 1 0,8-1 0 0,-6-1-1 15,0 6-3-15,-6-1 1 16,4 2 0-16,-5-1 0 0,2-1-1 0,4 6 0 0,-7-6-2 0,1 6-1 0,-1 0-2 0,2-5-3 0,-2 4-3 0,9 2-5 15,-10 3-2-15,3-5-5 0,5 1-4 0,-6 4-6 0,8 0-2 0,-9 1-2 16,9 1-2-16,-11 2 0 0,11 3 0 0,-3-4-2 0,3 5 1 0,-9 1-1 0,7 2 2 16,2-2-1-16,-1 2-1 0,-1 0-1 0,7 4-1 0,-6-4 0 0,6-2 0 15,0 2-1-15,0-2 1 0,0 2-2 0,0 0 0 0,0-2-1 0,0-4 2 16,6 3 1-16,-6 1-2 0,7-4 1 0,-7-5-2 0,6 7 3 0,-6-7-1 16,5 5 2-16,-5-9 2 0,7 4-1 0,2 2 2 0,-9-8 1 0,5 2 0 15,-5 0 1-15,0-6 0 16,5 6-1-16,-5 0 0 0,0-6 3 0,8 1 1 0,-8 5 1 0,0-9 3 0,0 7 0 0,0-8 0 0,0 5 2 0,0 1 1 0,0-2 2 15,0-5 2-15,-8 7 2 0,3-7 0 0,5 5 3 0,-5-3-1 16,-11-1 3-16,11 5 2 0,-14-7-5 0,6 4 3 0,-8 2-2 0,3-4 1 0,-14-1-3 31,5 2-4-31,-6-1 2 0,-5-1-4 0,-2 1-3 0,1-1-1 0,-6 2-3 16,-2-6-1-16,-5 6-5 0,2-6-1 0,-3 0-2 0,-5 4-3 0,-2-4-2 16,-6 0-3-16,2 0-3 0,-8 0-4 0,7 0-3 0,-13 0-9 0,7 0-9 15,-8 0-8-15,-6 0-10 0,9 0-9 0,-11 5-7 0,3-5-12 0,-7 0-13 16,0 4-5-16,4 1-2 0,-8-5 1 0,3 10 3 0,0-5 4 0,2-1 3 15,-1 8 10-15,1 2 9 0,3-4 10 0,3 3 7 0,5-1 11 0,2 2 9 0,4 5 7 16,10-4 8-16,4 0-2 0,-1-2-6 0,2-2-11 0,5 2-11 0,9-1-13 16,4 3-12-16,-5-6-11 0,12 0-13 0,1-5-12 0,0 8-14 0,-2-9-10 15,10 9-14-15,-5-9-6 0,10 3-5 0,1-2-13 0,4 1-15 0,2-5-35 16,-2 4-44-16,1-4-55 0,6 5-58 0,7-5-16 0,0 0 1 0,0 0 17 0,0 0 22 0,0 0 22 16,0 0 28-16,7 0 25 0,6 0 30 0,-7-5 36 0,7 1 39 0,-6-1 53 15,7 1 60-15</inkml:trace>
  <inkml:trace contextRef="#ctx0" brushRef="#br0" timeOffset="50820.07">7873 16178 0 0,'-6'-4'2'0,"-1"0"93"0,1-1 60 0,1-2 43 0,-2-2 38 16,-2 4 34-16,4 1 34 0,-8-7 33 0,8 7 34 0,-3-5 31 0,0-1 31 0,3-1 22 0,-1 7 17 0,-2-7-56 0,3 2-98 0,-3 5-54 0,1-5-30 0,7-3-21 0,-5 9-11 0,-2-3-11 0,7 0-14 0,-7 2-11 0,2-1-15 0,5 1-12 0,-8-1-14 15,8 5-12-15,-5-4-14 0,-3-2-8 0,8 6-12 0,-6-6-11 0,1 6-10 16,-2 0-12-16,-2-3-9 0,4 3-8 0,-2 0-13 0,1 0-7 0,1 0-8 0,-4 0-7 16,2 3-4-16,2-3-4 0,-8 6-6 0,7 0 0 0,-7-2-3 0,6 1 0 15,-5 4 1-15,-3-5-2 0,10 8 2 0,-9-3 0 0,9 6 2 0,-10-2 1 16,3-2 1-16,5 4 0 0,-6-1 1 0,7 0 0 0,-7 1 1 0,6 1-1 16,1 2-2-16,-2-3-1 0,3 0 2 0,-3 0-6 0,3 4 1 0,5-4-5 15,-5 0-6-15,5-2-3 0,0 2-4 0,0 0-5 0,0 0-6 0,5 0-6 0,-5 0-8 16,0 0-4-16,5-2-8 0,3 2-5 0,-3 0-4 0,3 0-5 0,5-5-3 15,-7 4-3-15,7-4-6 0,-5 5-3 0,4-6-5 0,0 1-5 0,3-1-8 16,-4-4-5-16,2 5-6 0,8-4-9 0,-8 3-16 0,6-3-25 0,-6-6-30 0,8 0-29 16,-10 0-26-16,10 0-33 0,-3-6-33 0,-5 2-13 0,7-1-4 0,-1-4 12 15,2-3 19-15,-2 3 24 0,-6-1 24 0,5-4 29 0,3-2 34 16,-2 1 39-16,1 2 40 0,0-2 38 0,1-5 39 0</inkml:trace>
  <inkml:trace contextRef="#ctx0" brushRef="#br0" timeOffset="51372.18">8036 16290 48 0,'8'-13'129'0,"-3"-2"49"0,1 5 41 0,-6-1 35 15,8-2 32-15,-8 4 30 0,0-6 32 0,0 3 28 0,0 3 26 0,-8-4 27 16,8 1 28-16,-6-2-44 0,6-1-85 0,-5 6-57 0,5-5-43 0,-8 3-22 15,3-4-14-15,5 6-7 0,-7-1-6 0,7 1-7 0,-9 3-7 0,9-3-6 16,-5 3-5-16,5-3-5 0,0 5-6 0,0-1-5 0,-6 1-10 0,6 4-7 0,0 0-13 16,0-6-10-16,0 6-14 0,0 0-14 0,0 0-14 0,0 0-14 0,0 0-10 15,0 0-12-15,-7 6-7 0,7-2-8 0,0-4-6 0,-6 9-7 0,6 0-2 16,0 3-3-16,-7-3 1 0,7 6-1 0,-6-2 0 0,6 8 6 0,-7-6-1 0,7 3 5 16,0 3 0-16,-6-6 0 0,6 4-2 0,0-1-3 15,0 3-6-15,0-8-9 0,0 8-8 0,0-6-8 0,0 4-7 0,0-5-4 0,0 2-9 0,0 2-2 16,0-8-6-16,6 4-2 0,-6 2 0 0,7-7-3 0,-7 1 2 0,6-5 1 0,-6 4 6 15,7-3 6-15,-7 0 7 0,6-2 8 0,1 1 9 0,-7-5 7 16,6 4 9-16,-1-4 6 0,4 0 5 0,-2-4 5 0,-7 4 6 0,5-5 6 0,3 1 3 16,3-2 3-16,-3 0 4 0,-3 2 0 0,2-6 3 0,-1 0-1 0,2 1 1 15,5 0 0-15,-8-1-1 0,4-5 1 0,-4 4 3 0,2-2-2 0,6-8-1 0,-7 6-1 16,2 2-2-16,-3-8 0 0,0 6-1 0,3-3 0 0,-2 2-2 0,-6-2 2 16,7-1-2-16,1 4 4 0,-8-6 0 0,5 7 1 0,-5 0 6 0,6 3 1 15,-6-4 2-15,0 11 0 0,0-5 0 0,0 3-1 0,0 3-4 16,0 3-3-16,0 0-4 0,0 0-6 0,0 0-9 0,0 0-8 0,0 0-3 0,0 0-6 15,0 3-7-15,0 3-1 0,0-2-5 0,0 5-1 0,0 2-2 0,0-1 2 0,0-1 1 16,-6 1 0-16,6 4 2 0,0 1-3 0,0 1 2 0,0-3-2 0,0 1 0 0,6 1-1 16,-6 1-3-16,0-2-2 0,0 1 0 0,8-5 0 0,-8 0-3 0,5-1 1 15,-5 0 0-15,8 2 1 0,-3-2 4 0,-5-2 4 0,8 2 8 0,-2-4 4 16,-1-1 6-16,2-4 5 0,1 4 7 0,-2-4 3 0,1 0 4 0,-1 0 3 16,-1 0 5-16,2-4 4 0,2 0 8 0,2-1 6 0,-4-4 6 0,7-3 7 15,-7 3 4-15,-2-1 4 0,6-4 1 0,-3-2 2 0,0 7-2 0,4-10-2 0,-5 4 3 16,-2 0-2-16,3-5-1 0,-1 0-4 0,-2 6-3 0,-5-5-5 0,7 0-7 15,-7-1-5-15,7-5-6 0,-7 7-3 0,0-3-2 0,0 2-2 0,-7-2-3 0,7 3 0 16,0-1-6-16,0 4 1 0,-7 0-1 0,7 0-2 0,0 0-5 16,-5 5 1-16,5 1 2 0,-7 0-4 0,7 0-6 0,0 3-12 0,-8 0-15 0,8 3-19 15,0 3-18-15,-5 0-27 0,5-6-28 16,0 6-36-16,0 0-41 0,-7 0-47 0,7 6-49 0,-7-3-78 0,7 3-90 0,0 0-61 0,0-3-48 0,-5 7-5 16,5-1 19-16,-8 3 28 0,8-9 34 0,-8 8 42 0,8-1 46 0,0-1 52 0,-5-5 54 15,5 7 57-15,-6-7 57 0,1 7 72 0,5-7 83 0</inkml:trace>
  <inkml:trace contextRef="#ctx0" brushRef="#br0" timeOffset="52004.51">8720 15939 59 0,'0'-5'147'16,"0"1"54"-16,-7-2 46 0,7 1 38 0,-5 1 33 0,5-1 31 0,0 1 28 0,0-2 25 0,-7-3 24 0,7 3 22 0,0 3 23 0,0-4-55 0,0 2-99 0,0 1-71 0,0 4-58 0,-7 0-36 0,7 0-24 0,0 0-16 0,0-5-15 0,0 5-8 0,0 0-11 0,0 0-5 0,0 0-7 16,0 0-5-16,0 0-5 0,0 0-7 0,0 0-2 0,0 0-6 0,0 0-3 0,0 0-9 15,0 0-6-15,0 0-12 0,0 0-8 16,-7 0-6-16,7 5-6 0,0-1-3 0,-6 1-4 0,6 5 1 0,0 1-2 0,-7-1 1 0,7-1-1 0,-6 6 1 15,6 4 3-15,-8-4 3 0,8 3 7 0,-5 3 6 0,0-6 7 0,5 10 5 0,-8-7 3 16,8 1 1-16,0 2 0 0,-6-6-3 0,6 3-1 0,0 3-4 0,-7-2-4 16,7-4-4-16,0 0-1 0,0 0-5 0,0-6-2 0,0 0-6 0,0 6-4 0,0-11-5 15,0 8-4-15,0-3-1 0,0-5-4 0,0 1-1 0,0-1-2 0,0-4 1 16,0 6 4-16,0-6 4 0,0 0 2 0,0 5 11 0,0-5 6 16,0 0 10-16,0 0 10 0,0 0 9 0,0 0 11 0,0-5 8 0,7 5 12 0,-7-6 5 15,0 2 8-15,0-1 4 0,0 1 1 0,0-5 1 0,6-3-2 0,-6 3-5 0,0-1-4 16,0 1-6-16,0-6-10 0,8 6-4 0,-8-6-7 0,0 4-4 0,5-2-7 15,-5-3-9-15,5 1-3 0,-5 1-7 0,0 0-2 0,8-1-4 0,-8-5-2 16,6 7-1-16,1-2-5 0,-7-1 1 0,6 2-2 0,1-5-4 0,0 4-1 0,-7 0-3 16,7 0-1-16,-2 5-2 0,2-5-1 0,-1 6-3 0,2 0 1 31,-2-1-3-31,1 5 2 0,-2-4-2 0,3 2 1 0,-2 2 3 0,-1 1 4 0,3 4 3 16,-3-5 4-16,2 5 4 0,2 5 5 0,-9-5 6 0,5 4 9 0,1 1 7 0,1 2 8 15,-1 2 5-15,1 0 7 0,-1 1 3 0,1-1 4 0,-1 6 0 0,2-4-1 16,-3 2-1-16,3 2 0 0,-3 0 1 0,2 0-2 0,0-5-7 0,-7 8-4 0,5-6-5 15,2 3-5-15,1-2-5 0,-8-4-3 0,5 6-3 0,2 0-3 16,-7-5-1-16,7-1-2 0,-7 2-6 0,0-2-4 0,0 0-11 0,5 3-10 16,-5-4-15-16,0 3-14 0,0-8-13 0,0 3-17 0,0 3-15 0,-5-3-14 0,5 0-18 15,0-2-20-15,0 1-22 0,0-5-22 0,-7 4-19 0,7 1-15 0,0-5-14 16,0 0-16-16,0 0-27 0,0 4-35 0,0-4-36 0,0 0-33 0,0 0-26 0,0 0-17 16,0 0 8-16,0 0 24 0,0 0 29 0,0-4 32 0,7 4 33 0,-7-5 33 15,5 1 36-15,-5-5 36 0,8 3 47 0,-8-3 47 0,8-3 52 0,-3 3 54 0</inkml:trace>
  <inkml:trace contextRef="#ctx0" brushRef="#br0" timeOffset="52430.1">9164 15836 0 0,'7'-9'23'0,"4"-1"141"0,-4 1 78 16,-1 0 59-16,2-2 50 0,-8 7 44 0,0-2 41 0,0-4 40 0,5 5 39 0,-5 1 38 0,-5-7 35 0,5 7 33 0,0-1 31 0,0 1-105 0,-8 4-179 0,8 0-92 0,0 0-49 0,0 0-31 0,0 0-22 16,0 0-22-16,0 0-21 0,0 0-17 0,0 0-25 0,0 0-19 0,0 0-20 0,0 0-16 15,0 0-15-15,0 0-10 0,0 0-8 0,0 0-5 0,8 4-2 0,-8 1 1 16,0-1 1-16,0 7 3 0,5 2 2 0,-5 3 3 0,0-1 1 0,7-1 4 15,-7 5 0-15,0 2 5 0,0 4 3 0,0-7-1 0,6 1 2 0,-6 7-2 16,0-3-3-16,0 3-6 0,-6-2-5 0,6 1-7 0,0-1-8 0,0 0-7 16,-7 5-5-16,7-5-6 0,-5 2-5 0,5-4-5 0,0-1-4 0,-8-2-5 15,8 1-10-15,0 0-4 0,0-6-4 0,0 1-1 0,0 1 2 0,0-7 2 0,0 0 2 16,0-5 5-16,8 7 4 0,-8-7 5 0,0 1 7 0,0-5 6 0,0 0 6 16,0 0 10-16,0 0 12 0,0 0 9 0,0 0 7 0,0 0 2 0,0 0 7 15,0-5 3-15,0 5 5 0,5-4 4 0,-5-7 1 0,0 7 2 0,0-5 0 0,0 3 0 16,0-4-3-16,0 1-3 0,0-2-2 0,-5-2-6 0,5-2-1 0,0 5-5 15,-8-5-3-15,8-3-4 0,-6 3-4 0,-1 0-4 0,7 0-3 0,-6-1 1 16,1 2 1-16,-2-1-3 0,-2 2-4 0,4 3-1 0,-1-5-1 0,-1 4-3 16,2 7-4-16,-4-5-4 0,9 3-4 0,-7 3-3 0,2-3-6 0,-1 6-4 0,-2 0-4 15,3 0-5-15,-3 0-6 0,3 6-7 0,5-3 0 0,-7-3-3 16,0 10-2-16,7-5 3 0,-5-1 2 0,5 7 0 0,-7-1 6 0,7-1 2 0,-8 1 5 16,8-1 2-16,0 2 4 0,0-2 3 0,0 0 3 0,0 7 4 0,0-7 4 0,0 0 1 15,8 3 0-15,-8-3 1 0,7 6-2 0,-7-6-5 0,5 1-3 0,-5-1-5 16,7 3-7-16,0-3-7 0,-2 0-8 0,3-5-12 0,-3 7-14 0,3-2-14 15,3-2-15-15,-4 2-19 0,2-4-15 0,-4-1-38 0,8 0-47 0,-8 1-73 16,11-5-83-16,-11 6-30 0,8-6-6 0,-7 4 11 0,7-4 19 0,-6 0 25 0,7-4 29 16,-8 4 28-16,6-6 34 0,2-3 34 0,-9 5 36 0,3-7 51 0,5 1 58 0</inkml:trace>
  <inkml:trace contextRef="#ctx0" brushRef="#br0" timeOffset="52966.6">9860 15934 0 0,'0'-4'31'0,"-7"-2"144"0,7-3 76 0,0 4 54 0,-5-5 45 0,5 1 42 0,-9 3 38 0,9-4 38 0,0 1 34 0,0 0 33 0,0 3 30 0,0 3 28 0,-5-3 27 0,5 0-114 0,0 6-194 15,0 0-95-15,0 0-39 0,0 0-25 0,0 0-18 0,0 0-19 0,0 0-21 0,0 0-18 0,0 0-15 0,0 0-12 0,0 0-8 0,0 6-8 0,-7 0-5 0,7-3-5 0,-6 7-4 0,6-1-2 0,-5 6-3 16,-3 0-1-16,-5 4 2 0,6 1-1 0,-5-1 2 0,-3 5-1 0,4 3 1 0,-2-5-1 15,-8 5-4-15,10-5-8 0,-4 8-7 0,-4-6-17 0,7 7-17 0,-2-7-21 16,1 6-23-16,-1-8-25 0,7 9-24 0,-4-7-25 0,-2 6-24 16,5-6-24-16,3 6-30 0,-9-7-33 0,9 7-35 0,-3-6-56 0,1 1-63 0,7-7-55 15,-5 2-46-15,5 1-2 0,0-8 21 0,0 2 30 0,0-5 35 0,0 1 37 0,5-7 39 0,2-4 41 16,-7 0 42-16,0-4 46 0,8-1 49 0,-3-5 59 0,2-1 74 0</inkml:trace>
  <inkml:trace contextRef="#ctx0" brushRef="#br0" timeOffset="53393.36">10021 16018 0 0,'9'0'34'0,"-4"0"149"0,8 0 84 0,-5 0 58 16,-2 0 41-16,-6 0 32 0,7 0 26 0,-7-5 27 0,5 1 21 0,3-8 23 15,-8 12 24-15,6-3 23 0,1-3 22 0,-1 6-119 0,-1-6-197 0,2 6-100 16,2 0-51 0,-4 0-23-16,0 0-9 0,3 0-2 0,-3 0 0 0,-5 0 0 0,0 0 1 0,8 0-5 0,-8 0-1 0,0 6-7 0,0 0-2 0,-8-3-5 15,8 3-4-15,-5 0-4 0,-3-2-5 0,3 5-8 16,-9 0-5-16,2-3-9 0,-1 3-13 0,-1 6-10 0,-4-5-11 0,-3-1-10 0,2 2-9 0,1-1-11 0,-9-1-6 15,1 1-7-15,5-1-6 0,-3-4-1 0,4 5-2 0,0-5 4 0,-1 1 3 16,3-3 10-16,-3 4 8 0,9-2 7 0,0-1 8 0,5-4 5 0,-1 0 6 0,3 4 4 16,-1-4 4-16,-2 0 5 0,8 0 2 0,0 0 3 0,0 0-2 0,0-4 3 15,0 4-4-15,0-4 1 0,0 4 0 0,0-5 2 0,8-2 4 0,-8-2 1 16,6 4 7-16,-1-5 2 0,3 1 3 16,-1 0 6-16,-1-1 2 0,0-1 1 0,6 2 1 0,4-1 5 0,-11-5 1 0,13 6 3 0,-4 0 3 0,-1-3-1 0,8 3 3 15,-8 0 1-15,-2-1 2 0,9 4 4 0,0-3 0 0,-7 3 2 0,0 3 0 16,8-3 1-16,-16 6 0 0,8-5-1 0,1 5-2 0,-9 0-1 0,2 0-1 15,-1 0 1 1,2 5-2-16,-8 1-4 0,0-3-1 0,0 3-6 0,0 0-1 0,0 3-3 16,-8 1-2-16,8 4-1 0,-6 2-3 0,-1-1 1 0,2-2 1 0,-4 7 0 15,-1-5-3-15,2 4-1 0,3-4-3 0,-3 0-3 0,0 0-3 0,3-2-5 16,-1-4-5-16,6 6-4 0,-7-9-2 0,7 4-4 0,0-5-4 0,0-1-3 16,0 5-4-16,7-9-1 0,-7 6 1 0,6-1-7 0,7-5-9 0,-5 0-15 15,5-5-18-15,-3-1-25 0,11 2-29 0,-1-5-41 0,0 0-50 0,4-6-107 0,2 0-135 16,3-4-57-16,3-2-19 0,-1-3 1 0,-4-6 11 0,5 2 23 0,1-2 28 0,-1-4 35 15,2-5 42-15,-10-6 46 0,10 1 51 0,-8-4 61 0,1-7 68 0</inkml:trace>
  <inkml:trace contextRef="#ctx0" brushRef="#br0" timeOffset="54720.63">7660 10179 24 0,'5'-3'112'0,"-5"-3"51"16,0 2 39-16,0 4 34 0,6-5 28 0,-6 1 34 0,0 4 33 0,0-5 36 0,0 5 35 0,0-7 34 0,0 3 32 0,0-1-27 0,-6 0-63 0,6 1-55 0,0-2-49 0,0 2-25 0,-5-1-9 0,5 1-5 0,-9-1-4 15,9-1-8-15,0 2-13 0,-7-2-15 0,7 6-13 0,0-5-14 0,-5 1-11 0,5-1-11 0,0 5-7 0,0 0-10 0,0-6-9 0,0 6-12 0,0 0-13 0,0 0-10 0,0 0-15 16,0 0-11-16,0 0-11 0,0 0-12 0,0 0-12 0,0 0-9 0,0 0-9 15,0 0-10-15,0 0-7 0,-6 0-3 0,6 0-5 0,0 6-2 0,0-1 2 0,0-1 1 16,0 1 3-16,-7 1 1 0,7 4 5 0,0-1 3 0,0-4 5 0,0 9 4 16,-6-4 4-16,6 1 4 0,0 3 0 0,0-4 2 0,-8 4 1 0,8 2 0 15,0-7-2-15,-5 4 0 0,5 2-2 0,0-3-2 16,0 2-2-16,-7-4-2 0,7 3-2 0,0-1 0 0,0 2-4 0,0-4 1 0,0-1-1 0,0 6 0 0,0-6 0 16,0 1-2-16,0-1 1 0,7 6-1 0,-7-6 2 0,0 3-1 15,0-9-1-15,0 9 2 0,0-8-2 0,0 5 1 0,5-4 0 0,-5 5-1 0,0-4 2 16,0-3-1-16,0 3-1 0,0-1 0 0,0-5 1 0,0 0-1 0,0 4 2 15,0-4-1-15,0 6 1 0,0-6-1 0,0 0 2 0,0 0 2 0,0 0 2 0,0 0 3 16,0 0 2-16,0 0 3 0,0 0 4 0,0 0 4 0,0 0 1 16,0 0 5-16,0 0 1 0,0 0 2 0,0 0 1 0,0 0 0 0,0 0-3 0,0 0-3 15,8-6-3-15,-8 6-6 0,0-4-5 0,0 4-4 0,0-5-6 0,0-1-4 16,0 3-4-16,0-9-5 0,0 8-3 0,0-1-1 0,0-4-3 0,0-1 2 16,0 1 0-16,0-3 4 0,0 3 1 0,0 0 1 0,6-6 2 0,-6 5 2 15,0-5 3-15,0 0 1 0,7 6 1 0,-7-6 0 0,0 0 3 0,6 2 0 16,-6-2-1-16,0 6 4 0,0-7-2 15,0 1 2-15,5 1 3 0,-5 4 2 0,0-5 2 0,0 6 2 16,0-1 1-16,0 1 2 0,0-3 4 0,0 8 2 0,0-1 2 0,0-4 3 0,0 3 1 0,0 2 3 0,0-1 1 0,0 5 0 16,0-4-1-16,0 4-29 0,0 0 0 0,0-5 0 0,0 5 0 0,0 0 0 15,0 0 0-15,0 0 0 0,0 0 0 0,0 0 0 0,0 0 0 0,0 0 0 0,0 0 0 16,0 5 0-16,0-1 0 0,0 1 0 0,0 5 0 0,0-1 0 0,0 0 0 16,0 3 0-16,0 1 0 0,0 2 0 0,0 0 0 0,0 0 0 0,-5-2 0 15,5 2 0-15,0 0 0 0,0 0 0 16,0 0 0-16,0 1 0 0,-6-2 0 0,6-1 0 0,0-3 0 0,-7 4 0 0,7-2 0 0,0 1 0 0,-6-3 0 0,6 0 0 15,0 0 0-15,0-4 0 0,-8 3 0 0,8 1 0 0,0-5 0 16,-5-1-14-16,5 5-78 0,0-3-30 0,-7 0-35 0,7-3-44 0,0 3-49 0,0-1-65 16,0-1-73-1,-6 2-106-15,6-2-115 0,0-4-43 0,0 5-1 0,0-5 19 0,0 4 31 0,0-4 40 0,0 0 43 0,0 0 51 0,0 0 55 0,-6-4 60 16,6-1 65-16,0 1 70 0,0-6 78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09:55.677"/>
    </inkml:context>
    <inkml:brush xml:id="br0">
      <inkml:brushProperty name="width" value="0.05292" units="cm"/>
      <inkml:brushProperty name="height" value="0.05292" units="cm"/>
      <inkml:brushProperty name="color" value="#FF0000"/>
    </inkml:brush>
  </inkml:definitions>
  <inkml:trace contextRef="#ctx0" brushRef="#br0">26078 3859 5 0,'0'-4'78'0,"0"4"43"0,0-6 36 0,0 3 29 0,0-3 28 0,0 2 26 0,0-1 25 0,0-1 24 0,0 3 21 0,0-4 24 0,0 2 23 0,0 1-22 0,0-1-52 0,0 1-37 0,0-2-37 0,0 1-18 0,-9 1-17 16,9-1-6-16,0 1-11 0,0-3-5 0,0 2-6 0,0 1-3 0,0-1-2 0,0 1-5 0,0-2-6 0,0 1-4 0,0 1-7 0,0 4-6 15,0-5-6-15,0 1-8 0,0 4-8 0,0 0-7 0,0-6-6 16,0 6-9-16,0 0-9 0,0 0-7 0,0 0-9 0,0 0-10 0,0 0-12 0,0 0-8 15,0 0-6-15,0 0-7 0,0 0-5 0,0 6 1 0,-7-6-2 0,7 4 0 16,0 5 0-16,0-4 0 0,0 5-1 0,0-1-1 0,0 3 1 0,0 1 1 16,-5 2 2-16,5-1 2 0,0 7 2 0,0-8 0 0,-6 8 1 0,6-2-2 15,0 5-3-15,0-3 1 0,-7-2-2 0,7 5 2 0,0 0-2 0,-6 0 0 0,6-3 2 16,0 2 1-16,0-2 1 0,0 3-2 0,-8-6 2 0,8 3-1 0,0-2 1 16,0 2-1-16,0-6 1 0,0 3-2 0,0-3-2 0,0 0-7 0,8-1-10 0,-8 0-15 15,0 1-17-15,0 1-16 0,0-7-20 0,6 0-18 0,-6 0-20 0,0 6-19 16,0-9-17-16,7 4-19 0,-7-1-21 0,0-4-37 0,6 5-43 0,-6-5-40 15,0-1-39-15,5 2-32 0,-5-6-26 0,0 0 3 0,7 6 20 0,-7-6 24 0,0 0 30 0,9-6 29 16,-9 0 31-16,5 2 32 0,-5-1 34 0,0-1 46 0,7-3 47 0,-7 0 49 16,0-1 63-16</inkml:trace>
  <inkml:trace contextRef="#ctx0" brushRef="#br0" timeOffset="585">26057 3894 0 0,'0'-9'62'0,"0"-3"73"0,0 3 44 15,0 0 35-15,0 0 28 0,0 3 27 0,0-3 26 0,0 0 27 0,0 2 26 0,0 2 27 0,0-4 24 0,0 9-9 0,0-4-28 16,0 4-58-16,0-11-77 0,0 7-40 0,0 4-20 0,0 0-10 16,0-5-4-16,0 5-7 0,0-11-8 0,0 11-8 0,0-5-9 0,0 1-11 0,0-1-6 0,0 1-9 15,5 4-7-15,-5-6-6 0,0 1-7 0,0 1-6 0,7 4-5 0,-7-5-4 16,9 1-7-16,-4-2-2 0,-5 6-3 0,7-6-6 0,-1 6-3 0,8-3-3 16,-7 3-5-16,-2-6-4 0,9 6-3 0,-1-5-3 0,-8 5-5 0,9 0-2 15,-1 0-5-15,0 0-1 0,5 0-4 0,-2 0-4 0,-3 0-3 0,6 5-2 16,-7-5-1-16,8 6-3 0,-8-3 1 0,2 3-2 0,4-6-4 0,-11 6 1 0,7 3 1 15,-1-5-2-15,-8 1 2 0,11 5 1 0,-16-5 1 0,5 4 0 0,1-2 3 16,-6 2-1-16,0 0 5 0,0 1 0 0,0-1 1 0,0 3 3 0,-6-3 1 16,1 6 3-16,5-6-1 0,-16 6 3 0,11 0 1 0,-3-2-1 0,-2 2 1 15,1-6-2-15,-3 7 1 0,-1-1 0 0,-1-6 1 16,2 6-1-16,-2-6 0 0,-4 2 1 0,4-3-2 0,1 3 0 0,-8-7 0 0,10 8-1 16,-2-9-1-16,0 3 0 0,-8-1-1 0,8-1 0 0,2 2 0 0,-2-2-1 15,-8-4-1-15,8 0-2 0,-1 5-1 0,2-5 0 0,-1 0-2 16,7 0 1-16,-7 0 1 0,0 0-1 0,7 0 0 0,-9 0 0 0,10 0 1 0,-1 0 1 0,-2-5 1 0,3 5 0 15,-3 0 1-15,8-4-1 0,-7 4 2 0,7-6-4 0,0 6 2 0,0 0-1 0,0 0-1 16,0-4-2-16,0 4 0 0,0-5-1 0,0-1-2 0,0 3-2 0,7-4-2 16,-7 7-2-16,0-5-1 0,8 1 0 0,-8 4-1 0,5-5 3 0,-5-1-1 0,8 6 1 15,-2-4 4-15,-1 4-2 0,3-4 0 0,5 4 1 0,-7-5 3 0,1 5 3 0,6 0-1 16,-7 0 3-16,7 0 2 0,-8 0 0 0,11 0 0 16,-4 5 1-16,0-5-1 0,-4 4 0 0,4-4-2 0,2 4 0 0,-9 2-1 0,8-1 1 15,1-1-1-15,-7 1-1 0,6 2 0 0,-7-4-2 0,7 8 0 0,-8-7 0 16,11 6 0-16,-3-5 1 0,-8 4 1 0,9-3-2 0,-9 4 2 0,8-5 0 0,-5 4 0 15,-2 1 2-15,6-6 0 0,-4 7 0 0,-2-2 1 0,1-3 1 0,-1 3 1 16,-1-3 1-16,2 1-1 0,2 4 1 0,-4-7-1 0,0 8-3 0,3-9-3 0,-8 9-8 16,5-9-9-16,3 3-10 15,-8 3-13-15,8-5-11 0,-8 1-12 0,5 1-13 0,-5-2-14 16,0 2-14-16,0-1-16 0,6-5-17 0,-6 4-19 0,0 2-19 0,0-2-20 0,8 1-38 0,-8-5-45 16,0 0-57-16,0 4-59 0,0-4-23 0,0 5-5 0,0-5 13 0,0 0 20 0,0 0 25 0,0 0 29 0,0 0 30 0,5 0 33 0,-5-5 36 15,8 1 41-15,-8-1 50 0,0 5 56 16</inkml:trace>
  <inkml:trace contextRef="#ctx0" brushRef="#br0" timeOffset="1232.01">26794 3831 33 0,'0'-6'79'0,"0"3"29"0,0-4 29 0,5 7 30 0,-5-5 32 0,0 1 28 0,0-1 27 0,0 1 26 0,0-2 25 16,0 1 10-16,0 1 3 0,7-1-19 0,-7 1-31 0,0-3-19 0,0 2-9 0,0 1-10 0,7-1-11 0,-7 5-13 0,0-4-17 0,0-2-11 0,0 1-10 0,0 5-7 0,0-4-8 0,0-1-8 0,0 5-8 0,0-4-11 16,0 4-14-16,0 0-12 0,0 0-13 0,0 0-11 0,0 0-15 0,0 0-12 0,0 0-12 15,0 0-12-15,0 0-13 0,0 0-10 0,0 0-10 0,0 0-6 0,0 0-3 16,0 4-2-16,-7-4 1 0,7 5 0 0,0-1 2 0,0 1 3 0,0 1 2 15,0 3 5-15,0 0 5 0,0 2 5 0,0-2 4 0,0 2 5 0,0 2 3 16,0 2 1-16,0 0 0 0,0 0-2 0,0 3 0 0,0-2-3 0,0 3 0 16,0 2-1-16,0-3-3 0,0-3-3 0,0 6-1 0,0-3-2 0,0-3-2 15,0 4-1-15,0-4 0 0,7 4 0 0,-7-4-1 0,0 0 2 0,0 0 2 0,5 0-1 16,-5 0 0-16,0 0 0 0,0-2 2 0,8 2-6 0,-8-6-4 0,0 6-14 16,0-5-14-16,7-1-15 0,-7 2-14 0,0-1-16 0,0-1-18 0,0 1-20 15,0-1-21-15,0 2-29 0,0-7-32 0,0 7-49 0,0-7-56 0,0 2-58 0,0 3-56 16,0-9-19-16,0 0 0 0,0 9 16 0,0-9 22 0,0 0 28 0,0 0 29 0,0 0 34 15,0 0 34-15,0 0 41 0,0-9 45 0,0 5 50 0,-7-7 56 0</inkml:trace>
  <inkml:trace contextRef="#ctx0" brushRef="#br0" timeOffset="1525.28">26591 3822 0 0,'-6'-12'1'0,"6"8"110"0,-7-1 71 0,7 1 50 16,0-2 37-16,0 1 31 0,0 1 28 0,7 4 23 0,5-5 23 0,-4 1 18 0,-1 4 17 15,-2 0 20-15,1-7 21 0,-6 7-74 0,8 0-125 0,-8 0-67 0,5-5-36 0,-5 5-17 16,8 0-4-16,-1 0-1 0,-1 0 1 0,0-4-1 0,1 4 0 0,6 0 1 16,-7 0 6-16,1-5-3 0,4 5-3 0,-3 0-8 0,5 0-9 0,-5-4-12 15,-3 4-9-15,9 0-13 0,-7-6-9 0,4 6-9 0,-3-5-7 0,5 5-7 16,-8-4-8-16,2 4-5 0,5-5-5 0,-4 1-7 0,4 4-3 0,-3-6-7 0,1 0-3 16,-2 6-3-16,5-3-6 0,-7-3-7 0,7 1-10 0,-5 5-12 0,-3-4-12 15,2 4-12-15,-1-6-15 0,1 6-12 0,0 0-13 0,0-4-13 0,-2 4-14 0,-5 0-11 16,8 0-13-16,-8 0-13 0,0 0-12 0,0 0-10 0,0 0-3 15,0 0-3-15,0 0-7 0,0 0-17 0,0 0-22 0,0 0-29 0,0 0-27 0,0 0-28 16,0 0-23-16,0 0-22 0,0 4-15 0,0 2 5 0,-8-2 20 0,8-4 22 0,0 5 25 16,-5 1 27-16,5-3 31 0,-7 3 38 0,7 0 41 0,-7 3 42 0,7-5 42 0</inkml:trace>
  <inkml:trace contextRef="#ctx0" brushRef="#br0" timeOffset="1880.88">27289 3943 0 0,'0'-5'1'0,"0"1"104"16,0-8 67-16,0 8 45 0,0-1 37 0,0-4 36 15,0 3 38-15,0 2 37 0,0-5 38 0,0 4 28 0,0-5 29 0,0 4 24 0,0 1 25 0,0 1-73 16,0-2-126-16,0 3-63 0,5-3-27 0,-5 6-14 0,0-4-9 0,0-1-12 15,0 5-18-15,0-6-19 0,0 6-18 0,0 0-13 0,0 0-9 0,0 0-11 16,0 0-11-16,0-3-11 0,0 3-17 0,0 0-14 0,0 0-14 0,0 0-15 16,-5 0-13-16,5 0-10 0,-8 3-11 0,8-3-7 0,0 6-1 0,0-1 0 0,-5-1-2 15,5 2 3-15,0-3 3 0,0 7 0 0,0 1 6 0,0-1 1 0,-8 4 6 16,8 0 3-16,0 0 2 0,0 7 2 0,0-8 6 0,0 8 0 0,0-6 0 16,0 4-1-16,0-5 1 0,0 7-3 0,0-7-2 0,0 0-1 0,0 7-2 15,8-8-11-15,-8 2-14 0,0-6-14 0,5 7-17 16,-5-1-16-16,0-6-20 0,8 6-23 0,-8-6-26 0,5 3-25 0,-5-3-26 0,7 0-37 0,-7 0-44 0,0 1-67 15,0 1-80-15,0-1-42 0,7-1-20 0,-7 0 5 0,0-3 19 0,0-6 28 0,0 4 31 16,0-4 38-16,0 0 39 0,0 0 39 0,0 0 41 0,0 0 49 0,-7 0 52 0,7-4 66 16,-7-2 76-16</inkml:trace>
  <inkml:trace contextRef="#ctx0" brushRef="#br0" timeOffset="2196.01">27047 3913 0 0,'0'-5'3'0,"-6"-5"113"16,6 6 68-16,0-5 51 0,0-3 41 0,0 9 35 0,0-8 30 0,6 1 28 15,-6 1 26-15,0 0 25 0,7 0 24 0,-1-3 26 0,-6 8 26 0,8-1-74 16,-3 1-130-16,-5-7-67 0,5 7-30 0,4 4-19 0,-4-9-14 0,10 2-7 16,-10 2-5-16,2 1-4 15,0-1-6-15,6 1-1 0,-6-2-7 0,5 1-6 0,0 1-11 0,2-1-11 16,-1 1-12-16,0-2-12 0,0 0-12 0,0 3-11 0,1-3-8 0,4 1-8 0,-5 5-7 0,7-4-5 0,-8 4-5 0,3-6-8 0,4 6-2 0,-6 0-7 16,0 0-2-16,0 0-2 15,1 0-2-15,-2 0-2 0,-1 0 0 0,5 0-2 0,-11 6 1 0,9-6-2 0,-1 0 0 0,-6 4-3 0,-2-4-4 0,2 0-6 16,0 5-7-16,-2-5-9 0,3 0-6 0,-8 6-5 0,0-6-6 0,0 0-4 15,0 0-1-15,0 0-1 0,0 0 1 0,0 0-2 0,0 3-1 0,0-3 0 16,0 0 0-16,0 0 0 0,0 0 3 0,0 0 3 16,-8 6 0-16,8-6 2 0,0 0 0 0,0 0-4 0,0 0-3 0,-5 0-8 0,5 6-8 0,-7-6-6 0,7 0-6 31,0 4-9-31,-7-4-4 0,2 0-12 0,5 5-16 0,-7-5-15 0,7 4-21 16,-8-4-42-16,8 5-49 0,-5-5-65 0,5 6-69 0,0-2-35 0,-6-4-15 0,6 5 3 15,-8-1 16-15,3 1 22 0,5 2 25 0,-7-3 31 0,7-4 35 0,-9 5 38 0,9-5 41 16,-5 4 53-16,-1 1 57 0</inkml:trace>
  <inkml:trace contextRef="#ctx0" brushRef="#br0" timeOffset="3207.87">27594 4328 48 0,'0'0'140'0,"8"0"54"0,-8 0 44 0,5-4 34 0,-5 4 32 0,7 0 28 0,-7 0 25 0,0-9 26 0,0 3 28 16,0 2 28-16,0-2 28 0,0 1-41 0,0 1-81 0,7-2-65 0,-7 1-55 0,5-4-27 0,-5 5-13 0,7-2-8 0,-7 2-7 0,0-7-2 0,6 7-2 0,2-2-9 0,-8-3-7 0,6 4-11 0,-6 1-12 0,7-5-12 15,-2 3-13-15,-5 0-13 0,9 3-12 0,-9-3-9 0,5 0-13 0,-5 2-8 16,7-1-8-16,-1-1-7 0,-6 3-7 0,5 3-7 0,-5-4-6 0,8 4-4 15,0-6-6-15,-8 6-4 0,5 0-6 0,1 0-2 0,-6 0-3 0,7 0 1 16,-1 6-4-16,2-6 0 0,-1 4-1 0,-2 5-2 0,-5-4 1 0,6 5 0 16,2-4 4-16,-3 9 2 0,3-6 4 0,-8 4 1 0,5 2 5 0,-5 0 2 0,8 0 0 15,-8 4 0-15,6-4-1 0,-6 4-6 0,0 1-3 0,0-5-2 0,0 4-2 16,0-4-5-16,0 0-1 0,0 0-6 0,0-2 0 0,0 2-3 0,0-4-2 0,0-1 1 16,0-1 0-16,0 0 3 0,0-3 0 0,0-2 6 0,0 7 3 0,0-8 7 15,0-3 4-15,0 0 2 0,0 7 3 0,0-7 5 0,0 0 2 0,-6 5 5 0,6-5 1 16,0 0 5-16,0 0 0 0,0 0 0 0,0 0 3 0,-8 0 0 0,8 0 2 15,-5-5-1-15,5 5 2 0,-8-7-1 0,8 7 0 0,-5-3-1 0,5-3-2 16,-8 1-2-16,8 1-3 0,-6-2-3 0,6-3 1 0,0 5-1 0,0-7-1 16,0 1-3-16,0 1-5 0,0-6-2 0,0 6 0 0,0-6-3 0,0 0 0 0,6 0-1 15,-6 2 0-15,8-2-1 0,-8-6 0 0,5 8-1 0,-5-2 2 0,8 0 0 16,-3 4 2-16,-5-2 0 0,8 3 4 0,-8-1 2 0,6 7 1 0,-6-7-2 16,5 7 1-16,-5-1-5 0,7 1-3 0,-7-2-3 0,8 3-5 0,-2 3-1 0,-6-6-3 15,6 6-2-15,1 0-1 0,-2 0-1 0,3 0-1 0,5 6 0 16,-7-6-1-16,1 9 0 0,7-5 2 0,-2 1 4 0,-6 4 2 0,7 1 6 0,-5 1 5 0,4 3 2 15,0-5 4-15,-4 6 0 0,-1 0 2 0,-2 0-2 0,2-6 3 16,0 6 1-16,-2 0 3 0,-5-5 0 0,8 4-1 0,-8-4 1 0,6-1-1 0,-6 3 0 16,0-3 0-16,0 0-2 0,0 1 0 0,0-5 0 0,0-1-2 0,0 7 0 15,0-7-1-15,0 2 1 0,-6-6-1 0,6 5 0 0,0-1 1 0,0-4 1 16,-8 4 3-16,8-4 2 0,0 0 1 0,-5 5 0 0,5-5 4 0,-7 0 0 16,7 0 0-16,-7-5 2 0,7 5 0 0,-5 0 0 0,-2-4 1 0,-1 4 2 0,8-4-3 15,-5-1-1-15,-2-1 1 0,0 2-6 0,7-7 0 0,-5 7-3 0,5-7-5 16,-8 7 0-16,8-5-1 0,0 0 0 0,-7-7-4 0,7 5 1 0,0-2-3 0,0 4-2 15,0-6-1-15,0 0-2 0,7 0 1 0,-7 0 1 0,0 0 2 0,8 0 2 16,-8 2 3-16,5 3 3 0,-5-5-1 0,7 4 3 0,0 2 2 0,-2-4 3 16,-5 1 0-16,8 9 2 0,-1-9 0 0,-2 3 0 0,2 3 3 0,0-1-4 0,-2 1 1 15,9 1-2-15,-7 1-1 0,-1 4-3 16,7 0 1-16,-5 0 0 0,4 0-2 0,-1 0 0 0,5 4 2 0,-11 1 0 0,8 1 2 0,1-2-2 0,-2-1 1 16,-5 8-1-16,6-7 0 0,-1 8 1 0,-4-3 1 0,-2 0 0 0,7 1 0 0,-6-1-2 15,-1 6 1-15,2-4-2 0,-3 3-1 0,-5-5 0 0,5 6 2 16,-5-4-2-16,9 4 0 0,-9-7 0 0,0 6 1 0,0-2-1 0,0-3 2 0,0 6-1 15,0-6-1-15,0 1-2 0,0-1 2 0,0 3-7 0,0-3-6 0,0-5-11 16,-9 5-11-16,9 2-11 0,0-7-15 0,0 7-13 0,0-7-16 16,-5 2-17-16,5 3-15 0,0-5-17 0,-5 1-18 0,5 1-16 0,0-6-22 0,0 4-13 0,-8 1-15 15,8-5-12-15,0 0-11 0,0 0-30 0,0 0-35 0,0 0-35 0,0 0-33 16,0 0-32-16,0 0-30 0,0 0 2 0,0 0 17 0,0-5 27 0,0 1 27 0,8-2 35 16,-8 1 32-16,5 1 35 0,-5-5 36 0,5 3 47 0,4-4 50 0,-4 1 48 0,2 4 65 15</inkml:trace>
  <inkml:trace contextRef="#ctx0" brushRef="#br0" timeOffset="3397.28">28292 4378 41 0,'6'-5'122'0,"-1"-5"49"0,2 1 41 0,2 3 40 0,-4-3 39 0,1 3 37 0,1-3 38 0,-2 5 32 0,-5-1 32 0,8-1 29 0,-8 2 28 0,8-2-39 0,-8 6-78 0,0-5-56 16,5 5-42-16,-5-4-31 0,0 4-25 0,0 0-20 0,0 0-23 0,6 0-20 0,-6 0-17 0,0 0-17 0,0 0-9 0,0 0-7 0,7 0-10 0,-7 0-6 15,0 0-8-15,6 4-6 0,-6-4-6 0,8 5-2 0,-8 1-5 0,5-2-2 16,-5 2-3-16,7-1 0 0,-7-1-4 0,6 0-5 0,-6 7-4 16,0-8-8-16,0 9-3 0,0-3-7 0,6 1-4 0,-6-1-4 0,0 0-2 0,0 2-2 15,0-1-3-15,0 0-6 0,0 4-9 16,0-4-13-16,0-1-14 0,0 2-21 0,0-1-21 0,0-1-27 0,0 6-24 0,0-6-31 15,0 0-30-15,0 3-30 0,0-8-27 0,0 5-56 0,0 1-63 0,0-5-81 0,0 4-90 0,0-9-25 0,0 0 4 16,0 6 25-16,0-6 32 0,0 0 39 0,0 0 42 0,-6 0 43 0,0-6 45 16,6 2 47-16,-7-6 45 0,2 0 61 0,-3 1 67 0</inkml:trace>
  <inkml:trace contextRef="#ctx0" brushRef="#br0" timeOffset="3555.3">28292 4153 0 0,'0'-9'59'0,"6"-3"120"0,-6 3 73 0,0 0 55 0,5 3 42 0,-5-3 36 16,0 0 28-16,7-1 29 15,-7 4 25-15,0-3 22 0,9 4 20 0,-4 1-3 0,-5-2-13 0,0 2-107 0,6-1-159 0,1-1-89 0,-7 6-55 0,5 0-30 16,-5-3-18-16,8 3-14 0,-8 0-9 0,0 0-9 0,8 0-10 0,-3 0-11 16,-5 3-12-16,6-3-19 0,-6 6-20 0,0-1-23 0,7-5-26 0,-1 10-31 0,-6-6-34 15,8 1-64 1,-8 4-77-16,5-3-64 0,-5 4-57 0,7-5-17 0,-7 4 1 16,0 1 15-16,6-1 25 0,-6-3 32 0,0 3 35 0,0-3 39 0,0 3 40 0,0-3 47 15,0-2 47-15,0 5 63 0,0-4 79 0</inkml:trace>
  <inkml:trace contextRef="#ctx0" brushRef="#br0" timeOffset="4281.76">28603 4382 80 0,'0'0'158'0,"0"0"49"0,0 0 40 0,8 0 38 16,-8 0 36-16,0-4 36 0,7-1 35 0,-2 1 31 0,-5-2 30 0,0 0 24 15,0 6 22-15,0-3-64 0,0-3-117 0,0 0-69 0,0 3-46 0,0-3-27 16,-5 1-15-16,5 1-19 0,0 0-19 0,-7-1-15 0,7-1-22 15,-8 2-11-15,8-2-9 0,0 1-7 0,-5 1-7 0,5-2 0 0,-8 1-4 0,8 1-2 16,0-1-4-16,0 5 1 0,-6-4 2 0,6-2-1 0,0 2 4 0,0 4 1 0,0 0 3 16,-5-5 3-16,5 5-1 0,0-6 2 0,0 6-2 0,5-4 0 0,-5-2-3 15,0 6-2-15,0-5 0 0,6 5-3 0,-6-4-2 0,8-1-4 0,-3 5-3 16,3-4-4-16,-1 4-4 0,-2-6-4 0,2 3-5 0,5 3 1 0,-4 0-4 0,5-6 1 16,-2 6-1-16,-3 0-2 0,5 0-2 0,0 6-4 0,1-6-4 0,-2 0-2 15,-6 3-1-15,7 3-4 0,-5-2 0 0,4 1-2 0,-6 4 0 0,0-3 0 16,9 4-2-16,-10-1 1 0,4 1 1 0,-9-1 2 0,5 2 0 0,0-2 4 15,-5 7-1-15,0-7 3 0,0 6-2 0,0 0 3 0,0-6 0 0,0 6-1 0,0-6 3 16,0 6-1-16,0-5 0 0,-5 0 1 0,5-1-2 0,-5 0 0 0,5 2-3 16,-9-7 2-16,9 1-1 0,0 5 1 0,-5-4 1 0,5-1 1 0,-7-1 2 0,7 0-1 15,-8 1 0-15,8-5 3 0,-6 6 1 0,6-6 2 0,-6 4 2 0,6-4 2 16,-7 5 1-16,7-5 2 0,-5 0 1 0,5 6 1 0,-8-6-2 16,8 0 2-16,0 0-2 0,-6 0 3 0,6 0 1 0,-7-6 1 0,7 6 2 0,-6 0 3 15,6-5 2-15,-7 5 3 0,7-4 2 0,0-2 2 0,-5 1 0 0,5 1 1 16,-9 0-1-16,9-1 0 0,0-5 0 0,-5-1-32 0,5 2-7 0,0-1 0 15,0-4 0-15,-5-2 0 0,5 1 0 0,0 2 0 0,0-2 0 0,0 0 0 16,0 0 0-16,0 2 0 0,0-2 0 0,5 0 0 0,-5 4 0 0,0-2 0 16,5 3 0-16,-5-1 0 0,9 1 0 0,-9 1 0 0,5 4 0 0,2-5 0 0,-7 1 0 15,6 3 0-15,1 3 0 0,-1-3 0 0,2 0 0 0,4 2 0 16,-6-1 0-16,8-1 0 0,-7 6 0 0,7 0 0 0,-4-3 0 0,3 3 0 0,1 3 0 16,-1-3 0-16,0 6 0 0,0-1 0 0,8-1 0 0,-8 2 0 0,-2 0 0 15,2-3 0-15,-6 9 0 0,7-9 0 0,-1 7 0 0,0-1 0 0,-7-4 0 16,1 5 0-16,4 1 0 0,-3-1 0 0,0-6 0 0,-3 5 0 0,2 2 0 0,-1-2 0 15,0 1 0-15,-6 1 0 0,7-7 0 0,-7 5 0 0,0 0 0 0,0 3 0 16,8-3 0-16,-8 1 0 0,-8-1 0 0,8 0 0 0,0 2 0 0,0-1 0 16,0 0 0-16,-7-1 0 0,7 0 0 0,0 2 0 0,-6-2 0 0,6-3 0 15,-6 4 0-15,6-1 0 0,0-5 0 0,-7 1 0 0,7 5 0 0,-5-5 0 16,5 1 0-16,-8-3 0 0,8 9 0 0,-8-8 0 0,8 1 0 0,-5-1 0 16,5 2 0-16,-6-6 0 0,6 4 0 0,-7 1 0 0,7 0 0 0,0-5 0 15,0 0 0-15,0 4 0 0,0-4 0 0,-6 0 0 0,6 0 0 0,0 0 0 16,0 0 0-16,0 0 0 0,0 0 0 0,0 0 0 0,0 0 0 0,0 0-7 15,0 0-109-15,0 0-29 0,0 0-35 0,0 0-44 16,0-4-50-16,0 4-81 0,-8-5-95 0,8 0-87 0,-5 1-80 0,5-2-24 0,-7-3 6 0,1 5 19 0,0-1 30 0,-2-5 37 16,-4-1 41-16,4 1 51 0,-3-3 57 0,3 2 66 0,-4-4 67 0,-2-4 83 15,8 5 84-15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14:14.730"/>
    </inkml:context>
    <inkml:brush xml:id="br0">
      <inkml:brushProperty name="width" value="0.05292" units="cm"/>
      <inkml:brushProperty name="height" value="0.05292" units="cm"/>
      <inkml:brushProperty name="color" value="#FF0000"/>
    </inkml:brush>
  </inkml:definitions>
  <inkml:trace contextRef="#ctx0" brushRef="#br0">19727 2224 33 0,'0'0'113'0,"0"0"44"0,0 0 38 0,0 0 31 0,-6-6 31 0,6 6 28 0,0 0 27 0,-7 0 27 0,-1 0 27 0,8 0 25 0,0 0 28 0,-5-3-38 15,5 3-76-15,0 0-52 0,-7 0-37 0,7 0-23 0,0 0-14 0,0 0-11 0,0 0-11 0,0 0-9 0,0 0-8 0,0 0-7 0,-7-7-10 0,7 7-8 0,0 0-11 0,0 0-7 0,0 0-8 0,0 0-3 16,0 0-6-16,0 0-5 0,0 0-3 0,0 0-3 0,0-5-2 0,0 5-3 15,0 0-4-15,7 0-1 0,-7 0-3 0,0-4-1 0,0 4-1 0,0-5 0 16,7 5 1-16,-2 0-1 0,-5-6-1 0,8 6-3 0,5-4-3 0,-5-1-5 16,-3 1-4-16,8 4-4 0,0-5-3 0,0 1-3 0,1-2-5 0,-1 6-2 0,-3-6-3 15,4 2-4-15,1 4-3 0,-3-5-6 0,-5 5-1 0,5 0-1 0,2-6-1 16,-8 6-1-16,1 0 2 0,7 0-2 0,-9 0 1 0,2 0-2 0,-7 0-2 16,6 0 0-16,-1 0-2 0,-5 0-1 0,0 0 0 0,0 0 0 0,0 0-2 15,0 0 0-15,0 0-2 16,0 0-2-16,0 0 1 0,8 0-3 0,-8 0-1 0,0 0-2 0,0 6-8 0,0-6-7 0,0 5-6 0,0-1-12 0,0 2-8 0,0 0-10 15,-8-6-9-15,8 4-8 0,0 1-5 0,0-1-5 0,0 1-7 0,-5-1-4 16,5 2-4-16,-6-6-2 0,6 5 0 0,-7-1-3 0,7 1-1 0,-5-5-4 0,5 7-3 16,-9-7-7-16,9 3-13 0,-5 3-20 0,5-6-22 0,-7 5-46 15,7-5-59-15,-6 0-66 0,1 4-62 0,5-4-23 0,-9 4 3 0,9-4 13 16,-7 0 22-16,2 0 25 0,5 0 30 0,-7 0 33 0,1 0 37 0,6-4 40 0,-6 4 44 16,-2-4 58-16,1-1 66 0</inkml:trace>
  <inkml:trace contextRef="#ctx0" brushRef="#br0" timeOffset="12864.14">23034 2869 0 0,'0'0'12'0,"0"0"49"0,0 0 28 0,0 0 25 0,0 0 24 0,0 0 23 0,0 0 23 0,0 0 23 15,0 0 24-15,0 0 21 0,0 0 21 0,0 0-6 0,0 0-26 0,0 0-21 0,0 0-18 0,0 0-15 0,0 0-12 0,0 0-10 0,0 0-9 0,0 0-10 0,0 0-7 0,0 0-11 0,0 0-9 0,0 0-9 0,0 0-8 0,0 0-8 16,0 0-7-16,0 0-8 0,0 0-1 0,0-6-6 0,0 6-4 0,0 0-5 0,-5-3-6 15,5-2994-7-15,0 5994-4 0,0-2997-4 0,-5 0-4 0,5 0-3 0,0 0-4 0,-9 0 0 16,4 0 1-16,5 0-2 0,0 0-1 0,0 0-2 0,-7 3-2 0,7-3 0 16,0 0 2-16,-6 0-1 0,6 0 2 0,-8 6 3 0,8-6 2 0,0 0 3 15,0 0 4-15,0 0 5 0,0 0 2 0,-6 0 3 0,6 0 1 0,0 0 2 16,0 4 1-16,0-4 1 0,0 0-1 16,0 0 0-16,0 0-3 0,0 0 0 0,0 0-1 0,0 0-5 0,0 0-2 0,0 0-3 0,0 0-4 0,0 0-2 0,0 0 2 15,0 0-5-15,0 0 1 0,0 0-1 0,0 0-1 0,0 0 3 0,0 0 2 16,0 0 4-16,6-4 6 0,-6 4 3 0,0 0 3 0,8 0 0 0,-2 0 1 0,1 0 0 15,-2 0 0-15,4-6 0 0,1 6 3 0,-2 0 0 0,-3 0 2 0,11-3-5 16,-5 3 1-16,-4-6-6 0,6 6-8 0,0 0-5 0,1-6-4 0,-1 6-3 31,-2-4-1-31,9 4-2 0,-6-5-1 0,-1 5-4 0,0-6-1 0,6 6-4 16,-7 0-1-16,2-4-2 0,5 4-1 0,-4 0 0 0,-4-5 0 0,2 5 3 0,2 0 0 16,-3 0 3-16,-5 0 2 0,6-4 3 0,-7 4-2 0,1 0 3 0,-1 0-3 15,-1 0 1-15,2 0-2 0,2 0 2 0,-9 0-2 0,0 0 2 0,0 0-2 0,0 0 1 16,5 0-3-16,-5 0-3 0,0 0 0 0,0 0 0 0,0 0-4 15,0 0 3-15,0 0-2 0,0 0 1 0,0 0 1 0,0 0 1 0,0 0-2 16,0 0 1-16,0 0 0 0,0 0-1 0,0 0-2 0,0 0 2 0,0 0-2 0,0 0-2 16,0 0 1-16,0 0-3 0,0 0-2 0,0 0-2 0,-5 0-1 0,5 0-3 15,0 0 2-15,-9 0-3 0,9 0-2 0,0 0-1 0,-7 0 0 0,7 4-1 16,-5-4 0-16,5 0-1 0,0 0-2 0,0 0-5 0,-6 0-1 0,6 0-4 0,0 0-5 16,0 0-5-16,0 0-5 0,-7 0-4 0,7 0-6 0,0 0-5 0,0 0-4 15,0 5-7-15,0-5-3 0,0 0-5 0,-6 0-3 0,6 0-2 0,0 0-2 16,0 0-1-16,0 0-2 0,0 4-2 0,-8-4-3 0,8 0-6 0,0 0-3 0,-5 6-4 15,5-6-6-15,0 0-8 0,0 0-8 0,0 0-11 0,-7 5-9 0,7-5-11 16,0 0-13-16,0 4-14 0,0-4-10 0,-7 0-28 0,7 6-31 0,0 0-44 16,-5-6-54-16,5 0-47 0,0 3-39 0,0 3-5 0,-7-6 12 0,7 4 22 15,-8-4 26-15,8 0 30 0,-5 0 33 0,5 0 33 0,-8 5 36 0,2-5 43 0,1-5 47 16,5 5 56-16,-8 0 71 0</inkml:trace>
  <inkml:trace contextRef="#ctx0" brushRef="#br0" timeOffset="23929.21">22391 3684 0 0,'0'0'13'0,"0"0"47"0,0 0 29 0,0 0 29 0,0 0 30 0,0 0 31 0,0 0 31 15,0 0 27-15,0 0 27 0,0 0 23 0,0 0 24 0,0 0-2 0,0 0-24 0,0 0-15 0,0 0-12 0,0 0-10 0,0 0-11 0,0 0-13 0,0 0-19 0,0 0-20 0,0 0-15 0,0 0-12 0,0 0-8 0,0 0-9 16,0 0-9-16,0 0-8 0,0 0-8 0,0 0-7 0,0 0-7 0,0 0-4 0,0 0-7 0,0 0-3 0,0 0-3 15,0 0-5-15,0 0-3 0,0 0-2 0,0 0-4 0,0 0-2 0,0-5-3 0,0 5-4 16,0 0-5-16,0 0-5 0,0 0-6 0,0 0-4 0,0 0-6 0,0 0-4 16,0 0-5-16,6-4-3 0,-6 4-4 0,0 0 0 0,0 0-4 0,0-5 5 0,7 5 4 15,-7 0 6-15,6 0 7 0,2-7 3 0,-3 7 4 0,0-3 0 0,4 3-2 16,3-6 0-16,1 6-2 0,1-5-1 0,-1 5 0 0,0-4-1 0,-2-2 0 16,5 6-7-16,-11-4-7 0,8 4-6 0,0-5-8 0,0 5-1 0,-7-4-4 15,7 4 1-15,-5 0-1 0,4-5 0 0,-6 5-1 0,0 0 3 0,-6 0-2 0,7 0 1 16,-7 0-1-16,0 0-1 0,0 0-1 0,0 0 0 0,0 0-1 0,0 0 0 15,0 0-2-15,0 0 2 0,0 0-2 0,0 0-1 0,0 0 1 0,0 0-1 16,0 0 0-16,0 0-2 0,0 0-1 0,0 0-1 0,0 0 1 0,0 0-1 0,0 0-2 16,0 0-2-16,0 5 2 0,0-5-1 0,-7 0-2 0,7 4 1 0,-6-4-6 15,6 0-4-15,-6 5-5 0,6-5-7 0,-7 4-6 0,7-4-10 0,-5 6-9 0,5-6-10 16,-8 4-12-16,8-4-13 0,-6 5-11 0,6-5-14 0,-7 6-13 16,7-6-14-16,-6 0-18 0,6 3-16 0,0-3-17 0,-5 7-21 0,5-7-17 0,-8 5-43 15,8-1-52-15,-8-4-64 0,8 5-66 0,-5-1-18 0,-2-4 6 0,7 6 17 16,-6-2 27-16,1 1 29 0,-4-5 35 0,2 6 34 0,2-6 41 0,-1 0 40 0,-2 0 42 15,3 0 57-15,-3 0 63 0</inkml:trace>
  <inkml:trace contextRef="#ctx0" brushRef="#br0" timeOffset="43279.84">29985 5618 6 0,'-8'10'97'0,"8"-6"59"0,-5 2 40 0,5-2 31 0,-8 2 24 0,8-1 19 0,-5-1 17 0,5 2 19 0,0-6 17 0,-7 3 19 0,7-3 18 0,0 6-21 0,-7-6-50 0,7 0-57 0,0 5-67 0,0-5-30 15,0 0-12-15,0 0 1 0,0 4 9 0,0-4 10 0,0 0 10 0,0 0 16 0,0 0 12 0,0 0 9 0,0 0 10 0,0 0 0 16,0 0 0-16,0 0-5 0,0 0-5 0,0 0-10 0,0-4-7 0,0 4-14 16,0 0-11-16,7-5-15 0,-7 5-18 0,0-6-16 0,7 6-20 0,-7-3-16 0,5-3-16 15,3 2-14-15,5-1-11 0,-7-1-9 0,7-4-10 0,0 6-6 0,0-6-9 16,8 0-17-16,-3 6-24 16,1-7-32-16,2 1-36 0,6 7-51 0,-9-8-57 0,8 7-130 0,-7-2-161 0,7 3-71 0,0-3-23 0,-7 1 0 0,2 5 13 0,-3-10 24 15,3 4 25-15,-3-3 40 0,-9-6 48 0,3-3 54 0,-6-2 60 0,-6-4 68 16,-6-1 74-16</inkml:trace>
  <inkml:trace contextRef="#ctx0" brushRef="#br0" timeOffset="63500.6">16235 6600 36 0,'0'-6'111'0,"8"6"40"0,-8 0 34 15,0-4 29-15,0 4 28 0,0-5 23 0,0-4 25 0,0 5 22 0,6-2 24 0,-6 1 23 0,0 5 24 0,0 0-40 0,0-10-79 0,0 4-45 0,0 3-30 0,0 3-19 0,0-6-11 0,0 1-10 0,0 1-5 0,0 4-7 16,0-6-1-16,0 3-9 0,0 3-3 0,0 0-5 0,0-6-6 0,7 2-10 0,-7 4-6 0,0-5-10 0,0 5-7 0,0 0-8 0,0-6-10 16,0 6-7-16,0 0-9 0,0 0-11 15,0 0-12-15,0 0-10 0,0 0-13 0,0 0-10 0,0 0-8 0,0 0-5 0,0 0-1 0,0 0 0 0,0 6 2 16,0 3 4-16,0-3 0 0,-7 3 4 0,7 0 3 0,0 0 3 0,0 7 5 16,0-5 6-16,-6 2 4 0,6 2 4 0,-8 6 4 0,8-8 2 0,-7 7-2 0,2-4-1 15,5 2-3-15,-6-3-4 0,0 4 2 0,-1-4-3 0,-1 4-3 0,3-5-2 16,5 7-2-16,-8-8-5 0,2 2-5 0,1 1-7 0,-2 2-9 0,7-3-9 15,-8-3-2-15,8 2-5 0,-6-6-1 0,0 7-6 0,6-4-7 0,-7-1-7 16,7-1-7-16,-5 0-2 0,5 1 0 0,-8-5 1 0,8 4 6 0,0-2 6 0,-8-2 9 16,8-1 8-16,0-4 7 0,0 0 6 0,0 0 7 0,0 5 11 0,0-5 14 15,0 0 14-15,0 0 15 0,0 0 10 0,0 0 6 0,0 0 2 0,-5-5 4 0,5 1 0 16,0-1 6-16,0-2 3 0,0-2 6 0,0 0 7 0,0-1 3 0,0-4 0 16,0-2-3-16,0-4-8 0,0 7-8 0,0-8-5 0,5-3-4 0,-5 5 1 15,8-5-3-15,0-1-3 16,-8 1-4-16,5-6-5 0,2 5-7 0,-1 1-4 0,0 0 1 0,2 0 2 15,-1-7 0-15,-2 13 5 0,1-7 2 0,2 5 6 0,-8 1 4 0,5 4 4 0,3 0 3 0,-8 2 2 0,7 3 0 0,-1-4-5 0,-6 8-2 16,6-4-8-16,-6 5-13 0,5-1-7 0,-5 2-10 0,7 4-5 0,1-3-5 0,-2 3-6 16,-6 0-8-16,7 0-4 0,-1 3-6 0,-1-3 1 0,3 4 1 0,5 2 3 15,-7 3 1-15,1-3 5 0,-2 9 0 0,4-6 4 16,-2 6 5-16,4 0 0 0,-3 0 3 0,-3 4 2 0,3-1 2 0,-3 3 2 0,2-2 0 0,0 2 1 16,-2 3-1-16,3-5 1 15,-8 5 0-15,7-5-1 0,-2 7 0 0,-5-7 0 0,9 5-1 0,-9-3 1 0,5 1 1 0,-5-1 0 0,5-2 0 0,-5 1-3 16,0-1-2-16,8 0-8 0,-8 1-10 0,6-4-11 0,1 2-12 0,-7-3-12 0,0 1-13 15,6-2-15-15,1-1-19 0,-7 2-16 0,6 1-23 0,-6-7-21 0,8 0-21 16,-8 2-19-16,5-2-18 0,2 1-31 0,-7-4-38 0,6-1-42 0,-6 3-40 0,7-8-38 16,-7 6-33-16,7-1 1 0,-7-5 16 0,0 0 26 0,0 0 29 0,0-5 35 15,0 5 34-15,0-6 33 0,0 2 37 0,0-5 45 16,0 0 50-16,-7-3 51 0,0 3 66 0</inkml:trace>
  <inkml:trace contextRef="#ctx0" brushRef="#br0" timeOffset="63689.43">16145 6835 59 0,'-12'0'148'0,"4"0"52"0,0 0 37 0,3 0 33 0,-1 0 29 0,-1 0 22 0,2 0 23 0,5-4 21 0,-9 4 17 0,9 0 20 0,0 0 17 0,0 0-54 0,0 0-98 0,0 0-70 0,0 0-55 0,0 0-31 0,0 0-17 0,0-6-10 0,0 6-6 0,9 0-5 0,-9-6-5 0,5 6-3 0,-5 0-4 0,7 0-5 0,-7 0-7 16,6 0-7-16,-1 0-8 0,3 0-7 0,0 0-7 0,4 0-3 0,-6 0-4 16,8 0-6-16,-7 0-10 0,4 6-19 0,2-6-29 0,2 0-32 0,-3 0-31 15,0 0-62-15,2 0-68 0,-1 0-78 0,8-6-81 0,-10 6-32 0,1 0-6 0,9-4 4 16,-7-1 11-16,-1-1 20 0,-1 3 23 0,-5-3 35 0,6 2 41 0,-6-5 45 0,-2-3 48 15,4 9 62-15,-4-8 68 0</inkml:trace>
  <inkml:trace contextRef="#ctx0" brushRef="#br0" timeOffset="63988.7">16601 6448 8 0,'0'-9'92'0,"6"-1"50"16,-6 5 36-16,7-1 32 0,-7-1 29 0,0 1 27 0,0 1 26 0,6 1 26 0,-6-2 28 15,0 0 27-15,0 2 29 0,0-1-22 0,8 5-48 0,-8-5-53 0,0 5-48 16,0-4-27-16,0-2-13 0,0 6-8 0,0 0-9 0,0 0-10 0,0 0-13 0,0-4-10 16,0 4-16-16,0 0-15 0,0 0-16 0,0 0-17 0,0 0-11 15,0 0-17-15,0 0-13 0,0 0-10 0,0 0-14 0,0 0-7 0,0 0-7 0,0 0-1 16,0 0-2-16,0 0-1 0,0 4 0 0,-8 2 0 0,8-2-1 0,0 6 1 15,-6-6 2-15,6 8 0 0,0-8 3 0,-7 7 0 0,7-4-3 0,-6 4-10 0,6 5-16 16,-7-7-22-16,7 0-21 0,0 1-25 0,-5-1-31 0,5 2-30 16,0-1-36-16,-9-1-55 0,9 0-65 0,0 1-66 0,0 1-65 0,-5-8-21 0,5 9 3 15,0-8 17-15,0 7 29 0,0-7 32 0,0 0 36 0,-7 1 39 0,7 0 40 0,0-5 44 16,0 0 47-16,0 4 56 0,0-4 70 0</inkml:trace>
  <inkml:trace contextRef="#ctx0" brushRef="#br0" timeOffset="64584.51">16928 6630 88 0,'5'0'155'0,"-5"-5"41"0,6 1 34 0,-6-2 29 0,7 0 27 0,-7 3 26 0,0 3 25 0,0 0 24 0,0-6 22 0,0 6 21 0,0-6 23 0,0 6-68 0,0 0-116 0,0 0-59 0,0 0-29 0,0 0-15 0,0-4-7 0,0 4-11 0,0-5-8 16,0 5-11-16,0 0-10 0,0-5-10 0,-7 5-10 0,7 0-9 0,0 0-9 0,0-4-9 0,-6 4-10 0,1 0-10 0,5-4-8 0,-8 4-8 0,8 0-6 0,-8 0-7 0,3 0-4 16,-2 0-1-16,7 0-3 0,-6 0-1 0,0 0-2 0,-1 0 2 0,-1 4-2 0,3-4 1 15,-1 4 0-15,-2-4 0 0,8 5 1 0,-5 0 1 0,-3-5-1 0,1 4 1 16,1 2 1-16,6 0-1 0,-6-3 1 0,1 3 0 0,-2 0 0 0,7-2-2 16,-8 1 1-16,2-1-2 0,6 1-2 0,-7-5 1 0,7 4-1 0,-6 2 0 15,6-1-3-15,0-1 1 0,0 2-2 0,-5-6 0 0,5 6 1 0,0-6 0 16,0 3 1-16,0-3 0 0,0 0 2 0,0 0 0 0,0 10 4 0,0-5-1 0,0-1 1 15,5 1 2-15,-5-5 0 0,0 6 2 0,6-2 2 0,1 7 2 0,-7-7 2 16,6 2 0-16,2-1-1 0,-1-1 2 0,4 5-1 0,-5-3 1 0,9-2-1 0,-10 7 0 16,3-8 0-16,3 3 2 0,-3 4-1 0,5-5 1 0,-7-1-1 0,1 2 0 15,6-3-1-15,-13 3-1 0,8-1 0 0,-3-1 0 0,1 2 0 0,1 0 0 0,-7-2 2 16,0 1 1-16,5-5 3 0,-5 4 3 0,0 1 5 0,0-5 2 0,0 4 2 16,0 2 6-16,0-1 1 0,0-1 4 0,-5-4 3 0,-2 5 2 0,7 2 2 15,-6-4-5-15,1 3-6 0,-3-1-9 0,-5-1-11 0,6 0-21 0,-5-4-19 0,-3 5-22 16,10 1-20-16,-9-2-23 0,1-4-22 0,0 5-32 0,2 1-38 0,4-6-44 15,-7 4-48-15,1-4-53 0,8 6-56 0,-11-6-14 16,11 0 5-16,-8 5 20 0,8-5 26 0,-4 0 28 0,2 0 30 0,2 0 31 0,-1 0 32 0,6-5 40 0,-8 5 44 0,8-6 46 16,-5 2 61-16</inkml:trace>
  <inkml:trace contextRef="#ctx0" brushRef="#br0" timeOffset="65284.93">17407 6733 73 0,'-5'-5'143'0,"5"-1"42"0,-7 2 35 0,7-2 31 0,-6-3 30 0,6 3 29 0,-6 1 31 0,6 1 28 0,0-1 28 0,0 1 27 0,0-2 23 0,0 6-59 0,0 0-107 0,0 0-57 0,0 0-34 16,0-3-19-16,0 3-14 0,0 0-15 0,0 0-17 0,0-6-18 0,0 6-16 0,0 0-20 0,0 0-18 0,0 0-17 0,0 0-14 0,0 0-13 0,0 0-14 16,0 0-9-16,0 0-6 0,0 0-5 0,0 0-2 0,0 0 0 0,0 6 1 15,6-3 1-15,-6 3 4 0,0-2 2 0,6 5 6 0,-6-4 3 0,7 5 4 0,-7 1 6 16,0 4 5-16,5-7 3 0,-5 7 1 0,0-1 1 0,8-2 1 0,-8 1 0 16,0 2-2-16,0-6 0 0,0 7-2 15,0-2 0-15,0-4-1 0,0-1-2 16,0 6-4-16,0-4-2 0,8-3-3 0,-8 7-2 0,0-4-1 0,0-7-2 0,0 7 1 15,0-2-4-15,5 1-1 0,-5-6 0 0,0 1-3 0,6 1 0 0,-6-3-2 16,0 4 2-16,0-7 0 0,0 0 5 0,7 5 2 0,-7-5 3 0,0 0 3 16,0 0 4-16,0 0 4 0,0 0 5 0,0 0 5 0,0 0 5 0,0 0 1 15,0-5 3-15,5-2 2 0,-5 4 1 0,0-3 2 0,9 1 0 0,-9 1 4 0,0-6 0 16,5 1-1-16,-5-2 0 0,7-4 0 0,-7 5-5 0,6-3-5 0,-6-1 0 0,6-2-2 16,-6 1 1-16,7 1-1 0,-7-2-1 0,8 1-3 0,-8 6-2 15,5-4-4-15,-5 1-3 0,7 3-3 0,-7 0-2 0,0-2-2 0,7 7-2 16,-7 0-2-16,0-1-6 0,0 5-5 0,0 0-3 0,0 0-4 0,0 0-3 15,0 0 0-15,0 0 1 0,5 5 0 0,-5-5 4 0,8 4-1 0,-8 0 3 0,7 7-2 16,-2-7 6-16,-5 7 2 0,7-2 5 0,0 1 4 0,-7 5 3 0,5-6 5 16,3 6 0-16,-2-5 5 0,1 4 0 0,-7-4-1 0,6-1-1 0,-1 6 2 0,2-4-2 15,2-3 0-15,-4 3-1 0,2-2 0 0,-1 1-3 0,8-4 2 0,-7 3 1 16,-2-4-1-16,9 5-1 0,-9-6 0 0,8-4 0 0,-6 5-1 0,7 1 0 16,-1-6-2-16,-8 3-1 0,9-3 2 0,-1 0 3 0,0 0 2 0,-5-3 6 0,2 3 6 15,4-6 8-15,-1 1 10 0,-6 1 5 0,7-2 8 0,-9 2 7 0,3-1 5 0,-3-4 5 16,1-1 7-16,2-1 4 0,-3 1 3 0,2 1 1 0,-7-6-1 15,9 5-5-15,-9-4-8 0,0-1-10 0,0 2-8 0,0-8-8 0,0 2-8 0,-9-2-7 16,9 7-7-16,-7-5-8 0,2 0-4 0,-3-2-7 0,2 3-6 0,1-3-2 16,-3 6-5-16,8 2-4 0,-5 4-2 0,-2-6-6 0,0 9 0 0,0-4-7 15,1 5-9-15,-1 0-13 0,7 5-14 0,-5 0-19 0,-4 0-17 0,4 0-19 16,0 5-19-16,5 0-23 0,-8-1-19 0,2 8-29 0,-1-3-29 0,7 1-53 16,-8-1-63-16,8 0-56 0,-5 6-52 0,5 0-9 0,0-5 12 0,-6 4 27 0,6-4 27 15,0 5 35-15,0-4 33 0,6 2 38 0,-6-3 38 0,0 1 42 0,5-8 47 16,3 9 57-16,-8-8 71 0</inkml:trace>
  <inkml:trace contextRef="#ctx0" brushRef="#br0" timeOffset="65508.5">17962 6786 90 0,'6'-10'158'0,"-6"4"43"0,6 3 37 0,1-8 36 0,-7 7 36 0,8-7 35 0,-3-2 31 0,-5 3 33 0,6-1 30 0,-6 1 30 15,8 1 28-15,-8 0-63 0,0 3-115 0,5-3-57 0,-5 3-29 0,0 2-20 0,0-1-12 0,7-1-20 0,-7 2-22 0,0 4-22 0,0 0-17 0,0 0-17 0,0 0-14 0,0 0-14 16,0 0-15-16,8 0-12 0,-8 4-14 0,0 2-10 0,6-1-11 0,-6-1-5 15,0 2-5-15,6 3 0 0,-6 1-1 0,0-1 2 0,7 2-3 0,-7 4 0 16,0 0 2-16,0-7-2 0,5 7 2 0,-5-1-7 0,0 2-6 0,0-1-11 0,0-1-11 16,8 2-15-16,-8-3-13 0,0-4-21 0,6 6-20 0,-6-3-28 0,0-3-28 15,7 4-29-15,-7-8-31 0,0 5-59 0,6 1-72 0,-6-7-68 0,0 7-64 16,5-7-18-16,-5 1 8 0,0-5 20 0,0 10 26 0,0-10 33 0,0 0 37 0,0 0 40 16,0 0 43-16,-5-10 44 0,5 5 45 0,0-4 61 0,-6-1 69 0</inkml:trace>
  <inkml:trace contextRef="#ctx0" brushRef="#br0" timeOffset="65666.77">17989 6396 17 0,'0'-12'114'0,"-8"8"57"0,8-6 39 0,0 6 30 0,-7-2 24 15,7 2 18-15,0-1 16 0,0 1 12 0,0 4 11 0,-6 0 8 0,6 0 6 0,0 0-43 16,0 0-75-16,0 0-79 0,0 0-80 0,0 0-41 0,0 0-19 0,0 0-10 0,0 0-3 16,6 4-6-16,-6 1-6 0,0-1-24 0,7 6-34 0,-7-5-45 0,8 4-51 15,-8 3-50-15,5-3-44 0,1 4-18 0,-6-2-2 0,8 5 4 0,-3-7 8 16,-5 6 10-16,7-2 13 0,1-2 18 0,-8 4 23 0,0-2 38 0,6-3 42 0,-6 4 52 15,6 2 67-15</inkml:trace>
  <inkml:trace contextRef="#ctx0" brushRef="#br0" timeOffset="66567.67">18242 6868 0 0,'0'0'8'0,"0"0"109"16,0-4 62-16,0-1 43 0,0-1 36 0,-8 2 37 0,8-5 35 0,-5 4 33 15,-1-5 31-15,6 4 27 0,-8-3 21 0,8 0 15 0,-5-1 13 0,-3 1-82 16,8-3-133-16,-7 9-65 0,2-8-33 0,-2-4-21 15,7 7-15-15,-5-3-17 0,-2 1-15 0,-1 1-14 0,3 3-13 0,-3-3-7 0,8 0-6 0,-6 0-2 0,1 3-1 16,5 0-2-16,0 2-4 0,-7-1-3 0,7-1-2 0,0 2-4 0,0 4-3 0,0 0-7 16,0 0-8-16,0 0-8 0,0-5-8 0,0 5-4 0,0 0-4 0,7-4-3 15,-7 4-3-15,5 0-3 0,1-5-1 0,2 5-2 0,-3 0-1 0,10 0 0 16,-10 0 1-16,7 0 4 0,3 5 4 0,-2-5 5 0,6 4 2 0,-6 1 5 16,5-1 2-16,-2 2 1 0,-5-1 0 0,2 5-2 0,0-1 2 15,0-3 0-15,1 7 0 0,-7-2 0 0,7-2 0 0,-9 7-3 0,-5-3-7 0,5 2-5 0,-5-1-8 16,8 2-8-16,-8-1-8 0,0-1-8 0,0 2-6 0,-8-7-2 0,8 4 0 15,-5 2-4-15,5-3 1 0,-5-3-2 0,5 0 3 0,-9 0 2 0,9-3 5 16,-5 3 8-16,-2-3 8 0,7-2 10 16,-8-4 10-16,2 6 9 0,6-1 12 0,-6-5 6 0,6 0 2 0,-7 0 7 15,2 0 1-15,5 0 6 0,-8 0 6 0,8 0 5 0,-6 0 4 0,6-5 4 0,-7-1 4 0,7 6 1 0,-6-4-1 0,6-7 2 16,-5 7 1-16,5-2 0 0,0 1 0 0,-7-3 1 0,7-3-1 0,0 1 0 0,0 1-4 16,0-2-2-16,0 2-2 0,0 0-2 0,0-1-6 0,0-5-2 0,0 6-6 15,7-6-5-15,-7 5-6 0,5-5-4 0,1 6-4 0,1-6-4 0,-1 0-6 16,2 5-3-16,4 1-4 0,-6-2-2 0,8-2-5 0,-7 7-1 0,7-3 0 15,-9 3 2-15,8 2 3 0,-8-1 2 0,9-1 0 0,-1 2 1 0,0 4 3 0,-6 4 4 16,6-4 1-16,1 6 2 0,-9-1 0 0,8 5 2 0,-7-4-1 0,7 7 2 16,-6-4-1-16,7 6 0 0,-8 0-3 15,6 0 1-15,-3 0-2 0,3 3-7 0,-6-2-12 0,-1 2-13 0,3-3-15 0,0 6-15 0,-3-8-14 16,0 7-16-16,3-4-17 0,-2-3-14 0,-6 2-15 0,7 0-16 0,1-4-13 0,-3 2-16 0,-5-3-15 16,6 1-14-16,2-1-14 0,-3-1-15 0,3-4-13 0,-3-1-8 0,2 2-8 0,0-3-2 15,-2 3 1-15,10-6 7 0,-9 0 10 0,1 0 17 0,4 0 20 0,-4-6 23 31,2 3 27-31,2-3 34 0,-4-3 39 0,-2 5 38 0,11-8 42 0,-11-2 39 0,1 4 40 0,-1 1 37 0,3-6 33 0,0 0 30 0,-3 0 24 0,2-4 15 16,0 4 17-16,-2-4 9 0,3 1 10 0,-8-3 4 0,7 2 0 0,-7-5-5 0,5 3-11 16,-5-3-8-16,7-1-7 0,-7-2-4 0,7 0-4 0,-7 5 0 0,5-5 0 15,-5 9 4-15,0-7 1 16,8 5-2-16,-8 1-8 0,0 4-9 0,8 0-10 0,-8 6-10 0,0-1-16 0,5 1-15 0,-5 3-19 0,0 3-24 0,0 3-22 0,0-6-24 16,0 6-20-16,0 0-17 0,0 0-12 0,0 0-9 0,0 6-7 0,0 3-3 31,0 0-5-31,0 1 1 0,0 4 0 0,6 2 2 0,-6 2 1 0,0 3 5 15,0-2 5-15,0 5 7 0,0-3 5 0,0 3 4 0,0 4-1 0,0-3-2 16,0-1-2-16,-6 2-1 0,6-3 0 0,0 3-2 0,0-4-1 0,0-1 1 0,0-2-2 16,6 1-2-16,-6-1-2 0,0 0-4 0,7-4-6 0,-7 0-6 0,0 0-6 15,5 0-7-15,-5-6-4 0,0 7-4 0,9-7-3 0,-9-4-3 0,0 5-7 0,5-7-3 16,-5 3-3-16,0-1 1 0,0-5 3 0,0 4 5 0,0-4 10 0,0 0 9 16,0 0 13-16,0 0 7 0,0 0 6 0,0 0 5 0,0 0 2 0,0 0 4 15,0-4 5-15,0-1 2 0,-5-4 4 0,5 3-1 0,-9-3 1 0,9 0-3 16,-5-7-7-16,-2 7-3 0,1-6-6 0,1 0-2 0,-3 5-1 0,0-5-2 15,-4 2-1-15,5-1 0 0,-5-2 1 0,-1 1 0 0,6 1 2 0,-5-2-3 0,-4 7 1 16,11-6-2-16,-6 6 2 0,-5-1 1 0,4 4-1 0,6-3-1 0,1 4-2 0,-11 5-1 16,11-4 0-16,-1 4-2 0,-1 0-1 0,1 0 0 0,-2 0 0 0,1 4 1 15,2 1-1-15,-2 1 2 0,7-3 0 0,-7 9-1 0,2-3-1 0,-3-5 2 16,8 5 1-16,-5 2 0 0,5-1 0 0,0 0-2 0,-8-1-5 16,8 0-7-16,0 2-5 0,0-2-9 0,8 1-7 0,-8 1-8 0,5-3-9 0,-5 3-7 0,8-2-10 15,-3 1-15-15,9-4-22 0,-9 3-13 0,10 0-10 0,-2-3-8 0,-2 3-8 16,5-3-13-16,2-3-13 0,3 4-28 0,-5-2-33 0,5-1-35 0,-2 1-33 15,1-5-36-15,7 0-36 0,-8 0 1 0,7 0 17 0,1 0 21 0,-7-5 23 0,6 1 23 16,-7-8 28-16,-1 3 31 0,9 4 33 0,-6-9 41 0,-3 5 44 0,3-2 44 16,-2-4 61-16</inkml:trace>
  <inkml:trace contextRef="#ctx0" brushRef="#br0" timeOffset="66914.89">19298 6756 94 0,'5'-10'162'0,"3"-3"47"0,-8 2 42 0,5-4 38 0,-5 5 37 0,0-4 37 0,0 4 37 0,0 1 31 0,0-1 29 0,-5-5 30 0,5 6 26 0,-8 0-64 0,3-3-119 0,-3 9-61 0,-5-9-30 0,8 8-24 0,5-1-19 0,-9 0-21 0,4 1-25 0,-2 0-23 16,1 4-21-16,1-6-19 0,-4 6-16 0,2 0-15 0,7 6-13 0,-5-6-14 15,-3 4-12-15,3-4-13 0,-1 4-12 0,-2 6-5 0,3-6-5 0,-2 8 1 0,7-9-2 16,-6 13 0-16,-2-7-2 0,2 0 3 0,-1 6 3 0,2-3 1 0,-3 1 4 16,8 1 1-16,-6 1 1 0,1 1 2 0,5-3-2 0,-8 2-3 0,8-1-6 15,-7 2-6-15,7-1-7 0,0-1-6 0,0 2-1 0,0-7-1 0,0 4-2 0,0 2-2 16,7-3-1-16,-7-3-4 0,8 4-3 0,-3-2-4 0,1-2-3 0,-6 1 5 16,13-4 4-16,-6 3 7 0,-1-4 5 0,8 5 6 0,-7-6 3 0,-2-4 5 0,9 5 1 15,-9-5 3-15,8 6 3 0,-6-12 6 0,7 6 8 0,-8-5 5 16,6 5 5-16,-3-4 6 0,3-6 8 0,-6 5 8 0,7-4 10 0,-5 3 5 15,-3-4 6-15,2 1 0 0,0-6 3 0,-2 6-1 0,-5-7-1 0,7 2-1 0,1-1-1 16,-8 2-2-16,0-8 0 0,5 6-7 0,-5-4-4 0,0 4-9 0,-5-5-10 16,5 1-4-16,0 4-7 0,-8-4-3 0,8 4-3 0,-7 0-4 0,2 0-3 0,5 2-7 15,-7 4-2-15,0-3-9 0,2 3-3 0,-8 3-11 0,5 2-9 0,2-1-11 16,-1 5-12-16,-7 0-15 0,9 0-14 0,-8 5-18 0,8-1-16 0,-11 8-19 16,11-3-18-16,-8 1-28 0,-1-1-30 0,9 6-66 0,-8 0-78 0,5 0-55 15,-5-2-41-15,8 2-4 0,-3 6 11 0,2-8 23 0,1 2 29 0,-3-1 30 0,8-2 33 0,0 1 35 16,0-4 39-16,0 2 44 0,0-7 49 0,8 8 66 0,-8-8 83 0</inkml:trace>
  <inkml:trace contextRef="#ctx0" brushRef="#br0" timeOffset="67436.78">19519 6859 86 0,'13'-10'155'0,"-8"5"44"0,3-4 37 16,-8-1 34-16,6 0 34 0,-6-1 34 16,5-2 32-16,-5 4 33 0,0-6 32 0,0 0 31 0,0 0 30 0,0 0-59 0,0 0-112 0,0 5-56 0,-5-4-29 15,5 1-16-15,0 1-11 0,0 3-14 0,-6-1-14 0,6 1-17 0,-8 0-18 0,8 3-16 16,0 0-20-16,-5 3-16 0,5-3-19 0,0 6-20 0,0-6-18 0,0 6-15 15,0 0-18-15,0 0-10 0,0 0-8 0,-8 6-7 0,8-6-4 0,-5 6-4 16,5 3-2-16,-7-3 0 0,0 3-2 0,7 0 3 0,-5 1 3 0,-2 5 2 16,-1-6 6-16,8 6 4 0,-5 0 6 0,5 0 3 0,-7 0-3 15,7-2-3-15,-7 2-5 0,7 0-8 0,0 0-5 0,0-2-3 0,0-2-6 0,0 5-1 0,0-7-6 16,7 0-1-16,-7 1 0 0,7-1-5 0,-7 6-4 0,5-9-4 0,-5 3 1 16,8 0 1-16,-1-3 5 0,-2 3 5 0,-5-3 3 0,7-2 5 0,0-4 4 15,-2 6 3-15,3-6 9 0,-8 0 2 0,5 0 6 0,3 0 6 0,-2 0 6 0,-1 0 6 16,3-6 3-16,-1 6 6 0,-1-4 5 0,1-7 6 0,-1 7 6 0,-1-2 7 15,11-3 5-15,-11 0 3 0,1 0 0 0,1-3 0 0,7-3-1 0,-9 2 0 16,2 4-4-16,-1-12 1 0,2 6-2 0,-2 2-2 0,1-2-2 0,-7 0-2 16,5 0-2-16,2 0 0 0,-7 0-4 0,7 5-1 0,-7 1 1 0,0 0 1 0,0 0 2 15,0 3-4-15,0 0-3 0,0 6-4 0,0 0-10 0,0 0-4 0,0 0-3 16,-7 0-5-16,7 6-5 0,-7 0-2 0,7-3-3 0,-5 3-4 0,5 3-3 16,-7 0-4-16,1 6-3 0,-2 1-1 0,8-7 3 0,-6 10-1 0,-1-5-1 0,7 2-1 15,-5-1-2-15,5-1-3 0,0 2-1 0,0-3-4 0,0 2 0 0,0-6-1 16,5 3-1-16,-5-3-1 0,7 0 1 15,-1 0 1-15,2-3 2 0,-2-2 7 0,1 1 10 0,5 1 7 0,-5-2 6 0,6-4 5 0,0 0 6 0,-5 0 5 0,2 0 5 16,4 0 7-16,-1 0 5 0,0 0 5 0,0-4 9 0,-5 4 6 0,2-6 8 16,4 1 5-16,-7 1 9 0,1-7 3 0,4 7 5 0,-5 0 1 0,-2-7 0 15,-5 1-3-15,7 1-4 0,2-2-3 0,-9 2-7 0,5 0-5 0,-5-7-9 0,0 7-10 16,6-6-15-16,-6 2-16 0,0-2-17 0,0 0-16 0,7-4-22 0,-7 4-13 16,0 0-15-16,0 0-15 0,0 0-21 0,0 0-19 0,0 0-19 15,0 6-21-15,0-4-22 0,0 1-24 0,0 3-23 0,0 3-49 0,-7-3-59 0,7 4-67 0,0 1-64 16,0 4-17-16,0-4 6 0,0 4 21 0,-6-6 28 0,6 6 34 0,0 0 34 15,-5 0 37-15,5 6 39 0,-9-6 44 0,9 4 43 0,-7-4 63 0,7 4 65 0</inkml:trace>
  <inkml:trace contextRef="#ctx0" brushRef="#br0" timeOffset="68052.73">20378 6658 0 0,'13'0'24'0,"0"-4"139"0,-6 4 80 0,6-11 55 0,-7 7 43 0,2-5 39 0,-3 4 34 0,-5-5 34 0,8-5 32 0,-8 5 31 0,5-4 31 0,0 4 27 0,-5 1 26 0,0 3-105 0,9-3-184 0,-9 3-94 0,0 1-46 0,0 1-27 0,0-2-15 0,0 6-13 0,0-3-16 16,0-3-13-16,-9 2-16 0,9 4-18 0,-5-5-14 0,5 5-14 16,-5 0-14-16,-3 0-8 0,8 0-8 0,-13 0-6 15,7 0-3-15,-1 5-4 0,-6-1-3 0,7-4 0 0,-7 9 2 0,6-3 0 0,-7 3 1 0,9-3 1 0,-8 3 4 16,7 1 2-16,-7 1 4 0,6-7 0 0,-1 5-1 0,2 0 1 0,0 3 1 0,-1-9-5 16,7 9-3-16,-5-8-4 0,5 1-5 0,-7 4-1 0,7-5-3 0,0 2-1 31,0-1 1-31,0-1 0 0,7 2 0 0,-7 0 1 0,5-3 3 0,-5 7 1 15,7-5 4-15,-1-1 3 0,0 1 6 0,9 1 4 0,-10 3 7 0,9-3 4 0,-1-2 5 16,6 7 6-16,-6-7 4 0,7 5 7 0,-7-3 5 0,6 3 3 0,-1-3 3 0,3 3 7 16,-1 1 8-16,0-5 2 0,-1 5 5 0,-7-7-1 0,8 8 1 0,-8-7-3 15,4 2-2-15,-5 4-4 0,2-5-6 0,0-1-4 0,-6 1-7 16,0-1-4-16,-7 2-4 0,5-6-3 0,2 5-10 0,-7-1-3 0,0-4-2 0,0 0 1 16,0 5 2-16,0 2 3 0,-7-4 2 0,7 3 1 0,-5-1 1 0,-2-1 1 15,0 0 4-15,2 1-1 0,-3 1 1 0,3-2-4 0,-9-4-1 0,1 5-6 0,5 1-5 16,-4-2-7-16,1-4-6 0,-5 6-6 0,11-6-6 0,-8 5-3 0,-1-5-7 15,9 0-7-15,-2 0-3 0,-5 0-4 0,4 0-4 0,1 0-2 16,2 0-2-16,-4 0-2 0,4-5 3 0,0 5 0 0,-3 0 0 0,8-6 3 0,-5 6 2 16,5 0 3-16,0-4 4 0,-8 4 3 0,8-6 2 0,0 6 2 0,0-5 1 15,0 1 1-15,8-2 1 0,-8 1 2 0,0 1 5 0,5-5 2 0,-5 3-2 16,8-4 2-16,-3 1-1 0,9-2 1 0,-9 2 1 0,10 0-1 0,-3-7 3 0,0 7-1 16,2 0 3-16,4-6 3 0,-2 5 4 0,2 1 7 0,3-2 7 0,-2 1 10 15,-1 5 10-15,8 1 11 0,-5 0 11 0,-3-1 7 0,-4 5 4 0,4 0 6 16,-2 0 7-16,-5 0 0 0,2 0 3 0,0 0-2 0,-6 5-1 0,-1-5-5 0,8 4-4 15,-7 0-10-15,-7 1-10 0,5 1-9 0,3-2-11 0,-8 7-2 0,6-8-5 16,-6 9-3-16,5-3-1 0,-5 1-1 0,0-1-1 0,0 6 2 0,0-5 0 0,0 4-1 16,0-4-1-16,-5-1 0 0,5 6 0 0,0-4-1 0,-6-3 1 0,6 3-4 15,0-2-4-15,0 1-4 0,-8-4-10 0,8-1-8 0,0 4-11 0,-5-9-12 16,5 4-12-16,0 2-14 0,0-6-12 0,0 0-14 0,0 0-18 0,0 0-20 16,0 0-24-16,0 0-37 0,0 0-41 0,0 0-58 0,0-6-62 0,0 6-66 0,0-4-64 15,0-5-17-15,0-2 7 0,5-4 18 0,-5 5 27 0,8-3 28 0,-8-1 35 16,0-2 37-16,6 1 42 0,-1-3 51 0,-5-3 55 0,8 2 61 0,-1-2 68 0</inkml:trace>
  <inkml:trace contextRef="#ctx0" brushRef="#br0" timeOffset="68163.34">20846 6585 0 0,'-11'-13'2'0,"11"-2"110"0,-8 0 70 0,3 0 48 0,5 0 42 0,-7 0 37 16,7 5 37-16,0 1 34 0,7 0 35 0,6-1 28 0,-13-1 27 0,0 2 21 0,6 3 16 0,-6 2-85 0,0 4-143 0,0-5-82 0,0 5-48 0,0 0-32 0,0 0-25 0,0 0-25 0,0 0-27 0,0 0-21 0,0 0-22 0,0 0-17 16,0 0-17-16,-6 5-19 0,6-1-25 0,0 8-21 0,0-9-23 0,0 8-37 15,0 3-40-15,0 0-81 0,6-4-99 0,-6 11-42 0,0-8-15 0,5 1 2 0,-5 2 9 16,8-1 18-16,-1-1 21 0,-7 2 33 0,6-1 37 0,0-6 39 0,1 4 40 0,-2-2 51 15,3-1 56-15</inkml:trace>
  <inkml:trace contextRef="#ctx0" brushRef="#br0" timeOffset="68875.14">20970 6810 0 0,'0'0'10'0,"0"0"125"16,0 0 70-16,-5-6 54 0,5 3 43 0,0-3 43 0,0-3 43 0,0-1 39 0,-9 1 35 16,9-2 36-16,0-4 26 0,0 7 28 0,9-7 26 0,-9 4-90 0,0-4-156 15,0 6-81-15,5-4-44 0,-5 1-27 0,7-3-22 0,-7 6-24 0,6 0-22 16,-6-7-19-16,8 7-16 0,-8 3-13 0,0-3-10 0,5 0-10 0,-5 5-8 15,0-2-12-15,8 1-11 0,-8 5-6 0,5-4-6 0,-5 4-4 0,0-6-2 0,7 6-6 16,0 0-5-16,0 6-3 0,-1-6-5 0,-6 4 1 0,7 1-1 0,-2 1 0 16,4-2 4-16,1 0 0 0,-2 6 5 0,-3 0 1 0,3-1 1 0,0 3 4 15,-3-3 3-15,1 0 1 0,2 1 4 0,-3-1 0 0,2 3 2 0,-1-3-2 16,1 0-1-16,-7 0 1 0,7 1-1 0,0 1-1 0,-7-1 0 0,5-1-4 0,3 0 2 16,-8-3-3-16,5 3-2 0,-5-3-1 0,0-3-2 0,6 9-2 0,-6-8-1 15,0 1 0-15,8-1-2 0,-8 2 0 0,0-3 0 0,0 3 2 0,0-1 0 16,0-1 1-16,0-4 5 0,5 6-1 0,-5 0 2 0,0-2 3 0,0 1 1 0,0-1 2 15,0 1 1-15,0-1 2 0,0 2 2 0,0-1-1 0,0-1 0 0,0 1 0 16,0 2 1-16,0-4-2 0,0 8 2 0,0-7-1 0,0 0 2 0,0 7-2 16,0-7 1-16,7 7 0 0,-7-7-1 0,0 7-1 0,0-2 1 0,0-5-1 0,9 6-1 15,-9 1 1-15,0-1 0 0,0-5-1 0,0 4 1 0,5 1-3 0,-5-1 0 16,0-4-5-16,0 5-4 0,0 0-7 16,6-5-1-16,-6 4-7 0,0-5-7 0,-6 7-6 0,6-7-10 0,0 8-6 0,0-3-4 0,-5-4-4 0,5 3-5 0,-9 3-5 15,9-2-2-15,-7 1-1 0,2 5-1 0,5-6 0 0,-8 1-1 0,8 1 2 16,-6-1-1-16,6-1 6 0,-5 0 6 0,5 6 4 0,-8-6 3 0,8 3 2 15,-5-3 0-15,5-5 0 0,-7 5-1 0,7-3-3 0,-7 3-2 0,7-3-1 16,-7 3 0-16,7-3 0 0,-6-6 1 0,6 3 2 0,-7 3-1 0,7-6-1 0,-5 0-2 16,-3 0 3-16,8 0 2 0,-6 0 4 0,6-6 7 0,0 3 6 0,-5 3 8 15,5-9 7-15,0 3 5 0,-8 0 2 0,8-3 5 0,0-1 2 0,0 1 7 0,0 0 1 16,0-3 6-16,8 3 5 0,-8 0 2 0,5-1 4 0,-5-4 1 0,6-2 4 16,2 7 2-16,-3-6 5 0,2 0 4 0,-1 0 4 0,8-4 2 0,-2 4 4 15,1-4 5-15,1-1 6 0,7 1 2 0,-3-2 6 0,1 8 0 0,-1-11 5 16,3 3 4-16,5 3 3 0,1-3 3 0,-7-2 4 0,4 2 4 0,3 1 6 0,-6 7 6 15,3-8 7-15,-4 6 5 0,-1 6 5 16,-6-4 6-16,1 1 7 0,-1 3 7 0,0 0 5 0,-6 3 4 0,-1 1 1 0,-1 1-1 0,-5 0-1 0,0-1-6 0,8-1-7 16,-8 6-11-16,0-4-9 0,0 4-8 0,0-6-14 0,-8 1-11 15,8 5-15-15,0-4-11 0,0-2-13 0,-5 6-9 0,5-5-12 0,-6 5-9 16,6 0-7-16,-7-4-5 0,7 4-5 0,-6 0-1 0,-1 4-2 0,-1-4-1 0,3 5-1 16,-2 1 0-16,-5-2 0 0,4 1-1 0,-5 5 0 0,2 1 1 0,4-7 4 15,-7 11 2-15,1-6 2 0,8 0 6 0,-11 7-1 0,11-1 2 0,-8-6 0 16,7 6-4-16,-2 0-4 0,-4-6-6 0,6 6-2 15,0 1-5-15,6-7-2 0,-7 4-1 0,-1-2-4 0,8 4 0 0,0-5-5 0,0-1 0 0,0 6-5 0,0-6 0 16,8 0-3-16,-1 3-2 0,-1-3-2 0,0 1-3 0,1-1-9 0,-2-4-15 16,9 5-16-16,-7-4-16 0,4 3-14 0,5-5-13 0,-11 1-18 0,8-1-18 0,8 2-36 15,-10-1-41-15,2-5-69 0,7 4-80 0,0 1-43 0,-7-5-21 0,5 0 6 16,9 0 22-16,-6-5 29 0,-3 1 30 0,8-1 30 0,-7-1 32 0,10-7 36 0,-6 4 37 16,4-7 49-16,-6 5 54 0</inkml:trace>
  <inkml:trace contextRef="#ctx0" brushRef="#br0" timeOffset="69143.48">22241 6728 0 0,'-7'13'18'0,"1"-2"132"0,-1-7 71 0,1-4 53 0,6 5 40 0,-8-5 37 0,8 0 33 0,0-9 30 0,0-21 31 0,-5 11 29 15,5 4 29-15,0 6 26 0,0 3 27 0,0 6-96 0,0 0-164 0,0 0-83 0,0 0-35 0,0 0-23 0,0 0-14 0,0 0-16 0,0 0-13 0,0 0-12 0,0 0-17 0,0 0-10 16,0 0-11-16,0 0-11 0,0 0-11 0,0 0-13 0,0 0-11 0,0 0-10 0,0 0-12 15,0 0-4-15,0 0-3 0,5-3-1 0,-5 3 1 0,0 0 2 0,8 0 3 32,-2 3 0-32,1-3 3 0,-1 6-6 0,7-6-5 0,-5 4-18 0,4 1-21 0,-1-1-27 15,5 1-25-15,-3 1-35 0,-2-2-33 0,9 1-47 0,-6-5-48 0,-1 6-76 16,0-2-87-16,0 2-56 0,0-1-35 0,1-1-7 0,-9-4 14 0,0 4 29 16,9 1 40-16,-7-5 43 0,-7 0 44 0,0 0 49 0,0 0 50 0,0 0 54 0,0 0 55 15,0 6 68-15,-7-2 78 0</inkml:trace>
  <inkml:trace contextRef="#ctx0" brushRef="#br0" timeOffset="69301.86">22234 6864 80 0,'-13'9'159'0,"-1"1"53"0,2-4 41 0,0-1 33 0,5 3 27 16,-6-8 23-16,6 5 16 0,7-5 18 0,-7 0 15 0,7 0 16 0,-5 6 15 0,5-6-64 15,0 0-112-15,0 0-69 0,0 0-45 0,0 0-30 0,0 0-20 0,0 0-10 16,5-6-3-16,-5 6-2 0,7 0 1 0,0 0 1 0,-2 0 1 0,3 0-5 0,4 6-2 16,-5-6-7-16,5 0-8 0,2 4-27 0,6-4-33 0,-6 0-36 0,4 5-34 15,3-5-60-15,-3 6-68 0,1-6-87 0,2 0-93 0,-3 4-37 0,3-4-11 16,-2 0 1-16,-1 0 14 0,11-4 13 0,-10 4 22 0,-1-6 35 0,8 1 41 0,1-5 46 15,-1 5 47-15,1-8 62 0,-3 4 66 0</inkml:trace>
  <inkml:trace contextRef="#ctx0" brushRef="#br0" timeOffset="69981.11">23015 6615 0 0,'-12'-6'3'0,"6"6"110"0,-2-3 64 0,-5-3 44 15,8 0 35-15,-2 2 33 0,0-1 28 0,0-4 31 0,1 5 26 0,-1-2 21 16,7 1 19-16,-5 5 19 0,-4-4 18 0,9-2-83 0,0 6-139 0,-5-6-70 15,0 3-32-15,5 3-19 0,-8-6-11 0,8 6-13 0,-5-5-12 0,5 5-10 0,-8-4-7 16,0 4-6-16,8-6 1 0,-5 3-1 0,5 3 2 0,-6-6 2 0,6 6 0 16,-8 0 7-16,8 0 2 0,0-4 6 0,0 4 4 0,0 0 2 0,0 0 5 15,0 0-1-15,0-5-3 0,0 5-4 0,0 0-6 0,8-6-8 16,-8 2-8-16,6 4-7 0,-1 0-9 0,3-6-10 0,0 1-10 0,-3 5-10 0,8-4-8 0,1 4-7 16,-2 0-8-16,1-5-1 0,6 5-1 0,-6 0-1 0,8 5 3 0,-2-5 1 15,-1 0 2-15,3 4-3 0,-2 1-4 0,1 1-11 0,-1-2-13 0,0 2-14 0,-6-1-14 16,2-1-20-16,-9 5-22 0,7-3-15 0,-8-6-13 0,-5 4-9 0,8 1-8 15,-8-5-15-15,0 6-17 0,-8-3-28 0,3 3-32 0,-2-6-16 0,1 6-10 0,-8-6 6 16,2 4 12-16,-2-4 20 0,-4 5 24 0,-3-5 22 0,8 6 25 0,-6-6 24 16,-2 0 25-16,3 0 33 0,4 0 31 0,-4 0 45 0,4 0 54 0,2 0 40 15,-2 4 37-15,1-4 26 0,6 0 24 0,-7 0 18 0,9 0 18 0,0 0 14 16,-3 0 10-16,8 4 2 0,-5-4-5 0,5 0-6 0,0 0-12 0,0 0-14 16,0 0-14-16,-8 0-15 0,8 0-12 0,0 0-17 0,0 0-13 0,0 0-18 0,0 0-17 15,0 0-15-15,0 0-11 0,0 0-7 0,0 0-5 0,-8 5-4 0,8-5-4 16,0 5-3-16,0-1-2 0,0-4-2 0,-5 6-1 0,5 0 1 0,0-3-2 15,0 3 3-15,0 0 1 0,-6-2-2 0,6 5-7 0,0-4-5 16,0-1-9-16,-8 7-5 0,8-7-2 0,0 8-1 0,0-9-2 0,-5 7 0 16,5-1 0-16,0 2-2 0,-8-2 0 0,8 1-2 0,0 1 1 0,0-7-1 0,0 11-1 0,-5-11 1 15,5 7 0-15,0-2 0 0,0 1 1 0,0-1 2 0,0-3 2 0,0 3-1 16,0-4 1-16,0-1 0 0,0 8 2 0,0-8 1 0,0-4-1 0,0 5-1 16,0-5 2-16,0 4-1 0,0-4 1 0,5 5-2 0,-5-5 0 0,0 4-1 0,0-4-2 0,0 0 0 15,0 0-2-15,0 0 2 0,0 0 3 0,0 0 5 0,8 0 12 16,-8 0 8-16,5 0 12 0,3 0 8 0,-2 0 6 0,-6-4 6 0,5 4 4 15,11-5 3-15,-11 5 5 0,8-4 2 0,-8 4 5 0,9-5-1 0,-1 1 2 0,1-2-3 16,-7 0-10-16,11 6-6 0,-4-4-11 0,-2-1-4 0,2-1-4 0,-1 6-1 16,0 0-2-16,0 0 1 0,0 0-1 0,6 0-2 0,-5 0 0 0,-2 6-2 0,1-1-2 15,1-1-2-15,-2 2-1 0,-4 0-4 0,4-2-2 0,-5 1-2 0,6 4-5 16,-7-5-4-16,1 7-2 0,-7-7-6 0,6 8 1 0,-1-3-2 0,-5 0 0 0,0-5-1 16,0 7 0-16,0-2 0 0,0 1-1 0,0 1 0 0,-5-2 2 15,5 1 0-15,-6-1 0 0,-1 0-1 0,1 3-1 0,-2-8-3 0,3 5-3 0,-2-3-4 16,-5-3-6-16,4 3-8 0,1-1-10 0,2-1-8 0,-3 2-11 0,-3-6-11 15,3 6-15-15,3-6-12 0,-2 4-20 0,0-4-17 0,0 0-25 0,1 0-32 16,-7 0-34-16,6 0-49 0,1 0-54 0,1 0-96 0,-3-4-114 0,0 4-42 0,3-6-5 16,-3 6 12-16,8-6 26 0,-5 2 32 0,0-1 35 0,5-1 40 0,0 3 45 0,0-3 51 15,0 2 55-15,0-1 64 0,0-4 68 0</inkml:trace>
  <inkml:trace contextRef="#ctx0" brushRef="#br0" timeOffset="70297.92">23471 6752 66 0,'7'-6'175'0,"5"-3"72"0,-4 5 55 0,-8-1 48 0,7-1 47 0,-2 2 41 0,-5-2 40 0,0 1 38 0,0 1 35 0,0-2 31 0,0 6 27 0,0-5-55 0,0 5-101 0,0-4-100 0,0 4-100 0,0 0-56 15,0 0-37-15,0 0-32 0,0 0-27 0,-5 0-25 0,-2 0-24 0,7 0-19 0,-8 0-15 0,3 4-12 0,-2 1-11 0,0 1-5 0,2-2-5 0,-3 7-4 16,3-7 0-16,-9 7 2 0,9-3 1 0,-2 7 4 0,-7-1 2 0,8-2 4 16,-1 1 0-16,2 2 1 0,-4 0-1 0,9 0-2 0,-7 4-2 0,2-5-2 0,5 2-2 15,-6-3-2-15,6 2-3 0,0-4-2 0,0 4-2 0,0-2-2 0,6-3 0 16,-6 1 0-16,5 4 1 0,2-6 1 0,-7 1 1 0,9-1 1 0,-4-4 5 15,2 5 2-15,-1-4 7 0,8 3 5 0,-7-9 10 0,-2 4 10 0,9 1 17 0,-9-5 10 16,3 0 16 0,4 0 9-16,-5-5 8 0,6 1 10 0,-6-1 5 0,6 1 9 0,-7-2 3 0,-1 0 4 0,3-3 3 0,-1 0-2 0,-1-1-5 0,0-4-11 15,1 4-13-15,-7-5-17 0,0 0-18 0,0 0-20 0,0 0-17 0,-7 0-20 16,7-4-21-16,-6 4-21 0,-7-4-20 0,5 5-28 0,-3-6-30 0,-9 6-33 16,7-5-35-16,-6 4-43 0,-8 4-44 0,6-4-87 0,-2 7-98 0,-11-3-73 15,8 1-60-15,-6 5-9 0,5-5 13 0,-13 5 24 0,9 1 33 0,-1-1 40 0,-2 1 46 16,-5 4 50-16,7-6 52 0,-7 6 60 0,7 0 63 15,-8 0 80-15,1 6 88 0</inkml:trace>
  <inkml:trace contextRef="#ctx0" brushRef="#br0" timeOffset="71391.14">16256 7842 77 0,'0'0'150'0,"0"-7"47"0,-7 7 37 0,7 0 38 0,-6-5 36 0,12 5 35 0,1-4 37 0,-1-1 34 0,-6 1 33 16,0 4 30-16,0 0 30 0,0-10-58 0,0 5-107 0,0 5-61 0,0 0-38 0,0-5-26 0,0 5-18 0,0 0-24 0,0 0-26 0,0 0-26 0,0 0-29 0,0 0-21 0,0 0-23 0,0 0-16 0,0 0-14 0,0 0-13 15,0 0-9-15,5 5-8 0,-5 0-4 0,0-1 1 0,8 6 0 0,-8-1 2 0,0 3 3 0,0 2 6 16,0-1 2-16,0 2 6 0,0 1 3 0,0-2 0 0,0 5 2 0,0 2-2 0,-8-2-2 16,8-1-1-16,0 3-1 0,-5-2-2 0,5 5-2 0,0-3-1 0,0-3-1 15,-6 3-6-15,6-2-8 0,0-1-9 0,0-3-7 0,0 1-9 0,0-2-7 0,0 2-5 16,0-7-8-16,0 6-7 0,6-6-4 0,-6-5-2 0,0 7-2 0,0-7 2 15,0 2 1-15,0-1 10 0,0-5 12 0,0 0 12 0,0 0 12 0,0 0 10 16,0 0 7-16,0 0 9 0,0 0 10 0,0-5 7 0,0-1 12 0,-6 2 6 16,6-1 5-16,0-5 3 0,-7 1 2 0,7 0-1 0,-6-6-1 0,6-1-1 15,-8 2 0-15,1-5-1 0,7-2 1 0,-5 6 1 0,5-4-1 0,-6-1-2 0,0 1-4 16,6 0-4-16,-7-5-6 0,7 9-3 0,-8-10-3 0,8 7-2 16,0-3-4-16,0-3-3 0,0 5-5 0,0-7-3 0,0 7-4 0,0-6-2 0,0 7-2 15,0-6 1-15,8 3-1 0,-8 2 2 0,0-2 1 0,7 8 3 0,-7-2 4 0,6 1 5 16,-6 4 3-16,6-1 0 0,-6 1 6 0,5 1-1 0,2 0-1 0,1 3 2 15,-8-4 3-15,6 5 4 0,7 1 3 0,-8-1 4 0,11 5-2 0,-5-4-4 16,1 4-4-16,4 0-5 0,-5 0-1 0,2 4-2 0,0-4-2 0,1 5 1 0,6 4-1 16,-6 1 0-16,-4-4-5 0,-2 9-3 0,5-6-1 0,0 6-3 0,-7 0-1 15,2-2 1-15,-3 2 3 0,2 0 0 0,-7 0 1 0,0 0 0 0,0-2 0 0,0 3 1 16,0 4-1-16,-7-7 2 0,7 2-1 0,-5 0 1 0,-3-6-4 0,2 6-3 16,-1 1-2-16,1-7-4 0,-7 0-6 0,5 1-4 0,-2 4-5 15,1-8-6-15,-3 4-5 0,4 1-5 0,-4-7-4 0,5 5-5 0,2-4-3 0,-8-1 0 16,5 2-2-16,-3 0 1 0,4-3 1 0,-2-3 3 0,4 6 3 0,-2-6 5 15,1 0 5-15,1 6 7 0,-3-6 3 0,0 0 7 0,8-6 6 0,-5 6 2 16,5 0 7-16,-6 0 2 0,6-6 4 16,-7 6 2-16,7-3 4 0,-6 3 0 0,6-6 2 0,0 6 2 0,0 0-2 0,0-6-1 0,0 6-1 0,0-4-5 0,0-1-2 15,0-1-3-15,6 6-4 0,-6-3 0 0,7 3-2 0,-7-4-1 0,6 4 0 16,-1-6 6-16,3 6 7 0,0 0 6 0,-3-5 7 0,8 5 4 0,1 0 4 0,-2 5 6 16,2-5 3-16,-1 0 5 0,-1 6 2 0,8-2 3 0,-8-1 3 0,7 8-2 15,-5-1 0-15,-1-4-6 0,0 3-12 0,0 0-5 0,0 6-8 0,-6-6-2 16,0 1-3-16,0 5 0 0,-2 0-1 0,-5-6-3 0,8 6 1 0,-8 1 0 15,0-7-2-15,0 6 2 0,0-6 1 0,-8 0-1 0,8 3 5 0,-5 1 0 0,-2-8-2 16,0 5 3-16,0-1-3 0,1-3 0 0,-1 0-1 0,2 3-4 0,-3-5-8 16,-5 1-9-16,7-1-11 0,-7-4-15 0,0 6-14 0,-1-6-17 0,9 0-21 15,-10 5-19-15,3-5-19 0,0 0-18 0,-1 0-21 0,-1-5-20 0,2 5-22 0,-2 0-45 16,1-6-57-16,0 2-74 0,0-1-83 0,7 1-22 0,-7-2 2 0,-2 3 19 16,10-9 28-16,-7 3 30 0,5-1 32 0,-1 1 35 0,3 0 35 0,-3-3 39 0,2-3 41 15,1 1 59-15,-2 1 63 0</inkml:trace>
  <inkml:trace contextRef="#ctx0" brushRef="#br0" timeOffset="71639.75">16580 7601 0 0,'14'-9'16'0,"-7"4"130"0,-1 1 70 0,7-8 50 0,-5 8 40 0,-3-5 40 0,-5-2 36 0,5 2 39 0,4-1 36 0,-4-5 37 0,2 6 37 0,-7-1 32 0,8 1 33 0,-8-2-92 15,5 1-161-15,-5 7-78 0,7-3-32 0,-7 0-17 0,0 2-11 0,0 4-14 0,0-5-17 0,0 5-20 0,0 0-21 0,0 0-19 0,0 0-20 0,0 0-19 0,0 0-14 16,0 0-17-16,0 0-11 0,0 0-13 0,0 0-11 0,0 0-8 0,0 0-6 0,-7 5-3 15,7-1-2-15,0 2 0 0,0 0-3 0,-5-3 3 0,5 7-1 0,-8 1 4 16,8-2-5-16,0 1-8 0,-7 5-9 0,7-6-16 0,-5 6-15 0,5-6-19 0,0 6-25 16,-9-5-33-16,9 5-36 0,0 0-51 0,-5-2-51 0,5-2-110 15,0 4-132-15,0-2-60 0,-5 2-24 0,5-6 6 0,0 7 22 0,-8-1 34 0,8-6 34 16,0 0 41-16,-6-3 44 0,6 4 52 0,0-5 55 0,0-5 62 16,0 0 69-16</inkml:trace>
  <inkml:trace contextRef="#ctx0" brushRef="#br0" timeOffset="72050.03">17142 7842 8 0,'5'-12'92'0,"2"8"48"0,1-1 37 0,-3 1 32 16,-5-2 29-16,0-3 29 0,0 4 29 0,0-5 26 0,-5 4 27 0,5 2 21 16,-8-5 25-16,8 4-28 0,-7-5-55 0,2 5-52 0,5-5-53 0,-9 4-26 15,4 2-8-15,0-5-12 0,-3 4-8 0,3-1-12 0,-3 2-13 0,2-1-10 16,-1 1-11-16,1 4-11 15,-7-5-6-15,13-2-10 0,-8 7-8 0,3 0-10 0,-2 0-9 0,0-3-13 0,2 3-11 0,-2 0-9 0,-1 0-7 0,3 3-6 16,-2-3-5-16,0 7-6 0,2-7-2 0,-2 5-1 0,-2 4 0 0,4-5-2 16,-1 7 3-16,-6-7-1 0,3 5 1 0,4 3 1 0,-2-3 2 0,-4 1-1 0,3-1 1 15,0 0 0-15,3 3 0 0,-2-3-1 0,7 0 1 0,-6-3-1 0,0 3-2 16,6 0-1-16,-7-2-1 0,7 2-2 0,-8-4-3 0,8-1-3 0,0 2-3 0,0-6 0 16,0 3-2-16,0 3 2 0,0-6-1 0,8 4 4 0,-8-4 1 15,7 5 4-15,-7 1 8 0,6-6 6 0,0 4 12 0,6 2 6 0,-4-1 10 0,5-5 7 31,-7 4 10-31,6 1 7 0,2-1 6 0,4-4 5 0,-2 6 4 0,-4-2 1 16,0 1 0-16,8 0-2 0,-6-1-3 0,-1 2-5 0,0 0-4 0,0-2-6 0,-7 1-6 16,7-5-6-16,-13 6-7 0,8-2-4 0,-3-1-5 0,0 3-3 0,-5-1-4 15,0-5 0-15,0 4 1 0,0-4 1 0,0 6-2 0,0 3-1 0,0-3-1 0,-5 0-1 16,5-3-1-16,-5 7 1 0,-3-5-6 0,3 4-5 0,-3-3-9 0,-5 4-15 16,7-5-14-16,-2 5-17 0,-5-6-20 0,8 1-22 0,-9-1-22 0,2 7-29 15,4-7-31-15,-4 1-40 0,0-5-45 0,5 6-74 0,-7-2-84 0,1 2-52 0,8-3-31 16,-9-3-1-16,7 6 16 0,-4-6 27 0,3 4 31 0,0-4 35 0,3 0 38 15,-2 0 43-15,7-4 44 0,0 4 50 0,0 0 57 0,0 0 67 0,0-6 82 0</inkml:trace>
  <inkml:trace contextRef="#ctx0" brushRef="#br0" timeOffset="72697.08">17720 7900 87 0,'0'0'168'0,"0"-6"52"0,0 2 39 15,0-2 38-15,0 1 36 0,-5 1 37 0,5-2 36 0,0 3 34 0,-7-3 31 0,7 2 30 0,0-1 28 0,0-1-64 0,0-4-114 0,0 5-72 0,0 1-49 0,0-1-26 0,7 1-12 0,-7-2-18 0,0 2-17 0,0-1-21 0,0 0-17 0,0 1-17 16,5-2-15-16,-5 0-14 0,0 6-11 0,0 0-11 0,0-4-10 0,0 4-9 16,8 0-11-16,-8 0-7 0,0 0-8 0,0 0-3 0,0 0-3 0,0 0-3 15,6 0-2-15,-6 0-1 0,5 4-3 0,-5-4 1 0,8 6 0 0,-8 4 1 0,0-5 0 16,7 0 2-16,-7 5 2 0,0-1 0 0,6-5 2 0,-6 11 2 0,0-4 0 15,0-1 2-15,8-1-2 0,-8 6-1 0,0-5-2 0,0 4-5 0,0-4-5 0,0 4-5 16,0-4-11-16,0 5-7 0,-8-5-8 0,8-1-9 0,0 6-6 0,0-6-10 16,0 3-6-16,0-3-7 0,0 0-5 0,0 0-4 0,0 1-2 0,0 1-3 15,0-1 2-15,0-6 6 0,0 1 3 0,0-1 7 0,8 1 7 0,-8 1 7 16,0-2 5-16,0 1 10 0,0-5 5 0,5 0 8 0,-5 0 4 0,0 0 8 16,0 0 10-16,0 0 9 0,0 0 14 0,5 0 7 0,-5 0 10 0,0-5 6 0,9 5 7 15,-9-4 5-15,0-2 5 0,5-3 2 0,2 4 3 0,-7-5 3 0,6 1 4 0,1-1-1 16,-7-5-1-16,7 0-4 0,0 0-8 0,-2 0-7 0,3 0-6 15,-8 2-2-15,5-8-7 0,1 7-3 0,2 0-1 0,-3-6-4 0,2 5 1 0,-7 2-2 16,9-2 1-16,-4 6-2 0,-5-3 1 0,5 3-3 0,-5 5-1 0,8-2-5 16,-8 2-4-16,0 4-8 0,0 0-7 0,0 0-2 0,0 0-2 0,0 0-1 15,0 0 0-15,0 4-3 0,5 2-2 0,-5-2-1 0,0 5 1 0,8-4 0 16,-8 11 2-16,0-7 3 0,8 0 5 0,-8 6 6 0,0-5 7 0,5 5 3 0,-5 0-1 16,6-1 0-16,-6 2-1 0,7-1 0 0,-7-2-2 0,6-4 0 15,-6 6 0-15,8-3-2 0,-3-3 1 0,-5 4-2 0,7-2-1 0,-1-7 2 0,0 7-3 16,1-7 0-16,6 2 0 0,-7-2 0 0,2 1 3 0,-3-1 3 0,10-4 3 0,-9 0 6 15,7 0 6-15,0 0 10 0,0-4 9 0,-2-1 11 0,-4 1 7 0,7-2 9 16,-1 2 8-16,1-7 7 0,-2 7 10 0,2-7 4 0,-1 2 6 0,-6-1 2 16,-2 1 2-16,7 0-6 0,-5-7-1 0,-7 5-11 0,8-2-9 0,-3 4-11 15,-5-7-7-15,0 2-11 0,0-1-7 0,0 0-7 0,0-4-10 0,0 4-8 16,-5-3-9-16,5-3-9 0,-8 7-10 0,1-6-6 0,7 5-10 0,-5 0-7 16,-2 2-7-16,7 1-9 0,0 3-11 0,-5 0-13 0,5-1-15 0,-7 5-19 0,7 1-23 15,0-1-25-15,0 5-27 0,0 0-31 0,0 0-32 0,0 0-37 0,0 0-43 16,0 0-53-16,0 5-54 0,0-5-43 0,0 9-34 0,-8-5 2 0,8 7 18 0,0-2 30 15,0 1 34-15,-5 0 41 0,5-1 45 0,0 2 47 0,-8-2 46 0,8-5 53 16,-6 8 51-16,6-3 56 0,0-4 72 0</inkml:trace>
  <inkml:trace contextRef="#ctx0" brushRef="#br0" timeOffset="72933.83">18339 7866 0 0,'0'0'20'0,"0"0"134"0,0 0 73 0,0-10 52 0,6 5 45 16,-6-4 42-16,0-3 46 0,8 3 40 0,-1-1 44 0,-2 1 37 0,4-6 41 0,-9 5 33 0,5 1 33 0,-5-6-96 0,5 6-170 0,-5-3-82 0,0 3-38 0,8 5-22 0,-8-7-16 0,0 7-21 0,0-1-28 0,0 1-27 0,0 4-27 0,0 0-26 0,0 0-24 0,0 0-19 0,0 0-21 0,0 0-15 0,0 0-15 16,0 4-7-16,0-4-9 0,-8 5-3 0,8-1-2 0,0 7-1 0,0-7 2 15,0 11 2-15,0-5 1 0,0 5 6 0,-5-1 3 0,5 6 3 0,0 0 2 16,0-7-6-16,0 8-6 0,0-3-14 0,0 3-11 0,0-2-20 0,0 0-17 0,0 1-20 16,0 1-17-16,5-8-21 0,-5 8-24 0,0-6-32 0,8-6-29 0,-8 4-29 15,5 2-27-15,-5-4-44 16,8-1-49-16,-2-1-66 0,-6-5-65 0,7 1-17 0,-1 1 10 0,-6-2 22 0,7-4 31 0,-7 0 35 0,6 0 38 0,-6-4 45 0,7-7 44 15,-7 7 44-15,0-5 47 0,0-6 56 0,0-1 63 0</inkml:trace>
  <inkml:trace contextRef="#ctx0" brushRef="#br0" timeOffset="73092.64">18313 7635 0 0,'-6'-19'12'0,"-7"-1"124"16,8 7 67-16,-2-8 48 0,-2 6 40 0,4 2 39 0,5 1 38 16,-7-1 34-16,14-2 31 0,-2 6 27 0,-5-6 25 0,0 6 20 0,9-3 18 0,-9 3-99 15,0 0-164-15,0 3-81 0,7-3-39 0,-7 5-27 0,0-2-20 0,5 0-23 0,-5 6-24 16,0-3-20-16,6 3-11 0,-6 0-21 0,7 0-17 0,-1 3-24 0,2 3-21 15,-3-6-27-15,2 10-25 0,-1-5-43 0,0 5-48 0,2-1-83 0,4 0-91 16,2 3-50-16,-9 1-28 0,8 2-1 0,-5-6 5 0,-2 6 23 0,1 0 24 0,-1 0 35 0,7-6 37 16,-13 6 41-16,7 1 44 0,-7-3 52 0,6 2 58 0</inkml:trace>
  <inkml:trace contextRef="#ctx0" brushRef="#br0" timeOffset="74010.31">18595 7976 0 0,'-16'6'12'0,"11"-6"124"0,5 0 71 0,-6 0 47 0,-1-6 35 15,7 3 34-15,-5-1 36 0,5-7 32 0,5 7 32 0,2-2 28 0,-7-4 27 16,0 5 26-16,0-4 23 16,0 3-92-16,0-3-158 0,0 5-79 0,0-7-35 0,0 1-21 0,-7 1-7 0,7 0-13 0,0-1-15 0,0-1-14 0,-5 1-15 0,5-4-11 15,0 4-11-15,0 1-6 0,-9 0-5 0,9-3-3 0,0 3-3 0,0 5-1 16,0-7-1-16,0 7 0 0,0-5-1 0,0 3-2 0,0 0-2 0,0 2-3 16,0-1-3-1,9 1-5-15,-9 4-1 0,5-5-6 0,-5 5-3 0,7-6-4 0,-1 2-3 0,-1 4-3 16,3-5-1-16,5 5-1 0,0 0-2 0,-7 0-1 0,14 0-1 0,-6 0 0 0,4 0 3 0,1 5 4 0,-4-1 3 15,4 2 0-15,7-1 2 0,-8 4-1 0,3 1 0 0,-2 0-2 0,-6-1-4 0,6 6-4 16,-4-6 1-16,-3 7-4 0,0-6 0 16,-4 4-2-16,0-5-3 0,-3 6-6 0,1-4-3 0,-6 2-5 0,0-3-2 0,0 5-6 0,0-4-1 0,-6 2-6 0,6-3-2 15,-5 0-2-15,5 0 2 0,-8 0 1 0,0 1 0 0,3-4 4 0,-2-1 3 16,0-1 5-16,2-1 6 0,-2 2 2 0,-1 0 6 0,3-3 4 0,-2-3 7 0,0 6 5 16,2-6 6-16,-3 0 3 0,0 0 3 0,3 0 0 0,-1-6 4 0,1 6 0 31,-2 0 3-31,7-3 0 0,-9-3 3 0,4 6-2 0,-2-6 4 0,7 2-2 15,-6-1 0-15,6-4-2 0,-5 5 1 0,5-2 0 0,-9-3-1 0,9 3 1 0,-7-4 0 16,7 0 1-16,0 6-1 0,-5-6 0 0,5 1-3 0,0-6 1 0,0 4-4 16,0 1 1-16,5-3-5 0,-5 2 0 0,0-4-1 0,7 2-3 0,-7 3-2 15,9-4-2-15,-4 2-6 0,1-1-2 0,1-2-5 0,-2 6-2 0,4-3-3 0,-2 8-2 16,-2-5 0-16,6 4-2 0,-3-1 2 0,5 6-1 0,1-4 5 0,-9 4 2 16,10 4 1-16,-3-4 3 0,8 6 3 0,-7-1 3 0,0 4 4 0,1 1 2 15,4 0 4-15,-4-1 0 0,-2 6 0 0,1 0 2 0,1 0 2 0,-2 4-3 0,2-5 0 16,-1 2-9-16,0 2-14 0,-7-3-11 0,7 6-19 0,-6-8-18 15,7 7-17-15,-9-4-21 0,8-1-20 0,-7-2-23 0,1 2-20 0,6 0-16 0,-7-6-15 16,7 1-13-16,-6 4-7 0,7-8-2 0,-8 4 4 0,6-5-1 0,2-1 2 0,-1 2 0 16,-1-6-2-16,2 4 5 0,-1-8 10 0,6 4 16 0,-6-6 17 0,8 2 16 15,-2-7 18-15,-7 7 17 0,8-11 12 0,0 6 20 0,-1-6 22 0,2 0 31 0,-3 0 34 16,3 2 33-16,-9-8 35 0,8 1 31 0,-8 6 31 0,2-6 27 16,-1 1 26-16,-8 0 20 0,3-2 13 0,-2 3 13 0,-6-6 8 0,0 3 3 15,0 2-5-15,-6-6-9 0,6 1-14 0,-8 0-9 0,3 0-9 0,-3 3-7 0,3-3-7 0,-9 5-15 16,9-2-11-16,-2 2-12 0,-1 1-8 0,3 3-6 0,-2 0-3 15,0 5-10-15,2 1-7 0,-3-2-11 0,8 7-15 0,0-2-16 0,-8 3-19 16,8 3-16-16,0 0-13 0,0 0-12 0,0 0-11 0,0 3-7 0,0 3-9 0,0 4-7 16,0-1-4-16,0 0-2 0,0 6 0 0,0 0 3 0,0 4 6 0,0 1 6 0,0 0 6 15,8 0 5-15,-8-2 4 0,0 3 1 0,8 2 1 0,-8-2 1 0,5-3 0 16,-5 2 0-16,7 0 0 0,0 0-1 0,-7-7-1 0,5 8 1 16,3-6-1-16,-8-2-1 0,7 8 1 0,-7-12-2 0,5 6-1 0,-5-6 1 0,7 1 0 0,-7 1-1 15,0-2-1-15,7-5 0 0,-7 6 0 0,0-5-2 0,0 0 1 0,5-1-1 16,-5-4 2-16,0 0 3 0,0 0 3 0,0 0 5 0,0 0 2 0,0 0 0 15,0 0 3-15,0 0 0 0,0 0-1 0,-5 0 3 0,5-4-2 0,0-1 1 0,-7 0 1 16,7 1-2-16,-7-6 0 0,2 5-4 0,-2-4-2 0,-1-7-4 0,3 7-4 16,-2 0-2-16,0-6-1 0,-6-1-2 0,0 7-1 0,7-6 0 15,-6 1 1-15,-2-2-2 0,7 7-2 0,-4 0-1 0,-5-1 0 0,11 1-1 0,-2-3-4 0,-5 8-1 16,4-1-1-16,1 1-4 0,2 4 1 0,-9 0-4 0,9 0 2 0,-3 0 0 16,-5 0-2-16,7 4 2 0,-6 1-1 0,3-1 2 0,-3 2 0 0,6 4 2 0,-8-5 1 15,7 5 1-15,2-1-3 0,-3 0-1 16,3 3-5-16,-1-3-1 0,-2 6-4 0,3-6-4 0,5 0-5 0,0 7-3 0,-7-7-3 0,7 6-3 0,0 0-4 15,0-5 1-15,7 4-5 0,-7-4 1 16,5 4 0-16,3-4 0 0,-2 5-2 0,-1-5-1 0,8-1-8 0,-6 0-8 0,7 6-9 0,-1-3-18 0,1-9-15 0,-2 7-17 16,7-1-19-16,-6-4-16 0,6 5-18 0,1-4-26 0,-1-6-33 0,2 5-35 15,-3-1-35-15,3-4-45 0,-2 0-49 0,8 0-10 0,-7-4 8 0,4-1 23 16,-3 5 28-16,5-6 31 0,-2-4 32 0,-3 5 31 16,6-4 32-16,-9-1 42 0,3 1 41 0,3-6 43 0,-3 5 54 0</inkml:trace>
  <inkml:trace contextRef="#ctx0" brushRef="#br0" timeOffset="74343.17">19851 7869 96 0,'6'-13'164'0,"1"-1"49"0,-2-2 40 0,2 1 40 0,-7 1 41 0,9-2 39 0,-9 3 38 0,0-7 34 0,0 4 34 0,0 3 29 0,0-2 30 0,-9 1-66 0,9-2-123 0,-7 1-65 0,2 6-36 16,-2-6-25-16,7 5-19 0,-6 1-22 0,0 0-24 0,-2 3-24 0,1-3-21 16,2 4-18-16,-4 1-19 0,4-2-17 0,5 0-15 0,-5 6-13 0,-3 0-10 0,3 0-10 15,-3 0-6-15,2 6-6 0,-1-6-4 0,1 6-3 0,-1 3-1 0,1-5-5 16,-2 7-1-16,-2-2 1 16,2 0 2-16,2 1 2 0,-1 5 2 0,-1-6 2 0,3 6 1 0,-9 1 1 0,9-2 1 0,-2 1 0 0,1-2 1 15,-2 8-3-15,8-6-4 0,-6-2-7 16,-1 3-10-16,7-2-10 0,-5 1-10 0,5 1-7 0,0-2-5 0,-8-4-7 0,8 3-2 0,0-2-4 0,0-1-2 0,8-2990-3 0,-8 5978 0 15,0-2988 0-15,5 0 4 0,-5-6 7 16,7 8 9-16,-1-8 10 0,2 1 8 0,-2 1 6 0,1-2 7 0,-2-4 6 16,2 3 5-16,5-3 3 0,-4 0 7 0,5 0 2 0,0-3 5 0,-8 3 3 15,9-4 3-15,-1-2 4 0,0 1 5 0,0 1 5 0,0-8 9 0,-8 8 6 0,9-6 7 0,-7 0 7 16,1 1 5-16,-2 0 4 0,0-1 0 0,1-1 0 16,-2-2 2-16,-5 3-3 0,0-4 0 0,7-2-5 0,-7 1-5 0,0 1-7 0,0-2-9 15,0 3-9-15,-7-2-7 0,7 0-10 0,-5 0-13 0,5 6-10 0,-7-6-11 0,7 6-9 16,-6-1-13-16,6-1-13 0,-6 7-13 0,6-2-12 0,-8 3-17 15,8-3-15-15,-7 6-18 0,7-4-24 0,-5 4-29 0,-4 4-32 0,9-4-31 0,-5 6-41 0,0-3-41 0,-3 3-53 0,8-2-53 0,-5 7-10 16,5-1 8-16,-8-1 22 16,2 0 26-16,6 2 31 0,0-2 32 0,0-5 39 0,0 8 42 0,0-3 43 0,0 1 46 0,0-5 48 0,6 4 64 15</inkml:trace>
  <inkml:trace contextRef="#ctx0" brushRef="#br0" timeOffset="74865.45">19896 7842 9 0,'7'0'94'0,"7"3"54"0,-9-3 49 0,8-3 44 15,-8 3 39-15,3-7 38 0,0 2 34 0,-3 1 36 0,1-1 35 0,2-5 34 16,-3 6 32-16,2-6-19 0,-7 0-52 0,8 0-49 0,-3 1-50 0,2-2-34 0,0 2-30 15,-2-1-23-15,3 0-18 0,-8 1-18 0,5-2-16 0,3 2-18 0,-2 0-18 0,-6-1-18 16,5-1-15-16,-5 7-13 0,7-2-14 0,-7 3-14 0,9-3-10 0,-9 2-16 0,0-1-10 0,0 5-13 0,5 0-11 0,-5 0-11 16,0 0-10-16,0 0-4 0,0 0-3 0,0 0-1 0,0 5 1 0,-5-1-1 15,5 2 3-15,0 3-2 0,0 0 3 0,0 0 0 0,0 7 1 0,0-1 5 16,0-1 4-16,-9 2 4 0,9 3 6 16,0-1-4-16,-7-2-4 0,7 4-10 0,0-2-8 0,-5 3-9 0,5-2-9 15,0 0-9-15,-6 1-6 0,6-1-7 0,0-4-4 0,0 6-3 0,0-8-1 0,0 2-2 0,6 0-2 0,-6-6 6 0,0 1 4 0,5-1 8 31,-5-4 7-31,7 1 9 0,2-2 9 0,-9 2 14 0,5-6 13 0,2 0 17 16,-1 0 15-16,-1 0 12 0,4-6 11 0,3 6 8 0,-6-10 5 0,1 5 5 16,7 1 4-16,-7-5 5 0,-2 3 3 0,7-3 2 0,-5 0 1 0,1-3-5 0,-3 3-8 15,3-4-9-15,-2 2-11 0,-1 1-9 0,3 0-8 0,-1-4-6 0,-1 4-3 16,0-4-5-16,-6-2-4 0,7 7-3 0,-7-6-6 0,5 0-1 0,-5 0-2 16,8 2-3-16,-8 3 0 0,0-4-2 0,6 2 0 0,-6 3 0 0,0 0-2 0,0-1 1 15,0 5-1-15,0 1-2 0,0-2-5 0,0 6-5 0,0 0-8 0,0-6-3 16,0 6-5-16,-6 0-1 0,6 6 0 0,-8 0-2 0,8-2-1 0,-5 1-6 15,5 5-6-15,-7-1-8 0,1 0-7 0,6 7-8 0,-6-2-2 0,-1-4 2 16,7 4 2-16,-8 2 2 0,8-1 2 0,0-2 0 0,0-2 0 0,0 4 0 16,0-6 1-16,0 1 4 0,8-1 7 0,-8 0 7 0,7 3 10 0,-1-8 6 15,0 1 10-15,6 5 3 0,-4-7 9 0,5 3 2 0,-7-6 3 0,8 5 5 16,-2-5 2-16,1 4 7 0,1-4 9 0,-2 0 8 0,2 0 9 0,-1-4 6 0,-8 4 11 16,9-5 7-16,-1-1 7 0,0 3 6 0,-6-1 6 0,6-2 6 0,-7 1 5 15,7 1 2-15,-13-8 2 0,13 8-1 0,-13-6-1 0,5 6-8 0,4-6-4 16,-9 1-10-16,0-2-7 0,0 1-11 0,0 1-7 0,0-6-7 0,0 0-6 0,0 0-10 15,0 2-8-15,-9-2-9 0,9 0-15 0,-5 0-10 0,0 0-14 0,-3 2-13 16,8 1-13-16,-5-1-9 0,-3 2-10 0,2-2-16 0,-1 1-12 0,1 9-21 16,-1-8-20-16,1 7-27 0,-7-5-26 0,6 9-28 0,0-6-29 0,0 6-57 0,2-4-67 15,5 8-70-15,-8-4-70 0,3 6-21 0,-1-3 6 0,6 3 20 0,-8-2 29 0,8 7 36 16,-5-8 38-16,5 9 42 0,-7-3 47 0,7-5 48 0,0 7 52 16,-8-7 66-16,8 1 70 0</inkml:trace>
  <inkml:trace contextRef="#ctx0" brushRef="#br0" timeOffset="75528.85">21088 7728 98 0,'0'-5'181'0,"8"1"55"0,-8 4 44 0,0-5 41 0,0-1 42 0,0 2 36 0,0-5 39 0,0 4 30 0,0-2 35 0,-8 4 27 16,8-8 26-16,0 7-70 0,-8-2-127 0,8 3-84 0,-5-3-61 0,5 2-36 0,-8-1-25 0,8-1-23 0,-5 2-24 0,5-2-20 0,-5 1-22 0,5 5-17 0,-9-4-17 0,4-1-10 0,5 5-10 0,-7-4-10 15,7 4-7-15,-6 0-6 0,-1 0-3 0,0 0-1 0,7 0-1 0,-7 0-1 16,2 4 1-16,-3-4 0 0,3 5-1 0,-3-1 2 0,2 1-1 0,-1 5 2 0,2-4-1 16,-4 3 1-16,-1 0 1 0,2 1-1 0,3 1 1 0,-3-8-2 0,8 13 0 15,-8-7-3-15,3 2 3 0,5-7-2 0,-6 5 0 0,6 3 0 0,0-3-2 0,0 1 1 16,-7-1-1-16,7 0 0 0,7-3 2 0,-7 4 1 0,0 0 3 0,0 0 2 15,0-1 2-15,6 0 4 0,-1 1-1 0,-5 1 0 0,8-1 2 0,-8-1 1 16,8-5 2-16,-3 7 0 0,3-1 1 0,-3-1 2 0,0 0 0 16,4 1 1-16,-4-5 0 0,-5 4-1 0,7 3 2 0,-1-3-2 0,2-3 0 0,-3 1 0 15,-5-1 0-15,8 3 0 0,-8-3 0 0,5 0-2 0,-5-3 2 0,0 3 0 16,0 0-1-16,0-3 0 0,0-3 0 0,0 0-2 0,0 6 0 16,0-6 2-16,0 4-1 0,0-4 1 0,0 0 1 0,0 5-1 0,-5-5-4 0,5 4-2 0,-8-4-5 15,8 0-4-15,-5 0-3 0,-3 0-2 0,8 0 0 0,-6 0-4 0,-1-4-2 16,2 4-3-16,5-5-2 0,-9 5-3 0,9-4-2 0,-5 4 3 0,0-6 2 15,5 3 3-15,-8-3 4 0,8 0 3 0,-5 3 5 0,5-3 2 0,-8-4 4 0,8 5 3 16,0-1 4-16,0-1 3 0,0 1 5 0,0-3 4 0,0-3 4 0,0 3 2 16,8 0 0-16,-8-1 3 0,5 5-2 0,-5-4 1 0,8-1 3 0,-3-1-2 0,0 1 2 15,4 1 0-15,-4 0 4 0,2 0 0 0,7-3 3 0,-9 3 2 0,8 5 3 16,1-6 2-16,-1 5 6 0,-1 0 4 0,2-5 3 0,-1 4 7 0,0 6 2 16,6-4 7-16,-6 4 4 0,7 0 4 0,-6 0 4 0,4 0 3 0,-4 0 1 15,7 4 1-15,-3-4 0 0,-4 6-5 16,4 4-4-16,-5-5-3 0,0 0-6 0,1 5-6 0,-2-1-5 0,1-5-7 0,1 8-6 15,-9-3-7-15,10 0-6 0,-9 6-7 0,0-6-6 0,-6 1-6 0,7 1-2 0,-2 2-3 0,-5-3 0 0,0 4-2 16,0-2 0-16,0 3-3 0,0-8-5 0,-5 8-4 0,5-3-6 0,0 3-4 0,-7-6-6 16,7 0-7-16,-6-5-6 0,6 7-10 0,0-7-8 0,-6 2-10 0,6-1-7 15,0-1-8-15,-7-4-8 0,7 0-9 0,0 6-11 0,0-6-21 0,0 0-27 16,0 0-45-16,0-6-50 0,-8 6-63 0,8-4-70 0,0-7-55 16,0 7-42-16,8-7-12 0,-8 2 9 0,0-1 18 0,7-5 25 0,-1 6 29 0,-6-6 35 0,6 2 44 15,1-8 47-15,-2 6 59 0,3 0 59 0,-2-3 66 0,1-3 77 0</inkml:trace>
  <inkml:trace contextRef="#ctx0" brushRef="#br0" timeOffset="75654.85">21420 7611 0 0,'-8'-15'5'0,"8"6"113"15,-5-1 65-15,-1 4 46 0,-1-3 38 0,1-1 34 0,-2 5 32 0,8 1 24 0,-5-1 20 0,5-5 12 0,-7 4 11 0,7 6 7 0,0 0 8 0,0 0-92 0,0 0-149 0,0 0-75 0,0 0-35 0,0 0-27 0,0 0-17 16,0 6-15-16,0 0-18 0,0 3-9 0,7-5-8 0,-7 7-11 0,5-2-15 16,-5 1-30-16,8 0-42 0,-2-1-74 0,1 6-84 0,-1-1-48 0,-1 2-30 0,3-1-6 15,5-2 3-15,-6-2 9 0,5 4 15 0,-4-2 18 0,4-2 24 0,-6-2 31 16,7 1 36-16,-5 0 48 0,-3-5 55 0</inkml:trace>
  <inkml:trace contextRef="#ctx0" brushRef="#br0" timeOffset="76426.34">21562 7851 0 0,'-5'0'9'0,"5"0"121"0,0 0 70 0,-6-6 50 0,6 3 41 16,-7-9 42-16,7 8 41 0,0-5 39 0,0-1 38 0,0 0 33 0,-6 0 29 0,6 0 28 16,0 1 21-16,0-2-85 0,0 2-155 0,0-1-78 0,0 0-37 0,0 1-24 15,0 4-17-15,0-5-21 0,0 1-24 0,0 4-16 0,0-2-21 0,6-2-15 16,-6 4-10-16,0 1-8 0,0-5-8 0,0 3-5 0,7 2-8 0,-7 4-6 15,0-5-4-15,0-1-7 0,0 2-5 0,6 4-6 0,-6-6-5 0,5 6-5 16,-5-5-4-16,8 5-5 0,0 0 1 0,-8 0-4 0,5 0-1 0,1 0-3 0,1 0 3 16,7 0 0-16,-9 5 0 0,2-5 3 0,7 6 1 0,-1-2 2 0,-8 7 5 15,9-7 1-15,-1 5 3 0,-1 1 1 0,2 1 3 0,-1-1 0 0,0-1 2 16,0 0 2-16,1 2-4 0,-9-2 2 0,8 7 0 0,-6-7 0 0,5 1-1 0,-12-1 0 16,7 0-3-16,1 3 2 0,-3-3-1 0,-5 0-1 15,0-3 2-15,7 3-2 0,-7 0 2 0,0 1-1 16,0-4 2-16,0 3-3 0,-7 0 1 0,7 1-1 0,0-5 3 0,0 5-1 0,-5 1 1 0,5-2 0 0,0 1 1 0,-8-1-1 15,8 0-3-15,-7 3 1 0,7-3-4 0,0 1-3 0,-5-1-1 0,5 6-3 16,-7-6-4 0,7 6-4-16,0-5-3 0,-7 4-1 0,7-4 0 0,0 5-1 0,0-5-1 0,0 4-3 0,-5-4 0 0,5 1-1 0,0-1 1 0,0-1 1 0,0 0 2 15,0 0 1-15,0-3 3 0,-8 3 0 0,8 3-2 0,0-8-1 0,0 1 1 0,0-1-4 16,-5 5 0-16,5-3-4 0,0 0-3 0,-8-3-5 16,8 9-5-16,-6-12-10 0,6 3-7 0,-7 3-9 0,7-2-9 0,-6 1-7 0,-2-1-12 0,3 2-12 15,-3-1-13-15,3-5-11 0,0 4-7 0,-4 2-9 0,4-1-8 0,-2-5-9 0,-6 0-9 16,7 4-13-16,-2-4-12 0,-4 0-6 0,6 0-7 0,-2 0 1 0,-5 0 2 15,8 0 9-15,-4 0 10 0,-3-4 13 0,6 4 15 0,1 0 20 0,-3-5 25 0,0-1 32 16,3 6 33-16,5-4 39 0,-6-1 37 0,6-1 33 0,-7 2 28 0,7-1 24 31,0 1 20-31,0-5 19 0,0 3 15 0,7-3 16 0,-7-3 12 0,6 3 4 0,-6 0 0 16,5-7-9-16,3 7-13 0,0-6-10 0,-3 0-17 0,8 2-5 0,-8-8-5 0,9 7-3 0,-1-5-2 0,1 3 2 0,-2-2-5 0,2 3-5 31,6 0-3-31,-6 0-3 0,-4 2-2 0,11-2-3 0,-8 3-4 0,6 3-5 16,-6 0-7-16,6-1-4 0,-4 5-10 0,4-4-8 0,-7 3-6 0,8 2-11 0,-8-2-3 15,9 1-7-15,-10 5-6 0,5-4-6 0,-5-2-3 0,2 6-3 0,2 0-1 16,-4-3 2-16,-3 3 6 0,5-6 5 0,-8 6 9 0,3 0 7 0,-2-4 5 16,-6 4 9-16,5-5 6 0,2 5 4 0,-7-6 3 0,8 3 3 0,-8-4-2 0,0 2 1 15,6 1-2-15,-6-1-4 0,0 1-2 0,0-6-10 0,0 5-9 0,0 0-9 16,7-5-8-16,-7 4-5 0,0-3-9 0,0 5-4 0,0-7-7 0,-7 7 0 16,7-1-2-16,0-5-3 0,0 4-2 0,0 2 1 0,0-1-3 0,0 1 0 15,-6-1-1-15,6-1 0 0,0 2-1 0,0 4-1 0,0 0 0 0,0-5-3 0,-8 5-3 16,8 0-3-16,0 0-2 0,0 0-7 0,-7 0 0 0,2 0-3 0,5 5 0 15,-6-5 0-15,-2 4 1 0,3 7-2 0,-8-7 2 0,5 5 0 0,2 3 1 0,-6-3 0 16,4 6 4-16,-5-6 1 0,7 7 3 0,-7-2 3 0,5 0-1 0,3 0 1 16,-8 2-3-16,8-1 1 0,-4-2-2 0,4 8-2 0,5-12 0 0,-7 6-1 15,7-1-2-15,-6-4 0 0,6 5 0 0,0-5 1 0,0-1-2 0,6 6 2 16,-6-6-2-16,7 3 1 0,-7-3 2 0,5 0 0 0,4 0 2 0,-4 1 0 16,8 1-1-16,-8-1-8 0,11-6-16 0,-5 5-14 0,2-4-12 0,2 1-18 15,-4-2-15-15,2 1-21 0,8 1-20 0,-10-6-25 0,10 4-29 0,-3-4-48 0,-2 0-55 16,2 0-90-16,3-4-102 0,-4-2-32 0,3 6 3 0,7-9 17 0,-8 3 26 15,1-3 29-15,-1 0 34 0,2-1 37 0,-3-1 39 0,3-4 44 0,-3 2 46 0,1-2 57 16,2 0 64-16</inkml:trace>
  <inkml:trace contextRef="#ctx0" brushRef="#br0" timeOffset="76680.12">22476 7719 0 0,'-7'0'8'0,"7"4"120"0,0-4 71 0,0 0 47 0,0 0 34 0,0 0 30 0,0 0 27 0,0 0 27 0,0 0 25 0,0 5 27 0,0-5 24 0,0 0 22 15,0 0 19-15,0 0-90 0,0 0-152 0,0 0-78 0,7 0-43 0,-7 0-22 0,0 0-8 0,0 0-8 0,0 0-3 0,5 0-9 0,-5 0-5 0,8 0-8 0,-8 4-5 0,5-4-5 16,3 0-3-16,-2 6-1 0,-1-6-2 0,2 6-2 0,2-2 0 0,2-4-2 0,1 5-1 16,4-1-2-16,-5-4-6 0,2 6-17 0,7-1-24 0,-8-1-29 0,8-4-29 0,-1 5-34 15,2-1-32-15,-8 2-51 0,8 0-61 0,-10-2-78 0,10 1-81 0,-9 0-46 16,-1-5-26-16,5 4-3 0,-4 2 11 0,-5-2 26 0,6-4 35 0,-6 5 40 15,-2-5 39-15,-5 4 46 0,0-4 43 0,0 0 58 0,0 0 59 0</inkml:trace>
  <inkml:trace contextRef="#ctx0" brushRef="#br0" timeOffset="76852.81">22540 7958 79 0,'-6'5'174'0,"1"-5"64"0,5 6 52 0,0-6 41 16,0 0 33-16,0 0 30 0,0 0 25 0,0 4 27 0,0-4 21 0,0 0 23 15,0 0 21-15,5-4-64 0,-5 4-114 0,0 0-90 0,6 0-72 0,-6 0-49 16,7-6-31-16,-7 6-18 0,5 0-13 0,3 0-8 0,0 0-10 0,-3 0-9 15,8 0-10-15,-7 0-18 0,7 0-27 0,0 0-29 0,0 0-32 0,0 0-33 16,1 6-39-16,-1-6-63 0,6 0-75 0,-7 4-83 0,4-4-76 0,0 3-30 0,0-3-6 16,-4 0 9-16,8 0 17 0,-8 0 29 0,2 0 37 0,6 0 41 0,-8-3 41 15,0-1 47-15,9-7 50 0,-10 7 64 0,10-8 69 0</inkml:trace>
  <inkml:trace contextRef="#ctx0" brushRef="#br0" timeOffset="77230.64">23669 7659 25 0,'0'-9'91'0,"0"5"37"16,-9-1 30-16,9-5 33 0,-7 4 33 16,2-3 28-16,5 4 31 0,-8-5 28 0,2 1 25 0,1 0 24 0,-3-3 25 0,3 3-35 0,-2-1-67 15,0 5-29-15,7-4-10 0,-7-1-11 0,1 1-9 0,-1-1-10 0,7 5-12 0,-5-1-10 16,5 2-7-16,-9-1-7 0,9 1-2 0,0-1-5 0,0 5-2 0,0 0-7 15,0 0-9-15,0 0-7 0,0 0-8 0,0 0-8 0,0 0-7 0,0 0-11 16,0 0-11-16,0 0-11 0,0 0-13 0,0 0-13 0,0 0-9 0,0 0-15 16,0 0-11-16,0 0-6 0,0 0-9 0,0 0-2 0,0 0-2 0,0 5-2 0,0-1 0 15,0 1-1-15,0-1 2 0,9 7 1 16,-9-1 3-16,0-1 5 0,0 1 2 0,0-1 5 0,5 2 5 0,-5 2 0 0,0-1 1 0,0-3-1 0,0 6-4 16,0-6-3-16,0 6-1 0,0 0-3 0,0-2-1 0,-5 2-2 0,5 1-3 0,0-2 0 15,0 5-2-15,-9-4-3 0,9 0-1 0,0 0-2 0,0 4-3 0,-5-4-6 16,5 0-5-16,0-2-11 0,0 2-13 0,0 0-16 0,0 0-16 0,0-6-20 15,0 7-23-15,0-2-23 0,0-4-25 0,5 4-37 0,-5 2-38 0,9-7-50 16,-9 1-50-16,0 4-99 0,5-4-115 0,-5-1-39 0,7 3-2 0,-7-3 18 16,6 0 27-16,-6-5 35 0,7 1 39 0,-7-5 44 0,0 0 44 0,0 0 53 0,0-5 55 0,7-4 61 15,-14 5 65-15</inkml:trace>
  <inkml:trace contextRef="#ctx0" brushRef="#br0" timeOffset="79786.25">24208 6600 97 0,'6'0'168'0,"-6"-6"47"0,7 6 42 0,-7-4 34 0,0 4 30 0,0 0 27 0,0 0 22 0,0 0 23 0,0 0 22 0,0 0 21 0,0-5 19 0,0 5-74 0,0 0-126 0,0 0-73 0,0 0-40 0,0 0-30 0,0 0-20 0,0 0-19 0,0 0-15 0,0 0-12 0,0 0-11 0,0 0-10 0,0 0-11 16,0 0-12-16,0 0-12 0,0 0-8 0,0 0-3 0,0 0-5 0,0 0-2 16,0 5 2-16,0-1 0 0,0 8 4 0,0-3 3 0,0 1 4 0,0-1 5 0,0 0 3 15,0 6 4-15,0 0 5 0,0 0 4 0,0 0 3 0,0 0 0 0,0 4 2 16,0-4-1-16,0 0-1 0,0 0-3 0,0-2 0 0,0 2-3 0,0 0 0 16,0-5 0-16,0 4 1 0,0-4-1 0,0 4 2 0,0-4-2 0,0 1 2 15,0-3 0-15,0 3-1 0,0-7 2 0,0 7-1 0,0-7-1 0,6 2 3 0,-6-6-1 16,0 5 4-16,0-5 1 0,0 0 0 0,0 0 3 0,0 0 3 0,0 0 2 0,0 0 5 15,0 0 9 1,0 0 11-16,0 0 10 0,0 0 7 0,0 0 6 0,0 0 1 0,0 0 1 0,0-5-2 0,0-1-4 0,0 2 0 0,0-2 0 0,0 1-4 16,0-5 0-16,0 5-6 0,0-3-4 0,0-6-12 0,-6 2-11 0,6-3-7 15,0 6-7-15,0-4-1 0,0-3-1 0,-7 2-1 0,7-1-4 0,0-4-3 16,0 4-1-16,-6-4-2 0,6 4-3 0,0-6 2 0,0 3-4 0,0 3-3 0,0-6 1 16,0 8-1-16,0-2 1 0,0 0-2 0,0 0-1 0,0 6 1 0,0-1 3 15,0 5-3-15,0 1-1 0,0-2-3 0,0 6-4 16,0 0-7-16,0 0-6 15,0 0-5-15,0 0-4 0,0 0-4 0,0 0 1 0,0 0 0 0,0 0 1 16,0 6 1-16,0-2 2 0,6 7 3 0,-6-3 2 0,0 2 6 0,0 6 4 16,7-7 6-16,-7 6 6 0,6-2 8 0,-6 2 5 0,7 0 2 0,-7 4 2 0,6-4 0 15,-6 0 0-15,5 0-2 0,-5-6 1 0,9 6-1 0,-9-6 1 0,7 7 0 16,-7-7-3-16,5 0 1 0,-5 2 2 0,8-1-2 0,-8 0-1 0,5-5 2 16,-5-1-2-16,0 5 1 0,6-9-1 0,-6 6 2 0,8-1-1 0,-8-1 3 0,0-4 1 0,0 0 5 0,0 0 8 0,5 0 9 0,-5 0 14 0,0 0 9 0,0 0 15 31,7 0 7-31,-7-4 6 0,6-1 5 0,-6-1 3 0,8 2 2 0,-8-1-1 15,6-4 1-15,-6 5 0 0,7-8-5 0,-2 3-5 0,-5 0-12 0,9-6-14 0,-9-1-9 16,5 7-13-16,-5-6-7 0,7 2-10 0,-1-2-3 0,-6 0-5 0,7-5-2 16,-7 7-2-16,6-8-3 0,-6 2-1 0,8-2-2 0,-8 2-2 0,5 1-2 15,0-9 1-15,3 9-2 0,-8-1-1 0,6 4 1 0,1-5 2 0,-7 6-3 0,8 0 0 16,-8-2-2-16,5 5 2 0,-5 4-2 0,6-4 0 0,-6 7-2 0,8-2-3 16,-8 0-5-16,0 6-5 0,0 0-3 0,0 0-6 0,0 0-3 15,0 0-3-15,0 0 1 0,5 0 2 0,-5 6 2 0,0 0 0 0,0-2 3 0,8 1 0 16,-8 4 5-16,0 1 2 0,5 5 8 0,-5 0 3 0,8 0 6 0,-8-2 6 15,0 2 4-15,6 6 3 0,-6-8 0 0,0 7 0 0,5 1 2 0,-5-8-2 16,0 8 2-16,7-6 0 0,-7 3 0 0,0-3 0 0,8 1-1 0,-8-3 1 0,0 1-1 16,0 1 3-16,0-5-1 0,6 5 1 0,-6-6-2 0,0 6-3 0,6-6-9 15,-6 3-11-15,0-3-13 0,0 4-16 0,7-2-17 0,-7-7-17 0,0 8-22 16,0-3-22-16,0 0-25 0,5-5-21 0,-5 7-32 0,0-7-37 0,0 8-51 0,0-9-58 16,7 3-55-16,-7-1-51 0,0 3-8 0,0-8 11 0,0 0 22 0,9 5 29 15,-9-5 33-15,0 0 35 0,0 0 37 0,0 0 35 0,0 0 45 0,0 0 44 0,0-5 55 0,0 5 69 16</inkml:trace>
  <inkml:trace contextRef="#ctx0" brushRef="#br0" timeOffset="80259.16">24708 6551 0 0,'0'-6'4'0,"0"3"113"0,9-8 70 0,-9 7 51 0,5-5 40 0,-5 3 37 0,0-3 34 0,7-1 32 0,-1 4 30 16,-1-3 27-16,4 4 32 0,-9 1 26 0,0-2 27 0,0 2-77 0,0 4-135 0,0-5-73 0,0 5-37 0,0 0-26 0,0 0-15 0,0-6-18 0,0 6-16 0,0 0-16 0,0 0-18 0,0 0-17 0,0 0-19 15,0 0-19-15,0 0-19 0,0 0-14 0,0 0-13 0,0 6-6 0,0-1-9 0,0-1-3 16,0 6-1-16,0-1-2 0,0 2 3 0,0 4 3 0,0 4 5 0,0-4 7 16,0 4 4-16,0 5 10 0,0-3 5 0,0-2 3 0,0 5 3 0,7-3-2 0,-7 1-5 15,0-2-7-15,0 5-9 0,0-6-7 0,0 1-4 0,0 5-5 16,0-11-8-16,5 6-4 0,-5-2-6 0,0-3-5 0,0 0-3 0,0 0-1 16,7-6-4-16,-7 1 3 0,0 1 2 0,0-1 4 0,6-5 6 15,-6-1 4-15,0 1 3 0,0-5 7 0,0 4 6 0,0-4 9 0,0 0 12 0,0 0 10 0,0 0 7 16,0 0 8-16,0 0 6 0,0 0 3 0,0 0 3 0,0 0 1 0,0 0 1 15,0-4-1-15,0 4-1 0,-6-5-4 0,6 1 0 0,0-7-7 0,-7 7-8 16,7-2-6-16,0-3-9 0,0-2-7 0,-5 7-6 0,5-5-2 0,0 0-3 0,0-3 0 16,0-3-1-16,-7 6 0 0,7 0 0 0,0-1 2 0,0 4 1 0,7-3 1 15,-7 0 2-15,0-1 3 0,0 5 1 0,0-5-1 0,0 4-1 0,5 6 1 0,-5-3-3 16,7-3-1-16,-7 1 1 0,6 5 1 0,-6 0-2 0,6-4 1 0,2 4 3 16,-1 0-1-16,-2 0 2 0,1 0 3 0,2 0 7 0,5 4 8 0,0-4 6 0,-7 5 10 15,7 1 4-15,0-3 5 0,0 3 4 0,0 0 5 0,0 3-1 0,0-5 3 16,1 5-2-16,-2 2 0 0,-6-7-4 0,8 8-2 0,-7-3-5 0,-2 0-6 15,3 1-7-15,-2-1-1 0,-6-4-4 0,5 5 0 0,-5 1-1 0,0-7 1 16,0 5 0-16,-5-3-1 0,5 3-3 0,-6-3-8 0,-2-2-15 0,3 7-12 16,-2-7-18-16,-7 5-17 0,8-3-21 0,-6-2-30 0,-2 1-29 0,1 1-51 0,0-3-60 15,-5 4-98-15,4-2-116 0,-6-1-44 0,1 1-13 0,-2-5 13 0,3 4 21 16,-2-4 29-16,1 0 30 0,-8 0 38 0,8 0 37 0,1 0 44 0,-10-4 48 0,9 4 60 16,-8 0 66-16</inkml:trace>
  <inkml:trace contextRef="#ctx0" brushRef="#br0" timeOffset="81157.23">24364 7583 84 0,'0'-12'154'0,"7"-1"46"0,-7 2 40 0,0 2 36 0,0-1 34 0,0 1 34 0,0-1 32 0,0 5 31 0,0-5 29 0,0 5 27 0,0-4 27 0,0 3-61 0,0 2-110 0,0-2-59 0,0 3-32 16,0 3-20-16,0-6-18 0,0 6-17 0,0-6-21 0,0 6-21 0,0 0-18 0,0 0-20 0,0 0-20 0,0 0-20 0,0 0-15 0,0 0-17 0,0 0-16 0,0 0-11 0,0 0-11 0,0 0-7 0,0 0-4 0,0 6 2 16,0 0 0-16,0 3 2 0,6-5 3 0,-6 7 5 0,0-2 9 0,0 1 5 15,8-1 5-15,-8 0 6 0,0 7 5 0,0-2 2 0,0-4 1 0,0 5 1 16,0 0-2-16,0 0 1 0,0-2-2 0,0 2-1 0,0 0 1 0,0 0-2 0,-8 0 2 16,8-5-1-16,0 4-3 0,0 1 0 0,-6-2-3 0,6-1-1 0,0-3-3 15,0 6-3-15,0-6-4 0,-7-5-5 0,7 8-4 0,0-8-5 0,0 1-1 16,0 0-4-16,0-5-3 0,0 4 1 0,0-4-2 0,0 0 4 0,0 0 1 0,0 0 2 15,0 0 5-15,0 0 5 0,0 0 8 0,0 0 10 0,0 0 6 0,0 0 8 16,0 0 4-16,0 0 1 0,0 0 0 0,0 0 0 0,0-4-3 0,0-1-2 16,0 0-1-16,0 1-4 0,0-8-2 0,0 8-4 0,-6-5-4 0,6-2-5 15,0 2-5-15,0-7-5 0,0 3-3 0,0 2-2 0,0-2 1 0,0-2 0 0,0-6 1 16,0 8-1-16,0-8 1 0,0 3 0 0,0 3-1 0,6-6 0 0,-6 2 1 16,0 5 2-16,0-2-1 0,0 3 3 0,7 2 3 0,-7-2 0 0,0 2 1 0,0 7-1 15,6-2 1-15,-6 3-2 0,0 3-3 0,0-6-5 0,0 6-3 0,0 0-6 16,0 0-3-16,0 0-4 0,0 0 0 0,0 0-1 0,0 0 0 0,8 6 0 15,-8-3 0-15,0 3 1 0,5-2 3 0,-5 7 1 16,5-7 5-16,-5 5 3 0,8 2 7 0,-8-1 3 0,6 5 4 0,-6-6 4 0,7 0-1 0,-7 6 1 16,8-5 2-16,-3 5-3 0,-5 0 1 0,6-6 1 15,-6 0-1-15,8 7 1 0,-8-7-1 0,0 0 0 0,5 1 0 0,-5 1 0 0,8-8-1 0,-8 9 0 0,0-8-1 16,5 5 0-16,-5-3 0 0,8-1-1 0,-8-1-1 0,0 1-1 0,6-5 1 16,-6 4 0-16,0-4-1 0,0 6 0 0,0-6 0 0,5 0 1 0,-5 0 2 0,7 0 2 15,-7 0 3-15,0 0 6 0,8 0 7 0,-8 0 8 0,0 0 14 16,6 0 7-16,-6-6 11 0,6 2 3 0,1 4 4 0,-7-5 2 0,5 1 3 0,-5-7 2 15,7 2 3-15,2 5-1 0,-4-8 0 0,-5-2-5 0,6 4-2 0,1 1-11 16,-2-6-11-16,4 0-9 0,-9 2-6 0,5-2-5 0,2 0-3 0,-1-4-2 0,-6 4-3 16,5-6-2-16,3 8-4 0,0-7-3 0,-8 1 1 0,5 4 1 0,2-5 0 15,-7 6-1-15,7-1 3 0,-7 6-1 0,0-2 1 0,5 1 0 0,-5 7 0 16,0-7-2-16,0 5-4 0,0 5-2 0,0 0-6 0,0 0-4 0,0 0-8 16,0 0-7-16,0 0-5 15,0 0-6-15,0 0 0 0,0 0-1 0,0 5-2 0,8 5 4 0,-8-7 0 0,0 7 2 0,7-5 3 0,-7 10 2 0,0-5 7 0,5-1 4 16,-5 6 6-16,0-6 6 0,7 6 3 0,-7 1 4 0,7-2 0 0,-7 1-1 15,0-5 0-15,0 5-1 0,5-2 0 0,-5 2 0 0,0 0 1 0,0-5-2 16,0 4 2-16,0 1 0 0,0-6-1 0,0 7-2 0,0-7 0 0,8 6-8 0,-8-6-8 16,0 0-11-16,0 3-12 0,0-3-18 0,0 1-15 0,0-1-23 0,0 0-23 15,0-3-26 1,0 4-30-16,0-5-33 0,0-1-29 0,0 7-62 0,0-7-70 0,0-4-71 0,0 5-61 0,0-1-14 0,0-4 9 0,0 12 22 0,0-12 29 0,0 0 35 16,0 0 37-16,0 0 42 0,0 0 45 0,-8-6 45 0,8 0 46 0,0 2 62 0,0-5 73 15</inkml:trace>
  <inkml:trace contextRef="#ctx0" brushRef="#br0" timeOffset="81613.42">24806 7480 0 0,'8'-6'1'0,"-3"2"101"0,3-2 63 0,-3 3 41 0,3-9 30 0,-2 8 27 0,-6-1 23 0,5-4 26 0,-5-1 28 0,8 1 29 0,-1 3 27 0,-7 0 29 0,6-3 29 0,2 9-62 16,-8-5-120-16,5 1-52 0,-5-2-20 0,0 6-8 0,0 0 5 0,5 0 0 0,-5 0-3 0,0 0-5 0,0 0-11 0,0 0-10 15,0 0-15-15,0 0-14 0,0 0-15 0,0 0-20 0,0 0-17 0,0 0-17 0,0 0-15 16,0 6-9-16,-5-2-12 0,5 1-4 0,0 1-7 0,0-3-5 0,0 3-5 15,5 4-2-15,-5-1-3 0,0 1-2 16,0 0-2-16,0 0 2 0,0 5 3 0,0 0-1 0,0-6 2 0,8 6-2 0,-8-2 1 0,0 3-1 0,0-2 0 0,0 5-2 16,0-3-1-16,6-2-1 0,-6 1-2 0,0 4-5 0,0-4-9 0,7 4-9 31,-7-5-5-31,0 2-9 0,6 4-8 0,-6-7-6 0,7 3-9 0,-7-7-7 16,0 6-7-16,7-6-5 0,-7 3-3 0,0-3-2 0,7 0-2 0,-7-3 2 15,0 3 5-15,0-5 7 0,0-4 7 0,0 0 9 0,0 0 12 0,0 0 13 16,0 0 11-16,0 0 11 0,0 0 7 0,0 0 3 0,0 0 7 0,0 0 2 0,0 0 1 15,-7 0 5-15,7-4 1 0,-7-1-1 0,7 1 2 0,-7-2-6 0,7-3-2 16,0 4-7-16,-6-5-8 0,6 4-1 0,-7-3 0 0,7 0 5 0,0-1 8 16,0 1 5-16,0-3 11 0,0 3 1 0,0 0 5 0,0-1-1 0,0 1 3 0,0-3 2 15,7 3 0-15,-7 0 3 0,6 0 1 0,-6 3-1 0,7 2 0 16,-7-1-6-16,7-1-6 0,0 2-6 0,-2-2-1 0,2 6-2 0,-7-5 2 0,14 5 4 16,-8 0 5-16,1 0 4 0,6 0 7 0,-7 5 2 0,7 1 3 0,-8-2 2 15,11-4 4-15,-5 11 2 0,1-7 2 0,2 2 2 0,-7 3 0 0,7-5-4 16,-1 7-2-16,-8-1-5 0,9-1-6 0,-9 0-4 0,2 2-8 0,1-7 0 0,-3 5-7 15,-5 3-1-15,7-3-1 0,-7 1-3 0,0-5-2 0,0 4-2 0,-7 1-2 16,7 0-6-16,-5-5-14 0,-3 4-17 0,1-3-23 0,-7 3-28 0,9-5-28 0,-8 1-35 16,-6 5-31-16,7-4-49 0,-9-1-55 0,1-1-112 0,0 2-138 0,1-6-60 15,1 0-18-15,-3 3 11 0,2-3 22 0,-1-3 34 0,1 3 43 0,-7-6 44 16,7-3 47-16,-2 0 52 0,2-3 51 0,-1-1 63 0,-4-7 68 0</inkml:trace>
  <inkml:trace contextRef="#ctx0" brushRef="#br0" timeOffset="94843.85">16333 9662 0 0,'0'-4'5'0,"0"-2"50"0,8 2 27 0,-8 4 22 0,0 0 26 0,0-5 25 0,0 0 28 0,5 1 27 0,-5 4 24 0,0-6 24 0,0 6 25 0,0 0-2 0,0 0-16 0,0-4-18 0,0-1-21 0,0 5-7 0,0-6-3 0,0 6-7 16,0 0-6-16,0-3-11 0,0 3-11 0,0 0-7 0,0 0-7 0,0-6-4 0,0 6-2 0,0-4-4 0,0 4 0 0,0 0-3 15,0-6-2-15,0 6-6 0,0 0-6 0,0 0-6 0,0-5-8 0,0 5-8 16,0 0-13-16,8-4-12 0,-8 4-13 0,0 0-15 0,0 0-13 0,0 0-16 16,0 0-14-16,0 0-13 0,0 0-11 0,0 0-8 0,0 0-5 0,0 0-2 0,0 4 0 15,0 1-2-15,0 5 0 0,0-1 1 0,0-3 0 0,0 9 4 0,0-6 3 16,0 6 6-16,0 4 3 0,-8-4 4 0,8 4 3 0,0 1-1 0,-5-1-1 0,5 5 1 16,-8-3-4-16,2 3 1 0,6 1-1 0,-5-7 1 0,-2 3-1 0,-2 3 0 15,4-10-2-15,-2 7-4 0,7-3-3 0,-6-3-5 0,1 0-6 0,-3 0-7 16,8-2-4-16,-8-2-6 0,3-2-4 15,5 1-6-15,-6 1-5 0,6-3-6 0,-7-2-4 0,7 3-3 0,-6-4-3 0,6 1 0 16,0-2 1-16,0 2 3 0,0-6 5 0,0 0 4 0,0 0 7 0,0 0 8 0,0 0 6 0,0 0 10 0,0 0 9 0,0 0 9 16,0 0 11-16,0 0 6 0,0 0 6 0,0 0 3 0,0 0 3 15,0-6 2-15,0 2 1 0,0-2 1 0,0 1 0 0,0-4-1 0,0-1 0 0,0 1 1 16,0 0 0-16,6-7-2 0,-6 1-2 0,0-3-2 16,0 2-1-16,0-4 3 0,0-5-2 0,7 7 2 0,-7-6-3 0,6-7-1 15,-6 7 3-15,5 0-4 0,3 0 0 0,-8-7-2 0,8 9-1 0,-3-4 3 0,1 7 1 0,1 0 6 16,-7-2 6-16,5 3 7 0,4 3 3 0,-2 0 3 0,-2 5 5 0,-5 1 1 15,6 0-2-15,2-3 2 0,-8 9 0 0,5-6-2 0,3 2-6 0,-8 7-4 0,5-5-6 16,2 5-8-16,0-4-7 0,-2 4-4 0,3 0-5 0,-1 0-5 0,-2 4-1 16,4-4-1-16,1 5-1 0,-2 2 0 0,-2 2 0 0,7-6 0 0,-6 9 1 0,7-3 1 15,-9 6 3-15,8-2-1 0,-6-2 3 16,7 3 1-16,-9 6-1 0,3-1 2 0,-3-4-3 0,1 4 0 0,7 7 0 0,-6-8 0 0,-7 1-1 0,9 6 0 16,-4-5-1-16,1 5 0 0,-6-7-3 0,7 3-1 0,-7-2 0 0,5 0-7 15,4 2-7-15,-9-7-11 0,5-1-15 0,-5 2-17 0,7 1-18 0,-7-2-17 16,6-4-25-16,-6-1-24 0,7 3-23 0,-7-3-25 0,0 0-23 0,6-5-34 15,-6 7-39-15,0-7-36 0,0 1-35 0,0-5-42 0,8 6-43 0,-8-6-8 0,0 0 13 16,0 0 24-16,0 0 32 0,-8 4 33 0,8-4 37 0,-6-4 36 0,6-2 36 0,-7 6 42 16,1-9 45-16,-1 4 44 0,2-5 56 15</inkml:trace>
  <inkml:trace contextRef="#ctx0" brushRef="#br0" timeOffset="95017.76">16262 9883 100 0,'-6'0'176'0,"6"-6"52"0,0 6 41 0,0 0 35 0,-7 0 28 16,14-5 25-16,-1 10 22 0,-1-5 20 0,3 0 19 0,-8-5 17 0,8 5 19 0,-8 0-73 0,0-4-124 0,5 4-70 0,-5-6-46 0,0 6-27 0,6-5-17 0,1 1-8 0,-7-1-11 0,5 5-6 16,4-4-3-16,-2-2-4 0,-2 3-6 0,1-3-5 15,2 0-5-15,5 2-11 0,-8-1-11 0,9-1-27 0,-9 6-31 0,10-4-35 0,-1-1-37 0,-4 1-48 0,-2 4-49 0,5-5-94 16,0 1-113-16,1 4-47 0,-2-6-19 0,1 0 2 0,-6 6 12 0,5-3 17 31,-4-3 21-31,3 0 35 0,-3-3 40 0,-3 5 46 0,2-5 47 0,2-2 56 0,-9-4 61 16</inkml:trace>
  <inkml:trace contextRef="#ctx0" brushRef="#br0" timeOffset="95270.33">16907 9428 5 0,'5'-4'96'0,"3"-2"65"0,0 2 47 0,-3-7 45 15,1 8 41-15,-6-4 41 0,7 4 41 0,-7-8 34 0,0 7 37 0,5-2 32 16,-5 1 34-16,0 1-16 0,0 4-42 0,0-5-63 0,0 5-73 0,0-4-41 0,0 4-25 15,-5-6-23-15,5 6-23 0,0 0-19 0,0 0-22 0,0-3-19 0,0 3-17 16,-7 0-15-16,7 0-20 0,0 0-15 0,-6 0-14 0,6 3-16 0,-5-3-16 0,5 0-9 16,-8 6-15-16,0-6-9 0,3 4-6 0,5 1-5 0,-7-1-7 0,-5 1-2 15,5 1-5-15,-1 3-3 0,3 0-9 0,-1 1-9 0,-7 1-12 0,5-1-14 16,1-1-17-16,1 6-22 0,0-5-23 0,1 5-35 0,5-6-35 0,-7 6-50 16,-1 0-54-16,2-6-96 0,-1 6-109 0,1-6-43 0,6 7-4 0,-5-7 13 0,-3 0 27 15,0 1 32-15,3-5 37 0,-1 5 42 0,6-4 45 0,-7-3 51 0,2-3 53 16,-4 0 59-16,2 0 66 0</inkml:trace>
  <inkml:trace contextRef="#ctx0" brushRef="#br0" timeOffset="95743.9">17147 9746 99 0,'7'-5'171'0,"1"1"49"15,-3-2 41-15,-5-3 37 0,7 3 35 0,-7 1 33 0,0 1 31 0,0-2 30 16,0 2 28-16,0-1 24 0,0-1 24 0,0 6-70 0,0-9-125 0,0 9-71 16,0-4-40-16,0-1-26 0,0-1-18 0,0 6-18 0,-7-4-19 0,7-2-18 15,-5 6-16-15,5-4-13 0,-8-1-13 0,8 5-14 0,-7-5-11 0,2 5-13 0,-4-4-11 16,4 4-11-16,0 0-10 0,-3 0-10 0,3 0-11 0,-9 0-3 0,7 0-5 16,-7 4 0-16,9-4-6 0,-8 5 0 0,6-5-1 0,-5 5-2 0,-3-5 2 15,10 4 1-15,-2 2 0 0,0-2 1 0,-5 2 4 0,3-1 4 0,9-1 3 16,-5-4 1-16,-1 6 4 0,-1-3 1 0,7 3 3 0,-5-6 2 0,5 5 1 15,-9-1 3-15,9-4 2 0,0 0-1 0,0 6 2 0,0-6 1 0,0 0-1 0,0 0-1 16,0 0 1-16,0 0-3 0,0 0-1 0,0 0-1 0,0 0-3 0,0 0 2 16,0 0 2-16,0 0-1 0,9 4 3 0,-9-4 4 0,0 0 5 0,5 5 8 0,-5 1 8 15,7-6 8-15,-1 4 12 0,-6 1 11 0,5 1 10 0,4-2 7 0,-2 1 9 16,5-1 5-16,-5 1 5 0,-2-1 2 0,3 2 2 0,4 0 0 0,-5-3-3 0,0 3-4 16,-2 0-6-16,3-2-6 0,-3 1-9 0,3 4-8 0,-2-5-6 0,1 2-8 15,-7-1-6-15,6-1-3 0,-6 8-5 0,0-9 1 0,8 3-2 0,-8-2 1 16,0 5-2-16,-8-4 2 0,8 5 2 0,0-5-2 0,-6 5-2 0,-1 1-4 15,7-7-9-15,-6 5-7 0,-7 1-6 0,5 1-7 0,-4-8-11 0,5 9-6 16,-5-3-11-16,4-5-11 0,-4 5-15 0,0-3-16 0,-4-1-19 0,11 5-17 16,-8-4-22-16,-1-2-20 0,9 1-27 0,-8-5-38 0,0 4-47 0,5 1-61 0,-4-5-66 15,6 4-20-15,0-4 0 0,-9 0 16 0,10 0 20 0,-1 0 28 0,-2 0 31 0,8 0 33 16,-5 0 37-16,5 0 40 0,0-4 43 0,0 4 53 0,0-5 58 0</inkml:trace>
  <inkml:trace contextRef="#ctx0" brushRef="#br0" timeOffset="96421.6">17863 9722 76 0,'7'-11'146'0,"-7"7"44"16,9-2 35-16,-9-3 36 0,0 3 34 0,0-3 35 0,-9 5 34 0,9-1 35 0,0-1 29 0,0 2 30 0,-7-2 30 0,7 2-56 0,0-1-107 0,0 0-53 0,-5 1-26 0,5-2-15 0,-8 2-8 0,8 4-12 0,0-5-13 16,0-1-16-16,-6 6-17 0,6 0-17 0,0 0-20 0,0 0-16 0,0 0-16 0,0 0-18 0,0-3-20 0,0 3-17 0,0 0-16 0,0 0-17 0,0 0-13 0,0 0-13 15,-5 3-5-15,5-3-9 0,0 6-1 0,0-1-2 0,-8-1 0 0,8 6 3 16,0-5 1-16,0 10 5 0,0-5 4 0,-5-1 6 0,5 6 4 0,0 0 1 16,0 0 1-16,0 0-5 0,0-2-11 0,-7 8-10 0,7-6-7 0,0 3-11 15,0-3-5-15,0 4-7 0,0-4-5 0,0 4-5 0,7-4-4 0,-7 0-5 0,0 0-4 16,0 0-3-16,0-5-1 0,5-1 2 15,-5 0 9-15,0 0 5 0,0 2 8 0,0-7 8 0,8 2 8 0,-8 0 4 0,0-2 4 0,0-4 7 0,5 5 4 16,-5-5 9-16,0 0 6 0,0 0 9 0,0 0 10 0,0 0 9 0,0 0 8 0,6 0 9 16,-6 0 6-16,0-5 7 0,8 1 4 0,-8 4 4 0,0-6 3 0,5 0 0 15,-5 2 4-15,7-7-1 0,-7 8 3 0,0-7-4 0,9 5-1 0,-9-4-3 16,5-7-5-16,-5 7-2 0,0-1-4 0,5-4-3 0,-5-2-1 0,8 1-3 16,-8 1-2-16,0 1-2 0,5-8 0 0,-5 6-3 0,0 2-3 0,8-2-2 15,-8-1-2-15,8 2-4 0,-8 4-3 0,0-5-5 0,0 10-5 0,0-5-6 0,5 6-9 0,-5-1-4 16,0 5-9-16,0 0-7 0,0 0-5 0,0 0-3 0,0 0 2 0,0 0 2 15,0 5 0-15,0-1 3 0,6 2 3 0,-6-2 3 0,7 7 2 16,-7-2 6-16,6 1 4 0,-6 4 6 0,8-4 9 0,-3 5 4 0,2 0 6 16,-7-2 0-16,6 2 0 0,0 0-3 0,1 0-2 0,1 4-2 0,-3-8-1 0,1 4-2 15,2-2 1-15,4-3-2 0,-4 1 0 0,-2-1 2 0,7-1-2 0,-8 0 1 0,9-3 2 16,-1 3 2 0,-1-4 4-16,-3-1 3 0,3 2 5 0,-1 0 7 0,5-6 7 0,-5 4 8 0,2-4 7 0,2 0 8 0,-3 0 8 0,0-4 9 0,1 4 9 15,1-6 9-15,-1 0 6 0,0 2 6 0,0-1 7 0,-8-1 2 0,11-3 2 16,-11 0-4-16,1 0-2 0,1-1-3 0,-1-1-5 0,2-3-10 0,-8 0-5 15,5-2-8-15,-5 1-11 0,0-3-6 0,0-3-10 0,0 6-9 0,0-7-6 0,0 1-9 16,-5-3-5-16,5 5-5 0,-8-6-5 0,8 5-4 0,-6-5-4 0,-1 7-1 16,7-3-4-16,-6 8 0 0,1-8 0 0,5 6-2 15,-7 6-1-15,7-1-3 0,-9 1-7 0,9 4-13 0,0-5-13 0,-5 10-19 0,5-5-24 0,0 5-24 16,0 0-26-16,0 0-21 0,0 5-17 0,0-5-16 0,-7 4-19 0,7 2-21 0,0 3-21 16,7-4-34-16,-7 11-39 0,0-7-47 0,0 6-54 0,5 0-26 0,-5-2-13 15,9 2 17-15,-2 5 28 0,-7-6 29 0,5 1 29 0,1 0 32 0,1 0 33 0,-1 0 35 16,2-6 38-16,4 1 48 0,-6-1 50 0,8-4 59 0,-2 5 69 0</inkml:trace>
  <inkml:trace contextRef="#ctx0" brushRef="#br0" timeOffset="96643.01">18619 9741 0 0,'0'-4'5'0,"7"-2"119"0,1 1 74 0,-8-5 51 0,5 5 41 0,-5 1 37 0,0-6 36 0,6 5 35 0,-6-1 34 0,8-3 34 0,-8 5 35 0,0-7 32 0,0 7 33 0,0-6-75 0,0 5-135 0,-8-4-72 0,8 3-41 0,0-3-19 15,0 3-8-15,0 3-11 0,-6-3-15 0,6 6-16 0,0 0-20 0,0-4-20 0,0 4-22 0,0 0-21 16,0 0-23-16,0-6-24 15,0 6-20-15,0 0-19 0,0 0-14 0,0 0-10 0,0 0-7 0,0 6-5 0,0-2-4 0,0 2 2 0,0 3 0 0,0 0 2 0,0 1 5 16,0 0 3-16,-5 4 5 0,5 1 3 0,0 0-1 0,0 0-8 0,0 0-12 16,0 4-20-16,0-5-18 0,0 5-18 0,5-3-20 0,-5-2-22 0,0 1-22 0,0 1-24 15,0-7-29-15,6 4-30 0,-6-2-33 0,8-2-50 0,-8 1-53 0,0-4-60 32,5 3-59-32,-5-4-11 0,0-1 13 0,0 2 25 0,0-6 29 0,0 0 33 15,0 0 36-15,0 0 42 0,0 0 39 0,0 0 46 0,-5-6 47 0,-3 2 57 0,2-1 63 16</inkml:trace>
  <inkml:trace contextRef="#ctx0" brushRef="#br0" timeOffset="96817.05">18535 9673 0 0,'-6'-15'7'0,"6"-5"123"16,-6 1 78-16,-2 4 57 0,1-4 48 0,7-2 41 0,-5 2 41 0,5-1 36 15,-8 2 38-15,8 2 34 0,0-2 35 0,0 3 28 0,-6 5 26 0,6-5-90 16,0 6-154-16,0-1-91 0,0 5-59 0,0-1-38 0,0 3-27 0,0-4-30 16,0 7-27-16,0-3-26 0,0 3-31 0,0 0-26 0,0 0-30 0,0 0-25 15,6 0-21-15,-6 0-24 0,8 3-25 0,-3 4-27 0,-5-4-27 0,7 3-27 0,1-1-25 16,-2 5-37-16,0-1-41 0,1 0-65 0,-2 1-69 0,4 1-24 0,-4 2 0 0,-5-2 12 15,7-1 25-15,-1 5 32 0,-1-6 35 0,-5 1 39 0,8-5 41 0,-8 4 44 16,0-2 40-16,8-4 50 0,-8-3 56 0</inkml:trace>
  <inkml:trace contextRef="#ctx0" brushRef="#br0" timeOffset="100091.15">18939 9638 14 0,'0'0'87'0,"-7"-4"38"0,7 4 27 0,0-6 25 0,0 6 29 0,0 0 25 0,0 0 24 0,0 0 23 0,0-4 20 0,0-1 20 0,0 5 20 0,-5-6-31 0,5 3-62 0,0 3-40 16,0-6-30-16,0 2-11 0,0-2 0 0,0 6-9 0,0 0-7 0,0-5-11 0,-9 1-7 0,9 4-5 0,0-6-6 0,0 6-6 0,0 0-4 0,0 0-6 0,0 0-7 0,0 0-6 0,0 0-9 0,0-3-9 16,0 3-9-16,0-6-6 0,0 6-5 0,9 0-6 0,-9 0-6 0,0-6-4 15,0 6-6-15,0 0-3 0,5-3-6 0,-5 3-4 0,0 0-3 0,7 0-4 16,-7 0-5-16,6 0-2 0,-1 0-4 0,-5 0-3 0,9 0-1 16,-2 0-3-16,-2 3-3 0,3-3 2 0,-3 6-1 0,1 0-1 15,2-3 3-15,-1 3 0 0,-2-2 0 0,1 7 3 0,2-1 0 0,-3-7 0 0,3 12 2 0,-3-5-1 0,-5 0 1 16,8 4-3-16,-2 1-3 0,-6-6-4 0,7 6-3 0,-7 0-6 0,6 0-2 15,-6 0-6-15,0 4-3 0,7-4-1 0,-7 0-2 0,0-2 0 0,0 2-2 0,0 6 2 16,0-8 1-16,0-2 2 0,0 4 2 0,0-5 4 0,0-1 3 0,0 0 3 16,-7 1 3-16,7-5 4 0,0 4 4 0,0-2 1 0,0-2 4 0,0-1 0 15,0 1 4-15,-6-5 4 0,6 0 0 0,0 4 2 0,0-4 2 0,-7 6 2 0,7-6 1 16,-6 0 1-16,6 0 3 0,-8 0 0 0,3 0 1 0,5 0 0 0,-8 0 0 16,3 0 1-16,-3-6 0 0,8 6-2 0,-6-4-3 0,1-1 0 0,5 1-2 15,-7-1 0-15,7-2 2 0,-8 4-3 0,8-3 1 0,-6-3 2 0,6 3 1 16,0-3-3-16,0 0 2 0,0-1-1 0,-5-1-2 0,5-4 1 0,0 6 0 0,0-4 2 15,5-3-2-15,-5 5-1 0,0-7 2 0,0 2-2 0,6 1-1 0,-6 2-2 16,8-2 2-16,-8 0 1 16,7 0 4-16,-2 0 2 0,1 6 5 0,2-6 2 0,-3 5 3 0,-5 1 2 0,13 4 2 0,-5-5 4 0,-2 6 4 0,1-7 2 15,-1 11 1-15,1-3-1 0,7-3 0 0,-9 2-5 0,0 4-3 0,9 0-5 0,-7 0-4 16,1 0-5-16,-3 4-4 0,1-4-3 0,7 6-4 0,-6-3-4 0,-1 8-3 16,2-7-2-16,-2 6-2 15,1 0 1-15,-2 0 1 0,3 5 0 0,-2-2-4 0,-1 2-4 0,-5 0-8 0,8 0-9 0,-3 4-9 0,-5-4-9 0,7 6-10 0,-7-3-12 16,9 1-13-16,-9-4-14 0,0 4-16 0,0-4-12 15,5 0-17-15,-5 0-12 0,0 0-16 0,0 0-13 0,0-5-14 0,6-1-18 0,-6 0-18 0,7 0-25 16,-7 2-29-16,5-7-34 0,4 8-34 0,-4-8-5 0,2 1 14 0,-1-1 19 0,2-4 22 16,-3 5 26-16,3-5 25 0,4 0 32 0,-5-5 33 0,5 5 33 0,1-4 37 15,-6-1 39-15,5-5 60 0</inkml:trace>
  <inkml:trace contextRef="#ctx0" brushRef="#br0" timeOffset="100579.77">19669 9507 0 0,'-8'-10'11'0,"8"4"126"0,0-3 72 0,8 0 48 0,-8 3 35 0,0-3 25 0,0 3 19 0,6 2 14 0,1-2 12 0,5 2 10 0,-12 4 8 0,7-5 11 0,-2 5 16 0,-5 0-94 0,0 0-150 0,0 0-78 0,8 0-36 0,-8 0-12 15,7 0-3-15,-7 5 4 0,0-5 9 0,6 4 11 0,-6 2 10 0,0-2 11 16,0 7 10-16,8-7 4 16,-8 5 1-16,0-3-7 0,0 9-6 0,5-5-7 0,-5-1-8 0,0 0-7 15,0 6-11-15,0-3-6 0,5 0-8 0,-5 3-4 0,0-5-9 0,0 5-5 0,0 0-7 0,0 0-3 0,0-1-3 0,0 0-4 0,0 1-5 16,0 5-5-16,0-6-7 0,0 6-6 0,0-5-5 0,8 4-12 0,-8 2-10 0,0-3-6 15,6-3-7-15,-6 4-2 0,7 0-4 0,-7-4-2 0,6 0-7 0,-6 0-4 16,7 0-3-16,-7 0-1 0,6-5 5 0,-6-1 3 0,8 0 7 0,-8-3 12 16,5-3 15-16,-5 3 15 0,0-1 16 0,0-5 13 0,0 0 12 15,0 0 12-15,0 0 9 0,0 0 10 16,0 0 10-16,0 0 5 0,0-5 8 0,0-1 3 0,0-3 1 0,-5 5 0 0,5-5-1 0,-8-3-7 0,8 3-12 0,-6 0-9 16,-1-1-9-16,1-4-9 0,-1 4-7 0,1-5-2 0,-2 0-2 15,-2 0-4-15,2 0-4 0,-5 0-2 0,0 2-2 0,-1 4-2 0,2-6-3 0,-2 3-1 0,8-1-2 16,-6 8 0-16,-2-5 1 0,1 5-4 0,1-5-1 0,-2 5 1 0,1 5-6 0,7 0 2 15,-9 0-3-15,10 0 0 0,-9 0-2 0,9 0 2 0,-8 5-3 0,6 1 0 16,0-2 0 0,-5 1-3-16,4 5 3 0,3-5-1 0,-9 4-1 0,9 1 2 0,-3-1 0 0,0 3-2 0,3-3 0 0,-1 0-1 0,-1 1-2 0,2 5 3 15,5-6-1-15,0 1 0 0,0 4 1 0,0-4 0 0,0 1 1 0,0 4 4 0,0-6 1 16,5 1 4-16,2-1 3 0,-1 0 3 0,-1 3 5 0,3-3 0 0,5-5 4 16,-6 5 2-16,5 2 1 0,3-7 3 0,-3 2 2 0,8 0-1 0,-7-2-2 15,6 1-10-15,-6-1-15 0,5 1-16 0,3-5-16 0,-2 0-23 0,1 4-24 0,0-4-38 16,-1-4-40-16,8 4-48 0,-8-5-43 15,0 1-46-15,1-1-44 0,-1 1-13 0,-1-2 2 0,3 0 18 0,-1-3 22 0,-8 3 29 0,9-3 27 0,-8 0 34 0,1 5 34 16,-2-8 43-16,-1 3 43 0,5 0 45 0,-11-6 62 0</inkml:trace>
  <inkml:trace contextRef="#ctx0" brushRef="#br0" timeOffset="100911.5">20019 9759 73 0,'0'-13'140'0,"-5"-2"44"0,5 6 33 0,0-6 33 0,-7 0 30 32,7 6 33-32,0-1 34 0,-7-1 32 0,7 1 29 0,-5 1 31 0,5 0 26 15,0 3-55-15,-8-3-103 0,8 3-56 0,0 3-27 0,0 3-16 0,0 0-16 16,0-6-13-16,0 6-15 0,0 0-22 0,-7-4-20 0,7 4-23 0,0 0-17 15,0 0-18-15,0 0-18 0,0 0-15 0,0 4-11 0,-5-4-13 0,5 0-8 0,-8 6-6 16,8-3-6-16,-6-3-1 0,6 11-2 0,-5-7-2 0,-3 6 2 0,0-5-1 16,8 4 2-16,-5 1 1 0,-1 5 1 0,-1-6 2 0,2 6 2 0,-4-5-1 15,9 5-1-15,-5 0-2 0,-2-1-6 0,7 2-5 0,-6-1-7 0,6-2-7 0,-5 2-6 16,5 0-6-16,0 0-6 0,0-2-8 0,0 2-7 0,0 0-6 0,0 0-4 16,0-6-4-16,0 6 1 0,5-6 4 0,-5 3 3 0,6-3 8 0,1 1 7 0,-2-7 10 15,4 8 7-15,-4-7 9 0,2 2 8 0,-1-6 9 0,7 6 11 16,-5-6 9-16,3 0 9 0,2 0 8 0,2-6 8 0,-3 6 7 0,0-10 8 0,1 5 10 15,6-1 6-15,-3-3 8 0,-4 0 7 0,-1 0 8 0,5-7 8 0,-5 7 2 16,2-1 4-16,-5-4-1 0,4-2 0 0,-6 1-3 0,0 1-2 0,-6 1-9 16,7-3-9-16,-7 1-9 0,0-3-9 0,0 3-11 0,0-6-10 0,-7 8-11 0,7-8-10 15,0 6-9-15,-6 0-8 0,0 2-8 0,1 2-7 0,-2-3-9 16,-1 4-8-16,2 6-10 0,-1-6-9 0,1 5-11 0,1-1-11 0,-2 3-9 0,-2-3-3 16,4 6-20-16,-1-4-20 0,-1 4-21 0,-7 4-25 0,7-4-37 0,2 6-41 0,-1-3-59 15,-2 8-60-15,-5-7-34 0,8 6-16 0,-2 0 5 0,0 4 18 0,2-3 17 16,-3-1 25-16,1-1 31 0,2 0 37 0,5 1 37 0,0-5 41 0,0 1 49 0,0-2 52 15</inkml:trace>
  <inkml:trace contextRef="#ctx0" brushRef="#br0" timeOffset="101464.79">20248 9741 0 0,'13'5'16'0,"-7"-5"131"16,1 0 70-16,0-5 49 0,0 5 37 0,-2-10 34 0,-5 5 33 0,7-10 34 16,-1-4 34-16,-6 0 34 0,6 4 32 0,-6 0 30 0,8 0 28 0,-1 6-92 15,-7 0-164-15,5-1-76 0,-5 4-34 0,8-3-18 0,-8 3-7 0,6-3-10 16,-6 3-15-16,0 3-17 0,5-3-20 0,-5 3-16 0,0 3-17 0,0 0-15 0,0-7-13 15,0 7-13-15,0 0-14 0,0 0-12 0,0 0-13 0,0 0-10 0,0 0-11 16,0 0-2-16,0 0-3 0,0 7-2 0,0-4 4 0,0 3 0 0,-5-3 0 16,5 3-4-16,0 3 0 0,0-3-4 0,-6 9-2 0,6-5-4 0,0 4-2 0,0 0-4 15,-8-4-1-15,8 4-7 0,0 1-2 0,0 5-10 0,-5-6-6 0,5 1-9 16,0 0-9-16,0-1-3 0,0 2-2 0,0-1-3 0,0-2 4 0,5-4 3 16,-5 6 6-16,8-3 4 0,-8-3 9 0,6 4 7 0,-1-8 7 0,-5 5 7 15,8 1 8-15,-3-7 10 0,2 2 11 0,0-1 10 0,0-1 10 0,-1-4 13 16,1 5 11-16,-1-5 10 0,1 0 14 0,-1-5 9 0,1 5 9 0,-7-4 8 0,14-1 5 15,-9-1 6-15,3 2 8 0,-3-7 3 0,0 7 4 0,4-7 1 0,-4 2-1 16,-5-1 0-16,7 1-5 0,1-1-4 0,-3-1-6 0,2 2-8 0,-7-4-4 0,7 1-5 16,-7-3-6-16,5 6-6 0,-5-4-8 0,8 2-6 0,-8-4-9 0,6 5-5 15,-6 1-5-15,0 0-8 0,7-1-5 0,-7-1-6 0,0 7-5 0,0-2-4 16,6 2-5-16,-6 4-5 0,0 0-7 0,0 0-8 0,0 0-12 16,0 0-8-16,0 0-11 0,0 0-4 0,0 0-1 0,-6 4 1 0,6 2 3 0,0-2 0 0,0 7 2 15,0-7 0-15,0 5-2 0,-7 6 0 0,7 0 0 0,0 0 2 0,0 0 6 16,7-2 9-16,-7 2 7 0,0 1 4 0,6-2 1 0,-6 1 1 0,5 1-1 0,2-3 3 15,2-4 0-15,-4 2 2 0,1-2 5 0,1 1 7 0,6 1 9 0,0-7 11 16,-7 5 11-16,7-3 8 0,0-6 9 0,1 4 6 0,6-4 6 0,-7 0 9 16,-2 0 7-16,10 0 7 0,-8-4 7 0,8-2 8 0,-10 2 6 0,2-1 4 15,7-4 3-15,-8 3 0 0,3-4 0 0,-2-5-3 0,-2 6-4 0,-3 0-1 16,-1-6-7-16,5 0-4 0,-5 0-5 0,-7 2-13 0,5-8-9 0,-5 6-15 0,8-4-16 16,-8 4-18-16,0-4-17 0,-8-1-19 0,8 1-18 0,-5-1-14 0,5 1-16 15,-7 4-16-15,1-4-17 0,6 4-16 0,-6-3-15 0,-1 2-13 0,-1 1-10 16,8 6-13-16,-5-3-9 0,-1 3-16 0,6 0-13 0,0 3-35 15,-8-3-42-15,8 9-57 0,0-4-60 0,0 4-16 0,0 0 10 0,0 0 19 0,0 0 22 0,0 0 28 16,0 0 27-16,-5 0 33 0,5 0 34 0,0 0 39 16,0 0 39-16,0 0 53 0,0 0 61 0</inkml:trace>
  <inkml:trace contextRef="#ctx0" brushRef="#br0" timeOffset="102034.28">21394 9482 0 0,'13'0'31'0,"0"0"149"0,-5 0 82 0,-3-6 60 0,2 3 42 0,-7-3 42 0,6-3 40 0,-6-1 37 0,0 0 34 0,6 0 34 0,-6 0 33 0,0 1 29 0,0 0 30 0,0-1-117 0,0-1-192 0,0 1-104 0,8 5-55 0,-8-4-26 0,0 5-11 16,-8-5-21-16,8 2-16 0,0 7-19 0,0-5-16 0,0 5-15 0,0-4-18 0,0-1-14 15,0 5-15-15,-6 0-11 0,6 0-9 0,0 0-7 0,-6 0-6 0,-1 5 0 16,7-5-3-16,-5 4 0 0,-3 1 1 0,0 2-2 0,-3 2 1 0,4-5 2 16,-7 5 1-16,9 2-1 0,-8-2 4 0,7 0 0 0,-1 1 0 0,-6 1 1 15,6-1-2-15,0-1-5 0,2 0-3 0,-3 1-5 0,1 1-4 0,7-1-5 16,-5-1-1-16,5 0-1 0,0 7 0 0,0-7-1 0,0 0 0 0,0-3 0 0,0 3 3 15,0 3 2-15,5-3 6 0,-5 0 2 0,7 0 6 0,1 1 3 0,-3 1 8 0,2-1 3 16,0-7 6-16,6 8 2 0,0-1 2 0,-7-1 4 0,6 0 4 0,2-3 6 16,-1 4 6-16,0-5 7 0,0 5 6 0,0-7 5 0,8 3 3 0,-10 3 3 15,2-3 0-15,0-2 1 0,-6 1 0 0,5 1-1 0,-4-2-2 0,-1 1-1 16,-1 1-2-16,1-6-5 0,-7 4-2 0,6-4-9 16,-6 5-4-16,0-5-5 0,0 4-3 0,0-4-2 0,0 0-3 0,0 5 1 0,0-1-1 0,0-4-1 0,0 6 1 15,0 0 0-15,-6-6-3 0,6 3-4 0,-7 3-5 0,7-6-4 0,-6 6-7 16,-1-2-6-16,-1-4-6 0,-4 5-4 0,5-1-4 0,-6-4-2 0,8 5-3 0,-9-5 4 15,9 0-2-15,-10 0 2 0,9 0 2 0,-7 0 4 0,0-5 4 0,5 5 7 16,3 0 6-16,-1-4 5 0,-7 4 7 16,5-5 5-16,8 5 4 0,-5-4 3 0,-2-2 3 0,1 6 0 0,6-6 0 0,-6 3 0 0,6-3 1 15,0 0 3-15,0 2 3 0,-7-1 2 0,7-4 1 0,7 5 4 0,-7-2 1 0,0-3 3 16,0 3 3-16,6-3 2 0,0-1 5 0,-6 5 0 0,7-4 2 0,-2-1 2 0,3-1 1 16,5 1-1-16,-7 1 2 0,7 4-1 0,0-5 1 0,0 6 0 0,1-1 1 0,-2-1 1 15,7 6 0-15,-6-3 0 0,6 3 2 0,-4 0 2 0,4 3 1 0,-6-3-1 16,6 6 0-16,-7 3 1 0,2-3-4 0,-1 3-1 0,1 0-2 0,-2 1-3 15,-4 5-3-15,3-6-2 0,-3 6-4 0,-1 0-1 0,-2 6-7 0,-5-8 0 32,9 8-3-32,-9-2-8 0,5-1-4 0,-5-3-8 0,-5 6-13 0,5-3-8 0,0 3-15 15,-9-6-10-15,9-2-13 0,-5 2-14 0,5 1-13 0,0-7-15 0,-7 0-13 16,7 0-15-16,0-3-14 0,-8-1-14 0,8-5-10 0,0 0-11 0,0 0-12 16,0 0-25-16,0 0-29 0,0 0-63 0,8-5-72 0,-8-4-44 0,7 3-31 0,-7-7 2 15,5 1 13-15,4-6 25 0,-9 3 26 0,5-4 30 0,-5-7 31 0,5 4 35 16,3-5 39-16,-8 5 47 0,5-5 52 0,-5 5 67 0,8-8 81 0</inkml:trace>
  <inkml:trace contextRef="#ctx0" brushRef="#br0" timeOffset="102184.71">21707 9375 0 0,'-5'-11'45'0,"5"2"110"0,-9 5 63 0,4-2 51 0,5 3 46 0,-7-4 39 0,-1 2 35 0,8 1 30 16,-5-1 23-16,5-1 18 0,0 6 15 0,0 0-5 0,0 0-20 0,0 0-98 0,0 0-145 0,0 0-79 0,0-4-47 0,0 4-32 0,0 0-27 0,0 0-19 0,5 4-17 0,-5-4-16 0,0 6-11 0,8-1-17 15,-8-1-15-15,7 1-16 0,-7 5-18 0,5 0-27 0,4-1-36 16,-4 2-53-16,0 4-66 0,3-5-58 0,-3 4-51 0,3 0-18 0,5-4-1 0,-7 4 13 0,2 1 21 15,5-6 28-15,-8 2 33 0,2-1 34 0,0-7 37 0,-2 9 45 0,2-12 47 16,1 4 58-16,-3-4 73 0</inkml:trace>
  <inkml:trace contextRef="#ctx0" brushRef="#br0" timeOffset="102649.32">21817 9619 0 0,'-13'5'19'0,"6"-5"133"0,2 4 71 0,-2-4 48 0,0-4 37 0,2 4 35 0,5-5 34 15,0-1 36-15,0 6 36 0,0-3 32 0,0-3 30 0,0 2 25 0,0-2 23 16,0 1-100-16,0 1-170 0,0-2-84 0,0 3-35 0,0-3-18 0,5 0-7 15,-5 3-11-15,0-3-13 0,0 3-17 0,0-4-17 0,0 2-15 0,7 1-9 0,-7-1-12 16,0 5-6-16,0-6-9 0,7 2-10 0,-7 4-8 0,5-5-8 0,-5 5-8 16,0 0-6-16,7-4-4 0,1 4-6 0,-3 0-1 0,2 0-4 0,0 0-2 15,-2 0-2-15,2 0-1 0,7 0 0 0,-8 4 0 0,6-4 3 0,-3 5 1 16,3-1 4-16,-6 2 0 0,7-1 3 0,-5-1 0 0,-3 1 2 0,8 5-2 16,-7-4 2-16,2-3-4 0,-8 9-3 0,7-9-7 0,-2 7-2 0,-5 1-4 15,0-7-2-15,0 5-2 0,0 2-3 0,0-7-1 0,-5 6-2 0,5 0 0 0,-7 4 0 16,-1-3-2-16,8-1-1 0,-6 4 4 0,-1-4 3 0,1 5 4 0,1-6 5 15,-3 6 4-15,0-6 3 0,3 7 3 0,-1-7 1 0,6 6 1 0,-7-6 2 0,2 1 1 16,5-1 1-16,-9 3 1 0,9-3 0 0,0 0 3 0,-5-5 0 16,5 7 1-16,0-7 0 0,0 1 1 0,0 1-1 0,0-6 0 0,0 4 1 0,0-4-1 15,0 0-1-15,0 6 1 0,0-6 0 0,0 0 2 0,0 0 3 0,0 5 6 16,0-5 9-16,5 4 9 0,-5-4 8 0,9 5 11 0,-9-5 8 0,5 4 9 0,-5 2 6 16,7-2 5-16,-1 1 3 0,7 1 8 0,-5 4 7 0,-3-5 8 0,8 4 4 15,-7-5-2-15,9 5-3 0,-4 2-8 0,2-1-8 0,-5 0-5 0,5-1-11 16,-7 0-6-16,6 2-5 0,-4-2-4 0,-2 7-1 0,1-7-6 0,-1 1-10 15,-1-1-6-15,3 2-5 0,-8 4-4 0,8-6-5 0,-8 5 2 0,0 0-2 0,0-2-1 16,0 1-2-16,-8 2 1 0,8-6-2 0,-8 7-1 0,8-5-2 0,-5-4-4 16,-1 4-6-16,-1-2-4 0,1-2-7 0,-2-4-12 0,-4 3-9 0,6-1-14 15,-2-5-17-15,3 4-19 0,-3-4-17 0,-5 0-24 0,7 0-23 0,1-4-28 16,-2 4-35-16,-1-5-30 0,-5-1-33 0,7 3-53 0,1-4-63 0,-3-2-60 0,0-2-57 16,3 7-11-16,-1-5 12 0,-1 0 26 0,2-3 30 0,5 3 38 0,-9 0 39 0,9-6 44 15,0 6 48-15,-5-7 46 0,5 7 50 0,0-6 58 16,5 0 72-16</inkml:trace>
  <inkml:trace contextRef="#ctx0" brushRef="#br0" timeOffset="103027.63">22091 9737 0 0,'0'0'21'0,"0"0"137"0,0 0 77 16,0 0 53-16,0 0 40 0,0 0 30 0,0 0 23 0,5-6 19 0,-5 1 17 0,0 1 14 0,0-2 16 0,0 6 17 0,0 0 19 0,0 0-105 0,0 0-176 0,0 0-89 0,0 0-46 0,0 0-21 0,9 0-13 0,-9 0-3 15,0 0 1-15,7 6 2 0,-7-6 2 0,5 4 2 0,-5 1 0 0,6 1-5 0,-6-2-3 0,6 1-7 16,1-1-5-16,-7 1-4 0,8-1-3 0,-3 8-2 0,-5-9-1 0,7 3-1 15,0 0 0-15,-7-2 0 0,5 1 1 0,3-1 1 0,-1-4-1 0,-2 5 3 16,2-1 2-16,0-4 2 0,-2 0 1 0,3 0 3 0,-2 0-1 0,1 0 3 0,6 0 3 16,-7-4 2-16,2-1 4 0,-3 5 3 0,2-4 2 0,-1-1 2 0,-1-5-1 0,-5 4 0 15,9 3 0-15,-2-9-2 0,-7 8 1 0,0-5-1 0,5 0-2 0,-5-2 1 16,0 1-5-16,0 1-3 0,0-6-3 0,0 6-4 0,-5-1 0 0,5-5-2 16,0 5 2-16,-7 0 0 0,7 0-1 0,-9 1 1 0,4 0 0 0,5-1 1 15,-6 4-4-15,-1-3-1 0,7 3-3 0,-5 3-4 0,-3 3-5 0,2-6-5 16,-1 6-4-16,1 0-5 0,-1 0-3 0,-7 6-3 0,9-6-3 0,-9 3-3 0,9 3-2 15,-10 3-1-15,10 1-1 0,-9-1-2 0,9 2 3 0,-10-1 2 0,9 4 2 16,-5 0 3-16,4-3 2 0,-2 2-2 0,4 2 4 16,-2 0-1-16,1 0 1 0,6 4-2 0,-5-4-1 0,5 0-6 0,-8 0-6 0,8 4-6 15,0-4-9-15,8 0-7 0,-8-2-11 0,5 2-14 0,-5 0-16 0,6 0-20 0,6-6-21 16,-3 6-28-16,3-6-32 0,0 3-59 0,3-3-67 0,-3 1-59 0,8-7-51 0,-1 8-14 16,-7-7 5-16,9-4 18 0,6 0 21 0,-9 0 31 0,3 0 31 0,-3-4 35 0,1-7 37 15,2 2 44-15,-3 0 45 0,9-7 61 0,-6 2 73 0</inkml:trace>
  <inkml:trace contextRef="#ctx0" brushRef="#br0" timeOffset="103232.01">22808 9570 0 0,'-14'6'11'0,"-7"-3"128"0,16-3 78 16,-8 0 56-16,-1 0 41 0,7 0 31 0,2 0 28 0,5 0 19 0,5 0 20 16,11 0 15-16,-11-3 14 0,-5 3 13 15,0 0 14-15,0 0-89 0,0 0-156 0,0 0-82 0,0 0-45 0,7 0-27 16,-7 0-14-16,0-6-4 0,0 6 0 0,6 0-3 0,-1 0 3 0,-5 0 0 0,9 6 4 0,3-6-1 0,-5 0-3 0,0 3-16 15,6-3-23-15,-6 0-32 0,5 6-34 0,0-6-33 0,1 4-32 0,1 1-44 16,-1 1-50-16,0-2-79 0,0 2-86 0,1-3-54 0,-9 3-31 0,8-1-7 0,-6-1 5 16,0 2 23-16,0-2 28 0,-2 1 37 0,-5 0 40 15,7-1 42-15,-7-4 45 0,0 0 51 0,-7 6 55 0,7-2 71 0,-5-4 72 0</inkml:trace>
  <inkml:trace contextRef="#ctx0" brushRef="#br0" timeOffset="103390.11">22762 9844 0 0,'-7'9'10'0,"-7"6"127"0,7-6 77 0,2-3 56 16,-1-2 47-16,1 2 43 0,5-1 40 0,0-5 34 0,-8-5 33 0,8-1 29 15,0 6 28-15,0 0 27 0,0 0 25 0,8-4-94 0,-8 4-155 0,0-6-85 0,5 6-48 16,1 0-34-16,-6 0-21 0,5-5-23 0,11 5-20 0,-11 0-16 0,2-4-16 16,4 4-21-16,5 0-25 0,-4-6-33 0,8 6-34 0,-8 0-40 0,7-5-47 0,2 5-53 15,-10 0-54-15,10 0-98 0,-3 5-115 0,3-5-59 0,-1 0-37 0,-1 0-4 16,1 0 8-16,-8 0 25 0,7 0 35 0,-6 0 40 0,8 0 45 0,-8-5 51 0,0-4 55 16,7 5 58-16,-8-5 62 0,1 3 81 0,1-4 91 0</inkml:trace>
  <inkml:trace contextRef="#ctx0" brushRef="#br0" timeOffset="103927.81">23929 9482 52 0,'-7'-6'129'0,"-2"6"46"0,4 0 33 0,5-3 29 0,-7-3 27 32,1 6 28-32,6-4 27 0,0 4 28 0,-5 0 28 0,5-5 27 0,-9-1 27 0,9 6-44 15,-7-4-84-15,7-2-51 0,-5 6-32 0,5-4-13 0,0-1-6 0,-6 0-3 16,6 1-2-16,0 4-4 0,0-6-6 0,0 2-9 0,0-1-9 0,-7-1-9 15,7 6-10-15,0-3-9 0,0-4-11 0,0 4-11 0,0-3-10 0,0 1-10 16,7 1-9-16,-7-2-8 0,0 1-9 0,0-4-7 0,6 5-8 0,-6-2-5 16,5 3-5-16,-5-9-6 0,7 8-2 0,2-1-6 0,-4-5-3 0,1 5-4 0,1-4-1 15,-2 5-4-15,11-8-1 0,-11 8-3 0,9-1-3 0,-1-5 0 0,-1 5 1 16,-5 1-4-16,5-1 1 0,1 1-2 0,1-2 0 0,7 0-2 0,-10 3-2 16,1-3 0-16,4 6-2 0,-5-6-1 0,2 6 1 0,0 0-4 0,0 0 0 15,-7 0-2-15,9 0 0 0,-10 0-5 0,2 0 0 0,0 6-2 0,-2-6 1 0,3 6-2 16,-8-3-1-16,5 3 1 0,-5-6 2 0,0 10-1 0,0-5 4 0,0 4 3 15,0 1 3-15,0-1 2 0,0 7 3 0,0-7 1 0,0 11 1 0,-5-4 3 16,5 2 1-16,-8 1 2 0,3 2 2 0,-2-3-2 0,7 6 0 0,-7 1-3 0,2-1-1 16,-2-3-3-16,-1 3-5 0,2 1-3 0,0-1-5 0,-1 1-3 0,7-1-3 15,-5-6-5-15,5 7-4 0,-8-1-5 0,8-3-5 0,0 3-5 0,0-5-5 16,0 2-9-16,0 1-8 0,0-7-13 0,0 6-15 0,8-8-16 0,-8 2-14 0,5 0-19 16,-5-4-19-16,0-2-22 0,7 1-28 0,-7-1-24 0,6-3-25 0,-6-3-37 15,6 4-42-15,-6-2-55 0,0-1-60 0,8 1-29 0,-8-5-11 0,0 0 11 16,0-5 25-16,7 1 30 0,-7-1 35 0,0-5 41 0,0-1 42 0,-7 1 40 0,7-3 43 0,-8-2 49 15,2 0 52-15</inkml:trace>
  <inkml:trace contextRef="#ctx0" brushRef="#br0" timeOffset="104100.6">23842 9634 0 0,'-12'0'2'0,"6"0"113"16,6 0 78-16,0 0 51 0,0 0 38 0,0 0 23 0,0 0 15 0,0 0 20 0,13 0 18 16,-8 0 26-16,3 0 32 0,-2 0 29 0,1 4 29 0,-7-4-69 15,6 0-125-15,6 0-74 0,-3 0-43 0,-4 5-18 0,8-5-5 0,1 0 6 16,-2 0 12-16,2 0 3 0,-1 0-4 0,-1 0-13 0,7 5-18 0,2-5-19 0,-10 0-18 15,10 0-22-15,-3 0-29 0,3 0-32 0,-2 0-33 0,1 4-36 0,0-4-38 16,-1 0-41-16,1 0-41 0,-7 0-71 0,6 0-86 0,1 0-83 0,-9 0-76 16,10 0-29-16,-8 0-4 0,1 0 16 0,4-4 26 0,-10-1 34 0,5 0 39 0,1-5 43 15,-2 1 46-15,-6 0 48 0,7-7 55 0,-5 1 69 0,2 0 75 0</inkml:trace>
  <inkml:trace contextRef="#ctx0" brushRef="#br0" timeOffset="104383.95">24553 9414 0 0,'-7'0'16'0,"1"0"128"16,6 0 67-16,-5 0 44 0,5 0 32 0,-9-5 28 0,9 5 23 0,0 0 28 0,0-6 27 16,9 3 26-16,-9 3 21 0,-9-7 23 0,9 4 22 0,0-3-96 0,0 6-160 15,-7-5-76-15,7 1-29 0,-5 4-12 0,5-6-3 0,-7 1-5 0,7 5-3 0,-6-4-9 16,6-1-10-16,-6 5-8 0,6-4-7 0,-8 4-4 0,8-6-6 0,-7 6-6 16,7-3-5-16,-5 3-5 0,5-7-5 0,0 7-3 0,0 0-2 0,-6 0-3 15,6 0-2-15,0 0-4 0,0-5-2 0,0 5-8 0,0 0-5 0,0 0-7 16,0 0-8-16,0 0-6 0,6 0-6 0,-6-4-5 0,0 4-3 0,5 0-3 15,-5-5 0-15,7 5 1 0,1 0 0 0,-2-6 2 0,7 6 1 0,-8 0 4 0,16-4 3 16,-8 4 2-16,1-5 0 0,4 5-5 0,3-4-13 0,-2-1-18 0,-6 5-23 16,6 0-23-16,-7-4-23 0,9 4-27 0,-8 0-28 0,1 0-48 0,-2 0-58 15,-6 0-66-15,-1 0-69 0,4 0-31 0,-2 4-14 0,-7-4 12 0,0 0 26 0,0 0 31 16,0 0 36-16,0 0 37 0,-16 0 36 0,11-4 40 0,-1 4 42 0,-6-6 52 16,-2 0 57-16</inkml:trace>
  <inkml:trace contextRef="#ctx0" brushRef="#br0" timeOffset="104778.99">24495 9293 0 0,'-8'4'5'0,"1"1"116"0,2-5 77 15,-1 4 59-15,6-4 48 0,-8 0 46 0,8 0 42 0,0 0 39 0,-5 0 33 0,5 0 25 0,0 0 24 0,0 0 17 16,0 0 16-16,0 0-93 0,0 0-152 0,0 0-91 16,0 0-58-16,0 0-41 0,0 0-30 0,0 0-24 0,0 0-20 0,0 0-12 0,0 0-6 0,0 0-2 15,0 5 3-15,5 5 2 0,-5-5 7 0,0-1 4 0,0 8 4 0,0-3 5 16,8 0 3-16,-8 0 5 0,0 1 0 0,0 4 0 0,0-4-5 0,0 5-4 16,0-5-8-16,0 4-6 0,0 2-4 0,0-1-6 0,0-6-3 0,0 6-5 0,0 0-1 15,-8-2-2-15,8-2-4 0,0 5-3 0,-5-4-3 0,5 0-5 0,0 1-6 16,-8-2-6-16,8-1-7 0,0-1-5 0,0 0-8 0,0-3-3 0,-5 3-4 15,5-4-3-15,0-1-3 0,0 2-2 0,0-2 0 0,0-4-3 0,0 6 2 16,0-6 3-16,0 0 4 0,0 0 8 0,0 0 8 0,0 0 8 0,0 0 8 0,0 5 9 16,0-5 5-16,0 0 9 0,0 0 6 0,0 0 11 0,0 0 11 0,0 0 9 15,0 0 7-15,5 0 6 0,-5-5 0 0,0 5 2 0,8-6-4 0,-8 6-2 16,5-4-1-16,-5-2-6 0,8 2-2 0,-2-1-6 0,-6 0-5 0,5 1-8 0,2-2-11 16,7 2-9-16,-8-1-5 0,6-1-2 0,-5 3 2 0,7 3 2 15,-1-6 1-15,1 2 3 0,-2 4 3 0,7 0 5 16,-6 0 1-16,1 0 5 0,6 0 2 0,-8 0 4 0,0 4 2 0,4 2 1 15,-5-3 1-15,1-3-1 0,2 6-3 0,-1 3-3 0,-8-3-2 0,4 3-2 0,-2-4-6 0,-2 5 1 0,2 0-4 16,-1-1-2-16,-6 0-1 0,6 2 1 0,-6-1-2 0,0 5-2 0,0-6 2 0,-6 1-1 16,6-1 0-16,-6 0 0 0,6 6-1 0,-7-9-3 15,7 4-3-15,-5-1-7 0,-2 0-10 0,-2-3-10 0,4 3-14 0,5-3-12 16,-6 0-18-16,-1-3-19 0,2 3-23 0,-4-2-32 0,-3 1-39 0,6-5-68 0,1 4-83 0,-3-4-91 16,0 0-87-16,-4-4-29 0,5 4-1 0,-5-5 15 0,4 1 26 0,-4-2 30 15,5 3 33-15,-6-9 38 0,5 8 44 0,-3-7 50 0,4 2 57 0,2 0 70 0,-4-1 77 0</inkml:trace>
  <inkml:trace contextRef="#ctx0" brushRef="#br0" timeOffset="105031.97">24982 9555 0 0,'-5'9'13'0,"5"-3"133"0,5 0 89 0,-5-3 67 0,0-3 56 0,0 0 47 0,0 0 43 0,8 0 41 0,3 0 36 0,-3 0 37 0,-3 0 33 0,2 0 32 0,-7 0 28 0,0 0-93 15,0 0-164-15,0 0-99 0,0 0-63 0,0 0-41 0,0 0-29 0,0 0-19 0,0 0-17 0,0 0-18 0,0 0-15 0,0 0-15 0,0 0-12 0,0 0-13 0,0 0-11 16,0 0-9-16,0 0-9 0,0 0-13 0,0 0-15 16,0 0-17-16,0 0-18 0,0 0-16 0,0 0-23 0,0 0-22 0,0 0-26 0,0 0-27 0,0 0-29 0,0 0-29 15,-7 6-35-15,7-6-35 0,0 4-33 0,0-4-71 0,0 5-85 0,0-5-61 16,0 6-47-16,-5-2-4 0,5-4 17 0,0 0 31 0,0 0 38 0,0 0 43 16,-8 0 43-16,8-4 48 0,-5-7 49 0,5 1 50 0,0 1 54 0,0-6 70 0,0 5 86 15</inkml:trace>
  <inkml:trace contextRef="#ctx0" brushRef="#br0" timeOffset="105632.95">25275 9302 0 0,'-5'0'1'0,"-9"-5"103"0,9 5 70 0,-3-4 45 0,0 4 37 16,-3-6 36-16,4 6 34 0,2-6 33 0,-4 6 31 0,2-4 31 0,2-1 27 0,-1 5 24 0,6-6 24 0,-5 6-72 0,5 0-128 0,0 0-69 0,0 0-34 0,0 0-20 0,0 0-13 0,0 0-16 0,0 0-20 0,0 0-20 0,0-4-19 0,0 4-16 0,0-5-16 15,0 5-8-15,5 0-8 0,-5 0-7 0,6-4-3 0,-6 4-5 0,5 0-5 0,11 0-4 16,-11 0-1-16,8-5 0 0,-8 5-1 0,16 0 2 0,-7-4 1 0,6 4-1 16,-1-6 0-16,-1 6-14 0,1 0-21 0,9 0-25 0,-8 0-31 0,-2 0-31 15,3 0-31-15,-9 0-29 0,0 0-33 0,3 0-53 0,-3 0-61 0,0 0-78 0,-4 0-79 16,-1 0-30-16,-7 0-2 0,0 0 20 0,0 0 31 0,0 0 35 0,0-6 41 0,0 3 40 16,-7-3 42-16,-1 0 42 0,3 3 46 0,-9-3 57 0,2 2 64 0</inkml:trace>
  <inkml:trace contextRef="#ctx0" brushRef="#br0" timeOffset="106046.4">25262 9214 86 0,'-6'3'177'0,"6"3"59"0,-5 0 47 0,-3-6 38 16,8 3 32-16,0-3 33 0,0 0 29 0,0 0 29 0,0 0 25 0,0 0 21 16,0 0 18-16,0 0-70 0,0 0-123 0,0 0-89 0,0 0-74 0,0 0-37 15,0 0-22-15,0 0-11 0,0 0-4 0,0 6-6 0,0 0-3 0,0-2-7 16,0 1-3-16,0 4 1 0,0-5-2 0,8 7 1 0,-8-1 0 0,0 0 3 0,0-1 0 16,0 0 0-16,0 2-3 0,0 5-7 0,0-7-10 0,0 0-8 0,0 6-6 0,0-6-7 15,0 0-5-15,0 7-6 0,0-7-2 0,0 1-2 0,0 0-2 0,-8 0-3 16,8 5-2-16,0-5-3 0,0-7-1 0,-8 8-2 0,8-1-5 0,0-7-6 15,-5 9-4-15,5-8-8 0,-6 5-4 0,6-3-5 0,0-1-5 0,-7-1-3 16,7 1-4-16,-5-5 0 0,5 7 0 0,0-4-3 0,0-3 1 0,-9 6 0 16,9-6 4-16,0 3 5 0,0-3 3 0,0 0 6 0,0 0 5 0,0 0 7 0,0 0 5 15,0 0 7-15,0 0 4 0,0 0 5 16,0 0 7-16,0 0 5 0,0 0 7 0,0 0 11 0,0 0 10 0,9 0 8 0,-9 0 9 0,0-3 4 0,0 3 5 16,5 0 6-16,-5 0-1 0,7-6 1 0,-1 6 2 0,-6-3-2 0,5 3 1 15,3-7-3-15,0 7-4 0,-3 0-4 0,9-5-4 0,-9 5-5 0,10 0 0 0,-3 0-2 16,8 0-3-16,-7 0 0 0,-2 5-1 0,10-5 3 0,-8 7-1 0,8-4 1 15,-3 3 0-15,-4-3-1 0,4 3-3 0,-4 3-3 0,5-3-5 0,-7 3-5 16,3-3-3-16,-3 4-8 0,0-1-2 0,-4 0-6 0,5 1-2 0,-7 0-4 16,1 0-2-16,-1 0-3 0,2-1 1 0,-8 0-1 0,0 2 0 0,0-1 3 0,0-1 1 15,0 1 0-15,0-5 5 0,0 5 1 0,-8-1-5 0,2 0-7 16,-1-3-9-16,1 3-13 0,-1-3-16 0,-7 0-18 0,9-2-18 0,-8 1-24 0,0-1-22 0,5 1-31 16,-4-1-35-16,0-4-40 0,-3 6-49 0,3-6-88 0,0 0-106 0,-2 0-65 15,1 0-40-15,1 0-5 0,-2 0 17 0,1 0 27 0,8 0 36 0,-11-6 38 16,5 2 41-16,-2-1 47 0,5 1 49 0,-4-1 56 0,5-5 62 0,-5 4 79 0,4-3 94 0</inkml:trace>
  <inkml:trace contextRef="#ctx0" brushRef="#br0" timeOffset="123596.88">16444 11079 89 0,'0'-3'163'0,"0"-3"48"0,0 6 34 0,0-5 35 0,0 1 28 0,7-2 29 0,-1 0 28 0,-6 2 31 0,8-1 27 0,-8-1 29 0,0 3 31 0,0-7-60 0,0 5-109 0,0 1-60 0,0-1-35 0,0-2-17 0,0 4-6 0,0-3-5 0,0 1-6 0,0 1-7 0,0 4-10 16,-8-6-10-16,8 2-10 0,0 4-12 0,0-5-15 0,0 5-17 0,0 0-16 0,0 0-18 0,0 0-17 15,0 0-16-15,0 0-14 0,0 0-14 0,0 0-17 0,0 0-8 0,0 0-5 0,0 0-7 0,0 5 1 16,0 5-2-16,0-6-1 0,0 7 0 0,0 4 4 0,0-2 3 0,8 2 5 0,-8 6 5 15,0-3 4-15,5 1 8 0,-5 7 6 0,7-7 3 0,-7 6 2 16,0-1 0-16,6-6-4 0,-6 7-1 0,7-1-2 0,-7-3-1 0,0-2-5 0,7 2-4 16,-7-3-6-16,0 1-2 0,0 1-6 0,7-1-2 0,-7-4-10 0,0 0-5 15,5 0-9-15,-5 0-7 0,0-2-7 0,0-1-7 0,0-3-4 0,8 1-4 16,-8-5 1-16,0-1 2 0,0 1 6 0,0-5 6 0,0 0 7 0,0 4 9 16,0-4 10-16,0 0 10 0,0 0 11 0,0 0 9 0,0 0 7 0,0 0 7 0,0-4 5 15,-8-1 4-15,8-4 4 0,0 2-2 0,-5-2 3 0,-2 0-5 16,7-6-1-16,-7 6-5 0,0-7-2 0,1 2-3 0,-1-1-3 0,2 2-2 0,-3-3-1 0,2 1 3 15,-7 1 0-15,13-5 2 0,-13 4 1 0,13-4 6 0,-8 4 4 0,3-6 5 16,0 7 0-16,5-5 2 0,-9 0-2 0,9-2-1 0,-5 8-1 0,5-8 0 16,0 3 2-16,0 3 1 15,0-1 6-15,0 2 4 0,0 1-1 0,0-2-2 0,0 3-5 0,0 3-1 0,0 0-6 0,5-1 2 0,-5 1-3 0,0 4 2 0,9-2-3 16,-9 4-2-16,5-8-2 0,-5 7-9 0,5-2-4 0,3 2-8 16,-2-1-2-16,1 5-2 0,-1-4-1 0,1-1-1 0,7-1 1 0,-2 6 1 15,-6-4 1-15,8 4 3 16,-2-6 4-16,1 6 1 0,6 0 2 0,-3 0 1 0,-5 6 2 0,1-6 2 0,2 4-1 0,-1 2-1 0,0-1 2 0,0-1-1 0,-8 1 1 0,4 5-1 15,-4-1 1-15,2 0-1 0,1 3 2 0,-3-3 1 16,-5 4 0-16,0-2 0 0,0 5 0 0,0-1-4 0,0-8-2 0,-5 8-4 0,-3 0-8 0,8 6-3 16,-7-8-4-16,2 2-5 0,-4 0-6 0,-1 0-2 0,2-6-2 0,2 6-3 15,-7 0-2-15,6-5-1 0,2-1 1 0,-9-4 1 16,7 5 4-16,-4-1 5 0,2-3 5 0,2-2 2 0,2 2 6 0,-3-1 3 0,2-5 5 0,1 4 2 0,-3 1 2 16,3-5 1-16,5 0 3 0,-7 4 2 0,7-4 1 0,0 0 3 0,0 0 1 0,0 0 3 15,0 0 3-15,0 0 2 0,0 0 2 0,0 0 2 0,0 0 0 0,0 0 1 31,0-4-4-31,0 4-3 0,0 0-2 0,7-5-5 0,-7 5-4 0,0-4-2 0,5 4-3 0,-5 0-1 0,8-5-1 0,-3 5 2 16,1 0 1-16,2 0 2 0,-3-6 2 0,11 6 5 0,-11 0 4 0,8 0 3 0,1 0 7 0,-2 0 2 16,1 6 4-16,1-6 0 0,-4 5-1 0,4-5 1 0,-7 4-3 0,6 1-3 0,-6-1-3 15,0 2-2-15,-2 0-4 0,3-3 0 0,-3 3 0 0,-5-3-2 0,0 9 2 16,0-8 3-16,0 1 1 0,0 4 3 0,0-3 3 0,-5 3 2 0,5-3 3 16,-8 4 0-16,3-7 1 0,-2 7-2 15,-5 1-3-15,4-2-7 0,-4-3-6 0,-2 3-12 0,1 1-9 0,0-5-13 0,0 4-13 0,-6-5-18 0,6 2-13 0,-1 0-20 31,-6-3-22-31,9 3-22 0,-2-3-24 0,-1-3-21 0,1 7-18 0,1-7-25 16,-2 0-29-16,1 5-37 0,6-5-38 0,-7 0-44 0,9 0-47 0,0 0-18 0,-4 0-9 16,4 0 16-16,-2 0 24 0,7-5 32 0,-8 5 33 0,8-7 36 0,0 4 33 0,0 3 40 15,-5-6 43-15,5 3 47 0,0-9 48 0</inkml:trace>
  <inkml:trace contextRef="#ctx0" brushRef="#br0" timeOffset="123850.56">16960 10860 0 0,'5'-5'20'0,"2"-5"103"0,-1 0 57 0,-1-1 46 0,4 2 39 0,-9-4 37 0,7 1 38 0,-7 3 37 0,5 0 36 0,-5-6 34 0,7 6 37 0,-7-7 23 0,0 7 15 0,7-6-62 0,-7 6-103 0,5 0-54 0,-5-3-29 0,0 3-16 0,0 3-10 0,0 2-15 0,0-5-15 0,0 4-17 0,0 1-19 0,0 4-17 16,0-6-21-16,0 6-18 0,0 0-21 0,0 0-18 0,0 0-20 0,0 0-15 15,0 0-17-15,0 0-14 0,0 0-12 0,0 0-12 0,-5 6-8 0,5-6-7 16,-7 4-5-16,7 1-3 0,0-1 1 0,-7 5-2 0,7 2-3 0,-5-1-3 15,5-1-6-15,-7 6-7 0,7 0-5 0,-9 0-11 0,4 0-8 0,5 4-15 0,-6-4-13 16,-1 0-20-16,2-2-22 0,5 2-27 0,-9 0-32 0,4 0-36 0,-2-2-37 0,7 2-76 16,-6 0-92-16,1 0-60 0,5 0-42 0,-8-6-5 0,8 7 15 0,0-7 27 15,-8 6 33-15,8-6 36 0,-5 0 40 0,-2 3 45 0,7-8 48 0,-6 5 52 0,6 0 55 16,-6-3 74-16,6-1 90 0</inkml:trace>
  <inkml:trace contextRef="#ctx0" brushRef="#br0" timeOffset="124277.12">17284 11076 0 0,'7'0'18'16,"6"0"133"-16,-7-6 72 0,8 1 52 0,-7 1 46 0,-2-2 37 0,3-4 37 0,-8-1 37 15,5-7 35-15,3 2 34 0,-8 2 33 0,0 4 29 0,6 1 32 0,-6 5-97 16,0-7-170-16,0 7-82 0,5-7-36 0,-5 7-24 0,0-1-16 0,0-5-15 0,0 6-13 16,0-1-15-16,0-1-17 0,0 3-15 0,0-4-14 0,0 2-14 0,0 1-11 15,0-1-12-15,-5 5-7 0,5-6-11 0,-6 6-7 0,6-4-8 0,-8 4-10 16,8 0-9-16,-5 0-7 0,-3 0-9 0,3 0-7 0,-2 4-7 0,-7-4-5 15,8 6-6-15,-1-1-5 0,-6-5-8 0,7 9-3 0,1-2-3 0,-11-4-1 0,11 8-3 16,-3-7 1-16,3 6 1 0,0-1 2 0,-4 2 2 0,4-7 6 0,-2 7 3 16,1-7 4-16,6 5 4 0,-8-3 5 0,8-2 5 0,0 7 4 0,-6-8 2 15,6-3 3-15,0 7 2 0,0-7 3 0,0 5 2 0,0-5 1 0,0 4-1 16,0 1 2-16,6-5 0 0,-6 4 0 0,0-4 2 0,8 6 2 0,-2-3 1 0,-6 3 5 16,7-6 4-16,-2 5 9 0,4-1 8 0,-4 2 12 0,0 0 9 0,8-2 10 0,-5 1 11 15,5 4 9-15,0-5 7 0,0 2 6 16,-7-1 1-16,8-1 3 0,-2 1-1 0,1 2 0 0,-5-4-5 0,3 3-4 15,-4 3-10-15,1-3-4 0,-2-2-10 0,0 1-7 0,1-1-6 16,-2 1-7-16,-5 1-5 0,0-2-4 0,0 2-1 0,0-1 0 0,0-1-1 0,0 2 2 0,0-3 2 0,-5 3 3 0,5-2-1 16,-7 1 2-16,1 1-6 0,0-3-5 0,-2 3-10 0,1 4-10 15,-4-5-12-15,3-1-16 0,-5 2-20 0,8-2-20 0,-9 1-30 0,1-5-36 0,6 5-47 16,-6-5-55-16,2 4-87 0,-5-4-99 0,3 0-72 0,3 6-53 0,-4-6-11 0,7 0 10 16,-7 0 22-16,8 0 30 0,-1 0 36 0,2-6 40 0,-2 6 47 0,7 0 51 0,0 0 60 15,0 0 62-15,0 0 78 0,0-4 87 0</inkml:trace>
  <inkml:trace contextRef="#ctx0" brushRef="#br0" timeOffset="124893.52">18339 11007 20 0,'6'-7'134'0,"-6"7"73"0,8-3 52 0,-8-8 45 0,7 7 42 0,-7-6 37 0,5 5 39 0,4-4 35 0,-9-1 40 0,0-1 31 0,0 7 38 0,5-7-25 0,-5 3-55 0,0 3-85 0,0-1-103 0,0-4-54 0,0 5-26 0,0 1-20 0,0-1-20 16,0 5-20-16,0-6-18 0,0 6-23 0,0 0-23 0,0 0-19 0,0 0-21 0,0 0-18 0,0 0-17 0,0 0-16 16,0 0-13-16,0 0-9 0,0 0-2 0,0 0-5 0,0 6 1 0,0 3 1 0,0-4-1 15,0 5 3-15,0 1 2 0,0-3 4 0,0 7 1 0,0 0 4 0,0 0 3 0,0 0 1 16,0 0 4-16,0 0-5 0,0-2-3 0,0 2-3 0,0 0-8 0,-5 0-1 16,5-2-5-16,0 2-6 0,0-3-3 0,0 2-5 15,0-4-4-15,0-1-5 0,0 0-3 0,0 1-2 0,0 1-2 0,0-7 0 0,0 5 0 0,0 1 3 16,0-5 0-16,0 1 6 0,0-3 4 0,0 3 3 0,0-6 6 0,0 6 8 15,0-6 6-15,0 0 9 0,0 0 9 0,0 0 7 0,0 0 8 0,0 0 6 16,0 0 5-16,0 0 5 0,0 0 1 0,0 0 2 0,0 0 1 0,0 0 0 0,0-6 0 16,0 0-4-16,5 3-4 0,-5-3 2 0,0 1-3 0,0 1 0 0,0-5 0 15,0 3-1-15,0-3 0 0,0-1-2 0,0-1-3 0,5 2-1 0,-5-1-3 0,0 1 1 16,8-7-1-16,-8 7-2 0,5-6 0 0,-5 6-3 0,8-6-3 0,-2 5-3 16,-6-4-2-16,7 4-3 0,-1 1-2 0,-6-3-1 0,7 9-3 0,-1-8-1 15,-6 11-5-15,7-4-1 0,-7-2-4 0,0 6-1 0,0 0-3 0,6 0 1 16,1 0-1-16,-7 0 0 0,7 6 1 0,-7-2 2 0,7 1 1 0,-7 4 2 0,5-2 3 15,3 2 4 1,-3 0 3-16,1 6 6 0,2-6 2 0,-3 7 3 0,-5-2 0 0,7-4 3 0,1 4-1 0,-2 2 0 0,0-7-1 0,1 6 0 0,-2-6-2 0,4 7 0 16,-4-7-2-16,2 0 1 15,-1 1-1-15,-1 1-2 0,3-8 2 0,0 9 1 0,2-8 1 0,-2 1 2 0,-2 5 2 0,9-10 1 0,-10 4 1 0,9 1-1 16,-9-5 4-16,8 5 4 0,1-5 4 0,-2 0 8 0,-4 0 6 0,5 0 9 16,-2 0 6-16,5-5 7 0,-5 0 7 0,1 1 8 0,-3-2 4 0,3 2 5 15,-6-5 3-15,7-3 2 0,-5 3 1 0,-3 0 0 0,2-6-6 0,-7 0-7 0,7 0-7 16,-7 2-11-16,0-8-7 0,0 6-7 0,0-4-10 0,0-5-11 0,-7 3-10 31,7 3-11-31,-7-7-8 0,2 6-6 0,-3-1-9 0,0-4-3 0,3 5-8 16,-1-2-6-16,1 2-4 0,-2 5-6 0,-2-6-4 0,4 6-6 0,-2 4-7 15,1 1-8-15,1 4-7 0,5-5-16 0,-9 4-14 0,9 6-19 0,-7 0-25 0,7 0-21 16,-5 0-26-16,5 6-22 0,-6-3-25 0,6 9-52 0,-7-3-63 0,7 1-65 16,-6-1-71-16,6 6-16 0,-8 0 9 0,8-6 24 0,0 10 31 0,0-4 37 0,0 0 40 15,0 0 43-15,0 0 43 0,8 0 43 0,-8-2 47 0,6-3 59 0,7 1 66 0</inkml:trace>
  <inkml:trace contextRef="#ctx0" brushRef="#br0" timeOffset="125129.7">19076 11119 0 0,'6'0'10'0,"2"0"126"0,-3-6 76 0,-5 3 56 0,5-4 48 0,-5-2 44 0,8 4 42 0,-8-8 43 0,6-8 42 0,-6 6 42 0,0 0 40 0,0 2 37 0,0 1 37 0,0-2-83 0,0 4-152 0,7 1-80 0,-7 0-43 0,0-1-29 0,0-1-20 0,0 7-21 15,0-1-23-15,0-1-24 0,0 2-26 0,0 4-26 0,0 0-26 0,0 0-24 0,0 0-19 16,0-4-23-16,0 4-17 0,0 0-19 0,0 0-13 0,0 0-8 0,0 0-6 15,-7 4-1-15,7 0-3 0,0 2-1 0,0 3 1 0,0 2-8 0,0-1-4 0,0 4-11 16,0 0-11-16,-6 0-13 0,6 7-10 0,0-8-15 0,0 8-18 0,0-6-22 16,6 4-23-16,-6-5-30 0,0 2-25 0,0-1-22 0,0-2-21 0,0 2-35 15,7-4-41-15,-7-1-40 0,0-1-35 0,8-5-35 0,-8 7-29 0,0-8 5 16,0 9 22-16,0-12 32 0,0 4 36 0,0-4 39 0,-8 5 40 0,8-5 36 0,0 0 39 16,-7-5 50-16,7 1 52 0,-6-2 52 0,-2-3 66 0</inkml:trace>
  <inkml:trace contextRef="#ctx0" brushRef="#br0" timeOffset="125287.93">19010 10982 0 0,'0'-15'3'0,"-5"-4"112"0,-2 4 73 0,-1 0 54 0,8-3 48 0,-6 2 41 16,6 1 44-16,-5 1 38 0,5-2 33 0,-8 1 31 0,8 2 31 0,0 4 25 16,0-3 23-16,0 3-80 0,0 4-143 0,0 1-81 0,0-2-52 0,0 1-38 15,0 5-29-15,0 0-32 0,0 0-30 0,0 0-26 0,0-4-22 0,0 4-18 16,0 0-15-16,0 0-14 0,8 0-14 0,-3 4-16 0,-5 1-14 0,6-5-18 0,2 10-21 16,4-5-19-16,-6 4-24 0,2 3-24 0,5-3-29 0,0 1-52 0,-7 4-65 15,7-4-67-15,0 5-63 0,0-2-21 0,0-2 1 0,0 5 17 0,0-2 24 0,-7-6 31 16,7 7 35-16,-6-4 37 0,-1-1 42 0,2-1 43 0,-2 0 48 0,1 1 59 15,-2 1 70-15</inkml:trace>
  <inkml:trace contextRef="#ctx0" brushRef="#br0" timeOffset="126550.83">19316 11089 65 0,'0'0'150'0,"-5"-6"53"0,5 2 43 0,0 1 38 0,-8-8 39 0,8 7 38 16,-5-8 37-16,-3 8 37 0,2-7 33 0,6 2 31 0,-7 0 32 0,7 0-53 15,-5 2-100-15,5-2-72 0,0 0-56 0,0-1-34 0,0 5-22 0,0-4-22 0,0 3-22 16,0-4-22-16,0 5-21 0,0-4-19 0,0-1-15 0,0 6-15 15,0-7-14-15,5 8-10 0,-5-4-11 0,0-2-6 0,7 4-5 0,-1-5-4 0,-6 5-2 16,8 1-3-16,-8-1-2 0,5-5-2 0,3 4-3 0,-3 2-2 0,9-1-3 16,-9-1-1-16,2 6-2 0,6-3 0 0,1 3 2 0,-1-6 0 0,0 6 0 0,0 0 1 15,1 6 1-15,-2-6 3 0,7 3-2 0,-6 3 1 0,1-1 3 0,-1-1-2 16,6 2 1-16,-7 4 1 0,1-5 0 0,1 4 0 0,-1-5 0 0,0 7-1 16,-6 5 0-16,4-7-4 0,-2 0-10 0,-2 1-6 0,-2 4-11 0,1 2-8 0,-6-7-9 15,7 6-6-15,-7 0-5 0,0-5-1 0,0 4-2 0,0-4 0 0,0-1 1 16,0 6 0-16,0-5 1 0,0-5 6 0,0 4 6 0,0-5 11 0,-7 2 8 15,7-1 9-15,0-1 8 0,0-4 5 16,0 0 5-16,0 5 2 0,0-5 4 0,0 0 4 0,0 0 2 0,0 0 6 0,0 0 3 0,0 0 8 0,0 0 7 16,0 0 8-16,0 0 10 0,0 0 5 0,0 0 2 0,0 0 5 0,0 0 1 0,0-5 0 15,0 1 2-15,0-1-2 0,0-1-2 0,0-1-3 0,0 1-3 0,0 1-5 16,0-5-9-16,0 4-6 0,0-3-7 0,0 0-6 0,0-1-3 0,0 1-3 0,0-3-2 16,0 9-1-16,0-8-3 0,7 1-5 0,-7 1-1 0,6 0-5 0,-6-1-2 15,8-1-7-15,-8 2-4 0,5 3-4 0,-5-2-6 0,7 3-1 0,-1-1-4 16,-6 3-1-16,8 3-2 0,-2 0-1 0,1 0 1 15,-7 0 0-15,5 3 2 0,2-3 4 0,0 11 3 0,-2-7 3 0,3 6 5 0,-1-1 5 16,-1 2 2-16,2 4 6 0,2-2 2 0,-2 2 4 0,-2 1 1 0,1-2 2 0,-1-1 1 0,7 2 0 16,-5 1 2-16,-3-2-1 0,3 1-1 0,-3-6 3 15,9 7-1-15,-9-7-1 0,2 1-2 0,7-1-1 0,-8 2 1 0,6-7 1 0,-5 2 0 0,7-1 1 16,-1-1 1-16,-8 2-2 0,9-3 4 0,-1-3-1 0,0 0 2 0,0 0-1 0,1-3 1 16,-2 3 3-16,8-6-1 0,-8 2 3 0,1-7 0 0,1 7 0 0,-2-7 2 15,2 2-2-15,-1-1 2 0,1-5-2 0,-2 0 2 0,-6 6-1 0,7-4 0 16,-5-8 1-16,-1 6-2 0,4-4 1 0,-5-2-1 0,-6 3 1 0,7-1 1 0,1-2-1 15,-8-3 0-15,5 6 1 0,-5-9 0 0,0 5 0 0,8-5-1 0,-8 5-1 16,0-4 2-16,0 3-1 0,0-3 1 0,0 2-1 0,0-1 2 0,0 6-1 16,0 1 5-16,0-3-2 0,0 6 4 0,0 2-2 0,0 1-1 0,0 3-1 15,0 0-6-15,0 9-7 0,0 0-7 0,0-6-5 0,0 6-4 0,0 0-5 16,0 0-2-16,-8 6-1 0,8-2-4 0,0 7-3 0,-5-2-2 0,5 5-1 0,-8 0 0 16,8 1 1-16,-7 6 5 0,7 3 4 0,-6-5 7 0,6 5 4 0,-6 1 4 15,6 5 3-15,-5-5 1 0,5-1 2 0,0 0-1 0,-7 0 1 0,7 0 1 0,0 1 1 16,0-6 0-16,7 7-1 15,-7-7 0-15,5-1-1 0,-5 3 1 0,6-2 0 0,0 2-1 0,-6-3-1 16,7-3-3-16,1 4-1 0,-3-4-3 0,3 0-1 0,-2-6-2 0,-1 7-1 0,3-7 1 0,-1 0 0 0,-1 1-1 0,0-5 2 16,1 1 1-16,-2-3 3 0,3 3 2 0,-8-6 4 0,6 0 4 0,-6 0 2 15,0 0 5-15,7-6 1 0,-7 6 1 0,0-3 2 0,0-8 0 0,0 7 1 0,0-5 0 16,-7-1-2-16,7-5-3 0,-6 0-4 0,-2 6-5 0,3-12-4 0,-2 6-6 16,1 0-3-16,-7-3-3 0,5-2-1 0,-3 6 0 0,3-5 1 15,-5-2-1-15,0 6 0 0,7 2 0 0,-6-2 4 0,4 4 1 0,-5 2 0 0,7-1 3 0,-6 6-2 16,3-1-1-16,4-1-3 0,-1 6 2 0,-1 0-4 0,2 0-1 0,-11 0-3 15,11 6 0-15,-1-1-2 0,-2-1 1 0,3 6-3 0,-3-1 0 0,-4 2-3 16,5-1-1-16,2 4-8 0,-3-4-4 0,1 5-6 0,2 0-6 0,-3-6-9 0,8 4-5 16,-6 2-10-16,1 1-6 0,5 2-6 15,0-3-9-15,-8 0-9 0,8 0-8 0,8 0-10 0,-8 0-11 0,5 0 1 16,-5-5 0-16,6 3 5 0,2-2 6 0,4-2 4 16,-4 1 2-16,4-1 8 0,0-3 3 0,1 3 3 0,6-4 6 0,-3-1 5 0,2-4 8 0,3 6 7 0,3-6 5 0,-4 0 4 0,-1 0 0 15,8-6-4-15,-7 6-2 0,4-4-6 0,-3-1-5 0,-1 0-7 0,5-5-6 0,-4 6-1 16,-2-5 0-16,-1-3 6 15,3 3 4-15,-2 0 12 0,1-6 13 0,-6 6 19 0,4-7 21 0,-4 2 20 0,-2 0 21 0,1-7 25 0,-6 7 25 0,5-5 27 16,-4 4 28-16,-2-6 23 0,1 3 18 0,-7-1 17 0,6-2 14 0,-6 3 10 0,0-3 5 16,-6 2 3-16,6 4 1 15,0-4-2-15,-7 4 1 0,7 1-7 0,-6-6-9 0,-2 9-14 0,8-2-12 0,-5 4-13 0,-2-3-12 0,7 9-16 0,-7-8-11 0,7 7-16 16,-5-2-14-16,5 1-19 0,0 5-18 0,0 0-15 0,-8 0-16 0,8 0-12 16,0 0-7-16,-7 0-9 0,7 5-3 0,-5 1-5 0,5-2-3 0,-9 7-4 15,4-8-1-15,0 9-1 0,5-3 3 0,-8 4 1 0,3-2 3 0,-3 5 3 16,8-3 2-16,-6-4 1 0,6 6 1 0,-7 0 1 0,7 4 0 0,-6-4 0 15,6 0 0-15,0 0 1 0,0 4 0 0,0-5 1 0,0 2-2 0,0-1 1 16,6-1 1-16,-6 2-3 0,7-1-3 0,-7-2-3 0,6 1-4 0,2 2-4 0,-3-7-1 16,3 1-6-16,-3 4-2 0,9-4-3 0,-9 1-2 0,2-1 0 0,6-7-1 15,-6 3-1-15,5-2 1 0,-4 1 3 0,-2 1 6 0,7-6 4 0,-8 0 8 16,2 0 3-16,7 0 4 0,-8-6 6 0,1 1 6 0,-2 1 5 0,11-2 6 0,-11 3 7 31,1-7 3-31,2-1 6 0,-8 1 3 0,5 1 0 0,3 0 0 0,-8-6-1 16,0-1 1-16,0 7 1 0,0-9-5 0,0 3 0 0,0-6-3 0,-8 6-3 0,8-3-3 15,-5-3-7-15,5 2-1 0,-8-6-5 0,2 5-4 0,1 1 0 0,-3 4-4 16,0-4-1-16,3 5 1 0,-2-2-1 0,7 7-2 0,-6 0-2 0,1-1 1 16,-4 1-7-16,9 4-5 0,-7-2-4 0,7 7-7 0,-5 0-3 0,-1 0-4 0,6 7-7 15,-7-2-4-15,1-1-8 0,-2 5-7 0,3-3-10 0,5 3-8 0,-7 0-6 16,0 7-2-16,2-7-5 0,-3 0-2 0,1 2-1 0,7 5-3 0,-5-7 0 16,5 0-2-16,0 1 0 0,-9-1 0 0,9-4-5 0,0 5-1 0,0 1-6 15,0-7-10-15,0 5-9 0,9-3-13 0,-9-2-9 0,0 1-5 0,0 1-18 0,5-3-19 16,-5 4-31-16,7-2-34 0,-7-1-39 0,8-4-41 0,-8 5-24 0,5-5-23 15,2 4 8-15,0-4 19 0,-7 0 25 0,5 0 27 0,3 0 27 0,-2-4 27 0,1-1 34 16,-1 5 37-16,-1-4 40 0,2-8 43 0</inkml:trace>
  <inkml:trace contextRef="#ctx0" brushRef="#br0" timeOffset="127215.45">21036 10991 0 0,'0'0'10'0,"0"0"93"0,7-5 52 0,-7 5 40 0,0-4 30 0,0-2 29 0,0 2 27 0,0-1 29 0,0 1 30 0,-7-7 26 0,7 7 29 0,0-7 15 16,-6 7 6-16,-1-7-55 0,7 3-94 0,-7 3-52 0,7-4-27 0,-7-3-14 0,2 8-6 0,5-7-7 0,-8 7-3 0,3-5-12 0,-3 0-6 0,2 3-8 0,6-4-7 0,-7 5-6 15,2-4-4-15,5 3-3 0,-9 2-4 0,4-1-3 0,5 1-6 0,0 4-5 16,0-5-10-16,0 5-7 0,0 0-11 0,0 0-11 0,0 0-11 0,0 0-16 15,0 0-12-15,0 0-12 0,0 0-14 0,0 0-6 0,0 0-9 0,0 0-1 16,0 5-3-16,0-1 1 0,0 1 2 0,0 5 1 0,0-1 0 0,0 0 6 0,0 3 4 16,0 1 7-16,0 2 7 0,-5-1 2 0,5 2 7 0,0-3-1 0,0 2 2 15,0 6-1-15,0-7-1 0,0 0-1 0,0 0 0 0,0 2 0 0,-8 2-1 16,8-3-6-16,0 1-5 0,0-5-7 0,0 2-6 0,0-4-6 0,0 6-6 0,0-4-4 16,0-1-4-16,0-1-4 0,0-5-4 0,0 7-4 0,0-7-4 0,0 2-1 15,0-1-3-15,0-1 4 0,0-4 7 0,0 6 8 0,0-6 8 0,0 0 12 16,8 0 8-16,-8 0 12 0,0 0 14 0,0 0 11 0,0 0 10 0,0-6 9 15,5 6 9-15,-5-4 9 0,0-1 5 0,0-1 5 0,5-4 3 0,-5 5-3 0,0-4-2 16,9-1-2-16,-9 1-7 0,0 0-6 0,5-7-11 0,-5 5-5 0,0-2-9 16,7-2-6-16,-7 0-3 0,6 0-7 0,2 2-6 0,-8-2-3 0,5 0-5 15,3 0-1-15,-8 0-3 0,5 5-1 0,2-4 0 0,-7 4-2 0,7 1-2 0,0 0-3 16,-7-3-2-16,6 8-2 0,-6-1-6 0,0-1-4 0,7 6-4 0,-7 0-4 16,0 0-4-16,0 0 1 0,0 0-1 0,5 0 3 0,-5 6 2 0,0 3 5 15,9-4 3-15,-9 5 4 0,0 1 5 0,5 3 1 0,-5 0 5 0,0 2 5 0,5 2 1 16,-5-3 1-16,8 6-1 0,-3-8 0 0,-5 7-1 0,8-4-3 0,0-1-2 15,-3-2 1-15,-5 1-4 0,14-4 0 16,-9 1 1-16,2-1-1 0,-1-1 2 0,1 0 5 0,0-3 6 0,5-2 6 16,-4 2 10-16,3-1 8 0,-3-5 6 0,4 0 7 0,-3 0 4 0,2 0 7 0,1 0 6 0,2-5 4 0,-1-1 6 15,0 2 3-15,-5-7 4 0,4 7 3 0,0-5 1 0,3-1 2 0,-10-1-5 0,9 1 0 16,-9-4-5-16,10 4-5 0,-9-4-5 0,-6-2-6 16,6 1-6-16,-6 2-6 0,7-1-6 0,-7-7-9 0,0 7-7 0,-7-6-13 0,7 1-11 0,-6 0-14 0,0 5-12 15,-1-7-12-15,-1 2-11 0,3-2-11 0,-2 6-9 0,0-3-10 0,2 9-9 16,-3-7-11-16,8 7-14 0,-7-2-12 0,2 3-14 0,5 3-18 0,-7-1-17 15,7 2-25-15,0 4-20 0,0 0-68 0,0 0-83 0,0 0-71 0,-7 4-57 0,7 2-15 16,0-1 6-16,0 3 21 0,0-3 26 0,0 5 32 0,7-5 34 0,-7 4 42 16,7 3 43-16,-2-8 48 0,2 5 51 0,1-3 73 0,4-3 83 0</inkml:trace>
  <inkml:trace contextRef="#ctx0" brushRef="#br0" timeOffset="127784.03">21986 10815 0 0,'8'-4'15'0,"5"4"134"0,-7-5 78 0,-1 1 56 0,2-1 44 0,-7-5 42 0,8-1 41 0,-2 1 40 0,7-3 37 0,0 2 38 0,-5-4 34 0,-3 0 28 0,-5 2 28 0,6 4-97 16,-6-7-165-16,-6 1-90 0,6 1-50 0,0 4-26 0,0-5-15 0,0 5-20 0,-5 0-21 0,5 2-20 0,-8 2-24 0,8 0-15 15,-8 3-19-15,8-3-13 0,0 6-10 0,-5-5-14 0,5 5-9 0,-6 0-11 16,6 0-8-16,-7 5-3 0,1-5-7 0,-2 6 0 0,1-3-5 0,-4 3 3 16,3 4 0-16,-5-1-1 0,8 0 1 0,-9 3 0 0,9 3 1 0,-10-6 4 15,9 4 2-15,-1 2 1 0,-4 0 4 0,3 0-2 0,0 0 1 0,8-6 0 16,-5 7-2-16,-1-3-1 0,6 2-1 0,0-1-1 15,-7 2 0-15,7-1 0 0,0-1 2 0,7 2-2 0,-7-7 3 0,6 4 0 0,-6-2 0 0,5 5 3 16,3-7-1-16,0 0 3 0,-3 1 3 0,1-1-1 0,7 6 3 0,-5-9 3 16,4 3 2-16,-6 0 1 0,7 1 2 0,0 1-1 0,1-8 2 0,-2 9-2 0,2-3 2 0,-1 1 0 15,0-7 0-15,-5 8-2 0,3-7 1 0,-4 8-1 0,-2-8 1 0,4 1-1 16,-2 1 1-16,-2 1-1 0,1-1-1 0,-6-1 2 0,0-1-2 0,6-4 2 16,-6 5-1-16,0 2-1 0,0-4 1 0,-6 3-5 0,6-1-3 15,-6 5-5-15,6-6-6 0,-5 1-5 0,-2-1-5 0,-2 1-6 0,-3 1-4 0,6-2-4 16,-7 2-1-16,5-1-3 0,-3-1 0 0,-2-4-1 0,5 6 2 0,-4-6 3 0,-2 0 4 15,1 3 5-15,8-3 8 0,-9 0 5 0,9 0 7 0,-10 0 5 0,9-3 7 16,-1 3 5-16,1 0 2 0,1-6 3 0,5 6 3 0,-8-4 3 0,0 4 1 16,8-5 3-16,-5-1 2 0,5 2 3 15,0-2 3-15,0 1 0 0,0 5 3 0,0-9 0 0,0 5 2 0,0-2-1 0,0 2 1 0,0-7-1 0,0 8 0 0,5-9-1 16,-5 3 1-16,8 3 2 16,-8-1-4-16,8-4 0 0,-3 1-4 0,1-5 0 0,1 9-4 0,-1-7-1 0,9 4-5 0,-10-3 0 15,9 9-3-15,-1-8-1 0,0 1 0 0,-7 6-2 0,14-1-3 0,-7 1 2 0,-2 4 0 0,5-5 1 0,-5 5-1 16,1 5 2-16,9-5 2 0,-9 4-1 0,3 1 1 15,-3-1 2-15,0 6-1 0,3-5 0 0,-3 4-1 0,0 3 0 0,2-3-2 0,-7 1-2 0,6-1-2 0,-7 0-6 16,2 3-5-16,-3-8-4 0,-5 7-4 0,7-4-3 0,-7 4-4 0,0-7-3 31,0 1-4-31,0 5-2 0,-7-4-6 0,7-1-3 0,0-1-7 0,-5 2-6 16,5-2-4-16,-8-4-7 0,8 5-4 0,-6-1-7 0,-1-4-4 0,7 0-11 0,-6 0-9 16,6 0-18-16,-7 0-18 0,7 0-25 0,-6 0-27 0,6 0-34 0,-8-4-36 15,8-1-48-15,0 5-48 0,0-4-53 0,0-6-54 0,0 5-20 0,0-4 2 0,0 2 15 16,8-2 24-16,-8-2 34 0,6 4 35 0,1-8 43 0,-1 3 44 0,1 3 50 15,-1-6 48-15,-6 6 53 0,8-7 56 0</inkml:trace>
  <inkml:trace contextRef="#ctx0" brushRef="#br0" timeOffset="127958.05">22267 10937 20 0,'0'-9'91'0,"0"-5"44"0,0 3 36 16,0-4 34-16,-7 0 33 0,7 6 32 0,0-4 31 0,-5-3 33 0,5 5 32 0,-8-2 32 0,8-1 31 0,-6-2-26 0,6 7-54 0,-7-6-38 0,7 6-30 0,0-1-17 0,0-1-12 0,0 1-13 0,0 5-12 0,0-4-15 0,0 5-15 0,0-2-22 0,0 3-19 0,0 3-23 16,0-6-21-16,0 6-21 0,0 0-22 0,0 0-20 0,0 0-21 0,0 0-14 15,0 0-17-15,7 0-11 0,-1 0-15 0,-6 6-14 0,8-3-13 0,-3 3-17 16,2-2-15-16,4 1-14 0,-2 4-18 0,3-3-17 0,1 3-16 0,1 7-18 0,-2-7-16 15,2 0-28-15,-1 1-33 0,0 4-44 0,-7-2-44 0,7 1-52 0,0-4-51 16,-5 6-9-16,2-3 10 0,-1 1 24 0,-4-4 29 0,2 2 32 0,1-2 34 0,-8 1 35 16,5 5 35-16,-5-5 42 0,0-5 43 0,0 4 51 0,0-3 61 0</inkml:trace>
  <inkml:trace contextRef="#ctx0" brushRef="#br0" timeOffset="128589.87">22423 10976 0 0,'-5'6'58'0,"-3"-6"70"0,-5-6 48 0,7 6 40 0,-7 0 37 0,5-4 37 0,-4-1 39 0,6 5 38 16,-1-9 40-16,0 3 34 0,0 2 37 0,2-2-1 0,5 1-19 15,-8-4-49-15,8 3-67 0,-6 2-38 0,6-5-27 0,0 3-19 0,-5-4-14 0,5 1-17 16,0 4-23-16,0-5-17 0,0 1-24 0,5 0-17 0,-5-3-21 0,0 3-18 15,0 0-18-15,6 3-16 0,-6-3-14 0,0 5-12 0,8-8-10 0,-8 9-9 16,5-3-8-16,-5 1-11 0,7 1-8 0,-7-2-7 0,7 6-6 0,0-5-3 0,-1 5-1 16,-6 0-3-16,12 0-2 0,-4 0 2 0,5 0-1 0,-7 5 1 0,7 1-1 15,0-2 3-15,1 1 1 0,-2 4 2 0,8 3 3 0,-8-3-1 0,1 1 4 16,6 4-3-16,-3-4 1 0,-5 5 2 0,1-6 0 0,4 6 2 0,-5-6-2 0,-4 1 2 16,7 5 1-16,-9-5 0 0,8 4 0 0,-7-4 1 0,1 5 0 0,1-6 2 15,-3 1-1-15,3 4 2 0,-2-2 1 0,-1-3 0 0,-5 4 0 0,8-2 0 16,-8 5-1-16,7-7-3 0,-7 0-5 0,0 1-2 0,0 4-4 0,-7-4-5 15,7 1-6-15,0 3-4 0,-8-5-7 0,8 2-6 0,-5-1-4 0,-1 5-6 16,-2-6-3-16,8 0-6 0,-5 0-5 0,-3 7-2 0,1-7-4 0,1 1 0 0,0 0-5 16,-1 0 1-16,2 5-1 0,-9-5-1 0,7-1 0 0,1 0 1 15,-7-3-2-15,5 3 1 0,3 0 0 0,-2-3-1 0,-4 0 0 0,2 3 3 0,2-5 3 16,2 1 1-16,-1 1 1 0,-2-2 2 0,3 1 0 0,-3-5 2 0,3 6 3 0,-2-6 4 16,0 4 4-16,7-4 7 0,-5 0 6 0,5 6 9 0,0-6 7 0,-8 0 8 15,8 0 7-15,0 0 7 0,0 0 7 0,0 0 5 0,0 0 2 0,0 0 2 16,0 0 3-16,0-6 4 0,0 2 3 0,8-2 3 0,-8 1-2 0,0 1-1 0,5-7-2 15,2 7-3-15,-7-5-3 0,7-3-2 0,-2 3-3 0,3 0 0 0,5-1 3 16,-7 1 2-16,6-6 1 0,2 6-5 0,-1-7-1 16,8 2-1-16,-10 4 0 0,10-5 1 0,3 0 1 0,-4 6 5 0,-1-6 4 0,8 0 7 0,1 5 6 0,-12-4 9 15,12 0 10-15,-1 3 7 0,-8-4 9 0,6 0 6 0,-6 8 9 0,2-8 9 16,-10 3 6-16,5-3 7 0,-3 6 7 0,-3-4 2 0,-1 1-1 0,-4 3-3 0,2-6-8 16,-7 6-7-16,6 0-11 0,-6-7-7 0,0 7-12 0,0-6-7 0,-6 6-8 15,6-7-8-15,-7 7-10 0,2-6-7 0,-4 6-9 0,9-6-6 0,-5 5-4 16,-8-4-1-16,13 4-1 0,-5 1 3 0,-11 4 3 0,16-5 3 15,-5 4 0-15,-1-3 3 0,-2 3-2 0,3 6-2 0,-3-5-7 0,3 1-1 0,5 4-3 0,-7 0-1 16,0 4-1-16,2 1-4 0,-2 1-1 0,-1-2-2 0,3 7-1 0,-9-1-4 16,9-1-1-16,-2 0-1 0,-7 6 0 0,8-6 2 0,-6 7 4 0,3-2 2 15,-3 1 4-15,6 1 0 0,1-2 1 0,-3 5 1 0,0-4 0 0,3 0-1 16,-2-2 0-16,7 8 2 0,0-6-4 0,-6-2 1 0,6 2 3 0,6 0-1 16,-6 0 3-16,7-2-1 0,-2 2 2 0,3 0 2 0,5 0-1 0,-7-5 0 0,6 4 2 15,2 2-3-15,4-7-3 0,-2 6-9 0,3-6-13 0,-6 0-18 0,6 3-19 16,1-3-24-16,-7 1-23 0,6-1-30 0,-6-4-31 0,5-1-30 0,-4 8-28 0,-1-9-48 15,8-3-54-15,-16 6-74 0,8-6-79 0,1 0-21 0,-2 0 6 0,2 0 23 16,-1 0 29-16,-8-6 36 0,11 3 37 0,-11-3 42 0,8 0 42 0,-7-3 42 0,7 0 44 16,-6-6 53-16,0 5 60 0</inkml:trace>
  <inkml:trace contextRef="#ctx0" brushRef="#br0" timeOffset="129001.53">23758 11079 0 0,'-6'-3'65'0,"-1"-3"67"0,-6 1 46 16,7 1 38-16,-7-2 36 0,6 0 38 0,-7-3 38 0,9 3 38 0,-3 3 34 0,-2-7 33 0,1 5 32 0,2 1-10 0,2-1-32 0,-3-2-52 0,2 4-66 0,6-3-42 0,-5 1-23 0,5 5-23 0,0 0-17 0,-8-4-22 0,8 4-26 0,0 0-20 15,0 0-20-15,0 0-17 0,0 0-12 0,0 0-10 0,0 0-9 0,8 0-11 0,-8 0-10 0,0-6-10 16,0 6-8-16,0 0-6 0,5 0-6 0,-5 0-3 15,0-4-1-15,6 4-3 0,2 0-1 0,-8 0-1 0,5 0-2 0,2 0 0 0,7 0-1 0,-1 0 0 0,0 0 2 16,0 0-1-16,6 0 3 0,1 0 1 0,-1 0-1 0,0 0-17 0,9 0-22 16,-4 0-26-16,-3 0-34 0,6 0-33 0,-4 0-38 0,-2 0-46 0,-2 0-49 0,1 4-94 15,-1-4-110-15,2 0-56 0,-10 6-26 0,5-6-2 0,-11 4 14 0,1-4 31 16,1 0 38-16,-7 0 46 0,0 0 45 0,0 0 49 0,-7 5 51 0,1-5 57 0,1 0 58 16</inkml:trace>
  <inkml:trace contextRef="#ctx0" brushRef="#br0" timeOffset="129175.28">23669 11147 0 0,'-16'15'9'0,"11"-4"127"0,-3-1 80 0,8-1 56 16,-6 0 42-16,6-3 36 0,0-3 29 0,0-3 27 0,6 0 26 0,-6 0 19 15,8 0 16-15,-8 0 21 0,5 0 19 0,-5 0-91 0,7 0-151 0,2 0-87 16,-9 0-55-16,5 0-30 0,0 0-16 0,3 0-12 0,5 0-7 0,0-3-9 0,0 3-5 16,1 0-10-16,-2 0-8 0,7-6-23 0,0 6-29 0,1-5-38 0,0 5-42 15,0 0-48-15,-1-4-49 0,2 4-86 0,-3 0-97 0,3-6-60 0,-10 6-35 16,10 0-8-16,-9-3 7 0,7 3 16 0,-6-6 27 0,1 6 34 0,-1-4 42 0,0-1 44 15,0-5 49-15,-8 4 52 0,11-3 57 0,-11 0 74 0,6-1 83 0</inkml:trace>
  <inkml:trace contextRef="#ctx0" brushRef="#br0" timeOffset="130060.23">24717 10678 0 0,'5'0'6'0,"2"-4"117"0,-1 4 73 0,-6 0 53 0,5-5 46 0,-5-1 39 0,9 6 36 0,-9-4 33 0,0-1 30 0,7-4 29 0,-7 5 22 0,0 4 23 0,0 0 20 0,0-6-88 0,0 0-149 0,0 6-81 0,5 0-47 16,-5 0-30-16,0 0-26 0,0 0-17 0,7 0-17 0,-7 0-13 0,0 0-13 0,6 0-9 0,-6 0-9 0,0 0-5 0,6 0-4 0,-6 6-4 15,0-6-3-15,0 0-2 0,8 6-3 0,-8-6 0 0,0 0-1 16,0 0 2-16,0 4-1 0,0-4 1 0,0 5 1 0,0-1 2 0,0 1 1 0,-8-1 1 16,8 2 2-16,-6-1 3 0,6-1 0 0,-6 2 2 0,-1 0-1 0,2-3 1 15,-2 7-1-15,-2-5-1 0,-2 4-1 0,4-3 1 0,-7 3-4 0,2-3 0 16,1-2-4-16,-10 7-4 0,7-7-5 0,-6 0-5 0,8 1-3 0,-8-5-3 16,7 6-3-16,0-6-2 0,-6 0-3 0,6 4-2 0,-1-4-3 0,2 0-1 0,5 0 0 15,-5-4-2-15,4 4 4 0,1 0 1 0,2 0 2 0,-1 0 3 0,-2-6 5 16,3 6 3-16,5 0 2 0,0 0 3 0,0 0 3 0,-8-5 5 0,8 5 2 15,0-4 5-15,0 4 6 0,0 0 2 0,0-9 0 0,0 3 1 0,0 2-1 0,0-2-1 16,0-3 1-16,0 3-1 0,0-3 2 0,0 0-2 0,8 0 5 0,-8 3-2 16,0-4 1-16,0-1-2 0,5 2-2 0,-5 5-2 0,8-5 3 0,-8 3-1 15,6 0 2-15,-6 3 3 0,5-3-4 0,2 0 1 0,1 2-4 0,-8 4 0 16,12-5-1-16,-5 5 3 0,-2 0 1 0,11-5-1 0,-5 5 0 0,1 5 0 0,2-5 0 16,-1 5-4-16,8-1 0 0,-9 2-2 0,0 0 4 0,8 3-1 0,-6 1-2 15,-1-1-1-15,0 0-1 0,0 2-6 0,1 5-4 0,-9-3 1 0,8 1-2 0,-8 1 0 16,-5 1 3-16,9-3 0 0,-2 7 1 0,-7-4 0 15,0 2 0-15,0 2 0 0,-7-4-1 0,7 2 1 0,-9-3-2 0,4 4-1 0,-1 0-4 0,-6-4-4 16,3 6-1-16,-3-7-7 0,6 5-4 0,-7-3-2 16,0-2-5-16,-1-1-2 0,2 2-4 0,-1-3-4 0,-1-3-4 0,1 0-2 0,0 1-1 0,0-1 1 0,-1-4 3 15,2 5 2-15,1-4 3 0,-5-1 2 0,4-1 1 0,6-4 3 0,-8 6 4 16,7-6 2-16,-4 4 5 0,3-4 1 0,3 0 6 0,-3 0 4 16,3 0 3-16,-3 0 2 0,2 0 3 0,1 0 1 0,5 0 1 0,-8 0 3 0,8 0 1 15,0 0 3-15,-7-4 1 0,7 4 6 0,0 0 2 0,0 0 3 0,0-6 1 16,0 6 0-16,0-4 1 0,7-1-4 0,-7-1 0 0,0 3-1 0,8-9-1 0,-8 8 0 15,5-1-2-15,1-1 2 0,-6-1-1 0,8 1-1 0,-3 1 0 0,3 1 0 16,5-2 2-16,-7 0 4 0,6 2 1 0,2 4 2 0,-1-5 2 0,-1 5 0 0,2 0 1 16,-1 0 0-16,6 0 1 0,-6 0-4 0,8 5 0 0,-9-1-3 0,8 2-3 15,-8 0-2-15,2-2-5 0,-1 1-2 0,0 4-3 0,0-5-3 0,1 7 1 16,-2-7-5-16,-6 8-4 0,8-9-13 0,-7 8-17 0,-2-7-19 0,8 2-21 0,-7 3-23 16,-6-5-22-16,8 1-22 0,-1 1-27 0,-7-2-24 0,5 2-25 0,-5-6-26 15,6 5-22-15,2-5-40 0,-8 0-51 0,5 4-53 0,-5-4-55 0,8 0-19 16,-3 0-3-16,3-4 20 0,-2-1 27 0,-1-1 33 0,3 2 37 0,5-2 37 0,-5-3 38 15,2 0 39-15,-2-1 39 0,5-4 51 0,0-2 54 0</inkml:trace>
  <inkml:trace contextRef="#ctx0" brushRef="#br0" timeOffset="130470.59">25203 10787 0 0,'0'-6'7'0,"9"-3"120"0,-9-2 74 0,0-2 55 0,0 3 47 0,0-5 45 0,0 0 40 0,0 0 40 0,0-9 39 0,0 0 34 0,-9 5 34 0,9 3 32 0,-7 2 33 0,7-2-82 0,-5 7-144 0,5 0-79 0,0 3-42 0,-6-3-27 16,6 3-20-16,-5-3-20 0,5 5-20 0,0 4-19 0,-8-5-18 0,8-1-18 15,0 6-16-15,0-4-16 0,0 4-16 0,-8 0-16 0,8 0-11 0,0 0-15 16,0 0-10-16,0 0-13 0,-5 0-9 0,-2 4-6 0,7-4-3 0,-7 6-2 16,2-1-5-16,-3-1 2 0,1 5-1 0,2 1-1 0,-4 1 4 0,4-2 2 15,-8 6 0-15,8-1 5 0,-9 0 3 0,7 7 3 0,2-6 2 0,-9 4 2 0,7 2 1 16,-4-3-1-16,2 1-1 0,2 2-2 0,2-3-2 0,-8 3-2 0,7-6-1 0,-2 4 0 16,3-1 1-16,-2 3-4 15,7-8 1-15,-6 7-2 0,-2 1-2 0,2-7-2 0,6 6-2 0,0-5-3 0,-7-2-4 0,7 2 1 0,0 1 1 16,0 2-3-16,7-9-1 0,-7 6-1 0,6 1 0 0,-6-5 1 0,8 2 0 0,-2-4 1 15,1 3 3-15,6-3 4 0,-7 0 1 16,-1 1 8-16,8-1 4 0,3-4 3 0,-5 1 8 0,-4-2 2 16,7-4 8-16,-2 6 8 0,7-6 7 0,-6-6 7 0,1 6 6 0,-2 0 7 0,1-4 5 0,1-2 6 0,-9 1 3 0,11 1 4 0,-11-1 1 15,1 1 1-15,-1-2 0 0,2 2-3 0,-7-7 0 0,9 1-8 0,-9 5-4 16,0-4-9-16,0-1-6 0,0-4-10 0,-9 4-7 0,9 0-10 0,-7-1-11 16,2-2-7-16,-1 4-10 0,1-3-8 15,-3 3-7-15,-5 0-7 0,-1-1-9 0,9 5-11 0,-10 1-9 0,1-1-14 0,4-1-12 0,-3 2-17 0,-1 4-15 0,2 0-15 16,-2 0-20-16,1 0-23 0,-1 4-23 0,7 2-32 15,-6-1-29-15,2-1-60 0,-2 5-71 0,6 1-59 0,1-5-48 0,-8 4-8 0,7 7 13 0,2-7 26 0,-2 0 31 16,0-3 35 0,0 3 38-16,1 3 43 0,6-8 45 0,-7 7 49 0,7-8 49 0,0-3 64 0,0 4 78 0</inkml:trace>
  <inkml:trace contextRef="#ctx0" brushRef="#br0" timeOffset="130691.62">25419 10952 0 0,'0'0'1'0,"0"0"116"0,0 0 92 0,0 0 69 16,0 0 52-16,0 0 47 0,0 0 46 0,0 0 44 0,0 0 42 0,0 0 39 16,0-4 37-16,0 4 33 0,0-6 31 0,0 6-77 0,0-5-133 0,0 5-98 15,0 0-76-15,0 0-43 0,0-4-28 0,0 4-23 0,0 0-23 0,0 0-24 16,0 0-22-16,0 0-19 0,0 0-20 0,0 0-15 0,0 0-11 0,0 0-16 0,0 0-13 16,0 0-17-16,0 0-17 0,0 0-19 0,0 0-18 0,0 0-19 0,-7-5-20 15,7 5-26-15,0 0-23 0,0 0-31 0,0 5-32 0,0-5-40 0,0 0-45 16,0 0-87-16,-6 4-105 0,6-4-62 0,0 0-36 0,0 0 3 0,0 0 17 0,0 0 30 15,0 0 36-15,0 0 40 0,6-4 44 0,1-7 49 0,-7 7 51 0,6-5 57 16,2 0 61-16,-3-7 81 0,2 1 96 0</inkml:trace>
  <inkml:trace contextRef="#ctx0" brushRef="#br0" timeOffset="130946.43">25738 10502 0 0,'0'-4'1'0,"-8"-1"102"0,8 1 73 0,-5-2 51 0,5 6 42 0,-6-4 40 15,6 4 36-15,-7-5 33 0,2-1 30 0,-4 3 27 0,9 3 25 16,-5-6 24-16,-2 0 24 0,7 6-72 0,-6-4-127 0,-1 4-72 0,7 0-40 16,0-5-25-16,0 5-18 0,-7 0-15 0,7 0-16 0,0 0-9 0,0 0-13 0,0 0-4 15,0 0-12-15,0 0-5 0,0 0-11 0,0 0-6 0,0-4-10 0,0 4-6 16,0 0-10-16,7 0-7 0,-7-5-9 0,7 5-5 0,-7 0-7 0,6 0-4 0,1-4-3 16,7 4-5-16,-9 0-6 0,8 0-12 0,8-6-15 0,-10 6-22 0,9 0-25 15,7-6-28-15,-9 6-31 0,1 0-28 0,8 0-34 0,-6 0-58 0,-3 6-71 16,3-6-81-16,-9 0-84 0,0 6-30 0,3-6-3 0,-10 0 19 0,3 4 29 0,-2-4 34 15,-6 0 41-15,0 0 43 0,-6 5 44 0,-2-5 49 0,-5-5 48 0,6 5 63 16,-5 0 67-16</inkml:trace>
  <inkml:trace contextRef="#ctx0" brushRef="#br0" timeOffset="131307.68">25654 10449 73 0,'-7'0'157'0,"1"4"55"0,0-4 49 16,6 0 44-16,0 0 42 0,-8-4 43 0,8 4 42 0,-7 0 39 0,7 0 38 16,0-5 36-16,0 5 33 0,0 0-52 0,0 0-101 0,0-4-69 0,0 4-55 15,0 0-38-15,0 0-27 0,0 0-30 0,0 0-30 0,0 0-29 0,0 0-29 0,0 0-26 16,0 0-27-16,0 0-21 0,0 0-21 0,0 0-17 0,0 0-13 0,0 0-11 15,0 0-5-15,-5 4-2 0,5-4 1 0,0 5 0 0,0 5 0 0,-9-4 5 16,9-3 2-16,0 8 3 0,0-1 3 0,-5-6-1 0,5 10 0 0,0-4-3 16,-5 1-7-16,5-1-4 0,-8 3-6 0,8-2-7 0,-5-2-6 0,5 6-6 0,-8-5-5 15,8-1-5-15,-6 0-5 0,6 3-3 0,-7-3-4 0,7 1-2 0,-6-5 0 16,6 4 1-16,0-5-1 0,-7 2 1 0,7-1-1 0,0-1 1 0,0 2 3 16,0 0 1-16,0-6 5 0,0 0 3 0,0 0 3 0,0 3 4 0,0-3 6 15,0 0 5-15,0 0 9 0,0 6 7 0,0-6 14 0,7-6 11 0,-1 6 12 16,-6 0 12-16,7-3 11 0,-7 3 11 0,6-6 8 0,2 6 11 0,-3-6 8 15,3 2 8-15,2-1 5 0,-1 5 4 0,3-6 5 0,-4 6 2 0,4-4 6 0,0 4-1 16,2 0-1-16,-1 4 1 0,8-4-2 0,-9 6-1 0,7 3-4 0,0-3-3 16,1 3-6-16,-7 1-2 0,6 4-5 0,2-4-4 0,-3 5-5 0,-4 0-5 0,-1 0-11 15,1 0-5-15,-2 0-7 0,-6 4-6 0,7-5-3 0,-13 2-8 0,8-3-1 16,-8 2-5-16,0-1 1 0,-8 2-5 0,8-3-1 0,-6 2-6 0,-1-4-9 16,1-1-10-16,-6-1-16 0,-2 0-18 0,1 1-22 0,-1-5-25 0,2 4-30 0,-2-2-39 15,-4-2-43-15,-1-5-96 0,4 4-119 0,-4 1-94 0,-2-5-76 0,10 4-23 16,-10-4 3-16,3-4 24 0,-3 4 29 0,3 0 37 0,-3-5 42 0,2 1 46 15,1-1 49-15,-3-2 58 0,2 4 63 0,6-3 87 0,-6 1 93 0</inkml:trace>
  <inkml:trace contextRef="#ctx0" brushRef="#br0" timeOffset="132951.94">17375 12032 53 0,'0'-6'136'0,"0"3"51"0,0-3 43 0,0 0 38 0,0 2 36 0,0-1 35 0,0-1 36 0,0 3 34 0,0-1 32 0,8-2 27 0,-8 1 26 0,-8 1-46 15,8-2-91-15,0 0-60 0,0 2-45 0,0-1-27 0,0 0-19 0,0-5-13 0,0 6-17 0,0-1-13 0,0 1-16 0,0-1-14 0,0-1-11 0,0 2-10 0,0 4-7 0,0-6-11 0,0 1-9 0,0 5-10 16,0 0-13-16,0-4-8 0,0 4-13 0,0 0-9 0,0 0-10 0,0 0-10 0,0 0-10 16,0 0-9-16,0 0-10 0,0 0-5 0,0 0-3 0,-7 4-1 0,7 1 0 15,0 5 2-15,0-4 3 0,-5 3 0 0,5 6 3 0,-6-1 3 0,-2 2 3 16,8 3 4-16,-5-1 3 0,-3 3 4 0,3 3 0 0,-2 1-3 0,0-6-6 0,0 10-7 16,-6-4-11-16,7-1-8 0,-1 6-12 0,-4-6-8 0,3 5-11 0,0 0-10 15,3-4-6-15,-3 5-11 0,-2-6-4 0,1-5-5 0,4 6-5 0,-2-7 1 16,7 3 1-16,-6-1 4 0,-2-6 4 0,2 0 6 0,6 2 5 0,-7-1 9 0,7-6 5 15,-5 0 7-15,5 0 7 0,0-2 5 0,0-2 8 0,0-1 9 0,-7 1 7 16,7-5 6-16,0 0 9 0,0 0 6 0,0 0 9 0,0 0 11 0,0 0 11 16,0 0 13-16,7-5 14 0,-7 5 10 0,0-4 15 0,0-8 5 0,5 9 5 0,-5-8 2 15,0 1-2-15,7 1 0 0,-7 0-4 0,6-7-2 0,-6 2-4 0,8 0-5 16,-8-6-6-16,6-1-8 0,1 3-5 16,-7-7-7-16,5 6-8 0,4-5-3 0,-4-2-2 0,0 3 1 0,-5-3 2 0,8 4 0 0,-3-5 1 0,3 5 4 15,0 1 3-15,-3-3 0 0,1 5 1 0,1-2 0 0,-1 3-1 16,1 3 1-16,-1-1 2 0,1 2-2 0,0 1 1 0,0 1 0 0,-7 3-2 0,5-1-2 0,3 5-4 15,-8-1-4-15,5 3-7 0,3-1-4 0,-8-2-5 0,0 6-9 0,0 0-6 0,6 0-2 16,-6 0-7-16,5 6-3 0,2-6 0 0,-7 4-1 16,8-1 1-16,-2 8 2 0,0-1 1 0,1-1 5 0,-2 3 1 0,3 1 1 0,0 1 6 0,3 2 1 15,-4-1 4-15,-2 3 1 0,9 3 0 0,-7-2-1 16,-1-1-1-16,0 9 1 0,9-9 0 0,-10 7 0 0,2-6-4 0,0 5 1 0,6 2 0 0,-6-7 1 16,-2 6-2-16,2-7-4 0,0 2-5 0,-2-4-7 15,3 2-11-15,-2-3-13 0,1 1-17 0,-1-2-17 0,-1-6-18 0,-5 3-20 0,7-2-23 0,2 1-25 0,-9 1-27 16,0-7-26-16,5 5-26 0,-5-3-28 0,0-2-31 0,0-4-39 0,0 0-38 0,0 0-51 15,0 0-51-15,0 0-9 0,0 0 16 0,-5 0 24 0,-4 0 32 0,2-4 37 16,7-2 39-16,-5 3 38 0,-8-3 39 0,7 2 42 0,-2-1 45 0,-4-4 49 0,5-3 62 16</inkml:trace>
  <inkml:trace contextRef="#ctx0" brushRef="#br0" timeOffset="133156.84">17244 12348 0 0,'-10'0'1'0,"1"0"103"0,4 0 79 15,-2 0 57-15,1 0 50 0,6-3 40 0,-8 3 35 0,8 0 32 0,0 0 26 0,8-6 23 0,-8 6 23 0,0 0 21 0,0-5 20 0,0 5-71 0,0 0-130 0,0 0-80 0,0 0-48 0,0 0-34 0,0 0-23 0,0-4-15 0,0 4-8 0,0 0-7 16,0 0 1-16,6-6 0 0,-6 6 0 0,7 0 0 0,-7 0 0 0,5-5-5 16,4 5-6-16,-4 0-7 0,0-4-9 0,3 4-4 0,5-4-9 0,-5-1-5 15,3 5-7-15,2-6-8 0,0 2-9 0,1 4-19 0,6-6-27 0,-1 6-31 0,-7-5-38 16,8 1-45-16,0 4-49 0,6 0-68 0,-7-5-77 0,0 5-97 16,1 0-105-16,7 0-42 0,-8 0-10 0,1 0 10 0,-1 5 17 0,2-5 31 0,-9 0 41 0,8 0 46 15,-8 0 52-15,2-5 57 0,-1-1 62 0,-8 2 71 0,9-1 73 0</inkml:trace>
  <inkml:trace contextRef="#ctx0" brushRef="#br0" timeOffset="133409.9">17950 12379 0 0,'0'0'5'0,"-8"0"121"0,2 0 80 0,6 0 58 0,-7 0 50 0,1 0 41 0,1 0 40 31,5-6 36-31,-8 6 32 0,8-4 29 0,-8 4 29 0,8-5 29 15,0 5 24-15,0 0-81 0,0 0-144 0,0 0-86 0,0 0-56 0,-5-4-32 0,5 4-23 16,0 0-18-16,0 0-14 0,0 0-15 0,0 0-9 0,0 0-11 0,0 0-11 0,0 0-11 16,5-5-9-16,-5 5-10 0,0 0-8 0,0 0-9 0,0 0-8 0,0 0-2 15,8-7-3-15,-8 7-6 0,8 0-1 0,-3-3-2 0,1 3-4 0,7-6 0 16,-5 6-1-16,4-5 0 0,7 1-2 0,-6 4-10 0,6-6-14 0,2 1-23 16,-3 5-26-16,3-4-32 0,6 4-37 0,-9-4-40 0,3 4-38 0,3-5-65 15,-4 5-73-15,-1 0-91 0,2 0-91 0,-2 0-35 0,0-6-4 0,2 6 18 0,-9 0 30 16,7-4 40-16,-6 4 44 0,0-6 47 0,-7 1 52 0,9 1 52 0,-1-1 55 0,-9-5 67 15,0 1 71-15</inkml:trace>
  <inkml:trace contextRef="#ctx0" brushRef="#br0" timeOffset="134122.47">18489 12114 0 0,'0'0'4'0,"0"0"117"0,-5-5 78 0,5 1 58 0,-8-5 46 0,8 3 43 15,-5 2 41-15,5-11 38 0,0-5 36 0,0 7 35 0,0-2 32 0,0 3 32 16,-7 8 26-16,7-1-82 0,0 5-143 0,0 0-88 0,0-6-58 0,0 6-39 0,0 0-28 15,0 0-27-15,0 0-28 0,0 0-23 0,0 0-23 0,0 0-18 16,0 0-16-16,0 6-11 0,0-1-5 0,0 5-6 0,7-4-1 0,-7 3 1 0,0 6 1 16,0-6 4-16,5 6 4 0,-5 4 4 0,0-4 7 0,8 4 4 0,-8 2 3 15,0 3 5-15,5-6-3 0,-5 7-2 0,6-5-2 0,-6 5-3 0,0-1-6 0,8-5-9 16,-8 0-12-16,5 1-8 0,-5 1-13 0,0-2-12 0,7-5-10 0,-7 6-10 16,0-11-11-16,8 6-9 0,-8 0-9 0,0-5-7 0,0 0-6 0,6-2-6 15,-6-2-1-15,0-1 5 0,0-1 10 0,0 1 16 0,0-5 15 0,0 0 13 0,0 0 14 16,0 0 13-16,0 0 10 0,0 0 8 0,0 0 9 0,0 0 9 0,0-5 7 15,-6 1 4-15,6-1 5 0,0-1 1 0,-8-2-3 0,8 3-4 0,-7-4-4 16,7-3-6-16,-5 3-1 0,5-1-3 0,-8-4-1 0,8 4 1 0,-6-5-1 0,1 0-1 16,5 2 1-16,-8-2 0 0,8-6 0 0,-5 8 1 0,5-8-1 0,-7 7 0 15,7-5 1-15,-7 4 1 0,7-6-1 0,-7 3 3 16,7 2 2-16,0-2 5 0,-6 3 2 0,6 0 3 0,0-4 5 0,0 4 3 0,0 6 3 0,0-6 4 16,0-1 3-16,6 7 4 0,-6 0 2 0,0 0 2 0,7 3 0 0,-7-3 1 15,7 3-3-15,-7 0 0 0,7-3-2 0,-2 3-2 0,3 3-3 0,-3-1 0 16,9-2 0-16,-2 1 0 0,-4 5-2 0,4-4 0 0,9 4 0 0,-9 0 3 15,7 0 0-15,-6 0 0 0,6 4 0 0,1 1-2 0,-1-5 0 0,1 10-1 0,-1-7-1 16,2 3-3-16,-3 3-3 0,2-3-4 0,1 3-1 0,-9 3-4 0,7-3-6 0,-6-5-1 16,1 5-3-16,-9 6-1 0,10-4-1 0,-15-1 1 0,5-1-3 0,2 0 3 15,-7 6 1-15,0-5-1 0,0 5 0 0,-7-6-4 0,2 6-2 0,5 0-5 0,-15-5-5 16,10 4-4-16,-9 1-6 0,1-5-5 0,0 5-6 0,2-6-7 16,-10 1-4-16,8 4-4 0,-8-4-3 0,10 1-2 0,-2-3-1 0,-2 3 5 0,3-7 2 15,-8 7 4-15,15-8 6 0,-9 4 4 0,9 2 7 0,-10-4 5 0,9-5 8 16,-2 4 5-16,3-4 7 0,0 6 6 0,5-6 5 0,-8 0 6 0,8 0 6 0,0 0 5 15,0 0 6-15,0 0 1 0,0 0 3 0,0 0 3 0,0 0 0 0,0 0 2 16,0 0 0-16,0-6 0 0,0 6 2 0,8-4-5 0,-8-1 1 0,5 1-4 16,0-1-1-16,3-2-3 0,-2 4-2 0,9-3-1 0,-10 1 1 0,9 1 1 15,4 4 4-15,-4-6-1 0,6 6 4 0,-1 0 0 0,2 0 1 0,-3 0 1 16,3 6 1-16,-5-2 2 0,12 1-2 0,-8 1-1 16,-1 4 0-16,1-5-3 0,-1 4 0 0,-7-5-5 0,9 6-2 0,-10 0-5 0,5 0-4 0,-3 0-3 0,-2-1-4 15,-3-4-1-15,4 5-3 0,-6-1 0 0,2 3-2 16,-8-3-1-16,5-4 3 0,-5 3-2 0,0 3 0 0,0-7 2 0,0 8 2 0,-5-3 0 15,-3-4-2-15,2 5-3 0,1-7-6 0,-2 7-5 0,-7-5-10 0,1 4-8 0,1-2-7 16,-2-2-11-16,-4-1-12 0,4 5-13 0,-4-9-18 0,-3 6-16 16,7-2-15-16,-6 1-16 0,8-5-12 0,-8 0-15 0,7 5-13 0,2-5-22 0,-5 0-24 0,4 0-28 15,6 0-30-15,1-5-52 0,-11 5-63 0,16-5-58 0,-5 5-51 0,5-4-9 16,-6-2 10-16,6-3 22 0,6 5 27 0,-6-8 33 0,5 3 37 0,2 0 44 0,2-6 44 0,-4 6 48 16,8-7 49-16,8-4 61 0,-10 2 73 0</inkml:trace>
  <inkml:trace contextRef="#ctx0" brushRef="#br0" timeOffset="134372.78">19595 12315 96 0,'0'4'177'0,"0"1"55"0,0-5 45 0,0 0 44 0,0 0 37 0,9 6 37 0,-2-6 35 0,-2 0 31 0,-5 0 30 0,0 0 28 0,0 0 28 0,6-6-65 0,-6 6-123 0,0 0-76 0,0 0-52 0,0 0-32 0,0 0-21 0,0 0-23 0,0 0-15 16,0 0-19-16,0 0-16 0,0-5-16 0,0 5-12 0,0 0-14 0,0 0-15 0,0 0-15 15,0 0-15-15,0-4-13 0,0 4-14 0,7 0-12 0,-7 0-15 0,6 0-17 16,-6 0-13-16,8 0-15 0,-3 0-16 0,2 0-21 16,-1 0-24-16,8 0-23 0,-2 0-23 0,-5 0-28 0,5 4-28 0,3-4-54 0,4 5-62 15,-14-5-64-15,16 6-57 0,-15-2-13 0,7 1 7 0,0 1 22 0,-5-3 26 0,-3 4 35 16,0-2 38-16,-5-5 41 0,0 0 41 0,0 0 44 0,0 4 48 0,0 1 59 0,-5-5 71 0</inkml:trace>
  <inkml:trace contextRef="#ctx0" brushRef="#br0" timeOffset="134546.74">19551 12491 0 0,'-14'9'42'0,"1"-2"124"15,1 2 75-15,5-4 62 0,-5-1 51 0,4 2 48 0,3-6 45 0,-2 3 41 16,7-3 36-16,0 0 34 0,0 0 30 0,0 0 11 0,0 0 3 0,0 0-95 16,0 0-151-16,0 0-94 0,0 0-59 0,0 0-41 0,7-3-26 0,-7 3-27 0,5 0-24 15,3-6-19-15,-1 6-17 0,-2 0-11 0,9 0-10 0,-1-4-7 0,6 4-8 16,1-5-10-16,-1 5-15 0,2-6-22 0,-3 6-29 0,8-3-38 0,-6 3-47 16,6 0-53-16,-6-7-61 0,4 7-118 0,-3 0-144 0,-2 0-63 0,-6 0-20 0,5 0 1 15,-4 0 14-15,1 0 26 0,-3-5 34 16,0 5 42-16,-5-4 49 0,2-1 59 0,-4-5 62 0,1 1 67 15,1-6 72-15</inkml:trace>
  <inkml:trace contextRef="#ctx0" brushRef="#br0" timeOffset="136954.74">21583 12120 42 0,'0'0'122'0,"0"0"45"0,0 0 36 0,0 0 29 0,0-6 27 0,6 1 23 0,-6 1 25 0,0-1 20 0,0 5 21 0,0 0 19 0,0 0 16 0,0 0-53 0,0 0-92 0,0 0-66 0,0 0-54 0,0 0-32 0,0 0-22 16,0 0-14-16,0 0-8 0,0 0-7 0,0 0-5 0,0 5-3 0,0-1-5 0,0 1-2 0,0 5-2 0,0-5 0 0,7 5 3 0,-7-4 4 0,0 3 6 0,0 0 5 16,0-3 5-16,0 3 1 0,0 0-1 0,0-3-1 0,0 4-5 0,0-5-2 0,0 4-1 15,0-5-2-15,0 2 1 0,0 3-1 0,0-3 1 0,-7 0 3 0,7-2 0 16,-6 1 2-16,1-1 0 0,5 1 0 0,-8-1-2 0,0 2-3 0,3-1 0 16,-1-1-3-16,-1-4-4 0,1 5-3 0,-9-5-3 0,10 0-2 0,-2 0-5 0,-5 0-3 15,4 0-3-15,-5 0-2 0,2 0-5 0,4 0 0 0,-7-5 0 0,1 1-2 16,0 4 1-16,5-5 0 0,-3-1 2 0,-2 2 2 0,5-1 5 0,-4 1 6 15,6-1 8-15,0 1 8 0,-1-2 12 0,-6-4 8 0,13 5 8 16,-7-1 9-16,0-3 3 0,7 5 7 0,-5-5 8 0,5 3 3 0,-8-3 9 0,8-3 4 16,0 3 1-16,-7 4 3 0,7-3-5 0,0-3-2 0,0 1-8 0,0 1-5 0,-5 3-6 15,5-3-7-15,5 4-3 0,-5-5-8 16,0 6-4-16,0-1-10 0,7-1-5 0,-7-4-6 0,8 5-8 0,-8 1-3 0,5-1-6 0,2 1-4 0,0 4-3 0,6-6 0 16,0 3 1-16,-7-3-1 0,6 6 5 0,9-6 2 0,-10 6 0 0,5 0 3 15,2 0 1-15,3 0 1 0,-10 0-1 0,10 6-1 0,-2 0-1 0,1-3 0 16,-1 3-4-16,-6-2 0 0,6 5-5 0,-7-4-1 0,9 5-1 0,-7 1-3 15,-1 3-1-15,0-5-2 0,-7 6 2 0,7 0 0 0,-6 0 0 0,-2 3 2 16,9-3 0-16,-9 6 2 16,-5-2-2-16,8 2 1 0,-3 1 0 0,-5-2 2 0,8 5 0 0,-8-6 0 0,0 7 0 0,0-7-1 0,0-1-1 0,0 7 2 0,-8-10-3 15,8 6 2-15,0-3-3 0,-5-3 2 0,-3 4 0 0,8-4 0 0,-5-6-2 16,0 6 0-16,-4 1 0 0,4-7-3 0,-2 0 2 0,-1 6-2 0,3-6-4 16,-1-3-2-16,-2 4 1 0,-4-1-6 0,6-3-3 0,-8 3-3 0,7-4-2 0,-7-1-4 15,2 2-6-15,6 0-6 0,-7-3-10 0,0 3-10 0,7-6-11 0,-7 6-14 16,-2-6-16-16,10 0-19 0,-9 0-20 0,1 0-22 15,8 0-25-15,-9-6-33 0,9 6-28 0,-10 0-62 16,9-6-75-16,-7 6-75 0,0-3-70 0,5 3-20 0,-3-6 6 0,4 6 22 0,1-6 31 0,-7 6 34 0,6-4 39 0,1-1 43 16,0 5 44-16,-1-6 48 0,-1-3 51 0,3 5 67 0,-2-5 71 0</inkml:trace>
  <inkml:trace contextRef="#ctx0" brushRef="#br0" timeOffset="141287.51">20899 12178 0 0,'7'-6'35'0,"-7"-3"91"0,6 0 52 0,-6 5 41 0,5-7 37 0,-5 1 34 0,0 5 35 0,8-5 32 0,-8 5 32 0,0-4 28 15,0 5 28-15,0-6 4 0,0 5-13 0,8-1-64 0,-8-4-91 0,0 5-52 0,0 1-30 0,5-1-20 0,-5-5-12 0,0 7-15 0,8-3-15 0,-8 0-13 0,0 3-11 0,5-3-10 16,-5 0-8-16,0 2-6 0,5 4-6 0,-5 0-6 0,0-5-6 0,0 5-7 0,0-6-5 15,0 6-6-15,0 0-7 0,0 0-5 0,0 0-6 0,0 0-7 0,0 0-7 16,0 0-6-16,0 0-7 0,0 0-3 0,0 0-7 0,0 0 0 0,0 6-1 16,-5-1 2-16,5-1 0 0,0 2 0 0,-5 3-1 0,5-3 2 0,-8 9 2 0,3-6 0 15,-3 6 1-15,0 0 3 0,3-1 0 0,-1 6 3 0,-1-5 0 0,-7 4-2 16,9-1-1-16,-8-3-2 0,7 6-3 0,-9-2-2 0,10-4-3 0,-9 4-2 16,9 1-3-16,-2-5-4 0,-1 4-4 0,2-4-2 0,0 0-4 0,-1 0-4 0,2-2-2 15,5 2-2-15,-8-6-1 0,8 3 0 0,-8 1-4 0,8-8 0 16,0 5 1-16,0-5-2 0,0 5 1 0,0-10 1 0,0 6 2 0,0-6 1 0,0 4 1 15,0-4 1-15,0 0 4 0,0 0 3 0,8 5 3 0,-8-5 13 0,8 0 8 16,-3 0 14-16,-5-5 8 0,7 5 11 0,-1 0 7 0,8-4 4 0,-7 4 5 16,6-6 3-16,-2 0 1 0,4 2 3 0,-3 4-3 0,0-5 0 0,2-1-4 15,4 2-8-15,-2-1-8 0,-3 5-12 0,6-4-7 0,-7 4-10 0,2-5-4 0,-1 5-16 16,-1 0-20-16,8 0-22 0,-8 0-23 0,-3 0-28 0,1 0-28 0,3 0-32 16,3 0-30-16,-11 0-47 0,9 5-56 0,-9-5-77 0,2 4-87 0,-1-4-47 15,1 0-22-15,0 5 10 0,-7-5 25 0,0 0 33 0,0 0 40 0,0 0 42 16,0 0 43-16,0 0 46 0,0 0 45 0,0-5 57 0,-7 5 59 0</inkml:trace>
  <inkml:trace contextRef="#ctx0" brushRef="#br0" timeOffset="141523.94">21009 12334 0 0,'-5'-10'1'0,"-3"5"103"0,3-3 73 0,5-3 53 0,-8 1 47 0,8-4 44 0,-6 4 42 0,6 1 38 16,-7-6 41-16,7 0 36 0,-5 5 38 0,5 1 35 0,0-6 38 0,0 9-64 16,0-3-122-16,0 0-63 0,0-2-33 0,0 3-26 0,0-3-17 0,0 1-15 15,0 5-19-15,0 1-15 0,0-7-16 0,0 7-14 0,0-1-16 0,0 1-19 16,0 4-19-16,0-6-38 0,0 6-93 0,0 0 0 0,0 0 0 0,0 0 0 15,0 0 0-15,0 0 0 0,0 0 0 0,0 0 0 0,0 0 0 0,5 6 0 16,-5-2 0-16,7 5 0 0,-7 2 0 0,6-2 0 0,2 7 0 0,-3 2 0 16,3 6 0-16,-3 1 0 0,-5 5 0 0,7-2 0 0,0 2 0 0,0 4 0 15,-7 5 0-15,6-3-12 0,1-3-110 0,-7 1-35 0,5 0-34 0,-5 0-48 0,9 1-53 16,-9-1-91-16,0-6-107 0,5 2-83 0,-5 0-69 0,0 0-12 0,0-7 14 16,0-2 31-16,0 3 36 0,-5-9 42 0,-4 0 49 0,4 0 52 0,-2-11 55 0,-6-1 63 15,6-3 66-15,-5 0 84 0,-1-3 86 0</inkml:trace>
  <inkml:trace contextRef="#ctx0" brushRef="#br0" timeOffset="156583.17">16477 13946 54 0,'0'-5'127'0,"0"-5"42"0,6 6 34 0,-6-5 29 0,0 4 28 0,0-5 27 0,0 4 28 0,0 1 28 0,0-5 30 0,0 5 30 0,-6 1 29 0,6-5-44 0,0 3-90 0,0 3-50 0,0-3-27 0,0 0-17 0,0 6-6 0,0 0-8 0,0-4-4 0,0 4-7 0,0-5-8 0,0-1-11 16,0 6-12-16,0 0-14 0,0 0-14 0,0-4-12 0,0 4-13 0,0 0-10 16,0 0-13-16,0 0-13 0,0 0-12 0,0 0-14 0,0 0-11 0,0 0-11 15,0 0-8-15,-7 0-7 0,7 4-4 0,0 2-6 0,-5-1-2 0,5 5 0 0,0-1-3 16,-8 1 3-16,8 4 0 0,-6 1 4 0,6 6 3 0,-7-8 5 0,1 8 2 16,6 3 1-16,-7-5 0 0,1 6-7 0,6-7-6 0,-8 2-8 15,3 5-9-15,0-6-7 0,5 2-5 0,-9-3-5 0,4 3-3 0,-2-6-6 0,7-2-4 16,-8 2-4-16,8 0-4 0,-5 0-3 0,5-6-3 0,-7-5 1 0,7 7 2 0,0-1 3 15,-7-4 5 1,7-3 1-16,0 3 4 0,0-6 4 0,0 0 1 0,0 0 3 0,0 0 6 0,0 0 1 0,0 0 5 0,0 0 7 0,0 0 8 0,0 0 6 16,0 0 9-16,0 0 9 0,0 0 13 0,0 0 7 0,7-6 8 0,-7 3 3 15,0-3 4-15,7 0 2 0,-7-3 6 0,0-1 1 0,5 1 7 0,-5-6 2 0,8 0-1 16,-8-4 3 0,7-2 0-16,-7 3-3 0,5-1-7 0,4-7-5 0,-4 3-4 0,-5-3-2 0,5 2-4 0,3-5-1 0,-2 5-1 0,1 0-2 0,-1-1-3 15,1 1-1-15,-1 3-2 0,7-3-1 0,-6 9 0 16,-1-4-4-16,1 5 3 0,7-2-1 0,-9 1 1 0,3 2-1 0,-3 4 3 0,1-3-2 15,2 3 0-15,-3 4-2 0,2 1-3 0,2-2-2 0,-4 2-2 0,-5-1-2 16,6 5-2-16,1 0 2 16,-2 5 3-16,4-1 3 0,-4 2 5 0,-5-2 5 0,13 1 5 0,-6 4 5 15,-1 7 5-15,2-7 2 0,-3 6 6 0,9 6-1 0,-9-3 4 0,2 1 1 16,6 2-2-16,-6 3-5 0,5 1-1 0,-4 3-4 0,-3 2-5 0,9-6-5 0,-9 6-6 16,2-2-5-16,2 2-5 0,-4 0-4 0,2-5-1 0,-1 2-7 0,-1-6-5 0,3 3-8 15,0-4-11-15,-8-2-10 0,5 3-11 0,1-6-12 0,-6 0-13 0,7-2-14 16,-7 2-15-16,6-4-14 0,-6-1-15 0,0-1-19 0,8 0-19 0,-8 0-14 15,0-3-13-15,0 0-6 0,0-2-8 0,0 1-13 0,0-5-18 0,-8 6-58 16,8-6-82-16,0 0-37 0,-6 4-19 0,6-4 6 0,-7 0 18 0,7 0 26 0,-6-4 30 16,1 4 29-16,-3-6 30 0,0 1 31 0,3 5 33 0,-8-10 38 0,8 4 46 0,-11 3 70 15,5-8 76-15</inkml:trace>
  <inkml:trace contextRef="#ctx0" brushRef="#br0" timeOffset="156762.5">16425 14230 95 0,'-13'0'171'0,"-6"-4"53"0,4 4 47 0,-4-6 44 0,6 6 40 0,0-6 40 0,7-8 36 0,-6 4 33 0,3 6 32 0,4-1 25 0,5 1 24 0,-7-1-75 0,7-2-130 0,0 7-81 0,0 0-56 0,0-3-39 0,0 3-32 0,7-6-27 0,-7 6-28 0,5 0-21 0,-5-5-18 16,9 5-14-16,-2-4-13 0,4-2-6 0,-3 6-6 0,5-3-2 0,6-3 1 16,-6 2 3-16,8-7 5 0,-11 7 1 0,11-2 2 0,6 1-14 0,-9 1-23 15,3-7-30-15,-3 7-38 0,8 0-42 0,-6-1-43 0,1 0-75 0,-3 1-89 16,3-3-76-16,-2 2-63 0,1 1-24 0,-8-1-1 0,8-5 9 0,-7 5 19 0,-2-4 32 16,10-1 40-16,-8 0 48 0,-8-4 51 0,11-1 52 0,-5-1 56 0,-4 2 69 15,7 0 81-15</inkml:trace>
  <inkml:trace contextRef="#ctx0" brushRef="#br0" timeOffset="156992.54">16939 13633 97 0,'7'-4'168'0,"-7"-1"49"0,5-5 43 15,-5 5 39-15,9-4 39 0,-9-1 36 0,0 1 33 0,5 3 32 0,-5-4 33 16,0 5 33-16,7 1 32 0,-7-5-64 0,0 9-118 0,6-6-64 16,-6 6-35-16,0-5-24 0,0 5-18 0,0 0-19 0,0 0-22 0,0 0-17 0,0 0-14 0,0 0-18 15,0 0-12-15,0 0-19 0,0 0-18 0,0 0-15 0,-6 5-14 0,6-5-12 16,0 0-11-16,-7 6-7 0,7-6-7 0,-5 4-2 0,5 1-4 0,-9-1-1 15,9 8-4-15,-5-3-3 0,-2-6-6 0,1 13-10 0,1-7-11 0,-3 6-17 16,0 0-18-16,-4-6-23 0,6 6-23 0,0 0-36 0,-1 0-40 0,-1-1-65 16,3 0-80-16,-1 1-94 0,-2 0-104 0,3 0-38 0,-3-2-4 0,1 2 14 0,1 1 25 15,0-2 34-15,1-4 37 0,-2-1 43 0,7 3 46 0,-8-9 53 0,2 3 56 0,-1-2 70 16,7-4 75-16</inkml:trace>
  <inkml:trace contextRef="#ctx0" brushRef="#br0" timeOffset="157403.59">17154 13897 90 0,'13'-5'166'0,"-6"1"52"16,0-2 45-16,-2 1 41 0,2-4 39 0,-1 5 37 0,2-5 37 0,-2-3 33 0,1 8 34 0,-7-7 32 0,0 7 30 0,5-1-61 16,-5-4-114-16,0 5-70 0,0-2-38 0,0 0-31 0,0 6-23 0,0 0-19 15,0 0-20-15,0-9-18 0,0 9-19 0,0 0-16 0,0 0-18 0,0-6-18 16,0 6-16-16,-5 0-16 0,5 0-19 0,-7 0-16 0,7 0-15 15,-6 0-13-15,-2 0-11 0,2 6-8 0,-6-6-8 0,5 6-8 0,0-6-6 0,-6 3-5 0,6 3-5 16,-7 0-5-16,9-2 0 0,-8 1-1 0,8-1 3 0,-9 1 5 16,7 5 3-16,1-5 5 0,-2-1 4 0,3 2 2 0,-3 0 5 0,3-3 4 0,-2 3 3 15,0 3 4-15,7-5 5 0,-5-4 2 0,-2 5 0 0,7 1 1 0,0-2-2 16,0 1 1-16,-8-5-3 0,8 0 1 0,0 9-2 0,8-9-1 0,-8 7 0 16,0-2-2-16,7-1 3 0,-7 1 3 0,5 5 1 0,2-6 4 0,-7 1 7 0,12 4 7 15,-4-2 13-15,-3 2 9 0,3 0 13 0,5-3 10 0,1-3 9 0,-9 8 12 16,8-7 5-16,1 8 5 0,-2-8 7 0,1 5 4 0,1-4 2 0,-2-1 0 15,-6 7 0-15,8-7-7 0,-7 8-5 0,7-8-7 0,-9 1-8 0,0 4-8 0,3-5-8 16,-3 2-5-16,3 3-5 0,-8-4-4 0,8 1-5 0,-8-2-2 0,0 2-3 16,0 3 1-16,0-3-2 0,0-3-3 0,-8 7 0 0,8-5-7 0,-8 1-9 15,3-3-12-15,-3 9-13 0,3-8-14 0,-9 1-18 0,2 5-24 0,-2-6-25 0,1 1-35 16,1 0-35-16,-8-1-52 0,8 2-56 16,-7 0-82-16,6-2-90 0,-8 1-47 0,2-5-23 0,6 0 4 0,-1 0 20 0,-6 0 28 0,8 0 31 0,0 0 41 0,-4 0 40 15,11 0 48-15,-8-5 50 0,8 5 58 0,-4-4 62 0,4-2 74 0,5 6 75 16</inkml:trace>
  <inkml:trace contextRef="#ctx0" brushRef="#br0" timeOffset="158035.71">18158 13995 87 0,'13'0'189'0,"-6"0"67"0,-2-6 52 0,-5 3 44 0,7-3 40 0,-7-3 39 0,0 0 39 0,0-1 37 0,-7 4 33 0,7-3 31 0,0-1 30 0,0 5-60 16,0 1-115-16,-5-1-91 0,5-2-83 0,0 4-44 0,0 3-26 0,0-6-21 0,0 6-19 0,0-5-22 0,0 5-20 0,0 0-19 0,0 0-19 0,0 0-15 15,0 0-16-15,0 0-12 0,0 0-14 0,0 0-13 0,-7 0-14 0,7 5-3 0,0-5-5 16,-8 6 1-16,8 4 1 16,-5-5 3-16,5 8 1 0,0-3-1 0,-8 4 1 0,2 2-1 0,6 2 1 0,-5 3 1 0,5-2 0 0,-7 1 2 0,-2 0 0 0,9-2-3 15,-5 2-4-15,5 1-7 0,0-8-7 0,-6 2-9 0,6 6-11 0,0-12-6 16,0 5-4-16,0 0-6 15,6-2-3-15,-6-3-4 0,0 0-8 0,0 1-4 0,0-1-4 0,5-3 0 0,-5 3 2 0,0-3 3 0,9-1 6 0,-9-1 7 16,0 2 11-16,0-6 8 0,7 0 8 0,-7 0 10 0,0 0 7 0,0 0 12 16,0 0 14-16,0 0 16 0,0 0 17 0,5 0 11 0,-5 0 9 0,0-6 6 0,6 2 2 15,-6-1 4-15,8-1 0 0,-3-3 3 0,-5 3 1 0,8-3 0 0,-1-1 0 16,-2-4-3-16,2 4-3 0,-7-5-11 0,5 0-8 0,2 2-8 0,1-2-4 0,-3-6-6 16,3 8 0-16,-2-8-4 0,-1 7-1 0,3-5-5 15,0 3-3-15,-3 2-1 0,1-1-1 0,-6 2-2 0,7 1 0 0,-2 3-1 0,-5 3-2 0,9-3-3 31,-9 5-2-31,0 4-3 0,0 0-2 0,0 0-2 0,0 0 0 0,7 0 0 0,-7 4 2 16,0-4 0-16,5 6 2 0,-5 3 2 0,0 0 0 0,6 3 2 0,-6-3 3 16,7 4 3-16,-7-2 2 0,6 5 5 0,-6-2 0 0,8 0 3 0,-8 0-2 15,5 2 3-15,-5-7-2 0,7 6 0 0,-7-6-3 0,6 7 0 0,0-7-2 16,-6 0 1-16,8 1-1 0,-1 0 1 0,-2 0 0 0,4-4 2 0,-9 3 0 0,5-3 3 16,0 1 1-16,8-1 2 0,-5-1-1 0,-2-1 4 0,1 2 1 0,6-6 1 15,-7 6 3-15,7-6 1 0,-6 0 2 0,7 0 2 0,-1 0 4 0,-2-6 3 16,-3 6 6-16,4-6 5 0,2 2 5 0,-1-1 7 0,-8-1 5 0,9-1 6 0,-7-4 5 15,4 1 5-15,-3 0 3 0,0 0 1 0,-3-4 0 0,0 0-1 0,3-2-2 16,-2 1-7-16,-6-3-5 0,7-3-7 0,-7 2-6 0,0 1-8 0,0-9-9 16,0 9-7-16,0-7-9 0,0 1-8 0,0 5-8 0,0-6-7 0,-7 4 0 15,7 3-8-15,0 3-2 0,-6-3-10 0,6 6-4 0,0-3-8 0,-8 6-8 16,8 0-11-16,0 5-13 0,-5-2-19 0,5 0-20 0,0 6-27 0,0 0-24 0,0 0-33 16,-5 0-29-16,5 6-52 0,0 0-53 0,-8-2-83 0,8 5-88 0,0 0-33 15,0 2 1-15,0-1 15 0,-8 5 26 0,8-2 34 0,0 2 39 0,0-1 43 0,0 2 46 16,-5-1 45-16,5 0 50 0,5-5 59 0,-5 4 65 0</inkml:trace>
  <inkml:trace contextRef="#ctx0" brushRef="#br0" timeOffset="158263.81">19037 14053 0 0,'5'-4'36'0,"-5"-7"132"0,0 2 77 0,8 0 62 0,-8-1 53 0,0-5 52 0,0 0 48 0,0 2 45 16,0-2 40-16,0 0 39 0,0 0 37 0,0-1 23 0,6 2 18 0,-6 4-99 0,0 1-164 0,0 0-93 0,0 0-55 0,0 3-42 0,7 0-33 0,-7 2-32 0,0-1-31 0,0 5-28 0,0 0-25 15,0-6-23-15,0 6-18 0,0 0-18 0,0 0-13 0,0 0-10 0,0 0-5 0,0 6-4 16,0-1 1-16,6-1 0 0,-6 8 2 0,0-3-3 0,0 0-6 0,0 6-5 16,7 0-12-16,-7 4-12 0,0 0-20 0,0-5-20 0,0 11-23 0,6-5-30 15,-6 0-28-15,0-2-35 0,0 2-32 0,0 1-39 0,0-7-40 0,0 0-64 16,0 2-73-16,0-1-43 0,0-6-33 0,0 0 6 0,0 0 24 0,-6-2 35 0,6-2 39 16,0-5 43-16,0 4 42 0,0-4 47 0,0 0 46 0,-7-4 49 0,1-1 51 15,6-2 64-15,-7 4 81 0</inkml:trace>
  <inkml:trace contextRef="#ctx0" brushRef="#br0" timeOffset="158429.73">18979 13873 0 0,'-8'-18'1'0,"8"-3"107"0,-5 2 69 0,5-2 50 0,-7 2 39 16,-2 1 38-16,9-3 35 0,-5 2 32 0,5-1 33 0,0 1 27 0,0 4 29 15,0 0 22-15,0 0 21 0,0 6-80 0,0-1-139 0,5 1-79 0,-5 0-44 16,0 3-34-16,9 0-22 0,-9 3-21 0,7-3-24 0,-7 3-18 16,5 3-19-16,3-7-22 0,-3 7-25 0,1 0-22 0,2 0-29 0,-1 7-24 0,4-4-23 0,-3 3-30 15,5-3-33-15,0 9-50 0,0-3-56 0,0 0-65 0,-7 6-64 0,7-5-22 16,0 5 0-16,-7 0 16 0,9-2 21 0,-10 8 31 0,1-7 34 0,2 0 36 0,-3 0 39 15,-5 7 42-15,7-8 44 0,-7 2 54 0,0-3 67 0</inkml:trace>
  <inkml:trace contextRef="#ctx0" brushRef="#br0" timeOffset="159582.4">19192 14132 0 0,'-5'0'6'16,"5"0"121"-16,0 0 76 0,0 0 55 0,0-4 43 0,0-7 39 0,-7 7 35 15,7-11 33-15,0 4 33 0,0-2 31 0,7-3 27 0,-7-4 28 0,0 7 25 16,0-8-87-16,0 3-150 0,5-1-86 0,-5 4-51 0,8-6-29 0,-2 3-18 15,-6-3-9-15,5 6-13 0,3 2-9 0,-3-2-8 0,2 5-11 0,2-5-7 0,-4 10-9 16,-5-4-6-16,6 5-5 0,1-2-5 16,-2 0-3-16,-5 6-3 0,9 0-6 0,-4 0-3 0,2 0-4 0,-1 0-6 0,2 6-3 0,-3 0-6 0,8 3-3 15,-6-5-4-15,5 5-1 0,3 6-4 0,-3-3 1 0,-5 1-1 0,6-4-1 16,0 11-2-16,-7-4-7 0,6-2-13 0,-3 0-13 0,-4 7-18 0,2-7-16 0,-1 5-16 16,-6-4-12-16,5 4-13 0,-5-4-8 0,0 6-7 15,0-7-3-15,0-6-2 0,0 7 5 0,0 0 0 0,0-9 9 0,0 3 12 0,0 0 14 0,0-3 18 16,0-2 18-16,0 1 15 0,-5 1 15 0,5-6 13 0,0 0 18 0,0 0 12 15,0 0 13-15,0 0 12 0,0 0 14 0,0 0 9 0,0 0 6 0,0 0 4 0,0 0 4 16,0-6 0-16,0 1 3 0,-6 5-2 0,6-4 0 0,0-5-2 0,0 3-5 16,-7-3-6-16,7 3-9 0,0-9-10 0,0 6-13 0,0-1-7 0,0 1-7 0,0-7-5 15,0 2-6-15,0 4-2 0,0-4-3 0,0-2-4 0,7-2-3 0,-7 3-2 16,6-1-2-16,-6 2-1 0,5 0-4 0,3 5-4 0,0-6-3 0,-3 4-2 16,2-4-5-16,0 11-1 0,-2-5-3 0,3 3-2 0,-1 3-1 0,-2-3 1 15,2 6 0-15,0 0 1 0,6 6 4 0,-8-3 1 0,3 3 4 0,-2 3 3 0,7 0 3 16,0 6 3-16,-6 1 2 15,4-2 4-15,-2 5 2 0,3 2 2 0,-6-2 0 0,7 5 2 0,-5-5-1 0,4 1-3 0,-6 0-3 0,2-2-4 0,-2 2-4 16,6 1-4-16,-5-8-3 0,0 2-4 0,6 1-3 0,-6-2-2 0,-1-4-3 16,7-1-8-16,-8 0-2 0,9 3 1 15,-7-3 1-15,-1-3 2 0,7-3 4 0,-5 1 2 0,5-4 5 0,-8 6 6 0,9-6 2 16,-9 0 6-16,2-6 4 0,7 6 4 0,-8-4 5 0,1 1 5 0,5-8 4 16,-3 7 4-16,-4-8-2 0,1 3 4 0,1 0 0 0,-7-6-1 0,5-1 0 0,4 2 0 0,-4 1 0 0,-5-8-2 0,7 2 1 15,-7 0-1-15,6-7 1 0,-6 2-1 0,5-1 1 0,-5 1 1 0,0-1-1 16,0-3-1-16,0 4 3 0,8-2 0 0,-8-2 6 0,0 3 4 0,0 1 7 15,0-1 6-15,0 1 7 0,0 0 3 0,0 4 4 0,0 0 3 16,0 5 1-16,8-3 4 0,-8 8 2 0,0-5 1 0,0 6-5 0,0 3 0 0,0 1-8 16,0 1-11-16,0 4-10 0,0 0-13 0,0 0-8 0,0 0-7 0,0 0-1 15,0 0-4-15,5 4 0 0,-5 1-2 0,0 1 2 0,0 3-1 0,0 6 4 0,0-5 3 0,6 5 4 16,-6-2 3-16,0 8 5 0,0-3 8 0,0 3 1 0,8-2 0 0,-8-1 1 16,0 9-4-16,0-9-1 0,5 7-8 0,-5-1 0 0,0 0-4 0,7 1-4 15,-7-1-1-15,8 1-2 0,-8-7-2 0,5 9-4 0,-5-5-2 0,7 5-5 16,0-9-3-16,-7 1-4 0,5 2-8 0,3-3-2 0,-3-3-3 0,-5 1-1 15,8-2-2-15,-2-4 0 0,-6-1 3 0,5 0 2 0,-5-3 7 0,0 4 6 16,7-10 8-16,-7 0 8 0,0 0 5 0,0 0 8 0,0 0 4 0,0 0 6 0,-7-4 3 16,7-2 0-16,0 0 3 0,0-3-3 0,-5 0-1 0,-1-6-3 0,6-1-8 15,-8 2-7-15,3 1-11 0,-8-8-4 16,6 2-6-16,-5 0-4 0,4-2 1 0,-4 1-2 0,4 2 0 0,-3-7 0 16,-5 10 3-16,11-3-2 0,-8 2 2 0,8 1 2 0,-4 2-1 0,4 1 4 0,-2 9 0 0,1-8 0 0,1 7-1 0,5 4-1 15,-9-6-7-15,9 6-4 0,-7 6-6 0,7-6-4 0,-5 4-4 0,-2 1-2 16,7 4-6-16,-6-2-3 0,0 2-7 0,6 6-4 15,-8-6-5-15,8 7-5 0,-7-2-6 0,7-1-1 0,0 2 0 0,0 1 5 0,0 2 1 0,0-3 6 0,0 6 1 16,7-8 6-16,-7 2 0 0,8 0 7 0,-8 0 7 0,6 0 5 0,0-6 9 16,6 7 5-16,-5-7 10 0,7 0 5 0,-8 1 1 0,6 0 1 0,2-6-1 0,4 8-7 15,-2-8-3-15,3 1-6 0,1 4-5 0,-1-5-7 0,-1-4-6 0,1 0-4 16,2 6-9-16,6-6-2 0,-9 0-6 0,3-6 0 0,-3 6-1 0,-5-4 3 16,8 1 4-16,-2-3 7 0,-6 1 5 0,5-5 6 0,-4 0 8 0,-1 0 8 15,1-4 7-15,-2 5 8 0,-5-6 9 0,5 0 11 0,-4-4 14 0,-1-2 9 0,-2 1 9 16,3 2 11-16,-2-2 7 0,-6-4 8 0,5 3 9 0,-5-3 10 0,0-1 13 15,0 7 9 1,0-6 9-16,0 3 9 0,0 2 5 0,0 4 6 0,-5 0 1 0,5-4 0 0,0 10 0 0,0 0-4 0,0-3-6 0,-6 9-8 0,6-3-9 16,0 0-13-16,0 6-21 0,0-4-17 0,0 4-12 0,0 0-13 0,-8 4-12 15,8-4-10-15,-5 6-13 16,5 3-8-16,-7 3-9 0,-1-8-5 0,8 10-4 0,-6 1-1 0,0 1-1 16,-1-3-1-16,7 1 6 0,-5 7 2 0,5-6 3 0,-7 4 1 0,7-1 0 0,0-2-1 0,0 2 0 15,0 3-3-15,0-2-1 0,0-4-4 0,0 6-1 0,0-7-1 0,7 0 0 0,-7 0-5 0,5 2-5 0,2-1-3 31,-1-6-7-31,0 0 0 0,-6 7 1 0,15-7 3 0,-10-4 0 0,3 5 5 0,3-1 4 16,-3-4 5-16,-3-1 5 0,9 2 4 0,-1-6 5 0,-6 0 8 0,6 0 12 16,-7 0 12-16,7 0 13 0,-5-6 9 0,5 2 7 0,-8-1 4 0,0 0 5 0,4-5 4 15,-4 6 2-15,2-5 1 0,1-3-2 0,-3 3 0 0,-5 0-2 0,7-6-2 16,-7 0-5-16,0 0-7 0,0-4-9 0,0 1-7 0,0-3-6 0,0 2-7 16,-7-2-6-16,7-3-3 0,-5 6-6 0,5-3-5 0,-8-2-5 0,8 2-3 15,-7 1-2-15,2 7-2 0,5-2-3 0,-9 0-4 0,9 0-3 0,-5 6-8 0,5 5-11 16,-5-2-14-16,5 0-14 0,-8 3-19 0,8 3-21 0,0 0-16 0,-5 3-15 15,5-3-17-15,-8 12-18 0,8-8-21 0,-6 5-20 0,6 0-31 0,-7 6-33 16,7 0-41-16,0 0-37 0,-6 0-35 0,6 3-32 0,0-2-9 0,0 3 5 0,0-5 18 16,6 7 26-16,-6-8 29 0,7 2 34 0,-1 1 34 0,2-2 38 0,-3 1 42 0,3-6 45 15,-3 2 49-15,0 3 47 0</inkml:trace>
  <inkml:trace contextRef="#ctx0" brushRef="#br0" timeOffset="160114.16">20691 14102 72 0,'12'-4'151'0,"-3"-1"52"0,-4-5 44 0,1 6 43 0,1-6 40 0,-7-6 38 0,5 7 36 0,-5-10 34 0,9 4 32 0,-9 0 31 0,7 0 29 0,-7 2-54 0,0-2-104 0,5-6-63 0,-5 8-45 0,0-2-28 0,6 0-22 0,-6 0-22 16,5 0-24-16,-5 0-20 0,8 0-15 0,-8 6-15 0,0 0-15 0,8-1-11 16,-8 4-14-16,0-3-11 0,5 3-14 0,-5 6-11 0,0-4-13 0,0 4-12 0,0 0-9 15,0 0-5-15,0 0-5 0,7 0-2 0,-7 4-2 0,0 2-1 0,6 0-5 16,-6-3 1-16,0 9-2 0,6-3 5 0,-6 4-1 0,0 2 4 0,8 6 4 0,-8-8 3 16,0 7 4-16,0 1 1 0,7 2 0 0,-7-2-3 0,0 3 0 0,5-6-7 15,-5 3-2-15,0-2-7 0,0 2-7 0,8-3-6 0,-8-3-5 0,0 0-5 16,6 0-4-16,-6-2-4 0,5-3-2 0,-5 1-3 0,8-1-3 0,-8-1 0 15,0 0-2-15,7-3 3 0,-7-2 6 0,6 1 6 0,-6 0 9 0,0-1 12 0,6-4 10 16,-6 0 13-16,0 0 14 0,7 0 10 0,-7 0 11 0,5 0 6 0,-5-4 9 16,0-1 3-16,8 0 7 0,-8-5 0 0,6 6 0 0,-6-10-2 0,0 4-4 15,7-1-5-15,-7-2-7 0,6-8-8 0,-6 6-9 0,0 0-9 0,5-3-8 16,-5-2-5-16,0 0-4 0,0 1-2 0,8-2-3 0,-8 3 0 0,0-1-2 16,0 4 0-16,0-4-1 0,0 4 1 0,8 4-1 0,-8-4 1 0,0 11 0 0,0-5-3 15,0 3-1-15,0 3-5 0,0 3-6 0,0 0-9 0,0 0-6 0,0 0-5 16,0 0-6-16,0 0-1 0,0 3 0 0,0 7-1 0,-8-5-4 0,8 4-6 15,0 1-4-15,0 4-6 0,-8 2-3 0,8 3 1 0,0-5 2 0,0 7 5 0,0-8 7 0,0 8 4 16,0-2 6-16,8-4 3 0,-8-1 2 0,8 2 2 0,-8-3 5 0,5 2 5 16,3-4 9-16,-3-1 9 0,0-1 10 0,4 0 13 0,3-3 9 0,-6-2 11 15,7 1 9-15,-5 1 7 0,4-6 8 0,-5 3 6 0,6-3 6 0,-1 0 7 16,2-3 4-16,-9 3 6 0,8-6 5 0,3 1 3 0,-11 1 3 0,9-5-3 16,-9 3 0-16,8-3-6 0,-6-1-4 0,0-1-6 0,0 2-6 0,6-5-7 15,-13 4-7-15,5-6-6 0,-5 1-9 0,6-3-9 0,-6 2-13 0,0-2-14 0,0-1-14 16,0 4-16-16,0-6-16 0,0 3-13 0,0-3-15 0,-6 2-9 0,6 4-9 15,-5 0-14-15,5-4-17 0,0 5-19 0,-8 4-17 0,8-5-12 0,0 5-10 0,0 1-15 16,-5 4-14-16,5-5-27 0,0 4-29 16,0 6-54-16,0 0-64 0,0 0-68 0,0 0-65 0,0 0-13 0,0 0 11 15,0 0 26-15,5 6 30 0,3 0 30 0,-8-2 34 0,5 1 38 0,-5-1 41 0,6 1 50 0,2-1 53 0,-3 2 64 0,2 0 72 16</inkml:trace>
  <inkml:trace contextRef="#ctx0" brushRef="#br0" timeOffset="160768.66">21583 13824 0 0,'13'-5'72'0,"1"1"94"0,-2-1 67 0,-6 1 55 0,2-2 50 16,-2-3 45-16,6-3 40 0,-4 8 41 0,3-5 38 0,-3-6 32 0,-1 6 33 0,-2-2-3 0,4-3-21 0,-4 4-84 0,0-4-116 0,3-1-73 0,-8 6-52 0,5-6-34 0,3 5-30 0,-8-1-22 0,0-2-22 0,0 7-18 0,0-3-18 15,0 0-14-15,0 3-14 0,0 0-11 0,-8 3-8 0,8-3-7 0,0 3-7 0,-5 3-6 16,5-7-5-16,-8 7-8 0,3 0-4 0,5 0-4 0,-5 0-6 0,5 0-3 16,-9 7-2-16,4-4-1 0,-2 3 0 0,7-3 1 0,-8 9 0 0,3-8 0 15,-1 5 1-15,6 2 1 0,-8 2 3 0,3-2-1 0,5 3 3 0,-7-3 0 16,7 2 0-16,0 2 2 0,0-5 0 0,0 4-2 0,0 1-2 0,7 0-1 15,-7 0 0-15,5-2 2 0,3 2-1 0,-2 1 3 0,-1-2-1 0,3 1 3 16,4 1 2-16,-3 2 0 0,1-3 3 0,3 0 1 0,1 0 2 0,-1 4 1 16,0-4 3-16,0 0 2 0,1-2 0 0,-2 2 0 0,1 0-1 0,-6 0 4 15,5-6-2-15,-5 6 0 0,2-6-2 0,-4 2 1 0,1-6 0 0,-6 4 1 0,7-5 0 16,-7 2 2-16,0-1 2 0,0-1 4 0,0-4 0 16,0 5 3-16,0 1-1 0,0-2 4 0,-7-4-2 0,7 6 1 0,-6-1 1 15,1-5-2-15,-4 4-5 0,2-4-2 0,2 0-2 0,-2 6-7 0,0-6-2 0,-6 0-5 0,6 0-4 0,-5 0-1 16,5-6-4-16,-6 6 1 0,8-4-2 0,-9 4 1 0,7-5-1 0,1 5 4 0,-7-6 1 15,5 2 2-15,3 4 4 0,5-6 2 0,-5 1 4 0,-4 1 3 0,4 4 2 16,5-5 5-16,0-1 3 0,-7 2 3 0,7 0 7 0,0-1 0 0,0 0 7 0,0 1 0 16,0-3 2-16,0 2 0 0,0 1 1 0,0-7-2 0,0 2 0 15,7 5 0-15,-7-5-2 0,5-3-1 0,-5-3-2 0,9 6-5 0,-4-4-2 16,0-2-4-16,8 4-4 0,-5-8-2 0,-2 10-1 0,7-7-1 0,0 1-1 0,0 1 2 16,1 4 2-16,-2 1 2 0,8-1 1 0,-8-1 4 0,9 7 5 0,-3-1 1 15,3 1 5-15,-2 4 1 0,0 4 4 0,2-4 2 0,5 5 3 0,-8 5-1 0,1-5 0 16,2 5-1-16,-3-1-3 0,3 6-1 0,-3-6-7 0,-2 6-2 0,-5 1-6 15,-5-2-4-15,1 0-5 0,1 0-12 0,-3 2-11 0,-5 2-13 0,7-3-11 0,-7 1-10 16,-7-2-13 0,7 1-12-16,0 1-14 0,-5-2-10 0,-3-6-13 0,8 3-9 0,-7-2-9 0,1 1-7 0,0 1-7 0,6-7-3 0,-5 2-2 0,-2-3-4 15,-2-3-7-15,9 6-11 0,-5-6-15 0,-2-6-21 0,7 6-25 0,-6-3-27 16,6-3-32-16,-5-3-25 0,5-1-24 0,0-1-32 0,-8-4-29 0,8 7-5 16,0-13 12-16,0 7 24 0,-8-5 26 0,8-2 35 0,0 3 37 0,0-1 48 0,0-2 50 0,0 2 56 15,0-2 52-15,0 3 41 0,0-2 37 0,0 1 42 0,0-2 53 0,0 3 44 16,0-1 42-16,0-2 35 0,0 8 31 15,-5-8 29-15,5 2 30 0,0 5 18 0,0-7 16 0,0 8-3 0,0-2-15 0,0 0-20 0,0 0-26 0,0 5-32 16,0 1-33-16,0 0-31 0,0 3-34 0,5 0-27 0,-5 3-24 0,0 3-25 31,0 0-22-31,0 0-26 0,0 0-26 0,0 0-26 0,0 3-23 0,8-3-23 0,-8 12-16 16,8-8-19-16,-3 5-17 0,1 2-28 0,1-2-34 0,-2 1-39 0,4 5-42 16,-2-6-49-16,-2 6-48 0,1 4-14 0,7-4 5 0,-5 0 14 0,-3 0 20 0,2 0 23 15,0-6 24-15,-2 4 29 0,10 2 30 0,-10 1 40 0,2-7 43 0,0 0 48 0,-7 6 63 0</inkml:trace>
  <inkml:trace contextRef="#ctx0" brushRef="#br0" timeOffset="161166.62">22234 13922 0 0,'0'0'49'0,"0"5"63"0,0-5 44 0,0 4 41 0,0-4 38 0,0 0 39 0,0 0 37 0,-6 0 34 0,6-4 36 0,-7 4 31 16,7-5 31-16,-6 1-9 0,6-1-31 0,0-2-38 0,-8 4-43 0,8-3-35 0,0-3-31 0,0-2-24 0,-5 2-21 0,5-1-17 0,0 1-21 0,0-1-18 0,0-1-18 0,0-2-15 0,0 4-17 0,0-3-13 0,0-3-13 0,0 6-14 16,0-4-12-16,5 1-11 0,-5 3-8 0,0-6-11 0,8 6-7 0,-8 0-8 15,6-1-9-15,-6-1-6 0,7 7-3 0,-1-2-1 0,-6-3-1 0,7 4 0 16,-1 1-1-16,2 4 2 0,-3-6 4 0,2 6 0 0,-1-4 4 0,8 4 1 15,-7 4 5-15,6-4 2 0,-2 6 2 0,-3-2 2 0,4 7 1 0,2-8 2 0,-1 7 2 16,0 1 1-16,0-1 1 0,0-1 0 0,1 0 0 0,-9 1-2 0,9 4-2 16,-2-2 0-16,-4-3-4 0,-3 4-2 0,9-1 1 0,-9 3-1 0,3-6-1 15,-3 4-1-15,-5 2-1 0,8-3 1 0,-8 1-1 0,6 1 0 0,-6-4 0 16,0 4 2-16,0 2 1 0,0 3-1 0,-6-5 1 0,6 2-1 0,-8-1 0 0,8 3 0 16,-5-2-1-16,-3-2 0 0,3 5-2 0,-2-3-2 0,0 2-1 0,2-3-4 15,5 0-1-15,-8 6-3 0,1-8-3 0,2 1-1 0,5 2-1 0,-9-1-1 16,4-1 2-16,5-4-2 0,-5 5-3 0,5-6 3 0,-8 6-2 0,8-5 1 15,0-1-4-15,-6 2 1 0,6-1 1 0,0-6 2 0,-7 5-2 0,7-4-1 16,-6 1-4-16,6 4-1 0,-7-10-5 0,7 5 2 0,-6-1-1 0,6 2-1 0,-8-6 1 16,3 3 4-16,-2-3 2 0,7 0-2 0,-6 6 3 0,-1-6-1 0,0 0 2 15,0 0-1-15,7 0 2 0,-5 0 0 0,-3 0-2 0,2 0-1 0,6 0-6 0,-5 0-3 16,-3-6-7-16,8 6-11 0,-5 0-7 0,5 0-16 0,-7-3-14 16,7 3-20-16,-9 0-20 0,9-6-23 0,-5 6-24 0,5-4-41 0,-6 4-47 0,6 0-55 15,-7-5-58-15,7 5-41 0,0-6-31 0,-5 6-2 0,5-4 14 0,-8-2 24 0,8 1 26 16,0 1 33-16,-6-1 39 0,6 1 36 0,0-2 42 0,0-3 50 0,0 3 53 0,0-3 56 15,0-1 69-15</inkml:trace>
  <inkml:trace contextRef="#ctx0" brushRef="#br0" timeOffset="161652.94">22547 13882 0 0,'13'-5'1'0,"-5"1"105"0,3-1 63 0,2 1 45 0,0-2 36 0,-6 3 33 16,5-3 34-16,-5 0 33 0,6 2 33 0,1-7 32 0,-1 7 32 0,-6 4 33 15,-1-5 32-15,0 1-63 0,-6 4-117 0,7-5-56 0,-2 5-18 0,-5 0-10 16,8-4-1-16,-8 4-6 0,0 0-6 0,0 0-11 0,0 0-10 0,0 0-14 15,0 0-13-15,0 0-16 0,0 0-16 0,0 0-19 0,0 0-20 0,0 0-18 16,0 0-20-16,0 0-14 0,0 0-17 0,0 0-12 0,0 0-16 0,0 0-9 16,0 0-10-16,0 0-9 0,0 0-9 0,0 0-5 0,0 0-5 0,0 0-3 15,-8 0-4-15,8 4 0 0,0-4 1 0,-5 0-4 0,5 5-1 16,-7-1-4-16,7 1 1 0,0 5-4 0,-6-5 0 0,6 5-2 0,0-1 0 0,-6-3-3 0,6 3-1 16,0 0-4-16,-7 6-3 0,7-6-4 0,0 3-2 0,0-3-1 0,0 1 1 15,7-1 5-15,-7-3 3 0,0 4 6 0,6-1 2 0,-6-4 9 0,6 5 4 0,1-7 8 16,-2 3 5-16,3-1 9 0,-8-1 6 0,13-4 6 0,-7 6 9 0,-1-6 2 15,11 0 5-15,-11 0 2 0,8 0 0 0,-8 0 4 0,11-6 1 0,-11 6 3 16,9-4 4-16,-1-1 2 0,-1-1 2 0,-5-3 3 0,5 5 4 0,-4-5 1 0,-3-3 1 16,9 9 0-16,-9-8 2 0,3 1 0 0,0 1-2 0,-3 0-2 0,-5-1-1 15,8-5-4-15,-8 4-4 0,5-2-3 0,-5 4-4 0,0-7-6 0,0 1-1 16,5 1-5-16,-5 4-1 0,0-5-4 0,-5 5 1 0,5-4-1 0,0 4 0 16,0 1 1-16,-5-2-3 0,5 1-1 0,-8 1 0 0,8 4-2 0,-5 1-1 15,5-2-2-15,-8 2-6 0,0-2-3 0,8 6-5 0,-5-5-1 0,-9 5-6 0,9 5-1 16,-3-5-1-16,-4 6-5 0,5 4 1 0,-5-6-3 0,-1 6-6 0,-1 0 0 15,-7-1-2-15,10 6 3 0,-1-5 4 0,-4 4 1 0,5 2 2 0,-2-1 4 16,0-2 2-16,6 2 1 0,-5 0 1 0,5 4-1 16,-1-5 2-16,3 7-1 0,-1-6 0 0,-2 4-2 0,8-4-3 0,-5 4-6 0,5-4-12 0,0 3-8 0,0-2-11 15,0-2-10-15,0 5-7 0,5-3-14 0,-5-2-14 0,8 1-17 0,-2-6-18 16,-1 7-18-16,3-1-22 0,-1-6-25 0,5 0-31 0,-5 7-46 16,6-7-50-16,-5 0-53 0,3-3-56 0,1 3-13 0,2-4 6 0,-1-1 19 0,1 2 26 0,5 0 31 15,-7-2 34-15,3-4 38 0,4 0 37 0,-6 0 45 0,6-4 46 0,-6 4 54 0,0-6 68 0</inkml:trace>
  <inkml:trace contextRef="#ctx0" brushRef="#br0" timeOffset="161905.14">23550 13858 0 0,'-6'6'16'0,"-1"-6"136"0,-6 0 79 0,7-6 59 0,-7 6 47 0,6 0 43 0,-1-3 39 0,3-3 38 0,-2-4 36 15,7 5 32-15,-7-1 31 0,7 2 30 0,0-1 28 0,0 5-96 0,0 0-166 0,0-4-92 0,0 4-49 0,0-5-31 0,0 5-18 16,0 0-17-16,0 0-19 0,0-4-18 0,0-2-17 0,0 0-17 0,0 6-12 0,7-3-13 0,-7-3-13 16,0 6-10-16,7-6-13 0,-2 2-10 0,-5 4-8 0,8-5-10 0,-1 1-13 0,6 4-15 15,-7-5-17-15,7 5-14 16,0-4-21-16,-7 4-21 0,15-6-21 0,-9 6-29 0,1 0-31 0,1 0-27 0,-1 0-28 16,-2 6-45-16,2-2-49 0,-6 1-64 0,7-1-72 0,-9 1-32 0,8-1-13 0,-5 8 11 15,-2-9 27-15,1 9 35 0,-7-8 37 0,0 1 43 0,0 4 45 0,0-5 44 0,0 2 44 0,-7-1 54 0,1-1 56 0</inkml:trace>
  <inkml:trace contextRef="#ctx0" brushRef="#br0" timeOffset="162063.29">23418 14034 21 0,'-11'10'141'0,"-1"-1"81"0,3 3 66 0,-3-8 52 0,6 1 43 0,-1 0 39 15,1-1 34-15,-2-4 30 0,3 4 26 0,5-4 21 0,0 0 17 0,0 0-38 16,0 0-68-16,0 0-103 0,5-4-120 0,3 4-74 0,-2 0-46 0,1 0-42 0,4-4-39 16,-4 4-47-16,14-5-50 0,-10 0-51 0,10 1-54 0,-2 4-95 0,1-7-114 15,7 2-70-15,-3 1-42 0,3-1-17 0,-1-1 4 0,8 2 12 0,-10-1 18 0,5-4 33 0,2 5 38 16,-5-8 48-16,0 3 53 0,1 0 59 0,4-6 61 0,-4 6 82 0,-1-1 95 15</inkml:trace>
  <inkml:trace contextRef="#ctx0" brushRef="#br0" timeOffset="164049.73">24351 13556 6 0,'0'0'70'0,"0"0"34"0,-5 0 26 0,5 0 27 0,0 0 31 0,-9-5 26 0,9 1 27 0,-5 4 22 0,5 0 20 0,0-6 19 0,-7 6 18 0,7 0-31 0,-6-5-56 0,6 5-35 0,0 0-24 0,-8-4-12 0,8 4-9 0,-6 0-16 0,-1 0-15 0,7 0-13 0,-5-6-9 0,5 6-4 0,-8 0-2 0,2-3 2 0,6 3 2 15,-5 0 4-15,5-6 2 0,-8 6 3 0,8 0 2 0,-5-6 4 0,5 6 4 0,0-4 3 16,-7 4-1-16,7-5 1 0,0 5-3 0,0-6-6 0,0 6-6 0,0 0-5 16,0-9-7-16,0 5-7 0,0 4-10 0,0-5-4 0,0-1-11 0,0 2-7 15,0-2-8-15,7-3-8 0,-7 4-7 0,5 1-2 16,-5-2-5-16,8-3-1 0,-3 3 0 0,1-4-4 0,2 1 1 0,-3 4-3 0,8-5 0 0,1 7 1 0,-2-8 0 15,-3 7 3-15,9-5 2 0,-5 2 0 0,0 2 1 0,0 1-2 0,8-1-2 0,-10-1-4 16,2 6-1-16,0 0-3 0,1 0-1 0,-2 6 0 16,2-1-2-16,-1-1-3 0,-8 8-1 0,11-3-1 0,-11 0-1 0,1 6-3 0,-6-6 0 0,7 10-2 15,-7-4 2-15,5 5-5 0,-5-6-5 0,-5 7-8 0,5-3-8 0,-7 7-7 16,1-5-7-16,6-1-6 0,-5 2-4 0,-11-8-1 0,11 7-4 0,-2-5-1 0,1-1 1 16,0 0 0-16,-2-4 1 0,-4 5 5 0,6-5 8 0,-2 0 8 0,3 0 9 15,-3-6 6-15,3 7 9 16,-3-8 5-16,2 3 7 0,6 0 4 0,-5-2 3 0,-3-4 1 0,8 5 0 0,-7-5 3 0,7 0 2 0,0 0 0 0,-6 0 6 0,6 0 0 15,0 0 3-15,0 0 4 0,0 0 0 0,0 0 0 0,0 0 1 0,0 0 0 16,0 0 1-16,0 0-4 0,0 0 0 0,0 0-3 0,0 0-4 0,0-5-3 16,0 5-8-16,0-4-4 0,0 4-9 0,6-6-2 0,-6 6-3 0,7-6-2 15,-7 6-1-15,8 0 1 0,-3 0 1 0,1-3 4 0,7 3 3 0,-5 0 6 0,5 0 3 16,-2 3 4-16,4-3 2 0,-3 0 5 16,7 6 5-16,-5 0 4 0,-1-2 0 0,6 5 0 0,-6-4 3 0,0 5-6 0,7-1-2 0,-13-3-1 0,6 4-6 15,-1-1-2-15,-5 0-2 0,0 2-1 16,-2-1-2-16,3-1 2 0,0 6 0 0,-8-6-1 0,0 1 1 0,0 1 1 15,0-1 2-15,0-1 3 0,-8 0 0 0,8 1 1 0,-8 1 2 0,3-8 1 0,-2 13-3 0,-5-11 3 0,5 5-3 0,-6-1-2 16,-1 0-2-16,1 3-4 0,0-8-10 0,-5 5-8 0,4 0-10 0,-4-3-8 16,2 3-10-16,-2-4-9 0,4 2-7 15,2-3-10-15,-7 1-9 0,6-5-9 0,-6 5-10 16,4-1-10-16,1-4-12 0,4 0-8 0,2 0-9 0,-5 0-7 0,0 0-8 16,8 0-8-16,-4 0-3 0,4-4-6 0,-2 4-5 0,1-5-8 0,6 5-7 15,-8-5-28-15,8 1-31 0,0-3-41 0,0 2-40 0,0 5-34 0,0-9-31 0,0 3 1 16,0-3 14-16,0 5 21 0,8-5 22 0,-8-3 26 0,6 3 24 0,1 0 31 0,-7-1 32 15,5 5 44-15,4-11 46 0,-4 13 49 0,8-12 67 0</inkml:trace>
  <inkml:trace contextRef="#ctx0" brushRef="#br0" timeOffset="168990.15">24885 13478 21 0,'0'0'101'0,"0"0"45"15,0 0 34-15,0 0 30 0,0 0 24 0,0 0 23 0,-5-6 22 0,5 6 21 0,-8-4 20 0,8 4 25 0,-6 0 22 0,6-6-32 0,0 6-64 0,-7-4-48 0,7-1-38 0,-8 5-20 0,8-5-10 0,0 5-9 16,-5 0-4-16,5 0-4 0,0-4-5 0,0 4-3 0,0 0-7 0,0 0-7 0,0 0-10 0,0 0-9 0,0 0-12 0,0 0-10 0,0 0-9 0,0 0-5 16,0 0-10-16,0 0-6 0,0 0-4 0,0 0-4 0,0-6-3 0,0 6-3 15,0 0-2-15,0-4 1 0,0 4-2 0,5-5 1 0,-5 5 2 0,0-6 2 0,8 6 2 16,-1-3 1-16,-7-4 0 0,6 4 3 0,2 3 0 0,-3-6 0 0,0 1 0 15,3 1-3-15,-2-2 0 0,7 3-1 0,-6-3-4 16,7 6-3-16,-9-5-3 0,8 1-2 0,-5 4-3 0,5-6-2 0,-8 6-3 0,9-3-2 0,-9 3-2 0,8-7-3 16,-6 7-3-16,7-5-2 0,-8 5 0 0,1 0-2 0,-2 0-1 0,4 0-1 15,-4 0-2-15,2 0 0 0,-7 0-2 0,0 0 1 0,6 0 0 0,-6 0-1 16,0 0 2-16,0 0 2 0,0 0 1 0,0 0 2 0,0 0 2 0,0 0 1 0,0 0 1 16,0 0 1-16,0 0 3 0,0 0 1 0,0 0 0 0,0 0 3 0,0 0 1 0,0 0 1 15,0 0 2-15,0 0 0 0,0 0 0 0,0 0-2 0,0 0 3 16,0 0-2-16,0 0-2 0,0 0 1 0,0 0-2 0,0 0-2 0,0 0 1 0,0 0-5 15,0 0-3-15,0 0 0 0,0 0-2 0,0 5-2 0,0-5 0 0,0 7 1 16,0-4 1-16,0 3 1 0,0 3 2 0,-6-3 3 0,6 3 0 0,0 0 4 16,-7 0 2-16,7 7 2 0,-5-1 3 0,5-1 1 0,0 0 1 0,0 1 2 15,-9 0-1-15,9 6-1 0,-5-8-3 0,5 7 0 0,0-1-4 0,0 2 0 0,-7-3-3 16,7 7-3 0,0-6-1-16,0 5-3 0,0-3-3 0,0 3 1 0,0-6-4 0,0 7-1 15,0-4 0-15,0-2-1 0,0 5 1 0,0-3 0 0,0 1 0 0,7-2-1 0,-7 1 0 0,5-2 1 0,-5-1 0 0,9 3 1 0,-9-8-2 0,0 8 1 16,5-11-2-16,-5 4-5 0,7 1-7 0,-7-6-13 0,6-2-15 0,-6 2-16 15,0-4-21-15,8 3-24 0,-8-8-26 0,0 6-24 0,0-6-23 0,5 5-20 16,-5-5-20-16,0 0-33 0,0 0-43 0,0 0-87 0,0 0-104 0,0 0-35 0,0 0 1 16,-5 0 17-16,-3-5 29 0,8-1 37 0,-6 6 39 0,-1-8 38 0,2 3 37 0,5 0 39 15,-9-6 37-15,4 2 51 0,-2-2 59 0</inkml:trace>
  <inkml:trace contextRef="#ctx0" brushRef="#br0" timeOffset="169229.37">24846 13849 0 0,'0'0'1'0,"0"0"103"0,0 0 73 16,0 0 47-16,0 0 40 15,0 0 33-15,0 0 33 0,0 0 28 0,-6 0 25 0,6 0 28 0,0 0 24 0,0 0 25 0,0 0 24 0,0 0-68 0,0 0-127 0,0-6-64 0,0 6-38 0,0 0-15 0,0 0-10 0,0 0-7 0,0 0-6 16,0 0-6-16,0 0-6 0,0-4-4 0,0 4-6 0,6 0-7 0,-6 0-6 16,0-5-3-16,0 5-7 0,5-6-5 0,-5 6 0 0,8-4-8 0,-1 4-4 15,-1 0-6-15,7-5-5 0,0 1-5 0,0 4-4 0,0-5-6 0,1 1-5 16,4-2-8-16,-4 0-3 0,6 3-11 0,-1-3-12 0,2 0-18 0,-3 2-20 15,1-1-18-15,-6 1-22 0,8-1-24 0,-2 5-27 0,-7-4-28 0,1 4-33 0,1-6-33 16,-1 6-36-16,0 0-47 0,-7 0-53 0,6 0-89 0,-3 0-102 0,-4 6-43 16,-5-6-8-16,7 0 14 0,-1 4 25 0,-6-4 38 0,0 0 40 0,0 0 45 0,0 0 46 0,0 0 51 15,0 9 52-15,-6-9 59 0,6 5 63 0</inkml:trace>
  <inkml:trace contextRef="#ctx0" brushRef="#br0" timeOffset="169886.74">25556 13721 99 0,'0'-4'169'0,"0"4"49"0,0 0 41 0,0-5 37 0,-7 5 37 0,7-5 33 16,7-5 33-16,-7 6 33 0,0-2 31 0,0 6 31 0,0-5 33 0,0 5-66 0,0-4-117 0,0 4-62 0,-7 0-34 0,7 0-19 0,0 0-14 0,0 0-13 0,0 0-14 0,0 0-13 0,0 0-11 0,0 0-14 0,0 0-14 0,0 0-11 15,0 0-14-15,0 0-11 0,0 0-16 0,0 0-9 0,0 0-15 0,0 0-9 0,0 0-9 16,0 0-8-16,0 0-9 0,0 0-4 0,0 0-6 0,-6 0-2 0,6 4-3 0,0-4-3 15,0 5-2-15,0 1-3 0,-8-2-3 0,8 2 0 0,0-2-1 16,-5 6 1-16,5-6-1 0,0 2 2 0,-7 3 0 0,7-3 0 0,0-3 0 0,0 9 0 16,0-8-2-16,0 1 0 0,0 4-2 0,0-5 1 0,0 2 1 0,0 0 2 15,0-3 1-15,0 3 3 0,0 0 2 0,0-2 5 0,7-4 4 0,-7 5 4 16,0-5 8-16,0 0 4 0,5 0 9 0,-5 0 8 0,0 4 6 0,0-4 10 16,8-4 3-16,-8 4 4 0,6 0 4 0,-6-5-26 0,0 5-49 0,7-4 0 15,-7 4 0-15,6-6 0 0,-6 0 0 0,0 3 0 0,7-3 0 0,-7-4 0 0,0 5 0 16,6 1 0-16,-6-1 0 0,0-5 0 0,0 4 0 0,0-3 0 0,0 4 0 15,0-5 0-15,0 1 0 0,0 4 0 0,-6 1 0 0,6-6 0 0,0 4 0 16,0 1 0-16,0 1 0 0,-7-2 0 0,7 3 0 0,0 3 0 0,0-6 0 0,0 6 0 16,0 0 0-16,0 0 0 0,0 0 0 0,0 0-107 0,0 0-30 0,0 0-27 15,0 0-28-15,-6 0-37 0,6 6-39 0,-7-3-37 0,7 3-37 0,-6-2-102 16,6 1-127-16,-8 5-46 0,3-4-5 0,5-2 14 16,-7 6 26-16,1-6 38 0,6 2 40 0,-6-2 49 0,-1 1 51 0,7 1 57 15,-8-3 58-15,8-3 58 0,-5 6 63 0</inkml:trace>
  <inkml:trace contextRef="#ctx0" brushRef="#br0" timeOffset="173675.96">25875 13434 0 0,'0'-5'6'0,"0"5"39"0,-7 0 21 0,7 0 17 0,0 0 17 0,0 0 16 0,0 0 16 0,0-6 18 0,0 6 18 0,0 0 13 16,0 0 16-16,0 0-5 0,0 0-10 0,0 0-10 0,-6-3-6 0,6 3-5 0,0 0-3 0,0 0-3 0,0 0-4 0,0 0-4 0,0 0-5 0,0-7-8 0,0 7-6 0,0 0-4 15,0-3-8-15,0 3-5 0,0 0-8 0,0 0-1 0,0 0-2 16,0 0-2-16,-5-6-1 0,5 6-1 0,0 0-1 0,0 0-2 0,0-5 1 0,0 5-2 0,0 0 1 16,0-4-3-16,0 4-1 0,0 0-3 0,0 0-2 0,0 0-7 0,0-6-2 15,0 6-5-15,0 0-4 0,0 0-4 0,0 0-2 0,0 0-1 0,0 0-4 0,0 0 0 16,0 0-4-16,0 0-2 0,0 0-3 0,0 0-3 0,0 0-4 0,0 0-4 16,0 0-3-16,0 0-5 0,0 0-4 0,0 0-3 0,0 0-6 0,0-3 0 15,0 3-2-15,5 0-3 16,-5 0 5-16,6-6 0 0,-6 6 3 0,7 0 4 0,-2 0 1 0,4 0 4 0,-2-5 5 0,-2 5 3 0,1 0 5 0,7 0 4 0,-5-4 2 15,4 4 5-15,0 0 1 0,3 0 1 0,-2-6 0 0,-2 6 1 0,4 0-1 0,-3-3 0 16,0 3 0-16,9-7-3 0,-10 7-1 0,5 0-2 0,-4-5-3 16,0 5-5-16,3 0-3 0,-2-4-2 0,-2 4-4 0,-3 0-3 0,-3 0-5 15,9 0-3-15,-7-5-5 0,-1 5-1 0,1 0-5 0,-7 0 0 0,6 0-2 16,1 0 1-16,-7 0 0 0,0 0 2 0,0 0 2 0,0 0 1 0,0 0 2 0,0 0 2 16,0 0 0-16,0 0 1 0,0 0 2 15,0 0 1-15,0 0-3 0,0 0 3 0,0 0-1 0,0 0-1 0,0 0 1 0,0 0-3 0,0 0 0 0,0 0-2 16,0 0-3-16,0 0 0 0,0 0-3 0,0 0-2 0,0 0-4 0,0 0-1 0,0 0-3 15,0 0-2-15,0 0-2 0,0 0-2 0,0 0-2 0,0 0-3 0,0 0-2 16,0 0 0-16,0 0-2 0,0 0 2 0,0 0-3 0,0 0 1 0,0 0-2 0,0 0 2 16,0 5 3-16,0-5 1 0,0 4 3 0,-7 1 1 0,7 2 3 0,0-4 3 15,0 3 4-15,0-2 2 0,0 7 3 0,-6-2 3 0,6 0 1 16,0 0 2-16,0 1 2 16,-7 5 0-16,7-5 0 0,0 4 3 0,0 2 0 0,-6-1 1 0,6-1 0 15,0 2-3-15,0-3-2 0,0 2 0 0,0-1-5 0,-7 2 1 0,7-1-2 16,0 3-1-16,0-8 0 0,0 5-1 0,0 0-1 0,0-6-3 0,0 6-3 15,0-6 0-15,0 1 0 0,0 5-2 0,0-10 1 0,0 5-3 0,0-1-1 0,0 0-4 16,7-3-5-16,-7 4-6 0,0-5-7 0,0-1-7 0,0 1-6 0,0 5-10 16,0-4-8-16,0-3-9 0,0 3-13 0,0 0-10 0,0-2-13 0,0 1-10 15,0-5-12-15,0 4-8 0,0 1-9 0,0-5-6 0,0 4-5 0,0-4-6 16,0 6-6-16,0-6-2 0,0 0-1 0,0 0 0 0,0 0 0 0,0 0 2 16,0 5 1-16,0-5-1 0,0 0-4 0,0 0-14 0,0 0-18 0,0 0-20 0,0 0-21 0,0 0-35 15,0 0-36-15,0 0-11 0,0 0 1 0,0-5 13 0,0-1 17 16,-7 2 20-16,7-1 22 0,0 1 27 0,-7-1 26 0,7 1 36 0,0-8 36 0,-7 9 38 0,7-9 50 15</inkml:trace>
  <inkml:trace contextRef="#ctx0" brushRef="#br0" timeOffset="174101.79">26051 13663 48 0,'0'0'128'0,"0"0"46"0,0 0 38 0,0 0 35 0,0 0 31 16,0 0 30-16,6 0 28 0,-6 0 29 0,0 0 26 0,0 0 25 0,0 0 27 0,0 0-49 0,0 0-89 0,0 0-57 0,0 0-42 0,0 0-24 0,0 0-18 0,0 0-12 0,0 0-13 0,0 0-9 0,0 0-8 0,0 0-8 16,0 0-7-16,0 0-5 0,0 0-5 0,0 0-6 0,0 0-3 0,0 0-3 0,0 0-5 15,0 0 0-15,0 0-3 0,0 0-3 0,0 0-2 0,0 0-2 0,0 0-6 16,0 0-2-16,0 0-5 0,0-5-4 0,0 5-2 0,0 0-3 0,0 0-3 16,0 0-1-16,0 0-3 0,0 0-1 0,0 0-1 0,0 0 0 0,5 0 1 0,-5-4 2 15,7 4 5-15,-7 0 3 0,9 0 5 0,-4-6 0 0,-5 6 6 0,13-4-1 16,-7 4 0-16,9-5-1 0,-2 5 0 0,-2-6-3 0,2 2 1 0,8 4-6 15,-8-5-2-15,6 1-5 0,-6-2-6 0,8 6-6 0,-2 0-6 0,-7-5-5 16,2 5-6-16,4-4-2 0,-4 4-3 0,-1 0-1 0,-1 0-2 0,-3 0-1 16,1 0-2-16,-2 0 0 0,-3 0-1 0,3 0-2 0,0 0 2 0,-8 0-1 15,0 0 1-15,5 0 1 0,-5 0 0 0,0 0 2 0,0 0 1 0,0 0 1 16,0 0-3-16,0 0 2 0,0 0-7 0,0 0 0 0,0 0 0 0,0 0 0 16,0 0 0-16,0 0 0 0,0 0 0 0,0 0 0 0,0 0 0 0,0 0-16 15,0 0-16-15,0 0-4 0,0 0-5 0,-5 0-6 0,5 0-7 0,0 4-4 0,0-4-5 16,0 0-4-16,-8 0-5 0,8 5-4 0,-8-5-3 0,8 0-2 15,-5 0-6-15,5 6-5 0,0-6-8 0,-8 0-7 0,8 0-9 0,-5 4-10 0,5-4-8 0,0 0-15 16,-5 0-15-16,5 5-17 0,-9-5-19 0,9 0-22 0,0 0-22 0,-7 4-46 16,7-4-59-16,0 0-64 0,-5 0-67 0,-1 0-16 0,6 0 7 0,0 0 19 15,-7 0 28-15,1-4 34 0,-2 4 33 0,8-5 38 0,-5 1 41 0,-2-2 41 0,7 1 45 0,-6 1 59 16,-2-5 68-16</inkml:trace>
  <inkml:trace contextRef="#ctx0" brushRef="#br0" timeOffset="175774.45">26623 13350 0 0,'0'0'15'16,"-6"-4"62"-16,6 4 37 0,-5-5 34 0,5 5 33 0,0-6 31 0,0 6 30 0,0-4 28 0,-7 4 25 0,7-5 25 0,0 1 22 0,-8 4-1 0,8-5-18 0,-6 5-28 0,6-4-34 0,0 4-27 0,0-6-20 0,0 6-23 15,-6 0-21-15,6 0-18 0,0 0-20 0,0-6-14 0,0 6-12 0,0 0-10 0,0 0-10 0,0 0-10 0,0 0-10 0,0 0-10 0,0 0-7 0,0 0-6 0,6-4-6 0,-6 4-1 16,0 0-1-16,0-5 2 0,6 5 1 0,2-6 1 0,-8 6 1 0,7-4-1 0,-2 4-2 15,1-5-1-15,7 1-4 0,-5-1-1 0,5 1-5 0,-7-2-2 0,6 0-3 16,2 2-4-16,-1-1-2 0,0 5-7 0,-5-5-6 0,5 1-12 0,-3 4-16 16,6-6-12-16,-11 6-19 0,1-4-17 0,2 4-17 0,-3 0-18 0,3 0-15 0,-3 0-14 15,2 0-15-15,-7 0-18 0,0 0-22 0,0 0-32 0,0 0-39 0,0 0-30 16,0 0-24-16,0 0-29 0,0 4-32 0,0 2 0 0,-7-6 15 0,7 4 22 16,-5-4 25-16,-3 5 25 0,3-5 27 0,-3 5 31 0,2-5 34 0,1 0 41 0,-2 4 41 0,-7-4 42 15,9 0 58-15</inkml:trace>
  <inkml:trace contextRef="#ctx0" brushRef="#br0" timeOffset="176168.49">26663 13258 53 0,'-6'0'133'0,"6"0"46"0,-6 0 36 0,-1 0 31 0,-1 0 28 0,8-6 28 0,-5 2 28 0,5-6 25 16,-8 10 25-16,8-4 22 0,-6 4 19 0,6 0-50 0,0-6-96 0,0 6-61 16,0 0-45-16,0 0-26 0,0 0-18 0,0 0-15 0,0 0-16 0,0 0-14 0,0 0-15 15,0 0-9-15,-5 6-8 0,5-6-5 0,0 4-4 0,0 1-4 0,-7 0-3 16,7 5-2-16,0-4-5 0,0 3 0 0,0 0-1 0,0 1 2 0,0-1 2 16,-8 3 3-16,8-3 0 0,0 0 0 0,0 1-7 0,0-1-1 0,0 3-4 0,8-3-5 15,-8 0 0-15,0-3-2 0,0 3-1 0,0 0 0 0,0-3-3 0,0 4 0 16,0-7-1-16,0 3-2 0,0 3 1 0,0-9-1 0,0 6-2 0,0-6 1 15,0 4 0-15,0 1-2 0,0-5-1 0,0 0 2 0,0 5-2 0,0-5 0 16,0 0 0-16,0 4-1 0,0-4 1 0,0 0-1 0,0 0 2 0,0 0-1 16,0 0 0-16,0 0 0 0,0 0 0 0,0 0 2 0,0 0-2 0,0 0 1 0,0 0-1 15,0 0-1-15,0 6 0 0,0-6 2 0,0 0 0 0,0 0 4 0,7 0 6 16,-2-6 3-16,-5 6 9 16,6 0 5-16,2 0 3 0,-3-4 3 0,3 4 4 0,-1 0 2 0,5 0 3 0,-5 0 4 0,6-5 8 0,0 5 2 0,-2 0 7 15,-3 5-1-15,13-5 1 0,-11 0-3 0,6 4-3 0,-5 2-3 0,2-2-2 0,0 2-1 16,6-1-1-16,-4-1 0 0,-1 5 0 15,-9 2-5-15,8-1-1 0,0-1-5 0,-7 1-4 0,7 1-5 0,-5 2-3 0,-3-1-4 16,2 0-1-16,-1 0-2 0,1 6-2 0,-7-8-1 0,7 10-3 0,-7-6 1 16,0 0-1-16,0 1-3 0,-7 1 1 0,7-7-1 0,-7 6-1 0,1 0-1 0,-1-6 0 15,2 1 0-15,-3-1-3 0,2 0-3 0,-7 3-6 0,5-9-10 0,-5 9-13 0,3-8-16 16,-4 1-20-16,-1-1-17 0,3 1-25 0,0-1-26 0,-9-4-30 0,10 6-36 16,-5-6-41-16,-2 5-79 0,5-5-96 0,-6 0-74 0,6 0-64 0,-7 0-12 0,8 0 10 0,-3 0 23 15,2-5 31-15,2 5 38 0,-4-6 38 0,9 6 45 0,-7-4 46 0,8-1 53 0,-3-4 55 16,0 5 74-16,-3-8 85 0</inkml:trace>
  <inkml:trace contextRef="#ctx0" brushRef="#br0" timeOffset="183224.97">16562 15114 54 0,'0'0'127'0,"0"-5"47"0,0-1 39 0,0 2 35 0,-5 1 33 0,-4-3 34 0,9 1 34 0,0 1 33 0,0-2 34 0,-7 0 24 0,7 2 24 0,0-6-38 0,-5 6-75 16,5-2-52-16,0 2-42 0,0-1-25 0,0 1-20 0,0 4-16 0,0-5-19 0,0 5-21 0,0-7-22 0,0 7-21 0,0 0-20 0,0 0-22 0,0 0-19 15,0 0-17-15,0 0-15 0,0 0-14 0,0 0-12 0,0 0-8 0,0 0-4 0,0-3-4 16,0 3 0 0,5 3 0-16,-5 4 4 0,7-2 1 0,-7-1 3 0,9 1 6 0,-9 5 3 0,5-6 5 0,1 6 6 0,-6 6 4 0,7-1 2 0,-7-2 4 15,5 2-1-15,-5 5 1 0,9-1 1 0,-9 0-1 16,5 2-1-16,-5-3 0 0,0 7-3 0,0-1 0 0,0 0-1 0,0 1-4 0,0-1 1 0,0 1-3 0,0-5-2 15,0 5-2-15,0-1-3 0,0-6-4 16,-5 3-3-16,5-8-3 0,0 8-7 0,0-6-6 0,0-2-5 0,0 2-6 16,0-6-5-16,0 3-4 0,0-3 0 0,0-5 0 0,0 7 2 0,0-7 2 15,0 1 1-15,0-5 6 0,0 0 3 0,0 0 9 0,0 0 9 0,0 0 11 0,0 0 9 0,0 0 8 16,0 0 9-16,0 0 8 0,0 0 6 0,0 0 4 0,0 0 6 0,0-9-1 0,0 3-1 16,0 1 0-1,0-4-3-15,0 5-3 0,0-8-5 0,0 3-4 0,-9-6-6 0,9 6-3 0,0-7-2 16,-5 3-4-16,5-1-6 0,0-1-5 0,-7-4-4 0,7 4-2 0,0-5 0 15,-6 0-2-15,6 0-1 0,-5 7 1 0,5-12-1 0,0 5-1 0,-9 1 0 16,9-2 0-16,0-3 0 0,-7 5 2 0,7-1-3 0,0-3-2 0,0 2 0 16,0 3-1-16,0-3 2 0,0 2-2 0,0 1 1 0,0-3 0 0,0 6 0 0,0 0 2 15,7 2-2-15,-7 1 1 0,0 3 0 0,9 0 1 0,-9 0 1 0,5 3 2 16,-5-3 1-16,6 3 1 0,-6 2-1 0,7-2 2 0,-2 1-1 0,-5 1 1 16,9-1 0-16,-4 5 0 0,8-6-1 0,-6 6 0 0,-1 0-1 0,7 0 1 15,-8 0-1-15,9 6 1 0,-7-6-2 0,6 5 2 0,1-1-1 0,-9 7 0 16,8-7 1-16,-5 7 0 0,3-1 2 0,-4-1 0 0,2 6-1 0,-4-5-1 15,-5 4-1-15,7 0-1 0,-1-4 0 0,-6 10-1 0,0-6-1 0,0 1-1 0,0 1-4 16,0-2-4-16,-6 0-5 0,6 0-5 0,-7 2-5 0,2-1-4 0,-4-6-3 16,2 6-3-16,2 0-1 0,-1-2-1 0,-2-3 0 0,3 4 2 0,-3-2-2 0,-4-3 2 15,5 1 5-15,2-1 2 0,-3 0 8 0,-4-3 5 0,3-1 3 0,4-1 8 16,5 2 4-16,-5 0 8 0,-3-3 3 0,8-3 5 0,-6 0 2 0,6 0 5 16,0 0 1-16,0 0 4 0,0 0 3 0,-7 0 1 0,7 0 2 0,0-3 3 15,0 3-1-15,0 0 1 0,0-6-2 0,0 0-2 0,0 6-2 0,0-4-2 0,0-1-4 16,0-1-2-16,0 2-5 0,0-1-3 0,0 5-2 0,7-4-5 0,-7-1-3 15,6 5-1-15,2-6 0 0,-3 6 0 0,-5-4 1 0,14 4 3 0,-9 0-1 16,2 0 6-16,6 0 2 0,-6 0 2 0,5 0 0 0,1 4 3 0,1 2 0 0,-9-1 1 16,11-1-1-16,-4 1 0 0,-6 5 0 0,7-5-3 0,-5 5 0 0,3-1 0 15,-4 1-4-15,-1-1 2 0,2 2-2 0,-8 4 0 0,7-5-2 0,-7-1 1 16,0 6 1-16,0-6 2 0,0 6-1 0,-7-5 2 0,7-1 0 0,-8 0-1 16,2 6 2-16,-7-6-2 0,8 3 1 0,-11-3-2 0,5 1 1 0,4-1-1 15,-14 0-2-15,10-3 0 0,-2 4-1 0,0-1-3 0,-1-4-9 0,1 5-7 0,1-5-9 16,-2-1-10-16,-5 2-10 0,12 0-10 0,-6-2-9 0,-1-4-9 0,2 0-11 0,6 5-8 15,-8-5-9-15,7-5-11 0,2 5-11 0,-3-4-12 0,2 4-12 0,6-6-25 16,-5 6-31-16,-3-6-56 0,8 2-70 0,0-5-60 0,-5 3-50 0,5-3-15 16,0 0 8-16,0-3 15 0,5-1 22 0,-5-2 24 0,0 1 29 0,8-6 32 0,-8 0 36 15,5 1 47-15,-5-1 50 0,6-4 66 0,2-1 78 0</inkml:trace>
  <inkml:trace contextRef="#ctx0" brushRef="#br0" timeOffset="183461.23">17115 14758 0 0,'0'-11'1'0,"8"-4"108"0,-8 2 80 0,5-3 61 0,-5 2 53 0,5-1 48 0,-5 2 46 0,0 1 42 0,0-3 39 0,0 6 36 16,0 0 36-16,0-1 31 0,0 1 29 0,0 3-75 0,0-3-132 0,0 3-86 0,0 6-59 0,0-5-45 0,0 5-35 16,0 0-32-16,0 0-28 0,0 0-25 0,0 0-23 0,0 0-19 0,0 0-15 0,-5 5-11 15,5 1-12-15,0 3-10 0,-5-3-5 0,-3 9-7 0,8-6-7 0,-5 4-7 0,-3 2-10 16,2 6-12-16,-1-2-13 0,-7 2-17 0,9-3-21 0,-8 6-29 0,-1 1-31 15,2-1-40-15,4 1-44 0,-4-1-76 0,0 1-91 0,-4-1-77 0,5 0-59 0,-1 1-14 16,3-5 5-16,-3-1 25 0,6-4 29 0,-7 3 37 0,5-2 40 0,3-7 46 0,-2 6 48 16,1-6 56-16,6 3 55 0,-6-8 74 0,-1 7 82 0</inkml:trace>
  <inkml:trace contextRef="#ctx0" brushRef="#br0" timeOffset="183903.09">17265 15096 85 0,'0'-6'159'0,"8"1"49"0,-3-5 44 0,1 0 40 0,-6 5 38 0,0-4 37 16,7-6 35-16,-7-1 33 0,0 2 33 0,0 4 29 0,0 1 33 0,0-6-60 0,0 5-114 16,0 1-62-16,0 4-41 0,0-5-26 15,0 1-24-15,0 3-19 0,0-4-23 0,-7 5-18 0,7 1-19 0,0-1-18 0,0 5-16 0,-6-6-18 0,6 2-19 16,-5 4-13-16,5 0-12 0,-8-5-13 0,0 5-10 0,8 0-9 0,-5 5-6 15,-3-5-5-15,3 0-4 0,0 4-2 0,-4 2-6 0,4-1-7 0,-2-1-3 16,-7 8-4-16,8-9-4 0,-1 8 0 0,2-3-1 0,-2 3 1 0,0-2 1 16,2 1 2-16,-3 5-1 0,1-6 1 0,2 1 2 0,-4 1 1 0,9-1 3 15,-5-1 5-15,5 0 3 0,-5 1 5 0,5 0 4 0,0-6 1 0,0 2 2 0,0 4 3 16,0-5-1-16,0 1 0 0,0-3 2 0,0 7 0 0,0-5 1 0,0-1 4 16,5 2-2-16,-5 0 3 0,5-3 3 0,-5 3 0 0,9-1 5 0,-4-1 2 15,2 2 4-15,1-2 4 0,-3 1 1 0,2-1 6 0,5 7 4 0,-5-7 3 16,7 2 2-16,-8-1 2 0,6-1 0 0,-3-4 2 0,-4 6-1 0,8-3 0 0,-8 3-3 15,3-2-2-15,0-4-3 0,-3 5-3 0,1 1-1 0,-6-3-3 0,7-3 0 16,-7 6-1-16,0 0 0 0,6-6-1 0,-6 4 2 0,0-4 0 0,-6 5-1 0,6 5-1 16,0-6-2-16,-7 1-8 0,1 0-5 0,1 5-13 0,-3-4-12 0,0 3-12 15,-5-5-12-15,3 7-15 0,-4-2-15 0,1 1-23 16,-1-5-24-16,-5 5-33 0,7-4-29 0,-3 3-40 0,1 0-43 16,-4-5-77-16,5 1-87 0,0 5-38 0,-1-5-12 0,9 1 8 0,-8-2 17 0,6-4 25 0,-5 6 30 0,5-6 34 0,-1 4 40 0,3-4 44 15,5 0 44-15,-7 0 53 0,7 0 56 0</inkml:trace>
  <inkml:trace contextRef="#ctx0" brushRef="#br0" timeOffset="184534.8">18105 15212 0 0,'13'0'6'0,"-8"0"120"0,4-6 73 0,-2 3 55 0,-7-3 44 0,5-3 41 0,1-1 40 0,-6-5 39 0,0 0 35 0,8-3 38 0,-8 2 35 0,0 1 36 0,0 6 32 0,0-6-78 15,5 5-141-15,-5-4-78 0,0 4-41 0,0 1-27 0,8-3-17 0,-8 3-20 0,0 4-20 0,0-5-18 0,7 7-19 0,-7-3-18 0,0 2-21 0,0 4-18 0,0 0-17 0,0 0-17 0,0 0-12 16,0 0-11-16,0 0-11 0,0 0-7 0,0 0-8 0,0 0-4 0,0 0-3 0,-7 4-1 16,7 2-1-16,0-3 3 0,0 3-2 0,0 3 1 0,-8 0 1 0,8 7 2 15,0-7 0-15,-5 6 1 0,5 0 1 0,-8 0-2 16,8-2-4-16,0 8-3 0,-6-6-5 0,6 4-3 0,-5-5-4 0,5 7-4 0,0-8-3 0,-7 2-2 0,7 0-2 15,0 0-3-15,0-1-3 0,0 0 0 16,0 1-2-16,0-5 2 0,0 1 3 0,7 2 0 0,-7-7 1 0,0 3 1 0,5 3 0 0,-5-9-1 0,6 3-2 16,-6-2 2-16,8 1 2 0,-8-1 3 0,5 1 1 0,-5-5 5 0,8 6 3 0,-8-6 6 15,7 0 6-15,-7 0 7 0,5 0 9 0,-5-6 9 16,7 6 11-16,-2-5 7 0,2 1 9 0,-7-1 5 0,8 1 5 0,-3-5 1 0,3-3 4 0,-2 3 0 16,-1-1 1-16,3 1-1 0,0-2-1 0,-3-2-2 0,1-3-2 0,1 2-7 0,-2-1-6 15,4-1-4-15,-2 2-4 0,-7 1-6 0,5-2-1 0,1-1-5 0,1 7-6 16,-1-6 0-16,-6 6-2 0,8 0-3 0,-8-3-3 0,5 8-4 0,-5-1-4 15,0-1-3-15,0 6-4 0,0 0-4 0,0 0-4 0,0 0-1 0,0 0 2 16,0 6 1-16,7-1 1 0,-7-1 3 0,0 2-2 0,0 3 1 0,0 2 1 0,6-1 0 16,-6 3 5-16,0 2-2 0,6 0 0 0,-6 0 2 0,8 0-1 0,-8 0 1 15,0-2-2-15,7 2-1 16,-2 6-1-16,-5-8-2 0,9-2 1 0,-4 2-1 0,-5-2-1 0,5 5 2 0,3-7-1 0,-3 0 5 0,3-5 2 0,-2 7 4 0,1-7 2 16,6 1 3-16,-7 1 2 0,7-2 2 0,-6-4 3 0,7 0 0 0,-1 0 3 31,-8 0 3-31,9-4 1 0,-2-2 6 0,2 1 1 0,-1 1 9 0,1-7 11 15,-9 2 7-15,8-1 9 0,0 1 4 0,-5-1 7 0,-3-1 1 0,8-2 3 16,-7-2 1-16,-6 0 3 0,7 0-1 0,1 0-3 0,-8-4-5 0,0-1-1 0,0 7-12 16,0-12-9-16,0 5-12 0,-8-5-8 0,8 1-8 0,-7 5-8 0,1-6-7 15,6 1-5-15,-8 0-6 0,3 3-5 0,0-3-6 0,5 5-9 0,-8 4-4 16,8 0-6-16,-8 0-4 0,8 6-8 0,-5 3-11 0,5 2-11 0,0-1-17 16,0 5-19-16,0 0-31 0,0 0-28 0,0 0-34 0,0 0-32 0,0 5-42 15,0-1-42-15,0 2-87 0,0 3-103 0,5 6-46 0,-5-4-14 0,0 3 9 0,8-5 24 0,0 6 32 16,-8 0 40-16,5 0 46 0,0-6 48 0,3 7 51 0,-2-7 51 0,1-4 56 15,1-1 62-15</inkml:trace>
  <inkml:trace contextRef="#ctx0" brushRef="#br0" timeOffset="184756.06">18918 15069 0 0,'9'0'14'0,"-9"0"136"0,5 0 87 15,-5-4 67-15,0 4 52 0,0-5 47 0,7 0 46 0,-7-5 44 0,0 6 39 0,0-5 41 0,0-3 38 0,6 3 34 0,-6 0 36 0,0-6-91 0,5 11-161 0,-5-7-97 0,0 1-65 0,9 5-40 0,-9 1-25 0,0-1-25 0,0 5-27 0,0-6-24 16,0 6-23-16,0 0-22 0,0 0-24 0,0 0-55 0,0 0-2 0,0 0 0 15,0 0 0-15,0 0 0 0,0 6-12 0,0-1-17 0,0 4 2 16,0 1-4-16,0 1-2 0,0-1-8 0,0 3-14 0,0 1-9 0,0 2-15 0,-9 3-12 16,9-5-16-16,0 7-17 0,0-8-24 0,-5 8-25 0,5-6-34 0,0 0-39 15,-6-2-39-15,6 2-64 0,0 0-70 0,-7-6-71 0,7 6-74 0,0-6-13 0,0-3 9 16,-5 4 26-16,5-5 31 0,0 5 39 0,-9-10 40 0,9 4 45 0,0-4 48 0,0 0 51 16,-5 0 55-16,5-4 68 0,-7-2 70 0</inkml:trace>
  <inkml:trace contextRef="#ctx0" brushRef="#br0" timeOffset="184897.36">18879 15060 0 0,'0'-15'1'0,"-5"6"104"0,-2-10 76 0,7 4 54 0,-7 0 44 0,2-4 38 16,5-1 35-16,-7 1 34 0,14-2 33 0,-7-3 34 0,0 5 38 0,-7-2 32 16,7 3 32-16,0 2-72 0,0 2-129 0,0 0-79 0,0 5-53 0,0-2-36 15,0 1-28-15,0 5-22 0,7 1-23 0,-7-2-21 0,0 1-21 0,0 5-28 0,5-4-31 16,-5 4-31-16,7 0-29 0,0 0-31 0,-2 0-32 0,3 0-35 0,5 0-35 16,-7 4-56-16,6-4-67 0,2 5-85 0,-1 1-89 0,8 3-34 0,-8-3-4 0,6 4 12 15,-7-5 22-15,2 8 28 0,-1-3 32 0,0 1 40 0,0-1 41 0,0-1 47 16,-7 6 53-16,2-6 63 0,-3 6 70 0</inkml:trace>
  <inkml:trace contextRef="#ctx0" brushRef="#br0" timeOffset="185719.67">19174 15124 0 0,'-8'0'64'0,"2"6"111"0,6-6 70 0,-7 0 60 0,2 0 48 16,5-6 45-16,-8 0 43 0,8-3 37 0,0-1 35 0,-6 7 34 0,6-12 28 0,0-1 4 16,0 6-12-16,0-4-90 0,0-7-139 0,-5 7-81 0,5-5-52 0,0 4-36 15,0-4-28-15,5 0-22 0,-5 5-24 0,0-2-17 0,0 1-14 0,6-3-13 16,-6 6-11-16,0-3-8 0,8 6-10 0,-8 0-6 0,5 5-7 0,-5-8-4 15,7 9-6-15,-1 3-2 0,2-6-1 0,-2 1-1 0,1 5 3 16,6 0-3-16,-7 5 0 0,7 1-2 0,-1-3 2 0,2 4-1 0,-8 2 1 0,6 0 0 16,2 0 0-16,-1 6-3 0,-5 1-1 0,5-2-6 0,-8 1-5 0,2 1-10 0,0 2-13 15,-2-3-13-15,2 4-12 0,1-4-13 0,-8 0-12 0,5 0-9 0,-5 4-10 16,7-4-8-16,-7-6-5 0,0 6-2 0,0-5 3 16,7 1 4-16,-7-4 6 0,0 4 13 0,0-7 10 0,0 2 15 0,0 0 12 0,0-3 15 0,0-3 11 0,0 0 13 15,0 0 17-15,0 0 13 0,0 0 17 0,0 0 14 0,0 0 10 0,0 0 9 16,0 0 8-16,0 0 6 0,0 0 3 0,0 0 2 0,0 0 1 0,0-3 0 0,5-3-1 15,-5 0-3-15,0 2-4 0,0-1-7 0,8-5-9 0,-8 7-11 0,8-8-12 16,-8 1-7-16,5 0-10 0,1 0-4 0,-6-4-7 0,7 5-3 0,-2-6-3 16,4 0-1-16,-4 6-3 0,8-6-4 0,-8-1-1 0,3 7-3 0,0-6 0 0,-3 6-3 15,9 0 0-15,-9 2-1 0,3-2 1 0,-1 4-1 0,-2 5 1 0,9-6 2 16,-9 6-1-16,3 0 2 0,-3 6 3 0,3-6 2 0,-2 5 4 0,7-1 3 16,-6 8 2-16,-1-9 2 0,7 8-1 0,-8-3 1 0,11 3-3 0,-11 4-2 15,1-5-2-15,7-1 2 0,-5 6-3 0,4-6-1 0,-6 7 0 0,8-7 0 0,-7 0 1 16,5 1-1-16,0 0 1 0,3-6-1 0,-9 8 1 0,12-8 2 0,-10 1 4 15,11 1 2-15,-6-3 3 0,0-3 0 0,0 0 3 0,6 0-1 0,-4 0 2 16,-3 0 0-16,7-3 0 0,-5-3 1 0,4 1 1 0,-4 1 2 0,4-8 5 16,3 8 7-16,-7-6 8 0,6 0 4 0,-8 1 5 0,8-7 5 0,-7 2 4 0,-2 1 6 15,5-2 3-15,-4-1 8 0,-6 2 7 0,8-5 2 0,-7-2 2 16,-2 6 0-16,1-7-3 0,1 1-4 0,-1 2-8 0,-6-2-4 0,8-3-5 0,-8 6-1 16,0-3-3-16,0 2 0 0,0 1-1 0,0-3 0 0,0 6-1 0,0 6-2 15,-8-7-1-15,8 7 0 0,0 3-3 0,0 3-2 0,0-3-5 0,0 6-5 0,0 0-4 16,0 0-9-16,0 0-7 0,0 0-9 15,-6 0-5-15,6 0-7 0,-7 6-6 0,7 3 0 0,-6 0-4 0,1 3-3 0,-2 1 0 0,-2 7 0 0,-2-1 3 16,4 0 1-16,2 7 2 0,-4-2 3 0,2 1 3 0,2 3 1 16,-1-4 0-16,-2 1-3 0,8-1-1 0,0 2-3 0,-5-7-1 0,5 0-3 15,0 2-1-15,0-3-1 0,0 3-2 0,0-8-1 0,5-3 1 0,-5 4-1 0,0-2-1 0,0-3 1 16,8 0 1-16,-8-5 2 0,6 2 1 0,-6-1-4 0,0-1-2 0,5-4 5 16,-5 0 3-16,0 6 9 0,0-6 8 0,0 0 7 0,0 0 7 0,0 0 4 0,0 0 4 15,0 0 3-15,0-6 2 0,0 2 4 0,0-1-1 0,0-1 6 0,-5-1 5 16,5-4 0-16,-6 1-3 0,-2 0-6 0,8 0-5 0,-5-4-6 0,-3 5-2 0,3-6-4 15,-2 0 0-15,0 6 1 16,2-6-2-16,-3 5 1 0,1-5-1 0,-6 4 0 0,7 3 0 0,1-3 1 0,-3 8 0 0,0-9-3 0,3 8-2 0,-1 4-1 16,-1-5-4-16,2 5 0 0,5 0-4 0,-9 0-2 0,4 5-2 0,-2-1-2 0,1 8-1 15,6-3-4-15,-5 0 2 0,-4 1-5 0,9-1 0 0,-7 6-5 0,2 0-4 16,5 0-6-16,-7-6-5 0,7 7-9 0,0-2-7 0,0-4-9 0,0 4-11 16,0 2-10-16,0-7-9 0,0 4-8 0,0-2-12 0,7-1-7 0,-7 5-7 0,5-6-10 15,2 1-5 1,2-1-12-16,-4 2-8 0,8-1-6 0,1-5-3 0,-9 5-2 0,8-7-3 0,8 3-4 0,-10-2-4 0,9 1-12 0,0-5-14 0,0 0-17 15,-1 0-17 1,7-5-18-16,-8 1-23 0,3-2-21 0,6 3-21 0,-9-7 2 0,8-1 13 0,-7 1 18 0,2 1 21 0,-3 0 24 16,3-6 27-16,-1 6 29 0,-8-7 32 0,7 1 33 0,-4 1 33 0,4-2 39 0,-6 2 55 0</inkml:trace>
  <inkml:trace contextRef="#ctx0" brushRef="#br0" timeOffset="186034.64">20411 14978 86 0,'13'-16'160'0,"-7"2"56"0,2 0 48 0,-3 0 45 16,-5 2 43-16,8-3 38 0,-8 2 36 0,5-2 33 0,-5 5 35 0,0-4 34 0,0-1 33 0,0-1-55 0,0 2-109 0,0 4-65 0,-5-3-45 0,5 2-29 0,0 1-26 0,0 5-22 0,-8-5-24 0,8 5-15 0,0 1-19 0,-5-1-16 0,5 5-20 0,0-4-19 0,0 4-22 0,0 0-18 0,0 0-19 0,-8 0-12 0,2 0-12 15,6 4-9 1,0 1-8-16,-7-1-6 0,1 7-6 0,-1-2-1 0,7 7-6 0,-6-7-1 0,-1 10-1 0,1-5-3 0,-1 2-3 0,0 2-5 0,0 3-6 0,2-2-7 16,5 1-9-16,-8-1-10 0,3 0-12 0,5 1-10 0,-6 1-15 0,6-8-7 0,-8 8-10 31,8-6-5-31,0 4-8 0,0-5 0 0,0-4 1 0,0 5 4 0,8-6 9 16,-8 1 7-16,6-1 10 0,-1-3 10 0,-5 0 14 0,8-3 14 0,-3 3 12 15,2-6 14-15,7 5 12 0,-8-5 15 0,1 0 13 0,-1-5 18 0,7 5 21 0,-6-6 13 16,-1 3 16-16,2-3 8 0,-3 0 11 0,3 2 8 0,-3-7 11 0,0 7 5 15,4-5 4-15,-4 0 1 0,-5-7 1 0,7 6-3 0,1-4-3 0,-8 0-11 16,0-2-14-16,0 1-11 0,0-3-12 0,0-3-10 0,0 2-9 0,0 1-11 16,0-9-9-16,0 9-9 0,0-2-6 0,0 0-4 0,-8 2-3 0,8 2-2 15,0 1-3-15,-7 2-7 0,7 2-6 0,0 1-8 0,-5 1-8 0,5 3-14 0,0 1-16 16,0 5-24-16,0-4-24 0,0 4-31 0,0 0-32 0,0 0-27 0,0 0-22 16,0 4-30-16,0 7-28 0,5-7-56 0,-5 7-65 0,0-1-56 0,7 4-45 15,1 0-6-15,-8 0 17 0,5 2 30 0,2-1 39 0,0-1 40 0,-2 2 44 0,9-7 41 16,-7 4 37-16,4-2 42 0,-4-2 45 0,7 1 60 0,-1 1 77 0</inkml:trace>
  <inkml:trace contextRef="#ctx0" brushRef="#br0" timeOffset="186555.61">20854 14942 93 0,'7'0'174'0,"-1"0"59"0,7-4 52 0,-13 0 48 0,5-1 45 0,3-1 42 0,-2 3 41 15,-6-4 40-15,7-2 40 0,-7 4 33 0,6-5 36 0,-6 1-65 0,5 0-118 16,-5-3-75-16,8 3-52 0,-8 0-40 0,0-6-33 0,8 6-27 0,-8-1-30 16,5-1-25-16,-5-3-22 0,0 5-22 0,8-2-23 0,-8 1-17 0,0 5-15 15,0-5-14-15,5 5-11 0,-5 5-11 0,0 0-10 0,0-4-4 0,0 4-9 0,0 0-3 16,0 0-5-16,0 0-4 0,0 0-5 0,0 0 0 0,0 0-4 0,0 0 1 15,0 4 1-15,0 7 1 0,0-2 1 0,0 1 1 0,0 5 1 0,0 0-5 16,0 0-1-16,-5 9-5 0,5-5-3 0,0 6-6 0,0-1-3 0,-8-3-8 16,8 1-8-16,-5 4-5 0,-3-1-9 0,8-1-10 0,-8 0-11 0,8-5-7 15,-5 6-6-15,5-11-4 0,0 5 2 0,-6 2 5 0,6-6 4 0,0-2 11 16,0 2 7-16,0-4 8 0,0-1 11 0,0-1 6 0,0-5 7 0,6 7 15 0,-6-8 11 16,0-3 21-16,0 6 19 0,0-6 19 0,5 0 20 0,-5 0 15 15,0 0 15-15,0 0 10 0,8 0 11 0,0-6 5 0,-8 3 7 0,5-8 3 0,3 7 3 0,-3-5 0 16,0-1-3-16,4-1-5 0,-4-4-12 0,2 2-13 0,-1-2-10 0,2 0-16 15,5 0-12-15,-8-4-9 0,2 4-9 0,7-5-6 0,-8 1-5 0,1 0-2 16,7-5-3-16,-9 3-2 0,0 2-3 0,3 0-1 0,-3-2-2 0,11 1 0 0,-11 2-1 16,-5 2 1-16,6 7-1 0,2-6 2 0,-8 6 0 0,5 5-2 15,-5-1-1-15,0-2-3 0,0 7-7 0,0 0-2 0,0 0-2 0,0 0-1 16,0 0 1-16,0 7 0 0,0-2-2 0,0 4 1 0,0 1-1 0,0 4-2 0,-5 2-3 16,5 2-8-16,0 1-4 0,0 2-2 0,0-2 0 0,0 1 1 0,0-1 1 15,5 0-1-15,-5 2 2 0,0-7-1 0,7 0-1 0,-1 0 1 0,-6 2 0 0,7-5 1 16,0-4 4-16,0 4 9 0,-2-1 8 0,3-1 6 0,-3-3 7 0,1-1 5 15,2-5 7-15,4 4 10 0,-3-4 5 0,2 0 10 0,1 0 7 0,2-4 4 16,-7-1 7-16,4-1 3 0,5 3 7 0,-4-3 5 0,0-4 5 0,3-1 2 0,-3 4 7 16,-5-4 1-16,-2 1-6 0,10-5-3 0,-9 0-8 0,0 2-6 0,1-2-7 15,-7 0-6-15,5-4-5 0,-5-2-7 0,0 1-9 0,0 1-10 0,0-5-11 0,0 5-14 16,0-6-13-16,0 5-10 0,0-5-12 0,-5 7-13 0,5-1-8 0,0 4-10 16,0-6-12-16,-7 12-12 0,7-6-14 0,0 5-20 0,0 1-25 0,-6-2-27 15,6 7-28-15,0-1-49 0,0 1-55 0,-6 4-98 0,6 0-115 0,-7-5-43 16,7 5-8-16,0 5 13 0,-8-5 23 0,3 4 27 0,5 1 34 0,-7-1 43 0,7 2 44 15,0-1 51-15,0-5 54 0,0 4 64 0,0 1 72 0</inkml:trace>
  <inkml:trace contextRef="#ctx0" brushRef="#br0" timeOffset="187456.06">22117 14972 49 0,'0'-4'129'0,"0"4"47"0,6-6 39 0,-6 6 33 0,0-5 34 0,0 1 33 0,0-1 32 0,0-5 29 0,6 6 29 16,-6-7 28-16,0 8 29 0,0-9-46 0,0 3-90 0,0 3-54 0,0-3-38 0,7 0-23 0,-7-1-11 0,0 0-12 0,0-1-9 0,0 2-10 0,0 0-11 0,8 0-10 0,-8-1-7 0,0-1-6 0,0 1-7 0,0 1-4 0,0 0-3 0,0 3-6 15,0-4-6-15,5 1-4 0,-5 3-7 0,0-3-7 0,-5 4-6 0,5 1-8 16,0-5-5-16,0 2-9 0,0 2-7 0,-8 1-10 0,8-1-8 0,-7-1-6 0,1 2-9 16,6-1-7-16,-6 1-7 0,1-1-8 0,-2 1-4 0,-2 4-8 0,4-6-5 0,-2 6-3 15,1 0-2-15,1-6-2 0,-3 6-3 16,0 6 2-16,3-6-1 0,-1 6-2 0,-7-6 0 0,5 4 1 0,1 5-1 0,2-4 2 0,-1-1 0 0,-2 2 1 15,3 3 4-15,-3 3-1 0,3-3 1 0,5-5-1 0,-8 5 2 0,8 2-1 16,-6-2 4-16,6 1-2 0,0 1 2 0,6 2 1 0,-6-3 0 0,0 4 2 16,8 2 2-16,-3-1 1 0,3-1 2 0,-8 2 1 15,13-3 2-15,-7 2 0 0,-1-1 2 0,10 7 2 0,-9-13 1 0,7 7 1 0,-8 0 0 0,11 0 2 16,-5 0 1-16,1-6-2 0,4 7 1 0,-5-7-1 0,2 6 1 0,0-6-1 0,1 6 1 0,-9-5-1 16,10 1 1-16,-10-4-2 0,2 4 0 0,0-1 1 0,-2-1-2 15,3 2 0-15,-2-1-2 0,-6-1 0 0,0-5-3 0,0 7-2 0,0-1-3 0,0-1-3 16,0 0-2-16,-6 1-4 0,6-5-1 0,-8 4-4 0,3 3-1 0,-2-8-2 15,0 5-5-15,2-3 0 0,-2 3-3 16,-1-4 0-16,-4-1 2 0,5 2-1 0,2 0 2 0,-10-6 0 0,9 3 2 0,-5-3 2 0,-5 0 3 0,11 0 2 0,-2 0 4 16,1 0 2-16,1 0 5 0,-3 0 1 0,0 0 2 0,3-3 2 0,-1 3 2 15,6-6 2-15,-7 6 4 0,7-6 4 0,-6 2 3 0,6-1 2 0,0 0 2 0,0 1 4 16,0-2 2-16,-8-3 3 0,8 5 1 0,0-8 3 0,0 3 1 0,8 0 0 16,-8 0 1-16,0-1-1 0,0-5-2 0,6 4-1 0,1-2-4 0,-1-2-3 15,-1 0-2-15,-5 0-5 0,16 2-2 0,-11-2-3 0,1-1 0 16,6 6-2-16,-3-4 2 0,3 5 2 0,-6-3 3 0,7 3 3 0,0 4 4 0,1-5 2 15,-1 7 3-15,-1 3-1 0,2-6 4 0,-9 6-3 0,9 0 2 0,-1 6-2 16,0-6-1-16,0 3 0 0,-6 3-2 0,4-2-2 16,-2 1-4-16,-2 1-4 0,6 4-1 0,-8-1-1 0,-5-4-3 0,6 5 0 0,2-1-2 0,-8 0-1 0,5 3-2 15,-5-3-6-15,0 0-6 0,0 1-8 0,0-1-11 0,0 3-11 0,0-3-11 16,-5-4-12-16,5 5-11 0,-8-1-10 0,8-5-12 0,0 1-12 0,-6 1-15 0,1-2-10 16,5 2-11-1,-8-1-14-15,8-5-9 0,-5 4-11 0,5-4-11 0,0 0-16 0,-7 0-22 0,7-4-22 0,-9 4-24 0,9-5-18 16,0-1-13-16,-5 2-9 0,5-7 0 0,0 2 2 15,0-1 5-15,0 1 17 0,0 0 22 0,0-7 37 0,0 1 39 0,0 1 50 0,5-6 55 0,-5 6 55 0,9-5 57 0,-9-2 46 0,7 3 38 0,-7-3 35 16,5 2 32-16,-5 0 30 0,8-7 31 0,-8 2 22 0,5 5 18 0,-5-5 4 16,0 0 1-16,0-1-15 0,0 6-15 0,0-7-19 0,0 7-20 15,0 1-9-15,0-3-5 0,0 6-2 0,0 2 0 16,0 1-3-16,0-3-2 0,0 6-9 0,0 5-11 0,0-1-10 0,0 1-16 0,0 4-17 0,0-6-20 0,0 6-19 16,0 0-20-16,0 0-24 0,0 0-27 0,0 0-21 0,0 0-21 0,0 0-17 0,0 0-15 15,0 6-18-15,6 3-16 0,-6-5-27 0,0 5-25 0,0 3-29 0,0 3-33 0,0-6-58 31,0 4-70-31,0 2-69 0,0 0-66 0,0 0-22 0,-6 4 4 0,6-4 12 16,0 5 20-16,0-6 29 0,-5 7 32 0,5-7 39 0,0-1 45 0,-8 2 48 0,8 1 50 16,0-7 64-16,-5 0 72 0</inkml:trace>
  <inkml:trace contextRef="#ctx0" brushRef="#br0" timeOffset="187865.8">22267 14962 0 0,'0'0'3'0,"0"0"119"0,0 0 81 0,-7-5 62 0,7 1 54 0,0-1 45 0,0-5 43 0,7 1 41 0,-7 0 37 0,6-7 35 0,-6 1 31 0,0 1 29 0,5-2 28 0,4-2-81 0,-2 3-149 0,-7-4-88 0,5 4-65 0,3 0-41 0,-3 0-31 16,1 0-24-16,2 0-23 0,-3 2-21 0,2 4-18 0,7-3-17 0,-8 3-14 0,1-1-9 0,6 1-10 0,-7 4-5 0,7 1-3 0,-6-2-4 0,7 6-2 0,-4-6 0 0,4 6-4 0,1 6-1 15,-3-6 1-15,8 6 0 0,-7-2 3 0,-2 1 1 0,5-1-1 0,2 5 1 16,-5 2 0-16,0-2-3 0,0 1 1 0,1 0-1 0,-9-1-1 0,8 6 1 0,-7-4 0 16,1 4-2-16,1-2 2 0,-3-3-1 0,-5 4-2 0,8 2 0 0,-8-1-1 15,0-1 0-15,0 2-1 0,0 2-1 0,0-8 1 0,-8 4 1 0,8 2 1 16,-5-3 1-16,5 2-2 0,-8-4 0 0,1 4-1 0,7-5 0 0,-6-1 0 0,0 0 1 15,-1 0-1-15,7 3 2 0,-5-3 1 0,5 1-1 0,-8-1-1 0,8-4 0 16,-6 5 0-16,6-4-1 0,0-2 0 0,0 7 0 0,-7-8 0 0,7-3 0 16,0 4-1-16,0-4 0 0,0 11-2 0,0-11 1 0,0 4-3 0,0-4 1 15,0 0-1-15,7 6 0 0,-7 0 1 0,0-3 1 0,6-3 1 0,-6 0 1 0,8 6 1 16,-8-1 1-16,5-1 0 0,-5-4 2 0,7 6-1 0,-1-2 3 0,0 1 3 16,1-1 2-16,1 1 2 0,-3 5 3 0,3-4 1 0,-8 3 1 15,6-3 1-15,-1 3 3 0,-5-5 0 0,8 7 4 0,-8-2 0 0,7 1 3 0,-7-1 3 0,0 1-1 16,-7 0 1-16,7 0-1 0,-8 5-4 0,8-5 1 0,-5-1-1 0,-1 6-1 15,-2-6-1-15,-5 3-1 0,6 1-4 0,1-4-1 0,-7 2-3 0,8-2-1 16,-9 1-3-16,7 0-1 0,-4-1-1 0,3-4-6 0,0 1-6 0,-4-2-9 16,6 7-10-16,1-8-18 0,-4-3-17 0,2 6-24 0,2-6-28 0,-1 4-35 0,-2-4-38 15,3 0-55-15,-3 0-59 0,3-4-105 0,-2 4-119 0,0-6-48 0,2 3-15 0,-3-3 11 16,1-3 21-16,2-2 31 0,-4 7 36 0,4-11 44 0,5 5 47 0,0-5 52 16,0 6 56-16,0-6 65 0,5 0 69 0</inkml:trace>
  <inkml:trace contextRef="#ctx0" brushRef="#br0" timeOffset="188276.97">22750 15006 0 0,'5'-10'4'0,"2"1"114"0,-7-6 76 16,6 5 57-16,-1 1 49 0,-5-2 43 0,9 7 41 0,-2-5 38 0,-2 0 35 16,2-3 36-16,0 3 31 0,-7 3 34 0,5-3 28 0,-5 5-75 0,8-5-141 0,-8 3-80 15,0 6-50-15,7-6-33 0,-7 6-28 0,0-4-25 0,0 4-21 0,0 0-20 16,0 0-20-16,0 0-17 0,0 0-16 0,0 0-15 0,0 4-12 0,5 2-10 16,-5 0-7-16,0-2-6 0,0 1-6 0,7-1-1 0,-7 1-2 0,0 5-1 0,7-1 0 15,-7-4 0-15,0 5 1 0,5 1 2 0,-5-3-1 0,8 3-2 0,-8-7-2 16,0 7-5-16,5-1-3 0,-5-5-7 0,0 5-5 0,8-7-6 0,-2 3-3 15,-6-2-4-15,5 1-2 0,3 1-1 0,-8-3-4 0,8 4 1 16,-3-7-1-16,3 0 2 0,2 5 1 0,-1-10 7 0,-4 5 4 0,2 0 6 0,-1-7 8 0,1 4 6 16,0-3 7-16,0 1 6 0,-2-5 3 0,2 7 5 0,-1-7 5 0,2-5 3 15,-8 4 2-15,0-4-1 0,6 7 2 0,-6-6-3 0,0-7-1 0,0 6-1 16,0-4-3-16,-6 4-2 0,6-4-2 0,-8 5-2 0,8-2-2 0,-6 1-2 16,-1 2-2-16,7-2-1 0,-5 4 1 0,-2-4 1 0,0 11 0 0,0-5 0 15,1 3-1-15,-1 3 0 0,-7 3-3 0,9-7-1 0,0 14-1 0,-3-7-2 0,-5 3 1 16,5 3-2-16,3 3 0 0,-9 0-1 0,9 1-1 0,-8 5-3 0,6 0 0 0,0 0 1 15,-5 3-2-15,4 3 1 0,3-2 1 16,-2 2 3-16,7 1-1 0,-7-2 0 0,7 1 0 0,-5 2-1 0,5-2-1 0,0-3 0 0,0 3-3 0,0-6 0 16,0 4-2-16,5-5-2 0,-5 2-6 0,7-1-9 15,0-2-12-15,-2-4-16 0,10 6-19 0,-10-4-21 0,2-1-25 0,5-1-32 0,1-5-36 0,1 7-53 16,-1-7-59-16,0 2-87 0,0-6-101 0,6 5-38 16,-6-5-4-16,8-5 13 0,-3 5 26 0,3-6 31 0,-2 2 35 0,-1-7 40 0,3 2 44 15,5-1 49-15,1-5 50 0,-3 0 61 0,-4 0 66 0</inkml:trace>
  <inkml:trace contextRef="#ctx0" brushRef="#br0" timeOffset="188529.5">23980 14826 0 0,'-7'15'12'0,"-5"-6"126"0,4 0 72 0,-5 3 49 0,2-3 37 0,-5-5 31 0,11 1 27 0,-8-1 27 0,8-4 21 16,-4 0 21-16,2 6 18 0,2-6 17 0,-1 0 16 0,-1 5-95 0,1-5-157 0,6 0-78 0,-8 4-39 0,8-4-16 0,-5 0-5 0,5 5 1 0,0-5-1 0,-7 0 0 0,7 0 2 15,0 0 1-15,0 0-1 0,0 0 0 0,0 0-3 0,0 0-7 0,0 0-10 0,0 0-10 16,0 0-9-16,7-5-10 0,-7 1-10 0,5 4-11 0,3-5-10 0,5-1-9 16,-2 2-9-16,5-1-10 0,2 1-16 0,-4-1-15 0,4 1-16 0,8 4-21 0,-7-6-24 15,9 0-30-15,-9 6-31 0,7-4-60 0,-5 4-75 0,3 0-78 0,-4 0-74 16,0 0-26-16,-8 0-4 0,2 0 14 0,-1 0 23 0,0 4 30 0,-7-4 33 0,1 0 40 16,-1 0 42-16,-6 0 47 0,0 0 50 0,0 0 64 0,0 6 72 0</inkml:trace>
  <inkml:trace contextRef="#ctx0" brushRef="#br0" timeOffset="188671.62">23966 15045 0 0,'-13'20'11'0,"-6"0"128"16,-2-6 79-16,9-4 59 0,-8-1 48 0,8 3 44 0,6-3 39 0,-7-9 36 0,5-6 32 0,8 3 28 0,-5-3 24 16,-2 6 19-16,7 0 20 0,0 0-101 0,0 0-166 0,0 0-96 0,0 0-61 0,0 0-39 15,0 0-23-15,7-6-21 0,-7 6-18 0,5 0-12 0,3-4-13 0,-2 4-9 16,7 0-3-16,-1-5-16 0,2 5-21 0,-1-6-29 0,8 6-36 0,-2-4-46 16,-1 4-48-16,1-3-98 0,1 3-116 0,-1-6-65 0,2 1-41 0,-3 5-7 0,3-4 3 15,-2-2 14-15,-6 0 20 0,0 2 33 0,8-6 40 0,-16 6 49 0,9-6 53 16,-9 1 62-16,8-3 62 0,-5 3 86 0,-2 0 91 0</inkml:trace>
  <inkml:trace contextRef="#ctx0" brushRef="#br0" timeOffset="193721.71">24795 14655 30 0,'0'0'114'0,"0"0"47"0,5-6 38 0,-5 6 30 0,0 0 28 0,0 0 26 0,0 0 24 0,0-3 24 0,0 3 22 0,0 0 24 0,0 0 23 0,0 0-38 0,0 0-74 0,0 0-56 0,0 0-46 0,0 0-29 0,6-6-15 0,-6 6-13 0,0 0-13 0,0 0-10 16,0 0-9-16,0 0-12 0,0 0-8 0,0 0-12 0,0 0-9 0,0 0-10 0,0 0-8 0,0 0-9 16,0 0-6-16,0 0-6 0,0 0-5 0,0 0-2 0,0 0-1 0,0 0-2 15,0 6-3-15,0-6 2 0,0 0 0 0,0 3-1 0,0-3-1 0,0 0 0 0,0 6 0 16,0-6 0-16,0 6 0 0,0-2 2 0,0 1 2 0,-6-1 0 0,6-4 3 16,0 5-3-16,0-1 3 0,-5 2-2 0,-2-1 2 0,7 4-3 0,-8-2 3 0,2-4-2 15,0 7 1-15,-1-5-3 0,7-1 0 0,-5 1-2 0,-2 1-3 0,-2-2-2 16,4 1-2-16,-1 1-4 0,-1-2-5 0,2 2-2 0,-4-1-4 0,4-5-5 15,-8 4-4-15,13 1-4 0,-5-5-5 0,-11 4-2 0,16-4-4 0,-5 6-2 0,-2-6-1 16,0 0 0-16,2 4-1 0,5-4 3 0,-7 0 5 0,-1 0 2 16,3 0 4-16,5 0 6 0,-7 5 4 0,7-5 2 0,-7 0 7 0,7 0 3 15,-5 0 3-15,5-5 6 0,0 5 4 0,-8 0 7 0,8 0 3 0,0 0 5 0,0 0 2 16,-8 0 2-16,8 0 4 0,0-4 1 0,0 4-1 0,0 0 1 0,0 0 1 0,-5-6-2 16,5 2 1-16,0 4 1 0,0 0 3 0,0-5 1 0,-6 1 2 0,6-1 1 15,0-1 3-15,0 2 0 0,0-2 2 0,0 1 2 0,0 1 1 0,0-2 5 16,-7 6 0-16,7-5 5 0,0 5-1 0,0-4-1 0,0-1-2 0,7 1-7 15,-7-2-5-15,0 3-3 0,0-4-2 0,0 2-5 0,0 5-4 0,0-4-2 0,0-1-5 16,6-1-1-16,-6 2-7 0,5 4 1 0,-5-5-3 0,8 1-1 0,0-1-2 16,-8 1 0-16,5-2-1 0,2 0-2 0,0 6 1 0,-2-3-1 15,3-3 0-15,-1 0 0 0,-2 6 3 0,2-3 1 0,0-3 0 0,-2 6 1 0,3 0 1 16,0-4-1-16,-8 4 1 0,5 0 1 0,1 0-2 0,1-5 1 16,-7 5 0-16,5 0 0 0,4 0 0 0,-9 0 0 0,5 5 0 0,-5-5 2 0,0 0 0 0,7 0 2 15,-7 0 0-15,6 4 0 0,-6-4-2 0,0 0 5 0,5 6 0 0,-5-6 4 16,0 0-1-16,9 3 0 0,-9-3 3 0,0 0-2 0,7 6-1 0,-7-6-1 15,0 0-1-15,0 0 0 0,0 6-3 0,5-6 0 0,-5 0 1 0,0 3-4 0,0-3 1 16,7 6-1-16,-7-6-2 0,0 6-3 0,0-6 1 0,0 0-1 0,0 4-2 16,6 1 1-16,-6-5-2 0,0 0 0 0,0 4 0 0,0 1-1 0,0-1 0 0,0-4-1 15,0 6 0-15,6-6 0 0,-6 0-1 0,0 5 1 0,0-1 1 0,0-4 0 16,0 5 0-16,0-5 0 0,0 7 0 0,0-7 1 0,0 3-1 0,0-3 0 16,0 6 2-16,0-6-1 0,0 4 0 0,0-4 0 0,0 5 1 0,0-5-1 0,0 4-1 15,0 1 0-15,0-5 0 0,0 6-1 0,0-2-1 0,0-4 1 16,0 5 0-16,0 1 0 0,0-2-2 0,0 2 1 15,0-1 0-15,0-1 0 0,0 1 1 0,0-1-1 0,0 2 1 0,0-2 0 0,8-4 1 0,-8 5-2 0,0 1 0 16,0-3 1-16,0 4 0 0,0-2 1 0,0-1-1 0,0 1 1 0,0 5-2 0,0-7 2 16,0 3 2-16,0 3-2 0,0-3 0 0,-8 4 1 0,8-1 0 0,0 0 0 15,0-3-1-15,0 3 2 0,0 3-2 0,0-3-2 0,-6-4 2 0,6 3 0 16,0 3-1-16,0-2-1 0,-6-3-3 0,6 4-3 0,-7-1-2 0,7-3-1 16,-5 3-3-16,5-5-2 0,-7 7 1 0,7-8-4 0,-9 9 1 0,9-8-3 15,-5 5-2-15,-1-3-3 0,-1-2-6 0,7 6-2 0,-5-6-6 0,-4 2-3 0,-3 0-6 16,6-2-6-16,1 1-4 0,-3 4-6 0,-5-9-8 0,6 10-1 0,-5-5-8 15,5-5-4-15,-6 4-2 0,6 2 1 0,-5 0 1 0,4-3 4 16,-5 3 4-16,7-1 6 0,-1-1 6 0,2-4 6 0,-4 6 5 0,4-2 9 0,-2-4 6 0,1 5 6 16,1-5 8-16,-4 4 5 0,9-4 7 0,-7 0 3 0,2 5 4 0,5-5 1 15,0 0 4-15,0 0 1 0,0 0 1 0,0 0 2 0,0 0 1 0,0 0 1 16,0 0 0-16,0 0 2 16,-7 0 1-16,7 0 0 0,0 0 3 0,0-5 4 0,0 5 1 0,0 0 5 0,0 0-1 0,0 0 6 0,0 0 0 0,-6-4 3 0,6 4 3 15,0 0 1-15,0 0 2 0,0 0 0 0,0 0-1 0,0 0-2 0,0-5-2 16,0 5-3-16,0 0-3 0,0 0 0 0,0 0-6 0,0 0 0 0,0 0-3 0,0-4-4 15,0 4 0-15,0 0-1 0,0 0-1 0,0 0 0 0,0 0 0 0,0 0 2 16,0 0 1-16,0-6-2 0,0 6 3 0,0 0 1 0,0 0-1 0,0 0 1 16,0 0 1-16,0-4 0 0,0 4 1 15,0 0-3-15,0 0-1 0,0 0-1 0,0 0-2 0,0 0-3 0,0 0 0 0,0 0-3 0,0 0-2 0,0 0-2 0,0-5-2 16,0 5-2-16,0 0-2 0,0 0-4 0,0 0 0 0,0 0-1 0,0 0-1 0,0 0 1 16,0 0-1-16,0 0 0 0,0 0 2 0,0 0-1 0,0 0 0 15,0 0 2-15,0 0 1 0,0 0 0 0,0 0 2 0,0 0 2 0,0 0 0 0,0 0 1 16,0 0 1-16,0 0 0 0,0 0-1 0,0 0-2 0,0 0 0 0,0 0-4 15,0 0-6-15,0 0-3 0,0 0-6 0,0 0-5 0,0 0-7 16,0 0-5-16,0 0-7 0,0 0-4 0,0 0-8 0,0 0-4 0,0 0-4 0,0 0-2 16,0 0-3-16,0 0 3 0,0 0 0 0,0 0 5 0,0 0 5 0,0 0 6 0,0 0 5 15,0 0 5-15,0 5 7 0,0-5 5 0,0 0 7 16,0 0 5-16,0 0 7 0,0 0 4 16,0 0 4-16,0 0 4 0,0 0 1 0,0 0 2 0,0 0 0 0,0 0 1 0,0 0 0 0,0 0 1 0,0 0-1 0,0 0 0 0,0 0 0 0,0 0-1 15,0 0 2-15,0 0-2 16,0 0 0-16,0 0-5 0,0 0-5 0,6 4-4 0,-6-4-9 15,0 0-7-15,0 0-9 0,0 0-8 0,0 0-13 0,0 0-16 0,0 0-19 0,0 0-23 0,0 6-25 0,0-6-24 0,0 0-24 0,0 4-24 0,0-4-25 16,0 0-26 0,0 0-27-16,0 5 1 0,0-5 7 0,0 0 16 0,7 4 21 0,-7-4 24 0,0 0 26 0,0 5 29 0,0-5 32 0,0 0 28 0,0 0 29 0</inkml:trace>
  <inkml:trace contextRef="#ctx0" brushRef="#br0" timeOffset="194603.1">24703 14831 35 0,'-7'-5'110'0,"7"-4"40"0,0 2 34 0,0 4 28 0,0-8 28 0,-6 7 25 0,6-6 23 0,0 1 24 0,0 4 21 0,0-1 22 0,0 2 20 0,0-7-40 16,0 7-77-16,-5-2-49 0,5 6-29 0,0-5-19 0,0 1-9 0,0-1-9 0,-8 5-6 0,8-4-4 0,0-2-3 0,0 3 0 0,-8-4-2 0,8 2-3 0,0 1-1 0,0-1-2 0,0 5-3 0,-5-6-1 0,5 2-1 0,0-1-2 15,0 5-2-15,0-4-3 0,0 4-4 0,-7-5-3 0,7 5-8 0,0 0-5 32,0 0-9-32,0-4-5 0,0 4-6 0,0 0-11 0,0 0-6 0,0 0-9 15,0 0-8-15,-7 0-7 0,7 0-7 0,0 0-5 0,0 0-7 0,0 0-7 16,0 0-5-16,0 0-6 0,0 0-4 0,0 0-3 0,0 0-5 0,0 0-1 0,0 0-4 16,-5 4-1-16,5 1 1 0,0-5-1 0,0 4 2 0,-7 5 0 0,7-3 3 0,0 3 3 15,-8 3 0-15,3 1 4 0,5 1 1 0,-7 1-2 0,0 6 0 16,7-2-1-16,-5-4-3 0,-3 9-5 0,8-5-3 0,-8-4-5 0,3 4-4 15,5 1-5-15,0-1-5 0,-6-4-4 0,6 0-4 0,0 0-4 0,0 0-2 0,0-2-3 16,0-3 3-16,0 1 2 0,0-1 1 0,0-5 5 0,6 4 4 0,-6-5 4 16,0 2 3-16,5-2 6 0,-5-4 1 0,8 5 7 0,-8-5 4 0,8 0 9 15,-3 0 7-15,-5 0 10 0,7-5 13 0,5 5 8 0,-4-4 7 0,-1-6 6 0,5 5 4 16,0-4 4-16,-4-1 3 0,5-1 3 0,0 1 3 0,1 1 6 0,-2 0 1 16,-6-7 2-16,8 7 3 0,-7-2-4 0,-2-2-3 0,2 4-1 0,-1-3 0 0,0-3 0 15,-6 6-2-15,8-4 1 0,-8 1-1 0,0-3-6 0,0 6-1 0,0-4-3 16,0-2-5-16,-8 0-6 0,8 0-5 0,0 0-5 0,-6 5-5 15,0-5-7-15,-1 6-1 0,2-6-6 0,5 12-4 0,-7-9 0 0,-2 3-4 0,4 3-1 16,-1 2-2-16,-1-1-3 0,2 5-2 0,-4 0-5 0,4 0-4 0,-2 0-1 16,1 0-5-16,1 5-3 0,-3 5-2 0,0-5-4 0,3 11-1 0,-2-7 1 15,0 4-3-15,2 2 1 0,-2 0 1 0,-1 5 2 0,3-6 1 0,-2 7 2 0,0-3 3 16,2 2 1-16,-3 0 0 0,8-2 2 0,-8 2-2 0,8-4-1 0,0 3 0 16,0 1 0-16,0-5-2 0,0-2 0 0,0 2 0 0,0 1-1 0,0-7 0 0,8 6-2 15,-8-6 3-15,8 0 3 0,-8 3 0 0,5-8 3 0,2 7 3 0,0-8 2 16,-7 1 2-16,5 2 3 0,10-1 2 0,-10-5 5 0,2 0 3 0,0 0 6 15,6 0 5-15,-5 0 7 0,3-5 5 0,1-1 7 0,2 2 2 0,-7-5 6 0,4 4 4 16,5-5 6-16,-4 0 6 0,0 0 7 0,-4 0 3 0,4 1 7 0,-6-7 3 16,2 7 4-16,-3-6 0 0,3 6-3 0,-8-6-5 0,5 0-3 0,-5 0-3 15,0 2-6-15,0-8-3 0,0 6-6 0,0-3-7 0,-5-2-9 0,5 0-10 16,-8 2-6-16,8-3-9 0,-5 7-8 0,-3 0-4 0,2-2-3 0,1 1 0 0,-2 6-3 16,-1 0 1-16,2 0-2 0,0-3-1 0,-1 8-3 0,2-1-3 15,-11 5 1-15,11 0-3 0,5 0 2 0,-13 0-4 0,8 5-1 0,-4-1-2 16,4 8-3-16,-2-3-2 0,1 0-2 0,-7 10-4 0,5-4 0 0,3 5-3 0,-9-1-3 15,9 6 1-15,-10-1 1 0,10 1-1 0,-2-1 1 0,0 0-1 0,2 1 1 16,-3-1-2-16,0 0-1 0,8-3-2 0,-5 3 1 0,5-5 2 0,-6 2 1 0,6-3 2 16,0-3 3-16,0 1 3 0,0-2 2 0,0 0 2 0,6-5 2 15,-6 2 1-15,5-1 7 0,-5-1 7 0,8-3 10 0,0-3 15 0,-3-3 16 0,2 6 17 0,0-6 19 16,-2 0 14-16,10-6 9 0,-10 3 13 0,9-3 5 0,-9 2 5 0,11-7 5 16,-11 7 3-16,8-7 2 0,-8-2 0 0,9 3-6 0,-7-1-10 0,-1-4-13 15,8 0-15-15,-7 8-13 0,-7-8-17 0,5-1-11 0,2 2-13 0,-1-1-8 16,-6-4-14-16,0 4-12 0,6 0-11 0,-6-4-15 0,0 4-15 0,0-4-13 15,0 5-15-15,0-2-14 0,0 1-13 0,0 1-13 0,-6 4-16 0,6 0-14 0,0-1-19 16,0 8-15-16,-6-3-17 0,6 2-27 0,0 4-37 0,0 0-75 0,-7 0-89 0,7 0-45 16,0 0-20-16,-5 4 2 0,5-4 19 0,-7 6 24 0,7-3 28 0,-9 3 34 15,9-1 38-15,0 5 38 0,-5-10 42 0,5 6 51 0,0 3 58 0,0-5 78 0,0 1 83 16</inkml:trace>
  <inkml:trace contextRef="#ctx0" brushRef="#br0" timeOffset="194996.96">25302 14743 0 0,'0'-11'19'0,"-7"7"78"0,2-5 49 0,5 0 38 0,-7 2 36 0,-1-2 31 16,8 4 31-16,-5-1 30 0,-3-3 28 0,2 5 30 0,6-1 27 0,-5 1 7 0,5-2-7 0,-8 0-43 0,8 3-61 0,0 3-36 0,0-6-25 0,-8 0-16 0,8 6-11 0,0 0-6 0,0-3-7 0,0 3-4 0,0-6-7 15,0 6-6-15,0 0-5 0,0 0-7 0,0 0-9 0,0 0-5 0,0 0-7 16,0 0-5-16,0 0-8 0,0 0-6 0,0 0-10 0,0 0-6 0,0 0-10 16,0 0-9-16,0 0-12 0,0 0-11 0,0 0-10 0,0 0-10 0,0 0-9 15,0 0-10-15,0 0-10 0,0 0-9 0,0 0-8 0,0 0-8 0,0 0-4 16,-5 6-3-16,5-6 0 0,0 3-1 16,0 9 1-16,0-9 4 0,0 9 1 0,5-3 2 0,-5 4 3 0,0-2 5 0,0 8 5 0,0-4 2 0,0 4 3 0,0 2 1 15,0 3 0-15,0-6-4 0,0 7-10 0,0-1-8 16,0 1-7-16,0-1-9 0,0 2-8 0,0-7-10 0,0 0-13 0,0 5-13 0,0-3-17 0,0-2-19 0,0-4-19 15,8-1-20-15,-8 2-21 0,0-1-20 0,0-2-23 0,8-4-28 0,-8 3-29 16,5-3-37-16,-5 0-40 0,6 1-47 0,-6-5-48 0,8-1-34 0,-8 7-27 16,5-7 7-16,-5-4 21 0,8 6 30 0,-1-6 33 0,-7 0 41 15,5 0 41-15,2-6 46 0,-7 6 46 0,7-4 51 0,-2-7 50 0,3 7 54 0,-8-1 68 0</inkml:trace>
  <inkml:trace contextRef="#ctx0" brushRef="#br0" timeOffset="195560.49">25549 14616 48 0,'0'-4'136'0,"0"-8"49"0,0 9 37 0,0-3 30 15,0 6 28-15,0-5 26 0,-6 1 27 0,6-2 27 0,-8 6 25 0,3-5 23 16,5 5 23-16,-7-4-49 0,7 4-87 0,-6 0-68 0,6-4-56 0,-6 4-27 0,6 0-15 0,-7-5-8 16,7 5-6-16,0 0-8 0,-8-6-9 0,8 6-7 0,0 0-4 0,-5 0-5 0,5 0-6 15,0-4-1-15,0 4 0 0,0 0-1 0,0 0 2 0,0 0-1 0,0 0 4 16,0 0-2-16,0 0 0 0,0 0 1 15,0-6-2-15,0 6-3 0,0-5-2 0,5 5-7 0,-5-4-6 0,0 4-3 0,8-6-3 0,-8 6-3 0,7-5-2 0,-1 5-1 16,0-4-1-16,1-1-2 0,6 1-2 0,-7 4-1 0,7-6-2 0,0 3-1 16,-5 3-2-16,5-6 2 0,-3 6-2 0,4 0-3 15,1 0-3-15,-3 0-4 0,-5 0-6 0,5 6-4 0,-5-3-4 0,0-3-1 0,-1 6-3 0,-6-2-2 16,7 5-2-16,-7-4 0 0,0 1 0 0,0 3-3 0,0 1-3 0,0 1-2 0,-7-3-6 16,1 3-5-16,-1-2-5 0,0 6-6 0,0 0-5 15,2-5-7-15,-8 5-7 0,7 0-4 0,-9-2-6 0,1 2-7 0,9-6-4 0,-8 6-4 0,0 0-4 16,7-6 2-16,-7 6 2 0,6-5 3 0,1 1 6 0,-7 2 5 0,6-3 5 15,1 1 6-15,6-8 6 16,-6 9 4-16,6-8 6 0,-7 5 4 0,7-3 8 0,-8-3 2 0,8-3 8 0,0 0 3 0,0 0 4 0,0 0 3 0,0 0 2 0,0 0 3 16,0 0 2-16,0 0-1 0,0 0-1 0,0 0 3 0,0 0 3 0,8 0 8 15,-8 0 10-15,7 0 8 0,-1 0 5 0,-6 0 8 0,6 0 6 0,1 0 3 16,-2 0 4-16,9 6 6 0,-7-6 3 0,6 0 3 16,1 5 5-16,-1-5 3 0,-3 4 0 0,4-4-4 0,1 6-5 0,-3 0-7 0,7-2-4 0,-5 5-10 0,-1-4-3 15,1 5-5-15,-2-5-6 0,-1 4-5 0,5 1-5 0,-5 1-4 0,-3-3-3 16,-3 3-4-16,2-2-4 0,6 1-3 0,-13 1-3 0,7-1 0 0,0-1-1 15,-7 0-1-15,0-3 4 0,0 4-1 0,0-1 2 0,0 0 0 0,0-3 2 0,-7 3-1 16,0-4 2-16,2 5-3 0,-3 0-4 0,1-5-8 0,2 1-2 0,-3 1-8 16,-3-1-7-16,-5-1-3 0,5-1-8 15,4 8-4-15,-7-9-6 0,2-3-6 0,-1 6-8 0,-1-1-7 0,2-5-8 0,0 0-9 0,4 4-6 0,-4-4-6 0,-2 0-11 16,9 0-10-16,-8 0-12 0,5-4-15 0,2 4-17 0,-1-5-28 0,-6 5-29 0,7-6-36 16,6 3-37-16,-8-3-65 0,3 0-73 0,-2 2-55 0,7-1-39 0,-6-1-5 31,6 2 15-31,0 1 25 0,0-3 29 0,0-3 37 0,0-3 37 0,0 8 46 0,0-10 49 15,6 4 51-15,-6 1 55 0,7-6 65 0,-7 0 81 0</inkml:trace>
  <inkml:trace contextRef="#ctx0" brushRef="#br0" timeOffset="195769.45">26181 14782 0 0,'13'10'11'0,"-6"-6"131"0,4 7 89 0,-3-11 68 0,-8 3 60 0,8-3 53 0,-8 0 47 0,0 0 44 0,5-3 45 0,-5-3 40 0,0 6 39 0,0-5 39 0,0 5 38 0,0 0-88 0,0 0-159 0,0 0-95 15,0 0-69-15,0 0-47 0,0 0-33 0,0 0-31 0,0 0-24 0,0 0-43 0,0 0-115 16,0 0 0-16,0 0 0 0,0 0 0 0,0 0 0 0,0 0 0 0,0-4 0 16,0 4 0-16,0 0 0 0,0 0 0 0,-5 0 0 0,5 0 0 0,0 0 0 15,0 0 0-15,0 0 0 0,-8 4 0 0,8-4-59 0,0 0-84 0,0 0-24 0,0 0-33 16,-8 0-36-16,8 0-46 0,0 0-53 0,-5 5-103 0,5-5-130 0,0 0-52 16,0 6-15-16,0-6 12 0,-6 0 23 0,6 0 33 0,-7 0 39 0,7 0 42 15,-6-6 49-15,6 1 53 0,0 1 56 0,-7-6 64 0,7 1 71 0,0-2 96 0,0 1 96 0</inkml:trace>
  <inkml:trace contextRef="#ctx0" brushRef="#br0" timeOffset="196432.34">26617 14537 22 0,'6'0'136'0,"2"0"76"0,-8-4 62 0,5 4 52 0,-5-6 48 0,8 6 42 16,-1-5 41-16,-7 1 40 0,0 4 42 0,0-5 35 0,6 5 38 0,-6 0-24 15,0-4-58-15,0-2-86 0,0 6-105 0,0 0-62 0,0-3-40 0,0 3-31 0,0 0-24 16,0 0-25-16,0 0-21 0,0 0-23 0,0 0-20 0,0 0-20 15,0 0-19-15,0 0-15 0,0 0-14 0,0 0-12 0,0 0-9 0,0 0-8 0,0 0-5 16,0 0-5-16,0 0-1 0,0 0 0 0,0 3 0 0,0-3 0 0,-6 6 0 16,6-2 1-16,0 1 1 0,0-1 2 0,-7 1-5 0,7-5 1 0,0 10-4 15,-8-5-2-15,3 5-3 0,5-4-3 0,-8 3-3 0,2-5-5 0,1 7-4 0,-2-2-2 16,-7-3-6-16,8 3-4 0,-6-3-3 0,-4 3-2 0,11-5-1 0,-8-4 0 16,-1 6 2-16,2-3 0 0,1 3 0 0,-5-6-3 0,4 6-2 0,0-6-3 15,-3 0-6-15,3 0 3 0,0 0 3 0,-1 0 2 0,-1 0 5 0,9 0 3 16,-11 0 5-16,11 0 4 0,-3-6 4 0,3 6 1 0,0 0 6 0,-4-6 8 15,2 6 9-15,7-3 6 0,-5-3 9 0,5 6 7 0,0-4 6 0,0 4 5 16,0 0 4-16,-6-9 2 0,6 9 2 0,0-6 2 0,6-3 4 0,-6 3 2 0,0 1 2 16,0 1 5-16,0-2 3 0,5-3 2 0,-5 5 0 0,7-7 1 0,2 7-3 0,-4-7-1 15,0 7-2-15,3-7 2 0,-3 7 1 0,11-5-1 0,-11 3-1 0,9-3 0 16,-1 3 0-16,-1 2 2 0,7-1 0 0,-6-1 1 0,6 6 1 0,-3-4 1 16,2 4 1-16,1-5-3 0,-1 5-1 0,3 0-1 0,-2 0-4 0,1 5-2 15,-6-5-2-15,6 4-2 0,-1 2-5 0,-6-6-4 0,6 5-4 0,-6 5-4 16,0-4-6-16,0 3-3 0,1-5-1 0,-7 5-2 0,4 2-1 0,-3 4-1 15,-3-5 2-15,3 3 1 0,-8-2 0 0,0 4-2 0,5 0 1 0,-5-2-2 0,0 2-1 16,-5 6-4-16,5-8-3 0,-8 2-6 0,3-1-5 0,-3 2-6 0,2-3-7 16,1 2-8-16,-2 0-4 0,-7 0-5 0,1 0-6 0,8 0-4 0,-11 0-2 0,5-2-3 15,4 2 1-15,-7 0 0 0,2-5 5 0,0-1 3 0,5 6 7 0,-6-6 7 16,-1 3 3-16,9-3 7 0,-10-4 7 0,9 3 3 0,0-2 6 0,-6-1 3 16,4-1 3-16,0 1 6 0,3 1 3 0,-1-2 1 0,-1-4 3 0,7 6 2 15,-5-6 0-15,5 0 3 0,0 0 1 0,-9 0 6 0,9 0 0 0,0 0 7 0,0 0 2 16,0 0 4-16,0 0 4 0,0 0 2 0,0 0 3 0,0 0 1 0,0-6 1 15,0 2-1-15,0 4-1 0,9-6-1 0,-9 6-4 0,5-5-1 16,-5 5-1-16,7-4-3 0,-7 4-1 0,6-5 1 0,-1-1-1 0,3 6-1 0,5-4 2 0,-6 4 0 16,5 0-1-16,3-4 1 0,-4 4 4 0,2 0 2 0,8 0 2 0,-8 0-1 15,6 0-3-15,-1 0 0 0,-2 4-5 0,2-4-4 0,3 0-3 0,-2 4-4 16,-1-4-4-16,-4 6-8 0,6-1-7 16,-6-5-9-16,4 4-16 0,-5-4-13 0,0 5-15 0,1-5-19 0,-2 6-22 0,1-6-26 0,-6 0-28 0,0 0-34 15,-2 0-34-15,3 0-42 0,-3 0-45 0,1 0-92 0,-6 0-115 0,8-6-55 0,-8 1-30 16,5-4 3-16,-5 3 22 0,0-2 29 0,7-3 39 0,-7-4 43 15,9 0 48-15,-9 2 50 0,5-8 53 0,-5 3 56 0,6-1 61 0,-6-7 85 0,7 7 97 0</inkml:trace>
  <inkml:trace contextRef="#ctx0" brushRef="#br0" timeOffset="196716.34">27126 14430 0 0,'0'0'1'0,"0"0"108"0,-7 0 72 15,7 0 51-15,0-6 41 0,-7 6 38 0,7 0 36 0,0-4 34 0,0-1 31 0,7-4 30 0,-7 5 29 0,-7-2 28 0,7 6 28 0,0 0-74 0,0-5-131 0,-5 5-73 0,5 0-41 0,0 0-25 0,0-4-17 0,-8 4-14 16,8 0-16-16,0 0-9 0,0 0-13 0,-7-6-7 0,7 6-10 16,0 0-7-16,0 0-6 0,0 0-7 0,0 0-4 0,0 0-5 0,0 0-3 0,0 0-1 0,0 0-2 15,0 0-3-15,0-6-5 0,0 3-1 0,0 3-5 0,7-6-5 0,-7 6-6 0,8-5-4 16,-3 5-6-16,2-4-3 0,0-2-6 0,-2 6-3 0,10-3-4 16,-3-3-3-16,0 2-3 0,2-1-2 0,4-1-3 0,-2 2-3 0,2 4-1 0,3-6-5 15,-10 1-6-15,2 5-13 0,7-4-14 0,-8 4-17 16,3-5-19-16,-2 5-19 0,-7-4-23 0,-1 4-20 0,3 0-20 0,-8 0-18 15,0 0-21-15,0 0-27 0,0 0-31 0,0 0-59 0,0 0-75 0,0 0-66 0,0 0-63 0,-8 0-13 0,3 0 14 16,-8 0 26-16,7-6 32 0,-9 6 34 0,10 0 36 0,-9 0 36 16,1-4 40-16,0 4 45 0,7 0 48 0,-6 0 68 0,-2 0 73 0</inkml:trace>
  <inkml:trace contextRef="#ctx0" brushRef="#br0" timeOffset="197204.07">27119 14308 80 0,'-12'4'155'0,"4"1"51"0,1-5 39 0,2 0 38 0,-4 6 37 0,4-6 35 16,0 0 33-16,5 4 32 0,-8-4 29 0,8 0 26 0,0 0 26 15,0 0-62-15,0 0-113 0,-6 0-67 0,6 0-46 0,0 0-29 0,0 0-19 0,0 0-22 0,0 0-23 16,0 0-19-16,0 0-16 0,0 0-11 0,-7 6-6 0,7-6-5 0,0 5-3 15,0 5-5-15,0-7-2 0,0 3-1 0,0 3-4 0,7 0 1 0,-7 3 1 16,0-3 2-16,0 1 1 0,0 4 0 16,6-4-2-16,-6 5-5 0,0-5-9 0,0 4-6 0,8 1-4 0,-8-5-9 15,0 5-3-15,0-6-5 0,0 6-3 0,0-6-2 0,0 7-3 0,0-7-2 0,0 6 0 0,0-6-1 0,0 0 0 0,0 3-1 16,0-3 0 0,0-5 1-16,0 5-2 0,-8 3-1 0,8-9 3 0,0 3-1 0,0 0-1 0,0 3 1 0,0-5-2 0,0-4 1 0,-6 5 0 0,6-5-1 15,0 4 0-15,0-4 2 0,0 0-1 0,0 0 2 0,0 0 3 0,0 0 2 16,0 0 4-16,0 0 7 0,0 0 6 0,0 0 9 0,6 6 6 0,-6-6 8 15,0 0 6-15,0-6 4 0,8 6 5 0,-8-4 3 0,0 4 4 0,0-5 0 0,5 5 0 16,-5-4 1-16,5-1-2 0,-5 1-5 0,9-2-7 0,-9-3-7 0,5 3-5 16,2 0-5-16,1-3-4 0,4 5-2 0,-5-5-6 15,6 3 1-15,0 0 2 0,-7-3-1 0,6 4-1 0,2 1 4 0,4-2-1 0,-2 6 1 0,-5-5 1 16,2 5 1-16,7-4 1 0,-6 4-5 0,-1 4-27 0,6-4 0 0,-6 0 0 16,7 5 0-16,-9 1 0 0,10-6 0 0,-3 4 0 0,-4 1 0 0,-1 4 0 15,8-3 0-15,-8 0 0 0,6 3 0 0,-7-5 0 0,2 5 0 0,-1 3 0 0,-8-3 0 16,9-3 0-16,-7 7 0 0,-1-4 0 0,2-3 0 0,-3 8 0 15,3-4 0-15,-8 0 0 0,0-1 0 0,0 2 0 0,5-2 0 0,-10 1 0 16,5 5 0-16,0-6 0 0,0 1 0 0,-8 1 0 0,8 4 0 0,-5-6 0 0,-3 1 0 16,2-1 0-16,-1 0 0 0,1 3 0 0,-7-3 0 0,5 0 0 0,-4-5 0 15,0 7 0-15,5-7 0 0,-6 1 0 0,-1 2 0 0,2-4 0 0,-2 3 0 16,1-6 0-16,-1 5 0 0,9-5 0 0,-8 0 0 0,0 0 0 0,0 0-9 16,7 0-62-16,-7 0-8 15,6 0-6-15,-1 0-7 0,3 0-8 0,-2-5-12 0,0 5-13 0,2-6-16 0,-3 6-18 0,8-3-24 0,-5 3-22 0,-3-7-32 16,8 7-34-16,-6-5-61 0,6 5-76 15,0-4-74-15,-5-1-69 0,5 5-17 0,0-6 7 0,0 6 22 0,0-4 32 0,0-5 36 0,5 0 43 0,-5 3 44 0,0-4 48 0,6-4 53 16,-6 4 56-16,8-4 68 0,-8-2 75 0</inkml:trace>
  <inkml:trace contextRef="#ctx0" brushRef="#br0" timeOffset="208481.57">15872 16344 0 0,'-8'6'32'0,"3"-2"67"16,-2-4 43-16,1 5 37 0,-2-5 33 0,2 6 30 0,6-6 28 0,-7 3 25 0,7-3 25 0,-5 0 26 0,-4 0 22 0,9 0-3 0,0 0-24 0,0 0-35 0,0 0-46 0,0 0-34 0,0 0-28 0,-5 0-20 0,5 0-15 0,0 0-13 0,0 0-12 0,0 0-8 15,0 0-10-15,0 0-11 0,0 0-8 0,0 0-12 0,0 0-6 0,0 0-8 0,0 0-5 0,0 0-1 16,0 0-1-16,5 0 3 0,-5 0 2 0,0-3 2 0,9 3 1 0,-9 0 5 16,5-6 1-16,2 6 1 0,-7 0 3 0,6 0-1 0,2-5-1 0,5 5-3 0,-8 0-3 15,3-4-6-15,3-2-4 0,4 6-8 0,4-5-4 0,-6 1-5 0,6 0-3 16,2-1-5-16,4-1-4 0,2 3-4 0,-3-4-4 0,10 2-3 0,-2 1-3 15,7-1-2-15,1-1-1 0,-3 2-5 0,10-1 0 0,-7 1-4 0,4-1-2 16,4-5-3-16,-4 4-3 0,2 6-3 0,-2-4-2 0,-5-1 0 0,1-1-1 0,-1 6 0 16,1-4-1-16,-9 4 0 0,1-5-1 0,2 5 1 0,-2 0-2 0,-6 0 0 15,1 0-1-15,-1 0 1 0,-5 0 1 0,-10 0 1 0,1 0 4 0,-3 5 0 16,3-5-1-16,-12 0 4 0,0 0 0 0,0 0 3 0,0 0 0 0,0 4 1 16,-7-4-3-16,2 6 2 0,-4-6-1 0,4 5-2 0,-2-5-5 0,-4 0-6 15,3 0-8-15,-5 4-8 0,0-4-8 0,7 0-11 0,-9 6-9 0,4-6-11 0,-2 0-11 16,-2 0-11-16,9 6-12 0,-5-6-11 0,4 0-13 0,-7 0-14 0,7 0-12 15,-4 0-17-15,3 4-17 0,0-4-17 0,3 0-14 0,-1 0-17 0,-1 5-17 16,2-5-31-16,-4 0-34 0,9 4-43 0,-7-4-39 16,7 0-33-16,0 5-21 0,-5-1 6 0,5-4 21 0,0 0 29 0,0 0 34 0,-6 6 34 0,6-1 36 0,0-1 36 15,0-4 39-15,-8 0 45 0,8 0 49 0,0 5 51 0,0-5 62 0</inkml:trace>
  <inkml:trace contextRef="#ctx0" brushRef="#br0" timeOffset="209367.27">17102 16575 91 0,'0'-11'164'0,"0"7"49"0,0-5 40 0,8 3 38 0,-8-3 34 0,0-7 33 0,0 2 31 0,0 0 31 0,0 4 26 0,0-6 28 0,0 7 26 0,0 3-61 0,0-3-117 0,0 0-64 0,0 5-33 0,5-2-21 0,-5 0-12 15,0 2-14-15,0-1-12 0,0 5-14 0,0 0-10 0,0 0-11 0,0 0-12 0,0 0-12 0,0 0-13 0,0 0-10 0,0 0-16 0,0 0-11 0,0 0-12 0,0 0-7 0,0 9-8 16,0-3-4-16,-5 4-2 0,5-1-4 0,-8 6 0 0,8 0-4 0,-6 5 2 0,6-1-2 15,-7 6 1-15,1-1 0 0,-2 6 1 0,3-2-3 0,-3 2-5 0,3-6-3 16,-9 7-6-16,9-4-6 0,-2 4-4 0,-6-7-7 0,6 6-5 0,-5-8-2 16,5 5-8-16,-7-5-1 0,8-1-4 0,-6-2 0 0,3 1-1 0,4-1-2 0,-2-4 1 15,1 0 1-15,1-6-1 0,5 0 1 0,-8-2 0 0,8-2 3 16,0-1 5-16,0-4 4 0,0 0 5 0,0 0 5 0,0 0 4 0,0 0 4 16,0 0 3-16,0 0 6 0,0 0 8 0,8-4 6 0,-8-1 8 0,5-5 2 0,-5 4 2 15,6-3 3-15,1-2-2 0,-2-2 1 0,4-3-2 0,-4-4 1 0,2 7-3 16,-1-8 1-16,-1 2-2 0,11 1-4 0,-11-9-2 0,2 9-6 0,0-7-1 0,6 1-2 15,-6 0-2-15,-2-1 1 0,2 1-1 0,0-1-1 0,-2 1-1 0,3-1 0 16,5 1-3-16,-7 0 4 0,-6 3 0 0,13 3 3 0,-13-3 1 0,8 2 5 16,-3 5 4-16,3-2 2 0,-3 7 2 0,0-6 4 0,-5 6 0 0,9-1-2 0,-9 4 3 15,5 2-1-15,-5-1 0 0,7 0-3 0,-7 5-1 0,8-4-5 0,-3 4-1 16,-5 0-5-16,7 0-7 0,0 4-1 0,-7 1-2 0,5 0-1 0,2 5 1 0,-1-4 0 16,2 3 2-16,-2 4 1 0,1 2 2 0,-2 1-1 0,4-2 5 0,-4 5-1 15,0 2 2-15,3-3-2 0,-3 7 3 0,3-5 0 0,0 4-1 0,-8 1 0 16,5-6-2-16,1 5-2 0,1-3 0 0,-7-3-1 0,6 3-3 0,1-2-1 15,-7 0-2-15,6-4 0 0,1 4-1 0,-7-5-1 0,7 1 0 0,-7 1-6 16,7-2-10-16,-7 2-10 0,5-7-13 0,-5 6-18 0,8-6-18 0,-8 1-23 0,5-1-27 16,-5 2-33-16,0-1-39 0,0-6-36 0,0 5-36 0,0-4-60 0,0 1-67 15,0-2-78-15,0 1-76 0,-5-5-23 0,5 6 6 0,-8-6 26 0,3 0 30 0,-2 3 41 16,0-6 43-16,0 3 47 0,7 0 51 0,-13-6 51 0,7 1 52 0,-1 1 62 16,1-2 68-16</inkml:trace>
  <inkml:trace contextRef="#ctx0" brushRef="#br0" timeOffset="209572">16960 16849 99 0,'-14'3'181'0,"7"3"57"0,-4-6 49 0,3 6 43 0,0-6 39 0,3 0 34 0,-2 4 34 16,1-4 26-16,6-4 23 0,0 4 20 0,0 0 21 0,0 0-74 0,0 0-124 0,0 0-80 0,0-6-57 0,6 6-35 0,1-6-22 0,-7 6-18 0,13 0-17 0,-5-3-14 0,-3 3-11 0,8-6-7 16,1 6-5-16,-9-6 0 0,8 6-5 0,8-3-7 0,-9 3-7 0,0-6-7 0,8 6-8 15,-6 0-14-15,-1-5-15 0,6 5-27 0,-6-4-30 0,8 4-43 0,-11 0-43 16,4 0-56-16,1 0-56 0,-3 0-106 0,0 0-124 0,1 0-50 0,-5 0-17 0,5-4 4 15,-8 4 11-15,4 0 27 0,-9 0 30 0,5-5 42 0,0-1 46 0,-5 2 55 16,8-7 57-16,-8 7 63 0,0-7 68 0</inkml:trace>
  <inkml:trace contextRef="#ctx0" brushRef="#br0" timeOffset="209919.04">17584 16272 76 0,'-6'0'150'0,"-1"-4"48"0,1 4 40 0,-2-6 41 16,3 0 40-16,5 6 40 0,-7-4 36 0,0 4 34 0,7-5 32 0,-5-1 32 15,5 6 31-15,0-4-57 0,0 4-106 0,0 0-62 0,0-5-37 0,0 5-26 0,0 0-17 0,0 0-26 16,0 0-28-16,0 0-23 0,0 0-25 0,0 0-20 0,0 0-19 0,0 0-18 16,0 0-14-16,0 0-13 0,0 0-12 0,0 0-11 0,0 0-5 0,0 9-5 0,0-3-5 15,0-1 1-15,0-1 0 0,0 8 0 0,-7-3 2 0,7 0-6 0,0-5-5 16,0 11-13-16,0-3-14 0,-8-3-17 0,8 0-19 0,-5 0-31 0,5 1-30 16,-7 1-36-16,7-1-31 0,-7-1-58 0,2 6-64 0,-3-6-85 0,1 0-89 0,1 3-28 15,0 1 2-15,-1-4 18 0,2 2 26 0,-4 5 34 0,4-7 37 0,-2-4 43 16,1 3 46-16,1 3 47 0,-3-7 48 0,0 1 61 0,8 5 65 0</inkml:trace>
  <inkml:trace contextRef="#ctx0" brushRef="#br0" timeOffset="210377.68">17902 16466 33 0,'8'0'136'0,"0"0"64"0,-8-4 51 0,0-1 39 0,5 5 34 0,-5-6 30 16,0-3 28-16,-5 5 30 0,5-1 27 0,0 1 25 0,0-2 25 0,0 0-35 16,0-3-74-16,-8 4-79 0,8 5-83 0,0-4-48 0,-8-2-32 0,8 2-18 15,0 4-16-15,-5-5-13 0,5 5-15 0,-8 0-14 0,3-4-15 0,0 4-10 0,-4 0-14 16,2 0-12-16,2 0-10 0,-3 4-7 0,-3-4-6 0,3 5-5 0,-4-1 1 16,5 2-2-16,-6-2 0 0,1 6 1 0,3-6 1 0,-1 8 2 0,2-3 2 15,-5-5 2-15,5 5 0 16,3 2 1-16,-9-1 0 0,9 0 2 0,-2 0 0 0,1-2 0 0,-1-2 0 0,0 3-2 0,7-4 2 0,-7 5 0 0,7-4-2 0,-5 3 1 15,5-3-2-15,-8-3 0 0,8 3-4 0,0-2 0 0,0 1 0 0,-5 1-2 16,5-2 0-16,0-4-2 0,0 6 1 0,5-1 4 0,-5-1 6 0,0 1 7 16,0-1 9-16,8-4 9 0,-3 6 12 0,-5-2 9 0,7-4 13 0,0 5 9 15,0-5 11-15,6 5 8 0,-8-5 8 0,3 4 8 0,3-4 7 0,-3 6-1 16,5-6 2-16,0 6-3 0,-8-2-4 0,9 1-2 16,-7-5-8-16,6 6-5 0,-6-2-7 0,0-4-6 0,-2 3-7 15,3 3-4-15,-3-1-5 0,1-1-4 0,-6-4-4 0,8 6-5 0,-8 0-4 0,5-3-4 0,-5 3-2 0,0-6 2 0,0 0 5 0,0 6-1 31,0-3 1-31,0 3 0 0,-5-2 0 0,5 1-1 0,-8-1 0 0,8 1-2 16,-6 1-3-16,1-2-2 0,-3 2-11 0,-4-1-9 0,5-1-15 0,-6-4-17 16,6 6-22-16,-7-2-25 0,4-4-28 0,-4 5-28 0,7-5-33 0,-6 4-42 15,-1-4-45-15,9 5-57 0,-8-5-62 0,-1 0-96 0,7 6-110 0,-6-6-37 0,8 0-1 0,-3 0 16 0,2 4 31 0,-6-4 36 0,3 5 40 0,4-5 47 0,-1 6 49 16,-1-6 57-16,2 0 58 0,-4 4 67 0,9-4 68 0</inkml:trace>
  <inkml:trace contextRef="#ctx0" brushRef="#br0" timeOffset="211292.96">18658 16487 99 0,'8'-5'173'0,"-3"-5"50"0,-5 4 37 0,7 2 37 0,-7-1 31 0,0-4 30 0,7 3 29 0,-7-3 23 0,0 5 24 0,0-2 22 0,0 0 20 0,0 6-73 0,0 0-124 0,0 0-73 0,0 0-49 0,0-4-27 0,0 4-17 15,0 0-17-15,0 0-17 0,0 0-16 0,0 0-17 0,0 0-13 0,0 0-12 0,0 0-8 0,0 0-8 16,0 0-4-16,0 4-4 0,0 2-1 0,0 0-1 0,5 3-1 0,-5 1 2 0,0-1-1 0,0 6 4 0,0 5 2 16,0-6 5-16,0 7 3 0,0 3 4 0,0-6 2 0,0 3 0 0,0 2-2 15,0 3-3-15,7-7-3 0,-7 5-4 0,0-3 0 0,0-3-2 0,0 1-1 16,0 2 0-16,0-3-1 0,0-3 0 0,0 1-1 0,8-3 2 0,-8-2-1 0,0 4 1 15,0-6 0-15,0-3-1 0,0 3 1 0,6 0-1 0,-6-5 1 0,0 2 0 16,0 0-1-16,7-3 1 0,-7-3 0 0,0 6 1 0,0-6 1 0,6 0 3 16,-6 0 2-16,0 0 2 0,0 0 6 0,0 0 7 0,5-6 9 0,-5 6 6 0,7-3 5 15,-7 3 8-15,9-6 5 0,-9 0 3 0,5 2 4 0,-5-5 2 0,6 0-1 16,1 3-1-16,-7-3 1 0,5-6-6 0,4 4-4 0,-2-2-9 0,-2-3-7 16,1 1-8-16,7-3-7 0,-5 3-4 0,-3-6-3 0,2 8-6 0,0-8 3 15,-2 6-1-15,10-3-2 0,-10 3 4 0,2 5 2 0,0-5-2 0,-2 6 3 0,-5-1-1 16,8 5-1-16,-8 1-2 0,8-1 1 0,-3-1-6 0,-5 6 1 0,0 0-5 15,0 0 0-15,6 0-4 0,1 6-2 0,-7-1 1 0,5-1-1 0,-5 1-1 16,9 5 2-16,-4-1 1 0,2 0 2 0,-7 3 1 0,6 3 3 0,-1-2 3 0,-5 2-1 16,9 0 3-16,-2 0-2 0,-2-2 2 0,-5 2-3 0,8 0-2 0,-3 0-1 15,-5 0-2-15,6 0-2 0,2-5 0 0,-1 3-1 0,-2-2-2 0,1-2 1 16,2 0-2-16,-3 3 2 0,-5-8-1 0,13 5 1 0,-5-4-1 0,-2-1 2 16,1 2 4-16,-1 0 0 0,1-6 2 0,7 0 5 0,-9 0 3 0,0 0 7 15,9 0 4-15,-7-6 6 0,6 0 5 0,1 2 4 0,-9-1 4 16,8-4 5-16,1 5 6 0,-7-11 4 0,6 3 6 0,-7 3 2 0,7-4 2 0,-8 2 1 0,2-4 0 15,2 0-6-15,-9 2-3 0,5-2-5 0,-5-6-5 0,0 8-5 0,6-8-4 16,-6-3-5-16,-6 5-8 0,6-6-3 0,0 5-10 0,-5-4-3 0,5-1-6 16,-9 1-3-16,2 0-3 0,7 5-4 0,-5-6-1 0,-3 5-2 0,8 7-2 15,-5-3-2-15,-1 6-9 0,6 0-5 0,-8 1-10 16,8 5-13-16,-5-1-16 0,5 5-20 0,0 0-28 0,0 0-22 0,-7 0-19 16,7 5-28-16,-6-1-28 0,6 1-36 0,-8 5-34 0,8-1-53 0,-6 6-65 0,6 0-74 15,0-2-81-15,-7 2-16 0,7 6 8 0,0-8 28 0,0 7 37 0,0 1 37 0,0-8 39 0,7 8 43 0,-7-6 46 0,0 4 51 16,6-5 50-16,2 2 64 0,-8 3 68 0</inkml:trace>
  <inkml:trace contextRef="#ctx0" brushRef="#br0" timeOffset="211529.7">19493 16765 80 0,'7'-4'160'0,"-2"-2"57"0,2 2 50 0,-7-7 44 0,7 1 43 0,-7 5 42 0,5-8 40 0,3-2 38 0,-8 0 39 0,0 0 34 0,0 2 34 0,5-2-56 0,-5-1-108 0,0 2-68 0,0 4-49 0,8-4-30 0,-8 4-23 0,0-5-23 16,0 9-18-16,0-3-20 0,0 5-18 0,0-1-20 15,0 5-22-15,0 0-22 0,0 0-17 0,0 0-19 0,0 0-18 0,0 0-12 0,0 0-11 0,0 0-9 16,6 0-9-16,-6 5-7 0,0-1-7 0,0 5-4 0,0-3-2 0,5 9-2 16,-5-5 2-16,0 4 1 0,8 0 4 0,-8 0 1 0,0 2 1 0,7-1-8 0,-7 3-11 15,0-3-13-15,0 0-17 0,6 0-16 0,-6 0-19 0,0-5-23 16,0 5-24-16,7-6-30 0,-7 0-29 0,0 6-36 0,0-9-37 0,6 4-41 0,-6-1-45 0,0-5-59 16,0 1-65-16,0-5-42 0,0 6-29 0,0-6 6 0,0 0 20 0,0 0 33 15,0 0 38-15,0 0 42 0,-6 0 45 0,-1-6 50 0,7-3 48 0,-6 5 55 0,-1-11 55 16,-1 4 63-16,3-4 79 0</inkml:trace>
  <inkml:trace contextRef="#ctx0" brushRef="#br0" timeOffset="211704.3">19440 16354 0 0,'0'-10'3'0,"0"1"114"0,0 5 81 0,0-1 58 0,5-4 50 0,-5 2 40 0,0-2 39 16,0 4 30-16,8-5 28 0,-8 5 23 0,0-4 20 0,8 5 16 16,-8-2 14-16,5 0-88 0,-5 6-143 0,7-4-93 0,0 4-60 0,-2-5-39 0,10 5-27 15,-10 0-19-15,9 0-17 0,-1 0-18 16,0 0-19-16,-2 0-26 0,4 5-27 0,4-5-34 0,-5 4-34 0,-2 2-59 0,7 0-67 0,-6 3-85 0,0-5-89 0,1 5-39 15,-2 2-8-15,2-7 2 0,-1 11 13 0,-6-9 24 0,-1 3 28 0,7 0 39 0,-8 1 42 16,-5 1 50-16,8-8 49 0,-2 4 63 0,1 2 66 0</inkml:trace>
  <inkml:trace contextRef="#ctx0" brushRef="#br0" timeOffset="212557.97">19816 16579 0 0,'-5'11'10'0,"5"-11"127"0,-5 4 82 0,-3 1 60 0,3-5 49 0,-3-5 46 0,8 5 40 16,-6-4 38-16,-1-1 36 0,7-1 30 0,-6-4 28 0,6 5 25 15,0-5 24 1,-7 1-95-16,7 5-157 0,0-7-92 0,0 8-58 0,0-9-35 0,0 8-25 0,0-7-21 16,0 7-19-16,0 0-17 0,0-1-15 0,0-4-10 0,7 3-7 0,-7 0-5 0,0 2-2 0,6-1-3 0,-6 5-1 0,7-6-4 0,-1 3 0 0,2 3-3 31,-3-6 1-31,8 6-1 0,-8-4-3 0,9 4 0 0,-7 0 0 0,7 0-2 16,-1 4 1-16,-1-4-5 0,8 6 0 0,-8-3-4 0,2 3-3 0,4-6-3 15,-2 9 0-15,-5-3-5 0,2 4 0 0,-6-5-4 0,6 4 1 0,-6 1-1 16,0-1-1-16,-2 3 2 0,3 2-1 0,-3-4 0 0,-5 3-3 0,0 2-5 15,0-4-3-15,-5 8-9 0,5-5-3 0,-8 2-5 0,3-1-3 0,-2-2-3 0,0 8 0 16,2-6 0-16,-3-2 0 0,1 1-2 0,2 2-1 0,-3-1 0 0,2-2 1 16,1-2 3-16,5 4 5 0,-8-11 3 0,8 7 6 0,-8-7 5 0,8 5 2 0,0-9 2 15,0 0 3-15,0 0 3 0,0 0 1 0,0 6 4 0,0-6 2 0,0 0 3 16,0 0 2-16,0 0 0 0,8 0 3 0,-8-6 2 0,8 6 0 0,-8-5 0 0,5 1 3 16,-5-5 0-16,6 3-2 0,2-4 0 0,-3 1-2 0,2-2-3 0,6 2-2 15,-6-5 0-15,5-1-1 0,1 0 0 0,1 0-2 0,-2 0-1 0,9-4 2 16,-10 1-3-16,10-3 0 0,-2 6 0 0,1-4-1 0,-8-1-1 0,8 5 2 15,7 2 0-15,-8-2 0 0,1-1 2 0,-1 7-4 0,2-2 2 0,-3 3 2 16,3 3-2-16,-8 5 1 0,6 0 0 0,0 0-1 0,-6 5 0 0,0-1 0 16,0 6-1-16,0-1 1 0,0 3-1 0,0 2-1 0,-8 5 0 0,9-4 1 0,-7 4-1 15,1 0 1-15,4 1-1 0,-5 1 0 0,-2-3 0 0,3 1 2 0,5-4 0 0,-7 4 0 16,-1-4 1-16,2 0-2 0,7 0 1 0,-8 0 1 0,1-6-1 0,6 1 1 16,-5 1-1-16,-3-7 2 0,1 5 0 0,2-9 3 0,-3 6 3 15,3-3 2-15,-3-3 1 0,2 0 3 0,-7-3 1 0,7 3-2 0,-2-6 4 0,-5 1-3 0,7-3 1 16,-7 3 1-16,8-5-2 0,-8-5 0 0,5 4-2 0,3-2-2 0,-8-2 0 15,0-6-3-15,6 2-2 0,-6 1-2 0,5-3 0 0,2 2-1 0,-7-6-2 16,0 1 2-16,9-6-1 0,-4 6-1 0,-5-1 0 0,6-3 0 0,1 2 1 16,-7-2-1-16,5 3 0 0,4 1 0 0,-2 0 1 0,-2 3 5 0,1 3 4 15,-1-3 5-15,-5 6 5 0,8 6 6 0,0-4 9 0,-8 1 1 0,5 8 2 16,-5-1 0-16,0-1-3 0,0 6-7 0,0 0-6 0,0 0-8 0,0 0-3 0,0 0-5 16,0 0-5-16,0 6-2 0,0 3-4 0,0 3-3 0,0-3 2 0,0 4 0 15,0 2 3-15,0 6 4 0,-5-3 7 0,5 3 6 0,0 3 8 0,0-5 8 16,-8 6 5-16,8-1 0 0,0 6 1 0,0-6-1 0,0 1-4 0,0 3-3 0,0-2-6 15,0 2-6-15,0-3-5 0,0-7-2 0,8 9-4 0,-8-3-1 0,5-6-3 16,-5 3 0-16,7-7-2 0,-7 6 0 0,6-5-2 0,0 0-1 0,-6-2-1 0,8 2 0 16,-1-6-4-16,-7 3 0 0,5-8-7 0,3 5 0 0,-8-4-5 0,0-1 2 0,6 2 0 15,-6-6 2-15,0 0 4 0,0 0-1 0,0 0 3 16,0 0 2-16,0 0 0 0,0-6 1 0,-6 2 3 0,6-1 2 0,-8-4 5 0,8 5 2 0,-5-8-1 16,-2 3-1-16,-1-6-7 0,2 6-6 0,0 0-3 0,-6-7-5 0,-4 1-1 15,11 1-2-15,-6 4 0 0,-5-5-2 0,11 0 1 0,-8 6 3 0,-1-4-2 16,7 1 5-16,2 3-1 0,-1 3 3 0,-7-3 3 0,5 9 2 0,8-6 1 15,-7 3-1-15,2 3 0 0,-2 0-1 0,7 0-2 0,-7 3 0 0,7-3-1 16,-5 6-2-16,5-1 0 0,-8 5-3 0,3-4 1 0,5 3-1 0,0-3 1 0,-8 3 1 16,8 0 0-16,0 0 6 0,0 1 1 0,0 5 1 0,0-5 0 0,0-1 2 15,0 6-2-15,8-4-1 0,-8 4-2 0,5-7-2 0,3 3-4 0,-3 4-2 16,2-6-6-16,0 1-3 0,5-1-10 0,-4 0-8 0,5 3-12 0,-2-9-13 0,5 9-13 16,-5-9-17-16,1 3-17 0,4-2-19 0,-5 1-23 0,2-5-26 0,0 4-26 15,6-4-24-15,-4 6-53 0,-2-6-61 0,-2 0-62 0,10 0-52 0,-8-6-19 16,0 6 2-16,0-4 18 0,6-1 25 0,-6 1 33 0,0-2 34 0,1-3 42 0,-9 3 41 0,8-3 43 15,0-6 43-15,-5 6 60 0,4-7 61 16</inkml:trace>
  <inkml:trace contextRef="#ctx0" brushRef="#br0" timeOffset="212906.49">21080 16712 101 0,'8'-9'176'0,"-8"-3"52"0,8-3 48 0,-8 6 41 0,0-4 40 0,5 2 37 0,-5-5 37 0,0 2 35 0,0 0 34 0,0 0 36 0,0-2 35 0,0 1-65 0,0 6-120 0,-5 0-69 15,5 0-41-15,0 2-26 0,0-2-17 0,0 4-18 0,0-1-18 0,0 6-19 0,0 0-19 0,0 0-23 0,0 0-22 0,0 0-20 0,0 0-22 0,0 0-16 0,-8 0-16 0,8 6-9 0,0 3-12 16,-8-4-10-16,8 5-8 0,-5 1-7 0,5 2-6 0,-8 2 2 0,8 1 0 0,-5-2 2 0,0 5 4 15,5-4 4-15,-9 6 1 0,9-3 1 16,-5 1 0-16,5 2 0 0,-7-3-2 0,7-2 0 0,-6 3 0 0,6 1-3 0,0-5 2 0,0 4-4 0,0-4-4 16,0 3-5-16,0-2-7 0,0-2-2 0,6 2-2 0,-6-7-3 15,7 0-1-15,-7 1-1 0,5-1-1 0,4 2-2 0,-4-7 1 0,0 7-1 0,3-11 1 0,5 4 3 16,-5 2 3-16,3-6 7 0,2 0 3 0,-6 0 5 0,6-6 3 0,1 2 1 16,-1-2 4-16,-2 1 0 0,2 1 3 0,3-7 1 0,-11 2 2 0,8-1 1 0,1-5 2 15,-9 6 0-15,8-6 0 0,-8 2 3 0,3-2 1 0,0 0 0 0,-3 0 1 16,-5-4 0-16,7 4 0 0,-7-5 1 0,0 1-3 0,0-2-1 0,-7 2-1 15,7-5-1-15,-5 3-2 0,-3 3-3 0,0-2 0 0,8 0-2 0,-5 2 0 0,-1 2 1 16,-1 1-1-16,2 2-2 0,5 2 2 0,-9 1-3 0,4 5-1 0,5-4-4 16,-7 9-2-16,7-6-6 0,0 6-7 0,-6 6-12 0,1-6-10 0,5 5-14 15,-9 4-13-15,9-2-13 16,-7 7-14-16,2-4-21 0,-3 3-22 0,8 2-26 0,-6 5-32 0,1-6-29 0,-3 6-34 0,8 1-48 0,-5-3-51 0,5 1-58 0,-7-4-57 16,7 4-20-16,0 2 1 0,0-6 15 0,0-2 26 0,7 2 33 0,-7 0 37 0,5-4 43 15,3 2 46-15,-3-4 45 0,1-3 50 0,2 3 54 0,-3-3 60 0</inkml:trace>
  <inkml:trace contextRef="#ctx0" brushRef="#br0" timeOffset="213453.41">21452 16740 96 0,'8'-10'171'0,"-8"1"55"0,7 4 46 0,-7-8 43 0,5 1 39 0,-5 3 39 15,0-6 36-15,0 2 33 16,6-8 35-16,-6 6 30 0,0 0 30 0,8-3-65 0,-8 2-121 0,0-2-70 0,5 3-45 0,-5-1-28 0,0 2-21 0,0 0-19 16,8 4-18-16,-8-6-16 0,0 7-18 0,0 3-13 0,5 3-14 0,-5-7-12 15,0 10-13-15,0 0-14 0,0 0-12 0,0 0-15 0,0 0-9 0,0 0-12 16,0 0-9-16,0 0-6 0,0 0-6 0,0 4-2 0,0 5-3 0,0-3-2 15,0 3-3 1,0 7 0-16,0-2-1 0,0 1 1 0,0 4 4 0,0 2 3 0,0-3 0 16,0 3 4-16,0 2-2 0,0-3-3 0,0 1-1 0,0 1-1 0,0-1-3 15,0-2 0-15,0 1-4 0,0-1-2 0,0-4-1 0,7 0-4 0,-7 0-3 0,0 0-3 16,7-2 1-16,-2-4 1 0,-5 3 2 0,8-3 2 0,-8-3 0 0,7 3 1 16,-1-5 3-16,1 1 1 0,-1-1 3 0,-1-4 2 0,-5 0 4 0,8 0 5 15,0 0 5-15,-3 0 5 0,1-4 2 0,1-1 3 0,-2 1 0 0,4-1 3 0,-9 1 1 16,5-8-2-16,2 3 3 0,-1 0-1 0,-6-2 2 0,8 3-5 0,-8-7 0 15,6 0-2-15,-6 0-2 0,7 0-1 0,-7-4-2 0,5 4-3 0,-5-3 1 0,8-3-3 16,-8 0-1-16,0 3-1 0,6-7-2 0,-6 6-3 0,5-1 1 0,-5 5-1 16,0-4-1-16,8 4-1 0,-8 0 1 0,0 6-2 0,0-1-3 0,7 1-4 15,-7 4-3-15,0 5-7 0,0 0-3 0,0 0-2 0,0 0-1 0,0 0 2 16,0 5 1-16,0 0 1 0,0 3 1 0,0 3 2 0,0-2-1 0,0 12 2 16,0-8 1-16,0 2 5 0,5 6 3 0,-5-2 6 0,0-1 4 0,0 3 4 0,9-2-1 15,-9 2-1-15,5-6 0 0,0-2 0 0,-5 7 0 0,8-5 0 0,-3-1 1 16,3-5-1-16,-2 6 1 0,1-4-1 0,7-1 2 0,-9-1 0 0,8 0 1 0,-6-3 0 15,5 3 2-15,3-3 0 0,-10-3 3 0,9-3-1 0,-2 0 2 0,2 0 1 16,-1 0 3-16,1 0 3 0,-2-3 0 0,-1-3 8 0,5-3 3 0,-5 3 4 16,2-3 5-16,2 0 1 0,-4-1 3 0,2-5 0 0,0 0-2 0,1 0 1 15,-2-4 0-15,-4-1-3 0,5 1-2 0,-7-6-4 0,7 1-4 0,-5-1-3 16,-8 1-7-16,5-6-6 0,-5 6-8 0,0-6-9 0,0 7-8 0,0-3-8 0,0-2-5 16,-5 7-5-16,5-3-8 0,-8 6-7 0,0 2-7 0,3 1-6 0,-1 2-8 0,-1 2-12 15,1 1-13-15,-2 1-16 0,1 4-20 0,2-1-21 0,-1 2-24 0,-2 4-26 16,3 0-27-16,-3 0-36 0,-5 4-40 0,7 7-75 0,1-7-88 0,-2 11-44 15,-1-4-15-15,2-3 7 0,-1 7 20 0,1-1 32 0,1 2 37 0,5-1 41 16,-8-1 46-16,8 2 45 0,-8-7 45 0,8 4 55 0,8 2 54 0</inkml:trace>
  <inkml:trace contextRef="#ctx0" brushRef="#br0" timeOffset="213966.9">22489 16511 76 0,'13'-5'177'0,"-2"-1"73"0,5-2 61 0,-5 3 54 0,-4-10 49 0,6 5 43 0,-13-1 44 0,8 2 37 0,-3-4 33 0,-5 1 30 0,6-2 28 0,-6 0-59 0,0 5-111 0,0-6-95 0,7 4-88 0,-7-4-55 0,0 2-42 0,-7 4-30 0,7-3-27 0,0 3-18 0,0-1-19 0,0 1-14 0,-6 4-10 16,6-5-8-16,-5 4-9 0,5 2-6 0,0 4-8 0,-8-5-5 0,8 5-5 0,0 0-4 15,-8 0-9-15,8 0-4 0,0 0-4 0,-5 5-4 0,5-1-7 0,-7-4-3 16,7 12-2-16,-6-8-4 0,1 5 1 0,5 0-2 0,-9 2 3 0,9-2 0 16,-7 7 2-16,7-7 2 0,0 6 1 0,0-6 3 0,0 7 0 0,0-2 2 0,0 0 0 15,0 0 1-15,0 7 3 0,7-8-1 0,2 2 1 16,-4 6 1-16,1-8 0 0,1 7 3 0,-2-4 1 0,11 2 1 0,-5-3 2 0,-4 1 1 0,7-2 1 15,4 0 0-15,-5 0 1 0,0-2-2 0,6 3 4 0,-4-2-2 0,-3-4 2 16,0 3-3-16,4-3-1 0,-5 0-2 0,-6 1 1 0,11-5-3 16,-11 4 1-16,-5-3-2 0,7-2 1 0,-1 7-5 0,-6-7-7 0,0 2-6 0,0-2-3 15,-6-4-4-15,6 5 0 0,-7-1-2 0,7 1 0 0,-5-5-4 0,-11 6-2 0,11-2-5 16,-1-4-4-16,-7 5-4 0,0 1-2 0,0-6 3 0,0 0 5 0,0 4 5 16,-1-4 5-16,1 0 1 0,0 0 2 15,0 0 4-15,8 0-1 0,-9 0 6 0,7 0 3 0,1 0 4 0,1 0 5 0,-3 0 5 0,0-4 2 0,8 4 1 0,-5 0 2 0,5-6 1 16,-7 1 1-16,7 5 2 0,0-4-1 0,-6-2 1 0,6-3 1 0,0 4 2 15,0 1 0-15,0-6 4 0,6-1 4 0,-6 1 2 0,7 1 3 0,-7 0-1 16,5-6-1-16,3 6 0 0,0-7-2 16,-3 2-1-16,1-1-2 0,1-5 0 0,7 6-2 0,-2-1-4 0,0 0 2 0,3 0-3 0,-2 2 0 0,6 3 1 15,-6-1 3-15,5 1 1 0,3 10 7 0,6-5 2 0,-9 5 4 16,3 0 0-16,3 0 0 0,-4 5 1 0,7 2 3 0,-3-4-3 0,-3 8-1 0,-3-1-3 0,3-7-3 16,-1 7-4-16,-1 1-7 0,-5-1-3 0,-1-1-4 0,1 0-4 0,-9 1-1 15,0 0-2-15,3 0 1 0,-3 0 0 0,-5 1 4 0,0-4-2 0,0 4-6 16,0-1-5-16,-5 5-12 0,-3-9-10 0,8 7-14 0,-5-8-16 0,0 4-19 0,-9 1-24 15,7 1-25-15,-7-7-31 0,8 2-30 0,-6-2-34 0,5 1-35 0,-7-1-51 16,8 1-56-16,-6-5-74 0,3 0-76 0,-1 0-29 0,2 0-3 0,3-5 17 16,-3 1 28-16,0-1 38 0,3 1 41 0,-1-6 42 0,-2 5 47 0,8-11 48 0,0 7 48 15,0 0 58-15,0-6 64 0</inkml:trace>
  <inkml:trace contextRef="#ctx0" brushRef="#br0" timeOffset="214123.92">22918 16506 28 0,'5'-19'116'0,"-5"-2"51"0,9 3 45 15,-4-1 38-15,-5-2 36 0,0 2 37 0,7-2 37 0,-7 3 39 0,0-1 37 0,0-2 34 0,0 7 36 0,0-1-28 0,6 2-65 0,-6-3-57 0,0 5-51 0,0 2-37 0,0 5-23 0,0-1-25 0,0 1-22 0,0 4-28 0,0-6-32 0,0 6-27 16,0 0-31-16,0 0-23 0,0 0-23 0,0 0-19 0,0 6-19 0,7-6-25 0,-7 9-29 0,7-5-31 0,-7 5-32 0,7 2-35 16,-7-1-39-16,5 5-57 0,2-2-66 0,-7-2-81 0,6 8-87 0,2-4-35 15,-2 0-6-15,1 0 8 0,-2 0 17 0,4-2 30 0,-4 2 39 0,0 0 41 16,3-5 48-16,-3 5 52 0,3-6 53 0,0 6 65 0,-3-5 69 0</inkml:trace>
  <inkml:trace contextRef="#ctx0" brushRef="#br0" timeOffset="214534.78">23121 16623 45 0,'0'0'157'0,"0"0"72"0,0 0 61 0,0 0 51 0,0 0 45 0,0-5 42 16,-7 0 42-16,7 1 36 0,-7-6 35 0,7 1 31 0,0-6 26 0,0 0-46 16,7 0-89-16,-7 0-96 0,0-4-99 0,7 4-65 0,-7-3-40 0,5-3-30 0,3 6-28 15,-3-4-20-15,1 4-22 0,-6-4-17 0,8 10-13 0,-3-6-8 0,2 4-6 16,1 1 1-16,4 5-1 0,-5-3 2 0,-2 3 2 0,9 5 1 0,-7-6 2 16,4 6 2-1,5 0 0-15,-11 0 2 0,8 6 3 0,0-6-2 0,0 5-2 0,1-1-4 0,-1 0-2 0,-6 7-6 0,5-7-6 0,-5 1-2 0,-2 4-4 16,3-2-2-16,-2 2-1 0,-6 0 0 0,0 1-2 0,0 0-2 0,0 0 0 0,0 0-3 15,0 5-2-15,-6-6-2 0,6 6 0 0,-8 0 1 0,3-2-4 16,5 2 1-16,-7 0 0 0,0 0-1 0,7 4-1 0,-5-4-1 0,5 5-1 0,-7-6-2 16,7 6 3-16,0-5-1 0,-8-2 4 15,8 8 2-15,0-6 1 0,0 0 1 0,8-2 0 0,-8 2 1 0,7-4 1 0,-7 3 1 16,5-5-1-16,-5 2 0 0,7 4 1 0,0-5 1 0,-2-5 0 0,9 3 2 0,-7 3-2 0,-1-2 2 0,-1 0 1 0,2 3 1 16,7-8 1-16,-7 5 0 0,-1 0 4 0,8 3 3 0,-7-9 4 31,-2 9 5-31,1-3 2 0,2 0 5 0,-3-5 2 0,3 7 3 0,-8-2 2 0,5 1 4 15,-5 0-2-15,7-1 3 0,-7 2 3 0,7-2-1 0,-7 0-1 0,0 3-2 16,0-3-1-16,5 4-6 0,-5-1 0 0,-5-3-7 0,5 6-2 0,0-6-3 16,-7 6-3-16,0-5-2 0,7 0-1 0,-5-1-4 0,-3 0-9 0,-5 2-8 15,7-7-11-15,1 8-13 0,-11-12-14 0,5 3-17 0,4-3-20 0,-7 6-26 0,2-6-25 16,-1 0-40-16,-6-6-41 0,5 6-44 0,2-3-40 0,-1 3-52 0,-6-7-54 16,11 2-52-16,-5-4-50 0,0 3-31 0,-1 2-18 0,7-1 12 0,2-4 27 0,-8 5 36 15,13-8 41-15,-6 3 53 0,-2 3 54 0,8-3 52 0,0 0 51 0,0-7 56 16,0 7 56-16,8-6 59 0,-2 2 60 0</inkml:trace>
  <inkml:trace contextRef="#ctx0" brushRef="#br0" timeOffset="-214583.58">23602 16536 0 0,'7'-6'4'0,"0"3"120"0,-2-4 83 0,3 2 62 0,-3 1 50 0,1-1 46 0,2 5 40 0,-8-6 38 0,12 2 35 0,-3 0 33 0,-4 4 29 0,-5-5 27 0,5 5 26 0,-5-5-85 0,8 5-146 0,-8 0-94 0,0 0-62 0,0 0-43 16,0 0-32-16,0 0-25 0,0 0-20 0,0 0-18 0,0 0-17 0,0 0-11 0,0 0-12 0,0 5-5 0,0 0-11 0,0 3-3 0,0-2-5 0,5 3-3 15,-5-4-3-15,0 5-1 0,0 1 2 0,0-1 2 0,0-1 0 0,8 0 2 0,-8 1-3 16,6-4 0-16,-6 3-1 0,7 0-1 0,-7-3 2 0,6-2 2 0,-6 1 0 16,7 0 3-16,-1-5 1 0,2 4 2 0,-3-4-1 0,2 0 3 0,-1 0 2 0,7-4-1 15,-5-1-1-15,3 5 4 0,2-9-1 0,-6 3 5 0,7-3 6 0,-1 0 3 16,0-1 4-16,0-1 1 0,-7-2 5 0,6-2 1 0,-3-1 1 0,-4 2 1 16,1 0 1-16,1-6-1 0,-2-1 0 0,4 3-2 0,-9 2-1 0,0-8-4 15,0 6-8-15,0-3-6 0,0 6-5 0,-9-4-3 0,9 0-5 0,-5 4-2 0,-2 1-3 16,1-2 2-16,6 7 2 0,-5-1 1 0,-4 1 4 0,2 4 2 0,7 1-1 15,-5-2 2-15,-1 6-1 0,6-6-5 0,-7 6 0 0,7 6-2 0,-6-6 0 16,-2 6-1-16,3 3-2 0,-2-5 0 0,1 5-6 0,0 6-3 0,-2-3-3 0,1 1 0 16,2 7-4-16,-3-4-2 0,2 2 4 0,6 1-1 0,-5 2 3 0,5-3 2 15,0 2-2-15,0 0 1 0,0 4 1 0,0-3-1 0,0-3 3 0,5 6-7 16,1-3-10-16,2-2-12 0,-3 0-19 0,10-4-23 0,-9 4-30 0,7-5-30 16,-8 2-37-16,9-1-43 0,-1-6-45 0,-1 6-77 0,-3-6-88 0,-4-3-79 0,8 3-67 15,-8 1-19-15,4-5 9 0,3-1 26 0,-6 1 35 0,-6-5 40 16,8 6 46-16,-8-6 51 0,5-6 52 0,-5 6 57 0,0-5 58 0,-5 1 72 0,5-5 80 0</inkml:trace>
  <inkml:trace contextRef="#ctx0" brushRef="#br0" timeOffset="-212912.42">16978 17777 4 0,'5'-6'100'0,"4"-3"72"0,-2-2 64 0,-7 7 53 0,0-2 50 0,5 2 44 0,-10-1 41 0,5 1 38 0,0 4 37 0,0-5 32 0,0 5 29 0,0 0-19 0,0-6-49 15,0 6-77-15,0 0-91 0,0 0-68 0,0 0-51 0,0 0-41 0,0 0-31 0,0 0-31 0,0 0-23 0,0 0-20 0,0 0-17 0,0 0-9 16,0 6-6-16,5-1-4 0,-5-5-2 0,0 9-1 0,0-5 0 0,7 6-1 15,-7 1 1-15,0-2 1 0,7 6 2 0,-7-2 2 0,0 2 1 16,5 1-1-16,-5 2 2 0,0 2-6 0,0-4-2 0,0 3-6 0,0 1-5 0,0-1 0 16,0-4-4-16,0 3-3 0,0-2 0 0,-5 2-2 0,5-3-1 0,0 1-5 15,-7-2-3-15,7 1-5 0,0 1-6 0,-7-7-5 0,7 0-5 0,0 6-7 0,0-11-7 16,-5 8-8-16,5-9-5 0,0 8-9 0,0-7-2 0,0-4-3 16,0 0-3-16,0 0 1 0,0 0 1 0,0 0 6 0,0 0 5 0,0 0 14 0,0 0 11 0,0 0 12 15,0 0 13-15,0 0 11 0,0 0 9 0,0 0 9 0,0-4 4 0,0-7 6 16,0 8 4-16,0-9 4 0,-7 3 4 0,7-1 2 0,0-5 0 0,-9 5-7 15,9-10-4-15,0 7-6 0,-5-2-4 0,5-6-5 0,-6 3 0 0,6-2-3 0,-7-4-1 16,2 0-1-16,5 4-1 0,-9-8-2 0,9 1 0 0,-5 5-5 16,5-5-1-16,-7 5-2 0,7-4-1 0,0 3-2 0,-6-3-1 0,6 2-2 0,0-1-1 15,0 1 1-15,0 5 3 0,0 0 3 0,6-1 2 0,-6 5 0 0,7-4 3 0,-7 4 0 16,5 0 1-16,4 6 1 0,-4-7-1 0,2 7 2 0,-1 0-1 16,-1-1 4-16,11 5 0 0,-11-4 1 0,9 3-3 15,-1 6 1-15,-1-4-3 0,2 4-1 0,-1 0 0 0,0 0 1 16,6 0-1-16,-6 4 0 0,0 2 0 0,1 3 1 0,6 0 2 0,-8 1-2 0,0 0 0 15,-5 0-1-15,7 5 0 0,-8-5 2 0,6 4 2 0,-3 2 0 0,-4-3 0 0,-5 2-1 16,5-1 4-16,-5 2-2 0,0-1 0 0,0 3-2 0,0-3 1 0,0 1-3 0,0-3 1 0,-5 1-4 0,0 1-3 16,-4 1-5-16,4-2-3 0,-2 0-6 0,1 0-2 0,-2 2-7 0,-5-1-1 15,8-6-2-15,-2 6-4 0,0-5 2 0,-6 4-1 16,6-4 1-16,2-5-2 0,-4 4 3 0,4 1 2 0,0-4 3 0,-3 3 3 0,8-3 3 0,-5-2 5 0,5 1 4 16,-8-5 2-16,8 4 3 0,0-4 5 0,0 0 1 0,0 0 2 0,0 0 0 0,0 0 1 15,0 0 3-15,0 0-1 0,0 0-1 0,0 0 4 0,0 0 1 0,0 0 2 16,0-4 2-16,8 4 2 0,-8-5 0 0,5 5-1 0,-5-4 0 0,8 4 1 15,-8-6 1-15,5 2 1 0,0 4 4 0,4-5 0 0,3-1 1 0,-4 6 2 0,-3-3-3 16,9 3 0-16,-2 0-4 0,2-7-2 0,-1 7 0 0,-8 0-2 0,14 7-1 16,-11-7 2-16,5 0-5 15,0 3-1-15,0 3-1 0,-7-1-3 0,7-1-2 0,-6 2-1 0,0-2 0 0,0 1 0 0,-7-1 4 0,5 1 4 0,-5 1 3 0,0 4 5 16,0-5 1-16,0 4 2 0,-5-5 1 0,5 6 0 0,-7 0 1 0,0 1 0 16,-6-2-6-16,6 0-6 0,-6 0-7 0,2 2-11 0,-5-1-14 0,3 0-13 0,-6 4-21 15,7-4-18-15,-8-1-20 0,8 3-21 0,-7-3-21 0,-1 0-25 0,6 1-26 16,1-5-25-16,-6 4-24 0,6-2-20 0,0 2-28 0,5-4-29 0,-4-1-40 15,5-4-39-15,-5 6-45 16,4-6-45-16,8 0-4 0,0 0 16 0,0 0 26 0,-5 0 34 0,5 0 38 0,0-6 37 0,5-3 41 16,-5 3 38-16,8-4 45 0,-1 1 46 0,-2 0 50 0,9-6 64 0</inkml:trace>
  <inkml:trace contextRef="#ctx0" brushRef="#br0" timeOffset="-212664.36">17545 17443 0 0,'7'-9'1'0,"6"5"112"0,-7-7 80 0,1 1 64 0,-1 1 53 0,-1 3 50 0,2-3 46 0,2-1 44 0,3 1 42 0,-1-6 38 0,-2 10 34 0,-2-4 31 0,-2-1 32 0,1 0-72 0,2-1-130 0,-8 8-81 0,5-3-54 0,-5 2-36 0,8 4-26 0,-8-5-26 0,0 5-17 16,0 0-24-16,0 0-16 0,0 0-15 0,0 0-13 0,0 0-14 0,0 0-8 0,0 0-36 31,0 0-59-31,0 0 0 0,-8 5 0 0,8-1 0 0,0 2 0 0,-5-3 0 0,-3 8 0 16,8-7 0-16,-6 8 0 0,1-3 0 0,-2 4 0 0,-2 2 0 15,-2 0 0-15,4 0 0 0,2 0 0 0,-11 0 0 0,11-2 0 0,-8 2-70 0,7-5-35 16,-7 4-22-16,6-4-25 0,0 1-30 0,2 2-29 0,-2-2-38 0,7-1-36 15,-8-1-46-15,3 1-52 0,5-5-85 0,-7 5-103 0,7-1-31 0,0-4 2 0,-7 1 20 16,7 4 28-16,-5-7 40 0,5 3 42 0,0-6 49 0,0 0 47 0,0 6 56 16,0-6 56-16,5 0 62 0,2 4 67 0</inkml:trace>
  <inkml:trace contextRef="#ctx0" brushRef="#br0" timeOffset="-211860.11">18333 17625 19 0,'0'-5'62'0,"6"5"30"0,-6-4 29 0,0-2 34 0,0 6 35 0,6-6 32 0,-6 3 30 0,0 3 27 0,0-6 27 0,8 2 9 0,-8-2-1 0,0 1-3 0,0 1-10 0,0-1-7 0,0 1-11 0,0-2-14 0,0-3-14 0,0 3-19 0,0-3-18 0,0 3-12 0,0-3-8 16,0 0-4-16,0 3-1 0,0-3-2 0,0 3-4 0,0-4-5 0,0 6-8 0,0-6-8 15,0 6-7-15,0-2-9 0,0 2-7 0,0-1-11 0,0-1-10 0,0 6-11 0,0-3-11 16,0 3-15-16,0 0-14 0,0 0-15 0,0 0-16 0,0 0-12 0,0 0-13 16,0 0-8-16,0 0-9 0,0 0-3 0,0 0-2 0,0 9 0 0,0-4 0 15,0 5 0-15,-8-6 2 0,8 10 2 0,0-4 1 0,0 5 4 0,0 5 3 0,0-4 2 16,0 2 5-16,-6-3-1 0,6 4 3 0,0 2-3 0,-6-3-3 0,6 1-2 16,0 6-6-16,0-5-2 0,-7-1-4 0,7 5-1 0,0-3-2 0,0-2-2 15,-5-1-2-15,5 3 1 0,0-2-2 0,0-4-2 0,0-1 4 0,0 2-2 16,0-7 1-16,0 1 3 0,0-1-1 0,5-4 0 0,-5 5 4 0,0-4-1 0,7-6 3 15,-7 5 1-15,6-5 4 0,-6 4 4 0,6-4 1 0,2 0 3 0,-8-4 4 16,7 4 4-16,-2-5-1 0,4-1 4 0,-4 2 0 0,0-7 4 0,3 7-2 0,-3-5 2 16,3-1-3-16,5-4 1 0,-7 2-3 0,1-3-2 0,6 2-3 0,-7-2 0 15,8 0-3-15,-7 0-1 0,6 2-3 0,-8-8-2 0,9 6 0 0,-9-3-3 16,10 2-2-16,-9-2-2 0,7 3 1 0,-8-6 0 0,4 8-1 0,3-2-2 0,-6 0-1 16,-1 6-1-16,3-7-2 0,0 7 0 0,-3 4-5 0,-5-5-3 0,5 5 1 15,3 1-3-15,-8 4-2 0,6 0 0 0,-6 0-1 0,0 0 1 0,0 0 0 0,7 4 1 16,-7 1 4-16,8 1-1 0,-8-2 3 0,0 5 2 0,5 2 3 0,-5-1 1 15,6 5 4-15,-6-6 3 0,8 6 1 0,-8-2 3 0,5 2-1 0,-5 0 1 16,8 0-1-16,-8 0 1 0,5 0-1 0,2-6 2 0,-7 5-1 0,7 0 0 16,-2-2 0-16,2 1-2 0,1-4 2 0,-2 2-2 15,1-1 2-15,-1 0-2 0,6-1 1 0,-3-4 3 0,2-1 2 0,-4 2 0 0,7-1 2 0,-2-1 1 0,-6-4 3 16,7 0 5-16,-5 0 3 0,4 0 7 0,0 0 6 0,3-4 6 0,-10-1 3 16,9-1 7-16,-9 2 6 0,11-1 0 0,-11-4 5 0,8 5-1 0,-8-12 2 15,4 5-2-15,-4 2 0 0,2-4-6 0,-1-2-4 0,-6-6-4 0,5 8-9 16,-5-8-4-16,9 3-31 0,-9-6-2 0,0 3 0 0,0-3 0 0,-9 5 0 15,9-6 0-15,-5 1 0 0,5 3 0 0,-6-3 0 0,-1-1-29 0,2 1-9 16,-4 0-2-16,9 5-4 0,-5-2-2 0,-2 9-3 0,1-4-4 0,6 1-7 16,-5 6-9-16,5 4-15 0,-8 1-16 0,8 4-19 0,0 0-20 0,0 0-15 0,-8 0-23 15,8 4-25-15,0 5-30 0,-5-4-31 0,5 10-46 0,-7-6-50 0,7 7-85 16,0-1-95-16,0-2-28 0,0 8 3 0,0-3 27 0,0-3 35 0,0 4 38 0,0-4 38 16,0 5 43-16,0-4 46 0,0 2 46 15,0-3 50-15,7 0 58 0,-7-2 61 0</inkml:trace>
  <inkml:trace contextRef="#ctx0" brushRef="#br0" timeOffset="-211607.31">19037 17737 0 0,'5'-5'3'16,"-5"1"121"-16,8 4 85 0,-2-11 67 0,1 7 58 0,-7-2 54 0,6-3 50 0,1 3 47 0,-7-8 45 0,6 4 39 0,2 1 38 0,-3-1 36 0,-5-5 36 0,5 6-77 0,3 0-140 0,-2-6-91 0,-6-1-67 0,7 7-46 0,1 0-35 0,-3-6-28 0,1 6-33 0,2-3-23 0,-3 3-23 16,2 0-42-16,-1 3-74 0,2 2 0 0,-2-1 0 15,1-1 0-15,-2 6 0 0,-5 0 0 0,8 0 0 0,-2 0 0 0,-6 6 0 16,5-1 0-16,-5 5 0 0,0-7 0 0,8 12 0 0,-8-3 0 0,0 1 0 0,0 2 0 0,0-1 0 15,0 2 0-15,0 3 0 0,0 1 0 0,-8-7 0 0,8 8 0 0,-5-3 0 16,5 3 0-16,-6-2 0 0,6-4 0 0,-8 3-85 0,8 3-14 0,0-8-17 0,-5 2-20 16,5 1-23-16,0-2-23 0,-7-4-23 0,7 4-28 0,0-4-30 0,0 1-27 15,0-7-22-15,0 6-28 0,0-5-30 16,0-1-46-16,0-4-47 0,0 0-35 0,0 0-30 0,0 0 11 0,0 0 27 0,-6 0 35 0,-2-4 42 0,8-1 45 0,-6-5 49 16,6 6 44-16,0-7 42 0,-7-4 47 0,7 6 47 0,-5-6 53 0,5 2 71 0</inkml:trace>
  <inkml:trace contextRef="#ctx0" brushRef="#br0" timeOffset="-211464.57">19129 17713 0 0,'-8'-15'16'0,"8"0"96"0,-7 0 57 0,7 0 48 0,0 2 39 0,-6-2 38 0,6 0 37 15,0 0 35-15,-8 0 35 0,8-4 33 0,0 4 33 0,-5 0 17 0,5 0 8 16,0 2-54-16,0-2-87 0,0 0-53 16,0 6-33-16,0-6-23 0,0 6-19 0,0 3-20 0,0-4-21 15,0 5-21-15,0 1-23 0,0 4-22 0,5 0-19 0,-5 0-20 0,0-6-20 0,0 6-17 0,8 6-13 0,-2-6-17 0,1 4-9 0,1 1-9 16,-3 1-4-16,1 4-17 0,7-1-18 0,-6-4-31 0,7 9-32 0,-8-4-42 16,6 0-46-16,2 5-68 0,-9-5-75 0,8-1-89 0,3 0-90 0,-11 6-33 0,8-5-9 0,-8 1 9 15,9-2 17-15,-7 6 33 0,-1-5 39 0,2-7 50 0,5 9 52 0,-13-3 59 16,5-5 61-16,2 7 69 0,0-7 74 0</inkml:trace>
  <inkml:trace contextRef="#ctx0" brushRef="#br0" timeOffset="-210610.02">19461 17747 0 0,'0'0'9'0,"5"0"128"0,-5-6 83 0,0 2 63 0,0-1 53 32,0 1 47-32,0-1 45 0,0-5 42 0,7-1 40 0,-7 1 33 0,0-4 30 0,0 4 30 15,0-5 22-15,0 2-90 0,7-2-161 0,-7 0-98 0,5 0-60 0,-5 0-43 16,8 2-26-16,-1-8-24 0,-2 6-24 0,2 0-19 0,0 2-18 0,-2-2-10 15,3 5-11-15,5 0-5 0,-7 0-6 0,-1 1-2 0,10 0-1 0,-9 3-2 16,1 6 0-16,4-4 1 0,-2 4 0 0,-2 0-1 0,4 4 1 0,-4-4-2 16,7 6-2-16,-9 3-2 0,2-4-1 0,7 5-3 0,-8-6 0 0,6 6-3 15,-5 4 1-15,5-3-2 0,-4-1-4 0,-1 4-3 0,-1 2-1 0,2-7-3 16,2 6-1-16,-10-2-3 0,8-2-2 0,-2 2-4 0,1 3-4 0,-1-7-2 0,-6 6-4 16,7 0-2-16,-7-6-2 0,0 1-2 0,0 4-3 0,6-4-3 0,-6 1-4 15,0-7-1-15,0 7-3 0,0-2 3 0,0-5-1 0,0 2 1 0,0-2 2 16,0 1 1-16,0 1 4 0,0-6 1 0,0 3 4 0,0-3 0 0,0 0 5 0,0 0 2 15,0 0 3-15,0 0 6 0,0 0 2 0,0 0 4 0,0 0 3 0,0 0 3 16,0 0 1-16,0 0-2 0,0 0 4 0,0 0-1 0,8 0-1 0,-8-3 0 0,0-3 0 16,5 1-1-16,-5 1-2 0,8 4 0 0,-8-10-2 0,5 5-2 0,-5-4 0 15,5 3-2-15,4-4 2 0,-4 1-2 0,2 0 1 0,1-2 0 0,-2 7 0 0,0-11 0 16,1 5-2-16,5 1 2 0,-3-2-2 0,2 2-2 0,-4-1 0 0,7 1-3 16,-9-1 0-16,8 4 1 0,0-3-2 0,0 4-1 0,1 1 1 0,-2 4 0 15,-4-6-1-15,4 6 1 0,0 0 2 0,1 6-1 0,1-6 0 0,-2 4 2 16,2 1 1-16,-1-1 0 0,-8 1 2 0,11 1 0 0,-5 4 0 0,2-7 0 15,-5 9 0-15,-1-3 0 0,4-5 0 0,-5 7 0 0,1-2 0 0,1 1-1 0,-8-4-1 16,5 3 1-16,-5 0 0 0,8 0-2 0,-8-3-2 0,6 3-1 0,-6-3-1 16,5-2-3-16,-5 7-2 0,0-7 1 0,0 1-2 0,8-1-1 0,-8-4 0 15,7 6 4-15,-7-6 2 0,0 4 3 0,6-4 4 0,-6 0 4 0,6 0 2 0,-6-4 5 16,7 4 5-16,-7 0 3 0,5-6 2 0,3 2 4 0,-8-1 4 0,6 1 5 16,1-7 2-16,-1 7 4 0,1-7 1 0,0 1 1 0,0-4 3 0,-2 4 1 15,2 1 4-15,-1-6 4 0,0 0 1 0,-6 2 3 0,8-2 2 0,-1-6 0 16,-2 2 1-16,3 1-2 0,-8-3-3 0,6-3-2 0,-6-1-2 0,5 6-2 0,3-5-1 15,-8 0-2-15,0 0 0 0,5-3-2 0,-5 9-1 0,0-7 2 0,0 6 2 16,0-2 2-16,0 7 3 0,0 0 1 0,0 0 0 0,0 4-2 0,0-1 0 16,0 1-26-16,0 5-20 0,0 5 0 0,0-4 0 0,0 4 0 0,0 0 0 15,0 0 0-15,0 0 0 0,0 4 0 0,0 1-3 0,0 5-27 0,-5 1-1 16,5-1-1-16,0 4 1 0,0 5 2 0,-8 2 3 0,8 1 5 0,0 5 8 16,-5-5 5-16,5 5 7 0,0 0 2 0,0-2 2 0,0 5-2 0,0-6 0 0,0 1-1 15,0-1-1-15,0-5 1 0,0 5 0 0,0-3 0 16,0-2 0-16,5 1 0 0,-5-7 1 0,0 8-2 0,8-6 0 15,-8-6-6-15,5 6-2 0,-5-5-5 0,7-1-1 0,-7 0-5 0,7-3 0 0,-7-2-2 0,7 1 1 0,-7-5 2 16,6 6 4-16,-6-6 0 0,0 0 3 0,0 0 3 0,0-6 2 0,0 6 2 16,0 0 5-16,0-9 3 0,0 3 0 0,0 2 1 0,0-5-1 0,-6 4-2 0,6-5-5 15,-7-1-5-15,7 1-5 0,-7 1-5 0,0-6-7 0,2 6-3 0,-8-6-3 16,7 5-1-16,-7-4-2 0,6 4 1 0,-7-5 0 0,8 5 6 0,-6 1 4 16,5-6 5-16,-7 6 8 0,8 3 4 0,-1-3 5 0,1 3 4 0,-2 2 3 0,3 4 1 15,-2 0-1-15,1 0 0 0,0 0 0 0,-1 4 0 0,7-4 0 0,-8 12-2 16,3-9-5-16,-1 7-2 0,6 1-3 0,-8-2-2 15,3 6-1-15,5-2-3 0,-8-1 2 0,1 1 0 0,7 2 5 0,0 0 0 0,-6 4 1 0,6-5 1 16,0 1-1-16,6-5 1 0,-6 5 0 0,0 0 2 0,7 0-1 0,1-6 2 0,-3 6-2 16,3-5-4-16,-2-1-10 0,-1 0-12 0,3 3-19 0,5-3-20 0,-7-5-25 15,6 1-30-15,-4 5-33 0,5-5-39 0,0-1-38 0,1 1-62 0,-2-5-70 0,-6 7-88 16,8-7-91-16,-2 0-31 0,2 0 1 0,-1-7 21 0,-1 7 31 0,2-5 38 16,-1-4 41-16,0 3 48 0,0-3 49 0,1 0 52 0,-1-7 55 0,6 7 64 15,-7-6 70-15</inkml:trace>
  <inkml:trace contextRef="#ctx0" brushRef="#br0" timeOffset="-210103.39">21067 17522 0 0,'0'15'27'0,"0"-6"144"0,-5 1 81 0,0-5 57 0,5 1 44 0,-9-6 35 0,4 0 33 0,-2-6 28 0,7-3 26 0,-6 0 23 0,-1-3 20 0,7 8 18 15,-7-1 15-15,7-1-117 0,-7 3-192 0,7 3-103 0,-5-6-51 0,5 6-31 0,-8 0-15 0,8-4-16 0,-5 4-10 0,5 0-11 0,-8-5-12 0,2 5-8 16,-1 0-3-16,2 0-5 0,-4 0-1 0,4 0-1 0,0 0-4 0,-3 0 0 0,3 0-1 15,-3 0 1-15,0 0 0 0,-3 0 6 0,4 0 2 0,1 0 6 16,-2 0 4-16,3 0 7 0,5-6 4 0,-7 6 5 0,1 0 7 0,0-4 8 0,-1 4 8 0,-1 0 8 16,8-6 7-16,-5 6 6 0,-1-4 9 0,6-1 7 0,0 0 7 0,-8 5 7 15,3-4 6-15,5-2 3 0,-7 6 5 0,7-4 1 0,0-1-4 0,-8 5-2 16,8-6-5-16,-6 6-7 0,6 0-8 0,-6-3-5 0,6 3-8 0,-7 0-10 16,7 0-11-16,-5 0-10 0,-3 0-6 0,8 3-10 0,-8 3-4 0,3-1-4 15,-1-1-4-15,6 6-1 0,-5-5 0 0,-2 4-1 0,-7 1 2 0,14 5 0 16,-13-6 2-16,8 6 2 15,-4 0 1-15,2 0 3 0,2 0 0 0,5 0 2 0,-6-2-1 0,-2 3 1 0,3 4-1 0,5-7-1 0,-8 2 0 0,8 6 0 0,0-8-3 16,-7 2-1-16,7 5-1 0,0-6 1 16,0 0-1-16,0 2-1 0,7-1 1 0,-7-1-2 0,8 2 2 0,-8-3-3 0,5-4-4 0,3 2-5 0,-2-2-5 0,6 1-5 15,-3-4-6-15,-4 3-2 0,8-3 0 0,-8-2 1 0,11-4 0 0,-5 5 0 16,-6-5 1-16,11 0 1 0,-4 0 1 0,-6 0 5 0,8-5 7 0,-2 1 5 0,-4-2 8 16,3-3 5-16,-3 3 10 0,5-4 4 15,-7 1 7-15,6-2 2 0,-4-2 3 0,-2 4 2 0,1-7 2 0,-1 2-3 0,-1-1 0 16,-5 5-1-16,8-10-3 0,-8 6-2 0,8 0-2 0,-8-2-3 0,0-2-2 0,0 3-7 15,0 0-5-15,-8 0-8 0,8-4-4 0,0 4-7 0,-8 6-9 0,8-7-8 0,-5 7-13 0,5 0-14 32,-6-2-13-32,6 7-19 0,0-2-15 0,-7 3-15 0,7-3-17 0,-6 0-21 15,6 6-29-15,-8 0-30 0,8 0-36 0,0 0-51 0,-5 0-56 0,5 0-65 0,0 0-67 16,0 12-16-16,0-9 11 0,5 3 20 0,-5 3 30 0,8-3 29 0,-2-2 33 16,1 1 41-16,-1-1 42 0,7 7 50 0,-5-7 48 0,5-4 59 0,-8 6 64 0</inkml:trace>
  <inkml:trace contextRef="#ctx0" brushRef="#br0" timeOffset="-209596.67">21186 17616 95 0,'5'0'183'0,"-5"0"64"0,7-6 57 0,-7 6 51 0,9 0 46 0,-9-6 45 0,5 6 45 0,1 0 38 0,1-3 39 0,-2-3 32 0,-5 2 32 0,0-2-66 0,0 1-120 0,0 1-85 0,9-5-66 0,-9 3-48 0,0 1-37 0,0-5-29 16,0 7-27-16,0-3-24 0,5 0-26 0,-5 2-20 0,0-1-16 0,0 5-18 16,0-6-14-16,0 6-15 0,0 0-19 0,0 0-11 0,0 0-7 0,0 0-8 15,0 0 0-15,0 0-4 0,0 6 1 0,0 3 0 0,0-3-2 0,0 3 2 0,0 1 0 16,0 1 1-16,7 2 5 0,-7 2 4 0,0-6 8 0,0 7 3 0,0-2 1 15,0 1 0-15,6 1-4 0,-6-7-3 0,0 6-4 0,0-2-3 0,0-2-5 16,5-1-2-16,-5 4-4 0,0-4-3 0,0-1 0 0,0 0-1 0,8-3-2 16,-8 4 2-16,0-5-1 0,0-1 0 0,0 2 2 0,0-3 3 0,8 3 4 0,-8-6 3 15,0 5 3-15,0-5 6 0,0 0 6 0,0 0 3 0,0 0 6 0,0 0 3 16,0 0 2-16,0 0 5 0,0-5 4 0,5 5 3 0,-5-6 5 0,0 6 5 16,7-3 5-16,-7-3 3 0,0 2 3 0,7-1 3 0,-7 1 1 0,0-2-1 0,5-3-1 15,-5 3 1-15,7-3-1 0,-7-1-1 0,0 1 0 0,8 4-3 16,-8-5-1-16,5-1-5 0,-5 1-2 0,7 1-6 0,-7 0-7 0,7 0-2 15,-7-3-2-15,5 3-6 0,-5-1-2 0,8 5-5 0,-1-4-3 0,-7 5-2 0,6-2-3 0,-6 0-4 16,0 6-3-16,6-3-4 0,-6 3-2 0,0 0-2 0,0 3-2 0,7-3 2 16,-7 6 0-16,0-6 4 0,5 6-1 0,-5 3 5 0,0-5-1 0,8 7 6 15,-8-2-1-15,6 1 3 0,-6-1 4 0,7 1 3 0,-7 1 3 0,6 2 2 0,-6-2 0 16,5-1 1-16,3-1 0 0,0 0 0 0,-3 1 1 0,2 1 0 0,-1-8-1 16,0 9 2-16,2-8 2 0,-1 1 1 0,-2 5 2 0,9-10 2 0,-9 3 2 0,3 3 3 15,4-6 2-15,-5 5 5 0,6-5 3 0,-6 0 4 0,6-5 1 16,-2 5 5-16,-3-6 3 0,5 3 6 0,-7-3 1 0,6 2 4 0,-3-1-1 0,3-5 2 15,-6 1 0-15,8 3 0 0,-7-3-1 0,-2-1-5 0,3-4-37 0,-2 4-10 16,-6-5 0-16,5 6 0 0,-5-6 0 0,0 0 0 16,0 0 0-16,0 0 0 0,-5 2 0 0,5-8 0 0,-6 6 0 0,-2 2 0 15,3-8 0-15,-2 6-23 0,-7 0-61 0,8 2-17 0,-6 2-15 0,3 1-18 0,-3 1-20 0,6 0-28 0,1 3-32 16,-11 2-40-16,11 4-44 0,-1 0-77 0,-1 0-91 16,1 4-68-16,-1 2-54 0,7-2-9 0,0 1 13 0,0 4 25 0,0-3 32 0,7 4 37 15,-1-5 40-15,1 5 50 0,-1-7 53 0,-1 3 59 0,11 3 65 0,-11-3 78 0,8 3 87 16</inkml:trace>
  <inkml:trace contextRef="#ctx0" brushRef="#br0" timeOffset="-209029.42">22260 17713 0 0,'13'-6'22'0,"-8"1"147"0,11 1 98 0,-11-2 77 0,3 3 69 0,3-8 58 0,-11 7 54 0,8-5 47 0,-3-3 45 0,2-1 37 0,-7 2 33 15,7-2 29-15,-7-2 28 0,7-1-111 0,-7-2-191 0,6 3-119 0,-6-6-85 0,0 3-55 0,7-3-43 0,-7 2-109 16,0 0-31-16,5-1 0 0,-5 1 0 0,8 4 0 0,-8 0 0 0,0 0 0 15,0 6 0-15,6 3 0 0,-6-3 0 0,0 5 0 0,0 4 0 0,0 0 0 16,0 0 0-16,0 0 0 0,0 0 0 16,0 0 0-16,0 4 0 0,0 5 0 0,0-3 0 0,0 3 0 0,0 6 0 0,0-6 0 15,0 6 0-15,0 6 0 0,0-8 0 0,7 8 0 0,-7-3 0 0,0 7 0 0,6-5 0 0,1-1 0 16,-7 2 0-16,6-3 0 0,-6 7 0 0,8-6 0 0,-3 1 0 0,0-4 0 16,4 2 0-16,-9 1 0 0,5-4 0 0,2 5 0 0,1-6 0 0,-3 6 0 0,2-5 0 15,0-2 0-15,-2 8 0 0,3-6 0 16,-3-2 0-16,-5 2 0 0,8 0 0 0,-2 0 0 0,-6 0 0 0,5-6 0 15,-5 7-9-15,7-7-39 0,-7-4-5 0,0 5-5 0,0-6-3 0,9 1-1 0,-9 0 4 0,0-5-2 0,0 4 2 0,0-4 2 16,-9 7 3-16,9-7 5 0,0 5 4 0,-7-5 5 0,7 0 3 0,-5 0 3 16,-1 0 3-16,-2 0 0 0,3 0 4 0,-8 0 1 0,6-5-1 0,-5 5 5 0,-3-7-2 15,-4 7 2-15,6-4-3 0,-6-1 1 0,6 0 0 0,-7 1-1 0,7 4 4 16,-1-6 2-16,1 2 7 0,2 4 2 0,-2-5 8 0,6 1 4 0,-2 4 3 0,4-5 3 16,-1-1 3-16,6 6 3 0,-7-4 0 0,7-2 4 0,0 1 3 15,0 1 4-15,-5-1 3 0,5 1 3 0,0-2 2 0,0-3 3 0,0 0 3 0,5-3 2 16,-5 3 3-16,0-1-2 0,7 1 0 0,-7-6-2 0,6 0-4 0,-1 0-1 15,4 2-5-15,-2-2-6 0,6 0-2 0,-2 0-5 0,2-4-1 0,1 8-3 16,-1-2-5-16,-1 2 0 0,9 1-1 16,-8 1 2-16,6-1 3 0,7 5 5 0,-6 1 5 0,0 4 4 0,4 0 3 0,-3 0 1 0,5 0 2 0,-7 4 2 15,7 1 0-15,0-1 0 0,1 2 0 0,-1 3 0 0,-8-3-4 0,9 3-31 16,-6 0 0-16,-3-3 0 0,3 3 0 16,-9 1 0-16,8 1 0 0,-8-2 0 0,2 1 0 0,-9-6 0 0,8 7 0 15,-5-2 0-15,-2 1 0 0,-1-1 0 0,-5-3 0 0,0 3 0 0,0 0 0 0,0-3 0 0,-5 4-50 0,5-1-18 0,-6-4-9 16,-2-1-15-16,3 7-15 0,-3-7-24 0,-4 1-27 0,5 2-31 0,-5-4-33 0,4 3-35 15,-4-1-31-15,5-5-39 0,-5 4-45 0,3-4-64 16,-2 0-79-16,4 0-37 0,-7 0-17 0,7 0 10 0,2-4 23 0,-1-1 39 0,1-1 40 0,5 3 49 0,-8-9 49 16,8 8 52-16,0-11 52 0,0 6 58 0,0 0 57 15</inkml:trace>
  <inkml:trace contextRef="#ctx0" brushRef="#br0" timeOffset="-208871.63">22794 17595 0 0,'0'-15'2'0,"0"2"112"0,0-2 75 0,0-6 59 0,0 6 49 0,0 2 45 0,-5-8 40 0,5 3 42 0,0-3 39 0,-7 2 38 0,7 1 36 0,0 3 32 0,0-1 32 0,0 2-78 0,0 4-136 0,0 1-82 0,0 4-57 0,0-5-40 0,0 4-28 0,0 6-30 15,0-4-30-15,0 4-29 0,0 0-26 0,0 0-26 0,0 0-24 0,0 0-25 16,0 0-29-16,0 4-28 0,7 2-26 0,-7 0-31 0,5-2-29 0,2 5-35 0,0 0-33 16,6 2-49-16,-6 5-56 0,5-7-83 0,-5 6-95 0,6-2-36 0,6 2-5 0,-6-6 17 15,0 6 26 1,0 0 35-16,1-6 37 0,-9 7 44 0,8-7 45 0,1 6 48 0,-7-6 50 0,5 3 60 16,-6-3 67-16</inkml:trace>
  <inkml:trace contextRef="#ctx0" brushRef="#br0" timeOffset="-208221.47">22932 17723 57 0,'-9'5'156'0,"4"-1"64"0,0 1 57 0,-3-5 49 0,8 0 44 0,-5 0 43 0,10-5 44 16,-5-4 37-16,0 3 36 0,0 2 31 0,0-2 29 0,0-3-51 0,8 0-97 16,-8-2-83-16,0 7-78 0,0-5-52 0,5-7-40 0,-5 7-28 0,5-2-23 15,-5-2-23-15,9 1-25 0,-4 3-15 0,2-1-20 0,-7 1-8 0,6 0-12 0,1-2-6 16,0 7-3-16,0-2-6 0,-2 3-1 0,2-3-5 0,-1 6 0 16,2-6-4-16,-2 6-3 0,1 0-2 0,-2 0-1 0,4 0-1 15,1 6-2-15,-2-6-1 0,5 6-1 0,-5-6-1 0,-3 3 1 0,8 3-1 0,0-2-1 0,-7 1 1 16,8 1 0-16,-7 3 0 0,6-5-1 15,-2 1 1-15,-3 1 0 0,4 4 1 0,-4-7 0 16,4 3 1-16,-5 4 0 0,6-5 2 0,-7-1 2 0,1 7 1 0,-1-7 5 0,-1 1 2 16,2 5 1-16,2-4-1 0,-4 3 2 0,-5-5 1 0,7 7 1 0,-7-8-1 15,0 7-1-15,6 1 1 0,-6-7-1 0,0 7 0 0,0-2 0 0,0 1-2 16,0-6-5-16,0 7 0 0,0-2-2 0,-6 1-1 0,6-1-2 0,0 6-2 16,0-6-2-16,-7 3-6 0,7-3-1 0,-5 0-6 0,5 1-6 0,0 4-1 0,-9-4-6 15,9 1-3-15,0-1-1 0,-7-1-1 0,7 0 2 0,0 1-1 0,0 1 0 16,-5-2 2-16,5 1 3 0,0-6 5 0,0 6 2 0,0-6 4 0,0 3 5 0,0 2 2 15,0-9 3-15,0 5 1 0,-6-1 1 0,6-4-1 0,0 6-4 0,0-3-1 16,0-3-1-16,-7 6 2 0,7-6-2 0,-6 5-3 0,6-5-2 0,-8 0-3 0,3 4 0 16,-2-4-2-16,-5 6 1 0,4-6 1 0,-4 0 2 0,4 6 0 0,-3-6 4 15,-2 0-2-15,6 4-8 0,-7-4-3 0,8 0-8 0,-7 0-3 0,6 0-5 0,1 0-2 16,1 0 0-16,-3 0 0 0,8 0 2 0,-8 0 2 0,8-4-1 0,-5 4 3 16,5 0 1-16,-8-6 4 0,8 0 6 0,0 6 9 0,0-4 6 0,0-1 8 15,0-1 11-15,0 3 8 0,0-3 8 0,0-3 4 0,0 5 6 0,8-8 3 0,-3 3 0 16,-5 0 0-16,8-6 1 0,5 6 2 0,-7-7-1 0,7 2 2 0,0 0-3 15,1 0-1-15,6-7-3 0,-9 6-4 0,17-4-5 0,-9 4-4 0,7-4-8 0,1 4-1 16,-3-5-1-16,10 6 2 0,-9 0-2 0,8-2 2 0,-8 1 2 0,7 1 3 16,3 1 6-16,-10-3 2 0,2 7 5 0,-3-6 4 15,-3 6 6-15,6-3 5 0,-9-1 6 0,-4 2 3 0,-2 2 9 0,1-1 3 16,1 1 6-16,-9-6 2 0,2 5 0 0,2-1-4 0,-9 2-2 0,0 0-3 0,0-1-4 16,0 0-4-16,0 0-9 0,-9 0-4 0,2 1-6 0,7 3-5 0,-5 3-6 0,-9-3-10 15,9 2-7-15,-3 4-6 0,-4 0-3 0,5 4-3 0,-6-4-3 0,1 9-2 16,3-3-1-16,-3 3-2 0,0 1 0 0,-3 4-1 0,10 2 0 15,-9-1-4-15,2-1 2 0,-1 5 0 0,6-4 2 0,-5 4-1 0,-1 2 1 0,5-6 0 0,2 3 1 16,-6 1 0-16,3-4-1 0,9 6 2 0,-5-8 0 0,-1 2-1 0,6 0 0 16,0 0 0-16,0-6-1 0,0 6-1 0,0-5 1 0,6-1-7 0,-6 0-7 0,5 2-9 15,4-1-13-15,-2 0-17 0,-2-5-16 0,9 4-25 0,-9-5-27 0,3 2-34 16,4-1-42-16,-5-1-59 0,-2 1-68 0,10 2-107 0,-10-7-121 0,9 0-45 16,-9 0-7-16,3 0 16 0,5-7 23 0,-7 2 36 0,1 1 38 0,-2-7 46 0,4 7 47 15,-4-5 57-15,2-6 58 0,-1 5 69 0,-6-4 74 0</inkml:trace>
  <inkml:trace contextRef="#ctx0" brushRef="#br0" timeOffset="-207642.25">24274 16429 0 0,'-8'4'6'0,"8"-4"109"0,0 5 67 0,-5-1 47 0,5-4 39 0,0 6 35 0,0-6 35 16,0 0 32-16,0 0 29 0,0 0 28 0,0 0 28 0,0 0 21 0,0 0 18 0,0 0-71 0,0 0-121 0,0 0-68 0,0 0-37 0,0 0-19 0,0 0-10 0,0 0-13 0,0 0-15 0,0 0-12 0,0 0-11 15,0 0-11-15,0 0-10 0,0 0-5 0,0 0-6 0,5 0-9 0,-5 0-8 0,8 0-8 0,-3 0-9 0,-5 0-9 0,6 3-7 0,2-3-5 16,-3 6-2-16,2-6-9 0,-1 0-11 0,8 5-21 0,-7-5-22 0,7 0-26 15,-9 4-30-15,8-4-28 0,-6 0-30 0,7 6-32 0,-4-6-32 0,-2 0-46 0,-2 0-45 16,9 6-63-16,-10-6-68 0,1 0-48 0,2 0-37 0,-3 4 3 0,3-4 21 0,-3 5 33 16,3-5 35-1,-2 5 40-15,-6-1 44 0,0 0 42 0,0-4 45 0,0 6 51 0,0-1 54 16,0-1 56-16,0 1 76 0</inkml:trace>
  <inkml:trace contextRef="#ctx0" brushRef="#br0" timeOffset="-207479.17">24390 16618 0 0,'-5'9'4'0,"-3"3"119"0,-5 3 84 0,7-8 64 0,-1 8 53 0,2-3 50 0,-4-3 48 0,4-3 44 0,5 3 43 0,-7 0 41 0,7-5 33 16,-6 1 37-16,6 1 34 0,-8-6-74 0,8 4-138 0,0-4-83 0,0 0-63 15,-6 6-40 1,6-6-29-16,0 0-25 0,0 0-28 0,0 0-25 0,0 0-25 0,0 0-22 0,0 0-21 0,0 0-16 0,0 0-38 0,6 0-27 0,2 0 0 16,-8 0 0-16,13 0 0 0,-8-6 0 15,4 6-14-15,3 0-58 0,1 0-23 0,6 0-30 0,0 0-31 0,1 0-42 0,-1-4-50 0,2 4-91 0,5 0-113 16,-7 0-94-16,7 0-81 0,-8 0-24 0,9 0 4 0,-6-6 21 0,3 6 34 0,-4 0 42 16,-1-5 41-16,2-4 53 0,-3-1 55 0,3 1 63 0,-10-6 70 0,10-6 85 0,-8 3 90 31</inkml:trace>
  <inkml:trace contextRef="#ctx0" brushRef="#br0" timeOffset="-204755.13">27236 16170 58 0,'-7'0'132'0,"1"0"40"0,6 0 33 0,-5 0 25 0,-3 0 23 0,0 0 23 0,3 0 21 0,-1 0 21 0,-1-5 22 0,1 5 19 0,-2 0 21 0,8-7-51 0,-7 7-95 0,7 0-53 0,-5 0-32 0,5-3-16 0,-6 3-6 15,6 0-5-15,0 0-2 0,0 0-6 0,0-6-5 0,0 6-6 0,0 0-7 0,0 0-6 16,-6 0-9-16,6 0-9 0,0 0-7 0,0 0-11 0,0 0-5 0,0 0-8 16,0 0-8-16,0 0-6 0,0 0-5 0,6-5 0 0,-6 5 4 0,0 0 5 15,0 0 5-15,6 0 4 0,-1 0 6 0,-5 0 8 0,7 0 4 0,1 0 6 16,-2 0 5-16,7 0 6 0,-8-4 5 0,11 4 3 0,-5 0 3 0,2 0-3 0,2-6-5 16,-4 6-8-16,2-5-7 0,7 5-8 0,-8 0-8 0,9-4-6 0,-8-1-8 0,8 5-5 15,-10-4-7-15,1 4-5 0,2-6-6 0,-1 6-3 16,1-4-3-16,-2 4-3 0,-4-5-2 0,3 5-3 0,-3 0-2 0,-1-6-7 0,-2 6-11 0,2 0-12 15,0 0-12-15,-7 0-15 0,5 0-14 0,-5 0-15 0,0 0-18 0,0 0-21 0,0 0-22 16,8 0-21-16,-8 0-22 0,0 0-25 0,0 0-25 0,0 0-44 0,0 0-49 16,0 0-57-16,0 0-56 0,0 0-11 0,-8 0 8 0,3 0 23 0,5-4 27 15,-7 4 33-15,0 0 35 0,-5-5 36 0,4 5 37 0,3 0 40 0,-9-6 41 0,2 6 55 16,3 0 66-16</inkml:trace>
  <inkml:trace contextRef="#ctx0" brushRef="#br0" timeOffset="-204313.9">27229 16110 88 0,'-6'0'165'0,"1"0"52"15,5 0 45-15,-8 0 40 0,0 0 40 0,8-4 35 0,-5 4 36 0,5 0 35 0,0-5 33 16,0 5 33-16,0 0 33 0,0-6-61 0,0 6-113 0,0 0-68 0,0-4-43 16,0 4-31-16,0 0-25 0,0 0-21 0,0 0-23 0,0 0-23 0,0 0-19 15,0 0-22-15,0 0-24 0,0 0-20 0,0 0-18 0,0 0-12 0,-6 4-15 16,6 2-7-16,0 3-8 0,0-3-3 0,0 3-3 0,0 0-1 0,0 1 1 0,0 4-1 16,0 2 2-16,0-7 5 0,0 6 5 0,0 0 1 15,0 0 1-15,0-2 1 0,0 2 2 0,0 1-1 0,0-7-2 0,0 6-1 16,-7-1 0-16,7 2 0 0,0-7 0 0,0 6 0 0,0-6 1 0,0 7-1 0,0-7-1 0,0 0-2 0,0 6-3 15,0-6-4-15,0 3-6 0,0-3-4 0,0 1-6 16,0-7-3-16,-6 8-3 0,6-7-4 0,0 2 0 0,0 0-1 0,0-6-1 0,0 4 2 16,0-4 4-16,0 0 3 0,0 0 7 0,0 0 6 0,0 0 9 0,0 0 7 0,0 0 10 15,0 0 7-15,0 0 8 0,0 0 7 0,0 0 5 0,0 0 3 0,0 0 4 16,0 0-2-16,0 0-3 0,0-4 0 0,0 4-3 0,0-6-4 0,0 0-2 0,6 2-2 16,-6 4-6-16,0-5-3 0,0-1-6 0,0 3-3 0,7-3-5 0,-7 2-3 15,6-1-2-15,-1 1 0 0,3 4 1 0,0-6 1 0,-3 0 1 0,8 2 4 16,-7 4-1-16,9-5 4 0,-4 0 2 0,2 5 1 0,0 0 2 0,6-4 4 15,-4 4 1-15,4 0 2 0,-6 0 4 0,6 0-1 0,2 4 0 0,-9-4-2 16,8 5-3-16,-8 0-3 0,7-1 0 0,-4 2-4 0,-3 0-2 16,0-2-1-16,1 5-1 0,-5 0-4 0,-2-3-1 0,7 3-2 0,-13 3-1 0,8-3 1 0,-3-4 0 15,-5 3 2-15,8 3 2 0,-8-2 2 0,0 1 2 0,0 1 3 0,0-1 3 0,-8-1-1 16,3 0 5-16,-3 1-4 0,2 1 2 0,-1-2-7 0,-7 1-7 0,1-1-7 16,1 0-12-16,0-3-13 0,-3 4-16 0,4 1-23 0,-9-7-23 0,6-1-31 15,-4 8-29-15,4-7-34 0,-4 2-39 0,2 0-44 16,5-6-49-16,-9 3-83 0,7 3-99 0,-6-6-45 0,6 0-22 0,-1 0 8 0,2 0 22 0,-2 0 33 0,-4 0 38 15,2 0 45-15,11 0 44 0,-8-6 49 0,-1 6 50 0,7-3 57 16,-4 3 61-16,5-6 79 0,-1 6 78 0</inkml:trace>
  <inkml:trace contextRef="#ctx0" brushRef="#br0" timeOffset="-203222.8">26767 16192 11 0,'6'-3'89'0,"-6"3"46"0,0-6 39 0,8 6 32 0,-8 0 32 0,0-5 27 0,0 5 27 0,0-4 28 0,0 4 27 0,0 0 26 0,0-4 27 0,0 4-22 0,0 0-53 0,0-5-40 0,0 5-39 0,0 0-23 0,0-7-13 0,0 7-7 0,0 0-10 0,0-3-3 0,0 3-7 0,0 0-8 0,0 0-8 16,5-6-10-16,-5 6-10 0,0 0-12 0,0 0-13 0,0 0-11 0,0 0-14 0,0 0-11 0,0 0-13 0,0 0-13 0,0 0-10 0,0 0-13 16,0 0-12-16,0 0-10 0,0 0-12 15,0 0-6-15,0 0-7 0,0 0-1 0,0 0-4 0,0 0-1 0,0 6 1 0,0-6 0 0,0 3 0 0,0 4 4 0,0 2 2 16,0-5 5-16,0 1 6 0,0 4 5 16,0-3 8-16,-5 3 1 0,5 3 5 0,-8-3-1 0,8-5 1 0,-6 5 0 0,1 2 0 0,-2-7-1 0,-2 8-4 0,4-8-2 31,0 5-5-31,-8-4-9 0,5-1-10 0,0 2-8 0,3-1-8 0,-8-1-5 0,7 1-4 0,-7-5-7 0,6 7-11 0,-5-7-4 0,5 3-6 0,-6-3-3 15,-1 6 2-15,9-6 2 0,-10 0 2 0,9 0 8 0,-7 0 9 0,8 0 5 16,-3 0 5-16,-5-6 3 0,7 6 6 0,-1-3 7 0,7 3 9 0,-5-7 6 16,-4 7 4-16,9-5 4 0,0 5 2 0,-5-4 3 0,5-1 3 0,0-1 1 0,0 2 3 15,-7-1 1-15,7 1 3 0,0-1 0 0,0 1 1 0,0-8-1 0,0 8 0 16,0-1 1 0,0-1 0-16,7-3 2 0,-7 5-1 0,0-1-1 0,5 1 2 0,-5-8-4 15,9 9-2-15,-4-3 2 0,-5 0-2 0,7 3 2 0,4-3 0 0,-3 1 3 16,0 1 2-16,-3 0 2 0,8-1 2 0,1 5 1 0,-7-7-1 0,4 4 1 15,2 3 0-15,2-6 1 0,4 6-1 0,-6 0-1 0,0 0-2 0,-2 0 0 16,10 0-2-16,-8 0-2 0,1 6-3 0,-2-6-3 0,2 0-2 0,-1 3-5 16,-1 4 0-16,-5-2-3 0,6-1-2 0,-6 0-2 0,-2 1-2 0,4 1 0 15,-4-3-1-15,0 3 0 0,-5 3 0 0,0 3 1 0,8-8 0 0,-8 5 2 0,-8 6 1 16,8-6 0-16,-5 7-1 0,5-7-8 0,-5 6-7 0,-4-1-9 0,-3 2-14 16,4-3-14-16,-4 7-12 0,5-4-16 0,-6 2-14 0,0-3-14 0,2 6-15 0,-5-2-11 15,6-1-10-15,-3 3-8 0,-3-2-8 0,5-5-2 0,4 7-1 16,-7-2 4-16,2 0 1 0,0-4 5 0,5 4 5 0,-6-5 9 0,5 2 9 0,-3-1 13 15,4-1 9-15,-1-4 13 0,2-1 11 0,0 3 9 0,-1-3 11 0,2-5 9 16,-3 5 10-16,8-4 9 0,-8-5 9 0,8 6 10 0,-5-2 12 0,5-4 12 16,0 0 12-16,0 0 10 0,-6 0 9 0,6 0 10 0,0 0 10 0,0 0 11 0,0 0 8 15,0 0 7-15,0 0 8 0,0 0 8 0,0-4 6 0,6 4 3 0,-6-6 5 16,0 1-2-16,0 1-3 0,5-1-5 0,-5 5-3 0,8-4-4 0,-8-2-5 16,8 3-6-16,-3 3-2 0,-5-6-5 0,7 0-5 0,-1 6-3 0,0-3-1 0,9 3-2 15,-10-6-1-15,1 6-2 0,7 0-2 0,2 0-3 0,-9 0-4 0,7 0-6 16,0 0-5-16,-7 6-4 0,7-6-4 0,0 3-4 0,-5-3-6 0,5 6-2 0,-8 0-8 15,9-6-3-15,-7 3-7 0,-2 3-1 0,1-2-2 0,2 1-2 0,-3-1-2 16,3 1-2-16,-3-5 1 0,-5 6-3 0,7-2-3 0,0 2-8 0,-7-1-9 0,0-5-10 16,5 4-11-16,-5-4-12 0,0 0-14 0,0 6-12 0,0-6-14 0,0 0-16 15,0 0-21-15,0 0-19 0,0 0-23 0,0 0-22 0,0 0-22 0,0 0-38 16,0 0-47-16,0 0-74 0,0 0-82 0,0 0-29 0,0 0-1 0,0 0 16 16,-5 0 25-16,-2-6 28 0,7 6 33 0,-7-4 35 0,2 4 39 0,-3-5 40 0,3-1 41 15,5 2 55-15,-8-2 62 0</inkml:trace>
  <inkml:trace contextRef="#ctx0" brushRef="#br0" timeOffset="-202655.15">26265 16472 96 0,'0'-6'176'0,"0"2"57"0,0-1 44 0,0-1 44 15,0 3 40-15,0-3 38 0,7 2 39 0,-7-1 38 0,0 5 36 0,0 0 33 0,0-10 34 0,0 10-64 0,0-6-119 0,0 6-75 0,0-4-49 0,0 4-31 0,0-5-19 0,0 5-17 0,0 0-14 0,0-5-13 0,0 5-18 0,0 0-12 0,0 0-18 0,0 0-13 0,-7 0-12 16,7 0-14-16,0 0-9 0,0 0-9 0,0 0-12 0,0 0-11 0,0 0-11 0,0 0-13 0,-5 0-12 16,5 0-13-16,0 5-8 0,0-5-10 0,-9 5-5 0,9-1-5 0,0 2-6 15,-5 0 2-15,5-2-1 0,0 5 1 0,-5-3 0 0,5 3 3 0,0 0 5 0,0 3 1 16,-8-3 5-16,8 0 3 0,0 1 0 0,0-1 4 15,0 3-2-15,0-9 0 0,0 8 0 0,0-1-1 0,0-7 1 0,8 7-1 16,-8-5 0-16,0 1-1 0,0-2 2 0,5 2 0 0,-5-6 3 0,5 5 1 16,-5-5 6-16,9 0 4 0,-9 0 6 0,5 0 7 0,2 0 9 0,-7 0 10 0,6 0 7 0,-6-5 8 15,8 5 9-15,-8-6 5 0,6 2 3 0,-6-2 5 0,7 1 0 0,-7 1 0 16,0-2-1-16,0-3-70 0,0 5 0 0,5-7 0 0,-5 8 0 0,-5-4 0 16,5-2 0-16,0 4 0 0,0-1 0 0,0 2 0 0,0-5 0 0,-7 4 0 15,7 1 0-15,0-2 0 0,0 0 0 0,-6 6 0 16,6-4 0-16,0-1 0 0,0 5-35 0,0 0-80 0,0 0-23 0,0 0-26 0,-8 0-29 0,8 0-30 0,0 0-35 0,-6 0-34 15,6 5-35-15,-7-1-57 0,7 2-68 0,0 0-65 0,-5 3-62 0,5-4-11 16,0 3 14-16,-9-2 28 0,9 3 37 0,0 3 44 0,-5-3 45 0,5-4 49 0,-5 8 52 16,5-7 54-16,0 3 53 15,-8 1 66-15,8 1 72 0</inkml:trace>
  <inkml:trace contextRef="#ctx0" brushRef="#br0" timeOffset="-199396.99">25719 16223 4 0,'0'-4'82'0,"0"4"51"0,-7 0 39 0,7-6 30 0,0 6 30 0,0 0 25 0,0-6 24 0,0 6 24 0,0-3 24 0,0-3 24 0,0 6 25 0,-5-6-19 0,5 6-49 0,0-3-45 0,0-3-50 0,0 6-29 0,0 0-16 0,0 0-10 16,0-5-8-16,0 5-9 0,0 0-5 0,0-4-10 0,0 4-7 0,0 0-11 0,0 0-10 0,0-4-9 31,0 4-9-31,0 0-8 0,0 0-10 0,0 0-4 0,0 0-8 0,0 0-1 0,0-5-3 0,0 5-4 0,0-7 2 0,0 7 1 0,0-3-1 0,5 3 1 16,-5-6-1-16,0 1 0 0,0 5 0 0,7-4 1 0,-7 4-3 0,6-6 0 31,-6 1-1-31,5 5-2 0,3-4-3 0,-8 4-2 0,8-5-4 0,-3 1-2 0,1 4-6 16,7 0-1-16,-6-6-5 0,1 6-3 0,4 0-1 0,-5-4-4 0,-2 4-2 15,8 0-3-15,-5 4 1 0,3-4 1 0,-4 0-4 0,2 6 1 0,-4-2-3 0,1 1 2 16,1-1-2-16,-2 1-1 0,-5 1 1 0,9 3-1 0,-9-3 1 0,0 4-1 15,7-1-1-15,-7 0-2 0,0 0-6 0,0 6-6 0,-7-3-9 0,7-3-6 16,0 4-10-16,-9-2-8 0,4 5-9 0,-2-3-9 0,7-4-9 0,-6 6-7 0,-8 0-10 16,7-4-7-16,2 2-3 0,-1-3-2 0,-7 4 1 0,5-2 4 0,3 1 4 15,-9-3 8-15,9 4 8 0,-3-2 7 0,-4-3 8 0,4 1 10 0,2-1 9 16,1 0 12-16,-3 3 9 0,0-8 8 0,8 1 8 0,-5 0 4 0,-1-1 8 0,6 0 4 16,0 2 6-16,0-6 5 0,-7 0 6 0,7 0 7 0,0 0 5 15,0 0 5-15,0 0 6 0,0 0 3 0,0 0 1 0,0 0 1 0,0 0 1 0,0-6 2 16,0 6-1-16,0-4 2 0,0 4-2 0,0-4 1 0,0-1-4 0,7 5 0 15,-7-5-4-15,6 1 1 0,-6 4-2 0,5 0 4 0,-5-6 0 0,8 6 3 16,0 0 2-16,-3 0 2 0,1 6 4 0,2-6 1 0,4 0 0 0,-4 4 0 0,-3 1-4 16,9-5-2-16,-1 5-2 0,-8-1-4 0,9 0-4 0,-9 2-3 0,11-1-3 0,-11 4-5 15,8-2-3-15,-8 2-7 0,4-4-5 0,-2 5-1 0,-2-7-5 0,-5 7 0 16,6 1-2-16,-6-7-1 0,0 7 2 0,7-2 0 0,-7 1-3 0,0-6 2 16,0 6-2-16,-7 0 1 0,7 0 0 0,0 1 2 0,-6-7-2 0,1 5 1 15,-2 0 0-15,-2 3 0 0,4-9-3 0,-8 9 1 0,8-3-1 0,-11-5-2 16,5 5-2-16,3-4-3 0,-5 5-5 0,1-4-6 0,0-1-13 0,-3 5-11 0,2-6-16 15,2 1-19-15,-5-1-22 0,5 1-24 0,-1-5-28 0,-2 6-34 0,1-2-33 16,6-4-46-16,-7 5-44 0,2-5-78 0,6 6-84 0,-8-6-53 0,7 0-34 0,2 0 4 16,-4 0 18-16,4 0 30 0,0 0 36 0,-3 0 40 0,8 0 44 0,-5 0 48 15,5 0 49-15,0 0 54 0,0 0 56 0,0 0 71 0,-8 0 83 0</inkml:trace>
  <inkml:trace contextRef="#ctx0" brushRef="#br0" timeOffset="-195409.17">25412 16198 0 0,'0'0'33'0,"0"-6"48"0,7 3 29 0,-7-3 29 0,0 1 30 0,6 1 28 0,-6 0 31 0,0-1 25 0,0-2 26 0,0 4 24 0,0-3 23 15,0 6-12-15,0-5-32 0,0 1-20 0,0-2-17 0,0 1-12 0,0 1-10 0,0-1-12 0,0 1-13 0,0-2-11 0,-6 6-10 0,6-4-10 0,0-1-3 16,-7-1-5-16,7 2-1 0,0-1-3 0,0-1-2 0,-6 2-4 0,6-1-2 0,0 1-5 16,-5-2-3-16,5 6-5 0,0-3-2 0,0-3-6 0,-7 6-8 0,7 0-5 15,0-6-6-15,0 6-9 0,0 0-7 0,0 0-9 0,0 0-8 0,0-3-9 16,0 3-7-16,0 0-8 0,0 0-4 0,0 0-7 0,0 0-5 0,0 0-1 15,-9 0-6-15,9 0-5 0,0 0-2 0,0 0-6 0,0 0-4 0,0 0-3 0,-5 3-7 16,5-3-4-16,-6 6-5 0,6-6-3 0,-7 9-3 0,2-3-4 0,5 3 0 16,-8 1-1-16,0-1-3 0,3 6 3 0,-9 0-2 0,9 0 3 0,-3 3 0 15,3-2 4-15,-2 2 0 0,0 3 1 0,2-2 2 0,-2 1 1 0,7 0 2 0,-8-2 2 16,8 2-1-16,-5-4 2 0,-3 2-3 0,8 3 1 0,0-2 0 0,-6 0 0 16,6-5 0-16,0 7 0 0,0-2-2 0,0-4-1 0,-5 0 0 0,5 4-3 15,0-5 0-15,5 7-1 0,-5-8-1 0,0 8 1 0,0-6-1 0,6-2-1 0,-6 2 2 16,0 0 0-16,8 0 3 0,-3-5-2 0,-5-1 3 0,8 0 1 15,-1 3 2-15,-2-3 2 0,2-3 1 0,0-3 3 0,-2 7-1 0,3-10 4 0,-3 5 2 16,3-1 2-16,-2-4 2 0,-1 5 3 0,3-5 5 0,0 0 4 0,-3 0 7 0,2-5 7 16,-1 5 6-16,-1-4 6 0,4-1 5 0,-2 1 6 0,-2-2 6 0,1 3 5 15,1-9 5-15,-1 9 3 0,-6-9 3 0,8 3 1 0,-8 0 1 0,5 5-5 16,-5-11-3-16,0 3-3 0,7 3-10 0,-7 0-3 16,0-1-8-16,-7-4-7 0,7 4-4 0,0-5-21 0,0 6-16 0,-5-6 0 0,5 6 0 15,-8-3 0-15,8-3 0 0,-6 7 0 0,6 3 0 0,-7-4 0 0,7 3 0 16,-6 0 0-16,6 2 0 0,-5-1-1 0,5 5-48 0,-7 0-21 0,-2 0-25 0,4 0-35 15,-1 0-37-15,-1 5-46 0,-6 5-49 0,0 0-73 0,-1 0-83 0,-4 4-95 0,4 0-95 16,-6 7-35-16,1-2 0 0,-2 0 20 0,3 5 32 0,-3-4 41 0,5 5 46 0,-5-6 53 16,-6 2 57-16,6 3 61 0,3-6 64 0,-1 3 75 0,-2-7 78 0</inkml:trace>
  <inkml:trace contextRef="#ctx0" brushRef="#br0" timeOffset="-194557.61">24143 17492 31 0,'0'6'118'0,"0"-6"55"0,7 0 44 0,-7 0 40 0,0 0 36 0,0 5 38 0,0-5 32 0,0 0 31 0,0 0 33 0,0 0 31 0,0 0 30 0,0 0-31 0,0 0-69 0,0 0-55 0,0 0-50 0,0 0-30 0,0 0-19 0,0 0-20 0,0 0-16 0,0 0-16 0,0 0-14 0,0 0-15 0,0 0-16 0,0 0-14 0,0 0-16 0,0 0-13 16,0 0-19-16,0 0-14 0,5 0-12 0,-5 0-10 0,0 0-6 0,7 0-6 0,-7-5 0 0,7 5-5 15,-2 0-1-15,3 0-2 0,-3 0 0 0,3 0-4 0,5 0 2 0,-7 0-1 16,7-6 0-16,0 6-1 0,1 0-2 0,-2 0-8 0,1 0-13 0,1 0-16 16,-2 0-22-16,2 0-26 0,-1 0-29 0,-8 6-32 0,9-6-36 0,-7 5-42 15,-1-1-48-15,1 2-85 0,-1-3-101 0,2 3-72 0,-3-1-56 0,-5-1-11 0,5 8 11 0,-5-12 28 16,-5 3 34-16,5 3 40 0,-5 3 45 0,5-3 49 0,-8-2 51 0,2-4 59 15,-1 5 58-15,1-1 79 0,-6 1 88 0</inkml:trace>
  <inkml:trace contextRef="#ctx0" brushRef="#br0" timeOffset="-194399.23">24240 17762 0 0,'-6'15'11'0,"6"-6"129"0,-7 1 84 0,1-1 63 0,-1 0 53 16,7-3 44-16,-6 0 41 0,6-2 34 0,-7-8 35 0,7 4 27 0,0 0 24 15,0 0 25-15,0 0 21 0,0 0-94 0,0 0-157 0,0 0-92 0,0 0-56 0,0-6-34 16,7 6-21-16,-7 0-18 0,6 0-16 0,1-6-13 0,-1 6-11 0,1 0-9 15,-1 0-6-15,8 0-6 0,-7-4-10 0,6 4-18 0,6 0-30 0,-7 0-39 16,2 0-46-16,4 0-60 0,-4 0-68 0,6 0-137 0,-1 4-162 0,0-4-74 16,-4 6-23-16,4-6-3 0,-6 6 12 0,6-6 21 0,-7 4 26 0,2-4 38 0,4 0 45 15,-2-4 54-15,-11-2 59 0,8-4 72 0,1-1 78 0</inkml:trace>
  <inkml:trace contextRef="#ctx0" brushRef="#br0" timeOffset="-191412.72">26370 17601 82 0,'0'0'157'0,"0"0"51"0,0 0 42 0,0 0 36 0,-8 0 35 0,8 0 33 0,0 0 34 0,0-6 29 0,0 2 29 0,-5-2 33 0,5 6 26 0,0-5-54 0,-5 1-108 0,5 4-63 0,0-5-39 0,0 5-22 16,-9-4-16-16,9 4-13 0,0-6-13 0,0 6-12 0,0 0-10 0,0 0-12 0,-7-5-10 0,7 5-13 0,0 0-13 0,0 0-13 0,0-4-16 0,0 4-14 0,0 0-11 15,0 0-13-15,0 0-12 0,0 0-9 0,0 0-6 0,0 4-8 0,0 1-6 0,0 1-5 16,-5-6-2-16,5 9-2 0,0-5-3 0,0 1-1 0,0 5 1 0,0-1 3 15,0 3 0-15,0-8 1 0,0 5 3 0,0 2 2 0,5-7 1 0,-5 5 0 16,0-3 1-16,0 0-1 0,0-3 1 0,7 3-1 0,-7-2 1 0,0-4 3 16,0 5 0-16,9-5 5 0,-9 6 6 0,0-6 5 0,0 0 7 0,5 0 9 0,-5 0 5 15,5 0 7-15,-5-6 9 0,8 6 5 0,-3-5 5 0,-5 5 4 0,8-4 4 16,0 4 3-16,-8-6 0 0,5 3-2 0,-5-3-4 0,0 0-4 0,6 2-6 16,-6-1-6-16,0 1-7 0,0-2-10 0,0 1-7 0,0 1-7 0,0-1-19 15,0 1-3-15,0-2 0 0,0-3-9 0,0 3-22 0,0 2-12 0,-6-2-12 16,6 1-15-16,0 1-13 0,0-1-17 0,0 1-20 0,-5-2-21 0,5 1-26 0,0 5-27 15,0-4-29-15,0 4-31 0,0 0-32 0,0 0-53 0,0 0-63 0,0 0-76 16,0 0-77-16,0 0-22 0,0 0 8 0,-8 4 24 0,8-4 33 0,0 0 37 0,0 5 43 16,0-5 45-16,0 0 47 0,0 0 51 0,0 6 54 0,0-6 65 0,8 4 71 15</inkml:trace>
  <inkml:trace contextRef="#ctx0" brushRef="#br0" timeOffset="-191005.16">26736 17284 48 0,'0'0'125'0,"-8"-6"45"16,8 0 36-16,0 6 31 0,-5-4 27 0,5-1 27 0,0 5 25 0,-8-5 26 16,8 5 27-16,0 0 25 0,0-4 26 0,0 4-48 0,0 0-85 0,0 0-54 15,0 0-37-15,0 0-22 0,0-6-14 0,0 6-13 0,0 0-9 0,0 0-9 16,0 0-12-16,0 0-10 0,0 0-15 0,0 0-11 0,0 0-10 0,0-4-6 0,0 4-7 15,8-5-3-15,-8 5-5 0,5 0 1 0,-5-4-2 0,8 4 1 0,-3-5 3 16,0 5 0-16,4-7 4 0,-2 7 3 0,4 0 4 0,-3-3 3 0,5 3-3 16,-1-6-3-16,0 6-2 0,3-5-5 0,-1 5-2 0,-4-4-6 0,-2 4-2 0,5 0-6 15,0 0-2-15,-7 0-3 0,7 0-3 0,-6 0-4 0,-1 0-7 0,1 0-2 16,0 0-4-16,-7 0-1 0,7 0 1 0,-7 0-2 0,0 4 3 0,5-4 2 16,-5 5 0-16,0 1 4 0,0-3 0 0,8 4 3 0,-8-2 3 0,0 4 0 15,0-5 5-15,0 6 1 0,0 4 1 0,0-2 1 0,0 1-1 0,0-4-3 16,0 12-1-16,-8-6-3 0,8 4-3 0,0-5-1 0,-5 5-7 0,5 2-2 0,-7-2-6 15,7 5-8-15,0-4-13 0,-7 0-10 0,7 4-13 0,-7-3-17 0,7-3-19 0,-6 1-26 16,6 2-32-16,-7-2-28 0,7 1-28 0,-5-1-22 0,5 0-20 16,0-5-19-16,-8 1-23 0,8 1-42 0,0-2-49 0,0-4-60 0,0-1-62 0,-6 0-18 15,6 3 2-15,0-12 29 0,0 4 36 0,0-4 38 0,0 0 38 0,0 5 35 16,0-5 34-16,0 0 38 0,0 0 40 0,0 0 55 0,0 0 58 0</inkml:trace>
  <inkml:trace contextRef="#ctx0" brushRef="#br0" timeOffset="-190794.92">26786 17665 84 0,'-5'-6'163'0,"5"0"53"0,0 2 48 0,0-1 42 0,-8 1 37 0,8-2 37 16,0 6 34-16,0-5 31 0,0 1 30 0,0-1 26 0,0 5 27 0,0-4-64 0,0 4-112 15,0-6-72-15,0 6-50 0,0 0-29 0,0-6-25 0,8 3-18 0,-8 3-18 16,0-6-14-16,5 6-14 0,-5-4-10 0,8-2-10 0,-3 6-8 0,2-5-10 0,0 5-8 16,-2-4-7-16,3 4-10 0,4-5-7 0,-3 1-6 0,1 4-6 0,-2-6-6 15,5 1-6-15,0 5-7 0,1-4-8 0,4 4-20 0,-4-6-20 0,-2 6-30 16,1-3-29-16,1 3-39 0,-2 0-45 0,2 0-68 0,-1-6-75 0,1 6-100 15,-2 0-101-15,-6 0-43 0,7 0-9 0,-5 0 10 0,-3 0 19 0,0-6 31 16,4 6 40-16,-4 0 44 0,-5-4 49 0,7-1 57 0,-7-1 58 0,8 3 72 0,-8-3 74 16</inkml:trace>
  <inkml:trace contextRef="#ctx0" brushRef="#br0" timeOffset="-190075.4">27444 17306 0 0,'-5'0'86'0,"-2"0"73"0,7 0 51 0,-14 0 40 0,14-3 38 16,-6 3 31-16,-1 0 31 0,2-6 28 0,-4 6 27 0,4-4 26 0,5 4 27 15,-7-5-13-15,7 5-38 0,0 0-69 0,0 0-85 0,0-4-50 0,0 4-29 0,0 0-17 16,-6-6-12-16,6 6-10 0,0 0-8 0,0 0-11 0,0 0-10 0,0 0-10 16,0 0-14-16,0 0-9 0,0 0-9 0,6 0-9 0,-6 0-6 0,0-6-6 15,0 6-4-15,7 0-4 0,-7-4-3 0,5 4-3 0,4-5 2 0,-4 0-3 16,2 5 2-16,-1-4 0 0,-1-2 0 0,11 2 1 0,-3-1-2 0,-2 5 0 15,4-9-2-15,-3 2 0 0,8 4-5 0,-7-3-3 0,6 1-5 0,2 1-3 0,-2-2-5 16,-7 1-2-16,8 1-3 0,-1 0-7 0,-5-1-10 0,4-1-14 0,-4 6-20 16,-7-3-20-16,4 3-22 0,-3 0-23 0,0-7-23 0,-3 7-23 0,-5 0-25 0,0 0-24 15,0 0-27-15,0 0-42 0,0 0-52 0,0 0-51 0,0 0-51 0,-5 0-28 16,-3 0-18-16,0 0 9 0,3 0 26 0,-1 0 29 0,-6 7 35 0,3-7 37 0,4 0 36 16,-2 0 41-16,-7 3 38 15,8-3 57-15,-1 0 56 0,-5 6 56 0,5-6 41 0,2 0 28 0,-3 5 32 0,1-5 36 0,2 0 41 0,-4 0 40 0,4 4 39 0,0-4 38 16,5 0 34-16,-8 0 35 0,3 0 34 0,5 0 24 0,-8 0 16 0,8 0 2 15,-6 0-8-15,6 0-10 0,-7 0-12 0,7-4-24 0,-6 4-26 0,6 0-26 16,-8 0-23-16,8 0-18 0,0 0-18 0,-5 0-17 0,5-5-17 0,0 5-16 16,-8 0-18-16,8 0-15 0,0 0-19 0,0 0-14 0,-5 5-14 0,5-5-14 15,0 0-12-15,-7 4-11 0,7-4-11 0,0 4-9 0,-7-4-6 0,7 5-8 16,-5 1-7-16,5 3-1 0,0-3-6 0,-7 4-1 0,7-1-3 0,-8 0 1 0,3 1-1 16,5 4 1-16,-6-2 1 0,6 1-1 0,-8 2 2 0,8 0 0 0,-5 0 0 15,5-2 2-15,-7 2-1 0,7 0-1 0,-9 0 1 0,9 4-2 0,-5-4 1 16,5 0-1-16,-6 0-1 0,6-6-1 0,0 6-2 0,-7-5-3 0,7-1-3 0,0 0-5 15,0-3-1-15,-5 3-3 0,5-3-1 0,0 0-1 0,0-3 0 0,0-3 2 16,0 6-1-16,0-6 2 0,0 0 1 0,0 0 3 0,0 0 6 0,0 0 5 16,0 0 7-16,0 0 6 0,0 0 4 0,0 0 6 0,0 0 1 0,0 0 4 0,0 0 3 15,0 0 1-15,0 0 2 0,5-6 2 0,-5 3 3 0,0 3 0 0,7-6 2 16,-7 0 0-16,6 2 2 0,-1-1 2 0,4-1 3 0,-9-3-1 0,12 5 1 0,-4-1 2 16,-2-5 1-16,7 4-2 0,-1 2 4 0,2-6-2 15,-1 6 1-15,0-2 1 0,0 2 0 0,6 4-3 0,-6-5-4 0,1 5-3 0,6 0-3 0,-8-6-1 16,0 6-3-16,9 6-2 0,-8-6-1 0,1 0-4 0,-2 5-5 15,-6-1 0-15,7 2-5 0,0-2 0 0,-7 1-2 16,1 0-2-16,-1 5-2 0,2-6 2 0,-1 7-1 0,-2-1 1 16,-5-1-2-16,6 0 1 0,-6 3 2 0,0-3-1 0,0 0-2 15,0 1-9-15,-6-1 0 0,6 2 0 0,-5-1 0 0,-2-1 0 0,-1-3 0 0,2 3 0 0,-7 0 0 0,8 1 0 0,-11-1 0 0,11 3 0 16,-8-9 0-16,-1 7-16 0,2-5-49 0,-2 4-21 16,1-3-20-16,1-2-31 0,0 7-35 0,-3-11-42 0,1 4-47 0,4 2-62 0,-3-1-72 0,-1-1-95 0,1-4-104 15,0 5-35-15,0-5 1 0,-1 0 18 0,2 4 31 0,-1-4 36 16,-1 0 42-16,2 6 49 0,-2-6 53 0,8 0 59 0,-6 0 62 0,3 4 70 15,-3-4 75-15</inkml:trace>
  <inkml:trace contextRef="#ctx0" brushRef="#br0" timeOffset="-188355.48">25777 17293 11 0,'0'0'58'0,"0"0"32"15,0 0 30-15,0 0 32 0,0-5 30 0,0 5 29 0,0 0 28 0,8-4 22 0,-8 4 25 0,0 0 6 0,0 0-5 0,0 0-10 0,0 0-14 0,0 0-18 0,0 0-19 0,0-6-19 0,0 6-23 0,0 0-18 0,0 0-16 16,0 0-15-16,0-6-10 0,0 6-5 0,0 0-6 0,0-4-3 0,0 4-1 0,0 0 1 0,0 0-2 0,0-5-1 0,0 5-1 0,0-5-2 16,0 5-2-16,0 0-1 0,-8-4-2 0,8 4-2 0,0 0 0 0,0-6-5 15,0 6 1-15,0-4-6 0,0 4-1 0,8-5-2 0,-8 5-6 0,0 0-1 16,0-4-2-16,0 4-3 0,0-5 0 0,0-2-5 0,0 7-3 0,-8-3-3 0,8-3-3 16,0 6-5-16,0-5-5 0,0 5-5 0,0-4-5 0,-7 4-8 0,7 0-5 15,-5 0-7-15,5 0-5 0,-8-6-8 16,8 6-6-16,-6 0-6 0,6 0-7 0,-5 6-2 0,-3-6-7 0,8 0-2 0,-8 4-5 15,3-4-1-15,5 5-1 0,-6 1 1 0,-1-3-1 0,7 9 0 0,-5-8 2 0,5 5 0 0,0 1 3 0,-9 0 2 16,9-6 1-16,0 12 1 0,0-7 4 0,-5-3 0 0,5 8 3 0,0-4 2 16,0 0 0-16,0-1 5 0,0 0-2 0,5 2 3 0,-5-2 0 0,0 1 1 0,0-1 3 15,0 3-1-15,9-3-1 0,-9 0 1 0,0 1-1 0,5 5 2 0,-5-6-2 16,0 1 1-16,7 0-1 0,-7 0 3 0,6 0-1 0,-1-1 2 0,-5-3 0 0,8 3 3 16,0 0 3-16,-3 3 5 0,1-9 6 0,-6 7 5 0,13 1 6 15,-6-7 8-15,1 5 2 0,-3-4 5 0,9 5 2 0,-9-4 6 0,8-3 2 0,1 9 2 16,-9-8 2-16,11 1-2 0,-5-1 0 0,-4 7-4 0,7-7-4 0,-2 1-5 15,-6-1-6-15,7 2-5 0,-5 0-4 0,-3-3-5 16,8 7-3-16,-7-5-4 0,1 1-3 0,1-3-3 0,-8 7 0 0,5-5-1 0,-5 1 0 0,8 4 1 0,-8-5 0 16,0 4 2-16,0 1 0 0,0-1 0 0,0-3-2 0,0 9-6 15,-8-11-2-15,8 11-2 0,-5-6-8 0,-3 0-7 0,1 3-5 0,1-3-8 0,0 0-7 16,-6 1-4-16,4-1-10 0,-5 3-6 0,2-3-4 0,4 0-6 0,-7 1-4 16,1-5-3-16,8 4-3 0,-11-3 0 0,5-2 0 0,3 2 2 0,-5-1 2 0,8-1 3 15,-2 1 6-15,-5-5 3 0,4 4 6 0,1-4 5 0,2 0 6 0,-3 0 7 16,2 0 4-16,1 0 8 0,5 0 5 0,-8-4 7 0,8 4 4 0,0-5 8 0,0 5 8 15,-8-4 9-15,8-1 11 0,0-1 8 0,0 2 9 0,0-2 8 0,0-3 6 16,0 4 6-16,0-5 5 0,8 1 4 16,-8-7 6-16,8 7 3 0,-8-6 4 0,5 1-1 0,1-2 1 0,2 1-5 0,-3 2-4 0,2-2-5 0,6-5-5 15,-6 6-6-15,0-6-1 0,6 5-2 0,-8 2 0 0,3-8 0 0,3 6 0 0,-4 2-1 16,2-2 2-16,-4 0-1 0,1 0 2 0,1 0-1 0,-2 6 2 0,4-1-1 16,-9 1 1-16,7 0-3 15,-7-3-2-15,0 3-6 0,5 0-6 0,-10 3-35 0,5-3-9 0,0-1 0 0,-7 0 0 0,7 0 0 0,-9 0 0 0,4-5 0 0,-2 6 0 16,1-1 0-16,-8 1 0 0,7 0 0 0,-4 3 0 0,-2-3-10 0,5 3-48 15,-4-4-14-15,0 5-13 0,-3 5-16 0,2 0-13 0,2 0-18 0,-5 0-21 16,5 0-22-16,-1 5-28 0,-2 5-31 0,1-4-35 0,-1 3-47 0,2 0-51 16,-1 1-85-16,-1 1-92 0,7-1-30 0,-7 4-2 0,9-4 19 0,-8 4 28 0,8-4 35 15,-3 5 39-15,-5-2 45 0,7 2 44 0,-1-3 52 16,1 1 52-16,-7 2 63 0,6-1 66 0</inkml:trace>
  <inkml:trace contextRef="#ctx0" brushRef="#br0" timeOffset="-187250.46">25203 17482 14 0,'-7'-4'101'0,"2"4"52"0,5 0 41 0,-6-5 31 0,6 0 28 0,0 5 24 0,0-4 23 0,0-2 24 0,0 2 24 0,-5 4 24 0,5-5 26 0,0-1-28 0,-8 3-56 0,8-3-56 0,0 2-57 0,0-2-31 16,0 1-15-16,-8 1-8 0,8-2-1 0,0 3-1 0,0-3-2 0,0 0-1 0,0-3-2 16,0 6-6-16,0-4-5 0,0 2-7 0,0 1-6 0,0-1-5 0,0-1-6 0,8 2-6 15,-8-1-6-15,0 1-8 0,0-1-8 0,0 5-8 0,8-4-9 0,-8-2-7 16,5 0-7-16,1 6-4 0,-6-4-5 0,5-1-3 0,2-1-3 0,2 6-3 15,3-3 2-15,-1-3-2 0,5 2-1 0,-5-1 3 0,2 5-2 0,7-4 0 0,-6-2 0 16,4 6-1-16,1-6-3 0,-3 6-2 0,2 0-4 0,3-4-3 0,-10 4-5 0,2 0-2 16,0 0-2-16,0 0-4 0,1 4-4 0,-7-4-1 0,-2 6-3 0,2-6 0 15,0 6 2-15,-2-2 1 0,-5 5 1 0,8-3 5 0,-8 3-1 0,0 6 6 16,-8-5 1-16,8 4 1 0,0 1-3 0,-5 1-2 0,-2 2-1 0,0-3-4 16,-5 4-5-16,4-4-5 0,-4 4-4 0,5-5-2 0,-6 7-8 15,0-8-4-15,2 2-4 0,-5 0-4 0,11 0-4 0,-8 0-2 0,0 0 0 0,0-5 2 0,7-1 4 16,-7 6 2-16,5-6 3 0,3 1 4 0,-2-5 4 0,-5 5 0 15,5-4 4-15,7 3 1 0,-8-5 6 0,3-4 1 0,5 5 2 0,-8 1 3 0,8-3 3 16,0-3 3-16,0 0 3 0,0 0 3 0,0 0 4 0,0 0 2 0,0 0-1 16,0 0 2-16,0 0-1 0,0 0-2 0,0 0 2 0,0 0 3 0,0 0 4 0,8 0 6 15,-3 0 4-15,-5 0 5 0,8 0 3 0,4 0 6 0,-5 0 0 0,5 0 5 16,-4 0 3-16,5 0 5 0,-2 6 6 0,5-6 5 0,2 0 2 0,-4 4-2 16,-2 1-6-16,1 1-4 0,1-6-7 0,-2 4-6 0,0 2-6 0,-4-1-3 15,4-1-7-15,-5 1-4 0,0-1-1 0,-2 2-5 0,3-2-1 16,-1 7-2-16,-7-8-1 0,6 3 4 0,-6 0 1 0,0-2 6 15,0 1-1-15,-6 5 2 0,6-7 1 0,-7 8-3 0,-1-7 0 0,-4 8-13 16,5-3-11-16,-5-5-13 0,-2 5-15 0,-4 2-20 0,4-2-21 0,-4 1-31 0,-3-4-38 0,3 3-50 0,-3 1-58 16,2-5-91-16,6-1-107 0,-6 7-91 15,-1-11-76-15,1 4-22 0,-2 2 8 0,3-6 23 0,-3 0 28 0,10 0 38 0,-5-6 40 0,-3 6 51 0,14-4 54 0,-10-7 64 0,10 7 70 16,-4-11 82-16,4 6 87 0</inkml:trace>
  <inkml:trace contextRef="#ctx0" brushRef="#br0" timeOffset="-184040.36">29203 17205 45 0,'0'-11'129'0,"0"7"49"0,5 0 39 0,-5-1 34 0,0-1 33 0,0 3 31 0,9 3 29 0,-9-7 31 0,0 2 30 0,0 5 28 0,0 0 29 0,7-4-43 0,-7-1-81 0,0-1-60 0,0 2-43 0,0 4-25 0,0-5-14 0,0 1-12 16,0 4-7-16,0 0-11 0,0 0-10 0,0 0-13 0,0 0-11 0,0 0-13 0,0 0-9 15,0 0-12-15,0 0-10 0,0 0-11 0,0 0-9 0,0 0-8 0,0 0-9 0,0 0-10 16,0 0-9-16,0 0-8 0,0 0-5 0,0 4-8 0,0 1-6 16,-7-1-3-16,7 2-4 0,-9 3-1 0,9 3 2 0,-5 2-1 0,-2-1 0 0,7 2 0 15,-6 10-2-15,1-6 2 0,-11 7 0 0,11-4 5 0,-1 9 1 0,-7-2 2 16,5-1 1-16,-4 2 0 0,0 4 0 0,5-10-1 0,-6 7-1 0,-1-1-2 16,9-6-2-16,-10 0 0 15,9 1-1-15,0-1-2 0,-6-5-3 0,4 0-4 0,0-5-5 0,3 7-6 0,-1-6-3 16,6-2-7-16,-7-3-3 0,7 4-3 0,-6-2-3 0,6-3-4 0,0 1-2 15,-8-7 0-15,8 8-2 0,0-7 2 0,0-4 2 0,0 0 6 0,0 0 6 0,0 0 8 0,0 0 6 0,0 0 7 0,0 0 9 0,0 0 8 16,0 0 8-16,0 0 8 0,0 0 9 0,0 0 5 0,8-4 2 0,-8 4 0 16,0-11 1-16,6 8-2 0,-6-7-3 0,0 1-3 0,0-3-2 0,7 3-5 15,-7-6-4-15,6 2-5 0,-1-2-5 0,-5 0-6 16,8-5-8-16,-8 7-3 0,8-8-2 0,-3 2-1 0,2-2 0 0,-1-3 0 0,0 5 2 0,1-5-2 16,1 0 3-16,-3-1 1 0,1 1-2 0,2 0 1 0,-3 3 1 0,3 2 0 0,-1-6 3 15,-7 5 4-15,5 7 4 0,2-8 2 0,-2 6 4 0,-5 6 4 0,7-4 4 16,1 1 0-16,-2 8 2 0,-6-6 2 0,7 6-3 0,-7-2-1 0,0 2-4 0,0 4-2 15,0 0-4-15,0 0-3 0,0 0-6 0,6 0-1 0,-6 0-3 0,5 4-1 16,-5 2-2-16,7 3 1 0,-7 0 2 0,9-3 4 0,-9 9 6 16,5-5 4-16,1 4 4 0,-6 6 6 0,7-6 4 0,-2 5 5 0,4 2 3 0,-9 3 1 15,7-5 1-15,-7 5-4 0,5 0-1 0,1-3-5 0,-6 3-1 0,8-5-6 0,-8 6-3 32,0-5-2-32,5-1-3 0,-5 0-2 0,8 1-2 0,-3-4-2 0,-5 2-4 0,0-3-5 15,7 0-8-15,0 0-8 0,-7-2-11 0,5 2-13 0,3 0-15 0,-8-5-15 16,7-1-15-16,-2 0-21 0,-5 2-23 0,8-7-28 0,-8 8-29 0,6-8-28 15,-6 5-29-15,0-4-38 0,5-5-37 0,-5 4-51 0,0 2-55 0,0-6-39 16,0 0-27-16,0 0 3 0,0 5 20 0,0-5 28 0,0 4 36 0,0-4 40 0,-5 0 42 16,-1 0 41-16,6 0 43 0,-8-4 49 0,3-1 50 0,-2-1 58 0,-1 2 72 15</inkml:trace>
  <inkml:trace contextRef="#ctx0" brushRef="#br0" timeOffset="-183819.6">29098 17659 0 0,'-5'6'6'0,"-3"-6"120"0,2 0 77 0,1 3 53 0,-3-3 45 0,1 0 37 0,1 0 38 0,0-3 34 0,6 3 33 0,-7 0 32 0,7-6 29 0,-5 6 29 0,5 0 29 0,0 0-82 0,0 0-144 0,0 0-82 0,0 0-48 0,0 0-28 0,0 0-15 0,0 0-17 0,0 0-17 0,0 0-16 0,0 0-14 0,0 0-13 15,0 0-13-15,0 0-10 0,5 0-8 0,-5-6-9 0,7 6-4 0,-7 0-3 16,6 0-5-16,0 0-1 0,1 0-4 0,6 0-1 0,-7-4-2 0,7 4 2 16,2 0-3-16,2-5-1 0,-2 5-1 0,4-4-10 0,2-2-19 0,-3 1-23 15,3 5-27-15,-2-4-35 0,-1-1-36 0,1 1-39 0,-4 4-44 0,4-6-55 0,-6 6-57 16,6-6-101-16,-7 6-113 0,2-3-47 0,-1-3-11 0,-8 6 14 0,11-4 26 0,-11-2 37 15,3 1 42-15,-3 1 49 0,-5-1 48 0,6-5 56 0,-6 5 55 0,0-5 63 16,0 1 67-16</inkml:trace>
  <inkml:trace contextRef="#ctx0" brushRef="#br0" timeOffset="-183488.89">29743 17561 90 0,'-7'6'165'0,"1"-2"48"0,0 1 41 16,6-5 36-16,0 0 35 0,0 0 33 0,0 0 32 0,0 0 31 0,-5 0 29 15,5 0 26-15,0-5 27 0,0 5-64 0,0 0-118 0,0 0-66 0,0 0-39 16,0 0-25-16,0 0-16 0,0 0-14 0,0 0-15 0,0 0-13 0,0 0-15 16,0 0-11-16,0-4-9 0,0 4-12 0,0 0-9 0,0 0-6 15,0 0-12-15,5 0-6 0,-5 0-7 0,0 0-3 0,0-6-3 0,0 6-3 0,0 0-2 0,0 0 0 16,6-5-1-16,-6 5-1 0,6-4-1 0,-6 4 1 0,7 0-1 0,1-6 1 15,-3 6 1-15,2-3-4 0,0-3-2 0,5 0-4 0,-4 2 0 0,4-1-7 16,0-1-1-16,4 3-4 0,-5-3-4 0,1-3-7 0,9 3-6 0,-10 2-14 0,5-2-14 16,3 2-22-16,-6-1-25 0,-1 0-26 0,2 5-30 0,4-4-37 0,-10 4-35 0,5 0-56 15,-7-6-58-15,1 6-97 0,-1 0-109 0,1 0-40 0,-7 0-8 0,0 0 14 16,0 0 26-16,0 0 36 0,0 0 41 0,-7-4 45 0,1 4 48 0,-1-5 50 16,1-1 55-16,-1 3 62 0,1-3 67 0</inkml:trace>
  <inkml:trace contextRef="#ctx0" brushRef="#br0" timeOffset="-182714.42">30325 17136 4 0,'0'-4'99'0,"5"-1"68"0,-5 1 58 0,0 4 47 15,0-6 43-15,0 6 42 0,0-6 39 0,0 6 36 0,0-4 37 0,0 4 32 0,0 0 32 0,0 0-16 16,0 0-46-16,0 0-72 0,0 0-82 0,0 0-59 0,0 0-41 0,0 0-32 16,0 0-26-16,0 0-27 0,0 0-21 0,0 0-20 0,0 0-20 0,-5 0-16 15,5 0-14-15,0 4-10 0,0-4-10 0,-9 6-3 0,9 4-5 0,0-5-4 0,0 4-3 16,0 1 1-16,-7-1 0 0,7 3 1 0,0 2-2 0,0-1 1 0,0 2 1 16,0 6-4-16,0-8-6 0,-5 7-4 0,5 0-8 0,0-2-3 0,0 3-6 0,0-2-8 15,0 1-4-15,0-1-8 0,0-4-7 0,5 4-11 0,-5-4-8 0,0 5-11 16,0-6-12-16,0-4-11 0,0 4-9 0,7-3-13 0,-7-1-16 0,0-1-11 15,0 0-15-15,9-3-8 0,-9 0-7 0,0-3 0 0,0 3 0 0,0-6 5 16,0 4 5-16,0-4 12 0,0 0 12 0,0 0 15 0,0 0 14 0,0 0 18 16,0 0 18-16,0 0 21 0,0-4 19 0,0-2 20 0,0 3 16 0,0-9 15 15,0 8 12-15,0-7 13 0,0 2 9 0,0 0 9 0,0-1 9 0,0 0 5 0,0 0 7 16,-9-4 3-16,9 0 4 0,0-2 3 0,0 1 0 0,0 0 0 0,-7-4-3 0,7 5-5 16,0-5-7-16,-5 4-7 15,5-6-5-15,-7 8-9 0,7-8-7 0,-6 7-5 0,6-5-5 0,-6 3-6 0,6 2-4 0,0-1 2 0,-8 2 1 0,8 4 3 16,-7-7 3-16,7 5 2 0,0 2 7 15,0 0 6-15,0 5 4 0,-5-8 5 0,5 8 2 0,5-1 3 0,-5-1 1 0,0 2 1 0,0-1-3 16,0 1-3-16,7 4-7 0,-7-5-3 0,8 5-1 0,-8-4-3 0,6 4-2 0,0 0-1 0,1-6 0 16,-2 6-2-16,2 0-1 0,7 0-1 0,-8 0-2 0,6 0 1 0,-3 0 0 15,3 6 3-15,-1-6 1 0,5 4 2 0,-11 1-2 16,9-1-3-16,-1 1-2 0,-1-5-4 0,-5 4-4 0,5 2-1 0,-4-1-3 0,5 5 1 0,-7-4-3 16,-1-2 0-16,2 1 0 0,2 4-4 0,-4-5-2 0,2 7-4 0,-7-7-4 0,0 8-3 15,0-3-3-15,0 0-2 0,0 0 0 0,-7 1-3 0,7 1-5 0,-5 4-6 16,-4-6-3-16,-3 5-7 0,6 0-5 0,-2 2-4 0,-5-7-5 0,8 6-1 15,-9 0-1-15,9 0 1 0,-10-6-1 0,10 6 0 0,-9-6 0 0,9 7 2 0,-3-7 6 16,0 0 3-16,3 1 5 0,-1 1 5 0,-1-1 5 0,2-7 7 0,-4 3 4 16,9 3 4-16,-5-3 4 0,5-2 4 0,-7-4 4 0,7 5 2 0,0-5 0 0,0 0 6 15,0 0 2-15,0 0 1 0,0 0 2 0,0 0 4 0,0 0 1 0,0 0 2 16,0 0 1-16,0 0-2 0,0 0-2 0,0 0-1 0,0 0-2 16,0 0 1-16,0 0-3 15,7 0 2-15,-2 0 0 0,-5 5 1 0,9-5 3 0,-4 0-2 0,2 4-1 0,-1-4-2 16,-1 6 0-16,3-2 1 0,0 2 1 0,-3-6 2 0,9 5 1 0,-9-1 0 15,3 5 4-15,-1-3-4 0,-7-1 1 0,5-1-3 0,2 2-3 0,0 3 1 0,-7-3-2 0,5-2 0 0,-5 7 0 0,0-7 2 0,0 1 0 16,0 4 1-16,0-3 2 0,0-2-2 16,0 5 1-16,-5-3-3 0,5 4 1 0,-7-5-3 0,0 4 0 0,2-3-1 15,-2 3-2-15,-6-5-6 0,5 2-6 0,-3 3-12 0,3-3-12 0,-5-2-16 0,0 7-19 0,-1-8-25 16,2 3-27-16,6-2-36 0,-8 1-38 0,2 1-49 0,-1-2-53 0,-1 2-85 16,2-1-96-16,6-1-48 0,-7 1-22 0,5-5 5 0,-5 4 18 0,7-4 29 15,-1 0 33-15,-6 0 40 0,13 0 43 0,-6 0 49 0,-2 0 51 0,3-4 57 0,5-1 62 0</inkml:trace>
  <inkml:trace contextRef="#ctx0" brushRef="#br0" timeOffset="-182351.06">30844 17337 77 0,'-6'5'156'0,"-1"-1"50"0,1-4 41 0,-1 5 36 0,0-5 34 0,0 0 29 0,7 0 32 0,0 0 27 0,0 0 28 0,0 0 25 0,0 0 24 0,0 0-58 0,0 0-110 16,0 0-63-16,0 0-43 0,0 0-24 0,-5 0-15 0,5 0-9 0,0 0-8 0,0 0-9 0,5-5-9 0,-5 1-11 0,0 4-11 0,7-5-9 0,-7 5-10 0,7-4-10 0,0-2-12 16,-1 6-10-16,1-6-10 0,-1 2-10 0,7-1-10 0,0 5-10 0,-5-6-10 0,10 6-7 15,-4-3-8-15,-2 3-9 0,1 0-11 0,6 0-19 0,-5 0-17 0,-1 0-24 16,8 0-21-16,-9 0-28 0,-1 0-29 0,5 3-32 0,-5-3-33 0,-3 6-48 16,5-1-58-16,-6-1-69 0,-2 8-69 0,2-8-27 0,-7 1-9 0,0-1 18 0,0 5 26 15,0-3 34-15,0-1 38 0,-7-1 41 0,2 8 44 0,-2-9 45 0,-1 3 45 0,3 3 55 16,-9-3 58-16</inkml:trace>
  <inkml:trace contextRef="#ctx0" brushRef="#br0" timeOffset="-182177.34">30901 17522 4 0,'-5'15'97'0,"-8"-6"64"0,8 1 51 0,-3 1 39 0,2-2 37 0,-1 0 33 16,1-3 31-16,6-2 32 0,0 2 31 0,-7-3 31 0,7 3 28 0,0-6-14 0,0 0-41 15,0 0-63-15,0 0-79 0,0 0-45 0,0 0-29 0,0 0-16 0,0 0-14 16,0 0-12-16,0 0-15 0,0 0-14 0,0 0-14 0,0 0-13 0,0 0-15 16,0 6-12-16,7-6-12 0,-7 0-13 0,6 0-10 0,1 0-8 0,-1 0-11 0,2 0-19 15,-3-6-25-15,8 6-32 0,-8 0-35 0,9 0-45 0,-7 0-55 0,6 0-111 16,1-6-138-16,-1 6-76 0,0-3-42 0,-2 3-12 0,-4 0 7 0,7-6 15 0,-1 2 22 15,0-2 37-15,0 1 40 0,-7-4 49 0,7-1 52 0,-5 1 62 0,-1-6 69 16,-2 0 93-16,2 0 106 0</inkml:trace>
  <inkml:trace contextRef="#ctx0" brushRef="#br0" timeOffset="-181040.63">33071 17068 0 0,'0'-6'27'0,"8"3"59"0,-8 3 43 0,0 0 36 0,-8-6 33 0,8 0 28 0,0 3 28 0,0 3 21 0,0-6 23 0,0 2 24 0,0-1 24 0,0 5-6 0,0-4-26 0,0-1-25 0,0-2-30 0,0 7-27 0,0 0-28 0,0-3-19 0,0-3-9 16,0 6-10-16,0-9-5 0,0 9-5 0,0 0 3 0,0-6-6 0,0 1-7 16,0 5-4-16,-7-4-10 0,7 4-7 0,0-5-10 15,0 1-7-15,0 4-5 0,0-6-9 0,0 6-5 0,0-4-6 0,0 4-2 0,0 0-6 0,-6-6-8 0,6 6-7 16,0-5-13-16,0 5-9 0,-6-4-6 0,6 4-5 0,0 0-3 0,-5 0-7 0,5 0-2 15,-7 0-5-15,7 0-7 0,-8 0-7 0,8 0-3 0,-6 4-6 0,-1 1-2 0,1 1 0 16,1-6 4-16,-3 10 4 0,0-6 0 16,3 5 0-16,-1 2 0 0,-1-2-2 0,1 0 3 0,-9 7 0 0,10-7 1 0,-9 6 1 0,9 0 1 0,-3 0 1 0,-4-2-1 15,5 2 0-15,-6 1-2 0,6-2 1 0,2 1 2 0,-4 1-1 0,4-2 2 16,0-1-2-16,-3 2 0 0,2 6-1 0,6-8 0 0,-7 2-1 0,7 0-2 0,0 0-2 0,0-2 4 16,-6 2-1-16,12 1 1 0,-6-7-3 0,0 6-5 0,0-1 3 0,7-4 2 15,-7 5 0-15,6 0 5 0,2-6-1 0,-3 1 1 0,0 5 3 0,4-6 3 0,-4 1 1 16,10 0 1-16,-10 0 2 0,9 0 4 0,-1-5-1 0,0 5 0 0,-7-7 0 0,6 3 0 15,2-1-3-15,-1-1 0 0,0-4 2 0,0 6 0 0,0-6-1 0,1 0 2 0,-2-6 1 16,0 6 1-16,-5-4 4 0,6-1 6 0,1-1 8 0,-1 3 9 0,0-3 8 16,-7-3 5-16,6-1 9 15,-4 0 7-15,5 0 4 0,-7-4 2 0,1 3 2 0,-2-2 4 0,4-2 1 0,-9 0 1 0,5-3-5 0,2 2-11 0,-7-4-8 0,0 1-9 0,0-2-6 16,0 3-9-16,0-7-7 0,0 6-7 0,-7-2-9 0,7 3-6 0,-5-6-8 0,-4 3-13 16,4 2-13-16,-2 1-13 0,1-3-11 0,-7 6-11 0,5 2-16 0,-4-2-13 0,0 0-18 31,-3 0-21-31,-4 6-23 0,6-1-22 0,-6 4-29 0,-1 1-27 0,1 1-20 0,-7 4-21 15,7-6-31-15,-7 6-32 0,5 6-74 0,2-6-92 0,-6 4-28 0,6 7 8 0,-2-8 21 16,3 9 29-16,-3-8 37 0,1 5 36 0,8 0 43 0,-2 6 45 0,1-3 42 0,1-3 42 16,-2 0 52-16,1 1 56 0</inkml:trace>
  <inkml:trace contextRef="#ctx0" brushRef="#br0" timeOffset="-178472.87">32492 16995 39 0,'0'0'80'0,"0"0"31"0,-6-6 26 0,6 6 26 0,0-5 27 0,-7 5 25 0,7 0 21 0,-6-4 22 0,6 4 19 15,-8-5 2-15,1 5-9 0,2 0-23 0,5-4-28 0,-12 4-21 0,12 0-20 0,-7 0-16 0,-6 0-13 0,5-6-11 0,2 6-12 0,1 0-8 0,-2 0-6 0,-7 6-4 0,7-6-4 0,1 0-3 0,1 0-3 16,-3 0-2-16,0 4-2 0,3-4-2 0,-1 0-3 0,-1 0-2 0,7 0-1 0,-5 0-4 16,5 0-3-16,0 0-4 0,-9 5 0 0,9-5-3 0,-5 0 0 0,5 0 0 15,0 0-1-15,0 0 0 0,0 0-1 0,0 0 1 0,0 0 0 0,0 0-2 0,0 0-3 16,0 0-2-16,0 0-4 0,0 0-4 0,0 0-4 0,0 0-3 0,0 0-2 16,0 0-1-16,5 0 1 0,-5 0-2 0,9 0-3 0,-4 0 0 0,-5 0-2 15,7 0-2-15,-1 4-1 0,7-4 0 0,-5 0-1 0,-3 0 0 0,8 0-1 0,1 0-4 16,-7 0-2-16,4 0-7 0,2-4-3 0,2 4-6 0,-3 0-3 0,-7 0-2 0,10 0-5 15,-2-5-1-15,-2 5-4 0,-3 0-3 0,5 0-3 0,0-4-7 16,-8 4-10-16,11 0-7 0,-11 0-12 0,1-6-9 0,2 6-13 0,-3 0-11 0,3-4-14 0,-8 4-14 16,5 0-14-16,-5 0-16 0,0 0-15 0,0 0-15 0,0 0-12 15,0 0-10-15,0 0-9 0,0 0-7 0,0-6-9 0,0 1-16 0,0 5-18 0,-5 0-20 0,5-4-20 0,-8 4-15 16,8 0-12-16,0 0-20 0,-5 0-20 0,5-5 4 0,-8 5 14 0,2 5 22 16,6-5 24-16,-5 0 28 0,-2 0 28 0,-2 0 34 0,9 0 37 0,-5 0 36 0,-2 0 32 0,1 0 36 15,6 0 51-15</inkml:trace>
  <inkml:trace contextRef="#ctx0" brushRef="#br0" timeOffset="-178024.39">32479 16946 0 0,'-6'-5'16'0,"-2"5"41"0,8 0 27 0,0 0 27 0,-7 0 29 0,2 0 30 0,5 0 31 0,-6-6 30 0,0 6 27 16,6 0 18-16,-7 0 12 0,-1-4 2 0,8 4-5 0,-5 0-5 0,-3 0-6 0,8 0-11 16,-6-5-7-16,6 5-15 0,-5 0-12 0,5 0-16 0,-7 0-18 0,7 0-12 15,0 0-11-15,-8 0-6 0,8 0-6 0,0 0-9 0,0 0-5 0,-6 0-8 16,6 0-11-16,-7 0-9 0,7 0-9 0,0 0-8 0,0 0-9 0,0 0-8 0,0 0-10 16,-6 0-9-16,6 0-8 0,0 5-8 0,-5-5-6 0,5 4-7 0,0-4-5 0,0 6-6 15,-8-1-2-15,8-5-4 0,0 4-4 0,0 7-1 0,-8-7-2 0,8 2-2 16,0 3 1-16,-5 0-1 0,5-3 0 0,-6 9 0 0,6-5-2 0,0-1 0 15,-7 0-1-15,7 0-3 0,-5 6-3 0,5-3-2 0,-9 1-2 0,9 2-1 0,-5-6-1 16,5 7-3-16,-7-2 1 0,7-4-1 0,0 4 1 0,-6 2-3 0,6-7 0 16,0 6-1-16,0-6-3 0,-5 0-4 0,5 7-2 15,0-7-2-15,0 1 1 0,0 0-1 0,5-6 0 0,-5 8 0 0,0-8-1 0,0 5 3 16,0-3-1-16,6-6 4 0,-6 3 1 0,0 3 3 0,7-1 6 0,-7-5 3 0,0 4 8 0,5-4 3 0,4 0 3 16,-9 0 4-16,5 6 3 0,2-6 6 0,-7 0 4 0,6-6 6 0,-1 6 4 15,3 0 4-15,0 0 2 0,-3-4 2 0,1 4 0 0,1-5 2 0,7 5 1 0,-7-6 3 16,-2 3 0-16,1 3 0 0,7-6 0 0,-5 2-2 0,-1 4-3 0,5-5-4 0,-7 5-5 15,2 0 0-15,7-4-6 0,-7 4 0 0,-1 0-3 0,-1 0 1 0,3 0-4 16,0 4-1-16,-3-4-1 0,1 0-6 0,1 5 0 0,-2-5-4 0,4 4-1 16,-2 2-1-16,-7-3-3 0,5 3 1 0,1-1-1 0,-6-1 0 15,8 8-3-15,-8-8-4 0,0 5-1 0,5-4-1 0,-5 5-1 0,0-1 2 0,0 3 0 0,0-3 0 0,0 0 2 16,-5 6-1-16,5-6-1 0,-8 1-1 0,8-1-3 0,-6 2-4 0,1 3-2 0,5-4-4 16,-7 0-4-16,-2 0-2 0,4-1-5 0,-2 0-6 0,7 2-3 0,-6-7-8 0,1 8-7 15,-3-3-8-15,8-5-9 0,-8 7-10 0,3-7-5 0,5 1-8 0,-6-1-5 16,-1 1-8-16,1 1-12 0,-2-6-11 0,8 4-13 0,-7-4-17 0,2 6-16 15,-1-6-16-15,0 0-13 0,-1 0-17 0,-1 0-16 0,3 0-28 0,-3-6-41 16,2 6-46-16,1-4-53 0,-10-2-26 0,9 1-15 0,-7 5 12 0,8-4 22 0,-11-1 30 16,5 1 33-16,4-2 33 0,-7 1 33 15,2 1 38-15,-8-2 37 0,8 3 47 0,-7-3 50 0</inkml:trace>
  <inkml:trace contextRef="#ctx0" brushRef="#br0" timeOffset="-177477.32">32002 17443 66 0,'0'-3'145'0,"0"-3"48"0,0 2 41 15,0-2 38-15,0 1 36 0,0 1 37 0,0-2 33 0,0 3 37 0,0-3 34 0,0 6 32 0,0-6 34 0,0 3-50 0,0-3-91 0,0 3-57 0,0-4-34 0,0 7-20 0,0-5-12 0,0 5-12 0,0-4-9 0,0 4-12 0,0-5-12 16,0 5-11-16,0 0-10 0,0-6-12 0,0 6-10 0,0 0-14 0,0 0-11 0,0-4-14 0,0 4-12 0,0 0-13 0,0 0-7 0,0 0-13 15,0 0-44-15,0 0-35 0,0 0 0 0,0 0 0 0,0 0 0 16,0 0 0-16,-5 0 0 0,5 0 0 0,0 0 0 0,0 4 0 0,-6-4 0 0,6 6 0 0,0-1 0 16,0-1 0-16,-7 1 0 15,7 2 0-15,0-4 0 0,0 6 0 0,0-3 0 0,0 0 0 0,0 3 0 0,-6-5 0 0,6 7 0 0,6-7 0 16,-6 2 0-16,0 3 0 0,0-4 0 0,0-1 0 0,7 2 0 0,-7-2 0 0,6 1 0 0,-1 0 0 31,-5-5 0-31,8 4 0 0,0-4 0 0,-8 6 0 0,5-6 0 0,3 0 0 16,-8 0 0-16,5 0 0 0,-5 0 0 0,5 0 0 0,-5 0 0 0,9-6 0 0,-9 6 0 15,5 0 0-15,-5-4 0 0,0 4 0 0,7-5 0 0,-7 0 0 0,0 5 0 16,0-4 0-16,0 4 0 0,0-6 0 0,0 2 0 0,0 4 0 0,0-5 0 16,0-1 0-16,0 3 0 0,0-3 0 0,0 2 0 0,-7-2 0 0,7 1 0 0,0 1-68 15,-5-2-55-15,5 3-26 0,0-3-28 0,-9 6-30 0,9-6-32 0,-5 6-34 0,5 0-40 16,-5 0-62-16,-3 0-71 0,8 0-72 0,-5 6-68 0,-3-6-17 0,0 6 9 0,3-3 30 16,-1 7 33-16,-1-5 43 0,-6 1 46 0,7-2 50 0,-1 2 52 0,0-3 55 15,-5 3 56-15,4-1 70 0,-5-1 72 0</inkml:trace>
  <inkml:trace contextRef="#ctx0" brushRef="#br0" timeOffset="-175819.84">31697 17160 0 0,'0'-4'7'0,"0"-1"50"0,0 5 28 0,0-6 25 0,5 2 27 0,-5 4 28 0,0-5 26 0,0 1 28 0,0 4 26 0,0 0 22 0,0-5 24 0,0 1-3 0,0-2-21 0,0 0-19 0,0 6-19 0,8-4-10 0,-8-1-10 0,0-1-7 0,0 2-10 0,0-1-9 0,0 1-8 16,0-1-9 0,0 1-6-16,0-2-1 0,8 0-6 0,-8 3 0 0,0-3 0 0,0-3-3 0,5 3 2 0,-5 2-1 15,0-1-3-15,0-4-5 0,7 2-4 0,-7 4-9 0,0-3-6 0,6 1-8 0,-6 1-10 0,0-2-7 0,0 6-7 0,0-5-6 16,6 1-7-16,-6-1-10 0,0 5-8 0,0 0-7 0,0-4-8 0,0 4-7 0,0-6-6 16,0 6-5-16,0 0-6 0,0 0-3 0,0 0-5 0,0 0-5 0,0 0-4 15,0 0-4-15,0 0-2 0,0 0-2 0,0 0 1 0,0 0-2 0,7 6 0 0,-7-2 0 31,0-4 2-31,0 5-1 0,0-1 1 0,0 7-1 0,-7-7 1 0,7 7 2 16,0-1 2-16,0-1 1 0,-6 6-1 0,0-6 1 0,6 6-1 0,-7 0 1 0,2-2 0 16,-3 8-3-16,0-6 0 0,3 4-2 0,-1-5 1 0,1 7-2 0,-11-2-2 15,11-1-3-15,-2 3-5 0,1-2-1 0,1-4-3 0,-4 4-1 0,2 1-3 16,2 0 1-16,-9-6-1 0,14 5 1 0,-5-4-1 0,-3 0 1 0,3 0-2 0,5 0 4 16,-7-5 0-16,7-1 3 0,-7 6 3 0,7-11 2 0,0 6 1 0,0-6 3 15,-7 2 1-15,7-2 0 0,0-4 1 0,0 0 0 0,0 6 0 0,0-6 0 16,0 0 2-16,0 0 0 0,0 0 2 0,0 0 3 0,7 0 1 0,-7 0 1 15,0 5 2-15,7-5 3 0,0 0-1 0,-7 0 4 0,5 0 3 0,3 0 4 0,-3-5 5 16,-5 5 3-16,14 0 0 0,-9 0 1 0,2 0 2 0,7-6 2 0,-8 6-1 16,6 0 0-16,4-4-2 0,-5 4-1 0,10 0-2 0,-9-6-1 0,0 6-4 0,3 0-5 15,4-4-4-15,-6 4-2 0,6-5-4 0,-7 5-1 0,2 0-2 0,-1-5-3 16,-1 5-2-16,2 0-3 0,-1-4-4 0,1 4-5 0,-2-6-7 0,-6 6-8 0,7 0-10 16,-5-4-11-16,-3 4-11 0,2-5-14 0,0 5-16 0,-7 0-13 0,7 0-16 15,-7 0-19-15,0-6-22 0,0 6-25 0,0 0-28 0,0-3-40 0,-7 3-46 0,7-6-60 16,-7 6-64-16,0 0-44 0,7-4-29 0,-5-2 1 0,-3 6 18 0,-5-5 24 15,7 1 31-15,-6-2 34 0,4 3 38 0,-4-3 45 0,5 0 44 0,-7 3 55 0,2-6 56 0,-1 2 62 16,7-2 76-16</inkml:trace>
  <inkml:trace contextRef="#ctx0" brushRef="#br0" timeOffset="-175314.47">31781 17160 50 0,'0'-4'128'16,"0"4"44"-16,0-5 35 0,0-1 30 0,0 2 25 0,-5-1 25 0,5 1 25 0,0-1 25 0,-7 5 25 0,7-4 25 0,-7 4 24 0,7-6-43 0,-5 6-84 0,5-6-55 0,-8 2-36 0,8 4-21 0,0-5-9 0,-7 5-5 0,7-6-2 0,0 2 1 0,0 4-5 0,-6-5-2 0,6 5-3 15,0 0-3-15,0-4-7 0,0-1-5 0,0 5-4 0,0 0-3 0,0 0-3 16,0 0 1-16,-6-4-3 0,6 4-3 0,0 0-3 0,0-6-5 0,0 6-4 0,0 0-3 16,0-6-7-16,0 6-1 0,0 0-4 0,0-3-4 0,0 3-5 0,0 0 0 15,6-6-6-15,-6 6 0 0,0 0-5 0,0 0-3 0,0 0-2 0,0 0-6 16,0 0-3-16,0 0-8 0,0 0-4 0,0 0-7 0,0 0-28 0,0 0-9 15,0 0 0-15,0 0 0 0,0 0 0 0,0 0 0 0,0 6 0 0,0-3 0 16,0 3 0-16,6 4 0 0,-6-5 0 0,0 4 0 0,0 1 0 0,7 5 0 16,-7-5 0-16,8 4 0 0,-8 1 0 0,0 1 0 0,5 2 0 0,-5 1 0 0,0 2 0 15,7-3 0-15,-7 6 0 0,0-3 0 0,0 7 0 0,0-3 0 0,7-1 0 16,-7 6 0-16,0 0 0 0,0-2 0 0,5-4 0 0,-5 7 0 0,0-1 0 0,0-6 0 16,0 4 0-16,8-3 0 0,-8-1 0 0,0-3 0 0,0 3 0 0,0-6 0 15,0 3 0-15,0-2 0 0,0-1 0 0,0-2 0 0,0-1 0 0,0-1 0 16,7 2 0-16,-7-7 0 0,0 0 0 0,0 6 0 15,0-11 0-15,0 8 0 0,0-9 0 0,0 3 0 0,6-1 0 0,-6-5 0 0,0 4 0 0,0-4 0 16,0 0 0-16,0 0 0 0,0 0 0 0,0 0 0 0,0 0 0 0,0 0 0 0,0 0 0 16,0 0 0-16,0 0 0 0,0 0 0 0,0 0 0 0,0 0 0 0,0 0 0 15,0 0 0-15,0-4 0 0,0 4 0 0,0-5 0 0,0 5 0 0,0-6 0 0,0 3 0 16,0-4 0-16,0 2 0 0,0 1 0 0,0-1 0 0,-6-1 0 0,6 2 0 16,0-1 0-16,0 5-63 0,0-4-68 0,0 4-16 0,0 0-17 0,0-5-19 15,0 5-22-15,0-4-22 0,0 4-22 0,-7 0-26 0,7 0-26 0,0 0-46 0,0 0-54 16,0 0-72-16,0 0-76 0,0 0-16 0,-8 0 9 0,8 0 27 0,0 0 33 0,0 0 40 15,-5 4 42-15,5-4 44 0,-7 0 49 0,7 0 47 0,0 0 49 0,-7 0 61 16,2 0 67-16</inkml:trace>
  <inkml:trace contextRef="#ctx0" brushRef="#br0" timeOffset="-170999.93">31423 17102 0 0,'0'-6'33'0,"0"6"66"0,0 0 47 0,0 0 35 16,0-4 32-16,0 4 29 0,0-5 27 0,0 1 25 0,0 4 24 0,0-5 26 0,0 5 27 0,0-4-7 0,0 4-22 0,0-6-38 0,0 6-47 0,0-6-35 0,0 6-28 0,0 0-20 0,0 0-13 0,-6-3-13 0,6 3-13 16,0 0-11-16,0 0-14 0,0 0-10 0,0 0-17 0,0 0-13 0,0 0-12 0,0 0-11 0,0 0-12 15,0 0-9-15,0 0-8 0,0 0-4 0,0 0-3 0,6 3-3 0,-6 3-2 0,0-6 1 16,0 6 2-16,0-2 0 0,0 1 3 0,0-1 2 0,0 1 4 0,0-1 0 15,0 2 1-15,0-1-1 0,0-1 2 0,0 2-2 0,0 0 1 0,0-2-1 16,-6 5 0-16,6-4-2 0,-7-1-1 0,2 2 0 0,5-1-2 0,-9 4-1 0,4-2-2 16,0-4-2-16,-3 3-2 0,3-1-6 0,-3-1-6 0,0-4-6 0,3 4-5 0,-8-4-6 15,7 5-5-15,-2-5-5 0,-4 0-3 0,6 0-2 0,-7 0-2 0,5 0-2 16,-4 0 2-16,5-5-1 0,-5 5 5 0,4-4 1 0,2 4 6 0,-7-4 8 16,8-1 4-16,-3-1 10 0,2 6 9 0,-1-3 9 0,1-4 11 0,1 2 8 15,5 1 8-15,-7-1 6 0,7-1 3 0,-9 2 6 0,9 4 5 0,0-5 4 16,0 1 4-16,0-1 3 0,0 1 6 0,0-8 1 0,0 8-1 15,9-1-2-15,-9-1-2 0,7 2-6 0,-7-1-1 0,5 1-6 0,1-1-1 0,1 1-4 0,-1-2 2 16,2 0-3-16,-3 3-2 0,2 3 0 0,5-6-2 0,-4 6-3 0,4-6 1 16,2 6 1-16,-9-3-1 0,16 3 0 0,-15 0 1 0,14 0-2 0,-7 0-1 0,-2 3-3 15,5-3-3-15,-3 6-2 0,-3-6-6 0,4 6-1 0,-1-3-6 0,1 3-3 16,-2 4-6-16,2-5-1 0,-7-1-6 0,6 5-3 0,-8 2-3 0,4-7-2 16,-4 8-1-16,0 1-2 0,3-4-1 0,-3 2 1 0,-5 5-1 0,0-2-2 0,0-1-1 15,-5 2-9-15,-3 6-4 0,8-2-15 0,-10 5-8 0,1 1-15 0,4-7-13 0,-8 12-12 16,-1-6-13-16,2 1-9 0,-1 5-4 0,-1-6-4 0,2 0 0 0,-2 1 2 15,1-1 6-15,0 1 7 0,0-6 8 0,0 1 10 0,-1-1 12 0,2-4 14 16,-7 4 14-16,11-4 11 0,-4 0 14 0,0 0 9 0,5-2 6 0,-7-2 4 16,8-1 3-16,-1-1 0 0,2 0 2 0,-3-3 0 0,2 3 3 0,-1-3 2 15,7-6 4-15,0 3 3 0,0-3 7 0,0 0 4 0,0 0 6 0,0 0 7 0,0 0 6 16,0 0 8-16,0 0 5 0,0 0 5 0,0 0 6 0,0 0 2 0,0 0 1 16,0 0 2-16,0-3-2 0,0-3-3 0,7 6-2 0,-7-5-6 0,0 1-4 0,6 4-5 15,-6-6-7-15,8 6-6 0,-8-4-4 0,5 4-5 0,-5-5-2 0,7 5-6 16,-1-4-1-16,0 4-2 0,2 0-3 0,-1 0 1 0,-2 4-5 0,2-4 2 0,0 0-4 15,-2 5 1-15,10-1-4 0,-9-4 0 0,7 6-3 0,0-2-2 0,-7 1-2 16,7 1-5-16,0 3-5 0,0-3-10 16,-5-2-13-16,2 5-19 0,4-3-21 0,-7-3-32 0,7 8-34 0,-8-7-54 0,6 2-64 15,-5 4-121-15,0-5-149 0,0-1-63 0,-1 1-21 0,1-1 4 0,-2-4 14 0,4 0 28 0,-9 0 33 0,0-4 39 16,5-1 45-16,-5-4 54 0,5-7 57 0,-5 1 68 0,0-7 77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19:48.324"/>
    </inkml:context>
    <inkml:brush xml:id="br0">
      <inkml:brushProperty name="width" value="0.05292" units="cm"/>
      <inkml:brushProperty name="height" value="0.05292" units="cm"/>
      <inkml:brushProperty name="color" value="#FF0000"/>
    </inkml:brush>
  </inkml:definitions>
  <inkml:trace contextRef="#ctx0" brushRef="#br0">13774 14792 23 0,'0'0'48'0,"0"0"16"0,0 0 18 0,0 0 18 16,0 0 18-16,0 0 19 0,0 0 22 0,0 0 12 0,0 0 10 0,0 0 5 0,0 0 1 0,0 0 3 0,0 0-4 0,0 0-4 0,0 0-8 0,0 0-7 0,0 0-7 0,0 0-10 0,0 0-9 0,0 0-13 0,0 0-13 0,-6-6-11 0,6 6-11 0,0 0-9 0,0 0-8 0,0 0-6 16,0-4-5-16,0 4-5 0,0 0-4 0,0 0-1 0,0 0-4 0,0 0-3 0,-7-5-3 0,7 5-1 15,0 0 0-15,0 0 0 0,0-4-3 0,0 4 2 0,0 0-2 0,0 0 0 0,-6-5-1 16,6 5-1-16,0 0 0 0,0 0-1 0,0-6-1 0,-8 6-2 15,8 0-1-15,0 0-3 0,0 0-1 0,0-4-3 0,0 4-5 0,-5 0-2 0,5 0-3 16,0 0-4-16,0 0-3 0,0-6-4 0,0 6-1 0,-8 0-3 0,8 0-2 16,0 0-1-16,0 0-1 0,0 0-2 0,-5-5 1 0,5 5-3 0,0 0-1 0,0 0-2 15,0 0-3-15,0 0-2 0,0 0-4 0,0 0-1 0,0 0-4 0,0 0-2 16,0 0-1-16,0 0-1 0,0 0-3 16,0 0 0-16,0 5 0 0,0-5 0 0,-7 0 2 0,7 0 1 0,0 6 2 0,0-2 2 0,0-4 5 0,0 6 1 15,0-1 4-15,0-5 4 0,0 4 1 0,0 1 2 16,0-5 3-16,0 4 1 0,0 2 1 0,0-2 1 0,0-4 1 0,0 5 0 0,0 1 0 0,0-3 0 0,0-3-1 15,0 7-1-15,7-2 0 0,-7-5-1 0,0 0-2 0,0 0 2 16,0 4-1-16,0 1 2 0,0-5-3 0,0 0 2 0,0 0 0 0,0 0 1 0,5 4 0 0,-5-4 1 16,0 0 2-16,0 0 4 0,0 0 0 0,0 6 6 0,0-6 5 0,0 0 7 15,0 0 9-15,0 0 8 0,0 0 8 0,8 0 12 0,-8 0 8 0,0-6 9 16,0 6 8-16,0 0 4 0,0 0 6 0,0-4 1 0,0 4 2 0,5 0 1 16,-5 0-1-16,0-5-5 0,0 5-5 0,0-4-9 0,0 4-5 0,0-5-9 15,0 5-9-15,0-7-4 0,0 7-9 0,0-3-3 0,0-3-4 0,0 6-1 0,0-5-3 16,0 1 1-16,0 4-2 0,0-6-2 0,0 6 0 0,-5-4-1 0,5 4 1 15,0-5-1-15,0 5 0 0,0 0-1 0,0-4-1 0,0 4-1 0,0 0-3 0,0 0-2 16,-8-5-4-16,8 5-3 0,0 0-3 0,0 0-5 0,-5 0-1 0,5 0-6 16,0 0-3-16,0-6-3 0,0 6-6 0,0 0-3 0,0 0-4 0,0 0-4 15,-7 0-2-15,7 0-3 16,0 6-1-16,0-6-4 0,-7 0-3 0,7 0 0 0,0 0-2 0,0 5-1 0,0-5 1 0,0 0-1 0,-5 4 0 0,5 1-1 16,0-5 1-16,0 4-1 0,0-4-3 0,0 0 0 0,0 6-3 0,0-6-2 15,0 4-2-15,0-4-5 0,0 5-3 0,0-5-8 16,0 6-8-16,0-6-10 0,0 3-10 0,0-3-13 0,0 7-12 0,0-7-15 0,0 5-20 0,0-1-33 0,0-4-39 15,5 0-43-15,-5 0-42 0,0 0-35 0,0 0-31 0,0 5-2 16,0-5 12-16,0 0 20 0,-5 4 24 0,5-4 25 0,0 6 29 0,0-6 34 16,-7-6 34-16,-1 2 44 0,3-1 46 0,5-4 48 0,-7-1 61 0</inkml:trace>
  <inkml:trace contextRef="#ctx0" brushRef="#br0" timeOffset="64931.54">12667 13672 0 0,'0'0'6'15,"0"0"11"-15,0 0 4 0,0 0 5 0,0 0 8 0,0 0 7 0,-7 0 6 0,7 0 4 0,0 6 5 0,-6-6-3 0,6 0-3 0,0 0 1 0,-7 0 1 0,7 0 5 0,0 4 6 0,0-4 9 0,-6 0 8 0,6 0 3 0,0 0-1 0,0 0 2 0,0 0 2 0,-7 0 0 0,7 0 2 16,0 0 1-16,0 0-1 0,0 0 2 0,0 0-3 0,0 0 0 0,0 0-1 0,0 0-3 0,0 0-2 0,0 0-3 16,0 0-2-16,0 0-3 0,0 0-3 0,0 0-4 0,0 0-5 0,0 0-5 15,0 0-4-15,0 0-5 0,0 0-3 0,0 0-1 0,0 0-3 0,0 0-2 0,0 0-2 16,0 0-3-16,0 0-2 0,0 0-3 0,0 0-1 0,0 0 0 0,0 0-2 16,0 0-1-16,0 0 1 0,0 0 0 0,0 0 1 0,0 0-1 0,0 0-1 15,0 0 1-15,0 0 0 0,0 0 1 0,0 0-3 0,0 0 0 0,0 0-1 0,0 0-3 16,0 0-2-16,0 0-1 0,0 0-3 0,0 0-2 0,0 0-3 0,0 0-3 15,0 0-4-15,0 0-5 0,0 0-4 0,0 0-1 0,0 0-3 0,0 0 0 16,0 0 1-16,0 0 0 0,0 0 3 0,0 0 1 0,0 0 2 0,0 0 5 16,0 0 3-16,0-4 2 0,0 4 5 0,7 0 4 0,-7 0 5 0,6-6 3 15,-6 6 3-15,0 0 3 0,7-3 1 0,-7 3 2 0,0-6 0 0,6 6 0 0,-6-5-1 16,7 5-1-16,-7-4-3 0,7-2 3 0,-7 2-1 0,7 4 0 0,-7-5-1 16,5-1-2-16,3 2 0 0,-8 4-4 0,5-5-2 0,1 1 0 0,2-2-4 15,-8 1-2-15,5 1 0 0,2-1-3 0,1 1 1 0,-2-2-1 0,-6 0-3 16,6 3 1-16,1-3 0 0,-2 3 0 0,4-4 1 0,-4-2 1 0,2 4 1 0,-1 1 1 15,-1-7 2-15,11 7 2 0,-16-2-1 0,12-3 0 0,-6 3 0 0,0 2-1 16,1-7-1-16,1 8-1 0,-3-3 2 0,1 2-1 0,2-1 2 0,-3-1 0 0,-5 2 1 16,8-6 1-16,-1 5-1 0,-2 0 0 0,2 1 1 0,-2-2 2 0,2 2 0 15,1-1 2-15,-8-1 3 0,6 3-2 0,1-4 0 0,-1 4 2 0,-1-3-3 16,2 1 1-16,2-5-4 0,-4 7 0 0,1-3 1 0,1 1-3 16,-2 1 0-16,4-5 0 0,-2 2-1 0,-2 2 0 0,-5 1-3 0,6-1 2 0,2-1-2 0,-3 2-2 15,-5-1 2-15,8 1-1 0,-3-1-1 0,2 1 2 0,-7-2-3 16,7 0 0-16,-2 6-2 0,-5-4-1 0,8-1-1 0,-8 5-1 0,7-6-1 0,-7 2 0 15,5 4-1-15,-5-5-1 0,8 1-2 0,-8 4-1 0,6-5-1 0,-6 1 1 0,5 4-2 16,-5-6 1-16,0 6 1 0,8-6-1 0,-8 6 1 0,8-4 1 0,-8 4 1 16,0-5-1-16,5 5 1 0,-5-5 1 0,0 5-1 0,6 0 1 0,-6-4 0 0,0 4 2 15,0-6-1-15,7 2 0 0,-7 4 1 0,0 0 0 0,5-5-1 0,-5 1 0 16,0 4 1-16,9-5-2 0,-9 5 0 0,5-7 0 0,-5 7-1 0,0-3 0 16,7 3-1-16,-7-6-1 0,6 1-2 0,-6 5 0 0,7-4 0 0,-7-2 1 15,7 1-1-15,0 5 1 0,-7-4 0 0,5 0 0 0,-5 4 0 0,8-5 1 16,-3-1-2-16,-5 6 2 0,6-4 1 0,-6-2 1 0,8 1 2 0,-8 5 0 15,7-4 3-15,-7 4-1 0,5-5 4 0,-5 5 4 0,9-6 3 0,-9 6 5 16,0-4 2-16,0 4 3 0,5-5 0 0,-5 5 0 0,0-4 2 0,5 4-1 0,-5-5-3 16,0 5 0-16,0 0-1 0,0-4-3 0,8 4-2 0,-8-6-5 0,0 6-4 15,0 0-5-15,5-6-2 0,-5 6-3 0,0 0 0 0,0 0-2 0,0-4 0 0,0 4 1 16,8 0 0-16,-8 0-1 0,0-5 1 0,0 5-1 0,0 0 1 0,0 0 0 16,0-6-1-16,0 6 1 0,0 0-1 0,6 0 1 0,-6 0-1 0,0-4 1 15,0 4-1-15,7-5 0 0,-7 5 0 0,6 0 1 0,-6-4-2 0,0-1 2 0,7 5-2 16,-7-4 2-16,6 4-1 0,-6-6 1 0,8 0-1 0,-8 6 2 0,5-3 0 15,-5-3-1-15,5 0 2 0,-5 3 0 0,8 3 0 0,-8-6 0 0,6 1 2 16,1 1 1-16,-7 0 2 0,8-1-1 0,-3-1 2 0,-5 6-2 16,6-4 2-16,-6-2-2 0,8 1 1 0,-3 1-1 0,-5-2 1 0,7 1-2 15,-1 5 0-15,-6-4-1 0,8-1-1 0,-2 1-1 0,-6-2 0 0,7 6-1 0,-7-4-2 0,5-1 2 16,3-1-1-16,-8 2 0 0,6 4 1 0,1-6 2 0,-7 1-1 0,6 1 0 16,-1-1 1-16,-5 1 0 0,7-2 1 0,-7 6 0 0,9-3-1 0,-4-3 2 0,-5 0 2 15,6 3-2-15,-6-3 1 0,7 6 0 0,-2-6-1 0,-5 2 0 0,9 4 1 16,-9-5 0-16,7-1-1 0,-7 3 1 0,5 3 0 0,1-4 0 0,-6 4-2 15,8-6 0-15,-8 0 1 0,5 3-1 0,-5 3 0 0,8-6 1 0,-3 0-2 16,-5 3 1-16,7-3-1 0,0 1 1 0,-7 5 0 0,5-4 0 0,2-2 0 0,-7 2 2 16,8 4-2-16,-3-5 1 0,-5 1 0 0,8 4 2 0,-8-5 1 0,6-1 0 15,-6 6 3-15,0-4 2 0,5 4 1 0,-5 0 1 0,0 0 1 0,0-6 1 16,0 6-1-16,8-5 3 0,-8 5-1 0,0 0 2 0,0 0-1 0,0-4 3 16,0 4-1-16,8 0-2 0,-8 0-1 0,0-5-2 0,5 5-1 0,-5-4-2 0,0 4-2 15,6-6 0-15,-6 6-1 0,0-4-1 16,7 4-2-16,-7-5-2 0,5-1-1 0,-5 3-2 0,9 3-1 0,-9-7 0 0,7 2-2 0,-2 1 2 0,-5-1-1 15,6-1 2-15,-6 2 0 0,5 1 0 0,3-3 0 0,-8 0 2 0,8 3 0 0,-3 3 0 16,-5-6 1-16,7 0 0 0,-7 2 0 0,7-1 0 0,-7 5 1 0,5-6-2 16,-5 3 1-16,8-3 1 0,-8 6-1 0,7-4 0 0,-7-1 2 0,5 5-1 15,-5-4 1-15,0 4 0 0,7-6 1 0,-7 6 1 0,0-6 0 0,7 2 0 16,-7 4 2-16,0-5 1 0,5 0 0 0,-5 5-2 0,0-4-1 0,8-2-2 16,-8 6 1-16,0-4-3 0,5 4 1 0,-5-5-3 0,8 1 0 0,-8 4-2 0,0-5 0 15,6-2-1-15,-6 7-2 0,7-3-1 0,-7-3 1 0,0 6-1 0,6-5 1 16,-6 1 0-16,7 4-1 0,-7-6 1 0,0 6 2 0,6-3 0 0,-6-3 0 0,7 6-1 15,-7-4 2-15,6-1 0 0,-6 5 1 0,5-6-1 0,-5 3 2 0,0 3 0 16,9-7 0-16,-9 7 0 0,7-5 0 0,-7 1 0 0,5 4 0 0,-5-5 0 16,8-1 0-16,-8 2-1 15,5 0 1-15,-5 4 0 0,6-5-1 0,-6 0 0 0,8 1 0 0,-3-2-1 0,-5 0 2 0,7 2-1 0,-1-1 0 0,-6-1 1 0,8 2 0 16,-2-1 0-16,-6 1 2 0,7 4 1 0,-7-5-1 0,5 1 1 0,2-2 0 16,-7 0-1-16,7 2 2 0,-7-1-1 15,0 5 0-15,5-5 0 0,-5 1 1 0,8 4-1 0,-8-6 0 0,7 6-1 0,-7-4 0 0,0-1-2 0,6 5 0 0,-6-4 0 16,0 4-1-16,0-5 1 15,8 5 0-15,-8 0-1 0,0-7 1 0,0 7-1 0,5-3 0 0,-5 3 0 0,0 0-1 0,0-6 1 0,5 6 0 0,-5 0 1 16,0 0 0-16,0 0 0 0,0-5 1 0,0 5-1 16,0 0 1-16,0 0-1 0,0 0 2 0,8-4-2 0,-8 4 1 0,0 0 0 0,0 0 1 0,0 0-1 15,0 0 2-15,0 0-2 0,0-6 1 0,0 6-1 0,6 0 2 16,-6 0-2-16,0 0 1 0,0 0-1 0,0-5 1 0,7 1-1 0,-7 4 0 0,0-4 0 0,0 4-1 0,6-5 1 16,-6 5-1-16,0-6-1 0,7 6 1 0,-7-4-1 15,6-2 0-15,-6 6-2 0,0-5 2 0,8 5-1 0,-8-4 0 0,0 4-2 0,5-5 2 0,-5 5-2 16,0 0 1-16,0-6-1 0,0 6 1 0,8 0-2 15,-8 0 3-15,0 0-2 0,0 0 2 0,0-4-2 0,0 4 1 0,5 0 0 16,-5 0 1-16,0 0 1 0,0-5 0 0,0 5-1 0,0 0 1 0,0 0 2 0,8-4-1 0,-8 4 2 16,0 0-1-16,0 0 2 0,6-5 1 0,-6 5-1 0,0-4 2 0,5 4 0 0,-5 0-1 15,0-6 2 1,7 6 0-16,-7-6 0 0,8 2 1 0,-8-1-1 0,6 5-1 0,-6-6 1 0,6 2-1 0,1-1 0 0,-7-4-1 0,5 5-1 0,2-2-2 0,2 0 1 16,-4-3-1-16,1 3-2 0,-6-3-1 0,7 4 0 0,-2 1-1 0,4-5-1 15,-4 3-1 1,2-4 2-16,-1 5-1 0,-1 1 1 0,-5-2-1 0,8 1 2 0,0-4-2 0,-3 5 1 15,-5 4-1-15,7-6 2 0,-7 2 0 0,7-1-1 0,-7 5 2 16,5-6 0-16,-5 2 0 0,8 4 0 0,-8 0-1 0,0 0 1 0,0-6 0 16,0 6 0-16,0 0 2 0,0 0 3 0,0 0 0 0,0 0 3 0,0 0 1 15,0 0 1-15,0 0 0 0,0 0 1 0,0 0-1 0,0 0-2 0,0 0 1 0,0 0 1 16,0 0-4-16,0 0 1 0,0 0-2 0,0 0-3 0,0 0-1 16,0 0 0-16,0 0-4 0,0 0 0 0,0 0-2 0,0 0-1 0,0 0 0 0,0 0 0 15,0 0 2-15,0 0-1 0,7-5 0 0,-7 5 3 0,0 0-2 0,0 0 3 16,0 0-2-16,0 0 2 0,0 0-1 0,0 0 2 0,0 0 0 0,0 0 1 15,0 0 0-15,0 0 1 0,0 0 2 0,0 0 0 0,0 0 2 0,0 0 1 0,0 0 1 16,0 0 2-16,0 0-1 0,0 0 4 0,0 0 0 0,0 0 1 0,0 0 1 16,0 0 1-16,0 0 0 0,0 0 0 0,0 0-2 0,0 0 1 0,0 0-2 0,0 0-4 15,0 0 1-15,0 0-2 0,0 0 0 0,0 0-1 0,0 0-1 0,0 0-2 16,0 0 1-16,0 0-1 0,0 0 2 0,0 0-1 0,0 0 0 0,0 0 0 16,0 0 1-16,0 0-1 0,0 0 0 0,0 0 1 0,0 0-3 0,0 0 0 15,0 0 0-15,0 0-2 0,5-4-2 0,-5 4-1 0,0 0-3 0,0 0 0 16,0 0-4-16,0 0 0 0,0 0-3 0,0 0 1 0,0 0-1 0,0 0 2 0,0 0 3 15,0 0 1-15,0-5 4 0,0 5 3 0,7 0 4 0,-7-4 3 0,0 4 1 16,7 0 5-16,-7-6 3 0,0 6 0 0,5-3 5 0,-5 3-2 0,8-6 2 16,-8 6-1-16,8-6-1 0,-8 6-2 0,5-3 0 0,-5 3-5 0,6-6 0 15,-6 6-2-15,5-6-2 0,-5 6 0 0,0 0-1 0,0 0 0 0,7-4 0 0,-7 4-1 16,0 0 2-16,0 0 0 0,0 0 2 0,0 0 2 0,0 0 1 0,0 0 4 16,0 0 3-16,0 0 4 0,0 0 3 0,0 0 3 0,0 0 1 0,0 0 2 15,0 0 1-15,0 0-1 0,0 0 4 0,0 0-4 0,0 0-2 0,0 0-2 0,0 0-3 16,0 0-4-16,0 0-6 0,0 0-4 0,0 0-3 0,0 0-7 0,0 0-2 15,0 0-5-15,0 0-2 0,0 0-3 0,0 0-1 0,0-5-1 0,0 5 0 0,0 0-1 16,0 0 1-16,0 0 0 0,0 0 1 0,0 0 4 0,0 0-2 0,9 0 3 16,-9 0 3-16,0 0 1 0,0 0 5 0,0 0 2 0,0 0 4 0,0 0 4 15,0 0 5-15,0 0 3 0,0 0 5 0,0 0 2 0,0 0 4 16,0 0 2-16,0 0 3 0,0 0 1 0,0 0 2 0,0 0-1 0,0 0 0 0,0 0-2 0,0 0-2 16,0 0-3-16,0 0-1 0,0 0-5 0,0 0-4 15,0-6-2-15,0 6-4 0,0 0-1 0,0 0 0 0,0 0-4 0,0 0 1 0,5-3-2 16,-5 3-1-16,0 0-1 0,0-4-1 0,7 4-2 0,-7-6 0 0,0 6-1 15,0 0-1-15,6 0-1 0,-6 0 1 0,0-5-2 0,0 5-1 0,0 0-1 0,0 0-1 0,0 0 1 16,0 0 0-16,5 0 0 0,-5 0-1 0,0 0 2 0,0 0 0 0,0-4 0 16,0 4 2-16,0 0-2 0,0 0 0 0,9-6 1 0,-9 6-1 0,0 0 1 15,7 0 2-15,-7-6-2 0,0 6 0 0,5 0 0 0,-5-4 1 0,6 4-2 0,-6 0 0 16,0 0 0-16,0-5 0 0,7 5 0 0,-7 0 1 0,0 0 1 0,0 0 1 16,0 0 1-16,0 0 1 0,0 0 1 0,0 0 1 0,0 0 2 0,0 0 2 15,0 0 3-15,0 0 1 0,0 0 4 0,0 0 1 0,0 0 4 0,0 0 1 16,0 0 4-16,0 0-1 0,0 0 1 0,0 0 0 0,0 0 1 0,0 0 1 15,0 0-2-15,0 0-3 0,0 0 0 0,0 0-5 0,0 0-1 0,0 0-3 0,0 0-5 16,0 0-1-16,0 0-6 0,0 0-3 0,0 0-4 0,0 0-1 0,0 0-6 16,0 0-2-16,-7 0-7 0,7 0-6 0,0 0-10 0,0 0-9 0,0 0-13 15,0 5-12-15,0-5-14 0,0 0-15 0,0 4-19 16,0-4-19-16,0 0-26 0,-6 6-28 0,6 0-40 0,0-2-44 0,-5 1-99 0,-2 1-123 0,-2-2-48 0,9-1-7 16,-5 3 11-16,-1 3 24 0,-6-3 30 0,-4-6 32 0,11 6 37 0,-6-3 40 0,-10-3 46 15,2 0 48-15,-1 0 57 0,1 0 63 0</inkml:trace>
  <inkml:trace contextRef="#ctx0" brushRef="#br0" timeOffset="74250.77">14295 11989 6 0,'0'-6'36'0,"0"6"11"0,0 0 12 0,5 0 9 0,-5 0 12 0,0 0 9 0,0-5 10 0,0 5 8 0,0 0 10 0,0 0-5 0,0 0-15 0,0 0-6 0,0 0-7 0,0 0 4 16,0 0 9-16,0 0 8 0,0 0 10 0,0 0 7 0,0 0 8 0,0 0 7 0,0 0 6 0,0 0 8 0,0 0 2 0,0 0 5 0,0 0 1 15,0 0-2-15,0 0-4 0,0 0-9 0,0 0-6 0,0 0-9 0,0 0-10 0,0 0-8 16,0 0-10-16,0 0-7 0,0 0-4 0,0 0-4 0,0 0 0 0,0 0 2 15,0 0 0-15,0 0 4 0,0 0 0 0,0 0 1 0,0 0-1 0,0 0-2 16,0 0 0-16,0 0-2 0,0 0-1 0,0 0-1 0,0 0-4 0,0 0-4 16,0 0-3-16,0 0-5 0,0 0-7 0,0 0-4 0,0 0-4 0,0 0-3 0,0-4-2 15,0 4-2-15,0 0-1 0,0 0-1 0,0 0-1 0,0 0-2 16,0 0-1-16,0 0-1 0,0 0-1 0,0 0 0 0,0 0 0 0,0 0 1 0,0 0 2 16,0 0 1-16,0 0-2 0,0 0 5 0,0 0-2 0,0 0 0 0,0 0-2 0,0 0-1 15,0 0-1-15,0 0-4 0,0 0-4 0,-5 0-6 0,5 0-4 0,0 0-6 16,0 0-5-16,-6 0-6 0,6 0-3 0,-7 0-3 0,7 0-4 15,0 0-1-15,-5 0-3 0,5 0-2 0,-9 0 0 0,9 0 0 0,0 0 1 0,-7 0 2 16,7 4 2-16,0-4 1 0,-5 0 3 0,-1 0 1 0,6 0 1 0,0 0-1 0,0 0 0 16,-5 0 1-16,-3 0-1 0,8 0 2 0,-8 0-2 0,8 5 0 0,0-5-2 15,-5 0 2-15,5 0-1 0,-7 0 0 0,7 0-2 0,-7 6 1 0,7-6-1 16,-5 0 1-16,5 0-2 0,-7 4-1 0,7-4 2 0,-8 0-2 0,3 3 1 16,-2-3 0-16,7 6 1 0,-7-6-1 0,2 5 0 0,-3-5 2 0,8 4-3 0,-8-4 0 15,3 6 0-15,5-6 0 0,-6 6-1 0,-1-6-2 0,7 3 2 0,0-3-2 16,-5 6-2-16,5-6 1 0,-9 0 1 0,9 6-1 0,0-6 0 0,-5 3 2 15,5-3-2-15,0 0 3 0,0 6-1 0,-7-6 1 0,7 4 1 0,0-4 1 16,0 5 2-16,-6-5-1 0,6 4 2 0,-5-4 0 0,5 5 1 0,0 1 0 16,-9-6 0-16,9 4 0 0,-7 2 1 0,7-6 0 0,-5 5 2 0,5-5-1 0,-7 4 1 15,7 2-1-15,-6-6 3 0,6 4 0 0,-6-4 1 0,6 5-1 0,-8-1 2 0,1-4 1 16,7 5 0-16,-5 1 2 0,-1-6-1 0,6 4 3 0,-8 1 0 0,3-5-1 16,-3 6 3-16,8-2 1 0,-5-4-3 0,-3 6 2 0,2-1-2 0,-1-5-1 15,1 4-1-15,-1 0 0 0,1-4-1 0,-2 5-3 0,8 1 0 0,-5-6-1 16,0 3-1-16,-3 3-2 0,2 0 1 0,-1-3-1 0,-1 3-1 0,3 0 1 0,-2-2 0 15,0 1 1-15,2-1 0 0,5 1 1 0,-7-1 0 0,1 2 1 0,-2-6 1 16,2 5 0-16,-1-1 1 0,2 2 1 0,-9 0-1 0,9-2 1 0,-3 1 0 16,3-1 0-16,-11 1 1 0,11-1-3 0,-8 2 3 0,7-1-1 0,-7 4 1 15,0-3-2-15,0-2 2 0,0 2-1 0,-1 3-1 0,2-5-2 0,-1 1 0 16,-1 5-1-16,1-5-2 0,0 1-1 0,2 4 1 0,-5-5-2 0,4 4 0 0,1-5-3 16,-5 6 2-16,11-5-3 0,-9 4 1 0,1-3 0 0,1 4-1 0,-2-1 2 15,1-4 1-15,0 5-2 0,2-1 3 0,-5-3 0 0,11 4-1 0,-8 0 1 16,-1-6-1-16,2 6 1 0,-1-1 1 0,-1-4 0 0,2 5 2 0,-2 1-1 0,8-7 1 15,-6 5-2-15,-2 1 1 0,1-5 0 0,0 4-2 0,0 3 1 0,0-8 0 16,0 5 0-16,0-3 3 0,7 3-3 0,-7-4 2 0,0 5 0 0,-1-4 0 16,2 3-1-16,-2-5 1 0,1 2 1 0,1 3 1 0,-2-4 1 0,1 5 0 0,-1-4-1 15,2 3 1-15,1-3 2 0,-10 1-2 0,7-1 2 0,2-1 0 0,-1 4 0 16,-1-2 2-16,1 2-1 0,0-4 1 0,2 5-3 0,-5-6 2 0,4 1 0 16,1 4-1-16,-5-3 0 0,5-2-1 0,-2 7 1 0,5-7-1 0,-4 5 0 0,0-3-1 15,-3-2-1-15,10 7 0 0,-9-8 1 0,1 9 0 0,6-9 1 16,-5 3-1-16,5 4 2 0,-6-7-2 0,5 8 1 0,3-7 0 15,-8 2 0-15,8 0-2 0,-4 3 1 0,4-3-2 0,-8-3 0 0,7 3 1 0,-2-2-1 0,1 1 0 16,2 4-1-16,-9-3 1 0,9-2-1 0,-3 2-1 0,3-1 1 0,-2-1-1 0,-7 2-1 16,8-2 4-16,-1 1-1 0,1-1 1 0,-1 7 0 0,1-7-1 0,-7 1 1 15,5 1-2-15,3-2-1 0,-3 2 1 0,3-1-2 0,0-1 0 0,-9 0 0 16,7 1-1-16,-1 1 0 0,2-3 0 0,0 3 0 0,-1 0-1 0,2-3-1 16,-3 3-1-16,2 0 2 0,-1-2 0 0,1 1-2 0,-1-1 2 0,2-4-2 15,-4 5 2-15,9-1 0 0,-5-4 1 0,0 6 1 0,-3-1 0 0,8-1 2 16,-5-4 1-16,-3 6 2 0,0 0 3 0,8-6 2 0,-5 4 3 0,-1-4 1 0,6 5 4 15,-8-5 1-15,3 4 2 0,5-4-1 0,-8 0 2 0,8 5-3 0,-5-5 2 16,5 0-3-16,-7 4 0 0,7-4-4 0,0 0 0 0,0 0-2 0,-7 0-4 16,7 0-1-16,0 0-2 0,0 0-2 0,0 0-2 0,0 0 1 0,0 0-2 15,0 0 2-15,0 0-2 0,0 0 1 0,0 0 1 0,0 0 1 0,0 0 1 0,0 0 1 16,0 0 1-16,0 0 0 0,0 0 1 0,0 0 1 0,0 0 0 0,0 0 1 16,0 0 0-16,0 0 0 0,0 0 1 0,0 0-2 0,0 0-1 0,0 0-1 15,-5 6-2-15,5-6-1 0,0 0-2 0,0 0-2 0,0 0-1 0,0 0-2 16,0 0 0-16,0 0-2 0,-7 0-1 0,7 0-1 0,0 5-2 0,0-5-1 0,0 0-1 15,-8 0-1-15,8 0 0 0,0 0-1 0,0 0 3 0,0 0-1 0,-5 4-1 16,5-4 3-16,0 0-1 0,0 0 1 0,0 0 2 0,0 0 0 0,0 0 2 0,-8 0 3 16,8 0-1-16,0 0 1 0,-6 5 2 0,6-5 0 15,0 0 1-15,-5 6-1 0,5-6-1 0,0 0 1 0,-7 4-2 0,7-4 1 0,-9 0-1 0,9 6-1 0,0-6-1 16,-5 5-1-16,5-5 0 0,0 0-3 0,-6 4 3 0,6-4-2 0,0 0-1 16,0 0 2-16,0 0-2 0,0 0 2 0,0 4 2 0,0-4-1 0,0 0 1 15,-7 0 2-15,7 0-1 0,0 0 3 0,0 0 1 0,0 0 2 0,0 0 1 0,0 0 1 16,0 0 0-16,0 0 1 0,0 5 2 0,0-5-1 0,0 0 1 0,-5 0 0 15,5 0-1-15,0 6 1 0,0-6 0 0,-9 0-1 0,9 0-1 0,0 0-2 16,0 0 1-16,0 4-1 0,0-4-1 0,0 0-1 0,-7 0 0 0,7 0-2 16,0 0 0-16,0 0-2 0,0 0 1 0,0 0-2 0,0 0 1 0,0 0-1 15,0 0 1-15,0 0-2 0,0 5 0 0,0-5-1 0,0 0 0 0,0 0 0 0,0 0 0 16,0 0-1-16,0 0 0 0,0 0 1 0,0 0-1 0,0 0-2 0,0 0 2 16,0 0-2-16,0 0 0 0,0 0 0 0,0 0 2 0,0 0-1 0,0 0 2 0,0 0 1 15,0 0 2-15,0 0-1 0,0 0 1 0,0 0-1 0,0 0 2 0,0 0 1 16,0 0 0-1,0 0 1-15,0 0 1 0,0 0-1 0,0 0 0 0,0 0 0 0,0 0-1 0,0 0 0 0,0 0-1 0,0 0 2 0,0 0 1 0,0 0-1 16,0 0 1-16,0 0 2 0,0 0 1 0,0 0 2 0,0 0 0 0,0 0 0 0,0 0 1 16,0 0 1-16,0 0 0 0,0 0 1 0,0 0-1 0,0 0 0 0,0 0-2 0,0 0-2 15,0 0-2-15,0 0 0 0,0 0-4 0,0 0-6 0,0 0-5 0,0 0-9 16,0 0-8-16,0 0-9 0,0 0-9 0,0-5-12 0,0 5-14 0,0 0-13 16,0 0-11-16,0 0-15 0,0 0-12 0,0 0-11 15,0 0-9-15,0 0-6 0,0 0-5 0,0 0-2 0,0 0-1 0,0 0-3 0,0 0-2 0,0 0 3 16,0 0-1-16,0 0 0 0,0 0-2 0,0 0-4 0,0 0-7 0,0 0-26 15,0 0-29-15,0 0-64 0,0 0-75 0,7 0-26 0,-7 0 0 0,0 0 12 0,0 0 17 16,0 0 24-16,9 0 23 0,-9-4 28 0,0 4 29 0,5-6 33 0,-5 6 35 0,0-5 46 16,0-3 55-16</inkml:trace>
  <inkml:trace contextRef="#ctx0" brushRef="#br0" timeOffset="74977.22">12333 13189 30 0,'0'0'61'0,"0"-4"24"16,0 4 23-16,0 0 25 0,0 0 27 0,0 0 26 0,0 0 24 0,0 0 20 0,0 0 21 0,0 0-3 0,0 0-14 0,0 0-10 0,0 0-9 0,0 0-11 0,-5-6-9 0,5 6-12 0,0 0-13 0,0 0-14 0,0 0-16 0,0 0-10 0,-6-5-8 0,6 5-7 0,0 0-4 15,0 0-1-15,0 0-1 0,0 0-2 0,-7-4 1 0,7 4-4 0,0 0-2 0,0 0-3 16,-5 0-4-16,5 0-5 0,0-4-7 0,0 4-7 0,0 0-5 0,0 0-9 16,0 0-6-16,0 0-8 0,-9 0-9 0,9 0-7 0,0 0-8 0,0 0-7 15,-7 0-8-15,7 0-5 0,0 4-5 0,-5-4-2 0,5 0-5 0,-6 4-1 0,6-4-4 16,0 0-1-16,0 5 0 0,-5-5-4 0,5 6 3 0,0-6-3 0,-8 4 3 15,8-4-1-15,0 5 2 0,0-5 0 0,-8 6 1 0,8-6 1 0,0 3-1 16,0-3 1-16,0 0 1 0,0 7-2 0,0-7 2 0,0 9 0 0,0-9-2 0,0 5 2 16,0-1-1-16,0-4-1 0,0 0-1 0,0 6 2 0,0-2-2 0,8 1 0 15,-8-5 1-15,0 0 1 0,0 5 2 0,8-1 3 0,-8-4 2 0,0 0 5 16,0 0 5-16,5 6 7 0,-5-6 7 0,0 0 8 0,0 6 9 0,0-6 10 16,6 0 12-16,-6 0 10 0,0 0 15 0,0 0 11 0,5-6 12 0,-5 6 11 0,7-6 9 15,-7 6 6-15,0-4 7 0,0-1-1 0,9 5 2 0,-9-5 0 0,0 1-4 16,5-2-7-16,-5 2-6 0,0-1-8 0,0-4-8 0,0 2-14 0,0 4-11 15,0-3-13-15,0 1-11 0,0 1-9 0,0-2-11 0,0 1-9 0,-5 1-6 0,5 0-5 16,0 4-6-16,0-5-4 0,-9-1-7 0,9 6-2 0,0-4-4 0,0 4-8 16,0 0-5-16,-7-6-5 0,7 6-5 0,0 0-5 0,-5 0-5 0,5 0-6 15,0 0-8-15,0 0-8 0,-6 0-14 0,6 0-5 0,0 0-7 0,-5 6-9 16,5-6-5-16,0 4-4 0,-8-4 0 0,8 6-1 0,-8-1 1 0,8-1-1 0,0 0 0 16,-5 1 3-16,5 1 2 0,-7-2 0 0,7 1 3 0,0 1-1 0,-6-3 0 15,6 4-4-15,0 2-5 0,0-4-7 0,0-1-9 0,0 6-8 0,0-5-10 16,0 0-18-16,0 5-21 0,0-4-40 0,0 3-45 0,0-5-57 0,0 1-60 15,0 5-18-15,6-5 3 0,-6-1 15 0,7 2 22 0,-7 0 25 16,0-2 27-16,5 1 28 0,-5-1 30 0,0-4 37 0,8 0 39 0,-8 0 50 0,0 0 60 0</inkml:trace>
  <inkml:trace contextRef="#ctx0" brushRef="#br0" timeOffset="79557.84">12262 13210 0 0,'0'0'1'0,"0"0"45"0,0 5 32 0,0-5 30 0,0 0 30 0,0 0 30 0,-5 0 27 0,5 0 28 0,0 0 23 0,0 0 18 0,0 0 14 0,0 0-5 0,0 0-17 0,0 0-22 0,0 0-28 0,0 0-24 15,0 0-27-15,0 0-24 0,0 0-29 0,0 0-21 0,0 0-23 0,0 0-13 16,0 0-14-16,0 0-7 0,0 0-5 0,0 0-3 0,0 0 1 0,0-5 0 16,0 5 3-16,0 0 2 0,0 0 1 0,0 0 2 0,0 0 0 0,0 0-1 0,0 0-1 15,0 0-4-15,0 0-1 0,0 0-3 0,0 0-3 0,0 0-3 0,0 0-1 16,0 0-1-16,0 0-2 0,0 0-2 0,0 0-2 0,5 0 0 0,-5 5-2 0,0-5 0 16,8 0-2-16,-8 0 2 0,0 4 1 0,8-4 0 0,-8 0 1 0,0 5-1 15,5-5 0-15,-5 0-1 0,0 0 0 0,0 0 1 0,0 0-1 0,0 4 1 16,0-4 1-16,0 0 3 0,0 0 1 0,0 0 3 0,0 0 4 0,0 0 4 0,0 0 5 15,0 0 3-15,0 0 5 0,0 0 4 0,0 0 3 0,0 0 6 0,6-4 7 16,-6 4 5-16,0 0 8 0,0 0 5 0,0 0 7 0,0 0 4 0,0 0 2 16,0 0 0-16,0 0-3 0,0 0-4 0,0-5-6 0,0 1-2 0,0-1-8 0,0 5-4 15,-6-7-6-15,6 4-7 0,0 3-6 0,0-6-9 0,0 1-6 16,0 5-6-16,-5-4-10 0,5-2 0 0,0 6-1 0,0-5-1 0,0 5 3 0,0 0-2 16,0 0 0-16,0-4 0 0,0 4-5 0,0 0-1 0,0 0-5 0,0 0 0 0,0 0-6 15,0 0 0-15,0 0-4 0,0 0 0 0,-8 4-2 0,8-4 0 0,0 5 0 16,-8 1 1-16,8-2 0 0,0 1 1 0,0 1 1 0,0-3 1 0,0 9 0 15,-5-8 1-15,5 1 0 0,0-1 0 0,0 6-1 0,0-10 1 16,0 5-2-16,0 0 1 0,0-5-3 0,0 4 1 0,5 2-3 0,-5-6 1 0,0 6-1 16,0-2-1-16,0-4 3 0,0 0-1 0,0 5 2 0,0-5 1 15,8 0 2-15,-8 0 1 0,0 0 2 0,0 0 2 0,8 0 1 0,-8 0 1 0,5 0 3 0,-5 0-4 16,6 0-5-16,-6 0-9 0,5 0-12 0,-5 0-16 0,7 0-19 0,-7 0-37 0,9-5-49 16,-9 5-64-16,0 5-72 0,0-5-44 0,0 0-30 0,0 0-8 0,0 0 5 0,0 0 13 15,0 0 18-15,0 0 26 0,0 0 29 0,-9 4 31 0,2-4 35 0,-4 5 48 16,6-5 51-16</inkml:trace>
  <inkml:trace contextRef="#ctx0" brushRef="#br0" timeOffset="83354.14">12310 13210 0 0,'0'-7'27'0,"0"7"27"0,0 0 22 0,0 0 20 0,0 0 23 0,0-3 21 0,0 3 25 0,0 0 21 0,-9-6 18 0,9 6 11 0,0 0 1 0,0 0-3 0,0 0-6 0,0 0-7 0,0 0-9 0,0 0-11 0,0 0-12 0,0 0-13 0,0 0-16 0,0 0-15 0,0 0-15 15,0 0-16-15,0 0-12 0,0 0-11 0,0 0-11 0,0 0-10 0,0 6-10 16,0-6-9-16,0 0-7 0,0 0-4 0,0 0-7 0,0 0-4 0,-7 0-3 0,7 0-3 0,0 3-1 0,0-3-2 15,0 0 1-15,0 7 0 0,0-7 1 0,-5 0 2 0,5 5 2 0,0-5 3 0,0 0 2 32,0 0 4-32,-6 4 2 0,6-4 5 0,0 0 0 0,0 0 4 0,0 0 2 0,0 0 0 15,0 0 0-15,0 0-1 0,0 0-1 0,0 0-1 0,0 0-3 0,0 0-3 0,0 0 0 0,0 0-4 0,0 0 0 0,0 0-2 0,0 0-3 16,0 0 0-16,0 0-1 0,0 0 0 0,0 0 1 0,0 0-1 0,0 0 2 16,0 0 3-16,0 0 2 0,0 0 5 15,0 0 4-15,0 0 1 0,0 0 6 0,0 0 0 16,0 0 2-16,0 0 3 0,0 0 3 0,0 0 1 0,0 0 1 0,0 0-1 15,0 0 1-15,0 0-1 0,0 0-4 0,0 0 0 0,0 0-3 0,0 0-5 0,0 0-2 16,0 0-3-16,0 0-3 0,0 0-3 0,0 0 0 0,0 0-5 0,0 0 2 16,0 0 0-16,0 0-3 0,0-4 1 0,0 4-1 0,0-5 0 0,0 5 2 15,6-7-1-15,-6 7 0 0,0 0 1 0,0 0-1 0,0-3-1 0,0 3 1 0,0-6-1 16,0 6-3-16,0-5-1 0,5 5 0 0,-5 0-1 0,0-4-2 0,0-2 0 16,0 6-2-16,0 0-1 0,0-5 1 0,7 5-2 0,-7-4 0 0,0 0-2 15,0 4 2-15,9-5-1 0,-9 5 1 0,0-6-1 0,0 6 1 0,5-4-1 16,-5-2 1-16,0 6 0 0,7-5 1 0,-7 5 0 0,6-4 2 0,-6-1-1 0,5 5 1 15,-5-6 0-15,9 2 0 0,-9-1 2 0,7 5 1 0,-2-4-2 0,-5-1 3 16,6 1-1-16,2-2 0 0,-3 6 0 0,3-6 0 0,-1 2-2 0,-2-1 1 0,-5-1 0 16,7 2-2-16,0-1 1 0,-2 1-2 0,3-1 1 0,-3 5 0 15,3-4 0-15,-8-2 0 0,6 0 0 0,-1 3 2 0,-5 3 1 0,8-6 1 0,-8 0 1 16,8 6 3-16,-8-3 3 0,5-3 3 0,-5 6 2 0,8-5-1 0,-3 1 5 16,-5 4-2-16,5-4 0 0,-5-1 1 0,9-1-2 0,-9 6 1 0,5-4-3 15,-5-2 0-15,7 1-4 0,-1 1-1 0,1-2-2 0,-7 1-5 0,6 1 0 16,2-1-3-16,-8-5-1 0,5 6 0 0,2-1-2 0,-7-1-2 0,6 2 1 0,0-2 0 15,-6 1-1-15,8 1-1 0,-8-1 1 0,7 1 0 0,-2-2-1 16,-5 6 1-16,9-3 0 0,-9-3-1 0,5 0 1 0,-5 6-1 0,0-3 2 0,5 3 1 0,-5-6-1 16,8 6 1-16,-8-6-1 0,0 6 2 0,5-4-1 0,-5 4 0 0,0 0 1 15,8-5 0-15,-8 5 1 0,8-6-1 0,-8 6 0 0,5-3 0 0,-5 3 0 16,0-4 1-16,6-2-1 0,-6 0 0 0,7 6 1 0,-1-3-2 0,-6-3 1 0,7 0 1 16,-7 3-1-16,6-3 0 0,1 1-1 0,0 1 1 0,-7-6-1 0,7 5 0 15,-2 1 0-15,3-1-1 0,-8-5 0 0,5 4 0 0,1 1-1 0,-6 1 1 16,8-1 1-16,-3 1-2 0,-5-2 1 0,7 2 0 0,1-1-1 0,-8-1 1 0,6 6 1 15,-6-3-1-15,6-4 0 0,-6 2 1 0,7 5-1 0,-7-4 1 0,5-1 0 16,-5 5 0-16,9-6 1 0,-9 2-1 0,5 1 1 0,2-3-1 0,-7 6 1 16,6-6-1-16,-6 3 1 0,5-3 1 0,3 0-1 0,-8 2 0 0,8-1 1 15,-8-1-1-15,5 3 2 0,-5-3 0 0,7 6 2 0,-1-4 1 0,-6-5 0 0,6 3 0 16,1 0 1-16,-7 2 0 0,8-1 0 0,-3 0 0 0,-5 1 0 0,6-2 1 16,-6 2-3-16,8-1 1 0,-3 1 0 0,-5-1 0 0,8-2-2 0,-8 4-1 15,7-3 1-15,-7 1-2 0,5 5 0 0,-5-4 0 0,7-2 0 0,-2 3 2 16,-5-3-2-16,0 6-1 0,7-4 2 0,-7-1-2 0,8-1 0 0,-8 3 2 0,6 3-2 15,-6-7 0-15,7 2 0 0,-7 1-1 0,6 4 0 0,-6-5 0 0,0 5 0 16,5-6-1-16,-5 2 1 0,7 0 0 0,-7 4 0 16,9-5 0-16,-9 0 0 0,5 5 0 0,-5-4-1 0,6-2 1 0,-6 6-1 0,7-6-1 0,-7 2 1 0,5 4 0 15,-5-5 0-15,0-1 0 0,9 6-1 0,-9-4 1 0,7 4-1 16,-7-5 1-16,0 5-1 0,5 0 1 0,-5-4-1 0,0 4 1 0,0 0 0 0,6-5-1 16,-6 5 1-16,0 0-1 0,0-4 1 0,0 4-1 0,8 0 1 0,-8 0 0 15,0 0 1-15,0 0-1 0,5-6 0 0,-5 6 2 0,0 0-1 0,0 0 1 0,0 0 0 16,0 0 2-16,8-6-2 0,-8 6 1 0,0 0 1 0,0-4 0 0,5 4 2 15,-5-5 0-15,0 5 2 0,7 0 0 0,-7-5 0 0,7 1 0 0,-7 4 1 16,0-6 0-16,5 6 0 0,-5-4-1 0,8-1-1 0,-8 1 0 0,7 4 0 16,-7-5-1-16,0-2-2 0,5 7 0 0,-5-3-2 0,8-3-1 0,-8 6-1 0,6-5 0 15,-6 1-2-15,5 4 1 0,-5-6-1 0,0 6 1 0,8-5 0 0,-8 5-1 0,8-4 2 16,-8 0 0-16,5 4-2 0,-5-5 2 0,6 5 0 0,-6-6 0 16,7 6 0-16,-7-4 1 0,5 4 1 0,-5-6-1 0,9 6 1 0,-9-5 0 0,5 1 0 15,-5 4 1-15,7-5-1 0,-7-1 0 0,6 2 0 0,1 4 2 0,-7-5-2 16,7 1 0-16,0-1 0 0,-7 1 0 0,5-2-1 0,3 0 2 0,-8 2-4 15,5 4 2-15,1-5-1 0,-6-1 1 0,8 2-1 16,-1-1 1-16,-7 1-1 0,5-1 0 0,4 5-1 0,-9-4 1 0,5-2 1 0,0 0-1 0,3 3 2 0,-8 3-1 16,5-6 0-16,3 0 1 0,-2 3-1 0,-6-3 2 0,7 6-1 0,-1-5 1 15,-6 1-1-15,7 0 2 0,-1 4 0 0,2-5 0 0,-8-1-1 0,5 2 1 0,0-2-1 16,3 1 0-16,-8 1 0 0,6-2 1 0,1 1-1 0,1 5 1 0,-8-9-1 16,5 5 1-16,1-2 0 0,2 2 1 0,-3-1-1 0,2-5 0 0,-7 4 0 15,6 1 0-15,2-4-1 0,-2 5-1 16,1-2 1-16,-2-3-1 0,3 3 0 0,-8 3-1 0,6-3 0 0,1 0 0 0,-1 2-1 0,-1-1 0 0,-5-1-1 0,7-1 1 15,2 1 0-15,-9 6 0 0,5-5 0 0,-5 1-1 0,6-2 1 0,-6 0 0 0,7 6 0 16,-7-4 1-16,5-1 0 0,-5 0 0 0,9 5 0 0,-9-4 1 0,7-2-1 16,-2 2 0-16,-5-1 1 0,6 1-1 0,-6 4 0 0,8-5 0 15,-8-1-1-15,5 2 1 0,3-2-1 0,-8 1 0 0,5 1-2 0,2-1 2 0,-7 1-1 16,7-2-1-16,-2 2 1 0,2-1 1 0,-7-1-2 0,8-4 2 0,-3 5-1 16,-5 5 0-16,8-4 0 0,-2-1 1 0,-6 1-1 0,5-2 0 0,-5 6 2 15,0-4 0-15,8 4 0 0,-8-5-1 0,0 5 1 0,0 0-1 0,0 0 1 0,8-6 0 16,-8 6 0-16,0 0 0 0,0 0 0 0,0 0 0 0,0 0 0 0,5-3 0 0,-5 3 0 15,0 0 0-15,0-6 1 0,0 6 0 0,6 0 1 0,-6-6 1 0,0 6 1 16,7 0-1-16,-7-4 3 0,5 4 0 0,-5-5 3 0,0 5-1 0,9-4 3 16,-9-1 1-16,7 5 1 0,-7-6 1 0,5 2 1 0,1 4-1 0,-6-5 0 15,5 1 1-15,-5-1-3 0,8-2 0 16,0 3-1-16,-3 4-3 0,-5-5 1 0,7 1-3 0,0-1-2 16,-7-1 0-16,5 2-2 0,-5 4 0 0,8-5-1 0,-8 1-2 0,7 4 1 0,-7-5-2 0,5 5 2 0,-5-7 2 0,0 7-1 0,7-3 0 0,-7 3 0 15,0-6 0-15,0 6-1 0,7 0 2 0,-7-5-1 0,0 5 1 0,0 0-1 16,0 0 2-16,5-4-2 0,-5 4 1 0,0 0 1 0,0 0-2 0,0 0 1 15,0 0 0 1,0-6-1-16,0 6-1 0,0 0 0 0,8 0 0 0,-8 0 0 0,0 0-1 0,0 0 1 16,0 0-2-16,0 0 2 0,0-3-1 0,0 3 0 0,0 0 0 0,0 0 0 0,0 0 2 0,5-6 0 0,-5 6 0 0,0 0 3 15,0 0-1-15,0 0 1 0,8-4 1 0,-8 4 0 0,0 0 3 0,6-5 1 16,-6 5 0-16,0-6 2 0,0 6-1 0,7 0 1 0,-7-3 0 0,0 3-3 0,6-7 2 16,-6 7-2-16,0 0 1 0,7-5-2 0,-7 5-2 0,0-4 0 0,6 4-3 0,-6-5 1 31,7 5-1-31,-7-4-1 0,0-2-1 0,6 6 0 0,-6-5 1 0,5 1 1 15,-5 4-1-15,9-5 0 0,-9 1 1 0,7 4 1 0,-7-7 1 0,5 2-1 16,-5 1 1-16,8-1-1 0,-8 1 3 0,5 4 1 0,-5-6 0 0,6 6 3 0,-6-5-2 16,0 1 3-16,0 4 2 0,0 0 1 0,8-5 4 0,-8 5 0 0,0 0 5 15,0 0 1-15,0 0 0 0,0 0 2 0,0 0-1 0,0 0 2 0,0 0-2 16,0 0-2-16,0 0 1 0,0 0-4 0,0 0 1 0,0 0-5 0,0 0-1 16,0 0-4-16,0 0-1 0,0 0-3 0,0 0-2 0,0 0-1 0,0 0-1 0,0 0-2 15,0 0-1-15,0 0 1 0,0 0-1 0,0 0 0 0,0 0 0 0,0 0-1 16,0 0 0-16,0 0-1 0,0 0 1 0,0 0 0 0,0 0 0 0,0 0-1 15,0 0 1-15,0 0 0 0,0 0-2 0,0 0 2 0,0 0 0 0,0 0-1 16,0 0-1-16,0 0 2 0,0 0-2 0,0 0 1 0,0 0-1 0,0 0 1 0,0-4 0 16,0 4-1-16,0 0-1 0,0 0 1 0,5 0-1 0,-5 0 0 15,0 0 1-15,0-6 0 0,0 6-1 0,0 0 2 0,0 0 1 0,0 0 0 0,0 0-1 0,7-6 2 16,-7 6 0-16,0 0 2 0,0 0 0 0,0 0-1 0,0 0 3 0,0-3 0 16,0 3 1-16,6 0-1 0,-6-6 4 0,0 6-3 0,0 0 2 15,0-4 1-15,8 4 0 0,-8 0 2 0,0-5-3 0,0 5 3 0,6-6 0 0,-6 6 0 16,0 0 0-16,0-4 0 0,0 4 1 0,7 0-1 0,-7-5-1 0,0 5 2 15,0 0 0-15,5-4 0 0,-5 4 3 0,0 0 0 0,0-5 1 0,0 5 1 16,7-7 2-16,-7 7-1 0,0 0 3 0,0-3 0 0,7 3 1 0,-7-6 0 16,0 6-1-16,0 0 2 0,0-3-4 0,5 3 0 0,-5-6-2 0,0 6-2 0,0 0 0 15,0-6-3-15,8 6-2 0,-8 0-1 0,0-4-1 0,0 4-2 0,0 0 0 16,0 0-2-16,0 0-1 0,0 0 0 0,0 0 2 0,0-5 0 0,0 5-1 16,0 0 2-16,0 0-1 0,0 0 0 0,0 0 0 0,0 0-2 0,0 0 1 0,0 0 1 15,0 0-3-15,0 0 0 0,0 0 0 0,0 0 1 0,0 0-4 0,0 0 1 16,0 0-1-16,0 0-1 0,0 0-1 0,0 0-1 0,0 0 1 0,0 0-1 15,0 0 2-15,0 0-2 0,0 0 0 0,0 0 0 0,0 0 2 0,0 0 1 0,7 0-1 16,-7 0 1-16,0 0-1 0,0 0 3 0,0 0-1 0,0-4 2 0,0 4 0 16,0 0 1-16,0 0 0 0,0 0 1 0,0 0 0 0,0 0 0 0,0 0 1 15,0 0-1-15,0 0 1 0,0 0 0 0,0 0 0 0,0 0-1 0,0 0 1 16,0 0 0-16,0 0 0 0,0 0 0 0,0 0-2 0,0 0 2 0,0 0 1 0,0-5-1 16,0 5 2-16,0 0 0 0,6 0 0 0,-6 0 2 0,0 0 2 0,0-6 1 15,0 6 2-15,0 0-1 0,0 0 2 0,0-4 0 0,0 4 1 0,8 0 0 16,-8 0-1-16,0 0 1 0,0 0-2 0,0-6-3 0,0 6 2 0,0 0-4 15,0 0 1-15,0 0-2 0,0 0-2 0,0 0-2 0,0 0 1 0,0 0 0 16,0 0-1-16,0 0-1 0,0 0 1 0,0 0-1 0,0 0 2 0,0 0 0 0,0 0 0 0,0 0-1 16,0 0 2-16,0 0 0 0,0 0 1 0,0 0-1 0,0 0-2 0,0 0 2 15,0 0-1-15,0 0 0 0,0 0-3 0,0 0 2 0,0 0-1 0,0 0 1 16,0 0-2-16,0 0 2 0,0 0-2 0,0 0 0 0,0 0 1 0,0 0-1 16,0 0 0-16,0 0-1 0,0 0 1 0,0 0 1 0,0 0-2 0,0 0 1 15,0 0-1-15,0 0 0 0,0 0 0 0,0 0 0 0,0 0 1 0,0 0-1 0,0 0 0 16,0 0-1-16,0 0 1 0,0 0-1 0,0 0-1 0,0 0 2 0,0 0 0 15,0 0 2-15,0 0-4 0,0 0 2 0,0 0-1 0,0 0-1 0,0 0-1 0,0 0 0 16,0 0 1-16,0 0-1 0,0 0 1 0,0 0-1 0,0 0 0 16,0 0-3-16,0 0 1 0,0 0-2 0,0 0-3 0,0 0-2 0,0 0-7 0,0 0-5 15,0 6-6-15,0-6-7 0,0 0-4 0,0 0-7 16,0 0-9-16,0 4-4 0,-8 2-8 0,8-6-8 0,0 5-8 0,0-5-8 0,0 4-10 0,0 1-5 0,-6-5-9 16,6 4-6-16,0 2-9 0,0-6-11 15,-7 6-12-15,7-3-15 0,0 3-15 0,0-3-23 0,-8 4-29 0,8-2-56 0,0-1-74 0,0 5-48 16,0-3-36-16,0-1-4 0,-5-1 11 0,5 2 24 0,0-3 25 0,0 3 31 0,-7 0 34 0,7-6 36 15,-7 4 39-15,2-4 43 0,-2 0 47 0,1-4 65 0,-2 4 80 0</inkml:trace>
  <inkml:trace contextRef="#ctx0" brushRef="#br0" timeOffset="96531.97">12107 12701 0 0,'0'0'1'0,"0"0"16"0,-7 4 12 0,7-4 12 0,0 0 13 0,0 0 12 0,0 0 13 16,0 0 10-16,0 0 7 0,-6 0 3 0,6 0 0 0,0 0 10 0,0 0 22 0,0 0 13 0,0 0 10 0,0 0-2 0,-5 0-7 0,5 0-8 0,0 0-8 0,0 0-8 0,0 0-6 0,-9 0-10 0,9 0-10 15,0 0-10-15,0 0-13 0,0 0-14 0,0 0-15 0,0 0-12 0,0 0-9 16,0 0-6-16,0 0 2 0,0 0-1 0,0 0 1 0,0 0-1 0,0 0 1 0,0 0 3 16,0 0 2-16,0 0 4 0,0 0 5 0,0 0 7 0,0 0 3 15,0 0 5-15,0 0 5 0,0 0 4 0,-7 0-1 0,7 0 3 0,0 0 2 0,0 0 0 16,0 5 3-16,0-5-3 0,0 0 0 0,0 0-3 0,0 0-3 0,0 0-2 15,0 0-3-15,0 0-4 0,0 0-5 0,0 0-5 0,0 0-4 0,0 0-6 16,0 0-5-16,0 0-6 0,0 0-4 0,0 0-4 0,0 0-5 0,0 0-4 16,0 0-6-16,0 0-2 0,0 0-2 0,0 0-2 0,0 0-1 0,0 0 0 0,0-5 2 0,0 5 2 15,0 0 1-15,0-4 4 0,0 4 4 0,0 0 1 0,0 0 5 16,7-5 3-16,-7 5 5 0,0 0 3 0,0-6 3 0,9 6 2 0,-9-4 4 16,5 4-1-16,-5-3 2 0,6 3 2 0,-6-6-2 0,7 6 0 0,-7-6 0 0,5 3-2 15,3-3 1-15,0 6 0 0,-3-6-1 0,1 2 0 0,1-1 1 0,-1-4-1 0,2 3 2 16,4 2 1-16,-6-5 0 0,7 3 2 0,-5-4 2 0,5 5 3 15,-7-4 0-15,6-1 2 0,-4 1-1 0,4 4 2 0,0-5-2 0,4-1 1 0,-11 1-3 16,6 1 1-16,5 0 0 0,-4-7-2 0,-6 7 1 0,8-2-4 0,-2 3-2 0,2-2-3 16,-1 0-1-16,-1-5-3 0,-5 5-3 0,5 1-2 0,1 0 1 0,1-3-3 15,-1 3-1-15,-5 0-2 0,5-1-2 0,-8 1-2 0,9-3-1 0,-9 3-1 16,8 0 0-16,-6 3 0 0,-1-3 1 0,2 0-1 0,4 3 1 0,-6 2 1 0,0-7-1 16,2 7 2-16,-1-1 0 0,-2-1-1 0,4-3 1 0,1 5 2 0,-2-1-2 15,-3 1 2-15,3-2 1 0,0 0 1 0,-3 2 0 0,1-1 2 0,1-1 0 16,-1 2 3-16,1-1 1 0,-1 1 0 0,1-1 2 0,0 1-1 0,5-2 4 0,-4 0-3 15,-3 3 3-15,1-3-1 0,2 0-2 0,-3 3-1 16,2-3 2-16,1 1-3 0,-2 1 1 0,0 4-2 0,1-4-3 0,-2-1 1 0,4-1-2 0,-4 2-1 16,2-2 0-16,-1 1-1 0,-1 1-2 0,3-2 0 0,0 1-2 0,4 1 0 0,-6-1-1 15,0 1-2-15,1-2 1 0,1 2-1 0,-3-1-2 0,1-1-1 16,7 2 1-16,-5-2-1 0,-1 1 0 0,-2 1-1 0,2-1 2 0,-2 1 0 0,2-2-1 16,1 3 0-16,-2-3 1 0,1 6 1 0,-1-6 1 0,-1 3-1 0,2-3 2 0,2 0 0 15,-4 6-1-15,1-4 1 0,1-1 2 0,-2-1 1 0,4 3-1 0,-2 3 2 16,-2-4 1-16,1-2-1 0,7 1 0 0,-5 1 0 0,-3-2-1 0,2 0-1 15,0 6 1-15,6-4 0 0,-6-1-2 0,-2 0-1 0,9 1 1 0,-9-2-3 16,3 2 0-16,0-1-1 0,3 1-1 0,-4-1 0 0,-2-1 0 0,4 2-1 16,-4 4 1-16,2-6 0 0,6 1 1 0,-6 1-2 0,0-1 2 0,-2 5-1 0,3-4 2 15,-8-2-1-15,5 6 1 0,1-4 1 0,2-1-1 0,-1 5 1 0,-2-6 0 16,-5 3 1-16,9 3 1 0,-4-7 0 0,0 2 0 0,3 5 0 0,-3-4 2 16,3-1-2-16,-2 1 2 0,1-2 2 15,-1 6 0-15,-6-4 1 0,13-1 1 0,-5-1 2 0,-3 3 4 0,0-3-2 0,3 0 1 0,-2 2 1 0,9-1-1 0,-10 1 3 16,1-1-3-16,2-1 1 0,4-3 1 0,-6 5-3 15,2-1 1-15,-2-2-3 0,6 3-1 0,-4-5-1 0,5 4-2 0,-7-1-2 0,-1 2-1 0,11-1-1 0,-11-4-1 16,1 2 0-16,6 4 1 0,-3-3-2 0,-2-3 0 0,-2 3-1 0,9 3 1 16,-9-3-1-16,3 2 2 0,-3-7 0 0,9 8 0 15,-9-4 1-15,2 2 1 0,1 1 1 0,-3-1 0 0,3 1 0 16,-2-2 1-16,-1 1 0 0,3 1 1 0,0-1 1 0,-3 1-1 0,1-3 3 0,1 2-1 0,-7 1 1 0,5-1-2 0,4 1 2 16,-2 4-2-16,-2-6 1 0,1 1-2 0,-6 1-2 0,5-1 1 0,3 5-2 15,0-4 0-15,-3-2-2 0,-5 0-1 0,7 3-1 0,0 3-1 16,-2-6 0-16,3 2 0 0,-1-1 0 0,-2 5-2 0,-5-6 1 0,7 2 0 0,0 4-1 0,-2-5 3 15,-5 5 0-15,8-4 1 0,-8-1 2 16,5 5 2-16,-5 0 2 0,8-7 3 0,-8 7 4 0,0 0 5 0,0-3 2 16,0 3 7-16,0 0 4 0,6 0 5 0,-6 0 2 0,0 0 2 0,0 0 5 0,0 0 3 0,0 0 1 0,0 0-1 15,0 0 1-15,0 0 0 0,0 0-3 0,0 0-3 0,0-6-2 0,0 6-7 0,0 0-4 16,0 0-3-16,0 0-7 0,0 0-2 0,7-3-7 0,-7 3-2 0,0-6-4 16,0 6-2-16,0 0-5 0,0 0-3 0,6 0-2 0,-6-6-2 0,0 6 1 0,0 0-2 15,0-4 1-15,0 4-1 0,7 0 2 0,-7 0 1 16,0-5-1-16,0 5 2 0,0 0 2 0,0 0-2 0,0 0 2 0,6-4 1 0,-6 4-1 15,0 0 2-15,0 0-1 0,0 0 1 0,0 0-3 16,0 0-1-16,0 0-9 0,0 0-7 0,0 0-12 0,0 0-10 0,0 0-14 0,0 0-12 0,0 0-15 0,0 0-15 0,0 0-20 16,0 0-18-16,7 0-23 0,-7 0-23 0,6 4-37 0,-6-4-46 0,5 5-76 15,-5-1-88-15,9-4-34 0,-9 6-8 0,7 0 11 0,-2-6 20 0,-5 3 27 16,0-3 29-16,8 0 33 0,-8-3 35 0,5-3 40 0,-5 0 40 0,0-3 52 0,-5 0 56 0</inkml:trace>
  <inkml:trace contextRef="#ctx0" brushRef="#br0" timeOffset="101731.49">13800 11563 0 0,'0'0'36'0,"-6"0"28"0,6 0 24 0,0 0 23 0,0-5 24 0,0 5 22 0,0 0 21 0,0 0 18 0,0 0 19 0,0 0 4 0,0 0-3 0,0 0-12 16,0 0-16-16,0 0-16 0,0 0-15 0,0 0-15 0,0 0-14 0,0 0-18 0,0 0-15 0,0 0-14 0,0 0-11 0,0-4-9 0,0 4-8 0,0 0-2 0,0 0-5 15,0 0-2-15,0 0-4 0,0 0-3 0,0 0-3 0,0 0-6 0,0 0-3 0,0 0-6 0,0 0-5 0,0 0-6 0,0 0-7 0,0 0-5 0,0 0-7 16,0 0-7-16,0 0-6 0,0 0-8 0,0 0-5 0,0 0-3 0,0 0-4 0,0 0 0 16,0 0 2-16,0 0 6 0,0 0 7 0,0 0 9 0,0 0 10 0,6 0 9 0,-6 0 8 15,5 0 11-15,-5 0 7 0,9-6 9 0,-9 6 7 0,0 0 5 0,0 0 7 16,7 0 1-16,-2-6 2 0,-5 6 0 0,0 0-2 0,8 0-4 15,-8-3-1-15,5 3-3 0,-5 0-2 0,6 0-1 0,-6-6-1 0,8 6-1 0,-8-4-1 0,5 4-1 16,-5-5 0-16,7 5-1 0,-7 0-1 0,6-6 0 0,-6 6-3 16,0-4-2-16,8 4-3 0,-8 0-2 0,6-5-3 0,-6 5 0 0,7 0 0 0,-7-4-2 15,5 4 2-15,-5-5-3 0,7 5-1 0,-7-7 1 0,7 7-2 0,-7 0 1 16,0-3-2-16,5 3 1 0,-5-6-2 0,8 6 1 0,-8-3-3 0,7 3 1 16,-7 0-4-16,0-6-3 0,6 6-3 0,-6 0 0 0,0 0-1 0,0-6-3 15,0 6 0-15,8 0-10 0,-8 0-12 0,0 0-17 0,0 0-18 0,0 0-24 0,0 0-25 16,5 0-33-16,-5 0-31 0,0 0-41 15,0 6-41-15,0-6-48 0,0 0-48 0,0 0-15 0,0 0-2 0,0 9 14 0,0-3 23 0,0-3 27 0,-5 4 29 0,5-2 34 16,0-1 34-16,-8-4 39 0,8 5 38 0,0-5 44 0,-6 4 61 0</inkml:trace>
  <inkml:trace contextRef="#ctx0" brushRef="#br0" timeOffset="103093.13">12089 12750 0 0,'0'-5'14'0,"0"5"41"0,-9-4 21 0,9 4 20 0,0 0 19 0,0-6 21 0,0 6 21 0,0-4 21 0,0 4 21 0,0 0 19 0,0 0 20 0,0 0-13 0,0 0-26 16,0 0-15-16,0 0-12 0,0 0-4 0,0 0-5 0,0 0-4 0,0 0-8 0,0 0-10 0,0 0-9 0,0 0-8 0,0 0-7 0,0 0-9 0,0 0-2 0,0-5-4 0,0 5-2 0,-7 0-2 0,7 0-3 0,0-6 1 16,0 6-5-16,0 0-3 0,0 0-3 0,-5-3-3 0,5 3-5 0,0 0-7 0,0 0-5 0,0 0-7 0,0 0-5 15,0 0-11-15,0 0-9 0,0 0-8 0,0 0-10 0,-6 0-5 0,6 0-9 0,0 0-5 16,-8 0-5-16,8 0-4 0,-5 0-5 0,5 3-2 0,-8-3-2 0,8 0 2 15,-5 6-1-15,5-6 0 0,-7 5 4 0,7-5-1 0,-7 4 4 0,0-4 0 16,7 6 2-16,0-2 3 0,-6-4 0 0,6 0-1 0,0 0 4 0,0 5-2 16,0-5 1-16,-7 0-1 0,7 0-2 0,0 0-1 0,0 0 0 0,0 0-3 0,0 0-2 15,0 0-3-15,0 0-3 0,0 0-1 0,0 0-1 0,0 0 0 16,0 0 0-16,0 4 0 0,0-4 1 0,0 0-1 0,0 5 1 0,0-5 0 0,0 6-1 16,7-6 0-16,-7 0 3 0,0 4 0 0,0 2 3 0,0-6 1 0,0 5 3 15,6-5-2-15,-6 0 4 0,0 0 0 0,0 4 1 0,0-4 5 0,0 0 3 0,0 0 5 16,7 5 2-16,-7-5 5 0,0 0 2 0,0 0 3 15,0 0 2-15,0 0 4 0,0 0 6 0,0 0 4 0,7 0 7 0,-7 0 8 0,0 0 8 0,0 0 4 16,7-5 7-16,-7 5 1 0,5 0 4 0,-5-4 2 0,0 4 2 0,8-5 2 16,-8 5-1-16,5-6 0 0,-5 6-1 0,0-4-3 0,8 4-2 0,-8-6-4 0,0 1-5 15,0 5-1-15,0 0-4 0,0 0 1 0,0 0-3 0,0-4 2 0,0 4-2 16,0 0 2-16,0 0-2 0,0 0-2 0,0-5-1 0,0 5-2 0,0-4-4 0,0 4-2 16,0-6-4-16,0 6-3 0,0 0-5 0,-8-4-7 0,8 4-5 0,-5-5-6 15,5 5-2-15,0-6-7 0,0 6-2 0,-8 0-3 0,8 0-5 0,0 0 0 16,-5 0-7-16,5 0-3 0,0 0-4 0,0 0-2 0,-7 0-7 0,7 0 0 15,0 0-4-15,-7 0-3 0,7 0-1 0,0 6-4 0,0-6 0 0,-7 0-1 16,7 5-2-16,0-5 2 0,0 0 1 0,-6 4 3 0,6-4 2 0,0 6 3 16,0-6 3-16,-7 4 4 0,7 1 3 0,0-5 1 15,0 4 4-15,0-4 1 0,0 5 4 0,0-5-2 0,0 6 3 0,-5-6-1 0,5 0 1 0,0 0-4 0,0 10 1 16,5-5-5-16,-5-5 0 0,0 0-1 16,0 4-1-16,0-4 1 0,0 5 0 0,0-5-1 0,0 0 2 0,7 4 1 0,-7-4 3 0,0 0-1 0,6 6 4 0,-6-6 1 15,0 0 1-15,0 0 5 0,7 0 1 0,-7 0 3 0,0 0 2 0,0 0 6 16,7 0 4-16,0 0 8 0,-7 0 11 0,0 0 10 0,0 0 10 0,5-6 9 15,-5 6 13-15,0 0 9 0,8-4 13 0,-8 4 8 16,0 0 11-16,0-5 7 0,0 1 5 0,0 4 2 0,0-5 0 0,0 5-4 0,0 0-7 0,0-6-9 0,0 6-9 16,0-4-10-16,0 4-11 0,0-6-12 15,0 6-11-15,-8-5-12 0,8 5-14 0,0-4-14 0,0 4-15 0,-5-5-16 0,5 5-16 16,0 0-15-16,-7 0-15 0,7 0-13 0,0 0-12 0,-7 0-15 0,0 0-12 0,7 0-11 16,0 0-11-16,-6 5-12 0,6-5-12 0,-7 0-8 0,7 4-4 0,0-4-6 15,-5 0-6-15,5 5-9 0,0 1-11 0,0-6-22 0,-9 4-24 0,9-4-23 0,-5 6-23 0,5-1-31 0,0-1-35 16,-5 1-9-16,5-1 11 0,0 2 16 0,0-2 24 0,0 1 25 0,-8 1 29 0,8-3 33 15,0 3 32-15,0 0 41 0,0-6 39 0,0 3 40 0,0-3 52 0</inkml:trace>
  <inkml:trace contextRef="#ctx0" brushRef="#br0" timeOffset="105335.58">12022 12769 0 0,'0'0'3'0,"0"0"16"0,0 0 11 0,-7 0 12 0,7 0 11 0,0 0 13 0,0 0 11 0,0 0 4 0,0 0 3 16,-6 0 0-16,6 0 2 0,0 0 4 0,0 0 6 0,0 0 6 0,0 0 2 0,0 0 0 0,0 0-3 0,0 0-4 0,0 0-3 0,0 0-2 0,0 0 1 0,0 0 2 0,0 0 1 0,0 0 2 0,0 0 4 15,0 0 3-15,0 0 1 0,0 0 3 0,0 0-1 0,0 0 0 0,0 0-4 0,0 0-2 16,0 0-8-16,0 0-5 0,0 0-7 0,-7 6-8 0,7-6-7 0,0 0-8 16,0 0-6-16,0 0-8 0,0 0-5 0,0 0-5 0,0 0-3 0,0 0-5 15,0 0 0-15,0 0-2 0,0 0-1 0,0 0-2 0,0 0 0 0,0 0-2 0,0 0-1 16,0 0 2-16,0 0-2 0,0 0 2 0,0 0-3 0,0 0 2 0,0 0-2 16,0 0-1-16,0 0 3 0,0 0-1 0,0 0 3 0,0 0 0 0,0 0 2 0,0 0 3 15,0 0 4-15,0 0 3 0,0 0 2 0,0 0 5 0,0 0 4 0,0 0 4 16,0 0 0-16,0 0 5 0,0 0-1 0,0 0 2 0,0 0 2 0,0-6-1 15,0 6 0-15,0 0-3 0,0 0-1 0,0 0-4 0,0 0-2 0,0 0-5 0,0 0-4 16,0 0-5-16,0 0-6 0,0 0-4 0,0 0-5 0,0 0-4 0,0 0-5 16,0 0-2-16,0 0-4 0,0 0-2 0,0 0-2 0,0 0-3 0,0 0-1 15,0-4 0-15,0 4-4 0,0 0 0 0,0 0 2 0,0 0 0 0,0-6 1 16,0 6 2-16,0 0 2 0,0 0 1 0,0 0 0 0,0 0 2 0,0-5 2 0,0 5-2 16,7-4 1-16,-7 4 0 0,0-5 1 0,0 5 0 0,0 0 1 0,0-4 0 15,0 4 0-15,0-6 0 0,6 2-2 0,-6 4 0 0,0-5-1 0,0-1-1 16,0 6 0-16,7-3 0 0,-7-4-3 0,0 7 1 0,7-5-2 15,-7 1 1-15,7-1-1 0,-7-1 1 0,0 2-3 0,5 4 0 0,-5-3-1 0,8-3 0 0,-8 0 2 16,5 3-2-16,3-3 1 0,-8 6 0 0,6-6 1 0,-6 2 2 0,5-1 0 16,2-1 3-16,-7 3-1 0,9 3 2 0,-9-6 2 0,5 2 2 0,-5-1 3 15,6 5 3-15,1-4 4 0,-7-2 2 0,0 0 6 0,5 2 2 0,-5 4 2 0,8-5 3 16,-8 0 1-16,8 1 2 0,-8 4 0 0,5-6-2 0,-5 2 1 0,6-1-2 16,-6 1-1-16,7-1-2 0,-7-2-5 0,0 4-4 0,6-3-3 0,2 1-3 15,-8 1-4-15,5-2-3 0,-5 3-1 0,7-3-2 0,-7 2-2 0,0-1-2 16,6-1 1-16,-6 3-3 0,6-4 1 0,-6 7-2 0,7-5 1 0,-7 1 1 15,0-1-2-15,8-1 2 0,-8 6-2 0,5-4 2 0,-5 0-2 0,8-1 1 0,-8 5 1 16,6-5 0-16,-6 1 1 0,0 4-1 0,5-6-1 0,2 0 2 0,-7 2-2 16,8-1 2-16,-8 5-2 0,6-6 2 0,-6 2 0 0,6-1 1 0,1 1 0 0,-7-1 0 15,5 1 0-15,3-2 1 0,0 6 0 0,-3-6 1 0,-5 2 1 0,6-1-1 16,-1 0 1-16,2 1 1 0,-7-2-2 16,9 2 2-16,-4-1 0 0,2 1-1 0,-7-1 1 0,6-2 1 0,-1 4-1 0,-5-3 2 0,9 1 0 0,-2 1 1 15,-7-2 2-15,5 6 1 0,1-5 4 0,2 1-1 0,-8 0 2 0,5-1 2 0,3-1-1 16,-1 2 0-16,-7-2 2 0,5 6-3 0,2-5 1 0,0 1 0 0,-7-1-4 15,5-1 1-15,3 2-2 0,-3-1-3 0,3 1-1 16,-8 4-3-16,6-5 2 0,-1 1-2 0,3-2 0 0,0 0 1 0,-3 2-1 0,3-1 0 0,-3-1 1 0,0 2-1 16,4-1 1-16,-4 1-1 0,2-1 0 0,-1 1 2 0,1-2-1 15,-1 0 0-15,2 3 0 0,-3-3 1 0,2 0-1 0,-1 3 3 0,0-8 0 0,2 7 1 16,-8 4-1-16,7-4 0 0,-2-1 2 0,4-1 2 0,-9 2 3 0,5-2 0 0,-5 1 2 16,5 1-1-16,3 4 3 0,-8-6-2 0,0 1 2 0,5 5-1 0,-5-4-1 15,0 4 1-15,8-5-2 0,-8 1 2 0,0 4-2 0,8 0-4 0,-8-6-2 16,0 2-2-16,5 4-2 0,-5 0-2 0,6-5 0 0,-6 5-2 0,0-6 0 0,7 2-2 15,-7 4 0-15,6-6-1 0,-6 6 1 0,7-5-1 16,-7 1 1-16,6-1 1 0,1 5 0 0,-7-4-2 0,7-2 2 0,0 3-2 0,-7 3-1 0,5-6 0 16,3 0 2-16,-8 3-2 0,5 3 0 0,1-6-1 0,-6 0 0 0,8 6 0 0,-8-4 2 15,5-1-1-15,2 5 0 0,1-6 2 0,-8 6 0 0,6-3 1 0,0-1 1 16,-6 4 1-16,7-6 0 0,-2 1 2 0,-5 5-2 0,9-4 2 0,-4 4 2 0,-5-6 0 16,7 0 0-16,-1 6 0 0,-6-4 1 0,5-1 0 0,-5 5 0 15,8-5 3-15,0 1-1 0,-8 4 0 16,5-6 1-16,-5 2 0 0,7-1 2 0,-1 5 0 0,-6-4-3 0,6-1 3 15,1-1-3-15,-7 2 1 0,8-2-3 0,-3 1 1 0,1 1-1 0,2-1-3 0,-3 1 0 0,-5-2-5 0,8 2 1 0,4-7-2 0,-12 8-2 16,7-4 0-16,-2 2 0 16,2 1 1-16,1-1-2 0,-2 1 1 0,1-2 0 0,-1 2 0 0,-1-1 2 0,2-1 0 0,2 3 3 0,-9-3 1 0,5 0 2 0,1 6 0 15,-6-4 2-15,7-1 0 0,-7 5 1 0,5-4-1 0,-5-1 1 0,9 5 1 16,-9-6 0-16,7 6 0 0,-7-4 0 0,5-1-2 0,-5 5-1 0,6-4-1 31,2-1-1-31,-3-2-1 0,-5 3-2 0,8-1-1 0,-3 1-1 0,2-1 0 16,0-1-1-16,-2-3-1 0,10 5-1 0,-10-1 0 0,3-5 0 0,-2 4 0 15,-1-3 1-15,3 3 0 0,0-3-1 0,3 5 2 0,-4-7-1 0,-2 8 1 0,4-9 1 16,-4 8 0-16,2-5 1 0,-1 3 0 0,1-3 0 0,0 4 1 0,0 1 0 16,-2-8 1-16,3 8 0 0,-3-1 1 0,1 1 0 0,-6-7 2 0,8 7 0 0,-1-1 0 15,-2 1 0-15,-5-2 0 0,9 0 0 0,-4 3 1 0,0-3 1 16,-5-3-2-16,8 3 2 0,-3 2-3 0,-5-1 2 0,8 1-2 0,-2-1 0 0,-6-2-1 16,7 4 0-16,-1-3-1 0,1-3 0 0,-1 3-1 0,2 2 0 0,-8-1-1 15,5-4 0-15,0 3 1 0,3 2-2 0,-2-2 3 0,1-3-1 0,1 4-1 0,-3 1 1 16,1-7-1-16,2 7 1 0,-3-2 1 0,2 3 1 0,-7-3 1 0,6 2-1 15,2-2 1-15,-2 1-1 0,-6 1 1 0,7-2 0 0,-7 1 3 0,5 5 2 16,-5-4 1-16,8 4 3 0,-8-5-1 0,6 1 3 0,-6 4-1 0,7-6 0 16,-7 6 0-16,6-6 0 0,-6 3-1 0,5 3-1 0,-5-6 1 0,0 3-2 15,7-3-3-15,-7 6-2 0,9-6-1 0,-9 6-2 0,5-4-3 0,-5-1-2 16,6 1-1-16,-6 4 2 0,0-5-2 0,7 5 0 0,-7-6 0 0,5 2 0 0,-5 4 2 16,9-6-1-16,-9 6 1 0,7-3 0 0,-7-3 3 0,5 6 3 0,-5-6 3 15,6 2 2-15,-6 4 2 0,0-5 2 0,8 0 2 0,-8 5 2 0,5-4-1 16,-5-2 4-16,8 6-3 0,-8-4 4 0,5-1-2 0,-5 1 1 0,7 4-2 0,-7-6 1 15,7 0-3-15,-7 6-2 0,5-3 1 0,-5-3-4 0,0 6 1 0,7-5 1 16,-7 5-1-16,8-4 2 0,-8 4 1 0,0 0 0 0,0 0 3 0,0-6 0 0,0 6 0 16,0 0 2-16,0 0-2 0,0 0 3 0,0 0-3 0,0 0 0 0,0 0-1 15,0 0 0-15,0 0-3 0,0 0-2 0,0 0-2 0,0 0-2 0,0 0-3 16,0 0-4-16,0 0-2 0,0 0-2 0,0 0-2 0,0 0-3 0,0 0-1 16,0 0 1-16,0 0-4 0,0 0-1 0,0 0 0 0,0 0 0 0,0 0 0 15,0 0-1-15,0 0 2 0,0 0 2 0,0 0-1 0,0 0 2 0,0 0 2 16,0 0 1-16,0 0 3 0,0 0 0 0,0 0 1 0,0 0 2 0,0 0 0 0,0 0 2 15,0 0 2-15,0 0-1 0,0 0 1 0,0 0 0 0,0 0 1 0,0 0 1 16,0 0 0-16,0 0 0 0,0 0 1 0,0 0 1 0,0 0-1 0,0 0 1 0,0 0 2 16,0 0-1-16,0 0 2 0,0 0-2 0,0 0-1 0,0 0-1 0,0 0 0 15,0 0-1-15,0 0 0 0,0 0 0 0,0 0-2 0,0 0 2 0,0 0 0 16,0 0 0-16,0 0-5 0,0 0-5 0,0 0-7 0,0 0-12 0,0 0-14 16,0 0-16-16,0 0-20 0,0 0-24 0,0 0-28 0,0 0-30 0,0 0-29 0,0 0-26 15,0 0-51-15,0 0-62 0,0 6-44 0,0-6-32 0,0 0-31 0,0 0-27 16,0 4 3-16,0 7 20 0,0-11 29 0,0 3 36 0,-8 3 37 0,8 0 42 0,-7-2 39 15,2 1 40-15,5-5 51 0,-7 0 53 0,0 4 45 16,2-8 58-16</inkml:trace>
  <inkml:trace contextRef="#ctx0" brushRef="#br0" timeOffset="107543.8">11886 12364 0 0,'0'0'13'0,"0"0"23"0,0 0 16 0,0 0 12 0,-8 0 13 0,8 0 12 0,0 0 12 0,0 0 8 0,0 0 8 0,0 0 0 0,0 0-1 0,0 0-2 0,0 0-3 0,0 0 1 0,0 0-2 0,0 0-1 0,0 0-2 0,0 0-1 0,0 0 0 0,0 0 0 0,0 0-1 0,0 0-2 0,0 0-2 0,0 0-3 0,0 0-5 0,0 0-5 0,0 0-5 0,0 0-5 0,0 0-8 0,0 0-6 31,0 0-8-31,0 0-7 0,0 0-6 0,0 0-7 0,0 0-5 0,0 0-4 16,0 0-7-16,0 0-3 0,0 0-4 0,0 0-4 0,0 0-7 0,0 0-5 15,0 0-8-15,0 0-2 0,0 0 0 0,0 0 0 0,0 0 2 0,0 0 0 0,8-4 3 16,-8 4 4-16,0 0 2 0,5 0 4 0,-5-5 4 0,0 5 3 0,7 0 4 15,-7 0 6-15,7 0 6 0,-7 0 3 0,7-7 2 0,-7 7-1 0,6 0 1 0,-6-3-4 16,7 3-3-16,-7 0 0 0,0-6 0 0,5 6-1 0,-5 0 0 16,8-5 1-16,-8 5 1 0,0 0-1 0,6-4 0 0,-6 4 2 0,5-6-2 0,-5 6 1 15,0 0 1-15,8-5 1 0,-8 5 0 0,7-4 1 0,-7 4 1 0,6-4-1 16,2-1 2-16,-8 5-1 0,0-6-1 0,5 2-1 0,0-2 0 0,-5 6 0 16,9-5-3-16,-9 1 0 0,5-1-1 0,2 5-2 0,-7-6-1 0,6 2 0 15,-6-1-2-15,7 5 2 0,-7-4 0 0,7-1 0 0,-7 5-1 0,7-4 1 0,-2-2 0 16,-5 6 0-16,8-6-1 0,-8 2 1 0,5-1 0 0,-5 5-1 0,8-6-2 15,-8 6-1-15,6-4-2 0,-6-1-2 0,5 5-2 0,2-4-2 0,-7 4-1 16,0-5-2-16,9 1-2 0,-9 4-2 0,5-6-2 0,-5 6-2 0,6-6-1 0,-6 6-2 16,7-3 3-16,-7 3-3 0,5-6 2 0,-5 6-1 0,8-6 2 0,-8 6-2 15,8-3 2-15,-8 3 0 0,5-6 0 0,-5 6 1 0,6-5 0 0,-6 5 2 16,7-4 0-16,-7 4 2 0,6-4 1 0,2-1 2 0,-8 5-2 0,5-6 1 16,2 2-2-16,-7 4 2 0,6-6-1 0,0 1 2 0,-6 5 2 0,7-4-1 0,1-2 2 15,-3 1 0-15,-5 5 1 0,8-4-1 0,-2-1 1 0,-1 1 0 0,2-2 0 16,1 2 2-16,-8-1 0 0,6 5 0 0,0-6-2 0,1 2 1 0,-2-2-2 0,3 1-1 15,0 1-1-15,-3-1-2 0,1 1 0 0,-1-2 0 0,2 3 0 0,2-3 2 16,3-3 0-16,-6 3 1 0,-1 0 2 0,4 2-1 0,-2-1 5 0,-2-1-1 16,9 3 1-16,-9-1 3 0,3-2-2 0,4 1 1 0,-5 1 1 0,0-2-3 0,-2 0 0 15,8-3 0-15,-5 4-5 0,-2 1-1 0,-1-2-1 0,3 2-3 16,0-1-2-16,5 1-2 0,-8-1-2 0,0-1 1 0,4 6-1 0,-4-4-2 0,2-2 0 16,-1 1 1-16,1 1 0 0,7-1-1 0,-9 1 3 0,2-2 0 0,-1 2 0 15,8-1 1-15,-7-1 0 0,-2 3 1 0,9-4-2 0,-9 2 2 0,3 5 1 0,-3-4-1 16,11-1 1-16,-11 1 0 0,1-2-1 0,7 2 1 0,-6-1 1 0,-1-1-1 15,8 3 0-15,-7-3 1 0,-2 0 0 0,3 2 1 0,3-1 1 0,-3-4 0 16,-3 3-1-16,2 2 1 0,7-1 0 0,-8 1 0 0,1-8 0 16,-2 8 0-16,9-1 0 0,-7 1-1 0,-1-7 0 0,-1 7 0 0,11-1-1 0,-11 1 1 0,2-8-2 15,-1 9 0-15,7-3-2 0,-5-3 1 0,-3 3 0 0,9 3 1 0,-9-3-2 16,10-3 1-16,-10 3 1 0,7-4 0 0,-5 1 0 0,7 4 0 0,-1-5 0 16,-1 1 0-16,2 4 0 0,-1-6 0 0,-8 2-1 0,16 0 1 0,-7-2 1 0,-1 2-1 15,-1-1 1-15,0 1 0 0,3-1-1 0,-2-1 1 0,-2 2 0 0,5 5 0 16,-11-8 2-16,8 3-1 0,1 0 0 0,-9 3 1 0,8-3-1 0,1 5 1 15,-7-7-2-15,-2 7 0 0,8-5 1 0,-7 3-2 0,2 1 1 0,-1-5 1 16,7 5 0-16,-9 1 4 0,0-2 1 0,3 3 2 0,-3-3 2 0,3 2 2 0,-8-2-1 16,6 6 2-16,7-5 0 0,-13-5 1 0,7 5 1 0,-1 5-2 0,2-4-2 15,-3-1 0-15,0 1-5 0,3-2-2 0,-2 0-1 0,1 3-3 0,1 3-2 0,-8-6 0 16,5 6-1-16,-5-3 4 0,6 3-1 0,-6 0 3 0,0-6 4 0,0 6 5 16,0 0 2-16,0 0 5 0,0 0 4 0,0 0 4 15,8 0 3-15,-8 0 1 0,0 0 2 0,0 0 0 0,0 0 1 0,0 0-2 0,0 0 1 0,0 0-4 16,0 0-3-16,0 0-4 0,0 0-2 0,0 0-6 0,0 0-1 0,0-6-2 0,0 6-5 15,0 0-1-15,5 0-1 0,-5 0-2 0,0 0 1 0,7-4-2 16,-7 4 1-16,0 0 1 0,0-5-1 0,6 5 1 0,-6 0 2 0,0-4 1 0,8 4 0 16,-8-5 2-16,0 5 1 0,6 0 0 0,-6-6 3 0,0 6-1 0,7-4 1 15,-7 4 1-15,5-6 1 0,-5 6 3 0,8-3-1 16,-8-3 3-16,6 0-1 0,1 6 3 0,-7-4-1 0,6-1 1 0,-1 0 1 0,2 1 2 16,2-2 3-16,-4 2 5 0,-5-1 3 0,6-5 1 0,6 4 0 0,-3 3 2 0,-2-3 0 0,-2-3 3 15,1 3 2-15,2 3 3 0,-3-3 0 0,3 2-1 16,-3-1-1-16,-5-1-3 0,7 2-6 0,0 4-3 0,-7-6-4 0,0 6-2 0,0 0-4 0,0 0-1 0,0 0-5 15,0 0-3-15,0 0-6 0,0 0-8 0,0 0-9 0,0 0-10 16,0 0-8-16,0 0-6 0,0 6-4 0,0-6-7 0,0 4-7 0,0 2-6 0,-7-6-9 0,7 5-9 16,0-1-10-16,-7 2-10 0,7-3-8 0,0 3-10 0,-5-2-6 15,5 1-12-15,0 1-7 0,-8-3-18 0,8 3-15 0,0 0-32 0,-5-2-36 0,5-4-50 16,0 5-53-16,0-1-36 0,-8 2-23 0,8-6 1 0,0 4 14 16,0 1 21-16,-6-5 25 0,6 0 29 0,-5 5 32 0,-2-5 33 0,7-5 36 0,-9 5 44 0,4-5 48 15,-2 1 58-15,1-2 59 0</inkml:trace>
  <inkml:trace contextRef="#ctx0" brushRef="#br0" timeOffset="108255.79">12049 12324 0 0,'0'0'12'16,"0"0"41"-16,0-5 21 0,0 5 22 0,0-4 24 0,0 4 28 0,0 0 30 0,0 0 26 0,-8-4 23 0,8 4 19 0,0 0 20 0,0 0-8 0,0 0-25 0,-5-5-17 0,5 5-11 0,-7 0-1 0,7 0 0 0,-7-6-4 0,7 6-12 0,-7-4-15 0,7 4-16 0,0-6-10 0,-6 6-4 0,6 0-6 0,0 0-3 0,0 0-8 15,0-5-3-15,0 5-7 0,0 0-3 0,0 0-7 0,0-4-8 0,0 4-6 16,0 0-11-16,0 0-9 0,0 0-10 0,0 0-9 0,0 0-9 0,0 0-8 0,0 0-6 16,0 0-4-16,0 0-8 0,0 0-1 0,0 0-5 0,0 0-3 0,0 0-3 15,0 0-1-15,0 0-3 0,0 0-1 0,0 0-1 0,-7 4-1 0,7-4 0 16,0 0-2-16,0 0-1 0,0 0-2 0,0 0-2 0,0 0-2 0,0 5-3 0,0-5-2 15,0 0 0-15,-5 0-3 0,5 0 1 0,0 6-3 0,0-6 3 16,0 4-3-16,0 2 2 0,0-6-1 0,0 0 4 0,0 9 0 0,0-5 2 0,0 1 1 16,0 1 2-16,0-6-1 0,0 4 3 0,0 1-3 0,0 1 2 0,0-6 0 15,0 3 2-15,0-3 0 0,0 7 2 0,0-7 3 0,5 0 3 0,-5 0 8 16,0 0 6-16,0 0 12 0,0 0 10 0,0 0 7 0,0 0 11 0,0 0 10 0,0 0 11 16,0 0 8-16,0 0 9 0,0 0 8 0,0-7 10 0,0 7 2 0,0 0 2 15,0 0-4-15,0-3-6 0,0 3-11 0,0 0-8 0,0-6-10 0,0 6-10 16,0-5-11-16,0 1-16 0,0-2-17 0,0 6-20 0,0-5-19 0,0 5-22 0,0 0-19 15,-5-4-16-15,5 0-17 0,0 4-16 0,0 0-17 0,0 0-19 0,0 0-18 16,0 0-20-16,-9 0-20 0,4 0-20 0,5 4-31 0,0-4-36 0,-5 4-69 0,5 1-84 16,0 1-28-16,-8-2 0 0,8 1 18 0,0 4 25 0,-6-2 29 0,6 2 31 0,-7 0 34 15,-1 1 36-15,8 0 37 0,-5 0 42 0,-9 0 49 0,9-1 58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39:00.905"/>
    </inkml:context>
    <inkml:brush xml:id="br0">
      <inkml:brushProperty name="width" value="0.05292" units="cm"/>
      <inkml:brushProperty name="height" value="0.05292" units="cm"/>
      <inkml:brushProperty name="color" value="#FF0000"/>
    </inkml:brush>
  </inkml:definitions>
  <inkml:trace contextRef="#ctx0" brushRef="#br0">6096 16320 51 0,'0'6'119'0,"-8"-6"34"0,3 0 25 0,5 5 21 0,-6-5 24 0,6-5 23 0,-8 5 24 0,8-6 20 0,0 3 18 0,0-4 17 0,0 2 15 16,0 1-53-16,-5-1-97 0,5-1-48 0,0 2-25 0,5-1-8 0,-5 1-1 0,0-1-2 0,0 1-4 0,0-2-7 0,0-4-5 0,8 5-5 0,-8-1-2 0,0 2-1 0,0-5 0 0,6 4 1 16,-6 1-1-16,0-2-4 0,5 0 0 0,-5 3-6 0,0-3-4 0,8 0-7 15,-8 3-5-15,5 3-6 0,-5-6-7 0,7 1-3 0,-7 5-3 0,7-4-1 16,-7 4 1-16,7-4 0 0,-1-1 1 0,6-2-1 16,-4 7 0-16,5-3-1 0,0-3 1 0,1 1 0 0,-4 1-1 0,4-2 1 15,6 1 2-15,-1 1-2 0,2-5 0 0,-3 3-6 0,3 2-6 0,-2-7-3 0,0 2-7 0,9 3-3 0,-11-3-1 16,3-1-4-16,-1 7-1 0,2-9-2 0,-3 9-2 0,3-9 0 0,-3 8-5 15,-4-5 1-15,-1 4-2 0,1 5 1 0,-2-4-1 0,-5-2 2 0,0 0 2 0,-2 6 1 32,3 0 2-32,-1-3 5 0,-7 3 0 0,0 0 4 0,0 0 1 0,0 0 3 15,0 0 3-15,0 0 2 0,0 0 1 0,0 0 1 0,0 0 0 0,0 0-1 0,0 0-3 16,0 0-4-16,0 0-7 0,-7 0-10 0,7 0-13 0,0 3-9 0,-8-3-11 16,8 0-13-16,-5 0-12 0,5 0-13 0,-7 6-13 0,0-6-19 0,7 0-20 15,-5 6-21-15,5-6-21 0,-7 4-44 0,7-4-50 0,-9 5-67 0,9-5-71 0,-5 4-31 16,5 1-13-16,-6-1 10 0,6 2 17 0,0-6 22 0,0 0 28 0,0 0 31 0,0 0 35 15,-7 0 37-15,7-6 41 0,-5 2 53 0,5-5 57 0</inkml:trace>
  <inkml:trace contextRef="#ctx0" brushRef="#br0" timeOffset="986.87">6198 11612 34 0,'0'0'98'0,"0"0"35"0,0 0 25 0,0 0 29 0,0-5 27 0,0 5 26 0,-5-4 27 0,5-3 22 0,-5 2 20 0,-3 5 19 0,8-4 19 0,-6-1-43 0,6 5-80 0,-7-4-35 0,7-2-16 0,-6 6-6 0,6-5-3 15,0 5-9-15,-7-4-12 0,7 4-12 0,0 0-11 0,0-5-6 0,0 5-9 0,0 0-4 0,0 0-8 0,0 0-8 16,0 0-7-16,0 0-7 0,0 0-10 0,0 0-7 0,0 0-7 0,0 0-6 16,0-4-5-16,0 4-2 0,0-6 2 0,0 0 3 0,7 6 3 0,-7-3 8 15,0-3 6-15,6 2 2 0,1-1 2 0,-1-5 5 0,2 5 0 0,-3-11 1 16,9 7-1-16,-9 0 0 0,10-6-2 0,-10 0-3 0,9 2-1 0,-1-2-9 0,0 0-5 15,-2 0-6-15,5 0-5 0,2-4-3 0,-5 4-2 0,6-3-4 0,-6 2-5 16,7-4-1-16,-1 7-4 0,-6-8-5 0,6 2-1 0,2 4-2 0,-3-5-3 0,3 7-2 16,-3-8-2-16,-4 6-4 0,4 2-1 0,-2 3-5 0,-4-4-1 0,0 2-5 15,3 3-2-15,-10 3-8 0,9-1-12 0,-14 1-12 0,5 1-13 0,3 5-13 16,-8 0-16-16,0 0-19 0,0 0-20 0,0 0-22 0,0 0-16 16,0 0-14-16,0 0-8 0,-8 5-21 0,8 1-29 0,0 1-34 0,-5-1-39 0,5 3-51 0,-7 3-52 15,7 2-10-15,-7 0 10 0,2 0 25 0,-2 2 28 0,-6-1 30 0,6-2 33 0,-5 1 26 16,-4-2 29-16,5-3 36 0,-1-9 42 0,-2 4 49 0,-4-4 61 0</inkml:trace>
  <inkml:trace contextRef="#ctx0" brushRef="#br0" timeOffset="2747.75">21765 11241 0 0,'0'0'25'0,"8"0"96"0,-8 0 49 0,-8-6 38 0,8 2 31 0,0-1 27 16,0 5 25-16,-5-4 20 0,5 4 19 0,-8-6 18 0,8 6 12 0,-6-6-1 0,6 6-12 0,0 0-70 0,0 0-108 0,0 0-49 0,0 0-27 0,0 0-15 0,0 0-12 0,0 0-9 0,0 0-5 0,0 0-5 0,0 0-4 16,0 0 2-16,0 0 1 0,0 0-2 0,0 0 0 0,0 0-3 0,0 0-2 0,0 0-5 0,0 0-3 15,0 0-4-15,0 0 2 0,0 0-2 0,0 0 1 0,0 0 2 0,0 0-1 16,0 0 2-16,0 0 3 0,0 0 1 0,0 0 2 0,0 0 2 0,6 6 3 15,-6-6 3-15,0 0 3 0,8 0 5 0,-8 0 8 0,5 6 3 0,-5-6 8 16,8 0 5-16,-8 0 5 16,5 0 2-16,2-6 2 0,0 6 2 0,-2-6-2 0,10 6 4 0,-10-3 1 0,9-3 0 0,-2 1-3 0,2-5-7 0,4 1-10 15,-4 5-10-15,4-7-8 0,9-4-13 16,-6 6-7-16,5-1-10 0,0 1-3 0,-8 0-9 0,9-3-5 0,-1-3-13 0,-8 8-14 0,9 1-19 0,-6-3-18 0,-2 3-21 16,1-4-19-16,-1 5-26 0,0-1-26 0,-6 6-35 0,0 0-39 0,0 0-67 0,0 0-79 15,-8 0-71-15,4 0-66 0,-2 6-14 16,-7-1 7-16,0-1 23 0,0 2 32 0,0 4 33 0,-7-5 37 0,-7 4 42 0,8-5 44 0,-6 7 50 15,-2-7 52-15,-6 8 65 0,1-9 77 0</inkml:trace>
  <inkml:trace contextRef="#ctx0" brushRef="#br0" timeOffset="3870.05">22318 15172 10 0,'0'0'70'0,"0"0"28"0,0 0 23 0,0 0 22 0,0 0 22 0,0 0 18 0,0 0 16 0,0 0 14 0,0 0 14 0,0 0 17 0,0 0 15 0,0 0-32 0,0 0-59 0,0 0-26 0,0 0-8 0,0 0-9 0,0 0-7 0,0 0-8 0,0 0-10 0,0 0-5 16,0 0-3-16,0 0 0 0,0 0-3 0,0 0-2 0,0 0-5 0,0 0-6 15,0 0-4-15,0 0-5 0,0 0-3 0,0 0-4 0,0 0-1 0,0 0 0 16,0-5-3-16,0 5-2 0,0 0-2 0,0 0-2 0,0 0-3 15,8 0 1-15,-8 0 1 0,0 0-2 0,0 0 3 0,0 0-2 0,5 0 2 0,-5 0 1 16,7-4-2-16,0 4 2 0,-7 0-1 0,7 0 3 0,-1-5-2 0,1 5 4 16,-2 0-3-16,9-4-1 0,-7 4-4 0,-1-6-5 0,7 6-5 0,0-4-4 0,1 4-6 15,-2-5-5-15,1-1-3 0,1 3-6 0,4 3-4 0,-4-6-3 0,-2 0-2 16,2 2-10-16,4 4-9 0,-2-5-16 16,-5-1-17-16,2 6-23 0,0 0-27 0,0 0-33 0,-7-4-41 0,9 4-74 0,-10 0-93 0,9 0-53 0,-9 0-33 0,3 0-12 15,-1 0 7-15,-1 0 15 0,-6 0 23 0,0 0 28 0,0 0 35 0,0 0 38 0,0-9 39 16,-6 4 48-16,-1 1 53 0,-1-8 69 0,3 3 80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45:33.949"/>
    </inkml:context>
    <inkml:brush xml:id="br0">
      <inkml:brushProperty name="width" value="0.05292" units="cm"/>
      <inkml:brushProperty name="height" value="0.05292" units="cm"/>
      <inkml:brushProperty name="color" value="#FF0000"/>
    </inkml:brush>
  </inkml:definitions>
  <inkml:trace contextRef="#ctx0" brushRef="#br0">2598 7020 0 0,'-7'0'1'0,"7"-6"25"0,-5 6 16 0,5 0 13 0,-8 0 15 0,8-3 15 0,-5 3 16 0,-3 0 13 0,8-6 15 0,0 6 15 0,-6 0 16 0,1 0 5 16,5 0-1-16,0 0 2 0,-7-4 2 0,7 4-2 0,0 0-5 0,0 0-11 16,0 0-15-16,-9 0-11 0,9 0-10 0,-5 0-6 0,5 0-4 0,-7 0-8 0,7 0-12 15,0 0-15-15,-6 4-12 0,6-4-9 0,0 0-5 0,0 0 0 0,0 0 1 16,0 0 3-16,-5 0 4 0,5 0 4 0,0 0-1 0,0 0-3 0,0 0-4 0,0 0-8 15,0 0-7-15,0 0-3 0,0 0-3 0,0 0-1 0,0 0 0 0,0 0-2 16,0 0-1-16,0 0-1 0,0 0-3 0,0 0-1 0,0 0-3 0,0 0 1 16,0 0-1-16,0 0 5 0,0 0 2 0,5 6 3 0,-5-6 2 0,6 0 1 0,-6 3 3 15,0-3 0-15,7 0 2 0,-2 0 3 0,-5 6 2 0,9-6 2 16,-2 0-1-16,-2 0-1 0,1 5-3 0,2-5-5 0,-3 0-5 0,3 4-3 0,-3-4-4 0,-5 0-1 16,14 6-3-16,-9-6 2 0,-5 0-2 0,15 0 4 15,-10 6-1-15,3-6 2 0,-2 0 0 0,-1 0 1 0,3 0-1 0,5 0 2 0,-7 4-1 16,1-4 2-16,7 0-2 0,-9 0 0 0,8 0 0 0,-8 0-1 0,11 0-4 15,-4 0 4-15,-6 0-4 0,8 0 3 0,-2 0 2 0,2 0 0 0,-1 0-1 0,6 0 2 0,-6 0-1 16,8 0 1-16,-11 0-2 0,11 0 1 0,-1 0 0 16,-8 0-2-16,9 0 2 0,-3 0-3 0,3 0 0 0,-3 0-2 0,2 5-4 0,0-5 1 15,-1 0 0-15,7 0 0 0,-7 0 1 0,1 0 1 0,7 0-1 0,-8 4 2 16,7-4 0-16,-8 0-1 0,10 0 5 0,-8 0-1 0,6 0 3 0,-8 0 1 16,9 0 4-16,-1 0-2 0,0 0 1 0,1 0 2 0,-1 0 1 0,-1 0 0 0,2 0-1 0,5 0 1 15,-6 0-2-15,1 0-2 0,-3 0 1 0,3 0-3 0,1 0-2 0,-5 0 0 16,4 0-3-16,-1 0 0 0,0 0-2 0,1 0-1 0,-1 0-1 0,-8 0-2 15,9 0 0-15,-1 0 2 0,1 0 1 0,-1 0 0 0,0 0 2 0,-7 0 2 0,7 5 0 16,6-5 2-16,-6 0 0 0,1 0 1 0,-1 0-1 0,6 0 2 0,1 0 1 0,-6 0 0 16,5 4 1-16,-6-4-1 0,6 0 0 0,2 0 1 0,-11 0 0 0,12 0 1 15,-3 0-3-15,-7 0 1 0,10 0 0 0,-12 0-4 0,11 0 0 0,-8 0-2 16,6 0 1-16,2 0-1 0,-10 0-3 0,8 0 0 0,2 6-1 0,-8-6-6 0,6 0-1 16,2 0-2-16,-10 0-3 0,10 0-2 0,-8 0 2 0,1 0 2 0,-1 0-1 15,1 0 0-15,-4 0 2 0,4 0-1 0,-1 0-1 0,0 0 0 0,-6 0 2 16,7 0-1-16,-8 0 3 0,7 0 0 0,-7 0 1 0,7 0 4 0,-5 0 0 15,-2 0 0-15,-1 0 0 0,1 0 0 0,2 0 1 0,-3 0 0 0,-2 0-1 0,2 0 1 16,-4 0 1-16,4 0-2 0,-4 0-2 0,-2 5 1 0,-5-5-3 0,5 0-1 16,-4 0-2-16,-1 0-1 0,-2 0-1 0,4 0 0 0,-4 0-1 0,-5 0 1 15,5 0-1-15,-5 0 0 0,0 0 0 0,0 0 1 16,0 0 1-16,0 0 0 0,0 0-1 0,8 4 1 0,-8-4-1 0,0 0-1 16,0 0 0-16,0 0 0 0,0 0 0 0,0 0-1 0,0 0-1 0,5 0 1 0,-5 0-1 0,0 0-1 0,0 0 1 0,0 0 1 15,8 0-3-15,-8 0 1 0,0 0 0 0,0 0 0 0,0 0 0 0,0 0 0 16,6 0 0-16,-6 0 0 0,0 0 2 0,0 0 0 0,0 0-1 0,0 0 1 15,0 0 2-15,0 0 1 0,0 0 1 0,0 0 1 0,0 0 2 0,0 0 1 0,0 0 1 16,0 0 2-16,0 0 1 0,0 0 0 0,0 0-3 0,0 0 1 16,0 0-1-16,0 0 0 0,0 0-2 0,0 0-3 0,0 0 1 0,0 0-1 0,0 0-5 15,0 0-1-15,0 0-1 0,0 0-2 0,0 0-2 0,0 0 1 0,0 0 0 0,0 0-1 16,0 0 0-16,0 0-1 0,0 0 2 0,0 0-2 0,0 0 2 0,0 0 0 16,0 0 1-16,0 0 1 0,0 0-1 0,0 0 1 0,0 0-1 0,0 0-4 15,0 0-6-15,0 0-5 0,0 0-9 0,0 0-8 0,0 0-8 0,0 0-10 16,0 0-10-16,0 0-11 0,0 0-11 0,0 0-13 0,-6 0-15 0,6 5-18 0,0-5-22 15,-8 0-24 1,3 7-26-16,5-7-43 0,-8 3-50 0,3-3-59 0,0 0-61 0,-4 6-17 0,4-6 4 0,-2 0 17 0,-1 0 20 0,3 0 26 0,-2 0 31 0,0 0 33 16,2-6 37-16,5 3 41 0,-7-4 45 0,7 2 53 0,0 1 64 0</inkml:trace>
  <inkml:trace contextRef="#ctx0" brushRef="#br0" timeOffset="982.54">6140 7153 0 0,'0'0'22'0,"0"0"13"0,0 0 10 0,0 0 8 0,0 0 10 0,0 0 12 0,0 0 12 0,0 0 10 0,0 0 11 16,0-5 7-16,0 5 5 0,0 0 4 0,0-6 5 0,0 6 5 0,0 0 4 15,-5-4 7-15,5 4 10 0,0 0 4 0,0 0 2 0,0 0 1 0,-7-6-3 16,7 6-5-16,0 0-7 0,0 0-9 0,-6 0-8 0,6 0-11 0,0 0-10 0,0-5-9 15,0 5-9-15,0 0-8 0,0 0-10 0,0 0-6 0,0 0-7 0,0 0-5 16,0 0-6-16,0 0-7 0,0 0-4 0,0 0-6 0,0 0-1 0,0 0-4 16,0 0-1-16,0 0-1 0,0 0-3 0,0 0 0 0,0 0-1 0,0 0-2 0,0 0 0 15,0 0-3-15,0 0 2 0,0 0-2 0,0 0 4 0,0 0 1 0,0 0 2 16,0 0 4-16,0 0 2 0,0 0 2 0,0 0 5 0,0 0 3 0,0 0 3 16,0 0 8-16,0 0 5 0,0 0 5 0,0 0 4 0,0 0 3 0,0 0 3 15,0 0-1-15,0 0 1 0,0 0 1 0,0 0-2 0,0 0 2 0,0 0-1 0,0 0-2 16,0 0 0-16,0 0-7 0,0 0-8 0,0 0-3 0,0 0-5 0,0 0 2 15,0 0 5-15,6 0 6 0,1-4 9 0,-2 4 2 0,3 0 2 0,5 0-2 16,-7 0-3-16,7 0 0 0,0-5-3 0,6 5 3 0,-4 0 2 0,4 0 3 0,-1 0 1 16,1-6-7-16,-3 6-9 0,2 0-7 0,8 0-6 0,-7-4-2 0,1 4-3 15,-1 0 1-15,2 0-4 0,-3 0 2 0,2 0-4 16,0-4-1-16,-7 4 0 0,5 0-5 0,3 0-2 0,-1 0 0 0,-8 0-4 0,2 0-2 0,6 0-3 0,-8 0-3 16,-5 0-4-16,6 0-4 0,-8 0 0 0,3 0 0 0,-2 0-2 0,-1 0 1 15,3 0-3-15,-8 0 1 0,0 0-2 0,0 0-2 0,0 0 1 0,0 0 0 16,0 0-2-16,0 0 2 0,0 0-1 0,0 0-1 0,0 0 1 0,0 0-2 15,0 0 1-15,0 0 0 0,0 0 3 0,0 0-2 0,0 0 2 0,0 0 2 16,0 0 3-16,0 0 0 0,0 0 2 0,0 0 3 0,0 0 0 0,0 0 0 16,0 0 4-16,0 0 1 0,0 0-1 0,0 0 2 0,0 0-1 0,0 0 2 0,0 0-1 15,0 0-2-15,0 0 0 0,0 0-1 0,0 0-5 0,0 0 1 0,-8 0-2 0,8 0-2 16,-5 0-3-16,5 0-6 0,-6 4-7 0,6-4-8 0,-8 0-9 0,3 0-11 16,5 0-11-16,-8 0-15 0,3 0-14 0,5 0-15 0,-7 4-14 0,0-4-17 15,2 0-17-15,5 0-15 0,-7 0-19 0,-1 6-14 0,3-6-13 0,-2 0-13 0,7 0-9 16,-7 5-21-16,2-5-24 0,-2 0-30 0,7 4-33 0,-9-4-43 0,4 5-51 15,-1-5-7 1,6 0 11-16,-7 6 22 0,2-6 28 0,5 0 31 0,0 0 31 0,-9 0 33 0,4 0 33 0,-2 0 41 0,7 0 44 0,-6-6 47 0,1 6 60 0</inkml:trace>
  <inkml:trace contextRef="#ctx0" brushRef="#br0" timeOffset="10938.23">2488 8158 36 0,'0'0'64'0,"0"-6"15"0,0 6 14 0,0 0 13 0,-7-3 14 0,7 3 15 0,0 0 14 0,0 0 15 0,0-6 15 0,0 6-5 0,0 0-17 0,0 0-20 16,0 0-24-16,-6 0-10 0,6 0-9 0,0-5-1 0,0 5-2 0,0 0-2 16,0 0-6-16,0 0-4 15,0 0-8-15,-8 0-3 0,8 0-6 0,0 0-4 0,0 0-4 16,0 0-4-16,0 0 0 0,-7 0 0 0,7 0-1 0,0 5 0 0,0-5-1 0,0 0 2 0,0 0-4 0,0 0 1 0,0 0-3 0,0 0-3 0,0 0-2 15,0 0 0-15,0 0-1 0,0 0 1 0,0 0 0 0,-5 0-1 0,5 0 0 0,0 0 0 16,0 0-4-16,0 0-2 0,0 0-1 0,0 0-2 0,0 0-1 0,0 0-1 31,0 0 1-31,0 0 0 0,0 0-2 0,0 0 1 0,0 0-1 0,0 0 3 16,0 0 2-16,0 0 6 0,0 0 5 0,0 0 7 0,0 0 3 0,5 6 3 0,-5-6 3 16,0 0-1-16,7 0 0 0,-7 0 2 0,8 0-4 0,-8 0-1 0,6 0-5 15,-6 0-2-15,7 0-7 0,-1 0-9 0,-1 0-7 0,-5 0-4 0,7 0-9 16,2 0-2-16,-9 3-2 0,5-3-2 0,1 0-1 0,1 0 0 0,-7 0-1 0,5 0 3 15,4 0 1-15,-2 6 2 0,-2-6 2 0,1 0 0 0,2 0 0 0,-3 0 1 16,3 6 0-16,-3-6 2 0,2 0 1 0,0 0 0 0,-2 3 2 0,10-3-2 0,-10 0 1 16,3 0-1-16,-2 0-1 0,7 6-1 0,-5-6-2 0,3 0 1 0,-4 0-1 15,7 0 0-15,-2 0-2 0,-1 6 0 0,5-6-2 0,-4 0-2 0,0 0-1 16,3 0 1-16,4 0-3 0,-6 0 1 0,6 0-2 0,1 0 0 0,-6 0-1 16,4 0-1-16,3 0 0 0,-2 0-2 0,-1 0 0 0,3 0 1 0,-2 0-2 0,-1 0 2 15,3 0 0-15,-3 0 0 0,3 0 1 0,-2 0 0 0,1 4 1 0,-1-4 1 16,1 0 0-16,8 0 2 0,-10 0-1 0,1 0 4 0,-1 0 7 0,3 0 2 15,6 0 7-15,-8 0 0 0,1-4 3 0,4 4 1 0,-3 0-1 0,6 0 0 0,-2-6 2 16,1 6-2-16,1 0-3 0,-3-6 1 0,5 6 1 0,-5 0-4 0,2-3-6 16,8 3-5-16,-8 0-4 0,-2 0-3 0,3 0 0 0,-1 0-2 0,0 0-2 0,1 0 2 15,-2 0 0-15,2 0 2 0,-3 0-1 0,4 0 1 0,-1 0-1 0,-3 3 0 16,-4-3 1-16,7 0 0 0,-3 0 0 0,5 6 1 0,-5-6-1 0,1 0 2 16,8 0 0-16,-5 6 2 0,-4-6-1 0,10 0 1 0,-8 0-1 0,6 0 2 0,-6 0 0 15,6 0 1-15,0 0 1 0,-6 0 2 0,8-6 2 0,-7 6 1 0,4 0 2 16,-4-6 3-16,5 6 0 0,1 0 1 0,-6-3 3 0,5 3 0 0,-6-6 3 15,0 6 2-15,6 0 0 0,-6-6 3 0,0 6 3 0,0 0 2 0,1-3 0 0,-8 3 3 16,6-6 3-16,-6 6 2 0,2 0-2 0,-2 0 1 0,1-5 1 0,-7 5 0 16,6 0 1-16,-6-4 0 0,1 4 0 0,-9 0-3 0,11-6 0 0,-11 6-4 15,1 0-1-15,1 0-5 0,-2-3-4 0,4 3-2 0,-9 0-2 0,7 0-1 16,-7 0-4-16,0 0-3 0,0 0-1 0,0 0-4 0,0 0-2 0,0 0-3 0,0 0-2 16,0 0 0-16,0 0-3 0,5 0-1 0,-5 0-1 0,0 0-1 15,0 0-1-15,6 0-1 0,-6 0-2 0,0 0-1 0,7 0 1 0,-1-6-2 0,-6 6 0 0,8 0 0 16,-3 0-1-16,-5 0 2 0,7 0-2 0,0 0 0 0,-2 0 1 0,-5 0 0 15,7 0 0-15,1 0 0 0,-3 0 0 0,2 0 2 0,0 6 1 0,-2-6 0 16,3 0 1-16,-8 0 0 0,7 0 3 0,-1 0 0 0,0 0 0 0,-6 0 2 16,7 0 0-16,-2 0 2 0,3 0-1 0,-2 3 0 0,1-3 1 0,4 0-1 15,-3 0 0-15,0 0 1 0,-3 0 0 0,8 0 0 0,-7 0 0 0,9 0-1 0,-4 0 1 16,-3 0-2-16,5 0-1 0,-1 0-1 0,-5 0 1 0,6 0-1 0,0 0 1 0,0 0-2 16,-8 0 1-16,11 0 0 0,-3 0 0 0,-3 0-1 0,-1 0 1 0,3 0 0 15,-6 6 0-15,8-6 1 0,-7 0 1 0,-2 0 0 0,2 0 3 0,0 0 0 16,-2 0 2-16,-5 0 2 0,8 0 1 0,-1 0 1 0,-7 0 2 0,0 0-1 0,5 0-1 15,-5 0 0-15,0 0 1 0,9 0-1 0,-9 0-3 0,5 0 1 0,-5 4-2 16,0-4-1-16,5 0-1 0,3 0-3 0,-8 0 0 0,5 0 0 0,-5 0-1 0,8 0 0 16,-2 0 3-16,-6 0-1 15,7 5 0-15,-1-5 0 0,2 0 1 0,-8 0-1 0,5 0 2 0,3 0-2 0,-8 0 1 0,5 0-1 0,-5 6 1 0,7-6-2 16,-7 0 0-16,7 0-2 0,-7 0 0 0,0 0-1 0,5 0 0 0,-5 3 1 16,7-3-1-16,-7 0 2 0,0 0-1 0,8 0 1 0,-8 0-1 0,5 0 1 0,-5 0-1 15,7 6-1-15,-7-6 1 0,7 0 0 0,-7 0 0 0,5 0 1 0,2 0 0 16,2 0 1-16,-9 0-1 0,5 6 1 0,-5-6 2 0,6 0 0 0,-6 0 4 0,0 0 4 15,0 0 1-15,0 0 6 0,0 0 1 0,0 0 4 16,0 0 0-16,0 0 3 0,0 0 2 0,0 0 2 0,0 0 1 0,0 0 3 0,0 0 1 0,0 0 1 16,0 0-2-16,0 0-4 0,0 0-3 0,0 0-2 0,0 0-1 0,0 0-4 15,0 0-1-15,0 0-6 0,0 0-9 0,0 0-11 0,0 0-14 0,0-6-15 0,0 6-18 16,0 0-23-16,0 0-19 0,0 0-26 0,0 0-27 0,7 0-32 0,-7 0-37 16,0 0-51-16,0 0-65 0,0-6-89 0,0 3-93 0,5 3-34 0,-5-6 2 0,9 1 17 15,-9 1 29-15,5-2 32 0,-5 3 36 0,0-7 43 0,7 4 43 0,-7-3 50 16,0-2 49-16,-7 2 64 0,7-1 66 0</inkml:trace>
  <inkml:trace contextRef="#ctx0" brushRef="#br0" timeOffset="12720.84">2598 9302 0 0,'0'0'17'0,"0"0"45"0,0 0 24 0,-7 0 20 0,7 0 19 0,0 0 20 0,0 0 21 0,0 0 22 0,0 0 26 0,0 0 23 0,0 0 24 0,0 0-7 0,0 0-28 0,0 0-18 16,0 0-12-16,0 0-13 0,0 0-9 0,0 0-11 0,-5 0-14 0,5 0-12 31,0-5-11-31,0 5-14 0,-8 0-16 0,8 0-13 0,0-4-15 0,-5 4-9 0,5 0-10 16,0 0-6-16,0-6-6 0,0 6-3 0,-8 0-3 0,8 0 2 0,0-6 4 15,0 6 0-15,0 0-3 0,0 0-1 0,0 0 0 0,0 0-2 0,0 0 0 0,0 0 1 16,0 0-3-16,0 0-2 0,0 0-2 0,0 0 0 0,0 0-1 0,0 0-1 16,0 0-1-16,0 0-1 0,0 0-2 0,0 0 1 0,0 0-4 0,0 0 1 0,0 0-4 15,0 0 2-15,0 0 0 0,0 0-1 0,0 0 1 0,0 0-1 0,0 0 2 16,0 0 2-16,0 0 1 0,0 0 1 0,0 0 3 0,0 0-1 0,0 0 0 0,0 0 3 16,0 0-2-16,0 0-1 0,0 0-4 0,0 0-2 0,0 0-3 0,0 0-4 15,0 0-3-15,0-4-4 0,0 4-1 0,0 0-3 0,0 0-3 0,0 0-3 0,8 0-1 16,-8 0 0-16,0 0-3 0,0 0 5 0,5 0 6 0,3 0 8 15,-8 0 7-15,5 0 6 0,2 0 3 0,0 4 5 0,-2-4-2 0,3 0 2 0,-1 0 1 16,-2 0 2-16,9 0 3 0,-9 0-2 0,3 0 1 0,5 0-4 0,-7 0-2 0,6 6-3 16,-3-6-7-16,3 0 2 0,-1 0 0 0,-2 0 4 0,3 0 1 0,1 0 4 15,1 0 1-15,-2 0 3 0,2 0 0 0,4 0 3 0,-4 0 0 0,6 0-1 16,-6 0-1-16,4 0-2 0,3 0-1 0,-2 0-4 0,-1 0-2 0,3 0-3 16,-2 0-3-16,-1 0-4 0,3 0 0 0,-3 0-2 0,9-6-3 0,-6 6-1 15,-2 0-3-15,6 0 4 0,-6 0 1 0,2 0 4 0,6 0 3 0,-9 0-2 0,8 0 3 16,1 0-2-16,-8 0 2 0,6 0-3 0,2 0-1 0,-1 0 0 0,0 0-2 15,1-4 1-15,-1 4 2 0,-1 0-5 0,8 0-1 0,-7 0-3 0,0 0-4 0,1 0 1 16,-3 0-1-16,3 0 2 0,1 0 1 0,-5 0 1 0,-2 0 5 0,6 0 3 16,-3-5 2-16,3 5 4 0,-7 0-1 0,4 0 3 0,4 0-2 0,-8 0 2 15,5 0-3-15,-4 0 2 0,3-6-1 0,-3 6-2 0,5 0-1 0,-2 0-1 0,-3 0-5 16,6 0-1-16,-3-4-3 0,-4 4-1 0,7 0-2 0,-8 0 0 0,7 0-1 16,-6-5 0-16,7 5 1 0,-8 0-1 0,1 0 0 0,4 0-2 0,-3-4 0 0,-3 4 2 15,1 0-1-15,2 0-1 0,-8 0 2 0,6-5-2 0,1 5-1 0,-1 0 0 16,-6 0-1-16,6-4 0 0,-3 4-2 0,2 0 1 0,-4 0-1 0,-2-6 1 15,7 6-1-15,-6 0 1 0,6 0-2 0,-4-6 0 0,4 6 1 0,-6 0-1 0,6 0-1 16,1-3 2-16,-7 3 0 0,6 0 1 0,2 0-1 0,-2 0 1 0,-1-6-1 16,8 6 2-16,-5 0 0 0,-3 0 0 0,9 0 2 0,-6 0 0 15,-2 0 0-15,-1 0 2 0,8 0-1 0,-5-6 3 0,-3 6 0 0,2 0 1 0,1 0 1 0,-3 0 2 16,3 0 5-16,-9 0 2 0,7 0 6 0,-6-3 1 0,1 3 6 0,6 0 0 16,-8 0 2-16,-5-6 2 0,6 6 1 0,0 0 2 0,-2-4 0 0,-3 4 0 15,5 0 1-15,-6 0 1 0,-1 0-2 0,8-5-4 0,-7 5-3 0,4 0-4 16,2 0-1-16,-5 0-4 0,4-4 0 0,0 4-4 0,3 0-1 0,-2 0-2 0,-2 0-4 15,5 0 0-15,-3-5-2 0,-3 5-2 0,4 0-2 0,-1 0-2 0,1 0 0 16,-7 0 0-16,5 0-1 0,0 0 0 0,-4-7 2 0,-1 7-1 0,-2 0 1 0,4 0 0 16,-4 0 1-16,0 0 2 0,-5 0 2 0,8 0 0 0,-8 0 5 0,5 0 0 15,-5 0 2-15,0 0 3 0,0 0 0 0,0 0 3 0,0 0-1 0,0 0 2 16,0 0 0-16,0 0-1 0,0 0 1 0,0 0-4 0,0 0 0 0,0 0-2 16,0 0-5-16,0 0 0 0,0 0-3 0,0 0-3 0,8 0-3 0,-8 0-1 0,0 0-3 15,0 0-1-15,0 0-1 0,0 0-1 0,0 0 0 0,0 0 1 0,0 0 0 16,0 0-1-16,0 0 1 15,0 0 0-15,0 0 1 0,0 0-1 0,0 0 2 0,0 0 1 0,0 0-1 0,0 0 1 0,0 0 1 0,0 0 0 0,0 0 1 0,0 0 1 16,0 0-1-16,0 0 1 0,0 0 2 0,0 0-2 0,0 0 2 0,0 0 2 16,0 0 1-16,0 0 0 0,0 0 2 0,0 0 0 0,0 0-1 0,0 0 2 15,0 0-1-15,0 0-1 0,0 0 1 0,0 0-3 0,0 0 3 0,0 0-3 0,0 0 0 16,0 0-1-16,0 0-3 0,0 0 0 0,0 0-1 0,0 0-1 0,0 0-2 16,0 0 1-16,0 0-1 0,0 0-1 0,0 0-1 15,0 0 0-15,0 0-1 0,0 0-2 0,0 0-2 0,0 0-1 0,0 0-1 0,0 0-2 0,0 0-1 0,0 0 0 16,0 0-2-16,0 0 1 0,0 0-3 0,0-3 4 0,0 3-2 0,6 0 4 15,-6 0 0-15,0 0 2 0,0 0 0 0,7 0 3 0,-1 0 1 0,-6 0 2 16,8 3 1-16,-8-3 3 0,0 0 1 0,5 0 1 0,-5 0 2 0,0 0-2 0,0 0 0 16,0 0 1-16,0 0-2 0,0 0 1 0,0 0 2 0,0 0-3 0,0 0 2 15,0 0 2-15,0 0 1 0,0 0 0 0,0 0 0 0,0 0 1 0,0 0 2 16,0 0-2-16,0 0 3 0,0 0-1 0,0 0-2 0,0 0-2 0,0 0-3 0,0 0-5 31,0 0-5-31,0 0-6 0,0 0-5 0,0 0-10 0,0 0-11 0,0 0-13 16,0 0-16-16,0 0-26 0,0 0-29 0,-5-3-34 0,5 3-34 0,-8 0-31 15,2-6-28-15,6 6-51 0,-7-5-63 0,-7 1-74 0,9-2-78 0,-3 1-23 0,3 1 4 16,-9-5 21-16,9 3 27 0,-2 2 39 0,-1-7 45 0,3 2 47 0,-2-1 49 16,0 1 45-16,7-6 48 0,0 0 59 0,0 5 66 0</inkml:trace>
  <inkml:trace contextRef="#ctx0" brushRef="#br0" timeOffset="13625.23">6180 9169 30 0,'0'0'60'0,"0"0"16"0,0 0 15 0,0 0 14 0,0 0 17 0,0 0 18 0,0 0 20 0,0 0 21 0,0 0 21 0,0 0 4 0,-6 5-7 0,6-5-10 0,0 0-17 0,0 0-4 0,0 0-2 15,0 6 1-15,0-6-3 0,0 0-3 0,-7 0-8 0,7 0-9 0,0 0-14 0,0 0-15 16,0 0-13-16,0 0-14 0,0 0-13 0,0 0-10 0,0 0-10 0,0 0-8 15,0 0-3-15,0 0-4 0,0 0-3 0,0 0-2 0,0 0-1 0,0 0 0 16,0 0 1-16,0 0 3 0,0 0 0 0,0 0 3 0,0 0 2 0,0 0 2 16,0 0 9-16,7 3 4 0,-7-3 7 0,0 0 4 0,6 0 5 0,-6 0 5 15,8 0 4-15,-3 0 3 0,0 7 6 0,4-7 1 0,-4 0 1 0,2 0 0 0,1 0-1 16,-3 0 0-16,9 0-7 0,-9 5-3 0,3-5-5 0,5 0-3 0,-7 0-4 16,6 0-3-16,2 0-3 0,-7 0-6 0,4 4-5 0,5-4-2 0,-5 0-2 0,-4 0-3 15,7 0-2-15,-2 0-3 0,0 0-3 0,3 5-6 0,-2-5-3 0,-2 0-5 16,-4 0-4-16,7 0-4 0,-1 0-3 15,-8 0-1-15,3 4-5 0,0-4-3 0,-3 0-2 0,1 0-2 0,-6 0-4 0,7 0 2 0,-7 0 2 0,0 0 2 0,0 0 1 16,0 0-1-16,0 0 1 0,0 0 1 0,0 0 0 0,0 0 1 0,0 0 1 16,0 0 3-16,0 0-1 0,0 0 1 0,0 0 1 0,0 0-3 0,0 0-2 0,0 6 1 15,0-6-4-15,0 0 1 0,0 0-2 0,0 0 0 0,0 0-1 0,0 0 0 16,0 0-2-16,0 0 0 0,0 0-1 0,0 0 1 0,0 0 1 0,0 0-1 16,0 0 0-16,0 0-2 0,0 0-2 0,0 0-3 0,0 0-6 15,0 0-8-15,0 0-7 0,0 0-12 0,0 0-11 0,0 0-14 0,0 0-14 0,0 0-19 0,0 0-18 16,0 0-19-16,0 0-21 0,0 0-17 0,0 0-16 0,-7 0-19 0,7 0-20 15,0 3-35-15,-6-3-44 0,6 0-56 0,0 0-63 0,0 0-16 0,-5 0 9 0,-3 0 22 16,0 0 24-16,3-3 33 0,-2 3 32 0,1-6 32 0,0 2 33 0,6 4 36 16,-8-9 40-16,1 4 50 0,2-2 58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47:05.218"/>
    </inkml:context>
    <inkml:brush xml:id="br0">
      <inkml:brushProperty name="width" value="0.05292" units="cm"/>
      <inkml:brushProperty name="height" value="0.05292" units="cm"/>
      <inkml:brushProperty name="color" value="#FF0000"/>
    </inkml:brush>
  </inkml:definitions>
  <inkml:trace contextRef="#ctx0" brushRef="#br0">1822 6913 0 0,'-5'0'1'0,"5"0"38"0,-7-6 22 0,1 6 18 0,6-5 17 0,-6 5 21 0,6 0 24 0,-8 0 27 0,8 0 22 0,-7-4 25 16,7 4 22-16,-5-4-5 0,5 4-19 0,-8 0-13 0,2-5-14 0,6 5-6 16,-5 0-3-16,-3 0-5 0,1 0-10 0,1-6-14 0,0 6-17 0,-1 0-16 15,2 0-13-15,-3 0-9 0,2 0-8 0,-1 0-4 0,1 0-2 0,1 0-2 0,-3 0-2 16,0 0-1-16,3 0 3 0,-3 0 3 0,8 0 0 0,-5 0-1 0,5 0-1 0,0 0-1 15,0 0-5-15,-5-3-5 0,5 3-4 0,0 0-6 0,0 0-3 0,0 0-6 16,0 0-6-16,0 0-2 0,0 0-7 0,0 0-5 0,0 0-8 0,0 0-5 0,0 0-2 16,0 0-5-16,0 0-4 0,0 0-2 0,0 0 2 0,0 0 1 0,0 0 9 15,0 0 4-15,5 0 4 0,-5 0 3 0,5 0 4 0,3 3 5 0,-3-3 4 0,3 0 1 16,0 0 6-16,-3 0 2 0,1 0 3 0,7 0 1 0,-5 0 0 0,4 0-4 16,0 0-3-16,3 0-5 0,-4 0-4 0,2-3-4 0,-6 3-3 0,7 0-1 0,4 0-2 15,-4 0 0 1,-1-7-2-16,-1 7-1 0,2 0 4 0,4-5-4 0,-2 5 1 0,3 0 1 0,-6-4-3 0,6 4 2 0,1-5-3 0,-1 5 2 0,2-6-1 0,-3 6-2 15,3-4-1-15,-10 4-2 0,10-5-2 0,-3 1-2 0,3 4-2 0,-7-5-3 16,4 5-1-16,-5 0 1 0,6-4-4 0,-12 4 1 0,6 0-2 0,0-6-2 0,1 6 0 16,-9 0-1-16,3 0 2 0,-3 0 0 15,1 0 1-15,-6 0 1 0,0 0 2 0,8 0 1 0,-8 0 3 0,0 0 1 0,0 0 3 0,0 0 2 0,0 0 2 0,0 0 2 16,0 0 4-16,0 0 2 0,0 0 0 0,0 0 2 0,0 0 0 0,0 0-1 31,0 0-2-31,0 0-4 0,-8 0-2 0,8 0-2 0,-6 0-2 0,1 0-3 0,5 0-1 16,-8 6-3-16,3-6-1 0,-2 0-2 0,0 0-3 0,0 0-2 0,1 0-4 15,-1 0-10-15,1 0-9 0,-1 4-13 0,1-4-15 0,-1 0-14 0,1 0-14 0,6 0-18 16,-8 0-19-16,3 0-22 0,5 5-22 0,-8-5-21 0,8 4-21 0,0-4-29 16,-5 0-37-16,5 5-33 0,-5-5-32 0,5 0-30 0,0 4-30 0,0-4-16 0,0 0-6 15,0 0 13-15,0 0 24 0,0 0 29 0,0 0 33 0,0 0 32 0,0 0 35 0,0 0 40 16,0 0 43-16,0 0 45 0,0 0 43 0</inkml:trace>
  <inkml:trace contextRef="#ctx0" brushRef="#br0" timeOffset="381.02">2109 6737 3 0,'0'0'78'0,"-6"-4"49"0,6 4 40 0,-7 0 36 0,7-5 35 0,-5 5 29 0,5-6 26 0,-8 6 29 0,8-4 27 15,0-2 27-15,-6 1 26 0,6 1-19 0,-7-2-46 0,7 1-44 0,-6 1-40 16,6-1-29-16,-5 1-22 0,5-2-13 0,0 6-15 0,0-3-9 0,-7-3-1 0,7 6-8 16,0 0-8-16,0-6-9 0,0 6-8 0,0 0-9 0,0 0-8 0,0 0-9 15,0 0-6-15,0-4-11 0,0 4-7 0,0 0-9 0,0 0-6 0,0 0-14 16,0 0-10-16,0 0-13 0,0 0-9 0,0 0-11 0,0 0-10 0,0 0-7 0,0 0-4 15,0 0-3-15,0 0-5 0,7 0-1 0,-7 0-2 0,5 0-1 0,1 4 2 16,1-4 2-16,-1 6 0 0,2-6 6 0,4 6 0 0,-6-3 6 0,8 3 4 0,-2-2 4 16,7 1 1-16,-6-1 2 0,1 1 1 0,6 5 3 0,-1-5 0 0,2 1 2 15,-8-2-2-15,6 2 3 0,1 3 0 0,-8-5 1 0,9 1 0 0,-3 1 0 16,-5-2 0-16,0 1-1 0,0 4-1 0,0-9-1 0,0 12 1 0,-7-8 0 0,2 1-2 16,-3-1 4-16,3 2 0 0,-1-6 2 0,-7 3 2 0,6 3 4 0,-6-1 3 0,0-1 6 15,0-4 7-15,0 6 8 0,0 0 11 0,0-2 5 0,-6 1 8 0,6 4 2 16,-7-5 3-16,-1 2 0 0,-5 3-1 0,7-4-2 15,-7 5-5-15,0-4-5 0,-5 3-4 0,4-5-6 0,-6 7-8 0,1-7-8 0,6 7-8 0,-8-7-7 0,2 7-10 16,1-2-7-16,-3-5-5 0,2 6-13 0,6 1-15 0,-8-1-22 0,8-1-19 16,-6 0-25-16,7 0-25 0,-2 2-31 0,1-1-32 0,0 0-36 15,0-1-37-15,7 0-66 0,-6 2-78 0,3-2-83 0,4 1-84 0,0 1-20 0,-3-3 11 0,3 7 25 16,-3-4 34-16,0-1 41 0,8-1 43 0,-5-3 47 0,5 3 47 0,0-5 53 0,0-4 52 16,0 0 69-16,0 0 72 0</inkml:trace>
  <inkml:trace contextRef="#ctx0" brushRef="#br0" timeOffset="5175.38">1770 7884 48 0,'0'-5'131'0,"-6"1"46"0,6-2 35 0,-5 3 29 0,-3-3 27 0,1 2 26 0,7-1 26 0,-6 5 25 0,6-6 25 0,-6 6 23 0,6-3 21 0,0 3-49 0,0 0-90 16,-7 0-63-16,7 0-46 0,0-7-27 0,0 7-12 0,0 0-11 0,0 0-12 15,0 0-11-15,0 0-12 0,0 0-11 0,0 0-13 0,0 0-9 0,-5 0-6 0,5 0-7 16,0 0-4-16,0 0-6 0,0 0-2 0,0 0-7 0,0 0-3 0,0 0-2 16,0 0-1-16,0 0 0 15,0 0-2-15,0 0-2 0,0 0-4 0,0 0-1 0,0 0-4 0,0 0-7 0,0 0-6 0,0 0-2 0,0 0-2 0,0 0 3 0,5 0 3 0,-5 0 8 16,7 0 9-16,-1 7 10 0,-6-7 8 0,6 0 10 0,1 0 12 0,6 3 11 31,-7-3 11-31,7 0 11 0,-6 0 11 0,7 6 7 0,4-6 8 0,-4 0 1 0,-1 0-1 16,8-6-6-16,-3 6-6 0,-4 0-4 0,4 0-7 0,3-3-6 0,-2 3-9 15,-7-7-8-15,9 7-4 0,-2-5-6 0,2 5-6 0,-11 0-4 0,11-4-4 0,-8 4 0 16,6 0-1-16,-6-5-1 0,1 5-5 0,-2 0-1 0,2 0-3 0,-1 0-3 16,0-4-1-16,-7 4 0 0,1 0-4 0,-1 0 1 0,1 0 1 0,-1 0 0 15,-6 0-1-15,0 0-1 0,0 0 0 0,0 0 2 0,0 0 0 0,0 0 3 0,0 0-3 16,0 0 4-16,0 0-1 0,0 0 1 0,0 0 1 0,0 0 0 15,0 0-2-15,0 0-4 0,0 0-1 0,0 4-1 0,0-4-3 0,0 0-2 0,0 0-2 0,0 0-2 16,0 0-2-16,0 0-3 0,0 0-3 0,0 0-7 0,0 0-8 0,0 0-10 16,0 0-12-16,0 0-15 0,0 0-14 0,0 0-17 0,0 0-17 0,0 0-20 15,0 0-17-15,0 0-21 0,0 0-22 0,0 0-22 0,0 0-18 0,0 0-18 0,0 0-11 16,-6 0-14-16,6 0-11 0,0 0-18 0,0 5-20 0,0-5-24 0,0 0-24 0,0 0-21 16,0 4-17-16,0-4 10 0,0 5 23 0,0-5 28 0,0 7 31 0,0-7 31 15,-7 0 30-15,1 0 33 0,-1 0 34 0,7 0 39 0,-6-7 39 0,-2 7 43 0,8-5 59 0</inkml:trace>
  <inkml:trace contextRef="#ctx0" brushRef="#br0" timeOffset="5525.82">2103 7753 22 0,'0'-5'105'0,"0"1"50"16,0-2 42-16,-7 0 37 0,7-3 36 0,0 5 33 0,-5-1 32 0,5-1 34 15,0 2 31-15,0-5 32 0,-8 4 29 0,8-2-28 0,0 4-63 0,-6-3-50 0,6 1-42 16,-7 1-27-16,7-2-19 0,0 6-15 0,-6-3-12 0,6-3-15 0,0 6-11 16,0 0-17-16,-5-4-19 0,5 4-17 0,0 0-15 0,0 0-16 0,0 0-16 0,0 0-14 15,0 0-13-15,0 0-14 0,0 0-15 0,0 0-13 0,0 0-13 0,0 0-10 16,0 0-3-16,0 0-5 0,5 0 0 0,-5 4-2 0,6 2 2 0,-6-3 0 15,7 3 1-15,-1-2 1 0,2 1 5 0,-3 4 1 0,2-2 3 0,5 2 6 0,-4 0 4 16,4 2 4-16,2-7 5 0,-1 5 2 0,0 3 3 0,0-3 1 0,0 1 1 16,6-1 0-16,-5-4 4 0,-2 5 0 0,7 0 2 0,-6-5 2 0,2 4 1 0,-3-3 2 15,0 3-3-15,2-5 0 0,-1 8-6 0,0-9-1 0,-5 3-4 0,2 3 4 16,-2-3-2-16,-2-3 2 0,1 3 1 0,-7-2-1 0,8-4 5 0,-8 5 3 16,0-5 6-16,0 6 10 0,0-6 8 0,0 4 9 0,-8 2 9 15,8-1 5-15,-7-5 5 0,7 4 0 0,-6 1 3 0,-2-1 0 0,3 2 1 0,-8-2-2 0,0 1-3 16,0 4-6-16,-1-3-7 0,2 0-10 0,-8 3-10 0,0-3-42 0,1 1-1 15,0-1 0-15,-1 3 0 0,1-3 0 0,-2 3 0 0,3-3-24 0,-1 3-33 0,-2-3-13 16,3 3-13-16,4-5-15 0,-4 1-18 0,2 5-18 0,6-4-23 0,-3 3-24 16,-3-3-26-16,11-2-31 0,-9 5-31 0,9-4-31 0,-3 5-29 0,3 1-50 0,-2-1-64 15,7-7-54-15,0 7-48 0,0 1-3 0,0-2 14 0,0 0 30 0,0-3 36 16,0 4 41-16,7-5 44 0,-2-1 50 0,-5-4 49 0,8 0 50 0,-3 0 51 0,3 0 62 0,3-4 76 16</inkml:trace>
  <inkml:trace contextRef="#ctx0" brushRef="#br0" timeOffset="9127.54">1770 8769 1 0,'0'0'55'0,"0"0"40"0,-6 0 28 0,6 0 27 0,-5 0 28 0,5-5 25 0,-8 5 29 0,8 0 23 0,0-4 22 0,-7 4 21 0,7 0 17 0,-6-5-22 16,6 5-48-16,-6 0-30 0,6 0-22 0,0 0-15 0,-7 0-11 0,7-6-13 15,0 6-10-15,-5 0-12 0,5 0-10 0,0 0-9 0,0 0-7 0,-8 0-7 0,8 0-5 16,0 0-8-16,0 0-9 0,0 0-11 0,0 0-10 0,0 0-10 0,0 0-14 16,0 0-10-16,0 0-9 0,0 0-4 0,0 0-1 0,0 0 3 0,8 6 4 0,-8-6 4 15,5 0 7-15,2 5 3 0,-1-5 4 0,0 0 5 0,9 4 5 0,-10-4 8 16,9 0 3-16,-2 0 6 0,2 0 5 0,4 0-5 0,-4 5-6 0,4-5-6 16,-2 0-7-16,2 0-9 0,3 0-6 0,-2 0-5 0,-6 0-4 0,6 0-3 0,1 0 1 15,-1-5-5-15,2 5 2 0,-3 0-1 0,3 0-3 0,-10 0 1 0,10 0-3 0,-9-4-2 16,8 4-2-16,-8 0-1 0,2 0 1 0,-1-5-1 0,0 5-1 0,-7 0 2 15,1 0 0-15,-1 0 0 0,1 0 1 0,-1 0 0 0,1 0 2 0,-7 0 4 16,0 0 2-16,0 0 3 0,0 0 2 0,0 0 0 0,0 0-4 0,0 0-4 16,0 0-9-16,0 0-13 0,0 0-16 0,0 0-28 0,-7 0-31 0,7 0-29 0,-6 0-28 15,-1 0-43-15,1 0-50 0,-7 0-62 0,5 0-64 0,-5 5-51 0,3-5-39 0,-4 0-8 16,7 4 11-16,-7-4 24 0,1 0 29 0,0 5 39 0,7-5 40 0,-1 4 40 16,-4-4 40-16,4 6 49 0,-2-6 50 0,9 0 57 0,-5 4 70 0</inkml:trace>
  <inkml:trace contextRef="#ctx0" brushRef="#br0" timeOffset="9523.44">2070 8697 68 0,'7'-3007'146'0,"-7"5998"51"0,0-2996 40 0,6-5 39 0,-6 6 39 0,0-1 36 16,0-4 39-16,0 3 34 0,0 0 34 0,-6-3 33 0,6 3 31 0,0 3-52 0,0-3-99 15,0 2-64-15,-7-1-40 0,7 5-30 0,0-4-17 0,0 4-20 0,0 0-19 0,0-6-21 16,0 6-23-16,0 0-17 0,0 0-18 0,0 0-15 0,0 0-19 0,0-6-11 15,0 6-16-15,0 0-10 0,0 0-10 0,0 0-8 0,0 0-8 0,0 0-8 16,0 0-9-16,0 0-7 0,0 0-6 0,0 0-9 0,0 0-4 0,0 0-1 0,7 6 0 16,-7-6 1-16,6 0 1 0,2 6 2 0,-8-6 1 0,5 0 5 0,2 4 2 15,-1 1 3-15,8-5 6 0,-7 4 4 0,7 2 4 0,-9-3 8 0,8 3 1 0,0-1 2 16,-7-5-1-16,7 4 1 0,0 2-2 0,-6 0 1 0,6-2 0 0,-6-4 0 16,0 5-1-16,6 0-1 0,-8-1 1 0,1-4 0 0,-6 4 0 0,8 2 3 15,-3-6 2-15,-5 5 6 0,7-5 3 0,-7 4 4 0,0 1 7 0,0-5 3 0,0 7 5 16,0-7 7-16,0 3 4 0,-7 3 5 0,7 3 6 0,-5-3 1 0,5-3 5 15,-8 3-3-15,2-2 2 0,1 1-5 0,-3 5-3 0,3-4-6 0,-9 3-5 16,7-4-4-16,-6-1-6 0,0 6-3 16,0-5-6-16,7 4-6 0,-15 3-2 0,16-8-7 0,-9 7-9 0,2-4-18 0,-2 4-18 0,1-1-28 0,8-1-31 0,-9 3-41 15,1-3-39-15,8 4-92 0,-11-2-110 0,6 4-96 0,2-1-89 0,-5-5-34 16,0 6-4-16,-1 0 11 0,1 4 24 0,1-5 32 0,-7 1 42 0,6 1 48 0,-6-7 52 16,3-2989 59-16,-2 5984 63 0,-3-2989 84 0,3-5 90 0</inkml:trace>
  <inkml:trace contextRef="#ctx0" brushRef="#br0" timeOffset="19333.77">15143 13687 0 0,'0'0'59'0,"0"0"41"0,0 0 30 0,0-5 28 0,0 5 27 0,0 0 23 0,0-4 23 0,0 4 20 0,0 0 21 0,0 0 20 0,0 0 18 0,0 0-23 0,0 0-46 0,0 0-33 0,0 0-30 0,-8-6-19 0,8 6-16 16,0 0-12-16,0 0-13 0,0 0-9 0,0 0-7 0,0 0-8 0,0 0-4 15,-6-3-7-15,6 3-3 0,0 0-2 0,0 0-5 0,0 0-2 0,0 0-1 16,-7 0 1-16,7 0 1 0,0 0 0 0,0 0 0 0,0 0 1 0,0-6-2 15,0 6 1-15,0 0-2 0,0 0 0 0,0 0-1 0,0 0-5 0,0 0 0 0,0 0-5 16,0 0-3-16,0 0-5 0,0 0-6 0,0 0-5 16,0 0-3-16,0 0-5 0,0 0-3 0,0 0-5 15,0 0-4-15,0 0-3 0,0 0-5 0,0 0-2 0,0 0-2 0,0 0 2 16,0 0 3-16,0 0 5 0,7 0 5 0,-1 6 3 0,-6-6 3 0,8 0 1 0,-3 0 4 0,3 0 4 0,2 0 5 0,-1 0 7 0,-4 3 6 16,10-3 5-16,-9 0 1 0,7 0 1 0,-1 0-3 0,2 0-3 0,-1 0-1 15,1 0-4-15,-4 0 1 0,3 0 0 0,3-3-3 0,-5 3-2 0,9 0-4 0,-7 0-5 16,1 0-6-16,-9 0-3 0,8 0-2 0,1-6-6 0,-2 6 0 0,-3 0-5 15,2 0-3-15,-4 0-5 0,-2 0-2 0,4 0 0 0,-2 0-2 0,-7 0 0 16,5 0 0-16,-5 0 2 0,0 0-2 0,0 0 4 0,0 0 0 0,0 0 2 0,0 0-1 31,0 0 4-31,0 0 2 0,0 0 1 0,0 0 3 0,0 0 3 0,0 0 2 16,0 0 5-16,0 0 2 0,0 0 3 0,0 0 5 0,0 6-2 0,0-6-3 16,-5 0 0-16,5 0-4 0,-7 0 0 0,-2 3-4 0,4-3-3 0,-2 0-1 0,-4 0-5 15,2 6-3-15,-3-6-4 0,6 0-5 0,-7 4-6 0,0-4-4 0,-1 5-2 16,1-5-1-16,1 6 1 0,4-2 1 0,-3 2 1 0,-5-6 0 0,11 4 2 15,-8 1-1-15,8-5 0 0,-4 5 1 0,4-1-1 0,-2-4 1 0,1 6-1 16,-1-6 1-16,0 4 0 0,7-4 1 0,-7 5 1 0,7-5-1 0,-5 0 1 16,5 0-1-16,0 6-2 0,0-6 0 0,0 0 1 0,0 0-1 0,0 0 1 0,0 0-1 15,0 0 1-15,0 0-3 0,0 0 0 0,0 0-2 0,0 0-1 0,0 0 0 0,0 0 2 16,0 0 1-16,0 0 3 0,0-6 3 0,5 6 5 0,-5 0 5 0,7-5 5 16,0 5 5-16,0 0 5 0,-1-4 6 0,1 4 3 0,-2-6 3 0,9 6 4 15,-1-4 0-15,0-1 2 0,0 0-3 0,1 1-1 0,-2-2-4 0,8 2-4 16,-8-2-5-16,1 1-3 0,6 1-9 0,-3-2-2 0,-5 3-4 0,1-3-5 15,9 6-2-15,-15-5-4 0,7 5-2 0,0-4 0 0,-6 4-1 0,0-6 0 16,-2 6 0-16,-5 0 0 0,7 0 2 0,-7 0-1 0,8 0 0 0,-8 0 0 0,0 0 1 16,0 0-1-16,0 0 1 0,0 0 2 0,0 0 1 0,0 0 0 0,0 0 2 15,0 0 0-15,0 0 0 0,0 0 2 0,0 0 0 16,0 0 3-16,0 0-2 0,0 0 3 0,0 0-1 0,0 0 2 0,0 0 0 0,-8 6-1 0,8-6 1 16,0 0-1-16,-7 4-4 0,7-4-7 0,-5 5-8 0,5-5-13 0,-7 0-13 0,0 6-16 15,2-6-18-15,5 3-25 0,-8 3-27 0,0-6-34 0,3 4-38 0,-1 1-49 16,1 1-54-16,-2-2-122 0,-2 2-152 0,4-2-58 0,-2-4-13 0,1 5 12 15,1-5 25-15,-11 5 32 0,11-5 36 0,-1 0 44 0,-2-5 50 0,3 0 55 0,-3-5 57 16,3-5 66-16,-2 2 73 0</inkml:trace>
  <inkml:trace contextRef="#ctx0" brushRef="#br0" timeOffset="23216.4">16504 13639 0 0,'0'0'3'0,"5"0"42"0,-5-6 21 0,0 6 14 0,0 0 16 0,8-4 12 0,-8 4 12 0,0-5 16 0,0 5 12 0,0 0 18 0,0 0 19 0,0 0-4 0,5-4-14 15,-5 4-10-15,0 0-4 0,0 0-3 0,0 0 3 0,0 0 2 0,0 0 1 16,0-6 2-16,0 6 2 0,0 0-1 0,0-5 0 0,0 5-4 0,0 0-4 15,0-4-6-15,0 4-6 0,0 0-7 0,0-5-5 0,0 5-4 0,0-4 0 0,0 4-1 16,0-6 0-16,0 6-2 0,0-6-1 0,0 6-1 0,0-3-4 0,0 3-5 16,0 0-4-16,0 0-5 0,0 0-8 0,0-6-5 0,0 6-6 0,0 0-4 15,0-3-4-15,0 3-5 0,0-7-5 0,0 7-4 0,0-5-1 0,0 5-5 0,-5-4-2 16,5 4 0-16,0-5-4 0,0 5 2 0,-8-4-3 0,8 4-2 0,0 0-1 16,-5-6-4-16,5 6-3 0,-7 0-3 0,0-5-3 0,7 5-4 0,-7 0-2 15,1 0-3-15,6 0-2 0,-7 0-1 0,2 0 2 0,-3 0-4 0,-5 0-1 0,7 0-3 16,-1 5-1-16,1-5 0 0,-2 0-1 0,-2 6-3 0,1-6 1 0,-3 4-2 15,4 1-1-15,-4-1-1 0,5 1-2 16,-6 2-2-16,8-4-4 0,-9 3 0 0,9-3-3 0,-2 9 0 0,-7-3-2 0,7-5 1 16,1 7-3-16,1-2-2 0,-11 1 0 0,11-1-2 0,-1 6 0 0,6-6 1 0,-7 1 0 0,1 5 0 0,6-5-1 15,-8 0-1-15,8 4 3 0,-7 0-2 0,7-2 2 0,0 1 0 0,0-4 0 16,0 6 2-16,0-3 1 0,0 1 1 0,7-4 1 0,-7 6-1 0,8-3 2 0,-8-3 0 16,6 0 1-16,-6 0-1 0,7 1 4 0,-1 4-1 0,-1-2 3 0,3-3 2 15,0-5 2-15,3 6 1 0,-4 1 4 0,-2-8 2 0,11 4 2 0,-5 2 5 16,2-9 3-16,0 5 5 0,1-1 5 0,-1-4 5 0,-1 0 8 0,2-4 8 15,5 4 6-15,-6-5 6 0,0 1 9 0,7-1 4 0,-7-5 5 0,6 4 5 0,-6-3 7 16,1-1 1 0,-2 1 6-16,2-3-1 0,-1 3 0 0,1-6-5 0,-2 6-2 0,1 0-5 0,-7-6-5 0,7 5-6 0,-8-5-5 0,4 1-4 0,-4-2-8 15,2-3-5-15,1 5-7 16,-8-5-36-16,5-2-11 0,-5 7 0 0,0-6 0 0,0 2 0 0,0-3 0 0,-5 2 0 16,5 4 0-16,-8-3 0 0,1 3 0 0,2-1 0 0,-9 2 0 0,1-1 0 15,0 5 0-15,0-5 0 0,-6 6 0 0,1 0 0 0,-3 3 0 16,2-3 0-16,-8 3 0 0,2 6-72 0,4 0-31 0,-6 0-30 0,3 6-30 0,-3-1-43 0,-6-1-42 0,6 5-59 0,4 6-58 0,-4 0-107 0,-1 0-120 15,4 4-44-15,3 2-7 0,-5-2 17 16,7 5 30-16,-2-4 36 0,10 5 44 0,-10-7 47 0,9 7 55 0,-8-10 60 0,8 3 61 0,-2-2 69 0,1-7 72 0</inkml:trace>
  <inkml:trace contextRef="#ctx0" brushRef="#br0" timeOffset="25065.74">15240 14469 0 0,'0'0'54'0,"0"0"46"0,0-5 37 0,0 5 32 0,0 0 28 0,0 0 26 0,0 0 24 0,0 0 22 0,0-4 22 0,0 4 20 0,0-5 20 0,0 5-20 0,0-4-45 0,0 4-34 0,0 0-32 0,-7-6-27 0,7 6-24 0,0 0-17 0,0-6-13 0,-7 6-10 16,7 0-11-16,0 0-8 0,0 0-6 0,-7-3-9 0,7 3-6 0,0 0-9 15,0 0-8-15,0 0-4 16,0 0-6-16,0 0-4 0,0 0-4 0,0 0-3 0,0 0-1 0,0 0-1 0,0 0 0 0,0 0 2 0,0 0 0 0,0 0 4 0,0 0 2 15,0 0 3-15,0 0 1 0,0 0 2 0,0 0 3 0,0 0-1 0,0 3 1 16,0-3-3-16,0 0 0 0,0 0-3 0,0 0-2 0,0 0-3 0,0 0-3 0,0 0-2 31,0 0 0-31,0 0 1 0,0 0 4 0,0 6 4 0,0 0 5 0,7-6 6 16,-7 4 10-16,7 1 5 0,0-5 6 0,-7 4 5 0,6-4 4 0,1 5 3 16,7-5 1-16,-9 4 3 0,0-4-2 0,8 0-1 0,-5 6-6 0,5-6-5 0,1 0-6 15,-9 5-9-15,8-5-7 0,1 0-7 0,-2 0-9 0,-4 0-5 0,5 4-6 16,-7-4-6-16,6 0-3 0,-3 0-3 0,-4 0-5 0,1 0-1 0,1 0-2 15,-2 6-1-15,4-6-2 0,-9 0 1 0,7 0 0 0,-7 0-1 0,0 0 0 0,0 0 3 16,0 0 0-16,0 0 0 0,0 0 3 0,0 0 3 0,0 0 0 0,0 0 3 16,0 0 4-16,0 0 3 0,0 0 3 0,0 0 1 0,0 0 2 0,0 0-2 15,0 0-1-15,0 0 0 0,-7 0-3 0,-2 0-1 0,4 0-4 0,-2 0-1 16,1 0-2-16,1 0-2 0,-4 0-6 0,-3 0-2 0,-2 6-4 0,9-6-1 0,-8 0-2 16,-1 0-1-16,7 0 1 0,1 3 0 0,-6-3-1 0,4 0 1 0,2 0 0 15,1 0 2-15,5 6-5 0,-8-6 2 0,8 0-2 0,0 0 0 0,0 0 1 0,-8 0 1 16,8 0-3-16,0 0 0 0,0 0 0 0,0 4 3 0,0-4-2 0,0 0 1 15,0 0 0-15,0 0 2 0,0 0 0 0,-5 0 0 0,5 0 1 0,0 0-1 16,0 0 1-16,0 0-1 0,0 0 0 0,0 0-1 0,0 0 1 0,0 0 0 16,0 0 1-16,0 0-1 0,0 0-2 0,0 0-1 0,0 0 0 0,0 0 1 0,0 0-1 15,0 0-2-15,0 0 0 0,0 0 0 0,0 0 3 0,0 0-2 0,5 0 0 16,-5 5 0-16,0-5 1 0,8 0-1 0,-8 4-5 0,8-4-4 0,-3 0-9 16,-5 5-8-16,6-5-13 0,2 6-12 0,-3-2-16 0,-5 1-23 0,7 1-24 15,-1-2-35-15,1 2-36 0,0-1-44 0,-7-1-46 0,7 0-68 0,-2 1-76 0,-5 1-52 16,8 3-41-16,-8-3-2 0,0-3 13 0,5 3 27 0,-5-6 30 0,0 6 39 15,0-6 43-15,0 0 46 0,0 0 50 0,0 0 53 0,0-12 55 16,0 3 64-16,0-6 80 0</inkml:trace>
  <inkml:trace contextRef="#ctx0" brushRef="#br0" timeOffset="40961.36">16301 14327 29 0,'0'0'96'0,"-7"0"33"0,7 0 27 0,-6 0 25 0,1 0 26 0,5 0 20 0,-8 0 22 0,0 0 18 0,8-4 19 0,-5 4 18 16,-1 0 13-16,6 0-41 0,-7 0-69 0,1 0-42 0,6 0-21 0,-8 0-13 16,8 0-8-16,-7 0-5 0,7 0-9 0,-5 0-2 0,5-6-3 0,-6 6 1 0,6 0 1 15,0 0 1-15,-6 0 0 0,6 0 0 0,0 0 2 0,-7-5 0 0,7 5 3 0,0 0-4 16,0 0-2-16,0 0 0 0,0 0-5 0,0-4-5 0,0 4-4 0,0 0-8 16,0 0-8-16,0 0-7 0,0 0-6 0,0 0-7 0,0-5-6 0,0 5-8 15,0 0-6-15,0 0-7 0,7-4-5 0,-7 4-4 0,0 0-5 0,6-6-1 16,0 6-3-16,-6-4-2 0,5-1 2 0,2 5-2 0,1-6 3 0,5 3-1 0,-7 3 4 15,7-6 1-15,-5 0 2 0,3 2 2 0,-4 4 4 0,7-5 0 0,-2 5 1 16,-6-6 0-16,7 6-2 0,-5 0 1 0,4 0-3 0,-5 0-1 0,-2 0-3 16,10 0-2-16,-10 6-4 0,4-6-2 0,-4 5-1 0,0-5-5 0,-5 4 0 15,8 2-2-15,-2 0-1 0,1-3 0 0,-7 3 0 0,6-6 0 0,-6 5 0 0,0 5 0 16,7-6 1-16,-7 1 3 0,0-1 2 0,0 7 0 0,0-7 4 0,0 2 1 16,-7 3 0-16,7 0 0 0,-6 1 0 0,6 1-1 0,-7-2-2 0,1 1-3 0,-2 1-3 15,-2-3-2-15,1 2-4 0,4 0-3 0,-2-4-4 0,-6 3-5 16,6 1-4-16,-5-1-2 0,4-4-1 0,3 5-1 0,-9-5-1 0,9 5 3 0,-2-4 0 15,-7-3 5-15,7 3 1 0,1-2 5 0,1 1 2 0,-3-1 4 0,0-4 4 16,8 5 5-16,-5-5 4 0,5 0 5 0,0 0 5 0,0 0 6 0,0 0 8 0,-6 0 7 16,6 0 8-16,0 0 5 0,0 0 3 0,0 0 3 0,0 0 1 0,0 0 1 15,0 0-4-15,0 0 0 0,0 0-5 0,0 0-3 0,0-5-6 0,0 1-7 16,6-1-8-16,-6 5-8 0,0-4-9 0,5 4-5 0,3-6-4 0,0 3-3 0,-3 3-1 16,1-6-1-16,1 6 2 0,7 0-1 0,-2-6 2 0,-6 6 2 0,7 0 2 15,0 0 1-15,1 0 2 0,6 0 2 0,-6 0-2 0,-4 6 0 0,4-6 0 0,-1 0-1 16,0 6-1-16,-5-3-1 0,4 3-2 0,-6-2 0 0,1 1-1 0,7 4 0 15,-14-3-1-15,5-2-2 0,3 7 1 0,-3-1-1 0,-5-5 1 0,0 3 2 16,6 3 0-16,-6-2 2 0,-6-3 5 0,6 3 0 0,0 1 2 0,-5-1 1 16,5 0 1-16,-8 3 1 0,3-3 2 0,-2 1-1 0,-7-1 2 0,8 0 2 0,-6 2-1 15,-2-2-1-15,1 1-1 0,0 0-2 0,0-1-2 0,-1 2-1 0,-6-2-2 16,8 1 2-16,-8 1-1 0,7-2 2 0,-5 1-1 0,-3-6-2 0,10 1 2 0,-10 4-3 16,8-2 1-16,-8-2 0 0,10-5 0 0,-2 4-1 15,0-4-1-15,-1 5-6 0,9-5-7 0,-2 0-12 0,-7 0-12 0,8 0-16 0,-1 0-17 0,2-5-21 16,5 5-21-16,-8-4-26 0,0 4-27 0,3 0-31 0,5-5-34 0,-6 5-42 0,-1-7-47 15,7 7-68-15,-5-3-74 0,-4 3-48 0,9 0-31 0,0-6 4 0,0 6 21 16,-5-5 28-16,5 1 37 0,0 4 38 0,0 0 44 0,-7-10 46 0,7 5 48 0,0 1 53 16,0 4 55-16,0-5 66 0,0-5 81 0</inkml:trace>
  <inkml:trace contextRef="#ctx0" brushRef="#br0" timeOffset="42073.41">15045 15212 63 0,'0'0'116'0,"0"0"40"0,0-6 34 0,0 6 29 0,0 0 28 0,0 0 26 0,0 0 23 0,0 0 23 0,0-3 25 0,0 3 8 0,0 0 2 0,0 0-31 0,0 0-48 0,0 0-35 16,0 0-30-16,0 0-20 0,0 0-13 0,0 0-10 0,0-6-8 0,0 6-8 16,0 0-5-16,0 0-8 0,0 0-10 0,0 0-5 0,0 0-12 0,0 0-10 15,0 0-11-15,0 0-9 0,0 0-4 0,0 0-5 0,0 0-5 0,0 0-6 0,0 0-4 16,0 0-3-16,0 0-2 0,0 0 2 0,0 0 6 0,0 0 6 0,6 0 7 16,-1 0 7-16,3 0 8 0,-8 0 6 15,7 0 7-15,-1 0 3 0,0 0 3 0,1 0 5 0,6 0 7 0,-7 0 1 0,7-4 2 0,0 4-4 0,0-5-5 16,0-1-9-16,1 2-11 0,6-2-9 0,-9 1-11 15,9 1-8-15,-6-1-12 0,4 1-44 0,-4-2-9 0,4 2 0 0,-2-1 0 0,-5-1 0 0,-3 3 0 0,4 3 0 16,-6-6 0-16,1 6 0 0,0 0 0 0,-7 0 0 0,0 0 0 0,0 0 0 16,0 0 0-16,0 0 0 0,0 0 0 0,0 0 0 0,0 0 0 0,0 0 0 15,0 0 0-15,0 6 0 0,0-6 0 0,0 3 0 0,-7 3 0 0,7-1 0 16,-7-1 0-16,7-4-11 0,-6 10-31 0,-1-5-8 0,7-1-14 0,-5 1-12 16,-3 1-17-16,8-2-24 0,-6 2-25 0,6 3-30 0,-5-3-32 0,-3-3-36 0,8 3-37 15,-8-2-48-15,8 1-52 0,-5 1-87 0,5 3-101 0,-8-3-31 0,8-2 3 16,0 1 19-16,-5-1 31 0,5 2 40 0,0-6 42 0,0 0 47 0,0 0 48 0,0 0 54 15,0 0 55-15,0 0 63 0,0-6 65 0</inkml:trace>
  <inkml:trace contextRef="#ctx0" brushRef="#br0" timeOffset="45630.71">16417 14220 0 0,'0'0'47'0,"0"0"45"0,0 0 28 0,0 0 22 0,0 0 18 0,0 0 16 0,0 0 16 0,0 0 17 0,0 0 17 0,0 0 17 0,0 0 20 0,0 0-18 0,0 0-39 0,0 0-28 0,0 0-26 0,0 0-16 0,0 0-7 0,0 0-4 16,0 0 2-16,0 0 2 0,0 0 3 0,0 0 3 0,0 0 2 0,0 0 0 0,0 0-1 0,0 0-2 15,0 0-1-15,0 0-2 0,0 0 1 0,0 0-4 0,0 0-1 0,0 0-3 16,0 0-3-16,0 0-8 0,0 0-8 0,0 0-9 0,0 0-10 0,0 0-11 15,0 0-13-15,0 0-7 0,0 0-8 0,0 0-8 0,0 0-7 0,0 6-4 16,8-6-3-16,-8 4-3 0,0 1-3 0,0 1-1 0,0-3 0 0,0 1 0 0,0 2 4 16,0-1 2-16,0-1 3 0,0 2 6 0,0 0 2 0,0-3 4 15,0 3 1-15,0-1 2 0,-8 5 3 0,8-6 3 0,0 1 2 0,-5-1 1 0,5 1 3 0,-5-5-2 16,-4 6 0-16,4-2-3 0,5 2-5 0,-7-1-3 0,-6-5-5 0,6 4-3 16,0-4-4-16,2 6-7 15,-3-6-3-15,-5 3-5 0,7-3-6 0,-6 0-1 0,-2 6-4 0,7-6-1 0,-4 0-2 0,3 0-2 0,-5 0 2 0,0 0-1 0,7 0 1 31,-2 0 1-31,-4 0 2 0,6 0 2 0,0 0 1 0,-1 0 1 0,-1 0 5 0,8-6 3 16,-5 6 1-16,-3 0 5 0,8-3 3 0,-6 3 3 0,6-6 5 0,-5 2 0 16,5 4 3-16,0-5 0 0,-7-1 2 0,7 2 1 0,0-2-2 0,-8 1 1 15,8 1-1-15,0-1-2 0,0 1-2 0,0-2-4 0,0 2-5 0,0-1-2 16,0 5-6-16,0-6-1 0,0 6-5 0,0-3-2 0,0-3-6 0,0 6-5 0,0-6-2 16,0 6-4-16,8-4-3 0,-8 4 2 0,7-5-5 0,-2 5 2 0,-5-6-1 15,14 6 0-15,-9-4 1 0,10 4-1 0,-3-3 1 0,-7 3 3 0,10 0 0 0,4-6 1 16,-6 6 3-16,0 0 2 0,5 0 0 0,-2 0 0 0,3 6 0 0,-6-6 2 15,-1 3-1-15,8 1 3 0,-13-4 0 0,7 6-1 0,-4-1 1 0,4 5 0 16,-7-4 0-16,-1 3 2 0,1-4 1 0,-1 5 3 0,2-1 1 16,-8 0 0-16,5 1 0 0,-5 1 0 0,0 2 2 0,0 2 1 0,-5-6 1 0,5 7 0 0,-8-1 3 15,2 3 1-15,-1-3-2 0,1 1 1 0,-7 2 0 0,0-3-2 0,-1 6-2 16,-6-8 1-16,8 7-1 0,-8-4 0 0,1 2-2 0,-2-3 0 0,3 0-1 16,-3 0-2-16,3-2 0 0,-3 2-2 0,4 1 0 0,-3-2-1 0,1-4-1 0,4 4-5 15,3-4-5-15,-8 5-4 0,7-6-4 0,7 1-2 0,-6 1-1 0,-2-1 1 16,7-1-1-16,1 0 0 0,1-3 1 0,-11 3 0 0,16-3 0 0,-5-3 1 15,-2 4 0-15,7-2 4 0,-7-1 6 0,7-4 1 0,0 0 5 0,0 5-1 16,0-5-1-16,0 0 0 0,0 0-2 0,0 0 0 0,0 0-2 0,0 0 0 0,0 0-2 16,0 0 1-16,0 0-3 0,0 0 1 0,0 0 3 0,0 0 1 0,0 0 7 15,7-5 7-15,-7 5 8 0,7 0 9 0,-2-4 6 0,2 4 7 0,7-5 6 0,-8-2 6 16,6 4 4-16,2-3 6 0,-1 1 4 0,8 1 3 0,-9-2-2 0,8 2 0 16,-2-5-7-16,10 4-5 0,-11-5-8 0,11 4-9 0,-1-3-4 0,-4 3-6 15,-2 1-4-15,6-4-6 0,-3 5-5 0,-4-2-4 0,7 3-4 0,-8-4-2 0,2 2-2 16,-3 1 0-16,3 4 1 0,-3-5 0 0,-4 5-1 0,-2 0 1 0,-3 0-1 15,2-6-3-15,-4 6-3 0,-2 0-6 0,4 0-8 0,-4 0-8 0,-5 0-6 16,0 0-10-16,0 0-10 0,0 0-9 0,0 0-13 0,0 0-14 0,0 0-16 16,0 0-21-16,0 0-24 0,0 0-30 0,0 0-32 0,0 6-33 0,0-6-27 0,-5 5-49 15,5-5-52-15,-9 4-71 0,9-4-77 0,-5 0-20 0,-2 5 2 0,1-5 23 16,1 7 29-16,5-7 37 0,-9 0 41 0,2 0 46 0,2 0 51 0,-3 0 49 0,2 0 49 16,6-7 60-16,-5 7 64 0</inkml:trace>
  <inkml:trace contextRef="#ctx0" brushRef="#br0" timeOffset="46520.13">16398 14308 86 0,'0'-5'160'0,"9"5"48"0,-9-4 41 0,0 4 37 0,5-6 36 0,-5 6 34 0,0 0 32 0,0-4 31 0,0 4 29 0,0-5 28 0,0 5 28 0,0 0-61 15,0-6-112-15,0 6-64 0,0 0-35 0,0-3-23 0,0 3-15 0,0 0-16 0,0 0-13 16,0 0-15-16,0 0-11 0,0 0-11 0,0 0-11 0,0 0-10 0,0 0-12 16,0 0-9-16,0 0-13 0,0 0-10 0,0 0-10 0,0 0-6 0,0 0-10 15,0 0-8-15,0 0-5 0,0 0-8 0,0 0-3 0,0 0-7 0,0 0-5 0,0 0-3 16,0 0-3-16,0 0-3 0,0 0 1 0,0 0-1 0,0 0 3 0,0 0 1 16,0 3 2-16,0-3 2 0,0 6 4 0,0-6-1 0,0 0 6 0,0 5 3 15,0-1 1-15,-5 2 2 0,5-2 4 16,0 1 2-16,-9-1 0 0,4 1 0 0,5-5 1 0,-7 6-3 0,-6-2-1 0,6 2-2 0,0-1-1 0,-6-1-1 15,8 2-4-15,-9-6 0 0,2 3-2 0,-2 3-3 0,1-6-1 0,0 4-2 0,0-4 0 16,-6 0-2-16,4 5 0 0,4-5 0 0,-2 0 1 0,5 0 0 0,-5 0 2 0,7 0 0 16,1 0 4-16,-2 0 0 0,-1 0 4 0,2 0 1 0,6-5 5 0,-6 5 1 15,6 0 4-15,-7-4 3 0,7 4 3 0,0 0-2 0,0-6 1 0,-5 6 0 16,5-3 0-16,0 3-3 0,0-6 2 0,0 2-5 0,0 4 0 16,0-5-6-16,-8-1-1 0,8 6-3 0,0-4-5 0,0 4-3 0,0-6-2 0,0 6-4 0,0-5-2 15,0 1-1-15,0-1-3 0,8 1-3 0,-8-2 0 0,0 6-1 0,0-4-4 16,5-1 2-16,-5-1-2 0,7 6 2 0,-1-3 1 0,0-3-2 0,2 0 1 15,-1 2 1 1,-2-1 1-16,9-1 0 0,-1 2 5 0,0 1-3 0,-2-3 2 0,4 6 2 0,4-5 2 16,-6 5-2-16,0-4 1 0,5 4 1 0,-2 0-2 0,3 0 4 0,-6 0-1 0,-1 0 3 0,0 4-1 0,3 1 1 0,-1 1 0 0,-9-3-1 0,8 1 4 31,-7 2-2-31,1 3 1 0,-1-3 2 0,1 3 0 0,-1-3 2 0,2 3 2 16,-8 1 0-16,5 4 2 0,-5-4-2 0,0 1 2 0,0 2 0 0,0 2 1 15,0 0-1-15,-5-5 2 0,5 5-1 0,-8-1 1 0,8 2-5 0,-6-1 2 0,-1-2-1 16,1 2-2-16,-7 0-1 0,5 0 0 0,-2-2-1 0,1 2-2 0,-3 0 1 15,-1 0 1-15,-1 0-2 0,1 0 1 0,0-6-2 0,2 6 0 0,-5-2 0 16,4-1-3-16,1-3-1 0,-5 6-1 0,-2-6 0 0,4 1-1 0,2-1-1 0,0 3 2 16,-3-3-1-16,2 0-2 0,2-5-1 0,-4 7 0 0,3-2-1 0,5 1 2 15,-6-4-1-15,5-1 3 0,3 4 0 0,-8-5 1 0,8 2 1 0,5-2 0 16,-9 1-1-16,4 1 0 0,5-6-2 0,0 0 1 0,0 0 2 0,-7 3 0 0,7-3 2 16,0 0-1-16,0 0 1 0,0 0-1 0,0 0 1 0,0 0-3 0,0 0 1 15,0 0-1-15,0 0 1 0,0 0 3 0,7 0 7 0,-2-3 7 0,-5 3 6 16,9 0 7-16,3-6 10 0,-6 6 4 0,7-5 4 0,0 5 9 0,6-4 2 15,1-2 4-15,-1-3 5 0,8 5 3 0,-1-1 2 0,0-1-1 0,0-4 0 16,0 5-8-16,1-5-57 0,-3 5-3 0,5 1 0 0,-5-1 0 0,2 1 0 16,-6-2 0-16,7 3 0 0,-9-4 0 0,1 2 0 0,8 5 0 15,-15-4 0-15,9 4 0 0,-2 0 0 0,-6-5 0 0,1 5 0 0,-2 0 0 0,1 0 0 16,1 0 0-16,-9 0 0 0,3 0 0 0,-3 0 0 0,3 5 0 0,-8-5 0 0,0 0 0 16,6 0 0-16,-6 0 0 0,0 0 0 0,0 0 0 0,0 0 0 15,0 0 0-15,0 0 0 0,0 0 0 0,0 0 0 0,0 0 0 0,0 0 0 0,0 0 0 16,0 0 0-16,0 0 0 0,0 0 0 0,0 0 0 0,0 0 0 0,0 0 0 15,0 0 0-15,0 0 0 0,0 0 0 0,0 0 0 0,0 0 0 0,0 0 0 0,0 0 0 16,-6 0 0-16,-2 0 0 0,8 0 0 0,0 0 0 0,-5 0 0 16,5 0 0-16,-8 0 0 0,3-5 0 0,5 5-92 0,-7 0-54 0,0 0-24 0,7 0-30 15,-5 0-30-15,-3-6-38 0,1 6-39 0,2 0-62 0,-4 0-68 0,9 0-77 0,-5 0-73 16,0 0-21-16,-3 0 7 0,2 0 24 0,-7 0 30 0,6 0 42 16,2 0 46-16,-4-4 51 0,4 4 53 0,-8-5 56 0,8 5 61 0,-4-9 69 0,-3 5 72 15</inkml:trace>
  <inkml:trace contextRef="#ctx0" brushRef="#br0" timeOffset="91811.8">16306 15182 0 0,'9'-4'24'0,"-9"-2"59"0,0 6 36 0,0-5 31 0,0 5 26 0,7-4 27 0,-7 4 26 0,0 0 22 0,0 0 22 0,0-5 19 0,0 1 22 0,0 4-9 16,0-6-25-16,5 2-29 0,-5 4-34 0,0-5-23 0,0 5-18 0,0 0-13 0,0-6-8 0,0 3-9 15,0 3-7-15,0-6-4 0,0 6-3 0,0-6-2 0,0 6-4 0,0-4-2 16,0 4-6-16,6 0-2 0,-6 0-5 0,0 0-3 0,0-5-1 0,0 5-3 16,0 0 0-16,0 0-2 0,0-6-3 0,0 6 0 0,0 0-3 0,0 0-3 15,0 0-2-15,0 0-2 0,0 0-2 0,0 0-4 0,0 0-1 0,0 0-5 0,0 0-5 16,0 0-4-16,0 0-5 0,0 0-4 0,0 0-4 0,0 0-5 0,0 0-4 15,0 0-2-15,0 0-5 0,0 0-4 0,0 0-5 0,0 0-3 0,0 0-7 0,0 0-3 16,0 0-5-16,0 0-3 0,0 6-7 0,0-6-3 0,0 0-5 0,0 0-3 16,0 5-3-16,-6-1 0 0,6 8 0 0,0-9 1 0,0 8-1 0,0-1 3 15,-5-1 2-15,5 6 1 0,0-5 2 0,0 5 4 0,0-2 3 0,-7 7 3 0,7-5 2 16,0-1 2-16,0 6 0 0,-9-5 1 0,9 0-3 0,0 4 1 0,0-4-1 16,0 4 0-16,0-5 0 0,-5 1-5 15,5 1 2-15,0-3 0 0,0 2-1 0,0 5 1 0,-7-5-1 0,7-2 0 0,0 2 0 0,0 1-1 0,-6-2 0 0,6 1-1 16,0-6 2-16,0 7-1 0,0-7-2 0,-5 0 0 0,5 1 2 0,0-1-2 15,0-3 0-15,0 4-1 0,0-5-1 0,0 0 0 0,0-5 0 0,0 4-1 16,0-4 1-16,0 0 1 0,0 0 1 0,0 0 2 0,0 0 2 0,0 0 1 16,0 0 3-16,0 0 1 0,0 0 4 0,0 0 3 0,0 0 2 0,0 0 6 0,0 0 7 15,0 0 6-15,0 0 7 0,0 0 6 0,0 0 6 0,0 0-1 0,0 0 3 16,0-4-2-16,5 4 2 0,-5-5-1 0,0-4-2 16,0 3-3-16,0 0-3 0,6-3-9 0,-6-1-3 0,0 1-9 0,7 0-10 0,-7-7-5 0,5 2-5 0,-5-1-3 15,9-1-2-15,-9 3-4 0,7-1-3 0,-7-1-2 0,5-4 0 0,-5 4-1 16,6-5 0-16,-6 6-1 0,0-1 3 0,8-5 1 0,-8 7 0 0,5-3 0 15,-5 5 3-15,0-2 2 0,0 2-1 0,8 1 2 0,-8 1-1 0,0-1 1 16,0 5 2-16,0-4-1 0,0 3 1 0,0 2-1 0,0-1 1 0,0 1-1 16,0-2 0-16,0 6-1 0,0-6-3 0,0 6 0 0,0-3-3 0,0 3 0 15,0 0 1-15,0-6-2 0,0 6-1 0,0 0 1 0,0 0-1 0,0 0-1 16,0 0 1-16,0-5 1 0,0 5 2 0,0 0-2 0,0 0 0 0,0 0 0 16,0 0 0-16,0 0 3 0,0 0-1 0,0 0 1 0,0 0 1 0,0 0 1 15,0 0 1-15,0 0-2 0,0 0-2 0,0 0 0 0,0 0-3 0,0 0-3 0,0 0 0 16,0 0-6-16,0 0-4 0,0 0-3 0,0 0-2 0,0 0-4 0,0 0-1 15,0 5 1-15,0 1-1 0,0-3 2 0,0 3 2 0,0 4-1 0,0-5 5 16,0 5 2 0,0-1 4-16,0 0 2 0,0 6 6 0,-8-5 2 0,8 5 2 0,0 0 4 0,0 0-1 0,0 0 0 0,0-6 1 0,0 6 0 0,-5 0-1 0,5-5 1 15,0-1-1-15,0 6-1 0,0-11-1 0,0 7-1 0,0-2 1 0,0 1-3 16,5-5-3-16,-5-1-11 0,0 2-17 0,0-3-18 0,0-3-26 0,0 6-28 31,0-6-34-31,0 0-43 0,0 5-52 0,0-5-81 0,0 0-96 0,0 0-93 0,0 0-82 16,-5 0-30-16,5 0 0 0,0 0 20 0,-8-5 32 0,2-1 40 0,1-3 43 0,-2 0 50 15,-2-7 53-15,4-2 60 0,-2-6 64 0,1-7 79 0,-7-2 82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0-15T04:50:39.729"/>
    </inkml:context>
    <inkml:brush xml:id="br0">
      <inkml:brushProperty name="width" value="0.05292" units="cm"/>
      <inkml:brushProperty name="height" value="0.05292" units="cm"/>
      <inkml:brushProperty name="color" value="#FF0000"/>
    </inkml:brush>
  </inkml:definitions>
  <inkml:trace contextRef="#ctx0" brushRef="#br0">26813 11850 2 0,'0'0'67'0,"5"-4"43"0,-5 4 36 0,0 0 33 0,0-5 27 0,0 1 26 0,0-2 26 0,8 6 23 0,-8 0 21 0,0-4 23 15,0-1 23-15,0 5-22 0,0-6-45 0,0 6-35 0,0-3-29 0,0 3-18 16,0-6-19-16,0 6-9 0,0-6-10 0,0 6-3 0,0-4-6 0,0 4-3 0,0-5-4 16,0 1-4-16,0 4-6 0,0 0-6 0,0 0-5 0,0-5-8 0,0 5-6 15,-8 0-5-15,8 0-10 0,0-6-7 0,0 6-9 0,0 0-4 0,0-4-11 0,0 4-5 16,0 0-8-16,-5 0-7 0,5 0-7 0,0 0-8 0,0 0-7 0,0 0-6 15,-7-5-6-15,7 5-5 0,0 0-5 0,-7 0-5 0,7 0-5 0,0 0-3 16,-5 0-3-16,-3 5-4 0,8-5 0 0,-5 0-3 0,5 4 1 0,-8-4 0 16,2 6 0-16,6-6 2 0,-5 5-1 0,5-5 3 0,-7 4-1 0,-2 1 2 15,9-5 2-15,0 4-1 0,-5 2 4 0,5-6-2 0,0 6 3 0,0-3 2 0,-5-3 0 16,5 0 2-16,0 11 1 0,0-7 1 0,0-4 3 0,5 6-2 0,-5-2 2 16,0 1 2-16,0-1 2 0,5 1 3 0,-5 2 3 0,9-7 3 0,-9 3 3 15,7-3 1-15,-7 6 4 0,5-6 0 0,-5 5 4 0,6-5 0 0,2 0 4 0,-8 4 1 16,5-4 5-16,3 0 3 0,-3 0 5 0,2-4 3 0,0 4 6 0,-2 0 3 15,-5 0 4-15,8-5 3 0,-1 5 2 0,-2-6 2 0,-5 6 5 0,9-3-1 16,-9 3 5-16,0-7-1 0,5 2 2 0,-5 5-2 0,0-4-4 0,0-1-6 16,5 5-4-16,-5-4-5 0,0-2-3 0,0 2-6 0,0-1-2 0,-5-1-5 0,5-3-3 15,0 3-6-15,0 2-3 0,-5-1-7 0,5-4-4 0,-9 3-3 0,9 2-4 0,-5-1-2 16,-2 1-3-16,-1-8-3 0,8 8-1 0,-5-1-5 0,-2 1 1 0,0-1-3 16,2 5-4-16,-3-6-2 0,8 6-2 0,-5-4-5 0,5 4-2 0,-8 0-1 15,8 0-2-15,-6 4 0 0,1-4 2 0,5 6-2 0,-7-1 3 0,-2 4 0 0,9-5-1 16,-5 8 3-16,0-3 0 0,5 1 3 0,-8-5 1 0,3 8 6 0,5-1 2 15,-8-9 2-15,8 8 1 0,0-1 0 0,-8-1 3 0,8-5-2 0,0 8 0 16,0-3-2-16,0-4-1 0,0-1 2 0,0 2 2 0,8 3 0 0,-8-5 2 0,0-4 3 16,8 5 4-16,-8 1 2 0,5-2 3 0,3-4 5 0,-3 0 2 0,0 0 3 15,4 0 5-15,-2 0 7 0,4 0 3 0,-3-4 4 0,5 4 4 0,-8-6 0 16,9 1 1-16,-1-4 0 0,-6 5 0 0,-2-2-3 0,4 2 0 16,-4-7-3-16,0 8 0 0,3-9-4 0,-3 8-4 0,-5-5-3 0,8-1-4 0,-8 5-6 15,6-4-3-15,-6-3-5 0,0 3-5 16,7 0-9-16,-7-1-3 0,0 1-6 0,0-3-7 0,0 3-2 0,0 0-8 0,-7-1-4 0,7 5-8 0,0-4-10 0,0 2-6 15,0 4-6-15,-6-3-6 0,6 1-8 0,0 1-8 0,-8-2-12 0,8 6-15 16,0-3-17-16,-5 3-19 0,5 0-24 0,-8 0-21 0,3 0-26 0,0 0-21 0,-4 3-36 16,4 3-45-16,-2-2-66 0,-6 7-74 0,6-1-35 0,-5 4-18 0,4-4 10 15,-5 4 25-15,7 2 32 0,-6-7 36 0,-2 6 43 0,9-2 40 0,-8 2 44 0,5-4 44 16,0-1 52 0,3-1 57-16</inkml:trace>
  <inkml:trace contextRef="#ctx0" brushRef="#br0" timeOffset="572.91">26813 11773 70 0,'5'-9'144'0,"-5"-3"49"0,8 8 37 0,-8-1 36 0,0-4 34 0,0 3 35 0,0-3 32 0,0 5 33 0,0-1 30 0,0-5 29 0,0 4 33 0,0 1-54 0,0 1-99 0,0-2-53 15,0 3-31-15,0 3-16 0,0-6-9 0,0 6-10 0,-8-4-9 0,8-1-10 0,0 5-12 16,0 0-10-16,0 0-9 0,0 0-11 0,0-6-9 0,0 6-14 0,0 0-14 16,0 0-13-16,0 0-13 0,0 0-13 0,0 0-13 0,0 0-11 0,0 0-9 0,0 0-9 15,0 0-12-15,0 0-6 0,0 0-10 0,0 0-6 0,0 0-6 0,0 0-4 16,0 0-1-16,0 0 4 0,-5 6 3 0,5-6 2 0,0 5 4 0,0 5 3 16,-7-7-2-16,7 3 3 0,0 3 4 0,-7 0-1 0,7 3 7 0,-5 1 2 15,-3-2 5-15,8 2 3 0,-5-1 1 0,-3 1-1 0,-3 2-1 0,4 6-3 16,-2-7 0-16,-1 5-3 0,-3 0-1 0,5-4-22 0,-5 4-3 0,0 7 0 15,-1-7 0-15,-4-1 0 0,5 9 0 0,0-5 0 0,-6-1 0 0,4 3 0 16,-4 1 0-16,-2-1 0 0,3 0 0 0,-1 1 0 0,1 5 0 0,-3-6 0 16,-6 4 0-16,8 2 0 0,-1 0 0 0,-4-2 0 0,3 3 0 0,-6 2 0 0,9-3 0 15,-3-2 0-15,3 2 0 0,-8 1 0 0,7-4 0 0,-2-3 0 0,2 1 0 16,-1 5 0-16,0-5 0 0,8-1 0 0,-7 0 0 0,-1 0 0 0,0 1 0 0,-1-1 0 16,9 1 0-16,-7-1 0 0,-1 0 0 0,1 1 0 0,0-4 0 0,-2 3 0 15,8 0 0-15,-5-5 0 0,-3 0 0 0,3 7 0 0,4-7 0 16,-4-1 0-16,2 3 0 0,5-2 0 0,-2-4 0 0,-7 6 0 0,8-3 0 0,-3 1 0 15,10 2 0-15,-9-8 0 0,1 7 0 0,5-4 0 0,-3 2 0 0,4-3 0 16,2 0 0-16,-9 0 0 0,14-6 0 0,-7 1 0 0,1-1 0 0,-1 3 0 16,0-3 0-16,7 0 0 0,-7-5 0 0,7 2 0 0,-5 3 0 0,5-9 0 15,0 5 0-15,0 2 0 0,-7-4 0 0,7-3 0 16,0 6 0-16,0-6 0 0,0 0 0 0,0 0 0 0,0 0 0 0,0 0 0 0,0 0 0 0,0 0-7 0,0 0-11 16,0 0-6-16,0 0 1 0,0 0-4 0,0 0-5 0,0 0-5 0,0 0-4 15,0 0-5-15,0 0-7 0,0 0-4 0,0 0-6 0,0 0-12 0,0 0-9 16,0 0-17-16,7-6-16 0,-7 6-20 0,0-3-22 0,0-4-20 0,5 7-25 0,-5-5-26 15,0 1-26-15,0-1-44 0,0-1-50 0,7 2-81 0,-7-1-94 0,0 1-30 16,7-1 1-16,-7 1 23 0,0-2 32 0,0 0 36 0,7 2 39 0,-7-7 42 0,6 7 42 16,-6-5 49-16,0 0 47 0,7-3 59 0,-7-2 63 0</inkml:trace>
  <inkml:trace contextRef="#ctx0" brushRef="#br0" timeOffset="1272.33">26878 11827 89 0,'0'-5'161'0,"0"-1"47"0,0 6 37 0,0-3 36 0,0-3 31 0,-8 0 34 0,8 6 31 0,0-4 33 15,0-1 31-15,-5 1 27 0,5 4 29 0,0 0-62 0,0-5-115 0,0 5-62 0,0-6-35 16,0 6-18-16,-8 0-10 0,8 0-11 0,0-4-12 0,0 4-14 0,0 0-15 16,0 0-16-16,0 0-18 0,-5-5-15 0,5 5-15 0,0 0-12 0,0 0-15 0,0 0-12 15,0 0-13-15,0 0-11 0,0 0-12 0,0 0-8 0,0 0-5 0,0 0-2 16,0 0-4-16,0 5 0 0,5-1 4 0,-5 2 1 0,8 3 5 16,-8-4 7-16,5 5 3 0,3-1 7 0,-2 2 4 0,1-1 8 0,7 3 5 0,-2-1 6 15,1 2 6-15,1 0 6 0,4-5 4 0,-4 6 6 0,12 0 4 0,-8 4 3 0,9-5-1 16,-1 2 1-16,8-1 2 0,-10-1-2 0,8 2 0 0,2 2-2 0,5-3-2 15,-7 4-2-15,1-4-2 16,7 4-2-16,-2 1-6 0,-5-4-3 0,7 2-3 0,-2 6-4 0,1-3-2 0,0 3-5 16,0 1-1-16,-7-1-3 0,8 1-4 15,-1-1-1-15,0 1 0 0,1-1-3 0,-8 6-6 0,2-8-3 0,3 5-2 0,-3-5-2 16,-10 5-2-16,10-3 0 0,-8-6 0 0,1 7 2 0,-4-6 4 0,6 1 0 16,-5-1 3-16,3 5-11 0,-7-3-2 0,-1-2 0 0,7 2 0 0,-7-7 0 15,-6 5 0-15,8-4 0 0,-3 0 0 0,-4 4 0 0,-2-10 0 0,2 6 0 16,-1-6 0-16,-8 3 0 0,11-5 0 0,-11 4 0 0,-5-7 0 0,6 2 0 15,-6 0 0-15,7-3 0 0,-7-3 0 0,0 6 0 0,0-6 0 0,0 0 0 16,0 0 0-16,0 0 0 0,0 0 0 0,0 0 0 0,0 0 0 0,0 0 0 0,0 0 0 16,-7 0 0-16,7 0 0 0,0 0 0 0,-6 0 0 0,1 0 0 0,-3 0 0 15,8-6 0-15,-8 6 0 0,3 0 0 0,-2-3 0 0,1 3 0 0,1-6 0 16,-4 0 0-16,-3 6 0 0,6-4 0 0,-2 4-111 0,3-5-69 16,-3-1-34-16,3 6-42 0,-2-3-38 0,0-1-68 0,0 4-73 0,1-6-88 0,-6 6-85 0,3-6-27 15,4 3 7-15,-8 3 23 0,7-6 31 0,-9 0 39 0,4 3 45 0,3-3 49 16,-4 1 56-16,-1 1 58 0,-1-6 63 0,1 1 73 0,2-2 76 0</inkml:trace>
  <inkml:trace contextRef="#ctx0" brushRef="#br0" timeOffset="5141.35">30851 1320 0 0,'6'-5'7'0,"1"-5"116"0,-7 6 63 0,6-7 39 0,-6 2 31 0,0 3 26 0,0-3 21 0,8-1 25 0,-8 1 21 0,0-6 25 0,0 5 23 0,0 1 24 0,0 4 23 0,0-5-81 16,0 1-145-16,0 3-65 0,0 0-26 0,0 3-10 0,-8-3-1 0,8-3-4 0,0 3-1 15,0 3-6-15,-6-3-6 0,6 2-9 0,-7 4-5 0,1-6-9 0,6 1-9 16,-7 1-7-16,-6-2-5 0,7 1-6 0,-1 5-8 0,0-4 1 0,-5-1-2 0,-1 5-3 16,-1 0-3-16,9-4 0 0,-16 4 0 0,8 0-3 0,1 4-3 0,-8-4-4 15,7 0-3-15,0 5-6 0,-6-1 1 0,4 1-2 0,-4 1-6 0,6-2-2 16,0 7-5-16,-5-7-3 0,4 5-2 0,1 1-1 0,1 4-4 0,-2-2-3 16,1 3-2-16,8-2 1 0,-11 2 0 0,5 0-1 0,3 0 2 0,3 4-1 0,-8 1 2 15,6-1 1-15,0 5-1 0,7-5 2 0,-5 2-1 0,5 3 0 0,-7 0 3 16,7-5 0-16,0 6 2 0,0-1-1 0,0-3 2 15,7-3 0-15,-2 6 1 0,-5-8 2 0,7 3 2 0,0 2 0 0,6-3 3 0,-8-3 1 0,9 0 1 0,-2 4 1 16,2-4 1-16,-1-6 2 0,1 6-1 0,-2 0 3 0,7-5 1 0,1-1-1 16,-6 0 1-16,4 3 2 0,1-3-1 0,-4-4 3 0,4-1 3 0,0 2 7 15,1-2 7-15,-1-4 11 0,0 0 12 0,1 0 11 0,-6-4 10 0,4-2 7 0,3-3 7 16,-2 0 6-16,-6-3 6 0,8-1 3 0,-8 4 6 0,6-12 0 0,-7 6 0 16,1-4-3-16,1 4-7 0,-1-4-9 0,0-5-12 0,-7 3-10 0,-1-3-8 15,2-1-10-15,2-4-8 0,-9 4-7 0,0-3-6 0,0-2-6 0,0 2-9 0,-9-2-4 16,2 0-6-16,2 2-5 0,-8 4-3 0,7-6-3 0,-7 5-3 0,-1 1-5 15,-6 5-1-15,6-5-3 0,-4 3-4 0,5 3 0 0,-6 2-6 0,-1 1-2 16,7 1-5-16,-1 4-14 0,-4 1-17 0,4-1-11 0,2 4-13 0,-8 6-11 0,8-5-13 16,-2 10-11-16,1-5-15 0,0 6-13 0,0 4-15 0,0-1-18 0,0 1-17 15,0 4-21-15,-1 1-20 0,1 4-19 0,0 2-20 0,7 3-55 0,-6 4-75 16,4-1-48 0,-5 1-35-16,7 2-1 0,1-2 16 0,5 2 26 0,-7 0 31 0,7-6 34 0,0 0 36 0,0-4 41 0,7-6 43 0,-7 1 46 0,5-2 49 0,1-1 67 0,1-3 83 15</inkml:trace>
  <inkml:trace contextRef="#ctx0" brushRef="#br0" timeOffset="5570.87">31325 1241 0 0,'0'0'9'0,"0"-4"118"0,0-1 67 0,-5-1 43 0,5 6 33 0,0-4 32 0,-7-1 34 0,7 1 34 0,0-1 34 0,-6-5 30 16,6 4 33-16,0 3 28 0,0-3 26 0,0 0-82 0,0 3-147 0,0-3-68 15,0 6-25-15,0-5-8 0,0 1-2 0,0-2-8 0,0 3-13 0,0-3-12 16,0 2-17-16,0 4-14 0,0-6-15 0,0 1-12 0,0 5-14 0,6-4-10 0,-6 4-13 15,0 0-10-15,0-6-12 0,0 6-10 0,0 0-9 0,0 0-4 0,0 0-3 16,7 0-6-16,-2 0 1 0,-5 6-2 0,8-2 3 0,-8 1 0 0,6 1 1 0,1-2 1 16,-7 2 1-16,6 3 1 0,-6 0 0 0,5 0 3 0,3 3 0 0,-8 3-1 15,8-2-3-15,-8 2-2 0,5 0-1 0,-5 4-1 0,0-4-1 0,0 5 0 0,0-1-3 16,8 0-2-16,-8 5 3 0,0-3 0 0,0 3 0 0,0-5 2 0,0 1 0 16,0 0 1-16,0 4-1 0,5-6 2 0,-5 3 3 0,0-6-2 0,0 3-3 0,0-2-5 15,5-1-11-15,-5-1-20 0,0 0-18 0,0 1-28 0,0 0-25 0,9-6-30 16,-9 0-26-16,5 7-29 0,-5-7-27 0,0 2-35 0,7-2-35 0,-7 1-57 0,6-4-62 15,-6 3-67-15,8-3-64 0,-8-2-11 0,6 1 16 0,-6-5 30 0,7 4 38 16,-7-4 39-16,0 0 40 0,0-4 40 0,5 4 44 0,-5 0 45 0,0-5 49 0,7 1 58 16,-7-2 65-16</inkml:trace>
  <inkml:trace contextRef="#ctx0" brushRef="#br0" timeOffset="5983.37">31918 1324 0 0,'8'-4'11'0,"-8"4"121"0,5-5 65 0,-5 1 44 16,0-2 31-16,0 2 33 0,0-2 33 0,0-3 36 0,0 4 36 0,0-1 34 0,0-3 33 0,-5 5 32 16,5-2 29-16,0 3-82 0,-8-9-148 0,8 8-64 0,0-1-26 0,0-1-6 0,-6 2 0 15,6-1-3-15,0 1-7 0,0-1-13 0,-5 1-11 0,5-2-13 0,0 0-9 16,0 3-7-16,-7 3-10 0,7 0-11 0,0-6-11 0,0 6-14 0,0-6-11 15,0 6-12-15,0 0-11 0,0 0-11 0,0 0-11 0,0 0-13 0,0 0-14 0,0 0-11 16,0 0-14-16,0 0-9 0,0 0-8 0,0 0-3 0,0 0-3 0,0 0 3 16,0 12 4-16,0-9 2 0,0 3 5 0,0 4 4 0,7-1-2 0,-7 0 3 15,0 2 6-15,0 5 5 0,0-3 6 0,0 2 3 0,5-1 2 0,-5 6 1 0,0 0-1 16,0-2-1-16,0 3 0 0,0-2-3 0,0 0 0 0,0 1-3 16,0-1 3-16,6 2 0 0,-6-2 0 0,0-1-1 0,0-2-3 0,0 4 2 0,0-5 0 15,0-2 1-15,0-2 2 0,0 3-2 0,0-4 0 0,8 1-2 0,-8-2-4 16,0 0-9-16,0 0-11 0,0 2-17 0,0-7-16 15,0 5-20-15,0-3-21 0,0 0-22 0,0-2-22 0,0 1-28 0,0-1-26 0,0-4-30 0,0 11-31 0,0-11-28 16,0 4-29-16,0-4-42 0,5 0-48 0,-5 0-67 0,0 0-71 0,0 0-17 0,0 0 12 16,0 0 27-16,0 0 35 0,0-4 38 0,0-1 41 0,0-1 43 0,0 2 45 0,0-5 46 15,8-3 46-15,-8 3 58 0,0 5 63 0</inkml:trace>
  <inkml:trace contextRef="#ctx0" brushRef="#br0" timeOffset="7347.96">30670 2477 24 0,'0'-4'96'0,"0"4"37"0,0-6 28 0,0 1 27 0,-8 1 29 0,8 4 25 0,0-5 25 0,0-5 26 0,0 10 23 16,-6-9 23-16,6 3 22 0,0 3-32 0,0-4-68 0,0 2-36 0,0 1-25 15,0-1-8-15,0-5-4 0,0 7-3 0,0-3-7 0,6 1-5 0,-6 1-4 16,0-8-3-16,0 8-1 16,0-1-4-16,8-1-2 0,-8 3-7 0,0-3-6 0,0 2-7 0,0 4-9 0,0 0-10 0,5-5-13 0,-5 5-13 0,0 0-12 0,0 0-12 15,0 0-11-15,0 0-13 0,0 0-6 0,0 0-8 0,0 0-10 0,5 5-6 16,-5-1-9-16,0 2-2 0,0-3-3 0,0 8 3 0,8-7 7 0,-8 8 7 15,0-3 7-15,0 0 6 0,6 1 5 0,-6 4 2 0,0-4 1 0,0 5 4 0,7 0 1 16,-7-6 5-16,0 7 4 0,0-1 1 0,0-2 5 0,0 1-6 0,0 2-4 31,0 3-6-31,6-5-6 0,-6 7-7 0,0-6-3 0,0 4-4 0,0-4-2 16,0 4-3-16,0-5-4 0,0 7-3 0,0-2-2 0,0-4-2 0,0 3-2 0,0-2-1 16,0-2 0-16,0 5 3 0,0-3 0 0,0-2-1 0,7 1 1 0,-7-5-3 15,0 5 1-15,0-2-4 0,0-2-9 0,0-2-8 0,0 1-12 0,0 1-15 16,0-3-18-16,0-3-16 0,0 5-19 0,0-5-17 0,0 4-18 0,0-2-19 0,-7-2-19 15,7-1-22-15,0 1-25 0,0-1-20 0,0 2-24 0,0-3-44 0,-6 3-56 16,6-6-69-16,0 0-71 0,-7 5-18 0,7-5 7 0,0 0 23 0,-6 0 28 16,-2 0 32-16,3-5 35 0,5-1 39 0,-5 3 41 0,-3-7 43 0,2 1 44 0,-1-3 61 15,7 3 67-15</inkml:trace>
  <inkml:trace contextRef="#ctx0" brushRef="#br0" timeOffset="8157.74">31320 2507 4 0,'0'-6'58'0,"0"6"28"0,0-3 21 0,0-3 22 0,0 2 26 0,0-1 23 0,0 5 25 0,0-6 24 0,0 2 22 0,5 4 21 0,-5-6 20 0,0 1-26 16,0 5-53-16,8-4-23 0,-8-1-7 0,0 5 0 0,0-4 2 0,0-2-5 0,6 6-5 15,-6-4-8-15,0-1-3 0,7-1-4 0,-7 6-1 0,0-3-1 0,0-4 2 16,6 2 1-16,-6 1 3 0,0-1 1 0,0 5-1 16,0-6-1-16,0 2-1 0,5 1-3 0,-5 3-3 0,0-6-5 0,0 1-8 0,0 5-7 0,0 0-8 0,0 0-10 15,0-4-7-15,0 4-11 0,-5-6-10 0,5 6-9 0,0 0-12 0,0-6-11 16,0 6-12-16,-6 0-9 0,6 0-14 0,-7 6-7 0,7-6-9 0,-6 6-5 16,-2-2-6-16,8 1-4 0,-5 1-3 0,-2-3 0 0,1 7-2 0,-7-1 1 0,5 6 1 15,3-4 2-15,-2 3 1 0,-5 0 1 0,5 2 3 0,-1-1-1 0,-4 3-3 16,5-3 1-16,2 0 1 0,-3 4 0 0,2-4-2 0,-1 6 1 0,1-8 0 15,6 8 2-15,-5-7-2 0,-2 5 0 0,7-4 0 0,0 0 1 0,0 4-1 0,0-4 0 16,0 0 2-16,0 0-1 0,0-7 3 0,7 6 0 0,-7-2 0 0,5-3 2 16,1 6 0-16,1-6 3 0,-1-5 1 0,2 7 3 0,-3-1 0 0,8-1 2 0,-7-3 2 15,9-2 3-15,-3 5 1 0,0-9 2 0,3 5 3 0,-3 1 1 0,8-6 3 16,-7 0 0-16,6 0 4 0,-6 0 5 0,5-6 7 0,3 1 6 0,-1 1 9 0,-8-5 3 16,9 3 6-16,-3-3 2 0,1-1 4 0,-6-1 3 0,8 2 3 0,-7-4 0 15,-2 1 1-15,1-3-2 0,1 1-4 0,-1 6-5 0,-8-7-8 0,3 0-7 16,3-6-10-16,-11 8-5 0,7-2-6 0,2 0-8 0,-9-4-3 0,0 5-6 15,0-2-6-15,-9-2-5 0,9 3-6 0,-7-1-3 0,-4 6-5 0,3-4-3 16,-5-1-5-16,1 6-5 0,-2-2-7 0,-4 7-6 0,4-5-8 0,-7 3-9 0,8 2-11 16,-6-1-13-16,7 5-12 0,-8 0-14 0,8 0-12 0,-1 0-19 0,-1 5-20 0,-7-1-13 15,16 2-13-15,-8 3-14 0,0-5-15 0,0 7-15 0,0 4-11 0,7-6-21 16,-7 5-22-16,0 0-38 0,7 1-44 16,-9 6-52-16,10-8-50 0,-2 2-7 0,7 0 17 0,-7 0 25 0,7 0 25 0,0-6 33 0,0 1 34 0,7-1 35 0,-7 1 37 15,7-5 43-15,-2 1 44 0,-5-6 56 0,15 4 64 0</inkml:trace>
  <inkml:trace contextRef="#ctx0" brushRef="#br0" timeOffset="8603.85">31984 2443 0 0,'7'-4'5'0,"-7"4"115"0,0-5 66 0,6-1 46 0,-6 3 34 0,0 3 35 0,0-7 33 0,-6 2 35 0,6 1 33 0,0-1 32 0,0 5 29 0,0-6 26 0,0 2 28 15,0 4-82-15,0 0-143 0,-7-3-65 0,7-3-27 0,0 1-10 0,0 1-2 16,0 4-6-16,-6-6-11 0,6 6-11 0,0-6-14 0,0 6-15 0,0-4-12 0,0 4-12 16,0 0-10-16,0 0-8 0,0 0-6 0,0 0-11 0,0 0-10 0,0 0-16 15,0 0-12-15,0 0-10 0,0 0-12 0,0 0-11 0,-7 0-10 0,7 0-6 16,0 4-3-16,0-4-4 0,-6 6 2 0,6 0-3 0,0-2 0 0,-7 1 1 0,7 1 0 16,-7 1 2-16,7 4 2 0,-7-2 1 0,7 1 5 0,-5 5 1 0,-3 0 6 0,8 0 5 15,-5 0 3-15,-3-2 2 0,8 2-1 0,-6 0 1 0,1 4 0 0,5-4 0 16,-7 0-1-16,7 6 1 0,0-8 0 0,-8 2 0 0,8 0 2 0,0 4 0 15,0-5-1-15,0 1 3 0,8 1-1 0,-8-7 4 0,7 6-2 0,-2-6-1 0,1 6-3 16,-6-5-2-16,13-1-2 0,-5 0-1 0,-3-3 2 0,2 3 2 0,0-3 1 0,0 0 0 16,6-2 6-16,-7-4 0 0,7 5 5 0,-8-5 8 0,11-5 9 0,-3 5 11 15,-8-4 12-15,9-2 10 0,-2-3 9 0,2 3 6 0,-1-4 2 0,0 0 4 16,-7 2 1-16,7-7 0 0,-1 4-3 0,-3-4-3 0,-4 5-3 0,0-3-6 0,3-2-59 16,-3 0-15-16,3 0 0 0,-8 0 0 0,0 0 0 0,6-3 0 0,-12 2 0 15,6 1 0-15,-8-3 0 0,3 3 0 0,-3-1 0 16,3 2 0-16,-9 1 0 0,2-2 0 0,-7-1-16 0,6 7-96 0,-8 0-24 0,3-1-27 0,-1-1-25 0,-10 8-33 15,11-4-29-15,-8 7-35 0,-1 0-36 0,3 7-71 0,-3-4-87 0,-1 3-64 0,10 3-49 16,-8 6-7-16,7-6 22 0,-1 7 31 0,0-1 40 0,1-2 44 0,-1 1 41 0,7 2 48 16,-5-1 50-16,-3 3 53 0,1-3 55 0,2 1 73 15,-3-2 83-15</inkml:trace>
  <inkml:trace contextRef="#ctx0" brushRef="#br0" timeOffset="10304.03">25712 12227 0 0,'0'0'13'0,"0"-6"28"0,0 6 19 0,0 0 18 0,0 0 15 0,0 0 20 0,0-4 17 0,0 4 17 0,0 0 12 0,0-5 9 0,0 5 9 0,0-4 6 0,0 4 3 15,7 0-2-15,-7 0 0 0,0-5-5 0,0 5-7 0,0 0-2 0,0 0-7 0,0-4-4 16,0 4-8-16,0-6-5 0,0 6-9 0,0 0-4 0,6 0-1 15,-6 0-4-15,0-6-4 0,0 6-3 0,0 0-3 0,0 0-3 0,0 0-3 0,0 0 0 16,0-3-3-16,0 3-1 0,0 0 0 0,0-6-1 0,0 6 0 0,0-6-4 16,0 6-4-16,0-3-6 0,0 3-4 0,0-6-7 0,0 1-5 0,0 5-5 15,0-4-3-15,0 4-3 0,0 0-3 0,0-4-3 0,0 4-6 0,-6-5-3 0,6 5-5 16,0-6-4-16,0 6-2 0,-7-4-3 0,7 4-3 0,0 0-1 0,-5-6-4 16,5 6-5-16,-9 0-3 0,9 0-6 0,-5 0-3 0,5 0-6 0,0 0-4 15,-7 0-5 1,7 0-5-16,-6 0-4 0,-1 6-2 0,7-6-6 0,-7 4 1 0,0 2-4 15,7-1 1-15,-5-1-1 0,-2 0 1 0,1 7 2 0,0-2-2 0,-2 0 3 16,-4 7-1-16,3-7 3 0,4 6 2 0,0 0 0 0,-3 0 4 0,3-2-2 16,-3 7 1-16,2-4 1 0,6 2-1 0,-7-3-1 0,7 1 1 0,-6 2-2 0,6-3-1 15,-7 6 3-15,7-8-1 0,0 2 1 0,0 6 2 0,0-7-1 0,0 0 1 16,0-5 2-16,0 6 0 0,0-4-1 0,7 2 2 0,-7-3 1 0,6 1 1 16,-6-1 3-16,7-1 0 0,-7-4 0 0,6 5 5 0,2-6 0 0,-8 1 7 0,5 0 5 15,3-1 7-15,-3-4 10 0,0 6 11 0,4-6 12 0,3 0 12 0,-4 0 8 16,4-6 9-16,-5 2 5 0,5-1 5 0,2 0 4 0,-1-5 4 0,1 6 0 15,-2-10 1-15,7 4 1 0,-6-5-3 0,1 6-4 0,-2-6-3 0,1-6-6 0,1 6-8 16,-1 2-1-16,-8-8-5 0,3 6-1 0,3-3-5 0,-11-2-1 0,7 0-2 16,2 2-6-16,-9-3-4 0,0 2-5 0,0-6-5 0,-9 5-7 0,9 2-5 15,-7 2-9-15,2-3-7 0,-1 5-7 0,-2-2-7 0,-5 1-6 16,8 1-5-16,-9 6-4 0,9-3-8 0,-10 1-2 0,2 5-3 0,7-5-10 0,-7 5-11 16,5 1-15-16,-3 4-17 0,4 0-18 0,-7 0-20 0,9 0-27 0,-2 4-28 0,-6 1-32 15,6 1-34-15,0 3-41 0,2 1-39 0,-8 1-85 0,7 2-97 0,-2 8-50 16,1-2-26-16,-7-1 6 0,9 3 24 0,0-2 32 0,-8 5 37 0,5 2 44 0,2-7 47 15,-7 6 50-15,6-7 48 0,-7 6 58 0,9-3 57 0,-8-2 76 0,7 2 88 0</inkml:trace>
  <inkml:trace contextRef="#ctx0" brushRef="#br0" timeOffset="12212.41">25654 13355 2 0,'0'0'73'0,"0"0"46"0,5 0 39 0,-5 0 31 0,0 0 29 0,0-5 26 0,0 5 23 0,0 0 23 0,0-4 22 0,0 4 20 0,7-5 22 16,-7 5-23-16,0-6-49 0,0 6-40 0,0 0-40 0,0 0-28 0,0 0-21 0,0-4-16 15,0 4-11-15,0 0-8 0,0-5-7 0,0 5-8 0,0 0-7 0,0 0-7 16,0-4-7-16,0 4-8 0,0 0-10 0,0 0-5 0,0 0-9 0,0 0-5 16,0 0-7-16,0 0-5 0,0 0-5 0,0 0-5 0,0 0-6 0,0 0-4 0,0 0-5 15,0 0-6 1,0 0-5-16,0 0-6 0,0 0-4 0,0 0-3 0,0 0-6 0,0 0-2 0,0 0-1 0,0 0-3 0,0 0 1 0,-7 0-1 0,7 4 1 16,0-4 0-16,0 5 2 0,0-1 2 0,0 2 0 0,0-1 4 0,0-1 2 0,0 1 5 15,0 2 3-15,0-4 2 0,0 3 1 0,0-6 3 0,7 4 3 0,-7 1 2 16,0 1 3-16,0-6 2 0,0 3 4 0,0-3 4 0,7 0 6 0,-7 6 3 15,0-6 4-15,0 0 8 0,0 0 8 0,7 0 11 0,-1 0 8 0,-6 0 9 0,7 0 7 16,-7 0 8-16,0-6 5 0,5 6 2 16,-5-3 5-16,9 3-1 0,-9-6 1 15,5 1 0-15,-5 1-5 0,0 4-3 0,7-6-8 0,-7 3-8 0,0-4-9 0,0 2-9 16,0 5-6-16,0-9-6 0,0 3-7 0,0 2-6 0,-7-1-4 0,7 1-4 16,0 4-4-16,0-5-2 0,0 1-5 0,-5-2 0 0,5 0-2 0,0 6-4 15,-9-4 1-15,9 4-3 0,0-5-4 0,-5 5-2 0,5-6-4 0,0 6-3 0,0 0-3 16,0 0-4-16,0 0-2 0,-7 0-5 0,7 0-1 0,0 0-4 0,0 0 0 15,0 0-2-15,0 0-2 0,-6 0-1 0,6 6-2 0,-7-6 1 0,7 5 1 0,0-5 1 16,0 4 1-16,-7-4 3 0,7 6 2 0,0 0 3 0,0-2 1 0,-7-4 3 16,7 5 0-16,0-1 3 0,0 1-1 0,0-1 1 0,0-4 3 0,0 6 0 15,0-1-2-15,0-1 3 0,0-4 0 0,0 12 1 0,0-9 0 0,0 3 0 0,0-2 0 16,0 1 3-16,0-5 0 0,7 6 3 0,-7-3-1 0,0 3 4 0,0-6 4 16,7 4 1-16,-7-4 4 0,0 0 4 0,7 5 2 0,-7-5 3 0,6 0 5 15,1 0 0-15,-7 0 3 0,5 0 5 0,4 0 4 0,-9 0 5 0,5-5 5 16,2 5 2-16,-7-4 2 0,6 4-2 0,-6-6 1 0,5 3-2 0,-5 3-1 0,0-6 1 15,8 1-2-15,-8 1-1 0,0 4-2 0,0-6-2 0,0 3-6 0,0 3-6 16,0-7-4-16,0 2-5 0,0-4-2 0,0 3-2 0,-8 6-3 0,8-4-2 16,0-1-1-16,0 1-2 0,-5-1-3 0,5 1-2 0,0-2-2 0,-6 0-3 0,6 2-2 15,0 4-4-15,-7-5-3 0,7 5-7 0,0-6-8 0,0 6-9 0,-5 0-11 16,5 0-12-16,0 0-13 0,0 0-16 0,-9 0-13 0,9 0-13 0,0 0-12 0,-5 0-9 16,5 0-9-16,-7 6-9 0,7-1-9 0,-6-1-5 0,6-4-3 0,-7 6-1 15,7 0-1-15,-7-2 7 0,7 5 6 0,0-4 5 0,-7-1 6 0,7 2 5 16,0-1 3-16,0-1-1 0,-5 1-2 0,5 2-3 0,0-7-4 0,0 3-7 15,0-3-4-15,0 6-6 0,0-6-6 0,0 4-9 0,0-4-10 0,0 0-12 0,0 5-10 16,0-5-10-16,0 0-5 0,0 0 2 0,0 0 9 0,0 0 15 0,0 0 23 0,0 0 20 16,0 0 22-16,0 0 19 0,0 0 22 0,0 0 22 0,0 0 22 0</inkml:trace>
  <inkml:trace contextRef="#ctx0" brushRef="#br0" timeOffset="12641.82">25666 13335 15 0,'0'0'38'0,"0"0"15"0,0-4 13 0,0 4 13 0,7-5 13 0,-7 5 12 0,0-4 13 0,0 4 3 0,0 0 2 16,0 0 2-16,0 0 2 0,0 0 1 0,0 0-3 0,0-5-2 0,0 5-3 0,0 0-6 15,0-4-3-15,0 4-5 0,7 0-1 0,-7 0-3 0,0-6 3 0,0 6-1 16,0 0 4-16,0 0-4 0,0 0 0 0,0 0-2 0,0 0-4 0,0 0-2 16,0 0-3-16,0 0-1 0,0 0-1 0,0 0-1 0,0 0-2 0,0 0-2 0,0 0-4 15,0 0-4-15,0 0-4 0,0 0-2 0,0 0-2 0,0 0 0 0,0 0 1 16,0 0 2-16,0 0 0 0,0 0 1 0,0 0 0 0,0 0 0 0,0 0 1 16,0 0 1-16,0-6-1 0,0 6-1 0,0 0-1 0,0-4-3 0,0 4-1 15,0-5-3-15,0 5-3 0,0-6-3 0,0 6-2 0,0-4 0 0,0 4-1 0,0-5-1 16,0 5-2-16,-7-4 1 0,7 4-1 0,0 0 0 0,0 0 0 0,0-5 2 15,0 5-2-15,0-4 2 0,0 4 0 0,0-6-1 0,0 6 0 0,0-6-2 16,0 6-1-16,0 0 0 0,0 0-5 0,0-4 0 0,0 4-1 0,0 0-4 0,0 0-3 16,0 0-3-16,0 0-2 0,0 0-2 0,0 0-2 0,0 0-1 0,0 0-2 15,0 0-1-15,0 0 1 0,0-5-4 0,0 5-1 0,0 0-3 0,0 0 1 0,0 0-5 16,0 0 2-16,0 0-3 0,0 0-1 0,0 0-1 0,0 0-1 0,0 0-3 16,0 0-2-16,0 0-1 0,0 0-1 0,0 0-5 0,0 0 1 0,0 0-4 15,0-5-1-15,0 5-1 0,0 0-5 0,0 0-2 16,0 0-4-16,0 0-6 0,0 0-6 0,0 0-8 0,0 0-10 0,0 0-8 0,0 0-10 0,0 0-9 0,0 0-8 15,0 0-6-15,0 0-5 0,-7 5-9 0,7-5-3 0,0 0-7 0,0 0-3 0,0 0-2 16,0 0-3-16,0 0-2 0,0 0 3 0,0 5-1 0,0-5 1 16,-7 4 1-16,7-4-3 0,0 0-3 0,0 0-7 0,0 6-13 0,0-6-15 0,0 6-21 15,0-6-21-15,-5 0-19 0,5 0-18 0,0 4-29 0,0 1-33 0,0-5-12 16,0 0-4-16,0 4 9 0,0 1 18 0,0-5 21 0,-7 4 24 0,7-4 29 16,0 6 31-16,0-6 34 0,0 5 33 0,0-5 33 0,0 0 39 0</inkml:trace>
  <inkml:trace contextRef="#ctx0" brushRef="#br0" timeOffset="26144.56">25730 13547 0 0,'0'0'45'0,"0"0"43"0,0 0 32 0,0 0 30 0,0 0 29 0,0 0 28 0,0-6 27 0,-5 1 25 0,5 5 23 0,0-4 21 0,0 4 20 0,0-6-18 16,0 3-43-16,0 3-28 0,5-6-22 0,-5 0-17 0,0 6-15 0,0-4-15 0,0-1-17 15,0-1-11-15,0 3-11 0,0-3-11 0,0 2-9 0,0-1-4 0,0-1-7 16,0 2-5-16,8-2-4 0,-8 2-5 15,0-1-5-15,0 0-3 0,0 1-3 0,0-2-3 0,0 2-2 0,0 4-3 16,0-5 0-16,0-1 1 0,0 6-2 0,0-3 0 0,0 3 2 0,0-7-1 0,0 7 1 0,0 0 1 0,0-3-1 0,0 3-1 16,0 0-2-16,0-6-6 0,0 6-2 0,0 0-7 0,0 0-2 0,0-5-7 15,0 1-3-15,0-2-5 0,0 6-2 0,-8-3-4 0,8 3 1 0,-5-6-2 0,5 1 2 16,0 5 0-16,0-4 3 0,-6 4 2 0,6 0 2 0,0 0 0 0,0-6 2 16,0 6-1-16,0 0 1 15,0 0-2-15,0 0-3 0,0 0-3 0,0 0-8 0,0 0-5 0,0 0-10 0,0 0-7 0,0 0-10 0,0 0-4 0,0 0-3 0,0 0-5 16,0 0 1-16,0 0 1 15,0 6 2-15,6-6 4 0,-6 4 4 0,5-4 4 0,-5 5 5 0,8 1 4 0,-8 3 5 0,8-5 6 0,-3 1 1 0,1 4 6 0,-6-2 1 16,8 2 3-16,-3-4-1 0,2 5 2 0,1-6 0 0,-3 6 1 0,2 0-1 16,0 0 4-16,-2-5 1 0,3 5 4 0,-3-1 2 0,3 0 2 0,3 6 1 15,-4-5 3-15,7 5 3 0,-8-1 4 0,6 2 1 0,4-1 1 0,-5-2 1 0,2 7-5 16,7-5 0-16,-8 4-6 0,8 0-3 0,-6 2-3 16,6-3 0-16,-1 3-4 0,0-2-2 0,-1-1 0 0,3 9-5 0,6-9-2 15,-7 1-7-15,-1 2-4 0,0 3 1 0,7-6-1 0,-8 3-1 0,3 4 0 0,-3-6 0 0,9 5-1 0,-6 1 1 16,-2-7-1-16,-1 9 1 0,3-5 1 0,-3-2-1 0,3 1 3 0,-2 2 1 15,1-2 0-15,-1-3 4 0,1 2-2 0,-8 0 0 0,9-6 1 0,-8 1 1 0,1 4-2 16,-2-4-2-16,-1 0 0 0,5 0-1 0,-4-5-2 0,-6 5 0 0,0-6-3 16,9 0 1-16,-10 0 0 0,1 3-1 0,-6-8 1 0,8 7 1 0,-3-7-1 15,-5 0 1-15,0 1 2 0,8-5-1 0,-8 5 4 0,0-5 2 0,0 0 2 16,0 0 3-16,0 0 4 0,0 0 4 0,0 0 3 0,0 0 3 0,0 0 2 16,0 0 1-16,0 0 2 0,0 0 0 0,0 0 0 0,0 0-1 0,0 0-2 0,0 0 0 15,0 0-5-15,0 0-3 0,0 0-6 0,0 0-6 0,0 0-2 0,0 0-6 16,0 0-4-16,0 0-3 0,0 0-3 0,0 0-3 0,0 0-1 0,0 0-4 31,0 0-3-31,0 0-2 0,0 0-8 0,0 0-4 0,0 0-7 0,0 0-6 16,0 0-7-16,0 0-7 0,0 0-8 0,0 0-9 0,0 0-9 0,0 0-11 15,0 0-15-15,0 0-14 0,0 0-15 0,0 0-16 0,0 0-17 0,0 0-22 0,0 0-25 16,0 0-28-16,0 0-58 0,-8-5-70 0,8 5-77 0,-5-5-76 0,5 1-24 16,-8 0 6-16,2-2 22 0,1 1 27 0,-2 1 35 0,-7-8 36 0,8 3 42 0,-6 0 44 15,-4-6 50-15,5 0 53 0,4 0 67 0,-7 2 72 0</inkml:trace>
  <inkml:trace contextRef="#ctx0" brushRef="#br0" timeOffset="26584.21">26410 13532 0 0,'0'-6'2'0,"0"6"103"0,0-3 66 0,0 3 45 0,0-6 36 0,0 0 33 0,0 2 33 0,0 4 29 0,0-5 30 0,-8-1 28 15,8 6 27-15,0 0 26 0,0-3 24 0,0 3-68 0,0 0-119 0,0 0-59 16,0 0-28-16,0-6-16 0,0 6-5 0,0 0-9 0,0 0-7 0,0 0-11 0,0 0-9 16,0 0-10-16,0 0-11 0,0 0-9 0,0 0-12 0,0 0-10 15,0 0-13-15,0 0-13 0,0 0-9 0,0 0-13 0,0 0-8 0,0 0-8 0,0 0-4 16,0 0-3-16,0 0-3 0,0 0 0 0,0 0-2 0,0 6 0 0,8-3 1 0,-8-3-1 15,0 6 2-15,0-1 1 0,0-1 3 0,5 2 2 0,-5 0 5 0,0 3-1 16,0-5 2-16,0 7-3 0,0-2-2 0,0 0-1 0,0 1-1 0,0 5-3 16,0-5-3-16,0 4 1 0,0-4-3 0,0 5-3 0,0 0-6 0,0 0-5 0,-5-2-2 15,5 2-4-15,0 0-3 0,0 0 0 0,0 3-3 0,0-6 0 0,0 1-1 16,0 2-3-16,0 0 2 0,5-5-7 0,-5 4-8 0,0-4-4 0,0-1-11 16,8 3-9-16,-8-3-11 0,0 0-12 0,5 0-17 0,-5-3-16 0,0-2-20 0,7 7-16 15,-7-8-20-15,0 4-18 0,0-2-16 0,7-1-15 0,-7 1-18 0,0-1-13 16,5-4-12-16,-5 6-34 0,7-2-40 0,-7 1-61 0,8-5-70 0,-8 6-22 15,5-3 0-15,-5-3 15 0,0 0 27 0,7 7 28 0,-7-7 34 0,0 0 35 0,0 0 35 16,0 0 40-16,0 0 39 0,-7-7 51 0,2 4 57 0</inkml:trace>
  <inkml:trace contextRef="#ctx0" brushRef="#br0" timeOffset="27495.91">26736 14469 0 0,'0'0'20'0,"0"-5"47"0,0 5 26 0,0-4 25 0,0 4 25 0,0 0 25 0,0-5 26 0,0 1 25 0,0 4 25 0,0-6 20 0,0 0 21 15,-8 6-12-15,8-3-29 0,0-3-22 0,0 6-15 0,-5-6-10 0,5 2-5 0,0 4-7 16,0-5-8-16,0 5-7 0,0 0-9 0,-8-5-7 0,8 5-4 0,0 0-4 15,0-4-1-15,0 4-1 0,0 0 2 0,0 0 1 0,0 0 0 0,0 0-1 16,0 0-3-16,-8-4-6 0,8 4-3 0,0 0-8 0,0 0-5 0,0 0-7 0,0 0-8 16,0 0-6-16,0 0-10 0,0 0-9 0,0 0-9 0,0 0-9 0,0 0-14 15,0 0-8-15,0 0-13 0,0 0-8 0,-5 0-10 0,5 0-8 0,-6 4-7 16,6-4-3-16,-7 4-5 0,1 1-2 0,6 0-3 0,-8-1-2 0,3 2-1 0,-2 3 0 16,1-3-1-16,0 4 2 0,6-1 1 0,-7 0 1 0,-1-3 1 0,8 3 3 15,-5 3-2-15,5-3-2 0,0-5 2 0,0 5-2 0,-8 2 2 0,8-7-1 16,0 7 1-16,0-7 0 0,8 7 2 0,-8-7-1 0,0 5 0 0,5-3 4 0,-5-2 2 15,8 1 0-15,-1 1 2 0,-7-3 4 0,6 3 8 0,7 0 10 0,-8-6 8 16,3 4 11-16,-2-4 9 0,1 0 7 0,-1 0 5 0,7 0 8 0,-5 0 3 0,-3 0 7 16,8-4 5-16,-8 4 4 0,4-6 4 0,-2 0-1 0,-2 3-1 0,1-3-5 15,2 1-6-15,-3 1-4 0,3-2-7 0,-3 1-3 0,-5-3-5 0,7 3-3 16,-7-1-5-16,7 2-5 0,-7-7-7 0,0 7-2 0,0-2-4 0,0-3-2 16,0 4-5-16,0-5-1 0,0 1-6 0,-7-1-3 0,7 5-2 0,0-5-4 0,-7 1-2 15,7 0-2-15,-5 3-3 0,-3-3-2 0,3 3-3 0,-3-4 0 0,8 5-5 16,-6 0 1-16,1 1-5 0,-2 0 0 0,-2 4-4 0,4-6-3 15,0 6-6-15,5 0-4 0,-8 0-7 0,3 6-2 0,-3-6-4 0,8 4 1 16,-8 0 0-16,3 1 0 0,5 0-1 0,-6-1 3 0,-1 8 3 0,7-9 1 0,-6 9 2 16,6-3 5-16,-8-5 5 0,8 5 3 0,0 2 7 0,-5-1 1 0,5 5 2 0,0-6 3 15,0 0-2-15,0 1 1 0,0 1 0 0,0-1 0 0,0-1-2 0,0-5 3 0,5 7 0 16,-5-2 2-16,8-3 4 0,-8 3 5 0,6-3 7 0,1-2 8 0,-7 1 7 16,6-5 8-16,-1 4 7 0,3-4 7 0,0 6 7 0,-3-6 5 0,3 0 7 15,-3-6 1-15,0 6 3 0,4 0 3 0,-2-4-3 0,-2-1-2 0,1 1-4 0,2 4-7 16,-3-6-4-16,-5 0-5 0,8 3-6 0,-3-3-3 0,-5 1-5 0,0 1-8 15,0-2-11-15,7 1-12 0,-7-3-14 0,0 3-14 0,0-1-16 0,0 2-20 16,0-2-18-16,-7 1-23 0,7-5-23 0,0 10-24 0,0-5-26 0,-5 1-29 16,5-1-26-16,0 1-30 0,0 4-25 0,-8 0-52 0,8 0-59 0,0 0-68 0,-5 0-66 15,5 0-18-15,-8 4 13 0,8-4 28 0,-6 5 32 0,6-1 37 0,-5 1 40 0,-2-5 42 16,7 6 43-16,-9-2 48 0,4 1 48 0,5 1 63 0,-5-6 67 0</inkml:trace>
  <inkml:trace contextRef="#ctx0" brushRef="#br0" timeOffset="28050.04">26736 14597 82 0,'0'-6'147'0,"0"6"40"0,0-5 30 0,0 1 28 0,-8-2 27 0,8 6 26 0,0 0 24 0,0 0 25 0,0-5 23 0,0 5 23 16,-5 0 23-16,5 0-61 16,0 0-110-16,0 0-53 0,0 0-23 0,0 0-11 0,0 0-3 0,0 0-6 0,0 0-4 0,0 0-5 0,0 0-6 0,0 0-5 15,0 0-4-15,0 0-4 0,0 0-7 0,0 0-6 0,0 0-6 0,0 0-4 0,0 0 0 16,5 0 1-16,-5 0-1 0,0 0 3 0,8 0-2 0,-8 0 0 0,5 5-3 16,-5-5-2-16,5 6-3 0,4-2-1 0,-2 1-1 0,-7 1-5 0,5-3-3 15,1 3-4-15,2 0-4 0,-3-2-9 0,3 5-8 0,-3-3-6 0,2 3-8 0,0-3-4 16,-2 3-6-16,3 1-2 15,4-1-3-15,-3 6-2 0,-4-1-2 0,0-4-1 0,3 5-2 0,5 4-2 0,-7 2-1 0,1-3-4 0,7 3-2 0,-2-2-1 16,-6 5 1-16,8 1-2 0,-2-1 0 0,1 6-2 0,1-6 0 0,7 6-2 16,-3-7-1-16,-4 7-3 0,4-6 0 0,3 6 1 0,-2-2 0 0,1-2-2 0,4 2 2 15,-3 3-1-15,-3-4-1 0,9 4 1 0,-6-1-2 0,-3-6 1 0,8 4-1 16,-7 2-1-16,1 0 1 0,0-7 0 0,-7 6-2 0,5-4 1 0,-2 5-2 0,2-6 0 16,-4 0 1-16,-2 1-1 0,8-1 1 0,-13 1-1 15,6-1 0-15,-2-5 1 0,-3 5 1 0,4-3 0 0,-5-2 0 0,0 1-1 0,-2-1 1 0,3-4 0 16,-3 0 0-16,3-6 1 0,-8 7-1 0,0-7 1 0,6 0 2 0,-6-3 1 0,0 3-1 15,7-5 3-15,-7 1 0 0,0 2 2 0,0-7 3 0,0 3 4 0,0-3 1 16,0 0 1-16,0 6 7 0,0-6 0 0,0 0 4 0,0 0 2 0,0 0 2 16,0 0-3-16,0 0-3 0,0 0-10 0,0 0-9 0,0 0-13 0,-7 0-9 15,7 0-11-15,-6 0-15 0,6-6-13 0,0 6-15 0,0-3-19 0,-8 3-19 16,8-7-22-16,0 2-21 0,0 5-23 0,-5-4-21 0,5-1-20 0,0 5-23 16,0 0-23-16,0-4-20 0,-8-2-46 0,8 6-55 0,0 0-69 0,0 0-73 0,0 0-17 15,0 0 8-15,0-3 25 0,0 3 33 0,-5-6 37 0,5 6 39 0,0-6 45 0,0 6 44 31,0-3 46-31,-7-3 47 0,7 0 59 0,-7 2 66 0</inkml:trace>
  <inkml:trace contextRef="#ctx0" brushRef="#br0" timeOffset="28558.99">27536 15851 0 0,'0'0'1'0,"0"0"105"0,0 0 72 0,0 0 51 0,0 0 42 0,6 0 38 0,-6 0 33 0,0-3 35 0,0-3 32 0,0 0 31 16,0 3 33-16,0-3 32 0,0 0 33 0,0 6-67 0,0-4-123 0,0-1-69 15,-6 5-40-15,6-4-24 0,0-1-18 0,-7 5-11 0,7-4-15 0,0 4-11 16,-6-6-15-16,6 6-12 0,0-5-16 0,-8 5-16 0,8-4-16 0,0 4-15 0,0 0-14 16,0 0-11-16,-5 0-10 0,5 0-5 0,0-6-10 0,0 6-4 0,0 0-7 15,0 0-6-15,-8 0-6 0,8 0-3 0,0 6-6 0,-5-6-2 0,5 0-1 16,0 4-2-16,-7 1 0 0,7 1-1 0,-7-2 2 0,2 1 1 0,5-1 0 15,-7 1 1-15,7-1 1 0,-8 8 1 0,8-9 0 0,-5 3 4 0,5 3-1 0,-6-3 0 16,6-2-1-16,-8 1 2 0,8 4-3 0,0-2 0 0,0-4-3 0,-5 3-2 16,5-1-2-16,0-1-1 0,0 2-2 0,0 3 1 0,5-9-1 0,-5 4-2 15,0 1 3-15,8 1 0 0,-8-2 2 0,6 1 1 0,-6 1 2 0,5-6 6 0,3 4 1 16,-1-4 9-16,-7 5 10 0,12-5 11 0,-5 4 9 0,-2-4 10 0,3 0 12 16,-3 0 7-16,3 0 7 0,-2 0 10 0,1-4 4 0,-1 4 7 0,2-5 4 0,-3 1 3 15,3-2 5-15,-3 1-4 0,0 1-5 0,4-2-6 0,-9 1-8 0,5 1-6 16,-5-1-6-16,7-5-9 0,-7 6-10 0,0-7-46 0,0 8 0 0,0-9 0 15,0 3 0-15,0-1 0 0,0 1 0 0,0 0 0 0,-7-3 0 0,7 8 0 16,-5-5 0-16,5 0 0 0,-9 3 0 0,9-3 0 0,-5 3 0 0,5 0 0 16,-5 6 0-16,5-4 0 0,-8 4 0 0,3-5 0 0,5 5 0 0,-8 0 0 0,2 0-46 15,6 5-24-15,-7-5-9 0,1 4-9 0,-2 2-9 0,8 0-10 0,-5-2-10 16,-3 1-9-16,3 5-14 0,5-5-10 16,-7 4-12-16,0-5-11 0,7 8-10 0,-5-3-10 0,5-3-11 0,-7 3-13 0,7-5-8 0,0 5-12 0,-8-4-9 15,8 2-19-15,0-4-20 0,0 8-24 0,0-7-23 0,0 2-18 0,0-6-17 0,0 0-18 16,0 0-16-16,8 4 8 0,-8-4 23 0,0 0 26 0,7-4 32 0,-7-2 29 15,5 2 30-15,-5-1 38 0,7-4 39 0,-7 2 40 0,0-2 40 0,7-6 39 0,-7 0 55 16</inkml:trace>
  <inkml:trace contextRef="#ctx0" brushRef="#br0" timeOffset="28925">27573 14810 50 0,'-5'-9'115'0,"0"0"37"0,5 3 26 0,-8-3 28 0,3 0 27 0,5-1 26 0,-8 4 24 0,2-3 25 0,-1 3 25 0,7 1 25 0,-6 1 29 0,-2-1-41 0,3 1-82 16,5-2-35-16,-8 6-10 0,8-3-3 0,-5 3 6 0,5-7 1 0,0 7-1 16,0 0 0-16,-7-5 1 0,7 5-2 0,0 0-2 0,0-4-8 0,0 4-6 0,0 0-13 15,0 0-10-15,0 0-13 0,0 0-10 0,0 0-11 0,0 0-15 0,0 0-13 16,0 0-13-16,0 0-13 0,7-5-13 15,-7 5-10-15,0 0-9 0,0 0-5 0,0 0-2 0,0 5-2 0,0-5 2 0,5 4-1 0,-5 1 1 0,8 2-1 16,-8-4-1-16,5 7-3 0,-5-1 1 0,8 2-19 0,-8 4-32 0,6-5 0 0,-6 4 0 16,7 0 0-16,-7 7 0 0,0-3 0 0,0 2 0 0,0-4 0 15,0 6 0-15,0-2 0 0,-7 1 0 0,7-2 0 0,0 0 0 0,-6 5 0 0,6-3 0 16,0-2-90-16,-8 0-33 0,8 1-24 0,0 1-23 0,-5-3-25 0,5 1-27 16,0-4-31-16,5 4-31 0,-5-4-38 0,0 0-41 0,8 0-68 15,-8 3-81-15,6-6-41 0,1 1-19 0,-7-3 7 0,6 0 26 0,2 0 35 0,-3-1 38 0,-5-3 44 31,8-6 44-31,-3 4 50 0,-5-4 52 0,5-4 56 0,-5 4 59 0,9-6 72 0,-9 3 83 16</inkml:trace>
  <inkml:trace contextRef="#ctx0" brushRef="#br0" timeOffset="29689.39">27308 16022 17 0,'0'-4'87'0,"-7"-1"38"0,7 1 30 0,0-2 30 0,-7 0 31 0,7 6 26 0,0 0 25 0,0-3 24 0,-5 3 23 0,5-6 22 0,-8 0 23 0,8 6-30 0,0 0-66 0,0 0-39 16,0-3-24-16,0 3-20 0,0-6-15 0,0 6-18 16,0 0-18-16,-5-5-17 0,5 5-13 0,0 0-11 0,5-4-12 0,-5 4-10 0,0 0-11 0,0-6-7 0,0 6-6 15,8-4-8-15,-8 4-3 0,5-5-1 0,2 5 0 0,-7 0 3 0,7-4 4 0,-2 4 6 16,10-6 6-16,-9 6 4 0,1 0 7 0,4 0 2 0,5 0 5 0,-5 0 3 15,1 0 4-15,9 6 0 0,-1-6 1 0,-8 4-3 0,15-4-3 0,-8 5-4 16,6-1-6-16,2 2-5 0,-1-2-6 0,0-4-6 0,1 5-8 0,5 1-5 0,1-3-7 16,-6 3-6-16,5 0-9 0,-1-6-2 0,-4 3-4 15,5 3-2-15,-4 0-3 0,-5-6-3 0,4 4-9 0,-6 1-6 0,-2-5-8 0,1 4-7 0,-1-4-7 16,0 5-10-16,-6-5-11 0,0 4-12 0,-5-4-11 0,4 0-14 0,-6 0-14 0,8 6-12 16,-14-6-12-16,7 0-5 0,-2 0-2 0,-5 0-1 0,0 0-2 0,0 0-14 15,0 0-22-15,0 0-45 0,0 0-55 0,0 0-47 0,0-6-43 0,0 2-6 0,0-5 9 16,-5 4 17-16,-2 1 22 0,-2-8 20 0,4 9 23 0,-1-9 25 0,-6 9 23 15,-4-8 39-15,5 1 41 0,-2 1 57 0,0 5 73 0</inkml:trace>
  <inkml:trace contextRef="#ctx0" brushRef="#br0" timeOffset="30214.19">27308 16067 0 0,'5'4'15'0,"-5"-4"133"16,0 0 78-16,0-4 58 0,0 4 46 0,8 0 37 0,-8-6 33 0,0 3 29 15,0-3 27-15,0-3 30 0,0 3 26 0,0 0 31 0,0 2 26 0,0-1-90 16,0 1-160-16,0-1-86 0,0 5-48 0,0-4-25 0,0 4-18 0,7-6-10 0,-7 6-9 16,0 0-6-16,0-6-11 0,0 6-12 0,0 0-13 0,0 0-13 0,0 0-14 15,0 0-17-15,0 0-15 0,0 0-11 0,0 0-10 0,0 0-4 0,0 0-4 16,0 6-2-16,0 4 1 0,0-5-1 0,0-1 1 0,0 5 2 0,0 6 1 0,0-3 2 15,0 1 3-15,0 2 2 0,6 5 5 0,-6-6 2 0,0 6 0 0,0-2 0 16,7 2-3-16,-7 6 0 0,0-7 1 0,0-1-2 0,0 3 0 0,6 3 0 16,-6-5 0-16,0 2-2 0,-6 3 1 0,6-6 0 0,0 3 0 0,0 3 1 0,0-4-1 15,-7-2 1-15,7 9-2 0,-6-9 0 0,6 1-1 0,0 2 0 0,-7-3-2 16,7 3 0-16,-8-2-2 0,8-4 0 0,-5-1 1 0,5 6-2 0,0-5-1 16,-7-6-1-16,7 6-1 0,0-6 0 0,-7 3-1 0,7-3-1 0,0 0-1 0,0-5 0 15,0 7 0-15,0-7 0 0,0 2-1 0,0-1-1 0,0-1-2 0,0 2 2 16,0-6-1-16,0 4-3 0,0-4-1 0,0 5 0 0,7-5 1 0,-7 4 0 15,0-4 1-15,7 5 6 0,-7-5 1 0,5 0 6 0,-5 0 6 0,8 0 4 0,-1 0 6 16,-1 0 6-16,7 0 3 0,-8 0 2 0,11 0 4 0,-11-5 3 0,8 5 0 16,1-4 0-16,4 4-3 0,-4-5-1 0,6 5-3 0,-9-4-4 0,9-2-4 15,-1 6-6-15,2-4-4 0,-2 4-3 0,2-5-4 0,-2 5-2 0,6-6-2 0,-6 6 0 16,8 0 0-16,-1-4-1 0,0 4 3 0,-7 0 0 0,9 4 0 0,-4-4-2 16,3 0 2-16,-1 6-3 0,0-6 0 0,0 5-5 0,0-5-7 0,1 0-9 15,-8 4-10-15,1-4-12 0,-1 6-15 0,0-6-17 0,-6 4-19 0,8-4-17 0,-9 0-19 16,-1 5-21-16,-2-5-19 0,3 4-19 0,-4-4-20 0,-3 0-8 0,1 0-5 15,-6 0-2-15,0 0-5 0,0 0-28 0,0 0-37 0,0 0-64 0,0 0-68 0,0 0-19 16,0 0 8-16,-6-4 23 0,1-1 28 0,-3 1 30 16,3-2 31-16,-2 2 27 0,-7-1 29 0,8-5 31 0,-6 4 34 0,4-3 50 0,0 0 61 0</inkml:trace>
  <inkml:trace contextRef="#ctx0" brushRef="#br0" timeOffset="30517.03">28168 16058 73 0,'6'0'179'0,"-6"0"69"0,5-6 52 0,-5 6 43 0,0 0 36 0,0 0 33 0,0 0 34 0,0 0 33 0,0-6 33 0,0 6 33 16,0-3 34-16,0 3-49 0,0 0-99 0,0-6-86 0,0 6-82 0,0 0-44 16,0 0-24-16,0 0-13 0,0 0-8 0,0 0-13 0,0 0-12 0,0 0-16 15,0 0-18-15,0 0-17 0,0 0-20 0,0 0-15 0,-5 6-15 0,5-6-9 0,0 3-10 16,0 9-2-16,-6-9-6 0,6 12-3 0,-8-5-3 0,8 10 2 0,-5-6-2 15,5 10 2-15,-7-3 1 0,1 3 1 0,-1 0 3 0,7 0-4 0,-7 1 0 16,0 3-6-16,2-1-8 0,5 0-12 0,-8-3-15 0,2 1-18 0,6-1-17 16,-5 1-23-16,5 5-24 0,-8-10-25 0,8 3-27 0,-5 3-31 0,5-7-28 0,0 0-40 15,0 1-40-15,-7-6-73 0,7 0-87 0,0 2-66 0,0-5-57 0,0-4-9 16,-9 4 15-16,9-7 30 0,-5 2 35 16,5-6 42-16,0 0 43 0,-6-6 48 0,-1 2 48 0,2-7 53 0,5 4 57 0,-8-14 72 0,0 6 81 0</inkml:trace>
  <inkml:trace contextRef="#ctx0" brushRef="#br0" timeOffset="35199.15">27674 16310 1 0,'0'0'5'0,"0"0"3"0,0-5-2 0,0 5 0 0,5 0-2 0,-5 0-1 0,0 0-2 0,0 0-2 0,0 0-1 0,0 0-4 0,7 0-1 0,-7 0-1 16,0 0 1-16</inkml:trace>
  <inkml:trace contextRef="#ctx0" brushRef="#br0" timeOffset="35564.87">27679 16277 0 0,'0'0'4'0,"-5"-5"34"0,5 5 20 0,0-4 20 16,0 4 17-16,-9 0 19 0,9-6 20 0,0 6 19 0,0 0 20 15,-5 0 17-15,5-6 15 0,0 6 7 0,-7 0 6 0,7 0-1 0,0 0-4 0,0 0-5 0,0 0-8 0,0-4-6 0,0 4-4 16,-6 0-7-16,6 0-5 0,0 0-12 0,0 0-9 0,0-5-14 0,0 5-9 16,0 0-11-16,0 0-10 0,-8 0-8 0,8 0-6 0,0 0-4 0,0 0-7 0,0-6-5 15,0 6-7-15,0 0-5 0,0 0-8 16,0 0-6-16,0 0-9 0,0 0-4 0,0 0-7 0,0 0-5 0,0 0-7 0,0 0-2 0,0 0-4 0,0 0 1 15,8-4 0-15,-8 4 2 0,0 0 6 0,6-5 2 0,-6 5 4 16,7 0 4-16,-2 0 1 0,4-4 5 0,-4 4 0 0,8-5 3 0,0 5 1 0,0-4 0 16,-7 4 0-16,7-6-2 0,7 0-7 0,-6 3-6 0,-1-3-5 0,0 0-4 15,-2 6-9-15,10-3-1 0,-8-3-5 0,0 6-3 0,0-5-1 0,-7 1-3 0,6 4 0 16,-3-4-6-16,3-1-4 0,-6 5-7 0,0 0-8 0,1-7-9 0,1 7-8 16,-8 0-3-16,0-3-6 0,0 3-7 0,0 0-9 0,0 0-18 0,0 0-22 0,0 0-22 15,0 0-28-15,0 0-33 0,0 0-36 0,-8 0-35 0,1 0-29 0,1 0-29 16,6 0-31-16,-13 0-26 0,8 0-22 0,-4 0 2 0,4 0 15 0,-8 3 26 0,8-3 32 15,-3 7 35-15,-5-7 36 0,6 5 44 0,-5-1 43 0,4 0 41 0,-4 1 39 0</inkml:trace>
  <inkml:trace contextRef="#ctx0" brushRef="#br0" timeOffset="36041.05">27731 16262 0 0,'0'6'46'16,"-7"-2"39"-16,7 1 26 0,0-5 25 0,0 4 27 0,-6-4 24 0,6 5 27 0,0-5 25 16,0 0 24-16,0 0 23 0,0 0 22 0,0 0-17 0,0 0-37 0,0 0-24 15,0 0-15-15,0 0-10 0,0 0-2 0,0 0-8 0,0 0-11 0,0 0-10 16,0 0-13-16,0 0-10 0,0 0-9 0,0 0-10 0,0 0-10 0,0 0-7 0,0 0-11 15,0 0-11-15,0 0-8 0,0 0-9 0,0 0-10 0,0 0-8 0,0 0-7 16,0 0-7-16,0 0-6 0,0 4-4 0,-5-4-5 0,5 6-1 0,0-6-3 16,0 5-5-16,-8-5-2 0,8 4-4 0,0 1-1 0,0-5-3 0,-8 7-2 0,8-4-3 15,0-3-1-15,0 6 0 0,0-6-2 0,-5 5 0 0,5-5-4 0,0 4 0 16,0 0 1-16,-6-4 0 0,6 0 1 0,0 5 1 0,0 1 1 0,0-6 2 16,-7 4-2-16,7-4 2 0,0 5 1 0,0-5-2 0,-5 0 1 0,5 6-2 15,0-6 1-15,0 0-1 0,0 0 0 0,0 3-1 0,0-3-2 0,-9 0 0 0,9 0-2 16,0 0-1-16,0 7-3 0,0-7-3 0,0 0-1 0,0 0 0 0,0 0-3 15,0 0-1-15,0 0-1 0,0 0 0 0,0 0-1 0,0 0-1 16,0 0 1-16,0 0-2 0,0 0 1 0,0 0 0 0,0 0 2 0,0 0 0 0,0 0 2 16,0 0 3-16,0 0 0 0,0 0 3 0,0 0 6 0,0 0 8 0,0 0 7 0,0 5 7 15,0-5 7-15,9 0 5 0,-9-5 5 0,5 5 6 0,-5 0 4 0,7 0 7 16,-1 0 1-16,-1-7 5 0,-5 7 2 0,8-3 0 0,0 3-1 0,-3 0-3 16,1-6-3-16,7 6-5 0,-5 0-1 0,-1 0-1 0,-2-5-3 0,9 5-3 15,-9 0-2-15,3 0-2 0,5 0-4 0,-7 5 1 0,6-5-6 0,-4 0 0 0,4 6-5 16,-5-3 1-16,6 4-5 0,-5-2-2 0,3-1-3 0,-4 1-2 0,7 5-3 15,-9-1-3-15,2 0-2 0,-1 3-1 0,0-3 1 0,1 1 0 0,1-1 0 0,-8 6 1 16,5-5-1-16,-5 0 2 0,0 4-1 0,0-5 3 0,0 3 3 0,0 2 1 16,-5-4 1-16,5-1 0 0,-8 0-1 0,1 7-3 0,1-7-5 0,0 0-5 15,-6 1-6-15,3 0-7 0,-3-6-8 0,1 8-11 0,3-3-15 0,-5-3-17 0,0-2-16 16,-1 5-20-16,2-4-14 0,-2-1-22 0,1 2-18 0,0-6-23 0,7 6-20 16,-6-3-52-16,-2-3-65 0,1 0-80 0,8 0-81 0,-11 0-25 0,11 0 4 0,-8 0 18 15,8 0 26-15,-4-3 28 0,-3-3 32 0,6 0 36 0,-2 2 37 0,2-1 42 16,-1-4 46-16,2-1 61 0,5 1 70 0</inkml:trace>
  <inkml:trace contextRef="#ctx0" brushRef="#br0" timeOffset="41423.94">28116 11652 0 0,'0'0'28'0,"0"-7"44"0,5 7 20 0,-5 0 16 0,0-5 14 0,0 1 18 0,0 4 17 0,0-5 20 0,0 1 22 0,0 4 23 0,0-6 25 0,0 1-11 0,0 5-28 16,0-4-22-16,0 4-19 0,0-5-6 0,0 5-1 0,-5 0 1 0,5-4 2 15,0 4-4-15,0-7-5 0,0 7-10 0,0-5-9 16,0 5-12-16,0 0-10 0,0 0-10 0,-8-4-9 0,8 4-5 0,0 0-7 0,0 0-4 0,0 0-6 0,0-5-7 15,0 5-6-15,0 0-6 0,0 0-8 0,0 0-8 0,0 0-9 0,0 0-9 16,0 0-8-16,0 0-10 0,0 0-9 0,0 0-6 0,0 0-3 0,0 0 0 0,0 0 0 16,0 0 2-16,0 5 5 0,0-1 3 0,0 8 4 0,0-8 3 0,0 1 4 15,0 4 5-15,0 1 5 0,0-1 8 0,0 3 4 0,0-3 5 0,0 6 3 16,0-2 0-16,0 1 2 0,-6-2-2 0,6 7 1 0,0-5-1 0,0 2 0 16,0 3-1-16,0-5 3 0,0 5 0 0,-5-4 0 0,5 4-1 0,0 2-1 0,0-6-3 15,0 3-4-15,0-2-3 0,0 2-2 0,0-3-5 0,0 6-1 0,5-6-6 16,-5-2 1-16,0-4-4 0,0 6-4 0,0-3-3 0,6 1-1 0,-6-4-2 0,0 2-2 15,0-1 0-15,0-1 2 0,0-3-1 0,8 3 2 0,-8-5 0 0,0 1 2 16,0 1 0-16,0-2 0 0,0-4 2 0,0 5 3 0,0-5 2 0,0 0 3 16,0 0 3-16,0 0 5 0,0 0 1 0,0 0 3 0,0 0 4 0,0 0 5 0,0 0 2 15,0 0 5-15,0 0 0 0,0 0 0 0,0 0-1 0,0 0-3 0,0-5-2 16,0 1-4-16,-8-2-3 0,8-3-2 0,0 4-4 0,-6-5-2 0,6 1-7 16,-5-1-2-16,5-1-6 0,-8-2-4 0,8 4-2 0,-5-6-2 0,5 3 0 0,-7-3 1 15,7 2-1-15,-9-2-1 0,9 0 0 0,-5 0-2 0,5-3 2 0,0 2-2 16,0 2-1-16,-6 0 1 0,6 0 0 0,0-2-2 0,0 1 1 0,0 0-1 15,0 0 0-15,0 2 0 0,0 2 1 0,0 2 1 0,0 0 0 0,0-2-1 0,0 6 1 16,0 1 0-16,0-1-3 16,0 5-2-16,0-6-4 0,0 6-7 0,0 0-9 0,0 0-10 0,0 0-10 0,0 0-14 0,0 0-5 0,0 0-3 0,0 0 0 15,0 0 1-15,0 0 2 0,0 6 2 0,0 3 1 0,0-4 3 0,0-1 0 0,6 8 1 16,-6-3 3-16,0 1 3 0,0 4 4 0,0-4 3 0,5 5-4 0,-5 0-10 16,0-2-20-16,0 2-21 0,9 0-39 0,-9 4-46 0,0-4-59 0,0 5-60 0,7-6-30 15,-7 6-11-15,0 1 4 0,0-3 12 0,5-2 19 0,-5-1 20 0,0 3 24 16,-5-3 27-16,5-5 31 0,0 5 35 0,-7-6 45 0,7 0 50 15</inkml:trace>
  <inkml:trace contextRef="#ctx0" brushRef="#br0" timeOffset="42252.1">28358 12690 8 0,'0'0'39'0,"0"0"16"0,0 0 15 0,-8-4 14 0,8 4 12 0,0 0 11 0,0 0 9 0,0 0 8 0,0 0 4 0,0 0-11 0,0 0-22 15,0 0-18-15,0 0-14 0,0 0-13 0,0 0-12 0,0 0-10 0,0 0-10 0,0 0-3 16,0 0-1-16,0 0 2 0,0 0 5 0,0 0 10 0,0 0 11 0,0 0 15 15,0 0 15-15,0 0 21 0,0 0 18 0,0 0 18 0,0 0 18 0,0 0 15 0,0 0 12 16,0 0 9-16,0 0 8 0,0 0 5 0,0 0 7 16,0 0 2-16,0 0 2 0,0 0-3 0,0 0-2 0,0 0-8 0,0 0-9 0,0 0-6 0,0 0-8 0,0 0-5 15,0 0-2-15,0 0-5 0,0 0-3 0,0 0-5 0,0 0-6 0,0 0-5 16,0 0-7-16,0 0-5 0,0 0-8 0,0 0-5 0,0 0-7 0,0 0-9 16,0 0-6-16,0 0-11 0,0 0-14 0,0 0-11 0,0 0-12 0,0 0-11 15,0 0-9-15,0 0-10 0,0 4-6 0,0 2-6 0,-8-1-4 0,8-1-3 0,0 8-2 16,-5-3 1-16,5 0 3 0,-7 1 2 15,7 4 2-15,-6-4 4 0,6 5 6 0,-5 0 1 0,-4 0 1 0,2 0 1 0,2 0 1 0,-1 3-2 0,-7-2-1 0,5 2-1 16,-4 1-2-16,5 2-1 0,-6-2 0 0,1 1-3 0,-2-1-2 0,1 5-2 16,-8-3 1-16,10 3-1 0,-2 0 0 0,0 1-2 0,-1-1-2 0,-6 1 0 15,9-1-1-15,-2-6 1 0,-8 13-2 0,8-13 0 0,0 7 2 0,0-1-2 0,0-3 2 16,-1 3-1-16,2-5 1 0,5 2 0 0,-5-3 1 0,-1-2 2 0,6-2 1 16,-5 0 0-16,4 0 2 0,1 2 0 0,-5-1 1 0,5-6 0 0,2 6-2 15,-4-6 4-15,4 1-1 16,-8 1-1-16,13-2 0 0,-5 0-1 0,-11 1-2 0,16-1 0 0,-5-3-4 0,-2 4 0 0,1-5-3 0,0 4 0 0,6-3-3 0,-8-2-1 15,1 5 1-15,7-3-5 0,-5-1 1 0,5-1-1 0,0 2-1 0,-6-2 0 16,6-4 2-16,0 5-1 0,0 1 2 0,-8-3 2 0,8-3-1 0,0 0 0 16,0 0 2-16,0 6 0 0,0-6 1 0,0 4 0 0,0-4 1 0,0 0 2 0,0 5 1 15,0-5-1-15,0 0 1 0,0 0 2 0,0 0-1 0,0 0 0 0,0 0 4 16,0 0-1-16,0 0 3 0,0 0 1 0,0 0 1 16,0 0 0-16,0 0 2 0,0 0-1 0,0 0-1 0,0 0 1 0,-5 6-1 0,5-6 0 0,0 0 0 0,0 0 1 15,0 0-4-15,0 0 1 0,0 0-1 0,0 4 0 0,0-4 0 0,0 0 1 16,0 0-2-16,0 0 2 0,0 0-2 0,0 0 1 0,0 0-2 0,0 0-1 0,0 0-1 15,0 0-4-15,0 0-3 0,0 0-3 0,0 0-5 0,0 0-7 0,0 0-7 16,0 0-7-16,0 0-11 0,0 0-10 0,0 0-18 0,0-4-18 0,0 4-19 16,5-6-26-16,-5 1-26 0,0 1-27 0,0-2-29 0,0 3-45 15,0-3-50-15,8 1-57 0,-8 1-55 0,0-2-39 0,0 6-26 0,0-4 4 0,0 4 18 0,6-5 30 16,-6 5 35-16,0 0 40 0,0 0 40 0,0 0 44 0,0 0 44 0,0 0 55 0,0 0 55 16,-6 0 56-16,6 0 68 0</inkml:trace>
  <inkml:trace contextRef="#ctx0" brushRef="#br0" timeOffset="42902.84">27763 13742 0 0,'0'-6'15'0,"0"6"43"0,0-5 18 0,0 5 17 0,0-4 13 0,0-2 17 0,0 6 18 0,0 0 18 0,0 0 23 0,8-4 22 0,-8 4 22 0,0 0-4 0,0-5-25 0,0 5-14 16,0 0-10-16,0 0-6 0,0 0 2 0,0 0-3 0,0-5 1 0,0 5-8 15,0-4-6-15,0 4-12 0,0 0-12 0,0-6-14 0,0 6-11 16,0 0-11-16,0 0-9 0,0 0-5 0,0 0-7 0,0 0-3 0,0 0 0 0,0 0-1 0,0 0 2 15,0 0 0-15,0 0 4 0,0 0 4 0,0 0 4 0,0-4-1 0,0 4 5 16,0 0 1-16,0 0-1 0,0 0 2 0,0 0-2 0,0-6 0 0,0 6 0 0,0 0-4 16,0 0-2-16,0-5-3 0,0 5-5 0,0 0-3 0,0-4-6 0,0 4-3 15,0 0-6-15,0 0-1 0,0 0-4 0,0 0-3 0,0-6 0 0,0 6-1 16,0-3 1-16,0 3 1 0,0-6 0 0,0 6 3 0,0 0 0 0,0 0 2 16,0-5 2-16,0 5 0 0,0 0 1 0,0 0 2 0,0-4 0 0,0 4 1 0,0 0-4 15,0 0 0-15,0 0-7 0,-8-6-8 0,8 6-3 0,0 0-10 0,-6 6-7 16,1-6-8-16,5 0-6 0,-7 4-7 0,-1-4-7 0,8 5-4 0,-6 1-5 0,-1-3-5 15,7 3-3-15,-6-2-2 0,1 1 1 0,-3 5-2 0,8-4 2 0,-8 3 2 16,3-4 0-16,-1 5 3 0,6-1 2 0,-7 0 0 0,7-3 2 0,-5 4-1 16,5-1 3-16,-9-4 0 0,9 5-1 15,0-4 1-15,0 3-1 0,-5-3 1 0,5-2-2 0,0 1 1 0,0 4 0 0,0-5 0 0,0 2 0 0,0-6-1 0,0 5 2 16,0-1-2-16,0-4 2 0,0 0-1 0,5 6 3 0,-5-6 5 0,0 6 3 16,0-6 4-16,9 0 8 0,-9 0 7 0,0 3 10 0,5-3 8 0,-5 0 8 15,7 0 10-15,-1 0 5 0,-6-3 7 16,5 3 4-16,3-6 3 0,-8 6 3 0,8-6 3 0,-3 2-2 0,1-1-2 0,-6-1-1 0,7 2-4 0,-1-5-4 0,-6 4-8 15,8 1-6-15,-8-2-6 0,0-3-4 0,7 3-5 0,-7-4-2 0,0 5-3 16,0 1-4-16,0-1-1 0,0-5-5 0,0 4 1 16,0 3-4-16,0-3-2 0,0 6-5 0,0-5-3 0,0 5-8 0,0-4-7 15,0 4-12-15,0 0-14 0,0 0-15 0,0 0-19 0,0 0-22 0,-7 4-24 0,7-4-24 16,-8 0-24-16,8 5-21 0,0-5-22 0,-6 6-22 0,6-3-25 0,-7 3-25 0,1 0-49 0,1-2-57 16,-3 1-61-16,8-1-60 0,-8 1-12 0,3-1 16 0,-1 2 27 0,-1 0 34 0,2-3 36 15,-4-3 35-15,4 6 39 0,-2-6 41 0,1 0 40 0,-2-6 47 0,2 3 60 16,-1-3 66-16</inkml:trace>
  <inkml:trace contextRef="#ctx0" brushRef="#br0" timeOffset="43505.98">27803 12951 0 0,'0'-6'4'0,"5"2"111"0,-5-1 66 0,0 5 45 0,0 0 34 0,0-6 34 0,0 2 28 0,0-2 29 0,0 1 30 0,0 5 25 0,0-4 27 0,0 4 25 0,-5 0 26 16,5 0-77-16,0 0-133 0,0 0-66 0,0 0-28 0,0 0-14 0,0-5-7 0,0 5-10 15,0 0-10-15,0 0-11 0,0 0-13 0,0 0-11 0,0 0-11 0,-6 0-13 16,6 0-9-16,-8 0-14 0,8 5-13 0,-5-5-12 0,5 0-13 16,-8 0-9-16,3 4-6 0,5-4-7 0,-8 5-1 0,2 1-4 0,1-2-4 0,-2 2-2 0,-1-1 0 15,8-1-5-15,-6 2 2 0,-1-2-1 0,1 1 0 0,1 4 1 0,-3-3-2 16,0-2 3-16,8 7-2 0,-5-1 1 0,-1-5-1 0,-1 3 1 0,2 3-3 0,5-2 4 15,-9 0-4-15,9-3 2 0,-5 4-1 0,5-1-1 0,-7 0 1 0,7 2 1 16,0-1-3-16,0 0 3 0,0-1-2 0,0 0-1 0,0 2-1 0,0-7 2 16,0 7 1-16,0-1-2 0,7-5 3 0,-7 3 2 0,5-3 1 0,-5 1 4 15,9 3-1 1,-4-3 3-16,2-3 1 0,-7 4 2 0,11-2 2 0,-11-5 5 0,8 4 3 0,5-4 5 0,-7 0 8 0,1 0 9 0,-1 0 13 0,2 0 10 16,-1-4 8-16,-2-1 7 0,1-2 3 0,2 4 8 0,-3-8 6 0,3 7 4 0,-3-2 5 31,3-3 0-31,-8 0 2 0,6-1-2 0,-6-1-5 0,5 2-7 0,-5-1-12 0,0 1-9 0,7 0-9 0,-7-7-7 0,0 5-5 0,0 2-4 0,0-4-6 0,-7 1-6 15,7-3-5-15,0 6-2 0,-5 0-7 0,5-6-2 0,-6 5-7 0,-2 1-4 16,8 3-8-16,-5-3-5 0,-3 0-5 16,3 3-6-16,-3 2-4 0,2-1-10 0,1-1-9 0,-10 2-8 15,15 4-14-15,-13 0-11 0,7 0-11 0,1 0-8 16,-3 4-9-16,0 2-3 0,3-1-7 0,-1-1-3 0,-1 6-1 0,2-1-6 0,-4 2 1 16,4-2 2-16,-2 7 2 0,1-3 9 0,-2-2 10 0,2 4 10 0,-1 0 11 15,7-2 10-15,-5-4 10 0,-2 6 10 0,7-3 9 0,-7-3 7 0,7 0 6 0,0 1 7 16,0-1 7-16,-5-4 4 0,5 5 3 0,0-4 4 0,0-1-1 0,5-1 2 15,-5 0 1-15,0-4 1 0,0 0 3 0,7 5 4 0,-7-5 4 0,7 0 4 16,-2 0 5-16,2-5 5 0,-7 5 4 0,14-4 2 0,-8 0 4 0,1-1 4 16,-2-1 0-16,4-4 3 0,-4 5 1 0,8-4-1 0,-8-1-4 0,3 1-8 0,0 0-18 15,-3 3-21-15,-5-4-26 0,6-1-39 0,-6 7-51 0,0-1-71 0,7-4-84 16,-7 9-56-16,0 0-40 0,0-10-14 0,0 10 2 0,0-6 10 0,0 3 13 0,0 3 24 16,-7 0 28-16,7-6 35 0,-6 6 39 0,1-6 47 0,5 6 55 0,-8 0 64 0,0 0 78 15</inkml:trace>
  <inkml:trace contextRef="#ctx0" brushRef="#br0" timeOffset="44427.98">27660 13903 31 0,'0'-6'101'0,"0"1"37"0,5 5 33 0,-5-4 26 0,0-2 29 0,0 1 22 0,0 5 24 0,0-4 22 0,0 4 24 0,9-5 22 0,-9 1 25 0,0 4-35 0,0-6-74 16,0 6-35-16,0 0-20 0,0 0-12 0,0-3-10 0,0 3-10 0,0-6-7 15,0 6-7-15,0-6-7 0,0 6-4 0,0-4-8 0,0 4-6 0,0-5-8 0,0 5-9 16,0-6-8-16,0 6-7 0,0 0-6 0,0-4-5 0,0 4-4 16,0 0-2-16,0 0-3 15,0-5-2-15,0 5 0 0,0 0-3 0,0 0-4 0,0 0-3 0,0 0-3 16,0 0-6-16,0 0-5 0,0 0-5 0,0 0-6 0,0 0-6 0,0 0-8 0,0 0-5 0,0 0-5 0,0 0-8 0,0 0-5 0,-9 5-6 0,9-5-3 15,-5 4-3-15,5 2 0 0,-7-1-2 0,1 5-3 0,-2-4 1 0,2 3-1 16,-1 4 1-16,2-2 1 0,-9 4 2 0,9 0 4 0,-10 4 2 0,10-4 3 0,-9 4 2 31,9-1 1-31,-8-3 2 0,5 6 2 0,-5 3 0 0,7-4 1 0,-7-2 0 16,0 8 1-16,6-7 0 0,-5 0 1 0,5 2-2 0,-1-3 0 0,-3 2-1 16,3-4 1-16,-4 2-3 0,3 1 0 0,4-4-3 0,-1 0 2 0,-6 0-2 15,3 0 1-15,4 0-2 0,-2-5 2 0,1 3-1 0,1 1 1 0,-3-2-1 0,0-3 2 16,8 1 1-16,-5-1 1 0,-1 0 0 0,-1 3 2 0,1-3-1 0,6-3 2 15,-7-2 0-15,7 5-1 0,-8-4-2 0,3-1 2 0,5 2-1 0,-7-1 1 0,7-1-2 16,0-4 2-16,-7 6-5 0,7-6 2 0,0 0-2 0,0 0-2 0,0 6-2 16,0-6-3-16,0 0-3 0,0 0-3 0,0 0-9 0,0 0-5 0,0 0-9 15,0 0-11-15,0 0-8 0,0 0-9 0,0 0-9 0,0 0-10 0,0 0-10 0,0 0-8 16,0 0-9-16,0-6-9 0,0 6-10 0,7-6-10 0,-7 2-13 0,0 4-13 16,7-5-14-16,-7-1-13 0,5 6-28 0,-5-4-33 0,8-1-43 0,-1 1-43 15,-7-1-43-15,6 1-40 0,-6-2-6 0,7 0 9 0,-1 3 21 0,-6-3 25 0,0 0 32 16,0 6 32-16,0-4 34 0,0 4 38 0,0 0 44 0,0-5 48 0,0 5 51 15,0-5 67-15</inkml:trace>
  <inkml:trace contextRef="#ctx0" brushRef="#br0" timeOffset="44904.88">27341 14415 71 0,'0'0'154'0,"0"-5"52"0,6 5 43 0,-6-4 36 0,0 4 27 0,0-4 32 0,0 4 27 0,0-6 31 0,0 6 28 0,0-5 30 0,0 1 28 0,0 4-53 0,0-6-97 0,0 0-65 16,0 6-44-16,0-3-25 0,0 3-18 0,0-6-11 0,0 6-7 0,0-5-8 0,0 5-10 15,0-4-12-15,0 4-12 0,0 0-12 0,0 0-12 0,-6-6-10 0,6 6-12 16,0 0-15-16,0 0-11 0,-7-3-11 0,7 3-11 0,0 0-8 0,-6 0-8 16,6 0-6-16,-7 3-6 0,7-3-7 0,-8 0-4 0,8 6-7 0,-5-6-5 0,-2 0-6 15,7 4-3-15,-7 1-4 0,7 1-1 0,-5-3-1 0,-3 3 0 0,8 0 0 16,-5-2 1-16,5 1 1 0,0 5 1 0,-8-6 0 0,8 1 1 0,-6 4 2 16,6-3 1-16,0 0 2 0,0 3-1 0,0-3 3 0,0 3 0 0,0-5 3 15,0 1 0-15,0 5 2 0,0-5 2 0,0-1 3 0,0 2-1 0,6 0 3 0,-6-3 3 16,0 7-2-16,0-10 1 0,0 5 1 0,8-1 2 0,-8 1-3 0,0-5 0 15,0 0 1-15,0 6-1 0,5-2 2 0,-5-4 0 0,0 0-1 0,0 5 2 16,0-5 1-16,8 0 4 0,-8 0 2 0,5 0 3 0,-5 0 5 0,7-5 5 0,-7 5 5 16,7 0 5-16,-7-4 8 0,5-2 7 0,-5 6 4 0,8-5 7 0,-1 1 7 15,-7-1 2-15,0 1 3 0,6-2 5 0,-6 3-1 16,0-3-1-16,7 6 2 0,-7-6-6 0,0 2-2 0,0-1-2 0,0-1-4 0,0 6-6 0,0-4-4 0,0-1-6 16,0 1-1-16,0 4-8 0,0-5-3 0,-7 5-3 0,7 0-6 0,0-4-3 15,0 4-4-15,-6 0-7 0,6 0-4 0,0 0-9 0,0 0-4 0,-7 0-4 0,-1 4-5 16,8-4-2-16,-5 5-4 15,5-1-2-15,-7 1-5 0,7-1-5 0,-7 2-3 0,2-1-4 0,5 5-1 0,-8-4-3 16,8-3-3-16,-5 7 0 0,5-5-3 0,-8-1 0 0,8 1-3 0,-6 5 0 0,6-5 0 0,0 1-1 0,0-2 2 16,0-4-1-16,0 6 4 0,0-6-1 0,0 0 3 0,0 0 1 15,0 0 2-15,0 0 1 0,0 0 1 0,0 0-2 0,0 0-3 0,0 0-1 0,0 0-9 0,0 0-10 0,6 0-14 16,-6 0-19-16,8-6-23 0,-8 6-28 0,5-4-49 16,-5-2-63-16,8 1-74 0,-8 1-78 0,5-2-29 0,-5 1-1 0,0 1 10 0,7-5 20 0,-7 3 22 15,0-3 29-15,0-1 33 0,-7-1 39 0,7 2 42 0,-5-4 46 0,5 1 58 0,-8-3 67 16</inkml:trace>
  <inkml:trace contextRef="#ctx0" brushRef="#br0" timeOffset="45413.47">27373 13806 91 0,'0'0'158'0,"0"-6"40"0,0 6 32 0,0-6 28 0,-5 3 28 0,5-3 28 0,0 0 27 0,0 6 30 0,0 0 28 0,-8-4 26 0,8 4 28 0,0 0-64 16,0 0-117-16,0 0-58 0,0-5-30 0,0 5-11 0,0 0-9 16,0-4-5-16,0 4-10 0,0 0-8 0,0 0-14 0,0 0-13 0,0 0-12 0,0 0-15 15,0 0-13-15,0 0-13 0,0 0-11 0,0 0-13 0,0 0-11 0,0 0-11 0,0 0-10 31,-8 4-7-31,8-4-8 0,0 0-3 0,-5 5-4 0,5-1-5 0,0 2 0 16,0 0-2-16,-6-3-1 0,6 9 2 0,-7-8 0 0,7 10 3 0,-6-4 5 0,6-1 3 16,-7 3 6-16,7 1 4 0,-8-4-1 0,8 2 2 0,-5 4 0 0,-2-5 0 15,7 4-2-15,-7-4 0 0,7-1-2 0,0 0-5 0,-5 7-3 0,5-7-3 16,0-3-5-16,-8 3-3 0,8 0-4 0,0-3-3 0,0 4 1 0,0-5-2 0,0-1-1 16,0 1-2-16,8-1 1 0,-8-4 2 0,0 6 1 0,5-6 8 0,-5 5 6 15,7-5 5-15,-7 0 8 0,7 0 7 0,-2-5 8 0,3 5 8 0,-1-6 10 16,-1 2 11-16,1-1 11 0,4-4 10 0,-3 5 9 0,0-8 8 0,-3-3 9 0,8 6 4 15,-8 0 8-15,4-7 2 0,-4 2 3 0,2 4-1 0,-1-3-1 0,-1-2-6 16,4 0-7-16,-2 0-8 0,-7 0-8 0,5 0-8 0,3 6-7 0,-8-6-10 16,0 2-6-16,6-2-9 0,-6 3-5 0,0-1-7 0,0 4-3 0,0-3-3 15,0 9-5-15,0-8-2 0,-6 7-7 0,6-6-10 0,0 5-11 0,-8 5-15 0,3-5-17 16,5 5-18-16,-7-4-25 0,7 4-25 0,-9 0-33 0,4 0-25 0,-1 0-29 16,-1 4-32-16,2 1-29 0,-9 0-47 0,7-1-60 0,1 6-63 0,1 4-66 0,-11-2-16 15,11 1 10-15,-1 2 26 0,-1 0 33 0,1 0 38 0,-1 4 41 0,-1-4 42 0,3 0 40 16,5-2 45-16,-7 2 44 0,0-1 56 0,2-2 64 0</inkml:trace>
  <inkml:trace contextRef="#ctx0" brushRef="#br0" timeOffset="49002.87">27373 14439 0 0,'0'0'23'0,"-5"6"96"0,5-6 48 0,-8 6 34 0,8-6 26 0,0 0 17 0,-8 0 17 0,8 0 10 0,0 0 9 0,0 0 7 0,-5-6 7 0,5 6-7 15,0 0-12-15,0 0-70 0,0 0-106 0,0 0-52 0,0 0-28 0,0 0-8 16,0 0-4-16,0 0 6 0,0 0 5 0,5 6 8 0,-5-6 7 0,8 0 7 15,-8 4 7-15,8-4 5 0,-3 0 2 0,1 5 1 0,1-5 3 0,-2 4 2 0,4-4 4 16,3 0 1-16,-6 5-3 0,8-5-2 0,-2 4-4 0,2-4-3 0,-9 6 1 16,10-6-4-1,4 5 0-15,-6-5-5 0,0 4-3 0,6-4-5 0,-6 6-5 0,5-6-5 0,3 0-5 0,-1 6-2 0,-1-6-2 0,1 0-5 0,1 0-1 0,2 3-3 16,4-3-2-16,-6 0-4 0,5 0-1 0,0 0-1 0,0 0 1 0,-2 0-1 16,3 0 1-16,-1 0-1 0,0 0-1 0,1-3 0 0,-2 3 0 0,2 0-1 0,-3 0 1 15,-3 0 0-15,6-6 0 0,-7 6 0 0,-1 0-1 0,-7 0 0 0,8 0 0 16,-8 0-3-16,2 0 2 0,-1 0-2 0,-6 0 1 0,-1 0 4 0,2 0 5 0,-3 0 3 15,-5 0 9-15,0 0 2 16,0 0 3-16,0 0 1 0,0 0 0 0,0 0 0 0,0 0-1 0,-5 6-2 0,5-6 0 0,-8 0-6 0,2 0-5 0,-1 3-15 16,-1-3-16-16,3 0-20 0,-1 0-19 0,-2 6-20 0,3-6-18 0,-2 0-25 15,-6 4-27-15,6-4-33 0,0 0-39 0,2 0-40 0,-3 5-42 0,8-5-32 0,-6 0-29 32,1 0 2-32,-3 0 14 0,8 0 20 0,0 0 25 0,-5-5 25 0,-2 5 28 0,7-4 34 15,-9 4 37-15,9-6 40 0,0 3 41 0</inkml:trace>
  <inkml:trace contextRef="#ctx0" brushRef="#br0" timeOffset="49542.98">28232 14244 0 0,'0'0'16'0,"0"0"131"16,0 0 71-16,0 4 47 0,0-4 35 0,-5 0 29 0,5 0 24 0,0 0 20 0,0 0 20 15,-9 0 17-15,9 0 17 0,0 0 20 0,0 0 18 0,0 0-96 0,0 0-162 16,0 0-80-16,0 0-34 0,0-4-17 0,0 4-2 0,0 0-3 0,0 0-2 0,0 0-1 15,0 0-1-15,0 0-3 0,0 0-3 0,0 0-4 0,0 0-9 0,0 0-7 16,0 0-7-16,0 0-7 0,0 0-7 0,0 0-6 0,0 0-5 0,0 0-1 16,0 0-4-16,0 0-1 0,0 0-1 0,0 0-1 0,0 0 1 0,0 0 0 0,0 0 2 15,0 0 0-15,0 0 4 0,0 0-1 0,0 4 2 0,0-4 2 0,0 0-1 16,0 0 2-16,9 0 0 0,-9 0 1 0,0 6-1 0,0-6 3 0,5 0-3 0,-5 0 1 16,0 0-1-16,0 0-2 0,0 0-4 0,0 0 0 0,0 5-2 0,0-5-1 15,0 0-3-15,0 0-3 0,0 0 1 0,0 0-2 0,0 0 0 0,0 0-1 16,7 0 0-16,-7 0 0 0,0 0-1 0,0 0 0 0,0 4 1 0,0-4 0 0,0 0 2 15,0 0 0-15,0 6 2 0,0-6 0 0,0 6 1 0,0-6 1 0,0 0 0 16,0 3-1-16,0-3 2 0,0 0-1 0,0 6 0 0,0-6 0 16,0 0-1-16,0 0 1 0,0 0-2 0,0 0 1 0,0 0-2 15,0 0 1-15,0 0-1 0,0 5 0 0,0-5 0 0,0 0-2 0,0 0 2 0,0 0-1 0,0 0 1 0,0 0-1 16,0 0 2-16,0 0 2 0,0 0 1 0,0 0 1 0,0 0 3 0,0 0 0 16,6 0 1-16,-6 0 3 0,0 0 1 0,0 0 1 0,0 0 4 0,0 0 3 15,0 0 2-15,0 4 4 0,0-4 4 0,0 6 1 0,0-2 2 0,0 1 1 16,0 4 0-16,0-3-1 0,0-2 3 0,-6 7-1 0,6-1 2 0,0-1 2 0,0 0-2 15,0 0-2-15,0 7 0 0,0-1-6 0,0-1-2 0,0 2-3 0,0 3-3 16,0-5-2-16,6 5-3 0,-6-4-1 0,0 4-3 0,0 1-2 0,0 1-1 0,0-8-3 16,0 8-1-16,7-6-4 0,-7 4-1 0,0-4-2 0,0 0-2 0,0-2-3 15,0 2-4-15,0-1-6 0,0 2-3 0,7-7-11 0,-7 0-13 0,0 6-15 16,0-5-12-16,0 1-16 0,0-7-15 0,0 5-16 0,0-3-21 0,0-2-19 16,0 1-20-16,0 1-24 0,0-6-28 0,0 3-51 0,0-3-60 0,0 0-60 0,0 0-49 15,0 0-12-15,0 0 10 0,0 0 19 0,0 0 28 0,0 0 29 0,-7-3 34 0,0-8 36 16,7 7 36-16,-6-2 42 0,6-3 45 0,-7-6 58 0,7 5 70 0</inkml:trace>
  <inkml:trace contextRef="#ctx0" brushRef="#br0" timeOffset="50113.35">28337 14141 0 0,'5'-3'5'0,"-5"-3"111"0,0-3 63 0,0 3 38 0,-5-4 28 0,5 1 22 0,0-2 15 0,0 7 17 0,-7-5 14 0,7 0 14 0,0 2 15 0,0-2 21 0,-6 4 20 15,6-5-74-15,0 5-133 0,0-4-56 0,0 5-22 0,0-2-7 0,0 0 1 16,0 2 4-16,-5-1 5 0,5 5 4 0,0 0 2 0,0-6 1 0,0 3-4 0,0 3-8 16,0 0-11-16,0 0-14 0,0-6-15 0,0 6-12 0,0-4-11 0,0 4-8 15,5 0-9-15,-5-5-4 0,0 5-6 0,6-4-4 0,1 4-3 0,-2 0-4 16,3-5-1-16,0 5 0 0,3-7 0 0,2 7 2 0,0 0 1 0,0 0 1 0,0 0 2 16,0-3 1-16,6 3 2 0,2 0 0 0,-3 0 3 0,3 0 3 0,-3 0 5 15,9 0 2-15,-6 3 4 0,3-3 0 0,-4 0 2 0,-1 0 3 0,8 7 1 16,-6-7 2-16,-3 5 2 0,1-5 2 0,-6 0 0 0,8 4-1 0,-3-4 0 0,-4 5-4 15,-2-5-3-15,2 4-4 0,-9-4-3 0,8 6-4 0,-5-6-1 0,-2 0-1 16,1 3-3-16,-1-3 0 0,-6 6-2 0,7-6-2 0,-7 5 1 0,0-5 1 16,0 0 1-16,0 4 1 15,0-4 1-15,6 6 4 0,-6 0 1 0,0-2 2 0,0-4 2 0,0 5 3 0,0 4-1 0,0-5 3 0,0 7 0 0,0-7 1 16,0 8 2-16,-6-3 0 0,6 4 2 0,0 2 3 16,0 0 0-16,-7 0 2 0,7 0 2 0,-6 0-1 0,-1 0-1 0,7 4-1 0,-6-5-1 0,-2 6-3 0,8-6-1 15,-5 5-3-15,-3-4 0 0,8 0-6 0,-5 4-1 0,5-4-4 0,-5 0-5 0,5 0-3 16,-9 0-5-16,9 4-1 0,0-4-2 0,0-1 0 0,0 2-2 0,0-1 1 15,0-6-1-15,0 4-1 0,0 2 1 0,0 0 0 16,0-5 3-16,0 4 2 0,0-4 2 0,0 1 3 0,0-1 4 0,0-1 1 0,0 0 3 0,-5-3 3 0,5 3 4 16,0-3 5-16,0-3 0 0,-7 3 4 0,7 0 2 0,-8-6 1 0,8 4-2 15,-6 1-1-15,6-5-1 0,-6 4-1 0,-1-4-2 0,2 6-1 0,-3-6-3 0,-5 3-4 16,7-3 0-16,-6 6-6 0,3-6-5 0,-1 6-2 0,-3-6-3 0,-3 3-1 16,-3-3-2-16,6 0-1 0,-6 6-1 0,-1 0 1 0,1-6-4 0,-2 0 0 15,3 4-1-15,-3 1-2 0,3-5-2 0,-8 4-8 0,6 1-5 0,0-5-9 31,1 4-9-31,0 2-13 0,-1-6-9 0,1 5-16 0,6-1-13 0,-7-4-19 16,9 5-19-16,-5 2-21 0,5-7-23 0,3 3-25 0,3-3-26 0,-8 6-41 0,6-2-51 16,7-4-59-16,-7 5-59 0,0-1-25 0,7-4-10 0,0 0 15 0,0 5 21 0,0-5 30 15,0 0 33-15,0 0 37 0,0 0 37 0,0 0 42 0,0 0 42 0,0-5 54 16,0 1 57-16</inkml:trace>
  <inkml:trace contextRef="#ctx0" brushRef="#br0" timeOffset="52540.87">28395 14241 58 0,'0'0'125'0,"0"0"37"0,-5 0 30 0,5-6 26 0,0 6 24 0,-8 0 22 0,8-5 18 0,0 5 19 0,0 0 15 0,0 0 16 0,-6-4 13 0,6 4-58 16,0 0-101-16,0 0-53 0,0 0-27 0,0 0-18 0,0 0-11 0,0 0-11 15,0 0-12-15,6 0-4 0,-6 0-9 0,0 0 0 0,0-6-3 0,0 6 2 0,0 0 2 16,8-6 0-16,-8 6 4 0,5 0 1 0,-5-4-1 0,0 4 4 0,7-5 0 15,-1 5 2-15,0-5 3 0,-6 5 2 0,7-4 2 0,6-2 3 0,-13 2-1 16,14 4-1-16,-9-5-4 0,2 5-4 0,7-4-2 0,-8-1-4 0,1-2-1 0,6 7-2 16,-7-3-3-16,7 3-4 0,-8-6-6 0,2 6-3 0,7-5-2 0,-7 5-5 15,-1 0-1-15,-1 0-6 0,4 0-2 0,-2 0-1 0,-2 0-4 0,1 0-2 16,-6 0 0-16,8 0-3 0,-8 0 0 0,0 0 3 0,0 0 2 0,0 0 1 16,0 0-2-16,5 0 0 0,-5 0 1 0,0 0-1 0,0 0 0 0,0 0-2 0,0 0-2 15,0 0-1-15,0 0-2 0,0 0 3 0,0 0 3 0,0 0 1 0,0 11-1 16,0-8 2-16,-5 4 1 0,5 2-1 0,0-4 0 0,0 5 0 0,0-1 0 0,0 0 2 15,0 3 1-15,0-3 3 0,0 4 0 0,-8-2 0 16,8 5-5-16,0-2-1 0,0-4-3 0,0 8 0 0,-6-8-2 0,6 11-1 0,0-8 1 0,0 1 0 16,-5 2 1-16,5-1-1 0,0-1 0 0,0 2 0 0,0-1 0 0,-7-2-5 15,7 7-10-15,0-10-12 0,0 9-10 0,0-10-14 0,0 6-11 0,0 0-15 0,0-4-15 16,0-3-13-16,0 3-14 0,0-2-14 0,0 0-15 0,7 3-26 0,-7-3-27 16,0-5-41-16,0 2-45 0,0 3-36 0,0-9-32 0,0 0-14 0,0 9 0 15,0-9 11-15,0 0 21 0,0 0 23 0,0 0 25 0,0 0 26 0,0 6 30 0,0-6 35 16,0 0 39-16,-7-6 46 0,7 6 51 0</inkml:trace>
  <inkml:trace contextRef="#ctx0" brushRef="#br0" timeOffset="52731.89">28468 14464 68 0,'-8'-4'148'0,"8"-1"46"0,-7 1 34 16,2-2 29-16,-3 0 26 0,2 3 23 0,6 3 25 0,-5 0 17 0,5 0 18 0,-8-6 12 16,8 6 15-16,0 0-67 0,0 0-110 0,0 0-70 0,0 0-50 0,0 0-26 15,0 0-13-15,0 0-9 0,0-6-7 0,0 6-4 0,0 0 0 0,8 0 0 16,-8 0 2-16,5-4 1 0,1 4 3 0,2 0 2 0,-3 0-2 0,2 0 0 0,1 0-1 15,4 0 0-15,0 0-3 0,2 0-1 0,-1 0-5 0,8 0-4 0,-9 0-10 16,8 0-15-16,-2 0-24 0,3-5-44 0,-2 5-54 0,6 0-103 0,-6 0-122 0,2 0-54 16,-3-5-19-16,9 1-4 0,-6 0 7 0,-9-2 13 0,8-3 13 0,-8-3 20 15,2 3 21-15,-1-6 33 0,-8-3 41 0,3-3 56 0,-2-7 66 0</inkml:trace>
  <inkml:trace contextRef="#ctx0" brushRef="#br0" timeOffset="56428.57">30740 3904 0 0,'6'-6'1'0,"-6"2"95"0,6-1 60 0,2 1 36 0,-8-1 25 0,7-2 20 0,-7 4 18 0,0-3 17 0,5 1 17 16,-5 1 18-16,0-2 19 0,0 3 16 0,8-3 17 0,-8 2-73 0,0-2996-124 0,0 5989-56 0,6-2992-25 0,-6-4-7 0,0 7 1 0,0 0 3 15,0 0 3-15,0-5 4 0,0 5 1 0,0 0-2 0,0 0 1 0,0 0-1 0,0 0-1 16,0 0-1-16,0 0 0 0,0 0-1 0,0 0-3 0,0-4-3 0,0 4-2 16,0 0-4-16,-6 0-5 0,6 0-6 0,0-5-3 0,-8 5-8 0,8 0-5 0,-5 0-8 15,5 0-7 1,-7 0-9-16,7 0-6 0,-8 5-6 0,2-5-5 0,6 0-7 15,-6 4-5-15,-1 1-3 0,7 2-3 0,-5-4-4 0,-2 3-4 0,0 3-1 16,7 0-1-16,-7 6-1 0,1-6 2 0,-1 7 1 0,7-1 2 0,-6-1 1 16,-2 2 3-16,8-3 0 0,-5 2 3 0,5 6 0 0,0-7-1 0,-5 0 4 0,5 0-4 15,0 7 2-15,0-7-1 0,0-5 0 0,5 6-3 0,-5 0 4 0,0-6 0 16,5 6 1-16,3-6 4 0,-8 3 1 0,6 3 2 0,1-8 2 0,-1 4 3 0,1-1 3 16,7-4 2-16,-9 3 2 0,2-3 0 0,5-3 3 0,-4 7 1 0,4-10 3 15,-4 5 1-15,3-5 1 0,2 4 4 0,-6-4 2 0,7-4 8 0,-1 4 8 16,0-5 12-16,0 1 13 0,6-2 11 0,-6-3 12 0,1 3 11 0,-2-3 8 0,1-1 6 15,6-4 6-15,-11 4 5 0,5-5 5 0,-2 6 3 0,5-6-3 0,-11 0 0 16,2 0-8-16,-1 0-10 0,-6 2-11 0,5-2-14 0,-5-6-12 0,0 6-11 16,-5-4-8-16,5 0-10 0,-6-1-8 0,6 2-9 0,-7-3-5 0,2 2-7 15,-11 0-6-15,11 4-6 0,-8-4-7 0,7 5-8 0,-7-2-4 0,-1 1-5 0,1 1-2 16,6 3-7-16,-7 2-10 0,4 4-14 0,-3-5-12 0,5 5-13 0,2 1-14 16,-7 4-17-16,6-5-20 0,1 5-21 0,-1 0-19 0,7 5-19 0,-6-5-15 15,-1 4-16-15,7 1-23 0,-7 5-23 0,7-1-35 0,-7 3-39 0,7-3-48 0,-5 6-50 16,5-2-8-16,0 2 13 0,-8 6 23 0,8-8 33 0,0 1 34 0,0 2 33 0,0-1 33 15,0-1 33-15,0 2 38 0,0-3 42 0,0 2 50 0,0-6 63 0</inkml:trace>
  <inkml:trace contextRef="#ctx0" brushRef="#br0" timeOffset="56808.88">31386 3836 0 0,'5'-11'4'0,"-5"8"113"0,0-4 68 0,0-2 52 0,0 4 40 0,0-5 36 0,0 5 33 0,0 1 28 0,0-5 29 0,0-3 24 0,0 8 28 0,-5-5 27 0,5 3 24 15,0 1-76-15,0 1-135 0,0-1-67 0,0 1-32 0,0-2-18 0,-8 0-12 0,8 3-8 0,0 3-6 0,0-6-3 16,0 6-2-16,0-5-7 0,0 5-6 0,0-4-9 0,0 4-12 0,0 0-13 15,0 0-15-15,0 0-13 0,0 0-16 0,0 0-13 0,0 0-14 0,0 0-12 0,0 0-13 16,0 0-11-16,0 0-11 0,0 0-7 0,0 0-5 0,0 0-3 0,0 0 2 16,0 4 4-16,0 1 5 0,0 1 2 0,8 3 6 0,-8 1 3 0,0-1 2 15,0 6 4-15,5 6 5 0,-5-8 4 0,0 11 5 0,0-3 2 0,5 3-1 0,-5 1-6 16,0-7-11-16,0 6-13 0,-5 1-16 0,5-1-15 0,0 2-18 0,0-7-16 16,0 0-14-16,-5 2-24 0,5-3-23 0,0 3-25 0,0-8-24 0,-8 2-19 0,8 0-18 15,0 0-32-15,0-5-38 0,0-1-48 0,0 0-50 0,0 3-35 0,0-3-26 0,0-3 1 16,0-3 21-16,0 3 27 0,8-6 34 0,-8 4 35 0,5-4 36 0,0 0 35 15,4 0 36-15,-9-4 45 0,12 4 53 0,-12-6 56 0,14 3 71 0</inkml:trace>
  <inkml:trace contextRef="#ctx0" brushRef="#br0" timeOffset="57174.15">31991 3791 0 0,'6'-9'33'0,"-1"0"146"16,-5-3 73-16,0 3 53 0,0-6 39 0,0 6 35 0,0-1 33 0,0 4 31 0,0-3 31 0,-5 4 26 0,5 1 24 0,0-2 23 0,0 2 21 15,-6 4-123-15,6 0-199 0,0-5-98 0,0 5-42 0,0 0-22 0,0 0-17 16,0 0-11-16,0 0-14 0,0 5-10 0,-7-5-11 0,7 4-6 0,0 2-9 0,-6-2-4 16,6 7-5-16,-7-8-1 0,1 9-2 0,6-3 1 0,-7 6 3 0,0-6-1 15,7 7 2-15,-7-7 1 0,2 10 0 0,-3-5-2 0,8 2-3 0,-5 2-3 0,-3-3 1 16,8 6-6-16,-6-2-7 0,6-1-11 0,-5 7-13 0,5-5-10 0,0-1-11 16,0 6-6-16,0-4-6 0,0-3-1 0,0-3 0 0,0 4 1 0,5-4 2 0,-5 0 3 15,6-6 1-15,-6 0 5 0,8 3 7 0,-3-3 15 0,3-3 12 0,-3-2 17 16,2-1 16-16,7-3 18 0,-8 0 17 0,1 0 19 0,6 0 16 0,-7-3 17 0,7-1 18 15,-5-2 11-15,5 1 14 0,-3-5 7 0,4 1 10 0,-7-2 6 0,7-3 6 16,-1 0 3 0,-8-2-4-16,9 2-3 0,-9 0-9 0,3-7-14 0,-3 1-13 0,2 1-16 0,2-5-17 0,-9 5-13 0,0-6-11 0,0 5-13 0,0-5-8 0,0 1-9 15,-9 0-11-15,-3 0-11 0,4 5-8 0,-3-6-13 0,-2 5-12 0,-8 1-14 0,3-1-14 16,-1 6-16-16,-10 5-16 0,5-6-17 0,-3 4-19 0,2 7-22 0,-1 4-24 0,-1 0-34 16,1 0-36-16,-1 4-46 0,3 7-49 0,-3-1-93 0,7 4-108 0,1 5-39 15,-1 2-1-15,7 3 14 0,-5 1 29 0,4-1 30 0,-4 1 37 0,2 2 42 16,-3 4 44-16,1-3 51 0,-9 2 54 0,1-1 61 15,0 5 66-15</inkml:trace>
  <inkml:trace contextRef="#ctx0" brushRef="#br0" timeOffset="59051.9">26683 14621 80 0,'0'0'146'0,"0"-5"39"0,0 1 28 0,0 4 24 0,6 0 21 0,-6 0 18 0,0-6 16 0,0 6 18 0,0 0 19 0,0 0 21 0,0-6 19 0,0 6-59 0,0 0-105 0,0 0-51 0,0 0-23 0,0-3-7 15,0 3 1-15,0 0 2 0,0 0 1 0,0 0 4 0,0 0 4 0,0 0 0 16,0 0 0-16,0 0-5 0,0 0-3 0,0 0-9 0,0 0-4 0,0 0-8 16,0 0-6-16,0 0-7 0,0 0-3 0,0 0-3 0,0 0-1 0,0 0-1 15,0-6-1-15,0 6 0 16,0 0-1-16,0 0-3 0,0 0-4 0,0 0-3 0,0 0-6 0,-6 6-5 0,6-6-7 0,-8 0-7 0,8 3-8 0,-5 3-9 0,5 0-8 15,-7-2-5-15,-5 5-8 0,5 0-2 0,-6 3-2 0,-1 3 1 0,2 3-1 16,-8 1 2-16,0 2 2 0,1 3 3 0,-2 6 2 0,-2-7 4 0,-5 7 0 0,8-1 3 16,-6-4 1-16,0 3-2 0,7 2 2 0,-7-6-4 0,0 7-2 0,-1-7-4 15,9 0-4-15,-8 4-3 0,7-1-2 0,-10-5-1 0,5 8-1 0,-3-6-1 16,7 7 3-16,-4-7-1 0,-3 4 4 0,-1 2 0 16,4 0 4-16,-2-2-1 0,0 2 4 0,-1 0 3 0,1 4-2 15,0-6 3-15,-1 2-2 0,4 0 1 0,-4-2-1 0,1 2 0 0,-1-2-1 0,7 2-3 0,-7 1 1 0,9-7-3 0,-1 3-2 0,-1-2-1 31,1-1-3-31,0 7 0 0,4-13-2 0,-4 9-1 0,6-9 1 0,-6 7-1 16,6-6 1-16,0-5-2 0,0 7 0 0,6-8-1 0,-5 2 2 0,5 0-2 16,-6-6-2-16,6 3 0 0,0-3-2 0,7-5-4 0,-5 5-3 0,5-3-3 0,-7-6-5 15,7 0-1-15,0 0-6 0,0 0 0 0,0 0-2 0,0 0-5 0,0 0-2 16,0 0-3-16,0 0-3 0,0 0 0 0,0 0-2 0,7 0-1 0,-7-6-5 16,5 6-3-16,-5-4-6 0,7-1-11 0,0 1-9 0,-2-1-12 0,3-5-17 15,-1 4-17-15,-1-3-19 0,0 0-27 0,1-2-27 0,6 1-38 0,-7 1-44 0,1-1-73 16,-1 1-88-16,7-6-44 0,-5 6-23 0,5-6 6 0,-8-1 19 0,9 2 28 15,-9 1 29-15,2-8 39 0,7 6 37 0,-8-4 44 0,1-2 47 0,-2 3 52 0,-5-1 55 16,7-2 73-16,0 3 77 0</inkml:trace>
  <inkml:trace contextRef="#ctx0" brushRef="#br0" timeOffset="59513.73">25575 15705 71 0,'0'5'154'0,"0"-1"51"0,-6-4 39 0,6 6 32 0,0-6 29 0,-7 0 23 0,7 0 22 0,0 0 22 0,0 0 19 0,0 0 18 0,0 0 19 0,0 0-61 15,0 0-105-15,0 0-74 0,0 0-50 0,-6 0-29 0,6 0-18 0,0 0-11 16,0 0-7-16,0 0-8 0,0 0-3 0,-7 0-5 0,7 0-4 0,0 0-2 16,0-6-2-16,0 6-2 0,0 0-3 0,-6 0-2 0,6 0-1 0,0 0 2 0,0 0-1 15,0 0 3-15,-8 0 4 0,8 0 2 0,0-4 0 16,0 4 0-16,0 0 0 0,-5 0-6 0,5 0-2 0,0 4-5 0,-7-4-7 0,7 0-4 0,0 0-8 0,0 6-5 15,-6-3-5-15,6-3-7 0,0 7-4 0,0-2-5 0,0-1-6 0,-6 5-2 16,6-3-1-16,0-1-2 0,0 4 0 0,0-5-1 0,-7 8 2 0,7-8-1 16,0 7 2-16,7-7-2 0,-7 5 1 0,0-4-1 15,0-1-1-15,0 8 0 0,6-9 0 0,-6 3 1 0,0 0 1 0,6-3-1 16,-6 3 4-16,7-2 0 0,-2-4 2 0,-5 5 2 0,8-5 3 0,-8 0 4 16,6 4 5-16,1-4 8 0,-1 0 9 0,-6 0 8 0,7-4 9 0,-1 4 8 15,2 0 10-15,-3-5 7 0,3 1 8 0,-3-2 7 0,-5 3 5 0,5 3 4 0,4-12 4 0,-9 9 1 0,5-3 2 0,2 0-3 16,-7 2-4-16,0-1-2 0,8-4-6 0,-8 5-6 0,0-2-6 0,0 1-6 15,0 1-9-15,0-8-4 0,0 8-6 0,0-1-3 0,0-4-6 0,0 3-5 16,-8 2-6-16,8-5-5 0,0 4-6 0,-7-2-9 0,7 4-10 0,-5 3-14 0,5-6-20 16,-9 6-24-16,9 0-24 0,-5 0-29 0,0 6-29 0,-3-6-30 0,8 3-32 15,-5 4-31-15,-3 2-37 0,2-4-51 0,-1 5-54 0,1-1-69 0,-1 0-67 0,7 3-16 16,-6 3 13-16,-2-6 28 0,3 0 35 0,5 1 41 0,-7-1 42 0,1 3 43 16,6-9 44-16,-6 3 47 0,-1 3 47 0,7-9 56 0,-8 4 63 0</inkml:trace>
  <inkml:trace contextRef="#ctx0" brushRef="#br0" timeOffset="60100.47">25940 14953 85 0,'0'0'155'0,"0"0"44"0,0 4 34 0,0-4 27 0,0 0 23 0,0 0 20 0,0 0 23 0,0 0 22 0,0 0 26 0,0 0 28 15,0 0 28 1,0 0-56-16,0 0-105 0,0 0-57 0,0 0-30 0,0 0-14 0,0 0-5 0,0 0 2 0,0 0 0 0,0 0-1 0,0 0-1 0,0 0-5 15,6-4-10-15,-6 4-11 0,0 0-13 0,0 0-14 0,0 0-13 0,0 0-9 0,-6 0-11 16,6 0-9-16,0-5-9 0,0 5-7 0,0-6-6 0,0 6-7 0,0 0-4 31,0 0-8-31,-7 0-2 0,7 0-9 0,0 0-5 0,0 0-5 0,-5 0-7 0,-3 0-6 16,8 0-7-16,-6 6-5 0,-1-6-4 0,7 5-6 0,-6-1 1 0,1 1-2 16,-2 5-1-16,-2 1-2 0,4-7 2 0,-2 11-1 0,1-6 1 0,-8 0 3 15,7 7-1-15,2-1 4 0,-1-6 3 0,-7 6 0 0,5 0 4 0,3-6-2 0,-2 6 2 16,0 1-3-16,2-7 1 0,5 6-3 0,-8-6-1 0,8 6-4 0,-7-5-1 15,7-1-4-15,0 0 0 0,0 1-1 0,0 1-1 0,0-8 0 0,0 9 0 0,7-8 0 16,-7 1 3-16,8-1-1 0,-3 2 3 0,-5-2 3 0,7 1 4 0,0 0 4 16,6-5 6-16,-8 4 2 0,3-4 6 0,3 0 3 0,-4 0 4 0,7 0 3 15,-1 0 5-15,1-4 4 0,-2 4 9 0,1-5 5 0,1 0 7 0,-2 1 8 16,0-2 12-16,3 2 9 0,-2-5 8 0,-2 3 9 0,4 0 6 0,-3-3 7 0,-5 0 5 16,6 3 6-16,-7-3 3 0,1 5 2 0,-1-7 1 0,-1 1-3 0,-5 1-3 15,7 0-5-15,-7-1-8 0,9-1-11 0,-9 2-7 0,0-6-12 0,-9 2-8 16,9 2-9-16,-7-9-6 0,7 6-10 0,-5-1-6 0,-8-1-9 0,7 2-11 15,-2 1-11-15,-4 3-11 0,6-5-11 0,-7 4-9 0,0 2-13 0,-1 3-20 0,1 2-16 16,6 0-25-16,-5-1-21 0,0 5-24 0,-2 5-25 0,7-1-28 0,-4 0-26 16,4 7-27-16,-2-2-61 0,4 1-76 0,-2 1-71 0,1 2-66 0,1 2-14 0,-4 6 12 15,2-8 27-15,2 7 35 0,-1-4 38 0,-2 2 39 0,3-3 44 0,-3 4 43 16,3-4 48-16,-2 0 48 0,0-6 67 0,2 7 76 0</inkml:trace>
  <inkml:trace contextRef="#ctx0" brushRef="#br0" timeOffset="61642.06">24890 16080 1 0,'8'0'58'0,"-8"0"35"0,0 0 24 0,0 0 24 0,0-4 25 0,0 4 24 0,6 0 26 0,-6 0 24 0,0 0 25 0,0 0 24 0,0 0 21 0,0 0-17 0,0 0-41 0,0 0-25 15,0 0-17-15,0 0-4 0,0 0 1 0,0 0-6 0,0 0-9 0,0 0-12 16,0 0-11-16,0-5-11 0,0 5-13 0,0 0-9 0,0 0-10 0,0 0-13 16,0 0-13-16,0 0-15 0,0 0-14 0,0 0-13 0,0 0-15 0,0 0-10 0,0 0-11 15,0 0-3-15,0 0-4 16,0 0 5-16,7 5 5 0,-7-1 5 0,0 2 3 0,0-1 2 0,0 5 6 0,0-1 2 0,0 1 4 0,0 4 2 0,0 1 4 0,6 6 2 16,-6-8 4-16,0 8-4 0,0-2-3 0,0-1-9 0,0 3-11 0,0 3-8 15,-6-5-6-15,6 2-4 0,0 3-7 0,0-6-1 0,0 7-4 0,0-1 0 16,0-3-4-16,0 3 0 0,0 6-2 0,-7-7-4 0,7 3-6 0,0 2-9 0,-6-3-6 15,6-1-7-15,-8 6-9 0,8-6-6 0,-5 1-10 0,5-6-5 0,-5 1-7 16,5-1-8-16,-8 0-7 0,8-4-12 0,-6 0-11 16,6-4-10-16,0-3-9 0,0 3-9 0,-7-2-10 0,7-3-12 0,0-6-17 0,0 3-16 0,0-3-17 0,0 0-22 15,0 0-24-15,7-3-33 0,-7 3-38 0,6-6-17 0,-6 0-7 0,8-3 11 16,-3 0 18-16,-5-6 25 0,5 0 26 0,3-4 30 0,-2 4 33 0,-6-10 32 0,7 1 31 16,-1 0 34-16,-6 0 38 0</inkml:trace>
  <inkml:trace contextRef="#ctx0" brushRef="#br0" timeOffset="62200.61">25053 16071 0 0,'9'0'3'0,"-9"-4"110"0,0 4 65 0,0-6 41 0,0 6 27 15,0-3 22-15,0 3 16 0,0-6 14 0,0 0 12 0,0 3 14 0,0 3 11 16,0-6 15-16,0 6 14 0,0 0-78 0,0-6-134 0,0 6-65 0,0 0-34 0,0 0-11 16,0-4-4-16,0 4 2 0,5 0 0 0,-5 0 4 0,7-5 4 0,-7 5 2 15,6 0 4-15,2 0 1 0,-3 0-1 0,3 0-3 0,-3 0 0 0,0 0-1 16,4 0 2-16,3 0 1 0,1 0 5 0,-6 0 2 0,13 0 1 0,-7 5-2 15,-2-5 2-15,5 0-5 0,-4 0-2 0,7 0-5 0,-6 0-3 0,6 0-7 16,-4 0-4-16,4 4-4 0,-6-4-6 0,6 0-2 0,-6 0-7 0,7 0 1 0,0 6-3 16,-8-6-3-16,7 0 2 0,1 0-1 0,-8 6-1 0,8-6 1 0,-1 0-2 15,-4 0 0-15,-3 3-1 0,8-3 0 0,-7 0 0 0,6 0-3 0,-6 0-2 0,0 0 0 16,6 0-1-16,-4 0 1 0,-3 0 0 0,0 6-2 0,2-6 0 0,-1 0 1 16,-1 0-1-16,-3 6 0 0,3-6 1 0,-6 0-1 0,7 3-1 0,-5-3-1 15,-3 6 4-15,1-6 2 0,2 0 2 0,-3 4 3 0,2-4 2 0,-7 5 3 0,8-5 2 16,-3 4 5-16,-5-4 2 0,7 0 3 0,-7 6 4 0,0-6 5 0,0 0 2 15,0 0 4-15,7 5 3 0,-7-5 2 0,0 0 2 0,0 0 3 0,0 4 2 0,0-4 1 16,0 6 2-16,0-1 1 0,0-1-1 0,0 2 1 0,0-2-3 0,-7 1 2 16,7 4-3-16,0-3-1 0,-7 3 1 0,7 0-6 0,-5 3 0 0,5-4-6 15,-8 6-3-15,1-2-4 0,2 3-4 0,5-2-3 0,-8 2-2 16,2 0-4-16,1 0-3 0,-3 4-4 0,0-5-1 0,8 7-5 0,-5-8-1 0,-1 8-4 0,-1-2-1 16,7 0-4-16,-5 1-2 0,-4-1 1 0,9 5-3 0,-5-3 1 0,5 3-1 15,-7-5 0-15,7 5 2 0,-6 1-2 0,6-1 3 0,-7-4-1 0,7 5 1 0,0-1 1 16,-7 1 0-16,7-6 0 0,0 1 0 0,-7-1 0 0,7-4 1 0,0 0 1 15,0 0-1-15,-5 0 1 0,5-7 1 0,0 3 3 0,0-8 2 0,0 9 3 16,-7-9 3-16,7 3 2 0,0 0 3 0,0-6 1 0,-6 4 2 0,6 1 1 16,-6-5 0-16,-2 0 1 0,1 4-3 0,2-4 3 0,-9 0-3 0,1 0 0 0,0 0-6 15,0 0-1-15,-6 0-5 0,6 0-4 0,-13-4-2 0,6 4-1 0,-7 0-7 0,3-5 0 16,-3 5 0-16,1-4 1 0,-8 4-1 0,2 0 1 0,1-6-2 0,-9 6-1 16,9-6 1-16,-9 6-2 0,8 0-4 15,-7-3-5-15,5 3-4 0,2 0-3 0,-2 0-6 0,3 0-6 0,4 0-9 0,1 0-12 0,-1 0-15 0,9 3-18 0,-3-3-18 16,2 6-24-16,6 0-25 0,0-2-25 0,2 1-27 0,4-1-30 0,-1 1-29 15,2-1-38-15,0 2-45 0,-1 0-52 0,7 3-49 0,0-3-23 0,0 3-10 0,0-5 15 16,0 5 27-16,0-3 32 0,7 3 38 0,-7-4 42 0,6 1 42 0,-6 4 43 16,6-6 45-16,-6 1 50 0,8-1 51 0</inkml:trace>
  <inkml:trace contextRef="#ctx0" brushRef="#br0" timeOffset="66655.86">25295 16506 59 0,'0'0'131'0,"0"5"40"0,0-5 33 0,0 0 28 0,0 0 25 0,7-5 21 0,-7-1 20 0,0 2 18 0,0 4 20 0,0 0 16 0,0 0 20 0,0 0-55 16,0 0-93-16,0 0-53 0,0 0-26 0,0 0-19 0,0 0-16 15,0 0-11-15,0 0-8 0,0-4-8 0,0-1-3 0,0 5-6 0,0-5-3 0,-7 1-5 16,7 4-5-16,0-6-8 0,0 6-8 0,0-6-9 0,-5 2-8 0,5 4-5 16,0 0-2-16,0-5-3 0,-7 5 2 0,7 0-4 0,0-6 0 0,-8 6-4 0,8-3-2 15,0 3-4-15,-5-6-4 0,5 6-3 0,-8 0-5 0,8-4-3 0,-6 4-1 16,6 0-7-16,-5-5-1 0,-3 5-5 0,0 0-3 0,3-4-3 0,-1 4 1 0,-1 0-2 15,2 0 1-15,-4 0 0 0,2-6 1 0,2 6 0 0,-1 0 2 0,1 0 1 16,-3 0 2-16,8 0 0 0,-8 6 4 0,8-6-1 0,0 0 3 0,0 0-1 16,0 0-1-16,-5 0-4 0,5 0-3 0,0 0 0 0,0 0-3 0,0 0-1 15,0 0 1-15,0 0-1 0,0 0 2 0,0 0 0 0,0 0 2 0,0 0 0 0,0 4 2 16,0-4 3-16,0 5 1 0,0-1 3 0,5 2 0 0,-5-3 4 0,0 3 1 16,0-6 2-16,8 5-1 0,-8-1 1 0,0 2 0 0,8 0 0 0,-8-6 0 15,0 4 0-15,5 1 1 0,-5 0-1 0,6-1 1 0,-6-4 4 0,5 4 7 0,2 2 6 16,-7-1 7-16,9-1 5 0,-4-4 3 0,2 5 4 0,-7 2 6 0,6-7 2 15,-1 3 5-15,3 3 7 0,0-1 5 0,-3-5 5 0,1 4 4 0,7 2 0 16,-5-6-2-16,-1 3-7 0,-2 3-3 0,9-6-4 16,-9 4-4-16,3 1 0 0,-3-5-3 0,9 6-3 0,-9-6-4 0,3 4-5 0,0 2-5 0,-3-6-4 0,2 5-1 15,-1-1-4-15,-6 1-2 0,5-5-1 0,-5 4 1 0,9 2 0 0,-9-2-4 0,0-4 1 16,7 5-1-16,-7 0 2 0,0-1 1 0,0 2-1 0,0 0-1 0,0-2-2 16,0 1 1-16,0 1-3 0,-7 1-2 0,7-1-5 15,-9-1-2-15,9 5-2 0,-5-4-3 0,-1 3-7 0,-1-3-1 0,7 3-8 0,-5 0-6 0,-11-5-2 16,11 7-7-16,-1-7-1 0,-7 7-4 0,5-7 0 0,3 6 3 0,-2-5-1 15,-5-1 3-15,5 1 3 0,-1 1 3 0,3-2 4 0,-9 1 5 0,14 1 5 16,-5-6 5-16,-3 4 5 0,0-4 8 0,3 6 5 0,5-6 6 0,-6 0 3 0,6 0 4 16,0 0 1-16,0 0 5 0,0 0 3 0,0 0 7 0,0 0 5 0,0-6 5 15,0 6 4-15,-7-4 2 0,7 4 2 0,0 0 1 0,7-11 0 0,-7 7-1 0,0-2 0 16,0 1 2-16,6-4 1 0,-6 5 1 0,5-6-1 0,-5-1-2 0,8 1-5 16,0 1 1-16,-3 0-4 0,1-6-1 0,7 6-3 0,-5-7-2 0,4 2-2 15,2-1-1-15,-1-1-2 0,0 2-1 0,-2 0-6 0,5 0-1 0,-4-7-2 0,-1 8-3 16,10-8-2-16,-8 6-4 0,1 0-3 0,-2 2 1 0,0-2 0 0,3 5 1 15,-10-1 3-15,2 2 5 0,0 5 5 0,-2-5 9 0,-5 3 4 0,8 0 5 0,-8 2 1 16,0 4-1-16,0-5 0 0,0 5-2 0,-8-5-2 0,8 1-3 0,-5-2-6 16,-2 2-3-16,0 4-14 15,2-5-14-15,-2 1-19 0,-1 4-20 0,-4-5-21 0,0 5-23 0,-2 0-12 16,-4 0-11-16,2 0-20 0,-2 5-21 0,-3-1-24 0,-3 1-25 0,4 5-40 0,-7-1-44 16,8 6-57-16,-7 0-62 0,-1-2-25 0,9 8-10 0,-8-6 9 0,7 4 22 0,-1 2 22 15,1-3 25-15,-2-3 33 0,8 0 36 0,-1 0 40 0,2-6 40 0,6 1 50 0,1-1 52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21CDD-2C88-4ECC-944B-F0ACF9D2B514}" type="datetimeFigureOut">
              <a:rPr lang="en-IN" smtClean="0"/>
              <a:t>03-11-2025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24E50-6B72-4FCC-8AE5-40F563B66625}" type="slidenum">
              <a:rPr lang="en-IN" smtClean="0"/>
              <a:t>‹#›</a:t>
            </a:fld>
            <a:endParaRPr lang="en-IN"/>
          </a:p>
        </p:txBody>
      </p:sp>
    </p:spTree>
    <p:extLst>
      <p:ext uri="{BB962C8B-B14F-4D97-AF65-F5344CB8AC3E}">
        <p14:creationId xmlns:p14="http://schemas.microsoft.com/office/powerpoint/2010/main" val="1663426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AEE35-B180-3A72-3C6D-8FE3D2736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24D762F-96EA-7AEE-F63D-4CF865945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57834A-6071-7FEB-D934-9E9AF44DB211}"/>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2393E90B-93B8-D5A2-F47B-D5D41D6A7E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D22B6-04E9-EB96-EFCB-59165783F799}"/>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5833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5264-107B-1BBC-EBBC-5E4F9EDFA3F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5DD131-9196-4EED-962E-E346351046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B47CA0-9303-F464-1A16-DD6A084F5816}"/>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B2721C57-E4F1-39C0-A78A-B772EAAB8B4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8922C6-89DA-6303-64C9-7223793CC84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9266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AB632-CA0B-8F37-C63F-DE79A4367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F4960E-E96F-9A11-0276-B642C845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43C7C3-7BDF-7B37-DDFD-F55CCED60C0C}"/>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2AD6B566-DEB2-5661-CD23-E025A07EB6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4E917B-7CAB-3C41-260C-F71933353FB8}"/>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3982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EEB8-CFF9-78EE-3B84-487A81CF74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DB96AF-C1E1-672E-A6C2-F62701070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FE1F7-6F6D-9FDA-6BA3-5D6A212BDE05}"/>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A7ADB0E2-B82A-368C-DD2C-0530B67CE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95BD33-01D6-DB6A-AEB7-ED7C1E0D5C94}"/>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497620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CD42-F4C0-4084-00DC-500F07A3B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B56880-E088-0907-EE96-529AD8233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D6CF2-C4CE-908B-A1B2-BC119028AA44}"/>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7F3D803F-9C80-DB8B-84CA-9ED863C764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84EB11-F3D7-3443-FDEB-5376DE3B2BF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8006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2716-2CC0-A800-9E3B-B5C51192CD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7AF0EB-B81E-DC0C-DDE9-DBC91F3F9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6D00EB-0082-E3DE-770F-2429EC256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DDC8E8-DD9D-E17E-7340-385E58A31E0B}"/>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6" name="Footer Placeholder 5">
            <a:extLst>
              <a:ext uri="{FF2B5EF4-FFF2-40B4-BE49-F238E27FC236}">
                <a16:creationId xmlns:a16="http://schemas.microsoft.com/office/drawing/2014/main" id="{13D03032-CF82-8974-06F2-58016AEBEC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2472E7-A035-4B68-D23E-64E0FC1332DB}"/>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9899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1ABD-7BF2-3EBD-0A5F-13574DC3B7B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11AF6D-7711-0CE4-96B7-EAA32AD43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5599E6-A130-FDE0-E148-17A27FD8A0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262069-B1A5-D373-5A98-C5C433767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DB36A-1C53-FDE2-B21A-91974B476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F37F52-D08E-640A-DF01-A0DB01A32CF4}"/>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8" name="Footer Placeholder 7">
            <a:extLst>
              <a:ext uri="{FF2B5EF4-FFF2-40B4-BE49-F238E27FC236}">
                <a16:creationId xmlns:a16="http://schemas.microsoft.com/office/drawing/2014/main" id="{6D9417BB-FEA5-EF53-7BBB-5E6F54BEE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1DED46A-E200-DBB3-E386-036A7D2BF15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10170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F491-83C3-83F6-785C-3344B4F3A8A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7FF308-E1C9-8F84-46BE-1B7267404D58}"/>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4" name="Footer Placeholder 3">
            <a:extLst>
              <a:ext uri="{FF2B5EF4-FFF2-40B4-BE49-F238E27FC236}">
                <a16:creationId xmlns:a16="http://schemas.microsoft.com/office/drawing/2014/main" id="{391271DD-20A8-9AE2-5677-F2A89FFB04B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ACAE61-ED15-EC01-BB84-F25CA0177627}"/>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72086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55D47D-17C5-F2BA-D853-486151CC3DC8}"/>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3" name="Footer Placeholder 2">
            <a:extLst>
              <a:ext uri="{FF2B5EF4-FFF2-40B4-BE49-F238E27FC236}">
                <a16:creationId xmlns:a16="http://schemas.microsoft.com/office/drawing/2014/main" id="{96727BFE-5B46-67A3-0A23-8683220FBCF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BF91FC0-41BE-7F70-B0F1-5A36FCC1D8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4940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F645-110A-BAC1-A089-B9E23409E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56772A-8097-BE10-74DF-281D671B4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7D79D07-13DD-0E9B-A350-CBDFF515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78BC-0D4C-1589-76C2-394C5CD3032E}"/>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6" name="Footer Placeholder 5">
            <a:extLst>
              <a:ext uri="{FF2B5EF4-FFF2-40B4-BE49-F238E27FC236}">
                <a16:creationId xmlns:a16="http://schemas.microsoft.com/office/drawing/2014/main" id="{96086CBD-678E-F7A5-E6DE-7A85FC099C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B2044F-B8C8-F5CE-8B50-3BFFFB88241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1944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5F01-AD5D-475F-4518-5570C553DC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328ED-F2D3-6CD3-99D1-14F7784DD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59D25B4-6414-6E75-2120-CB356BFD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70582-629B-4F66-6CA0-D7F826612592}"/>
              </a:ext>
            </a:extLst>
          </p:cNvPr>
          <p:cNvSpPr>
            <a:spLocks noGrp="1"/>
          </p:cNvSpPr>
          <p:nvPr>
            <p:ph type="dt" sz="half" idx="10"/>
          </p:nvPr>
        </p:nvSpPr>
        <p:spPr/>
        <p:txBody>
          <a:bodyPr/>
          <a:lstStyle/>
          <a:p>
            <a:fld id="{9687FA74-3CEC-4D80-BBCF-F4D3B0324181}" type="datetimeFigureOut">
              <a:rPr lang="en-IN" smtClean="0"/>
              <a:t>03-11-2025</a:t>
            </a:fld>
            <a:endParaRPr lang="en-IN"/>
          </a:p>
        </p:txBody>
      </p:sp>
      <p:sp>
        <p:nvSpPr>
          <p:cNvPr id="6" name="Footer Placeholder 5">
            <a:extLst>
              <a:ext uri="{FF2B5EF4-FFF2-40B4-BE49-F238E27FC236}">
                <a16:creationId xmlns:a16="http://schemas.microsoft.com/office/drawing/2014/main" id="{3598FD68-38DC-6696-5B43-F50714E4B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8823A62-A411-3BC2-A5EE-A9B29E6F2C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30723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5B45E-88FD-4C08-E271-E4BCEAF190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8E33A4-E7F4-B146-AECE-A2B193B6E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0526F3-587E-CF0F-894F-906E491F1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FA74-3CEC-4D80-BBCF-F4D3B0324181}" type="datetimeFigureOut">
              <a:rPr lang="en-IN" smtClean="0"/>
              <a:t>03-11-2025</a:t>
            </a:fld>
            <a:endParaRPr lang="en-IN"/>
          </a:p>
        </p:txBody>
      </p:sp>
      <p:sp>
        <p:nvSpPr>
          <p:cNvPr id="5" name="Footer Placeholder 4">
            <a:extLst>
              <a:ext uri="{FF2B5EF4-FFF2-40B4-BE49-F238E27FC236}">
                <a16:creationId xmlns:a16="http://schemas.microsoft.com/office/drawing/2014/main" id="{80ADE222-61AE-1E7A-F343-AD50361B7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6EA8686-3861-06E5-10B4-DEEBFD099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25B22-2347-4A70-95AE-EBF4E70C28EC}" type="slidenum">
              <a:rPr lang="en-IN" smtClean="0"/>
              <a:t>‹#›</a:t>
            </a:fld>
            <a:endParaRPr lang="en-IN"/>
          </a:p>
        </p:txBody>
      </p:sp>
    </p:spTree>
    <p:extLst>
      <p:ext uri="{BB962C8B-B14F-4D97-AF65-F5344CB8AC3E}">
        <p14:creationId xmlns:p14="http://schemas.microsoft.com/office/powerpoint/2010/main" val="2963533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ustomXml" Target="../ink/ink11.xml"/><Relationship Id="rId2" Type="http://schemas.openxmlformats.org/officeDocument/2006/relationships/image" Target="../media/image50.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3.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image" Target="../media/image70.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45.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ustomXml" Target="../ink/ink13.xml"/><Relationship Id="rId2" Type="http://schemas.openxmlformats.org/officeDocument/2006/relationships/image" Target="../media/image90.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47.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2CBB-FD12-7B0E-E61E-1055CD0B6A1C}"/>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83CBEEF5-36A3-B1A4-AC8E-DD23AC040EB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9330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0C3E7-9A19-AFCE-9B06-6E57CB8252BB}"/>
              </a:ext>
            </a:extLst>
          </p:cNvPr>
          <p:cNvSpPr>
            <a:spLocks noGrp="1"/>
          </p:cNvSpPr>
          <p:nvPr>
            <p:ph type="title"/>
          </p:nvPr>
        </p:nvSpPr>
        <p:spPr/>
        <p:txBody>
          <a:bodyPr/>
          <a:lstStyle/>
          <a:p>
            <a:r>
              <a:rPr lang="en-IN" dirty="0"/>
              <a:t>Is AIMD fair?</a:t>
            </a:r>
          </a:p>
        </p:txBody>
      </p:sp>
      <p:sp>
        <p:nvSpPr>
          <p:cNvPr id="3" name="Content Placeholder 2">
            <a:extLst>
              <a:ext uri="{FF2B5EF4-FFF2-40B4-BE49-F238E27FC236}">
                <a16:creationId xmlns:a16="http://schemas.microsoft.com/office/drawing/2014/main" id="{48E35CC6-EC1B-F889-D85D-4FACCEDAF287}"/>
              </a:ext>
            </a:extLst>
          </p:cNvPr>
          <p:cNvSpPr>
            <a:spLocks noGrp="1"/>
          </p:cNvSpPr>
          <p:nvPr>
            <p:ph idx="1"/>
          </p:nvPr>
        </p:nvSpPr>
        <p:spPr/>
        <p:txBody>
          <a:bodyPr>
            <a:normAutofit/>
          </a:bodyPr>
          <a:lstStyle/>
          <a:p>
            <a:endParaRPr lang="en-IN" dirty="0"/>
          </a:p>
        </p:txBody>
      </p:sp>
      <p:sp>
        <p:nvSpPr>
          <p:cNvPr id="4" name="TextBox 3">
            <a:extLst>
              <a:ext uri="{FF2B5EF4-FFF2-40B4-BE49-F238E27FC236}">
                <a16:creationId xmlns:a16="http://schemas.microsoft.com/office/drawing/2014/main" id="{D850C6C0-C054-8F62-D0E8-B2E930EBA643}"/>
              </a:ext>
            </a:extLst>
          </p:cNvPr>
          <p:cNvSpPr txBox="1"/>
          <p:nvPr/>
        </p:nvSpPr>
        <p:spPr>
          <a:xfrm>
            <a:off x="5682343" y="108853"/>
            <a:ext cx="5878286" cy="6740307"/>
          </a:xfrm>
          <a:prstGeom prst="rect">
            <a:avLst/>
          </a:prstGeom>
          <a:noFill/>
        </p:spPr>
        <p:txBody>
          <a:bodyPr wrap="square" rtlCol="0">
            <a:spAutoFit/>
          </a:bodyPr>
          <a:lstStyle/>
          <a:p>
            <a:r>
              <a:rPr lang="en-IN" dirty="0"/>
              <a:t>Initially:</a:t>
            </a:r>
          </a:p>
          <a:p>
            <a:r>
              <a:rPr lang="en-IN" dirty="0"/>
              <a:t>MSS = 1MB</a:t>
            </a:r>
          </a:p>
          <a:p>
            <a:r>
              <a:rPr lang="en-IN" dirty="0"/>
              <a:t>A’s window size = 100 Mb</a:t>
            </a:r>
          </a:p>
          <a:p>
            <a:r>
              <a:rPr lang="en-IN" dirty="0"/>
              <a:t>B’s window size = 2 Mb              </a:t>
            </a:r>
          </a:p>
          <a:p>
            <a:r>
              <a:rPr lang="en-IN" dirty="0"/>
              <a:t>A – B = 98</a:t>
            </a:r>
          </a:p>
          <a:p>
            <a:r>
              <a:rPr lang="en-IN" dirty="0"/>
              <a:t>Let’s assume that congestion always occurs at 102 Mb</a:t>
            </a:r>
          </a:p>
          <a:p>
            <a:endParaRPr lang="en-IN" dirty="0"/>
          </a:p>
          <a:p>
            <a:r>
              <a:rPr lang="en-IN" dirty="0"/>
              <a:t>After a multiplicative decrease</a:t>
            </a:r>
          </a:p>
          <a:p>
            <a:r>
              <a:rPr lang="en-IN" dirty="0"/>
              <a:t>A’s window size = 50 Mb</a:t>
            </a:r>
          </a:p>
          <a:p>
            <a:r>
              <a:rPr lang="en-IN" dirty="0"/>
              <a:t>B’s window size = 1 Mb</a:t>
            </a:r>
          </a:p>
          <a:p>
            <a:endParaRPr lang="en-IN" dirty="0"/>
          </a:p>
          <a:p>
            <a:r>
              <a:rPr lang="en-IN" dirty="0"/>
              <a:t>Congestion will be detected when</a:t>
            </a:r>
          </a:p>
          <a:p>
            <a:r>
              <a:rPr lang="en-IN" dirty="0"/>
              <a:t>A’s window size = 75.5 Mb</a:t>
            </a:r>
          </a:p>
          <a:p>
            <a:r>
              <a:rPr lang="en-IN" dirty="0"/>
              <a:t>B’s window size = 26.5 Mb</a:t>
            </a:r>
          </a:p>
          <a:p>
            <a:r>
              <a:rPr lang="en-IN" dirty="0"/>
              <a:t>A – B = 49</a:t>
            </a:r>
          </a:p>
          <a:p>
            <a:endParaRPr lang="en-IN" dirty="0"/>
          </a:p>
          <a:p>
            <a:r>
              <a:rPr lang="en-IN" dirty="0"/>
              <a:t>After a multiplicative decrease</a:t>
            </a:r>
          </a:p>
          <a:p>
            <a:r>
              <a:rPr lang="en-IN" dirty="0"/>
              <a:t>A’s window size = 37.75</a:t>
            </a:r>
          </a:p>
          <a:p>
            <a:r>
              <a:rPr lang="en-IN" dirty="0"/>
              <a:t>B’s window size = 13.25</a:t>
            </a:r>
          </a:p>
          <a:p>
            <a:endParaRPr lang="en-IN" dirty="0"/>
          </a:p>
          <a:p>
            <a:r>
              <a:rPr lang="en-IN" dirty="0"/>
              <a:t>Congestion will be detected at:</a:t>
            </a:r>
          </a:p>
          <a:p>
            <a:r>
              <a:rPr lang="en-IN" dirty="0"/>
              <a:t>A’s window size = 63.25</a:t>
            </a:r>
          </a:p>
          <a:p>
            <a:r>
              <a:rPr lang="en-IN" dirty="0"/>
              <a:t>A’s window size = 38.75</a:t>
            </a:r>
          </a:p>
          <a:p>
            <a:r>
              <a:rPr lang="en-IN" dirty="0"/>
              <a:t>A – B = 24.5</a:t>
            </a:r>
          </a:p>
        </p:txBody>
      </p:sp>
    </p:spTree>
    <p:extLst>
      <p:ext uri="{BB962C8B-B14F-4D97-AF65-F5344CB8AC3E}">
        <p14:creationId xmlns:p14="http://schemas.microsoft.com/office/powerpoint/2010/main" val="2461948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FBEB8-05A5-ABD3-7EFB-475C3DC871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562B6-E0DE-AEFB-9F5E-F54631F72F60}"/>
              </a:ext>
            </a:extLst>
          </p:cNvPr>
          <p:cNvSpPr>
            <a:spLocks noGrp="1"/>
          </p:cNvSpPr>
          <p:nvPr>
            <p:ph type="title"/>
          </p:nvPr>
        </p:nvSpPr>
        <p:spPr/>
        <p:txBody>
          <a:bodyPr/>
          <a:lstStyle/>
          <a:p>
            <a:r>
              <a:rPr lang="en-IN" dirty="0"/>
              <a:t>Is AIMD fair?</a:t>
            </a:r>
          </a:p>
        </p:txBody>
      </p:sp>
      <p:sp>
        <p:nvSpPr>
          <p:cNvPr id="3" name="Content Placeholder 2">
            <a:extLst>
              <a:ext uri="{FF2B5EF4-FFF2-40B4-BE49-F238E27FC236}">
                <a16:creationId xmlns:a16="http://schemas.microsoft.com/office/drawing/2014/main" id="{76D10D67-E8E6-7B2E-AB80-A35E1AFA1948}"/>
              </a:ext>
            </a:extLst>
          </p:cNvPr>
          <p:cNvSpPr>
            <a:spLocks noGrp="1"/>
          </p:cNvSpPr>
          <p:nvPr>
            <p:ph idx="1"/>
          </p:nvPr>
        </p:nvSpPr>
        <p:spPr/>
        <p:txBody>
          <a:bodyPr>
            <a:normAutofit/>
          </a:bodyPr>
          <a:lstStyle/>
          <a:p>
            <a:endParaRPr lang="en-IN" dirty="0"/>
          </a:p>
        </p:txBody>
      </p:sp>
      <p:sp>
        <p:nvSpPr>
          <p:cNvPr id="4" name="TextBox 3">
            <a:extLst>
              <a:ext uri="{FF2B5EF4-FFF2-40B4-BE49-F238E27FC236}">
                <a16:creationId xmlns:a16="http://schemas.microsoft.com/office/drawing/2014/main" id="{6C2B87C2-01E0-8FFB-7DE6-5D7B9071ABBA}"/>
              </a:ext>
            </a:extLst>
          </p:cNvPr>
          <p:cNvSpPr txBox="1"/>
          <p:nvPr/>
        </p:nvSpPr>
        <p:spPr>
          <a:xfrm>
            <a:off x="5682343" y="108853"/>
            <a:ext cx="5878286" cy="6740307"/>
          </a:xfrm>
          <a:prstGeom prst="rect">
            <a:avLst/>
          </a:prstGeom>
          <a:noFill/>
        </p:spPr>
        <p:txBody>
          <a:bodyPr wrap="square" rtlCol="0">
            <a:spAutoFit/>
          </a:bodyPr>
          <a:lstStyle/>
          <a:p>
            <a:r>
              <a:rPr lang="en-IN" dirty="0"/>
              <a:t>Initially:</a:t>
            </a:r>
          </a:p>
          <a:p>
            <a:r>
              <a:rPr lang="en-IN" dirty="0"/>
              <a:t>MSS = 1MB</a:t>
            </a:r>
          </a:p>
          <a:p>
            <a:r>
              <a:rPr lang="en-IN" dirty="0"/>
              <a:t>A’s window size = 100 Mb</a:t>
            </a:r>
          </a:p>
          <a:p>
            <a:r>
              <a:rPr lang="en-IN" dirty="0"/>
              <a:t>B’s window size = 2 Mb              </a:t>
            </a:r>
          </a:p>
          <a:p>
            <a:r>
              <a:rPr lang="en-IN" dirty="0"/>
              <a:t>A – B = 98</a:t>
            </a:r>
          </a:p>
          <a:p>
            <a:r>
              <a:rPr lang="en-IN" dirty="0"/>
              <a:t>Let’s assume that congestion always occurs at 102 Mb</a:t>
            </a:r>
          </a:p>
          <a:p>
            <a:endParaRPr lang="en-IN" dirty="0"/>
          </a:p>
          <a:p>
            <a:r>
              <a:rPr lang="en-IN" dirty="0"/>
              <a:t>After a multiplicative decrease</a:t>
            </a:r>
          </a:p>
          <a:p>
            <a:r>
              <a:rPr lang="en-IN" dirty="0"/>
              <a:t>A’s window size = 50 Mb</a:t>
            </a:r>
          </a:p>
          <a:p>
            <a:r>
              <a:rPr lang="en-IN" dirty="0"/>
              <a:t>B’s window size = 1 Mb</a:t>
            </a:r>
          </a:p>
          <a:p>
            <a:endParaRPr lang="en-IN" dirty="0"/>
          </a:p>
          <a:p>
            <a:r>
              <a:rPr lang="en-IN" dirty="0"/>
              <a:t>Congestion will be detected when</a:t>
            </a:r>
          </a:p>
          <a:p>
            <a:r>
              <a:rPr lang="en-IN" dirty="0"/>
              <a:t>A’s window size = 75.5 Mb</a:t>
            </a:r>
          </a:p>
          <a:p>
            <a:r>
              <a:rPr lang="en-IN" dirty="0"/>
              <a:t>B’s window size = 26.5 Mb</a:t>
            </a:r>
          </a:p>
          <a:p>
            <a:r>
              <a:rPr lang="en-IN" dirty="0"/>
              <a:t>A – B = 49</a:t>
            </a:r>
          </a:p>
          <a:p>
            <a:endParaRPr lang="en-IN" dirty="0"/>
          </a:p>
          <a:p>
            <a:r>
              <a:rPr lang="en-IN" dirty="0"/>
              <a:t>After a multiplicative decrease</a:t>
            </a:r>
          </a:p>
          <a:p>
            <a:r>
              <a:rPr lang="en-IN" dirty="0"/>
              <a:t>A’s window size = 37.75</a:t>
            </a:r>
          </a:p>
          <a:p>
            <a:r>
              <a:rPr lang="en-IN" dirty="0"/>
              <a:t>B’s window size = 13.25</a:t>
            </a:r>
          </a:p>
          <a:p>
            <a:endParaRPr lang="en-IN" dirty="0"/>
          </a:p>
          <a:p>
            <a:r>
              <a:rPr lang="en-IN" dirty="0"/>
              <a:t>Congestion will be detected at:</a:t>
            </a:r>
          </a:p>
          <a:p>
            <a:r>
              <a:rPr lang="en-IN" dirty="0"/>
              <a:t>A’s window size = 63.25</a:t>
            </a:r>
          </a:p>
          <a:p>
            <a:r>
              <a:rPr lang="en-IN" dirty="0"/>
              <a:t>A’s window size = 38.75</a:t>
            </a:r>
          </a:p>
          <a:p>
            <a:r>
              <a:rPr lang="en-IN" dirty="0"/>
              <a:t>A – B = 24.5</a:t>
            </a:r>
          </a:p>
        </p:txBody>
      </p:sp>
      <p:sp>
        <p:nvSpPr>
          <p:cNvPr id="5" name="TextBox 4">
            <a:extLst>
              <a:ext uri="{FF2B5EF4-FFF2-40B4-BE49-F238E27FC236}">
                <a16:creationId xmlns:a16="http://schemas.microsoft.com/office/drawing/2014/main" id="{1F83D725-A006-0C6E-FDDB-911AA6B92164}"/>
              </a:ext>
            </a:extLst>
          </p:cNvPr>
          <p:cNvSpPr txBox="1"/>
          <p:nvPr/>
        </p:nvSpPr>
        <p:spPr>
          <a:xfrm>
            <a:off x="283029" y="2155371"/>
            <a:ext cx="4278085" cy="923330"/>
          </a:xfrm>
          <a:prstGeom prst="rect">
            <a:avLst/>
          </a:prstGeom>
          <a:noFill/>
        </p:spPr>
        <p:txBody>
          <a:bodyPr wrap="square" rtlCol="0">
            <a:spAutoFit/>
          </a:bodyPr>
          <a:lstStyle/>
          <a:p>
            <a:r>
              <a:rPr lang="en-IN" dirty="0"/>
              <a:t>Conclusion: AIMD is fair, because the throughput of A and B gradually becomes roughly equal.</a:t>
            </a:r>
          </a:p>
        </p:txBody>
      </p:sp>
    </p:spTree>
    <p:extLst>
      <p:ext uri="{BB962C8B-B14F-4D97-AF65-F5344CB8AC3E}">
        <p14:creationId xmlns:p14="http://schemas.microsoft.com/office/powerpoint/2010/main" val="2994730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29720-A473-2E36-4FE0-5E447C1A3D95}"/>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161C4553-4A31-A11D-F399-EE76DDF7EA7C}"/>
              </a:ext>
            </a:extLst>
          </p:cNvPr>
          <p:cNvSpPr>
            <a:spLocks noGrp="1"/>
          </p:cNvSpPr>
          <p:nvPr>
            <p:ph idx="1"/>
          </p:nvPr>
        </p:nvSpPr>
        <p:spPr/>
        <p:txBody>
          <a:bodyPr/>
          <a:lstStyle/>
          <a:p>
            <a:pPr marL="0" indent="0">
              <a:buNone/>
            </a:pPr>
            <a:endParaRPr lang="en-IN" dirty="0"/>
          </a:p>
        </p:txBody>
      </p:sp>
      <p:grpSp>
        <p:nvGrpSpPr>
          <p:cNvPr id="4" name="Group 3">
            <a:extLst>
              <a:ext uri="{FF2B5EF4-FFF2-40B4-BE49-F238E27FC236}">
                <a16:creationId xmlns:a16="http://schemas.microsoft.com/office/drawing/2014/main" id="{E0B42BDD-247D-4546-4A03-247160988FA6}"/>
              </a:ext>
            </a:extLst>
          </p:cNvPr>
          <p:cNvGrpSpPr/>
          <p:nvPr/>
        </p:nvGrpSpPr>
        <p:grpSpPr>
          <a:xfrm>
            <a:off x="7593761" y="3434252"/>
            <a:ext cx="1100814" cy="719137"/>
            <a:chOff x="7493876" y="2774731"/>
            <a:chExt cx="1481958" cy="894622"/>
          </a:xfrm>
        </p:grpSpPr>
        <p:sp>
          <p:nvSpPr>
            <p:cNvPr id="5" name="Freeform 103">
              <a:extLst>
                <a:ext uri="{FF2B5EF4-FFF2-40B4-BE49-F238E27FC236}">
                  <a16:creationId xmlns:a16="http://schemas.microsoft.com/office/drawing/2014/main" id="{568BA838-C746-5562-0781-9FA4F2A78EC5}"/>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6" name="Oval 5">
              <a:extLst>
                <a:ext uri="{FF2B5EF4-FFF2-40B4-BE49-F238E27FC236}">
                  <a16:creationId xmlns:a16="http://schemas.microsoft.com/office/drawing/2014/main" id="{6DA93EF4-83E1-D31A-3773-0E0A23A8B86E}"/>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7" name="Group 6">
              <a:extLst>
                <a:ext uri="{FF2B5EF4-FFF2-40B4-BE49-F238E27FC236}">
                  <a16:creationId xmlns:a16="http://schemas.microsoft.com/office/drawing/2014/main" id="{5D9E3576-69F6-1DA1-B3E4-FEB24ED98CA5}"/>
                </a:ext>
              </a:extLst>
            </p:cNvPr>
            <p:cNvGrpSpPr/>
            <p:nvPr/>
          </p:nvGrpSpPr>
          <p:grpSpPr>
            <a:xfrm>
              <a:off x="7713663" y="2848339"/>
              <a:ext cx="1042107" cy="425543"/>
              <a:chOff x="7786941" y="2884917"/>
              <a:chExt cx="897649" cy="353919"/>
            </a:xfrm>
          </p:grpSpPr>
          <p:sp>
            <p:nvSpPr>
              <p:cNvPr id="8" name="Freeform 106">
                <a:extLst>
                  <a:ext uri="{FF2B5EF4-FFF2-40B4-BE49-F238E27FC236}">
                    <a16:creationId xmlns:a16="http://schemas.microsoft.com/office/drawing/2014/main" id="{EC0DA236-4447-2423-D7C2-B15364779686}"/>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Freeform 107">
                <a:extLst>
                  <a:ext uri="{FF2B5EF4-FFF2-40B4-BE49-F238E27FC236}">
                    <a16:creationId xmlns:a16="http://schemas.microsoft.com/office/drawing/2014/main" id="{8B4A0180-3FD7-1B80-1DB9-ED19A31DFC2F}"/>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Freeform 108">
                <a:extLst>
                  <a:ext uri="{FF2B5EF4-FFF2-40B4-BE49-F238E27FC236}">
                    <a16:creationId xmlns:a16="http://schemas.microsoft.com/office/drawing/2014/main" id="{9EEDF728-0212-7D54-204B-21BF7A783DF0}"/>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Freeform 109">
                <a:extLst>
                  <a:ext uri="{FF2B5EF4-FFF2-40B4-BE49-F238E27FC236}">
                    <a16:creationId xmlns:a16="http://schemas.microsoft.com/office/drawing/2014/main" id="{6D089930-406F-F57F-4EB9-3E3945DDC309}"/>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2" name="Group 11">
            <a:extLst>
              <a:ext uri="{FF2B5EF4-FFF2-40B4-BE49-F238E27FC236}">
                <a16:creationId xmlns:a16="http://schemas.microsoft.com/office/drawing/2014/main" id="{C87FF49E-4235-15E6-918F-CCC2E023FC6E}"/>
              </a:ext>
            </a:extLst>
          </p:cNvPr>
          <p:cNvGrpSpPr/>
          <p:nvPr/>
        </p:nvGrpSpPr>
        <p:grpSpPr>
          <a:xfrm>
            <a:off x="5720127" y="3438633"/>
            <a:ext cx="1100814" cy="719137"/>
            <a:chOff x="7493876" y="2774731"/>
            <a:chExt cx="1481958" cy="894622"/>
          </a:xfrm>
        </p:grpSpPr>
        <p:sp>
          <p:nvSpPr>
            <p:cNvPr id="13" name="Freeform 95">
              <a:extLst>
                <a:ext uri="{FF2B5EF4-FFF2-40B4-BE49-F238E27FC236}">
                  <a16:creationId xmlns:a16="http://schemas.microsoft.com/office/drawing/2014/main" id="{B04D0F1E-98C9-17D4-8BA7-7C6D5BA5DA42}"/>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4" name="Oval 13">
              <a:extLst>
                <a:ext uri="{FF2B5EF4-FFF2-40B4-BE49-F238E27FC236}">
                  <a16:creationId xmlns:a16="http://schemas.microsoft.com/office/drawing/2014/main" id="{66D35305-C5C2-46AA-5245-9D4FC54C844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5" name="Group 14">
              <a:extLst>
                <a:ext uri="{FF2B5EF4-FFF2-40B4-BE49-F238E27FC236}">
                  <a16:creationId xmlns:a16="http://schemas.microsoft.com/office/drawing/2014/main" id="{20F2DECC-561C-F4A1-8ECF-3A80E3D6621B}"/>
                </a:ext>
              </a:extLst>
            </p:cNvPr>
            <p:cNvGrpSpPr/>
            <p:nvPr/>
          </p:nvGrpSpPr>
          <p:grpSpPr>
            <a:xfrm>
              <a:off x="7713663" y="2848339"/>
              <a:ext cx="1042107" cy="425543"/>
              <a:chOff x="7786941" y="2884917"/>
              <a:chExt cx="897649" cy="353919"/>
            </a:xfrm>
          </p:grpSpPr>
          <p:sp>
            <p:nvSpPr>
              <p:cNvPr id="16" name="Freeform 98">
                <a:extLst>
                  <a:ext uri="{FF2B5EF4-FFF2-40B4-BE49-F238E27FC236}">
                    <a16:creationId xmlns:a16="http://schemas.microsoft.com/office/drawing/2014/main" id="{A1CEB0D3-8DC0-95CF-A334-C699FA0EBCBA}"/>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99">
                <a:extLst>
                  <a:ext uri="{FF2B5EF4-FFF2-40B4-BE49-F238E27FC236}">
                    <a16:creationId xmlns:a16="http://schemas.microsoft.com/office/drawing/2014/main" id="{4E6DBF90-1667-F85F-42BC-ECC1997EC4D5}"/>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100">
                <a:extLst>
                  <a:ext uri="{FF2B5EF4-FFF2-40B4-BE49-F238E27FC236}">
                    <a16:creationId xmlns:a16="http://schemas.microsoft.com/office/drawing/2014/main" id="{A086CF74-54ED-F123-2102-209EE12E7408}"/>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Freeform 101">
                <a:extLst>
                  <a:ext uri="{FF2B5EF4-FFF2-40B4-BE49-F238E27FC236}">
                    <a16:creationId xmlns:a16="http://schemas.microsoft.com/office/drawing/2014/main" id="{75542A7B-ACB6-1348-AAB3-FE89037ADE42}"/>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20" name="Line 68">
            <a:extLst>
              <a:ext uri="{FF2B5EF4-FFF2-40B4-BE49-F238E27FC236}">
                <a16:creationId xmlns:a16="http://schemas.microsoft.com/office/drawing/2014/main" id="{041EF87D-BB3E-DF7F-A4F1-CC5F0C35E030}"/>
              </a:ext>
            </a:extLst>
          </p:cNvPr>
          <p:cNvSpPr>
            <a:spLocks noChangeShapeType="1"/>
          </p:cNvSpPr>
          <p:nvPr/>
        </p:nvSpPr>
        <p:spPr bwMode="auto">
          <a:xfrm flipV="1">
            <a:off x="6816123" y="3752849"/>
            <a:ext cx="819151" cy="8919"/>
          </a:xfrm>
          <a:prstGeom prst="line">
            <a:avLst/>
          </a:prstGeom>
          <a:noFill/>
          <a:ln w="2857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1" name="Rectangle 25">
            <a:extLst>
              <a:ext uri="{FF2B5EF4-FFF2-40B4-BE49-F238E27FC236}">
                <a16:creationId xmlns:a16="http://schemas.microsoft.com/office/drawing/2014/main" id="{2E1AF83E-0F8A-A1B9-B516-34B7ECF8FF87}"/>
              </a:ext>
            </a:extLst>
          </p:cNvPr>
          <p:cNvSpPr>
            <a:spLocks noChangeArrowheads="1"/>
          </p:cNvSpPr>
          <p:nvPr/>
        </p:nvSpPr>
        <p:spPr bwMode="auto">
          <a:xfrm>
            <a:off x="6986588" y="3552825"/>
            <a:ext cx="147637" cy="200025"/>
          </a:xfrm>
          <a:prstGeom prst="rect">
            <a:avLst/>
          </a:prstGeom>
          <a:solidFill>
            <a:srgbClr val="0099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2" name="Rectangle 26">
            <a:extLst>
              <a:ext uri="{FF2B5EF4-FFF2-40B4-BE49-F238E27FC236}">
                <a16:creationId xmlns:a16="http://schemas.microsoft.com/office/drawing/2014/main" id="{774BBDBD-6B5E-37ED-E6EA-A5AAFB29B38C}"/>
              </a:ext>
            </a:extLst>
          </p:cNvPr>
          <p:cNvSpPr>
            <a:spLocks noChangeArrowheads="1"/>
          </p:cNvSpPr>
          <p:nvPr/>
        </p:nvSpPr>
        <p:spPr bwMode="auto">
          <a:xfrm>
            <a:off x="6296025" y="3614738"/>
            <a:ext cx="147638" cy="200025"/>
          </a:xfrm>
          <a:prstGeom prst="rect">
            <a:avLst/>
          </a:prstGeom>
          <a:solidFill>
            <a:srgbClr val="0099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3" name="Rectangle 27">
            <a:extLst>
              <a:ext uri="{FF2B5EF4-FFF2-40B4-BE49-F238E27FC236}">
                <a16:creationId xmlns:a16="http://schemas.microsoft.com/office/drawing/2014/main" id="{268EBD18-F87F-EF74-E684-B18227E3D112}"/>
              </a:ext>
            </a:extLst>
          </p:cNvPr>
          <p:cNvSpPr>
            <a:spLocks noChangeArrowheads="1"/>
          </p:cNvSpPr>
          <p:nvPr/>
        </p:nvSpPr>
        <p:spPr bwMode="auto">
          <a:xfrm>
            <a:off x="6586538" y="3552825"/>
            <a:ext cx="147637" cy="200025"/>
          </a:xfrm>
          <a:prstGeom prst="rect">
            <a:avLst/>
          </a:prstGeom>
          <a:solidFill>
            <a:srgbClr val="0099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4" name="Text Box 28">
            <a:extLst>
              <a:ext uri="{FF2B5EF4-FFF2-40B4-BE49-F238E27FC236}">
                <a16:creationId xmlns:a16="http://schemas.microsoft.com/office/drawing/2014/main" id="{1BF6EA8C-7659-5F8A-7988-DA9F63B16DBF}"/>
              </a:ext>
            </a:extLst>
          </p:cNvPr>
          <p:cNvSpPr txBox="1">
            <a:spLocks noChangeArrowheads="1"/>
          </p:cNvSpPr>
          <p:nvPr/>
        </p:nvSpPr>
        <p:spPr bwMode="auto">
          <a:xfrm>
            <a:off x="2370566" y="2468215"/>
            <a:ext cx="233826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TCP connection 1</a:t>
            </a:r>
          </a:p>
        </p:txBody>
      </p:sp>
      <p:sp>
        <p:nvSpPr>
          <p:cNvPr id="25" name="Text Box 29">
            <a:extLst>
              <a:ext uri="{FF2B5EF4-FFF2-40B4-BE49-F238E27FC236}">
                <a16:creationId xmlns:a16="http://schemas.microsoft.com/office/drawing/2014/main" id="{07AA6728-9AA1-1E63-9EA9-8F3B5738078D}"/>
              </a:ext>
            </a:extLst>
          </p:cNvPr>
          <p:cNvSpPr txBox="1">
            <a:spLocks noChangeArrowheads="1"/>
          </p:cNvSpPr>
          <p:nvPr/>
        </p:nvSpPr>
        <p:spPr bwMode="auto">
          <a:xfrm>
            <a:off x="5510979" y="4275418"/>
            <a:ext cx="1518813" cy="10895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bottleneck</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router</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capacity R</a:t>
            </a:r>
          </a:p>
        </p:txBody>
      </p:sp>
      <p:sp>
        <p:nvSpPr>
          <p:cNvPr id="26" name="Freeform 40">
            <a:extLst>
              <a:ext uri="{FF2B5EF4-FFF2-40B4-BE49-F238E27FC236}">
                <a16:creationId xmlns:a16="http://schemas.microsoft.com/office/drawing/2014/main" id="{02704EC9-54BD-54F6-2048-EAD3887A6521}"/>
              </a:ext>
            </a:extLst>
          </p:cNvPr>
          <p:cNvSpPr>
            <a:spLocks/>
          </p:cNvSpPr>
          <p:nvPr/>
        </p:nvSpPr>
        <p:spPr bwMode="auto">
          <a:xfrm>
            <a:off x="4765675" y="2967952"/>
            <a:ext cx="4227323" cy="719138"/>
          </a:xfrm>
          <a:custGeom>
            <a:avLst/>
            <a:gdLst>
              <a:gd name="T0" fmla="*/ 0 w 2412"/>
              <a:gd name="T1" fmla="*/ 0 h 453"/>
              <a:gd name="T2" fmla="*/ 2147483647 w 2412"/>
              <a:gd name="T3" fmla="*/ 2147483647 h 453"/>
              <a:gd name="T4" fmla="*/ 2147483647 w 2412"/>
              <a:gd name="T5" fmla="*/ 2147483647 h 453"/>
              <a:gd name="T6" fmla="*/ 0 60000 65536"/>
              <a:gd name="T7" fmla="*/ 0 60000 65536"/>
              <a:gd name="T8" fmla="*/ 0 60000 65536"/>
            </a:gdLst>
            <a:ahLst/>
            <a:cxnLst>
              <a:cxn ang="T6">
                <a:pos x="T0" y="T1"/>
              </a:cxn>
              <a:cxn ang="T7">
                <a:pos x="T2" y="T3"/>
              </a:cxn>
              <a:cxn ang="T8">
                <a:pos x="T4" y="T5"/>
              </a:cxn>
            </a:cxnLst>
            <a:rect l="0" t="0" r="r" b="b"/>
            <a:pathLst>
              <a:path w="2412" h="453">
                <a:moveTo>
                  <a:pt x="0" y="0"/>
                </a:moveTo>
                <a:cubicBezTo>
                  <a:pt x="93" y="65"/>
                  <a:pt x="156" y="318"/>
                  <a:pt x="558" y="390"/>
                </a:cubicBezTo>
                <a:cubicBezTo>
                  <a:pt x="959" y="453"/>
                  <a:pt x="2026" y="423"/>
                  <a:pt x="2412" y="432"/>
                </a:cubicBezTo>
              </a:path>
            </a:pathLst>
          </a:custGeom>
          <a:noFill/>
          <a:ln w="38100" cap="flat" cmpd="sng">
            <a:solidFill>
              <a:srgbClr val="009900"/>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27" name="Rectangle 41">
            <a:extLst>
              <a:ext uri="{FF2B5EF4-FFF2-40B4-BE49-F238E27FC236}">
                <a16:creationId xmlns:a16="http://schemas.microsoft.com/office/drawing/2014/main" id="{0D053222-758E-01D3-0805-5B21A10B0262}"/>
              </a:ext>
            </a:extLst>
          </p:cNvPr>
          <p:cNvSpPr>
            <a:spLocks noChangeArrowheads="1"/>
          </p:cNvSpPr>
          <p:nvPr/>
        </p:nvSpPr>
        <p:spPr bwMode="auto">
          <a:xfrm>
            <a:off x="6457950" y="3614738"/>
            <a:ext cx="147638" cy="200025"/>
          </a:xfrm>
          <a:prstGeom prst="rect">
            <a:avLst/>
          </a:prstGeom>
          <a:solidFill>
            <a:srgbClr val="3333CC"/>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charset="0"/>
              <a:ea typeface="ＭＳ Ｐゴシック" charset="0"/>
              <a:cs typeface="+mn-cs"/>
            </a:endParaRPr>
          </a:p>
        </p:txBody>
      </p:sp>
      <p:sp>
        <p:nvSpPr>
          <p:cNvPr id="28" name="Freeform 42">
            <a:extLst>
              <a:ext uri="{FF2B5EF4-FFF2-40B4-BE49-F238E27FC236}">
                <a16:creationId xmlns:a16="http://schemas.microsoft.com/office/drawing/2014/main" id="{015345D6-01FF-FD01-660C-5D6CD94E1AD8}"/>
              </a:ext>
            </a:extLst>
          </p:cNvPr>
          <p:cNvSpPr>
            <a:spLocks/>
          </p:cNvSpPr>
          <p:nvPr/>
        </p:nvSpPr>
        <p:spPr bwMode="auto">
          <a:xfrm>
            <a:off x="4724400" y="3763963"/>
            <a:ext cx="4268598" cy="719137"/>
          </a:xfrm>
          <a:custGeom>
            <a:avLst/>
            <a:gdLst>
              <a:gd name="T0" fmla="*/ 0 w 2412"/>
              <a:gd name="T1" fmla="*/ 2147483647 h 453"/>
              <a:gd name="T2" fmla="*/ 2147483647 w 2412"/>
              <a:gd name="T3" fmla="*/ 2147483647 h 453"/>
              <a:gd name="T4" fmla="*/ 2147483647 w 2412"/>
              <a:gd name="T5" fmla="*/ 2147483647 h 453"/>
              <a:gd name="T6" fmla="*/ 0 60000 65536"/>
              <a:gd name="T7" fmla="*/ 0 60000 65536"/>
              <a:gd name="T8" fmla="*/ 0 60000 65536"/>
            </a:gdLst>
            <a:ahLst/>
            <a:cxnLst>
              <a:cxn ang="T6">
                <a:pos x="T0" y="T1"/>
              </a:cxn>
              <a:cxn ang="T7">
                <a:pos x="T2" y="T3"/>
              </a:cxn>
              <a:cxn ang="T8">
                <a:pos x="T4" y="T5"/>
              </a:cxn>
            </a:cxnLst>
            <a:rect l="0" t="0" r="r" b="b"/>
            <a:pathLst>
              <a:path w="2412" h="453">
                <a:moveTo>
                  <a:pt x="0" y="453"/>
                </a:moveTo>
                <a:cubicBezTo>
                  <a:pt x="93" y="388"/>
                  <a:pt x="156" y="134"/>
                  <a:pt x="558" y="63"/>
                </a:cubicBezTo>
                <a:cubicBezTo>
                  <a:pt x="959" y="0"/>
                  <a:pt x="2026" y="36"/>
                  <a:pt x="2412" y="29"/>
                </a:cubicBezTo>
              </a:path>
            </a:pathLst>
          </a:custGeom>
          <a:noFill/>
          <a:ln w="38100" cap="flat" cmpd="sng">
            <a:solidFill>
              <a:srgbClr val="3333CC"/>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
        <p:nvSpPr>
          <p:cNvPr id="29" name="Text Box 48">
            <a:extLst>
              <a:ext uri="{FF2B5EF4-FFF2-40B4-BE49-F238E27FC236}">
                <a16:creationId xmlns:a16="http://schemas.microsoft.com/office/drawing/2014/main" id="{57524CA8-0A8E-3984-B975-37CEDD7356CF}"/>
              </a:ext>
            </a:extLst>
          </p:cNvPr>
          <p:cNvSpPr txBox="1">
            <a:spLocks noChangeArrowheads="1"/>
          </p:cNvSpPr>
          <p:nvPr/>
        </p:nvSpPr>
        <p:spPr bwMode="auto">
          <a:xfrm>
            <a:off x="2354381" y="4692948"/>
            <a:ext cx="233826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TCP connection 2</a:t>
            </a:r>
          </a:p>
        </p:txBody>
      </p:sp>
      <p:grpSp>
        <p:nvGrpSpPr>
          <p:cNvPr id="30" name="Group 69">
            <a:extLst>
              <a:ext uri="{FF2B5EF4-FFF2-40B4-BE49-F238E27FC236}">
                <a16:creationId xmlns:a16="http://schemas.microsoft.com/office/drawing/2014/main" id="{645BD08A-1617-E3CC-8FB4-4418FA86921F}"/>
              </a:ext>
            </a:extLst>
          </p:cNvPr>
          <p:cNvGrpSpPr>
            <a:grpSpLocks/>
          </p:cNvGrpSpPr>
          <p:nvPr/>
        </p:nvGrpSpPr>
        <p:grpSpPr bwMode="auto">
          <a:xfrm>
            <a:off x="3975100" y="2860675"/>
            <a:ext cx="766763" cy="704850"/>
            <a:chOff x="-44" y="1473"/>
            <a:chExt cx="981" cy="1105"/>
          </a:xfrm>
        </p:grpSpPr>
        <p:pic>
          <p:nvPicPr>
            <p:cNvPr id="31" name="Picture 70" descr="desktop_computer_stylized_medium">
              <a:extLst>
                <a:ext uri="{FF2B5EF4-FFF2-40B4-BE49-F238E27FC236}">
                  <a16:creationId xmlns:a16="http://schemas.microsoft.com/office/drawing/2014/main" id="{0C269C5D-032C-84DA-8A75-2191A7B86B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71">
              <a:extLst>
                <a:ext uri="{FF2B5EF4-FFF2-40B4-BE49-F238E27FC236}">
                  <a16:creationId xmlns:a16="http://schemas.microsoft.com/office/drawing/2014/main" id="{54FB57D6-CF55-A9BB-BA10-3A7696BEA47B}"/>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grpSp>
        <p:nvGrpSpPr>
          <p:cNvPr id="33" name="Group 72">
            <a:extLst>
              <a:ext uri="{FF2B5EF4-FFF2-40B4-BE49-F238E27FC236}">
                <a16:creationId xmlns:a16="http://schemas.microsoft.com/office/drawing/2014/main" id="{55A97CB2-FA15-810A-0B92-0276C742A916}"/>
              </a:ext>
            </a:extLst>
          </p:cNvPr>
          <p:cNvGrpSpPr>
            <a:grpSpLocks/>
          </p:cNvGrpSpPr>
          <p:nvPr/>
        </p:nvGrpSpPr>
        <p:grpSpPr bwMode="auto">
          <a:xfrm>
            <a:off x="3978275" y="4106863"/>
            <a:ext cx="766763" cy="704850"/>
            <a:chOff x="-44" y="1473"/>
            <a:chExt cx="981" cy="1105"/>
          </a:xfrm>
        </p:grpSpPr>
        <p:pic>
          <p:nvPicPr>
            <p:cNvPr id="34" name="Picture 73" descr="desktop_computer_stylized_medium">
              <a:extLst>
                <a:ext uri="{FF2B5EF4-FFF2-40B4-BE49-F238E27FC236}">
                  <a16:creationId xmlns:a16="http://schemas.microsoft.com/office/drawing/2014/main" id="{921EE178-FFE6-66BE-CADC-5601C43616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Freeform 74">
              <a:extLst>
                <a:ext uri="{FF2B5EF4-FFF2-40B4-BE49-F238E27FC236}">
                  <a16:creationId xmlns:a16="http://schemas.microsoft.com/office/drawing/2014/main" id="{D2AC8C82-1A8D-AC1D-8195-3670CE22AB11}"/>
                </a:ext>
              </a:extLst>
            </p:cNvPr>
            <p:cNvSpPr>
              <a:spLocks/>
            </p:cNvSpPr>
            <p:nvPr/>
          </p:nvSpPr>
          <p:spPr bwMode="auto">
            <a:xfrm flipH="1">
              <a:off x="374" y="1579"/>
              <a:ext cx="477" cy="506"/>
            </a:xfrm>
            <a:custGeom>
              <a:avLst/>
              <a:gdLst>
                <a:gd name="T0" fmla="*/ 0 w 356"/>
                <a:gd name="T1" fmla="*/ 0 h 368"/>
                <a:gd name="T2" fmla="*/ 5595 w 356"/>
                <a:gd name="T3" fmla="*/ 341 h 368"/>
                <a:gd name="T4" fmla="*/ 6638 w 356"/>
                <a:gd name="T5" fmla="*/ 7113 h 368"/>
                <a:gd name="T6" fmla="*/ 1463 w 356"/>
                <a:gd name="T7" fmla="*/ 8895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grpSp>
      <p:sp>
        <p:nvSpPr>
          <p:cNvPr id="36" name="TextBox 28">
            <a:extLst>
              <a:ext uri="{FF2B5EF4-FFF2-40B4-BE49-F238E27FC236}">
                <a16:creationId xmlns:a16="http://schemas.microsoft.com/office/drawing/2014/main" id="{F78E59EB-C229-1FC8-FC24-E30824C993DB}"/>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631408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1564B-8D2B-0177-7B2E-9B27E7713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BD34D-04E0-31EA-FC5B-8BFB8D28D025}"/>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CA09CEED-A98E-5E9C-583B-C987681C9120}"/>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948E08EB-C664-7191-77BA-566DF0F768CF}"/>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B79EA16-B967-62D6-0A22-46124C02C7FC}"/>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7B8D2BD-B428-496E-4F65-4E11D42680C1}"/>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3009AEAE-0A93-C606-69B7-FE6961DCA219}"/>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2DD47DF0-3D9C-B628-1049-BFE2A6074561}"/>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0BE8A9F2-27E8-43B3-D1A1-8671C166B46E}"/>
              </a:ext>
            </a:extLst>
          </p:cNvPr>
          <p:cNvSpPr/>
          <p:nvPr/>
        </p:nvSpPr>
        <p:spPr>
          <a:xfrm>
            <a:off x="4495800" y="4898572"/>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AF6E0E13-FB4D-B807-D84B-6B7E6C095B11}"/>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022DF60E-8A0A-EB99-394F-84C56D9A8CFE}"/>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sp>
        <p:nvSpPr>
          <p:cNvPr id="3" name="TextBox 2">
            <a:extLst>
              <a:ext uri="{FF2B5EF4-FFF2-40B4-BE49-F238E27FC236}">
                <a16:creationId xmlns:a16="http://schemas.microsoft.com/office/drawing/2014/main" id="{E51181F7-E07F-A938-FC6E-FFF2FDF54B6F}"/>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73920DE8-BB52-701D-1EF3-714CCB087340}"/>
                  </a:ext>
                </a:extLst>
              </p14:cNvPr>
              <p14:cNvContentPartPr/>
              <p14:nvPr/>
            </p14:nvContentPartPr>
            <p14:xfrm>
              <a:off x="4276080" y="4014720"/>
              <a:ext cx="884520" cy="1328400"/>
            </p14:xfrm>
          </p:contentPart>
        </mc:Choice>
        <mc:Fallback xmlns="">
          <p:pic>
            <p:nvPicPr>
              <p:cNvPr id="4" name="Ink 3">
                <a:extLst>
                  <a:ext uri="{FF2B5EF4-FFF2-40B4-BE49-F238E27FC236}">
                    <a16:creationId xmlns:a16="http://schemas.microsoft.com/office/drawing/2014/main" id="{73920DE8-BB52-701D-1EF3-714CCB087340}"/>
                  </a:ext>
                </a:extLst>
              </p:cNvPr>
              <p:cNvPicPr/>
              <p:nvPr/>
            </p:nvPicPr>
            <p:blipFill>
              <a:blip r:embed="rId3"/>
              <a:stretch>
                <a:fillRect/>
              </a:stretch>
            </p:blipFill>
            <p:spPr>
              <a:xfrm>
                <a:off x="4266720" y="4005360"/>
                <a:ext cx="903240" cy="1347120"/>
              </a:xfrm>
              <a:prstGeom prst="rect">
                <a:avLst/>
              </a:prstGeom>
            </p:spPr>
          </p:pic>
        </mc:Fallback>
      </mc:AlternateContent>
      <p:sp>
        <p:nvSpPr>
          <p:cNvPr id="5" name="TextBox 28">
            <a:extLst>
              <a:ext uri="{FF2B5EF4-FFF2-40B4-BE49-F238E27FC236}">
                <a16:creationId xmlns:a16="http://schemas.microsoft.com/office/drawing/2014/main" id="{7709BC79-887F-547F-1090-726F3D384477}"/>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992188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6D658-6F28-4542-C031-B5617B6ADF09}"/>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DFB70277-CD12-BFF2-283F-D150E42101CE}"/>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9355B8F6-317A-66B5-4551-A63D13751BCB}"/>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1C62DFF-EAEE-3B58-D6B1-2A3681DB7BD3}"/>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A79A5E-AB89-A771-652F-5116E3025D69}"/>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0B44E5FE-5EA3-530D-23C0-A27E0F9115AD}"/>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FB8681BB-8321-239D-7B9D-1F353B86E7F3}"/>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666143E3-11A1-C81E-2801-D69D8D65AF91}"/>
              </a:ext>
            </a:extLst>
          </p:cNvPr>
          <p:cNvSpPr/>
          <p:nvPr/>
        </p:nvSpPr>
        <p:spPr>
          <a:xfrm>
            <a:off x="4495800" y="4898572"/>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5C8E1812-3B27-BE5F-B952-31E1A7E4F2D5}"/>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36C06C91-30DD-0810-64A9-E3C08403BA9C}"/>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sp>
        <p:nvSpPr>
          <p:cNvPr id="24" name="TextBox 23">
            <a:extLst>
              <a:ext uri="{FF2B5EF4-FFF2-40B4-BE49-F238E27FC236}">
                <a16:creationId xmlns:a16="http://schemas.microsoft.com/office/drawing/2014/main" id="{2C524BD6-D13B-2D8E-D35E-B6CE2BFD454E}"/>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40232371-5609-3646-9103-6F7AFC1E7482}"/>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730835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C79C5-7DB6-90D7-6D08-062CC6445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3DE2F-F65E-34CF-B6AB-BB1637455521}"/>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825987C7-21DB-17B7-3380-8996408FD63B}"/>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69691C20-CE41-4EE5-A6B5-22FC3EAF7FB6}"/>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6FD0722-2C5B-FEDA-C400-AEEC50F976BB}"/>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788EDA9-D755-BB5F-6CEE-D09CECB9F5AE}"/>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E358B67F-1238-20F1-7391-43B430D99C39}"/>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E75AC31B-67DE-D258-7CE5-B25B97B96E72}"/>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FC02DF2B-604C-A22D-FA04-512A3F0FC7BF}"/>
              </a:ext>
            </a:extLst>
          </p:cNvPr>
          <p:cNvSpPr/>
          <p:nvPr/>
        </p:nvSpPr>
        <p:spPr>
          <a:xfrm>
            <a:off x="4495800" y="4909458"/>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55D00DE3-D09C-AA99-6AB6-4056047883DF}"/>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81F15127-196E-CE06-6A80-B4DA851E97C1}"/>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cxnSp>
        <p:nvCxnSpPr>
          <p:cNvPr id="4" name="Straight Connector 3">
            <a:extLst>
              <a:ext uri="{FF2B5EF4-FFF2-40B4-BE49-F238E27FC236}">
                <a16:creationId xmlns:a16="http://schemas.microsoft.com/office/drawing/2014/main" id="{5F3D9D8F-9900-D839-D80B-BED076D55452}"/>
              </a:ext>
            </a:extLst>
          </p:cNvPr>
          <p:cNvCxnSpPr>
            <a:cxnSpLocks/>
          </p:cNvCxnSpPr>
          <p:nvPr/>
        </p:nvCxnSpPr>
        <p:spPr>
          <a:xfrm flipV="1">
            <a:off x="4502495" y="4288972"/>
            <a:ext cx="787962" cy="64895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86D482E-0D02-E309-605F-FF9113673383}"/>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5C20D101-914D-47F1-1392-008FB05DC6E3}"/>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964140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5077D-937F-7C4E-1558-DE6C8E3F3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5C929-5709-9D54-2D72-DFC04A9BB551}"/>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A6975E8C-CE98-864B-B231-CAFF0164FD90}"/>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5FF3F47E-90C7-2801-E493-AFE67600E423}"/>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8E832F5-9182-FB34-01A1-884098A32C8C}"/>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8D39741-CE5B-ED2F-22A2-158486E56CBF}"/>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A53B446B-E61C-8C50-7852-8AE5CCD2C464}"/>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FBBF3855-F3A8-D892-C408-7AE78C4F0B18}"/>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414DC056-B024-0674-CADD-2D9124D9C779}"/>
              </a:ext>
            </a:extLst>
          </p:cNvPr>
          <p:cNvSpPr/>
          <p:nvPr/>
        </p:nvSpPr>
        <p:spPr>
          <a:xfrm>
            <a:off x="4495800" y="4909458"/>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9A92D166-42BF-B87B-1B3E-4BF639CFFD76}"/>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2309F5D2-3F7B-AABA-569D-77F9FFDF590C}"/>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cxnSp>
        <p:nvCxnSpPr>
          <p:cNvPr id="4" name="Straight Connector 3">
            <a:extLst>
              <a:ext uri="{FF2B5EF4-FFF2-40B4-BE49-F238E27FC236}">
                <a16:creationId xmlns:a16="http://schemas.microsoft.com/office/drawing/2014/main" id="{28BE78C2-AE6F-76E6-B6D9-985DCE61C99B}"/>
              </a:ext>
            </a:extLst>
          </p:cNvPr>
          <p:cNvCxnSpPr>
            <a:cxnSpLocks/>
          </p:cNvCxnSpPr>
          <p:nvPr/>
        </p:nvCxnSpPr>
        <p:spPr>
          <a:xfrm flipV="1">
            <a:off x="4502495" y="4288972"/>
            <a:ext cx="787962" cy="64895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FAC19C8-D10D-57A3-B590-C9595524B885}"/>
              </a:ext>
            </a:extLst>
          </p:cNvPr>
          <p:cNvCxnSpPr/>
          <p:nvPr/>
        </p:nvCxnSpPr>
        <p:spPr>
          <a:xfrm flipH="1">
            <a:off x="4332514" y="4288972"/>
            <a:ext cx="957943" cy="43542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68FBB6C-6BF7-DD89-A299-00D65346BBFB}"/>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601A723E-6C8F-02ED-9104-681D48B35A12}"/>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003214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43FB2-1BE6-D348-32DF-F941637D7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B5460-FDBD-D5E2-E089-CD58D7F17984}"/>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394C5BF7-84AA-BC08-9EA9-E09E387FF706}"/>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C8CAD964-869A-598D-7AC1-1BFBC55E3159}"/>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08A7BC8-BB1C-A879-EA5E-879B5C900E5B}"/>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AE3DCD8-6B5F-DE6D-FC7A-AFEB8CD09F69}"/>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D384C4AC-D653-420A-AE04-09862FFC678E}"/>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131BFB10-F0FF-E4FD-31B9-CF352B8EFBAC}"/>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9F9F19A2-CDB2-2ED9-6CDA-A0365D7B21E5}"/>
              </a:ext>
            </a:extLst>
          </p:cNvPr>
          <p:cNvSpPr/>
          <p:nvPr/>
        </p:nvSpPr>
        <p:spPr>
          <a:xfrm>
            <a:off x="4495800" y="4909458"/>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CEE35260-3826-41E2-F086-20AF54708BBC}"/>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03742B95-1543-9DE4-B13E-C4C63578B7C1}"/>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cxnSp>
        <p:nvCxnSpPr>
          <p:cNvPr id="4" name="Straight Connector 3">
            <a:extLst>
              <a:ext uri="{FF2B5EF4-FFF2-40B4-BE49-F238E27FC236}">
                <a16:creationId xmlns:a16="http://schemas.microsoft.com/office/drawing/2014/main" id="{5ED5DAEF-C7DB-2D48-E691-B16D69F46D34}"/>
              </a:ext>
            </a:extLst>
          </p:cNvPr>
          <p:cNvCxnSpPr>
            <a:cxnSpLocks/>
          </p:cNvCxnSpPr>
          <p:nvPr/>
        </p:nvCxnSpPr>
        <p:spPr>
          <a:xfrm flipV="1">
            <a:off x="4502495" y="4288972"/>
            <a:ext cx="787962" cy="64895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685A0F7-1A40-31B4-F1F3-416CBD3BF04A}"/>
              </a:ext>
            </a:extLst>
          </p:cNvPr>
          <p:cNvCxnSpPr/>
          <p:nvPr/>
        </p:nvCxnSpPr>
        <p:spPr>
          <a:xfrm flipH="1">
            <a:off x="4332514" y="4288972"/>
            <a:ext cx="957943" cy="4354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B299BFB-0505-0CA6-27C2-757115954B32}"/>
              </a:ext>
            </a:extLst>
          </p:cNvPr>
          <p:cNvCxnSpPr/>
          <p:nvPr/>
        </p:nvCxnSpPr>
        <p:spPr>
          <a:xfrm flipV="1">
            <a:off x="4332514" y="4158343"/>
            <a:ext cx="751115" cy="566057"/>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3964368-4E19-A145-0385-23FC059FC29E}"/>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5400E26A-205B-875A-DAE4-A5F10B9CA2C6}"/>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85921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EBFE3-1ADB-9299-B1AF-705CEC8C6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11BBA-1480-6C75-6F16-AB9AAA4D0809}"/>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2AC81678-FBAF-E9FA-ABAD-FCD384E777E6}"/>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58A4779A-3184-3554-705A-C57162D2BEDC}"/>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F1EFFF8-06C7-304F-0265-A4AC2B3D17B6}"/>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EB69B0E-5540-29BB-8ABB-919434E36E3E}"/>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C7028296-2AFE-90FD-D12C-5F3E5176E822}"/>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44B43BAB-1586-C0D8-F0EF-42057EE01DCD}"/>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075AF1EE-D6F0-E8D3-1D1E-95B97A83FF64}"/>
              </a:ext>
            </a:extLst>
          </p:cNvPr>
          <p:cNvSpPr/>
          <p:nvPr/>
        </p:nvSpPr>
        <p:spPr>
          <a:xfrm>
            <a:off x="4495800" y="4909458"/>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F1558647-6E12-17A6-BC0C-2370E3E3488D}"/>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520B097C-686E-C9F3-FD9F-4CE2547F5D68}"/>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cxnSp>
        <p:nvCxnSpPr>
          <p:cNvPr id="4" name="Straight Connector 3">
            <a:extLst>
              <a:ext uri="{FF2B5EF4-FFF2-40B4-BE49-F238E27FC236}">
                <a16:creationId xmlns:a16="http://schemas.microsoft.com/office/drawing/2014/main" id="{C4C717A5-4FAE-5C53-4D2B-90568D6B3536}"/>
              </a:ext>
            </a:extLst>
          </p:cNvPr>
          <p:cNvCxnSpPr>
            <a:cxnSpLocks/>
          </p:cNvCxnSpPr>
          <p:nvPr/>
        </p:nvCxnSpPr>
        <p:spPr>
          <a:xfrm flipV="1">
            <a:off x="4502495" y="4288972"/>
            <a:ext cx="787962" cy="64895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452287D-DB44-801A-5678-3C7D5F41AA6E}"/>
              </a:ext>
            </a:extLst>
          </p:cNvPr>
          <p:cNvCxnSpPr/>
          <p:nvPr/>
        </p:nvCxnSpPr>
        <p:spPr>
          <a:xfrm flipH="1">
            <a:off x="4332514" y="4288972"/>
            <a:ext cx="957943" cy="4354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3B6624E-18EB-31A4-A16E-945B5C656632}"/>
              </a:ext>
            </a:extLst>
          </p:cNvPr>
          <p:cNvCxnSpPr/>
          <p:nvPr/>
        </p:nvCxnSpPr>
        <p:spPr>
          <a:xfrm flipV="1">
            <a:off x="4332514" y="4158343"/>
            <a:ext cx="751115" cy="5660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6FEFDDA-0E3B-BF54-B325-83FB86EE5E4E}"/>
              </a:ext>
            </a:extLst>
          </p:cNvPr>
          <p:cNvCxnSpPr>
            <a:cxnSpLocks/>
          </p:cNvCxnSpPr>
          <p:nvPr/>
        </p:nvCxnSpPr>
        <p:spPr>
          <a:xfrm flipH="1">
            <a:off x="4201886" y="4158343"/>
            <a:ext cx="881743" cy="43542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4AD4C983-96F1-C82C-7B38-E5E0BFF993E9}"/>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FEF6E5FA-BE42-8294-81CB-6058EDED68FC}"/>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635032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2E44C-3337-8415-ECB0-32E7FE124F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B8459D-CD0E-0CEF-FA6F-8E40A339C188}"/>
              </a:ext>
            </a:extLst>
          </p:cNvPr>
          <p:cNvSpPr>
            <a:spLocks noGrp="1"/>
          </p:cNvSpPr>
          <p:nvPr>
            <p:ph type="title"/>
          </p:nvPr>
        </p:nvSpPr>
        <p:spPr/>
        <p:txBody>
          <a:bodyPr/>
          <a:lstStyle/>
          <a:p>
            <a:r>
              <a:rPr lang="en-IN" dirty="0"/>
              <a:t>Example</a:t>
            </a:r>
          </a:p>
        </p:txBody>
      </p:sp>
      <p:sp>
        <p:nvSpPr>
          <p:cNvPr id="8" name="Content Placeholder 7">
            <a:extLst>
              <a:ext uri="{FF2B5EF4-FFF2-40B4-BE49-F238E27FC236}">
                <a16:creationId xmlns:a16="http://schemas.microsoft.com/office/drawing/2014/main" id="{43A5A7BE-F246-E1CA-DC25-409BF0524996}"/>
              </a:ext>
            </a:extLst>
          </p:cNvPr>
          <p:cNvSpPr>
            <a:spLocks noGrp="1"/>
          </p:cNvSpPr>
          <p:nvPr>
            <p:ph idx="1"/>
          </p:nvPr>
        </p:nvSpPr>
        <p:spPr/>
        <p:txBody>
          <a:bodyPr/>
          <a:lstStyle/>
          <a:p>
            <a:endParaRPr lang="en-IN" dirty="0"/>
          </a:p>
        </p:txBody>
      </p:sp>
      <p:cxnSp>
        <p:nvCxnSpPr>
          <p:cNvPr id="10" name="Straight Connector 9">
            <a:extLst>
              <a:ext uri="{FF2B5EF4-FFF2-40B4-BE49-F238E27FC236}">
                <a16:creationId xmlns:a16="http://schemas.microsoft.com/office/drawing/2014/main" id="{1875B116-6FA8-97B5-5D4E-61A5DCB2CD03}"/>
              </a:ext>
            </a:extLst>
          </p:cNvPr>
          <p:cNvCxnSpPr/>
          <p:nvPr/>
        </p:nvCxnSpPr>
        <p:spPr>
          <a:xfrm>
            <a:off x="3080657" y="2536372"/>
            <a:ext cx="0" cy="27976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B2E108C-E92D-46BA-DB53-A97B42C522CC}"/>
              </a:ext>
            </a:extLst>
          </p:cNvPr>
          <p:cNvCxnSpPr/>
          <p:nvPr/>
        </p:nvCxnSpPr>
        <p:spPr>
          <a:xfrm>
            <a:off x="3058886" y="5344886"/>
            <a:ext cx="330925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F927B8A-5916-E43E-32DE-B8AA1D28933A}"/>
              </a:ext>
            </a:extLst>
          </p:cNvPr>
          <p:cNvCxnSpPr/>
          <p:nvPr/>
        </p:nvCxnSpPr>
        <p:spPr>
          <a:xfrm>
            <a:off x="3080657" y="2884714"/>
            <a:ext cx="2732314" cy="244928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5CAC3EEA-1F50-02A2-F814-62141E00C035}"/>
              </a:ext>
            </a:extLst>
          </p:cNvPr>
          <p:cNvSpPr txBox="1"/>
          <p:nvPr/>
        </p:nvSpPr>
        <p:spPr>
          <a:xfrm>
            <a:off x="3254828" y="5486400"/>
            <a:ext cx="2547257" cy="369332"/>
          </a:xfrm>
          <a:prstGeom prst="rect">
            <a:avLst/>
          </a:prstGeom>
          <a:noFill/>
        </p:spPr>
        <p:txBody>
          <a:bodyPr wrap="square" rtlCol="0">
            <a:spAutoFit/>
          </a:bodyPr>
          <a:lstStyle/>
          <a:p>
            <a:r>
              <a:rPr lang="en-IN" dirty="0"/>
              <a:t>Connection-1 throughput</a:t>
            </a:r>
          </a:p>
        </p:txBody>
      </p:sp>
      <p:sp>
        <p:nvSpPr>
          <p:cNvPr id="16" name="TextBox 15">
            <a:extLst>
              <a:ext uri="{FF2B5EF4-FFF2-40B4-BE49-F238E27FC236}">
                <a16:creationId xmlns:a16="http://schemas.microsoft.com/office/drawing/2014/main" id="{6FBE58A7-2067-6B28-1E11-C38884246C15}"/>
              </a:ext>
            </a:extLst>
          </p:cNvPr>
          <p:cNvSpPr txBox="1"/>
          <p:nvPr/>
        </p:nvSpPr>
        <p:spPr>
          <a:xfrm>
            <a:off x="2597222" y="2598511"/>
            <a:ext cx="461665" cy="2712937"/>
          </a:xfrm>
          <a:prstGeom prst="rect">
            <a:avLst/>
          </a:prstGeom>
          <a:noFill/>
        </p:spPr>
        <p:txBody>
          <a:bodyPr vert="vert270" wrap="square" rtlCol="0" anchor="b" anchorCtr="0">
            <a:spAutoFit/>
          </a:bodyPr>
          <a:lstStyle/>
          <a:p>
            <a:r>
              <a:rPr lang="en-IN" dirty="0"/>
              <a:t>Connection-2 throughput</a:t>
            </a:r>
          </a:p>
        </p:txBody>
      </p:sp>
      <p:sp>
        <p:nvSpPr>
          <p:cNvPr id="19" name="Oval 18">
            <a:extLst>
              <a:ext uri="{FF2B5EF4-FFF2-40B4-BE49-F238E27FC236}">
                <a16:creationId xmlns:a16="http://schemas.microsoft.com/office/drawing/2014/main" id="{405FCE1C-A09F-D799-73B2-1DF3D746CD7D}"/>
              </a:ext>
            </a:extLst>
          </p:cNvPr>
          <p:cNvSpPr/>
          <p:nvPr/>
        </p:nvSpPr>
        <p:spPr>
          <a:xfrm>
            <a:off x="4495800" y="4909458"/>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1" name="Straight Connector 20">
            <a:extLst>
              <a:ext uri="{FF2B5EF4-FFF2-40B4-BE49-F238E27FC236}">
                <a16:creationId xmlns:a16="http://schemas.microsoft.com/office/drawing/2014/main" id="{1FF9C0F0-44B2-06FB-35F4-962C5C511500}"/>
              </a:ext>
            </a:extLst>
          </p:cNvPr>
          <p:cNvCxnSpPr/>
          <p:nvPr/>
        </p:nvCxnSpPr>
        <p:spPr>
          <a:xfrm flipV="1">
            <a:off x="3058886" y="3113314"/>
            <a:ext cx="2743199" cy="2231572"/>
          </a:xfrm>
          <a:prstGeom prst="line">
            <a:avLst/>
          </a:prstGeom>
          <a:ln w="381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969BE8BB-9EE8-BFB9-5F32-8173C91C3F53}"/>
              </a:ext>
            </a:extLst>
          </p:cNvPr>
          <p:cNvSpPr txBox="1"/>
          <p:nvPr/>
        </p:nvSpPr>
        <p:spPr>
          <a:xfrm>
            <a:off x="5578570" y="2710543"/>
            <a:ext cx="2400657" cy="369332"/>
          </a:xfrm>
          <a:prstGeom prst="rect">
            <a:avLst/>
          </a:prstGeom>
          <a:noFill/>
        </p:spPr>
        <p:txBody>
          <a:bodyPr vert="horz" wrap="square" rtlCol="0">
            <a:spAutoFit/>
          </a:bodyPr>
          <a:lstStyle/>
          <a:p>
            <a:r>
              <a:rPr lang="en-IN" dirty="0"/>
              <a:t>Equal bandwidth</a:t>
            </a:r>
          </a:p>
        </p:txBody>
      </p:sp>
      <p:cxnSp>
        <p:nvCxnSpPr>
          <p:cNvPr id="4" name="Straight Connector 3">
            <a:extLst>
              <a:ext uri="{FF2B5EF4-FFF2-40B4-BE49-F238E27FC236}">
                <a16:creationId xmlns:a16="http://schemas.microsoft.com/office/drawing/2014/main" id="{15470576-14F4-B9EE-C37A-58759A32CABE}"/>
              </a:ext>
            </a:extLst>
          </p:cNvPr>
          <p:cNvCxnSpPr>
            <a:cxnSpLocks/>
          </p:cNvCxnSpPr>
          <p:nvPr/>
        </p:nvCxnSpPr>
        <p:spPr>
          <a:xfrm flipV="1">
            <a:off x="4502495" y="4288972"/>
            <a:ext cx="787962" cy="64895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15FAFB6-AFE8-05EF-B88A-883CBFDA5877}"/>
              </a:ext>
            </a:extLst>
          </p:cNvPr>
          <p:cNvCxnSpPr/>
          <p:nvPr/>
        </p:nvCxnSpPr>
        <p:spPr>
          <a:xfrm flipH="1">
            <a:off x="4332514" y="4288972"/>
            <a:ext cx="957943" cy="4354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66330EF-CEC4-C3FB-4D45-05AFB0AFA7F3}"/>
              </a:ext>
            </a:extLst>
          </p:cNvPr>
          <p:cNvCxnSpPr/>
          <p:nvPr/>
        </p:nvCxnSpPr>
        <p:spPr>
          <a:xfrm flipV="1">
            <a:off x="4332514" y="4158343"/>
            <a:ext cx="751115" cy="5660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DAD20AF-FDBF-E79A-97B3-2AA5081E60D5}"/>
              </a:ext>
            </a:extLst>
          </p:cNvPr>
          <p:cNvCxnSpPr>
            <a:cxnSpLocks/>
          </p:cNvCxnSpPr>
          <p:nvPr/>
        </p:nvCxnSpPr>
        <p:spPr>
          <a:xfrm flipH="1">
            <a:off x="4201886" y="4158343"/>
            <a:ext cx="881743" cy="4354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136626-FB0B-4D63-DA97-87FAA500123E}"/>
              </a:ext>
            </a:extLst>
          </p:cNvPr>
          <p:cNvCxnSpPr/>
          <p:nvPr/>
        </p:nvCxnSpPr>
        <p:spPr>
          <a:xfrm flipV="1">
            <a:off x="4201886" y="4049486"/>
            <a:ext cx="685800" cy="544285"/>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8347FB9E-DA43-BFB7-6E1F-5C168655E1F4}"/>
              </a:ext>
            </a:extLst>
          </p:cNvPr>
          <p:cNvSpPr txBox="1"/>
          <p:nvPr/>
        </p:nvSpPr>
        <p:spPr>
          <a:xfrm>
            <a:off x="3216371" y="2688772"/>
            <a:ext cx="2400657" cy="369332"/>
          </a:xfrm>
          <a:prstGeom prst="rect">
            <a:avLst/>
          </a:prstGeom>
          <a:noFill/>
        </p:spPr>
        <p:txBody>
          <a:bodyPr vert="horz" wrap="square" rtlCol="0">
            <a:spAutoFit/>
          </a:bodyPr>
          <a:lstStyle/>
          <a:p>
            <a:r>
              <a:rPr lang="en-IN" dirty="0"/>
              <a:t>Full utilization</a:t>
            </a:r>
          </a:p>
        </p:txBody>
      </p:sp>
      <p:sp>
        <p:nvSpPr>
          <p:cNvPr id="3" name="TextBox 28">
            <a:extLst>
              <a:ext uri="{FF2B5EF4-FFF2-40B4-BE49-F238E27FC236}">
                <a16:creationId xmlns:a16="http://schemas.microsoft.com/office/drawing/2014/main" id="{02FC9B41-199C-9F0F-6F88-0C7AA80A994B}"/>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819525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43458-CD3F-292A-A6CF-3B991C73D727}"/>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96B682C2-79F8-468F-B07A-FEE42B634404}"/>
              </a:ext>
            </a:extLst>
          </p:cNvPr>
          <p:cNvSpPr>
            <a:spLocks noGrp="1"/>
          </p:cNvSpPr>
          <p:nvPr>
            <p:ph idx="1"/>
          </p:nvPr>
        </p:nvSpPr>
        <p:spPr/>
        <p:txBody>
          <a:bodyPr/>
          <a:lstStyle/>
          <a:p>
            <a:r>
              <a:rPr lang="en-IN" dirty="0"/>
              <a:t>Congestion control</a:t>
            </a:r>
          </a:p>
          <a:p>
            <a:r>
              <a:rPr lang="en-IN" dirty="0"/>
              <a:t>Fairness</a:t>
            </a:r>
          </a:p>
          <a:p>
            <a:r>
              <a:rPr lang="en-IN" dirty="0"/>
              <a:t>TCP vs UDP</a:t>
            </a:r>
          </a:p>
          <a:p>
            <a:endParaRPr lang="en-IN" dirty="0"/>
          </a:p>
          <a:p>
            <a:endParaRPr lang="en-IN" dirty="0"/>
          </a:p>
          <a:p>
            <a:endParaRPr lang="en-IN" dirty="0"/>
          </a:p>
        </p:txBody>
      </p:sp>
    </p:spTree>
    <p:extLst>
      <p:ext uri="{BB962C8B-B14F-4D97-AF65-F5344CB8AC3E}">
        <p14:creationId xmlns:p14="http://schemas.microsoft.com/office/powerpoint/2010/main" val="132928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D4258-2A20-14BE-69BA-3A2F3FDD4105}"/>
              </a:ext>
            </a:extLst>
          </p:cNvPr>
          <p:cNvSpPr>
            <a:spLocks noGrp="1"/>
          </p:cNvSpPr>
          <p:nvPr>
            <p:ph type="title"/>
          </p:nvPr>
        </p:nvSpPr>
        <p:spPr/>
        <p:txBody>
          <a:bodyPr/>
          <a:lstStyle/>
          <a:p>
            <a:r>
              <a:rPr lang="en-IN" dirty="0"/>
              <a:t>AIMD fairness</a:t>
            </a:r>
          </a:p>
        </p:txBody>
      </p:sp>
      <p:sp>
        <p:nvSpPr>
          <p:cNvPr id="3" name="Content Placeholder 2">
            <a:extLst>
              <a:ext uri="{FF2B5EF4-FFF2-40B4-BE49-F238E27FC236}">
                <a16:creationId xmlns:a16="http://schemas.microsoft.com/office/drawing/2014/main" id="{EEA9E42D-8DE6-5284-9BEA-1DB70175F22B}"/>
              </a:ext>
            </a:extLst>
          </p:cNvPr>
          <p:cNvSpPr>
            <a:spLocks noGrp="1"/>
          </p:cNvSpPr>
          <p:nvPr>
            <p:ph idx="1"/>
          </p:nvPr>
        </p:nvSpPr>
        <p:spPr/>
        <p:txBody>
          <a:bodyPr/>
          <a:lstStyle/>
          <a:p>
            <a:r>
              <a:rPr lang="en-IN" dirty="0"/>
              <a:t>Even though the AIMD algorithm is fair, can a TCP user still get a larger share of the bandwidth than other peers who are also transmitting through the congested path</a:t>
            </a:r>
          </a:p>
        </p:txBody>
      </p:sp>
    </p:spTree>
    <p:extLst>
      <p:ext uri="{BB962C8B-B14F-4D97-AF65-F5344CB8AC3E}">
        <p14:creationId xmlns:p14="http://schemas.microsoft.com/office/powerpoint/2010/main" val="3365277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63A71-7640-6D9B-47C7-759F21277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DC32F6-CDC5-5580-570A-899478DB0B83}"/>
              </a:ext>
            </a:extLst>
          </p:cNvPr>
          <p:cNvSpPr>
            <a:spLocks noGrp="1"/>
          </p:cNvSpPr>
          <p:nvPr>
            <p:ph type="title"/>
          </p:nvPr>
        </p:nvSpPr>
        <p:spPr/>
        <p:txBody>
          <a:bodyPr/>
          <a:lstStyle/>
          <a:p>
            <a:r>
              <a:rPr lang="en-IN" dirty="0"/>
              <a:t>AIMD fairness</a:t>
            </a:r>
          </a:p>
        </p:txBody>
      </p:sp>
      <p:sp>
        <p:nvSpPr>
          <p:cNvPr id="3" name="Content Placeholder 2">
            <a:extLst>
              <a:ext uri="{FF2B5EF4-FFF2-40B4-BE49-F238E27FC236}">
                <a16:creationId xmlns:a16="http://schemas.microsoft.com/office/drawing/2014/main" id="{03552206-318A-8538-0ABC-8EFF91654A2E}"/>
              </a:ext>
            </a:extLst>
          </p:cNvPr>
          <p:cNvSpPr>
            <a:spLocks noGrp="1"/>
          </p:cNvSpPr>
          <p:nvPr>
            <p:ph idx="1"/>
          </p:nvPr>
        </p:nvSpPr>
        <p:spPr/>
        <p:txBody>
          <a:bodyPr/>
          <a:lstStyle/>
          <a:p>
            <a:r>
              <a:rPr lang="en-IN" dirty="0"/>
              <a:t>Even though the AIMD algorithm is fair, can a TCP user still get a larger share of the bandwidth than other peers who are also transmitting through the congested path</a:t>
            </a:r>
          </a:p>
          <a:p>
            <a:pPr lvl="1"/>
            <a:r>
              <a:rPr lang="en-IN" dirty="0"/>
              <a:t>Yes, the user can create multiple TCP connections. The congestion control protocol is per TCP connection</a:t>
            </a:r>
          </a:p>
          <a:p>
            <a:pPr lvl="2"/>
            <a:r>
              <a:rPr lang="en-IN" dirty="0"/>
              <a:t>In fact, web browsers before HTTP/2 used parallel TCP connections to receive multiple objects on a web page </a:t>
            </a:r>
          </a:p>
        </p:txBody>
      </p:sp>
    </p:spTree>
    <p:extLst>
      <p:ext uri="{BB962C8B-B14F-4D97-AF65-F5344CB8AC3E}">
        <p14:creationId xmlns:p14="http://schemas.microsoft.com/office/powerpoint/2010/main" val="1402915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1BE3E-BA58-2B40-1765-F5ECB0CF2FB2}"/>
              </a:ext>
            </a:extLst>
          </p:cNvPr>
          <p:cNvSpPr>
            <a:spLocks noGrp="1"/>
          </p:cNvSpPr>
          <p:nvPr>
            <p:ph type="title"/>
          </p:nvPr>
        </p:nvSpPr>
        <p:spPr/>
        <p:txBody>
          <a:bodyPr/>
          <a:lstStyle/>
          <a:p>
            <a:r>
              <a:rPr lang="en-IN" dirty="0"/>
              <a:t>Fairness and UDP</a:t>
            </a:r>
          </a:p>
        </p:txBody>
      </p:sp>
      <p:sp>
        <p:nvSpPr>
          <p:cNvPr id="3" name="Content Placeholder 2">
            <a:extLst>
              <a:ext uri="{FF2B5EF4-FFF2-40B4-BE49-F238E27FC236}">
                <a16:creationId xmlns:a16="http://schemas.microsoft.com/office/drawing/2014/main" id="{3545423F-B069-D463-EA36-19DC4953725D}"/>
              </a:ext>
            </a:extLst>
          </p:cNvPr>
          <p:cNvSpPr>
            <a:spLocks noGrp="1"/>
          </p:cNvSpPr>
          <p:nvPr>
            <p:ph idx="1"/>
          </p:nvPr>
        </p:nvSpPr>
        <p:spPr/>
        <p:txBody>
          <a:bodyPr/>
          <a:lstStyle/>
          <a:p>
            <a:r>
              <a:rPr lang="en-IN" dirty="0"/>
              <a:t>Multimedia applications, such as internet telephony or video conferencing, prefer UDP because it doesn’t throttle the transmission rate in the event of congestion</a:t>
            </a:r>
          </a:p>
          <a:p>
            <a:endParaRPr lang="en-IN" dirty="0"/>
          </a:p>
          <a:p>
            <a:endParaRPr lang="en-IN" dirty="0"/>
          </a:p>
        </p:txBody>
      </p:sp>
    </p:spTree>
    <p:extLst>
      <p:ext uri="{BB962C8B-B14F-4D97-AF65-F5344CB8AC3E}">
        <p14:creationId xmlns:p14="http://schemas.microsoft.com/office/powerpoint/2010/main" val="267291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8BD30-49B6-EBE1-98E4-2A6DE5A15C6B}"/>
              </a:ext>
            </a:extLst>
          </p:cNvPr>
          <p:cNvSpPr>
            <a:spLocks noGrp="1"/>
          </p:cNvSpPr>
          <p:nvPr>
            <p:ph type="title"/>
          </p:nvPr>
        </p:nvSpPr>
        <p:spPr/>
        <p:txBody>
          <a:bodyPr/>
          <a:lstStyle/>
          <a:p>
            <a:r>
              <a:rPr lang="en-IN" dirty="0"/>
              <a:t>TCP vs. UDP</a:t>
            </a:r>
          </a:p>
        </p:txBody>
      </p:sp>
      <p:sp>
        <p:nvSpPr>
          <p:cNvPr id="3" name="Content Placeholder 2">
            <a:extLst>
              <a:ext uri="{FF2B5EF4-FFF2-40B4-BE49-F238E27FC236}">
                <a16:creationId xmlns:a16="http://schemas.microsoft.com/office/drawing/2014/main" id="{A2CFAFC3-8D6B-9868-5548-7389E8F858F9}"/>
              </a:ext>
            </a:extLst>
          </p:cNvPr>
          <p:cNvSpPr>
            <a:spLocks noGrp="1"/>
          </p:cNvSpPr>
          <p:nvPr>
            <p:ph idx="1"/>
          </p:nvPr>
        </p:nvSpPr>
        <p:spPr/>
        <p:txBody>
          <a:bodyPr>
            <a:normAutofit/>
          </a:bodyPr>
          <a:lstStyle/>
          <a:p>
            <a:r>
              <a:rPr lang="en-IN" dirty="0"/>
              <a:t>TCP is a byte-stream-oriented protocol, i.e., the sender sends a stream of bytes and expects a stream of bytes at the receiver end</a:t>
            </a:r>
          </a:p>
          <a:p>
            <a:endParaRPr lang="en-IN" dirty="0"/>
          </a:p>
          <a:p>
            <a:r>
              <a:rPr lang="en-IN" dirty="0"/>
              <a:t>Does this mean that the transport layer can merge TCP segments?</a:t>
            </a:r>
          </a:p>
        </p:txBody>
      </p:sp>
    </p:spTree>
    <p:extLst>
      <p:ext uri="{BB962C8B-B14F-4D97-AF65-F5344CB8AC3E}">
        <p14:creationId xmlns:p14="http://schemas.microsoft.com/office/powerpoint/2010/main" val="2108124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17466-6D5E-4F8C-DAA0-94ACE0EDD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8A970D-5214-7FDC-57A3-4E522EFDCEC7}"/>
              </a:ext>
            </a:extLst>
          </p:cNvPr>
          <p:cNvSpPr>
            <a:spLocks noGrp="1"/>
          </p:cNvSpPr>
          <p:nvPr>
            <p:ph type="title"/>
          </p:nvPr>
        </p:nvSpPr>
        <p:spPr/>
        <p:txBody>
          <a:bodyPr/>
          <a:lstStyle/>
          <a:p>
            <a:r>
              <a:rPr lang="en-IN" dirty="0"/>
              <a:t>TCP vs. UDP</a:t>
            </a:r>
          </a:p>
        </p:txBody>
      </p:sp>
      <p:sp>
        <p:nvSpPr>
          <p:cNvPr id="3" name="Content Placeholder 2">
            <a:extLst>
              <a:ext uri="{FF2B5EF4-FFF2-40B4-BE49-F238E27FC236}">
                <a16:creationId xmlns:a16="http://schemas.microsoft.com/office/drawing/2014/main" id="{D458A780-BC0B-1313-3D16-5273FBE90437}"/>
              </a:ext>
            </a:extLst>
          </p:cNvPr>
          <p:cNvSpPr>
            <a:spLocks noGrp="1"/>
          </p:cNvSpPr>
          <p:nvPr>
            <p:ph idx="1"/>
          </p:nvPr>
        </p:nvSpPr>
        <p:spPr/>
        <p:txBody>
          <a:bodyPr>
            <a:normAutofit fontScale="92500" lnSpcReduction="20000"/>
          </a:bodyPr>
          <a:lstStyle/>
          <a:p>
            <a:r>
              <a:rPr lang="en-IN" dirty="0"/>
              <a:t>TCP is a byte-stream-oriented protocol, i.e., the sender sends a stream of bytes and expects a stream of bytes at the receiver end</a:t>
            </a:r>
          </a:p>
          <a:p>
            <a:endParaRPr lang="en-IN" dirty="0"/>
          </a:p>
          <a:p>
            <a:r>
              <a:rPr lang="en-IN" dirty="0"/>
              <a:t>Does this mean that the transport layer can merge TCP segments?</a:t>
            </a:r>
          </a:p>
          <a:p>
            <a:pPr lvl="1"/>
            <a:r>
              <a:rPr lang="en-IN" dirty="0"/>
              <a:t>Yes, of course, the TCP receiver just expects a sequence of bytes in the correct order, enforced by sequence numbers</a:t>
            </a:r>
          </a:p>
          <a:p>
            <a:endParaRPr lang="en-IN" dirty="0"/>
          </a:p>
          <a:p>
            <a:r>
              <a:rPr lang="en-IN" dirty="0"/>
              <a:t>Is UDP also stream-oriented</a:t>
            </a:r>
          </a:p>
          <a:p>
            <a:pPr lvl="1"/>
            <a:r>
              <a:rPr lang="en-IN" dirty="0"/>
              <a:t>No UDP is message-oriented (datagram-oriented)</a:t>
            </a:r>
          </a:p>
          <a:p>
            <a:pPr lvl="1"/>
            <a:r>
              <a:rPr lang="en-IN" dirty="0"/>
              <a:t>Each UDP segment is independent</a:t>
            </a:r>
          </a:p>
          <a:p>
            <a:pPr lvl="1"/>
            <a:r>
              <a:rPr lang="en-IN" dirty="0"/>
              <a:t>The receiver gets exactly what the sender sent, as a single datagram</a:t>
            </a:r>
          </a:p>
          <a:p>
            <a:pPr lvl="1"/>
            <a:r>
              <a:rPr lang="en-IN" dirty="0"/>
              <a:t>Merging or splitting UDP segments is not allowed  </a:t>
            </a:r>
          </a:p>
        </p:txBody>
      </p:sp>
    </p:spTree>
    <p:extLst>
      <p:ext uri="{BB962C8B-B14F-4D97-AF65-F5344CB8AC3E}">
        <p14:creationId xmlns:p14="http://schemas.microsoft.com/office/powerpoint/2010/main" val="2790871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AA376-1588-6241-D380-5307353B87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ACB35F-0E64-5728-88B5-7ACA7D2D86EC}"/>
              </a:ext>
            </a:extLst>
          </p:cNvPr>
          <p:cNvSpPr>
            <a:spLocks noGrp="1"/>
          </p:cNvSpPr>
          <p:nvPr>
            <p:ph type="title"/>
          </p:nvPr>
        </p:nvSpPr>
        <p:spPr/>
        <p:txBody>
          <a:bodyPr/>
          <a:lstStyle/>
          <a:p>
            <a:r>
              <a:rPr lang="en-IN" dirty="0"/>
              <a:t>Merging TCP segments</a:t>
            </a:r>
          </a:p>
        </p:txBody>
      </p:sp>
      <p:sp>
        <p:nvSpPr>
          <p:cNvPr id="3" name="Content Placeholder 2">
            <a:extLst>
              <a:ext uri="{FF2B5EF4-FFF2-40B4-BE49-F238E27FC236}">
                <a16:creationId xmlns:a16="http://schemas.microsoft.com/office/drawing/2014/main" id="{A63B695E-1A2B-477E-635A-86E52DF0EB10}"/>
              </a:ext>
            </a:extLst>
          </p:cNvPr>
          <p:cNvSpPr>
            <a:spLocks noGrp="1"/>
          </p:cNvSpPr>
          <p:nvPr>
            <p:ph idx="1"/>
          </p:nvPr>
        </p:nvSpPr>
        <p:spPr/>
        <p:txBody>
          <a:bodyPr>
            <a:normAutofit/>
          </a:bodyPr>
          <a:lstStyle/>
          <a:p>
            <a:r>
              <a:rPr lang="en-IN" dirty="0"/>
              <a:t>Is there any incentive for merging TCP segments</a:t>
            </a:r>
          </a:p>
          <a:p>
            <a:endParaRPr lang="en-IN" dirty="0"/>
          </a:p>
          <a:p>
            <a:endParaRPr lang="en-IN" dirty="0"/>
          </a:p>
          <a:p>
            <a:pPr marL="457200" lvl="1" indent="0">
              <a:buNone/>
            </a:pPr>
            <a:endParaRPr lang="en-IN" dirty="0"/>
          </a:p>
        </p:txBody>
      </p:sp>
    </p:spTree>
    <p:extLst>
      <p:ext uri="{BB962C8B-B14F-4D97-AF65-F5344CB8AC3E}">
        <p14:creationId xmlns:p14="http://schemas.microsoft.com/office/powerpoint/2010/main" val="4048052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690BE-FC8F-B479-1F23-0E357AA2A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3E79F-9DAD-8B6F-CFB2-3185CB4F0291}"/>
              </a:ext>
            </a:extLst>
          </p:cNvPr>
          <p:cNvSpPr>
            <a:spLocks noGrp="1"/>
          </p:cNvSpPr>
          <p:nvPr>
            <p:ph type="title"/>
          </p:nvPr>
        </p:nvSpPr>
        <p:spPr/>
        <p:txBody>
          <a:bodyPr/>
          <a:lstStyle/>
          <a:p>
            <a:r>
              <a:rPr lang="en-IN" dirty="0"/>
              <a:t>Merging TCP segments</a:t>
            </a:r>
          </a:p>
        </p:txBody>
      </p:sp>
      <p:sp>
        <p:nvSpPr>
          <p:cNvPr id="3" name="Content Placeholder 2">
            <a:extLst>
              <a:ext uri="{FF2B5EF4-FFF2-40B4-BE49-F238E27FC236}">
                <a16:creationId xmlns:a16="http://schemas.microsoft.com/office/drawing/2014/main" id="{38765FD5-CDB5-6381-A546-60B4E85BA8C2}"/>
              </a:ext>
            </a:extLst>
          </p:cNvPr>
          <p:cNvSpPr>
            <a:spLocks noGrp="1"/>
          </p:cNvSpPr>
          <p:nvPr>
            <p:ph idx="1"/>
          </p:nvPr>
        </p:nvSpPr>
        <p:spPr/>
        <p:txBody>
          <a:bodyPr>
            <a:normAutofit/>
          </a:bodyPr>
          <a:lstStyle/>
          <a:p>
            <a:r>
              <a:rPr lang="en-IN" dirty="0"/>
              <a:t>Is there any incentive for merging TCP segments</a:t>
            </a:r>
          </a:p>
          <a:p>
            <a:pPr lvl="1"/>
            <a:r>
              <a:rPr lang="en-IN" dirty="0"/>
              <a:t>Yes, if the combined size is less than or equal to MSS, then the merged TCP segment would require only one TCP header, saving the total amount of data transferred on the physical link</a:t>
            </a:r>
          </a:p>
          <a:p>
            <a:endParaRPr lang="en-IN" dirty="0"/>
          </a:p>
          <a:p>
            <a:r>
              <a:rPr lang="en-IN" dirty="0"/>
              <a:t>What could be a possible strategy to merge TCP segments?</a:t>
            </a:r>
          </a:p>
          <a:p>
            <a:pPr marL="457200" lvl="1" indent="0">
              <a:buNone/>
            </a:pPr>
            <a:endParaRPr lang="en-IN" dirty="0"/>
          </a:p>
        </p:txBody>
      </p:sp>
    </p:spTree>
    <p:extLst>
      <p:ext uri="{BB962C8B-B14F-4D97-AF65-F5344CB8AC3E}">
        <p14:creationId xmlns:p14="http://schemas.microsoft.com/office/powerpoint/2010/main" val="576350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58CD8-3AAC-2C96-5E91-0613977993B9}"/>
              </a:ext>
            </a:extLst>
          </p:cNvPr>
          <p:cNvSpPr>
            <a:spLocks noGrp="1"/>
          </p:cNvSpPr>
          <p:nvPr>
            <p:ph type="title"/>
          </p:nvPr>
        </p:nvSpPr>
        <p:spPr/>
        <p:txBody>
          <a:bodyPr/>
          <a:lstStyle/>
          <a:p>
            <a:r>
              <a:rPr lang="en-IN" dirty="0"/>
              <a:t>Merging TCP segments</a:t>
            </a:r>
          </a:p>
        </p:txBody>
      </p:sp>
      <p:sp>
        <p:nvSpPr>
          <p:cNvPr id="3" name="Content Placeholder 2">
            <a:extLst>
              <a:ext uri="{FF2B5EF4-FFF2-40B4-BE49-F238E27FC236}">
                <a16:creationId xmlns:a16="http://schemas.microsoft.com/office/drawing/2014/main" id="{7AF9C3C0-EBC8-76D4-2104-0AA2900E5019}"/>
              </a:ext>
            </a:extLst>
          </p:cNvPr>
          <p:cNvSpPr>
            <a:spLocks noGrp="1"/>
          </p:cNvSpPr>
          <p:nvPr>
            <p:ph idx="1"/>
          </p:nvPr>
        </p:nvSpPr>
        <p:spPr/>
        <p:txBody>
          <a:bodyPr>
            <a:normAutofit/>
          </a:bodyPr>
          <a:lstStyle/>
          <a:p>
            <a:r>
              <a:rPr lang="en-IN" dirty="0"/>
              <a:t>Is there any incentive for merging TCP segments</a:t>
            </a:r>
          </a:p>
          <a:p>
            <a:pPr lvl="1"/>
            <a:r>
              <a:rPr lang="en-IN" dirty="0"/>
              <a:t>Yes, if the combined size is less than or equal to MSS, then the merged TCP segment would require only one TCP header, saving the total amount of data transferred on the physical link</a:t>
            </a:r>
          </a:p>
          <a:p>
            <a:endParaRPr lang="en-IN" dirty="0"/>
          </a:p>
          <a:p>
            <a:r>
              <a:rPr lang="en-IN" dirty="0"/>
              <a:t>What could be a possible strategy to merge TCP segments?</a:t>
            </a:r>
          </a:p>
          <a:p>
            <a:pPr lvl="1"/>
            <a:r>
              <a:rPr lang="en-IN" dirty="0"/>
              <a:t>TCP can buffer small amounts of data before sending to fill a segment closer to MSS </a:t>
            </a:r>
          </a:p>
          <a:p>
            <a:pPr marL="457200" lvl="1" indent="0">
              <a:buNone/>
            </a:pPr>
            <a:endParaRPr lang="en-IN" dirty="0"/>
          </a:p>
        </p:txBody>
      </p:sp>
    </p:spTree>
    <p:extLst>
      <p:ext uri="{BB962C8B-B14F-4D97-AF65-F5344CB8AC3E}">
        <p14:creationId xmlns:p14="http://schemas.microsoft.com/office/powerpoint/2010/main" val="1303650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99F31-C620-F2F5-5A86-7951F5CC0F4E}"/>
              </a:ext>
            </a:extLst>
          </p:cNvPr>
          <p:cNvSpPr>
            <a:spLocks noGrp="1"/>
          </p:cNvSpPr>
          <p:nvPr>
            <p:ph type="title"/>
          </p:nvPr>
        </p:nvSpPr>
        <p:spPr/>
        <p:txBody>
          <a:bodyPr/>
          <a:lstStyle/>
          <a:p>
            <a:r>
              <a:rPr lang="en-IN" dirty="0"/>
              <a:t>Nagle’s algorithm</a:t>
            </a:r>
          </a:p>
        </p:txBody>
      </p:sp>
      <p:sp>
        <p:nvSpPr>
          <p:cNvPr id="3" name="Content Placeholder 2">
            <a:extLst>
              <a:ext uri="{FF2B5EF4-FFF2-40B4-BE49-F238E27FC236}">
                <a16:creationId xmlns:a16="http://schemas.microsoft.com/office/drawing/2014/main" id="{865DBD4C-C0EA-3033-7A80-C1F227AE014F}"/>
              </a:ext>
            </a:extLst>
          </p:cNvPr>
          <p:cNvSpPr>
            <a:spLocks noGrp="1"/>
          </p:cNvSpPr>
          <p:nvPr>
            <p:ph idx="1"/>
          </p:nvPr>
        </p:nvSpPr>
        <p:spPr/>
        <p:txBody>
          <a:bodyPr/>
          <a:lstStyle/>
          <a:p>
            <a:pPr marL="0" indent="0">
              <a:buNone/>
            </a:pPr>
            <a:r>
              <a:rPr lang="en-IN" dirty="0"/>
              <a:t>when the application produces data to send</a:t>
            </a:r>
          </a:p>
          <a:p>
            <a:pPr marL="0" indent="0">
              <a:buNone/>
            </a:pPr>
            <a:r>
              <a:rPr lang="en-IN" dirty="0"/>
              <a:t>    </a:t>
            </a:r>
            <a:r>
              <a:rPr lang="en-IN" b="1" dirty="0"/>
              <a:t>if</a:t>
            </a:r>
            <a:r>
              <a:rPr lang="en-IN" dirty="0"/>
              <a:t> both the available data </a:t>
            </a:r>
            <a:r>
              <a:rPr lang="en-IN" b="1" dirty="0"/>
              <a:t>and</a:t>
            </a:r>
            <a:r>
              <a:rPr lang="en-IN" dirty="0"/>
              <a:t> the window &gt;= MSS</a:t>
            </a:r>
          </a:p>
          <a:p>
            <a:pPr marL="0" indent="0">
              <a:buNone/>
            </a:pPr>
            <a:r>
              <a:rPr lang="en-IN" dirty="0"/>
              <a:t>	send a full segment</a:t>
            </a:r>
          </a:p>
          <a:p>
            <a:pPr marL="0" indent="0">
              <a:buNone/>
            </a:pPr>
            <a:r>
              <a:rPr lang="en-IN" dirty="0"/>
              <a:t>    </a:t>
            </a:r>
            <a:r>
              <a:rPr lang="en-IN" b="1" dirty="0"/>
              <a:t>else</a:t>
            </a:r>
          </a:p>
          <a:p>
            <a:pPr marL="0" indent="0">
              <a:buNone/>
            </a:pPr>
            <a:r>
              <a:rPr lang="en-IN" dirty="0"/>
              <a:t>           </a:t>
            </a:r>
            <a:r>
              <a:rPr lang="en-IN" b="1" dirty="0"/>
              <a:t>if</a:t>
            </a:r>
            <a:r>
              <a:rPr lang="en-IN" dirty="0"/>
              <a:t> there is </a:t>
            </a:r>
            <a:r>
              <a:rPr lang="en-IN" dirty="0" err="1"/>
              <a:t>unACKed</a:t>
            </a:r>
            <a:r>
              <a:rPr lang="en-IN" dirty="0"/>
              <a:t> data in flight</a:t>
            </a:r>
          </a:p>
          <a:p>
            <a:pPr marL="0" indent="0">
              <a:buNone/>
            </a:pPr>
            <a:r>
              <a:rPr lang="en-IN" dirty="0"/>
              <a:t>	     buffer the new data until ACK arrives</a:t>
            </a:r>
          </a:p>
          <a:p>
            <a:pPr marL="0" indent="0">
              <a:buNone/>
            </a:pPr>
            <a:r>
              <a:rPr lang="en-IN" dirty="0"/>
              <a:t>           </a:t>
            </a:r>
            <a:r>
              <a:rPr lang="en-IN" b="1" dirty="0"/>
              <a:t>else</a:t>
            </a:r>
          </a:p>
          <a:p>
            <a:pPr marL="0" indent="0">
              <a:buNone/>
            </a:pPr>
            <a:r>
              <a:rPr lang="en-IN" dirty="0"/>
              <a:t>	    send all the new data now </a:t>
            </a:r>
          </a:p>
        </p:txBody>
      </p:sp>
    </p:spTree>
    <p:extLst>
      <p:ext uri="{BB962C8B-B14F-4D97-AF65-F5344CB8AC3E}">
        <p14:creationId xmlns:p14="http://schemas.microsoft.com/office/powerpoint/2010/main" val="885585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8FC70-84B4-7BC3-059B-CE200456E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36345C-5B50-2EE6-2376-0630C2878629}"/>
              </a:ext>
            </a:extLst>
          </p:cNvPr>
          <p:cNvSpPr>
            <a:spLocks noGrp="1"/>
          </p:cNvSpPr>
          <p:nvPr>
            <p:ph type="title"/>
          </p:nvPr>
        </p:nvSpPr>
        <p:spPr/>
        <p:txBody>
          <a:bodyPr/>
          <a:lstStyle/>
          <a:p>
            <a:r>
              <a:rPr lang="en-IN" dirty="0"/>
              <a:t>Merging TCP segments</a:t>
            </a:r>
          </a:p>
        </p:txBody>
      </p:sp>
      <p:sp>
        <p:nvSpPr>
          <p:cNvPr id="3" name="Content Placeholder 2">
            <a:extLst>
              <a:ext uri="{FF2B5EF4-FFF2-40B4-BE49-F238E27FC236}">
                <a16:creationId xmlns:a16="http://schemas.microsoft.com/office/drawing/2014/main" id="{360063B1-EC2E-2840-A902-C83728BE9D5F}"/>
              </a:ext>
            </a:extLst>
          </p:cNvPr>
          <p:cNvSpPr>
            <a:spLocks noGrp="1"/>
          </p:cNvSpPr>
          <p:nvPr>
            <p:ph idx="1"/>
          </p:nvPr>
        </p:nvSpPr>
        <p:spPr/>
        <p:txBody>
          <a:bodyPr/>
          <a:lstStyle/>
          <a:p>
            <a:r>
              <a:rPr lang="en-IN" dirty="0"/>
              <a:t>Have you noticed TCP segments merging somewhere?</a:t>
            </a:r>
          </a:p>
        </p:txBody>
      </p:sp>
    </p:spTree>
    <p:extLst>
      <p:ext uri="{BB962C8B-B14F-4D97-AF65-F5344CB8AC3E}">
        <p14:creationId xmlns:p14="http://schemas.microsoft.com/office/powerpoint/2010/main" val="1380096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18B90-C563-6304-513E-F7AC811136B2}"/>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09EF17F8-EA11-2062-D511-A0053114108B}"/>
              </a:ext>
            </a:extLst>
          </p:cNvPr>
          <p:cNvSpPr>
            <a:spLocks noGrp="1"/>
          </p:cNvSpPr>
          <p:nvPr>
            <p:ph idx="1"/>
          </p:nvPr>
        </p:nvSpPr>
        <p:spPr/>
        <p:txBody>
          <a:bodyPr/>
          <a:lstStyle/>
          <a:p>
            <a:r>
              <a:rPr lang="en-IN" dirty="0"/>
              <a:t>Read Chapter-3.7, 4.2 from the Kurose and Ross book</a:t>
            </a:r>
          </a:p>
          <a:p>
            <a:r>
              <a:rPr lang="en-IN" dirty="0"/>
              <a:t>Read Chapter-5.2.3 from the Peterson and Davie book</a:t>
            </a:r>
          </a:p>
        </p:txBody>
      </p:sp>
    </p:spTree>
    <p:extLst>
      <p:ext uri="{BB962C8B-B14F-4D97-AF65-F5344CB8AC3E}">
        <p14:creationId xmlns:p14="http://schemas.microsoft.com/office/powerpoint/2010/main" val="1238038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BFCD-23C2-885F-62D1-4F55B78C925D}"/>
              </a:ext>
            </a:extLst>
          </p:cNvPr>
          <p:cNvSpPr>
            <a:spLocks noGrp="1"/>
          </p:cNvSpPr>
          <p:nvPr>
            <p:ph type="title"/>
          </p:nvPr>
        </p:nvSpPr>
        <p:spPr/>
        <p:txBody>
          <a:bodyPr/>
          <a:lstStyle/>
          <a:p>
            <a:r>
              <a:rPr lang="en-IN" dirty="0"/>
              <a:t>Merging TCP segments</a:t>
            </a:r>
          </a:p>
        </p:txBody>
      </p:sp>
      <p:sp>
        <p:nvSpPr>
          <p:cNvPr id="3" name="Content Placeholder 2">
            <a:extLst>
              <a:ext uri="{FF2B5EF4-FFF2-40B4-BE49-F238E27FC236}">
                <a16:creationId xmlns:a16="http://schemas.microsoft.com/office/drawing/2014/main" id="{E8B27D1D-047B-28FE-B402-AA31E85AC7E0}"/>
              </a:ext>
            </a:extLst>
          </p:cNvPr>
          <p:cNvSpPr>
            <a:spLocks noGrp="1"/>
          </p:cNvSpPr>
          <p:nvPr>
            <p:ph idx="1"/>
          </p:nvPr>
        </p:nvSpPr>
        <p:spPr/>
        <p:txBody>
          <a:bodyPr/>
          <a:lstStyle/>
          <a:p>
            <a:r>
              <a:rPr lang="en-IN" dirty="0"/>
              <a:t>Have you noticed TCP segments merging somewhere?</a:t>
            </a:r>
          </a:p>
          <a:p>
            <a:pPr lvl="1"/>
            <a:r>
              <a:rPr lang="en-IN" dirty="0"/>
              <a:t>Yes, in assignment-1, when we changed the buffer size to 128 in the receiver</a:t>
            </a:r>
          </a:p>
        </p:txBody>
      </p:sp>
    </p:spTree>
    <p:extLst>
      <p:ext uri="{BB962C8B-B14F-4D97-AF65-F5344CB8AC3E}">
        <p14:creationId xmlns:p14="http://schemas.microsoft.com/office/powerpoint/2010/main" val="40615214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0FC7A-6027-5ADD-7FF7-AB1E43334A53}"/>
              </a:ext>
            </a:extLst>
          </p:cNvPr>
          <p:cNvSpPr>
            <a:spLocks noGrp="1"/>
          </p:cNvSpPr>
          <p:nvPr>
            <p:ph type="title"/>
          </p:nvPr>
        </p:nvSpPr>
        <p:spPr/>
        <p:txBody>
          <a:bodyPr/>
          <a:lstStyle/>
          <a:p>
            <a:r>
              <a:rPr lang="en-IN" dirty="0"/>
              <a:t>Network layer</a:t>
            </a:r>
          </a:p>
        </p:txBody>
      </p:sp>
      <p:sp>
        <p:nvSpPr>
          <p:cNvPr id="3" name="Content Placeholder 2">
            <a:extLst>
              <a:ext uri="{FF2B5EF4-FFF2-40B4-BE49-F238E27FC236}">
                <a16:creationId xmlns:a16="http://schemas.microsoft.com/office/drawing/2014/main" id="{2AF20239-F87E-05B8-490E-CE3B5B9AC18F}"/>
              </a:ext>
            </a:extLst>
          </p:cNvPr>
          <p:cNvSpPr>
            <a:spLocks noGrp="1"/>
          </p:cNvSpPr>
          <p:nvPr>
            <p:ph idx="1"/>
          </p:nvPr>
        </p:nvSpPr>
        <p:spPr/>
        <p:txBody>
          <a:bodyPr>
            <a:normAutofit fontScale="92500" lnSpcReduction="10000"/>
          </a:bodyPr>
          <a:lstStyle/>
          <a:p>
            <a:r>
              <a:rPr lang="en-IN" dirty="0"/>
              <a:t>The primary goal of the network layer is to forward packets destined to a given IP address using a forwarding table</a:t>
            </a:r>
          </a:p>
          <a:p>
            <a:endParaRPr lang="en-IN" dirty="0"/>
          </a:p>
          <a:p>
            <a:r>
              <a:rPr lang="en-IN" dirty="0"/>
              <a:t>The forwarding is done by routers (a type of Gateway) that operate at the network layer</a:t>
            </a:r>
          </a:p>
          <a:p>
            <a:endParaRPr lang="en-IN" dirty="0"/>
          </a:p>
          <a:p>
            <a:r>
              <a:rPr lang="en-IN" dirty="0"/>
              <a:t>In addition to forwarding, the routers also compute the forwarding table</a:t>
            </a:r>
          </a:p>
          <a:p>
            <a:pPr lvl="1"/>
            <a:r>
              <a:rPr lang="en-IN" dirty="0"/>
              <a:t>The forwarding table is computed in a decentralized manner by all the routers</a:t>
            </a:r>
          </a:p>
          <a:p>
            <a:pPr lvl="1"/>
            <a:endParaRPr lang="en-IN" dirty="0"/>
          </a:p>
          <a:p>
            <a:r>
              <a:rPr lang="en-IN" dirty="0"/>
              <a:t>The routers are the central entity in the network layer, responsible for both packet forwarding and route computation</a:t>
            </a:r>
          </a:p>
          <a:p>
            <a:endParaRPr lang="en-IN" dirty="0"/>
          </a:p>
        </p:txBody>
      </p:sp>
    </p:spTree>
    <p:extLst>
      <p:ext uri="{BB962C8B-B14F-4D97-AF65-F5344CB8AC3E}">
        <p14:creationId xmlns:p14="http://schemas.microsoft.com/office/powerpoint/2010/main" val="3552676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92AF6-08B9-4CAE-D79B-B72E5F780468}"/>
              </a:ext>
            </a:extLst>
          </p:cNvPr>
          <p:cNvSpPr>
            <a:spLocks noGrp="1"/>
          </p:cNvSpPr>
          <p:nvPr>
            <p:ph type="title"/>
          </p:nvPr>
        </p:nvSpPr>
        <p:spPr/>
        <p:txBody>
          <a:bodyPr/>
          <a:lstStyle/>
          <a:p>
            <a:r>
              <a:rPr lang="en-IN" dirty="0"/>
              <a:t>What is inside a router?</a:t>
            </a:r>
          </a:p>
        </p:txBody>
      </p:sp>
      <p:sp>
        <p:nvSpPr>
          <p:cNvPr id="3" name="Content Placeholder 2">
            <a:extLst>
              <a:ext uri="{FF2B5EF4-FFF2-40B4-BE49-F238E27FC236}">
                <a16:creationId xmlns:a16="http://schemas.microsoft.com/office/drawing/2014/main" id="{DAE47857-51BD-1AA1-1E6F-E49EFEA934F0}"/>
              </a:ext>
            </a:extLst>
          </p:cNvPr>
          <p:cNvSpPr>
            <a:spLocks noGrp="1"/>
          </p:cNvSpPr>
          <p:nvPr>
            <p:ph idx="1"/>
          </p:nvPr>
        </p:nvSpPr>
        <p:spPr/>
        <p:txBody>
          <a:bodyPr/>
          <a:lstStyle/>
          <a:p>
            <a:endParaRPr lang="en-IN"/>
          </a:p>
        </p:txBody>
      </p:sp>
      <p:grpSp>
        <p:nvGrpSpPr>
          <p:cNvPr id="4" name="Group 60">
            <a:extLst>
              <a:ext uri="{FF2B5EF4-FFF2-40B4-BE49-F238E27FC236}">
                <a16:creationId xmlns:a16="http://schemas.microsoft.com/office/drawing/2014/main" id="{F5D69D86-D781-6E74-5B2B-ACB156A28F05}"/>
              </a:ext>
            </a:extLst>
          </p:cNvPr>
          <p:cNvGrpSpPr>
            <a:grpSpLocks/>
          </p:cNvGrpSpPr>
          <p:nvPr/>
        </p:nvGrpSpPr>
        <p:grpSpPr bwMode="auto">
          <a:xfrm>
            <a:off x="4324902" y="3466272"/>
            <a:ext cx="1609725" cy="2343150"/>
            <a:chOff x="2418" y="1882"/>
            <a:chExt cx="1014" cy="1476"/>
          </a:xfrm>
          <a:effectLst>
            <a:outerShdw blurRad="50800" dist="38100" dir="2700000" algn="tl" rotWithShape="0">
              <a:prstClr val="black">
                <a:alpha val="40000"/>
              </a:prstClr>
            </a:outerShdw>
          </a:effectLst>
        </p:grpSpPr>
        <p:sp>
          <p:nvSpPr>
            <p:cNvPr id="5" name="Rectangle 45">
              <a:extLst>
                <a:ext uri="{FF2B5EF4-FFF2-40B4-BE49-F238E27FC236}">
                  <a16:creationId xmlns:a16="http://schemas.microsoft.com/office/drawing/2014/main" id="{314B6E79-9498-A3B4-F4B1-0CC4EF539D0D}"/>
                </a:ext>
              </a:extLst>
            </p:cNvPr>
            <p:cNvSpPr>
              <a:spLocks noChangeArrowheads="1"/>
            </p:cNvSpPr>
            <p:nvPr/>
          </p:nvSpPr>
          <p:spPr bwMode="auto">
            <a:xfrm>
              <a:off x="2418" y="1882"/>
              <a:ext cx="1014" cy="1476"/>
            </a:xfrm>
            <a:prstGeom prst="rect">
              <a:avLst/>
            </a:prstGeom>
            <a:solidFill>
              <a:schemeClr val="bg1"/>
            </a:solidFill>
            <a:ln w="28575">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6" name="Text Box 48">
              <a:extLst>
                <a:ext uri="{FF2B5EF4-FFF2-40B4-BE49-F238E27FC236}">
                  <a16:creationId xmlns:a16="http://schemas.microsoft.com/office/drawing/2014/main" id="{666D2AF6-1EBB-37F1-94C3-B34D9A766C1C}"/>
                </a:ext>
              </a:extLst>
            </p:cNvPr>
            <p:cNvSpPr txBox="1">
              <a:spLocks noChangeArrowheads="1"/>
            </p:cNvSpPr>
            <p:nvPr/>
          </p:nvSpPr>
          <p:spPr bwMode="auto">
            <a:xfrm>
              <a:off x="2485" y="2418"/>
              <a:ext cx="876" cy="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85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high-speed </a:t>
              </a:r>
            </a:p>
            <a:p>
              <a:pPr marL="0" marR="0" lvl="0" indent="0" algn="ctr" defTabSz="914400" rtl="0" eaLnBrk="1" fontAlgn="auto" latinLnBrk="0" hangingPunct="1">
                <a:lnSpc>
                  <a:spcPct val="85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switching</a:t>
              </a:r>
            </a:p>
            <a:p>
              <a:pPr marL="0" marR="0" lvl="0" indent="0" algn="ctr" defTabSz="914400" rtl="0" eaLnBrk="1" fontAlgn="auto" latinLnBrk="0" hangingPunct="1">
                <a:lnSpc>
                  <a:spcPct val="85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fabric</a:t>
              </a:r>
            </a:p>
          </p:txBody>
        </p:sp>
      </p:grpSp>
      <p:grpSp>
        <p:nvGrpSpPr>
          <p:cNvPr id="7" name="Group 6">
            <a:extLst>
              <a:ext uri="{FF2B5EF4-FFF2-40B4-BE49-F238E27FC236}">
                <a16:creationId xmlns:a16="http://schemas.microsoft.com/office/drawing/2014/main" id="{ADF8AD6B-AE12-730D-635C-3E1BF64A25AA}"/>
              </a:ext>
            </a:extLst>
          </p:cNvPr>
          <p:cNvGrpSpPr/>
          <p:nvPr/>
        </p:nvGrpSpPr>
        <p:grpSpPr>
          <a:xfrm>
            <a:off x="4342365" y="2504247"/>
            <a:ext cx="1590675" cy="1090613"/>
            <a:chOff x="4342365" y="2504247"/>
            <a:chExt cx="1590675" cy="1090613"/>
          </a:xfrm>
        </p:grpSpPr>
        <p:sp>
          <p:nvSpPr>
            <p:cNvPr id="8" name="Rectangle 46">
              <a:extLst>
                <a:ext uri="{FF2B5EF4-FFF2-40B4-BE49-F238E27FC236}">
                  <a16:creationId xmlns:a16="http://schemas.microsoft.com/office/drawing/2014/main" id="{39A5FF9A-36E3-B1CF-B388-C0BE6374AE0B}"/>
                </a:ext>
              </a:extLst>
            </p:cNvPr>
            <p:cNvSpPr>
              <a:spLocks noChangeArrowheads="1"/>
            </p:cNvSpPr>
            <p:nvPr/>
          </p:nvSpPr>
          <p:spPr bwMode="auto">
            <a:xfrm>
              <a:off x="4342365" y="2504247"/>
              <a:ext cx="1590675" cy="647700"/>
            </a:xfrm>
            <a:prstGeom prst="rect">
              <a:avLst/>
            </a:prstGeom>
            <a:solidFill>
              <a:schemeClr val="bg1"/>
            </a:solidFill>
            <a:ln w="28575">
              <a:solidFill>
                <a:srgbClr val="FF0000"/>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9" name="Text Box 47">
              <a:extLst>
                <a:ext uri="{FF2B5EF4-FFF2-40B4-BE49-F238E27FC236}">
                  <a16:creationId xmlns:a16="http://schemas.microsoft.com/office/drawing/2014/main" id="{B71B2FE7-89C9-5B45-6ADD-4BDA06011106}"/>
                </a:ext>
              </a:extLst>
            </p:cNvPr>
            <p:cNvSpPr txBox="1">
              <a:spLocks noChangeArrowheads="1"/>
            </p:cNvSpPr>
            <p:nvPr/>
          </p:nvSpPr>
          <p:spPr bwMode="auto">
            <a:xfrm>
              <a:off x="4520165" y="2545522"/>
              <a:ext cx="1187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85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routing </a:t>
              </a:r>
            </a:p>
            <a:p>
              <a:pPr marL="0" marR="0" lvl="0" indent="0" algn="ctr" defTabSz="914400" rtl="0" eaLnBrk="1" fontAlgn="auto" latinLnBrk="0" hangingPunct="1">
                <a:lnSpc>
                  <a:spcPct val="85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processor</a:t>
              </a:r>
            </a:p>
          </p:txBody>
        </p:sp>
        <p:sp>
          <p:nvSpPr>
            <p:cNvPr id="10" name="Line 50">
              <a:extLst>
                <a:ext uri="{FF2B5EF4-FFF2-40B4-BE49-F238E27FC236}">
                  <a16:creationId xmlns:a16="http://schemas.microsoft.com/office/drawing/2014/main" id="{2175A2D5-ECA4-A023-4BE4-74954E8E9FAB}"/>
                </a:ext>
              </a:extLst>
            </p:cNvPr>
            <p:cNvSpPr>
              <a:spLocks noChangeShapeType="1"/>
            </p:cNvSpPr>
            <p:nvPr/>
          </p:nvSpPr>
          <p:spPr bwMode="auto">
            <a:xfrm>
              <a:off x="5071027" y="3023360"/>
              <a:ext cx="19050" cy="571500"/>
            </a:xfrm>
            <a:prstGeom prst="line">
              <a:avLst/>
            </a:prstGeom>
            <a:noFill/>
            <a:ln w="381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1" name="Group 17">
            <a:extLst>
              <a:ext uri="{FF2B5EF4-FFF2-40B4-BE49-F238E27FC236}">
                <a16:creationId xmlns:a16="http://schemas.microsoft.com/office/drawing/2014/main" id="{4056A5FA-91E5-2081-ED0D-A13A53132CC0}"/>
              </a:ext>
            </a:extLst>
          </p:cNvPr>
          <p:cNvGrpSpPr>
            <a:grpSpLocks/>
          </p:cNvGrpSpPr>
          <p:nvPr/>
        </p:nvGrpSpPr>
        <p:grpSpPr bwMode="auto">
          <a:xfrm>
            <a:off x="2281790" y="3480560"/>
            <a:ext cx="2033587" cy="566737"/>
            <a:chOff x="930" y="1989"/>
            <a:chExt cx="1482" cy="357"/>
          </a:xfrm>
        </p:grpSpPr>
        <p:sp>
          <p:nvSpPr>
            <p:cNvPr id="12" name="Rectangle 9">
              <a:extLst>
                <a:ext uri="{FF2B5EF4-FFF2-40B4-BE49-F238E27FC236}">
                  <a16:creationId xmlns:a16="http://schemas.microsoft.com/office/drawing/2014/main" id="{3C0BAD53-2394-54BD-714B-3AA8E57BC15D}"/>
                </a:ext>
              </a:extLst>
            </p:cNvPr>
            <p:cNvSpPr>
              <a:spLocks noChangeArrowheads="1"/>
            </p:cNvSpPr>
            <p:nvPr/>
          </p:nvSpPr>
          <p:spPr bwMode="auto">
            <a:xfrm>
              <a:off x="1152" y="1989"/>
              <a:ext cx="1086" cy="357"/>
            </a:xfrm>
            <a:prstGeom prst="rect">
              <a:avLst/>
            </a:prstGeom>
            <a:solidFill>
              <a:schemeClr val="bg1"/>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13" name="Rectangle 5">
              <a:extLst>
                <a:ext uri="{FF2B5EF4-FFF2-40B4-BE49-F238E27FC236}">
                  <a16:creationId xmlns:a16="http://schemas.microsoft.com/office/drawing/2014/main" id="{FB513BA7-7E15-0D02-615C-8680D07ED540}"/>
                </a:ext>
              </a:extLst>
            </p:cNvPr>
            <p:cNvSpPr>
              <a:spLocks noChangeArrowheads="1"/>
            </p:cNvSpPr>
            <p:nvPr/>
          </p:nvSpPr>
          <p:spPr bwMode="auto">
            <a:xfrm>
              <a:off x="1197" y="2089"/>
              <a:ext cx="337" cy="161"/>
            </a:xfrm>
            <a:prstGeom prst="rect">
              <a:avLst/>
            </a:prstGeom>
            <a:solidFill>
              <a:schemeClr val="bg1"/>
            </a:solidFill>
            <a:ln w="28575">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14" name="Rectangle 6">
              <a:extLst>
                <a:ext uri="{FF2B5EF4-FFF2-40B4-BE49-F238E27FC236}">
                  <a16:creationId xmlns:a16="http://schemas.microsoft.com/office/drawing/2014/main" id="{7260BC76-ECF8-59EA-F8B5-263C348AA296}"/>
                </a:ext>
              </a:extLst>
            </p:cNvPr>
            <p:cNvSpPr>
              <a:spLocks noChangeArrowheads="1"/>
            </p:cNvSpPr>
            <p:nvPr/>
          </p:nvSpPr>
          <p:spPr bwMode="auto">
            <a:xfrm>
              <a:off x="1582" y="2025"/>
              <a:ext cx="273" cy="274"/>
            </a:xfrm>
            <a:prstGeom prst="rect">
              <a:avLst/>
            </a:prstGeom>
            <a:solidFill>
              <a:schemeClr val="bg1"/>
            </a:solidFill>
            <a:ln w="28575">
              <a:solidFill>
                <a:srgbClr val="3C6CDF"/>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15" name="Rectangle 8">
              <a:extLst>
                <a:ext uri="{FF2B5EF4-FFF2-40B4-BE49-F238E27FC236}">
                  <a16:creationId xmlns:a16="http://schemas.microsoft.com/office/drawing/2014/main" id="{DA6B509E-27CA-80A8-6773-CC259E13A3EA}"/>
                </a:ext>
              </a:extLst>
            </p:cNvPr>
            <p:cNvSpPr>
              <a:spLocks noChangeArrowheads="1"/>
            </p:cNvSpPr>
            <p:nvPr/>
          </p:nvSpPr>
          <p:spPr bwMode="auto">
            <a:xfrm>
              <a:off x="1904" y="2023"/>
              <a:ext cx="274" cy="274"/>
            </a:xfrm>
            <a:prstGeom prst="rect">
              <a:avLst/>
            </a:prstGeom>
            <a:solidFill>
              <a:schemeClr val="bg1"/>
            </a:solidFill>
            <a:ln w="28575">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16" name="Line 16">
              <a:extLst>
                <a:ext uri="{FF2B5EF4-FFF2-40B4-BE49-F238E27FC236}">
                  <a16:creationId xmlns:a16="http://schemas.microsoft.com/office/drawing/2014/main" id="{8F27414C-CCA6-D2FE-30C7-FA6F88A6F456}"/>
                </a:ext>
              </a:extLst>
            </p:cNvPr>
            <p:cNvSpPr>
              <a:spLocks noChangeShapeType="1"/>
            </p:cNvSpPr>
            <p:nvPr/>
          </p:nvSpPr>
          <p:spPr bwMode="auto">
            <a:xfrm>
              <a:off x="930" y="2169"/>
              <a:ext cx="148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7" name="Group 18">
            <a:extLst>
              <a:ext uri="{FF2B5EF4-FFF2-40B4-BE49-F238E27FC236}">
                <a16:creationId xmlns:a16="http://schemas.microsoft.com/office/drawing/2014/main" id="{693C9C18-45FD-3CCE-C584-F28714B73FF8}"/>
              </a:ext>
            </a:extLst>
          </p:cNvPr>
          <p:cNvGrpSpPr>
            <a:grpSpLocks/>
          </p:cNvGrpSpPr>
          <p:nvPr/>
        </p:nvGrpSpPr>
        <p:grpSpPr bwMode="auto">
          <a:xfrm>
            <a:off x="2270677" y="5218872"/>
            <a:ext cx="2058988" cy="566738"/>
            <a:chOff x="930" y="1989"/>
            <a:chExt cx="1482" cy="357"/>
          </a:xfrm>
        </p:grpSpPr>
        <p:sp>
          <p:nvSpPr>
            <p:cNvPr id="18" name="Rectangle 19">
              <a:extLst>
                <a:ext uri="{FF2B5EF4-FFF2-40B4-BE49-F238E27FC236}">
                  <a16:creationId xmlns:a16="http://schemas.microsoft.com/office/drawing/2014/main" id="{CFF9CC8F-A3F3-371F-5A4E-5CF7E5F615A3}"/>
                </a:ext>
              </a:extLst>
            </p:cNvPr>
            <p:cNvSpPr>
              <a:spLocks noChangeArrowheads="1"/>
            </p:cNvSpPr>
            <p:nvPr/>
          </p:nvSpPr>
          <p:spPr bwMode="auto">
            <a:xfrm>
              <a:off x="1152" y="1989"/>
              <a:ext cx="1088" cy="357"/>
            </a:xfrm>
            <a:prstGeom prst="rect">
              <a:avLst/>
            </a:prstGeom>
            <a:solidFill>
              <a:schemeClr val="bg1"/>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19" name="Rectangle 20">
              <a:extLst>
                <a:ext uri="{FF2B5EF4-FFF2-40B4-BE49-F238E27FC236}">
                  <a16:creationId xmlns:a16="http://schemas.microsoft.com/office/drawing/2014/main" id="{0B216DC4-B9E7-A138-0679-7A35BBC24DAB}"/>
                </a:ext>
              </a:extLst>
            </p:cNvPr>
            <p:cNvSpPr>
              <a:spLocks noChangeArrowheads="1"/>
            </p:cNvSpPr>
            <p:nvPr/>
          </p:nvSpPr>
          <p:spPr bwMode="auto">
            <a:xfrm>
              <a:off x="1197" y="2089"/>
              <a:ext cx="337" cy="161"/>
            </a:xfrm>
            <a:prstGeom prst="rect">
              <a:avLst/>
            </a:prstGeom>
            <a:solidFill>
              <a:schemeClr val="bg1"/>
            </a:solidFill>
            <a:ln w="28575">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0" name="Rectangle 21">
              <a:extLst>
                <a:ext uri="{FF2B5EF4-FFF2-40B4-BE49-F238E27FC236}">
                  <a16:creationId xmlns:a16="http://schemas.microsoft.com/office/drawing/2014/main" id="{ABAF33A2-61AC-917E-221F-18233924B257}"/>
                </a:ext>
              </a:extLst>
            </p:cNvPr>
            <p:cNvSpPr>
              <a:spLocks noChangeArrowheads="1"/>
            </p:cNvSpPr>
            <p:nvPr/>
          </p:nvSpPr>
          <p:spPr bwMode="auto">
            <a:xfrm>
              <a:off x="1582" y="2025"/>
              <a:ext cx="273" cy="274"/>
            </a:xfrm>
            <a:prstGeom prst="rect">
              <a:avLst/>
            </a:prstGeom>
            <a:solidFill>
              <a:schemeClr val="bg1"/>
            </a:solidFill>
            <a:ln w="28575">
              <a:solidFill>
                <a:srgbClr val="3C6CDF"/>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1" name="Rectangle 22">
              <a:extLst>
                <a:ext uri="{FF2B5EF4-FFF2-40B4-BE49-F238E27FC236}">
                  <a16:creationId xmlns:a16="http://schemas.microsoft.com/office/drawing/2014/main" id="{00F82723-C76B-ACC2-1441-5A5234C373AC}"/>
                </a:ext>
              </a:extLst>
            </p:cNvPr>
            <p:cNvSpPr>
              <a:spLocks noChangeArrowheads="1"/>
            </p:cNvSpPr>
            <p:nvPr/>
          </p:nvSpPr>
          <p:spPr bwMode="auto">
            <a:xfrm>
              <a:off x="1904" y="2023"/>
              <a:ext cx="274" cy="274"/>
            </a:xfrm>
            <a:prstGeom prst="rect">
              <a:avLst/>
            </a:prstGeom>
            <a:solidFill>
              <a:schemeClr val="bg1"/>
            </a:solidFill>
            <a:ln w="28575">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2" name="Line 23">
              <a:extLst>
                <a:ext uri="{FF2B5EF4-FFF2-40B4-BE49-F238E27FC236}">
                  <a16:creationId xmlns:a16="http://schemas.microsoft.com/office/drawing/2014/main" id="{A1ED9F10-EC26-410D-1466-F892AF05350A}"/>
                </a:ext>
              </a:extLst>
            </p:cNvPr>
            <p:cNvSpPr>
              <a:spLocks noChangeShapeType="1"/>
            </p:cNvSpPr>
            <p:nvPr/>
          </p:nvSpPr>
          <p:spPr bwMode="auto">
            <a:xfrm>
              <a:off x="930" y="2169"/>
              <a:ext cx="148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3" name="Group 29">
            <a:extLst>
              <a:ext uri="{FF2B5EF4-FFF2-40B4-BE49-F238E27FC236}">
                <a16:creationId xmlns:a16="http://schemas.microsoft.com/office/drawing/2014/main" id="{54A3524A-5259-59A4-0C65-EA67367A7B70}"/>
              </a:ext>
            </a:extLst>
          </p:cNvPr>
          <p:cNvGrpSpPr>
            <a:grpSpLocks/>
          </p:cNvGrpSpPr>
          <p:nvPr/>
        </p:nvGrpSpPr>
        <p:grpSpPr bwMode="auto">
          <a:xfrm rot="2656396">
            <a:off x="2900915" y="4371147"/>
            <a:ext cx="546100" cy="546100"/>
            <a:chOff x="354" y="2715"/>
            <a:chExt cx="344" cy="344"/>
          </a:xfrm>
        </p:grpSpPr>
        <p:sp>
          <p:nvSpPr>
            <p:cNvPr id="24" name="Oval 25">
              <a:extLst>
                <a:ext uri="{FF2B5EF4-FFF2-40B4-BE49-F238E27FC236}">
                  <a16:creationId xmlns:a16="http://schemas.microsoft.com/office/drawing/2014/main" id="{61331FE4-BC73-26C6-7899-76103D6E7DF0}"/>
                </a:ext>
              </a:extLst>
            </p:cNvPr>
            <p:cNvSpPr>
              <a:spLocks noChangeArrowheads="1"/>
            </p:cNvSpPr>
            <p:nvPr/>
          </p:nvSpPr>
          <p:spPr bwMode="auto">
            <a:xfrm>
              <a:off x="352" y="2715"/>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5" name="Oval 26">
              <a:extLst>
                <a:ext uri="{FF2B5EF4-FFF2-40B4-BE49-F238E27FC236}">
                  <a16:creationId xmlns:a16="http://schemas.microsoft.com/office/drawing/2014/main" id="{D6ED91F4-FE7C-D760-EA84-94CA8349C4ED}"/>
                </a:ext>
              </a:extLst>
            </p:cNvPr>
            <p:cNvSpPr>
              <a:spLocks noChangeArrowheads="1"/>
            </p:cNvSpPr>
            <p:nvPr/>
          </p:nvSpPr>
          <p:spPr bwMode="auto">
            <a:xfrm>
              <a:off x="450" y="2811"/>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6" name="Oval 27">
              <a:extLst>
                <a:ext uri="{FF2B5EF4-FFF2-40B4-BE49-F238E27FC236}">
                  <a16:creationId xmlns:a16="http://schemas.microsoft.com/office/drawing/2014/main" id="{124F31E0-5765-B0AA-6C2A-7E60A9B8DD69}"/>
                </a:ext>
              </a:extLst>
            </p:cNvPr>
            <p:cNvSpPr>
              <a:spLocks noChangeArrowheads="1"/>
            </p:cNvSpPr>
            <p:nvPr/>
          </p:nvSpPr>
          <p:spPr bwMode="auto">
            <a:xfrm>
              <a:off x="545" y="2907"/>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7" name="Oval 28">
              <a:extLst>
                <a:ext uri="{FF2B5EF4-FFF2-40B4-BE49-F238E27FC236}">
                  <a16:creationId xmlns:a16="http://schemas.microsoft.com/office/drawing/2014/main" id="{16F50005-11C0-C63D-4A56-7D8F2122CA54}"/>
                </a:ext>
              </a:extLst>
            </p:cNvPr>
            <p:cNvSpPr>
              <a:spLocks noChangeArrowheads="1"/>
            </p:cNvSpPr>
            <p:nvPr/>
          </p:nvSpPr>
          <p:spPr bwMode="auto">
            <a:xfrm>
              <a:off x="640" y="3003"/>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grpSp>
      <p:sp>
        <p:nvSpPr>
          <p:cNvPr id="28" name="Text Box 57">
            <a:extLst>
              <a:ext uri="{FF2B5EF4-FFF2-40B4-BE49-F238E27FC236}">
                <a16:creationId xmlns:a16="http://schemas.microsoft.com/office/drawing/2014/main" id="{8A13BFA6-3492-2038-D0E8-044885681F36}"/>
              </a:ext>
            </a:extLst>
          </p:cNvPr>
          <p:cNvSpPr txBox="1">
            <a:spLocks noChangeArrowheads="1"/>
          </p:cNvSpPr>
          <p:nvPr/>
        </p:nvSpPr>
        <p:spPr bwMode="auto">
          <a:xfrm>
            <a:off x="2177015" y="5864985"/>
            <a:ext cx="1911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router input ports</a:t>
            </a:r>
          </a:p>
        </p:txBody>
      </p:sp>
      <p:grpSp>
        <p:nvGrpSpPr>
          <p:cNvPr id="29" name="Group 37">
            <a:extLst>
              <a:ext uri="{FF2B5EF4-FFF2-40B4-BE49-F238E27FC236}">
                <a16:creationId xmlns:a16="http://schemas.microsoft.com/office/drawing/2014/main" id="{4EFF84F0-2EAF-F665-FF3E-C3768F015F01}"/>
              </a:ext>
            </a:extLst>
          </p:cNvPr>
          <p:cNvGrpSpPr>
            <a:grpSpLocks/>
          </p:cNvGrpSpPr>
          <p:nvPr/>
        </p:nvGrpSpPr>
        <p:grpSpPr bwMode="auto">
          <a:xfrm>
            <a:off x="5882240" y="3485322"/>
            <a:ext cx="1957387" cy="566738"/>
            <a:chOff x="-51" y="2454"/>
            <a:chExt cx="1482" cy="357"/>
          </a:xfrm>
          <a:effectLst>
            <a:outerShdw blurRad="50800" dist="38100" dir="2700000" algn="tl" rotWithShape="0">
              <a:prstClr val="black">
                <a:alpha val="40000"/>
              </a:prstClr>
            </a:outerShdw>
          </a:effectLst>
        </p:grpSpPr>
        <p:grpSp>
          <p:nvGrpSpPr>
            <p:cNvPr id="30" name="Group 36">
              <a:extLst>
                <a:ext uri="{FF2B5EF4-FFF2-40B4-BE49-F238E27FC236}">
                  <a16:creationId xmlns:a16="http://schemas.microsoft.com/office/drawing/2014/main" id="{7B52D67B-5166-8FCA-4995-25DC75E7FB23}"/>
                </a:ext>
              </a:extLst>
            </p:cNvPr>
            <p:cNvGrpSpPr>
              <a:grpSpLocks/>
            </p:cNvGrpSpPr>
            <p:nvPr/>
          </p:nvGrpSpPr>
          <p:grpSpPr bwMode="auto">
            <a:xfrm flipH="1">
              <a:off x="171" y="2454"/>
              <a:ext cx="1086" cy="357"/>
              <a:chOff x="171" y="2454"/>
              <a:chExt cx="1086" cy="357"/>
            </a:xfrm>
          </p:grpSpPr>
          <p:sp>
            <p:nvSpPr>
              <p:cNvPr id="32" name="Rectangle 31">
                <a:extLst>
                  <a:ext uri="{FF2B5EF4-FFF2-40B4-BE49-F238E27FC236}">
                    <a16:creationId xmlns:a16="http://schemas.microsoft.com/office/drawing/2014/main" id="{27DA23CF-B54E-7798-CD90-813E3CF0D1CB}"/>
                  </a:ext>
                </a:extLst>
              </p:cNvPr>
              <p:cNvSpPr>
                <a:spLocks noChangeArrowheads="1"/>
              </p:cNvSpPr>
              <p:nvPr/>
            </p:nvSpPr>
            <p:spPr bwMode="auto">
              <a:xfrm>
                <a:off x="171" y="2454"/>
                <a:ext cx="1084" cy="357"/>
              </a:xfrm>
              <a:prstGeom prst="rect">
                <a:avLst/>
              </a:prstGeom>
              <a:solidFill>
                <a:schemeClr val="bg1"/>
              </a:solidFill>
              <a:ln w="19050">
                <a:solidFill>
                  <a:srgbClr val="5F5F5F"/>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33" name="Rectangle 32">
                <a:extLst>
                  <a:ext uri="{FF2B5EF4-FFF2-40B4-BE49-F238E27FC236}">
                    <a16:creationId xmlns:a16="http://schemas.microsoft.com/office/drawing/2014/main" id="{9916F0D7-0508-C937-1E0D-772BC56C92FD}"/>
                  </a:ext>
                </a:extLst>
              </p:cNvPr>
              <p:cNvSpPr>
                <a:spLocks noChangeArrowheads="1"/>
              </p:cNvSpPr>
              <p:nvPr/>
            </p:nvSpPr>
            <p:spPr bwMode="auto">
              <a:xfrm>
                <a:off x="216" y="2554"/>
                <a:ext cx="338" cy="161"/>
              </a:xfrm>
              <a:prstGeom prst="rect">
                <a:avLst/>
              </a:prstGeom>
              <a:solidFill>
                <a:schemeClr val="bg1"/>
              </a:solidFill>
              <a:ln w="28575">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34" name="Rectangle 33">
                <a:extLst>
                  <a:ext uri="{FF2B5EF4-FFF2-40B4-BE49-F238E27FC236}">
                    <a16:creationId xmlns:a16="http://schemas.microsoft.com/office/drawing/2014/main" id="{8B5DD8F9-C16F-1BEE-F371-44F564C62307}"/>
                  </a:ext>
                </a:extLst>
              </p:cNvPr>
              <p:cNvSpPr>
                <a:spLocks noChangeArrowheads="1"/>
              </p:cNvSpPr>
              <p:nvPr/>
            </p:nvSpPr>
            <p:spPr bwMode="auto">
              <a:xfrm>
                <a:off x="602" y="2490"/>
                <a:ext cx="274" cy="274"/>
              </a:xfrm>
              <a:prstGeom prst="rect">
                <a:avLst/>
              </a:prstGeom>
              <a:solidFill>
                <a:schemeClr val="bg1"/>
              </a:solidFill>
              <a:ln w="28575">
                <a:solidFill>
                  <a:srgbClr val="3C6CDF"/>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35" name="Rectangle 34">
                <a:extLst>
                  <a:ext uri="{FF2B5EF4-FFF2-40B4-BE49-F238E27FC236}">
                    <a16:creationId xmlns:a16="http://schemas.microsoft.com/office/drawing/2014/main" id="{B96950D9-4E24-9F7D-3B54-674064A67930}"/>
                  </a:ext>
                </a:extLst>
              </p:cNvPr>
              <p:cNvSpPr>
                <a:spLocks noChangeArrowheads="1"/>
              </p:cNvSpPr>
              <p:nvPr/>
            </p:nvSpPr>
            <p:spPr bwMode="auto">
              <a:xfrm>
                <a:off x="921" y="2488"/>
                <a:ext cx="274" cy="274"/>
              </a:xfrm>
              <a:prstGeom prst="rect">
                <a:avLst/>
              </a:prstGeom>
              <a:solidFill>
                <a:schemeClr val="bg1"/>
              </a:solidFill>
              <a:ln w="28575">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grpSp>
        <p:sp>
          <p:nvSpPr>
            <p:cNvPr id="31" name="Line 35">
              <a:extLst>
                <a:ext uri="{FF2B5EF4-FFF2-40B4-BE49-F238E27FC236}">
                  <a16:creationId xmlns:a16="http://schemas.microsoft.com/office/drawing/2014/main" id="{5EC46524-B660-D8E1-94E2-1A9F4D738F91}"/>
                </a:ext>
              </a:extLst>
            </p:cNvPr>
            <p:cNvSpPr>
              <a:spLocks noChangeShapeType="1"/>
            </p:cNvSpPr>
            <p:nvPr/>
          </p:nvSpPr>
          <p:spPr bwMode="auto">
            <a:xfrm>
              <a:off x="-51" y="2634"/>
              <a:ext cx="148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6" name="Group 38">
            <a:extLst>
              <a:ext uri="{FF2B5EF4-FFF2-40B4-BE49-F238E27FC236}">
                <a16:creationId xmlns:a16="http://schemas.microsoft.com/office/drawing/2014/main" id="{8BE2563F-9614-A502-CED3-0731E272A98B}"/>
              </a:ext>
            </a:extLst>
          </p:cNvPr>
          <p:cNvGrpSpPr>
            <a:grpSpLocks/>
          </p:cNvGrpSpPr>
          <p:nvPr/>
        </p:nvGrpSpPr>
        <p:grpSpPr bwMode="auto">
          <a:xfrm>
            <a:off x="5901290" y="5218872"/>
            <a:ext cx="2011362" cy="566738"/>
            <a:chOff x="-51" y="2454"/>
            <a:chExt cx="1482" cy="357"/>
          </a:xfrm>
        </p:grpSpPr>
        <p:grpSp>
          <p:nvGrpSpPr>
            <p:cNvPr id="37" name="Group 39">
              <a:extLst>
                <a:ext uri="{FF2B5EF4-FFF2-40B4-BE49-F238E27FC236}">
                  <a16:creationId xmlns:a16="http://schemas.microsoft.com/office/drawing/2014/main" id="{8A1A59F1-391B-366C-4541-B82E143E0D46}"/>
                </a:ext>
              </a:extLst>
            </p:cNvPr>
            <p:cNvGrpSpPr>
              <a:grpSpLocks/>
            </p:cNvGrpSpPr>
            <p:nvPr/>
          </p:nvGrpSpPr>
          <p:grpSpPr bwMode="auto">
            <a:xfrm flipH="1">
              <a:off x="171" y="2454"/>
              <a:ext cx="1086" cy="357"/>
              <a:chOff x="171" y="2454"/>
              <a:chExt cx="1086" cy="357"/>
            </a:xfrm>
          </p:grpSpPr>
          <p:sp>
            <p:nvSpPr>
              <p:cNvPr id="39" name="Rectangle 40">
                <a:extLst>
                  <a:ext uri="{FF2B5EF4-FFF2-40B4-BE49-F238E27FC236}">
                    <a16:creationId xmlns:a16="http://schemas.microsoft.com/office/drawing/2014/main" id="{FE41E93A-9091-5B07-05C1-7CE55F0130C3}"/>
                  </a:ext>
                </a:extLst>
              </p:cNvPr>
              <p:cNvSpPr>
                <a:spLocks noChangeArrowheads="1"/>
              </p:cNvSpPr>
              <p:nvPr/>
            </p:nvSpPr>
            <p:spPr bwMode="auto">
              <a:xfrm>
                <a:off x="171" y="2454"/>
                <a:ext cx="1084" cy="357"/>
              </a:xfrm>
              <a:prstGeom prst="rect">
                <a:avLst/>
              </a:prstGeom>
              <a:solidFill>
                <a:schemeClr val="bg1"/>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0" name="Rectangle 41">
                <a:extLst>
                  <a:ext uri="{FF2B5EF4-FFF2-40B4-BE49-F238E27FC236}">
                    <a16:creationId xmlns:a16="http://schemas.microsoft.com/office/drawing/2014/main" id="{AB21EAB2-0868-AA73-7926-D993EDD35566}"/>
                  </a:ext>
                </a:extLst>
              </p:cNvPr>
              <p:cNvSpPr>
                <a:spLocks noChangeArrowheads="1"/>
              </p:cNvSpPr>
              <p:nvPr/>
            </p:nvSpPr>
            <p:spPr bwMode="auto">
              <a:xfrm>
                <a:off x="216" y="2554"/>
                <a:ext cx="337" cy="161"/>
              </a:xfrm>
              <a:prstGeom prst="rect">
                <a:avLst/>
              </a:prstGeom>
              <a:solidFill>
                <a:schemeClr val="bg1"/>
              </a:solidFill>
              <a:ln w="28575">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1" name="Rectangle 42">
                <a:extLst>
                  <a:ext uri="{FF2B5EF4-FFF2-40B4-BE49-F238E27FC236}">
                    <a16:creationId xmlns:a16="http://schemas.microsoft.com/office/drawing/2014/main" id="{B7C7C6BA-3053-3D7D-7FAC-F4E807304130}"/>
                  </a:ext>
                </a:extLst>
              </p:cNvPr>
              <p:cNvSpPr>
                <a:spLocks noChangeArrowheads="1"/>
              </p:cNvSpPr>
              <p:nvPr/>
            </p:nvSpPr>
            <p:spPr bwMode="auto">
              <a:xfrm>
                <a:off x="602" y="2490"/>
                <a:ext cx="274" cy="274"/>
              </a:xfrm>
              <a:prstGeom prst="rect">
                <a:avLst/>
              </a:prstGeom>
              <a:solidFill>
                <a:schemeClr val="bg1"/>
              </a:solidFill>
              <a:ln w="28575">
                <a:solidFill>
                  <a:srgbClr val="3C6CDF"/>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2" name="Rectangle 43">
                <a:extLst>
                  <a:ext uri="{FF2B5EF4-FFF2-40B4-BE49-F238E27FC236}">
                    <a16:creationId xmlns:a16="http://schemas.microsoft.com/office/drawing/2014/main" id="{88112E3D-3149-FFFF-EE65-D335FAEC2513}"/>
                  </a:ext>
                </a:extLst>
              </p:cNvPr>
              <p:cNvSpPr>
                <a:spLocks noChangeArrowheads="1"/>
              </p:cNvSpPr>
              <p:nvPr/>
            </p:nvSpPr>
            <p:spPr bwMode="auto">
              <a:xfrm>
                <a:off x="923" y="2488"/>
                <a:ext cx="274" cy="274"/>
              </a:xfrm>
              <a:prstGeom prst="rect">
                <a:avLst/>
              </a:prstGeom>
              <a:solidFill>
                <a:schemeClr val="bg1"/>
              </a:solidFill>
              <a:ln w="28575">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grpSp>
        <p:sp>
          <p:nvSpPr>
            <p:cNvPr id="38" name="Line 44">
              <a:extLst>
                <a:ext uri="{FF2B5EF4-FFF2-40B4-BE49-F238E27FC236}">
                  <a16:creationId xmlns:a16="http://schemas.microsoft.com/office/drawing/2014/main" id="{FEEC0B68-F0CB-0F41-CB5A-7B3995F8B904}"/>
                </a:ext>
              </a:extLst>
            </p:cNvPr>
            <p:cNvSpPr>
              <a:spLocks noChangeShapeType="1"/>
            </p:cNvSpPr>
            <p:nvPr/>
          </p:nvSpPr>
          <p:spPr bwMode="auto">
            <a:xfrm>
              <a:off x="-51" y="2634"/>
              <a:ext cx="148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43" name="Group 51">
            <a:extLst>
              <a:ext uri="{FF2B5EF4-FFF2-40B4-BE49-F238E27FC236}">
                <a16:creationId xmlns:a16="http://schemas.microsoft.com/office/drawing/2014/main" id="{F01656D8-7FC6-7463-2B3F-468AA069EF11}"/>
              </a:ext>
            </a:extLst>
          </p:cNvPr>
          <p:cNvGrpSpPr>
            <a:grpSpLocks/>
          </p:cNvGrpSpPr>
          <p:nvPr/>
        </p:nvGrpSpPr>
        <p:grpSpPr bwMode="auto">
          <a:xfrm rot="2656396">
            <a:off x="6768065" y="4361622"/>
            <a:ext cx="546100" cy="546100"/>
            <a:chOff x="354" y="2715"/>
            <a:chExt cx="344" cy="344"/>
          </a:xfrm>
        </p:grpSpPr>
        <p:sp>
          <p:nvSpPr>
            <p:cNvPr id="44" name="Oval 52">
              <a:extLst>
                <a:ext uri="{FF2B5EF4-FFF2-40B4-BE49-F238E27FC236}">
                  <a16:creationId xmlns:a16="http://schemas.microsoft.com/office/drawing/2014/main" id="{AD662A41-C799-E470-8BB4-2AD27EE38F6E}"/>
                </a:ext>
              </a:extLst>
            </p:cNvPr>
            <p:cNvSpPr>
              <a:spLocks noChangeArrowheads="1"/>
            </p:cNvSpPr>
            <p:nvPr/>
          </p:nvSpPr>
          <p:spPr bwMode="auto">
            <a:xfrm>
              <a:off x="352" y="2715"/>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5" name="Oval 53">
              <a:extLst>
                <a:ext uri="{FF2B5EF4-FFF2-40B4-BE49-F238E27FC236}">
                  <a16:creationId xmlns:a16="http://schemas.microsoft.com/office/drawing/2014/main" id="{8CA588D2-8AEB-1888-9601-7B2D4B6F488E}"/>
                </a:ext>
              </a:extLst>
            </p:cNvPr>
            <p:cNvSpPr>
              <a:spLocks noChangeArrowheads="1"/>
            </p:cNvSpPr>
            <p:nvPr/>
          </p:nvSpPr>
          <p:spPr bwMode="auto">
            <a:xfrm>
              <a:off x="450" y="2811"/>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6" name="Oval 54">
              <a:extLst>
                <a:ext uri="{FF2B5EF4-FFF2-40B4-BE49-F238E27FC236}">
                  <a16:creationId xmlns:a16="http://schemas.microsoft.com/office/drawing/2014/main" id="{896CD269-FA8F-F9D8-AAD0-0D6F1D9764FF}"/>
                </a:ext>
              </a:extLst>
            </p:cNvPr>
            <p:cNvSpPr>
              <a:spLocks noChangeArrowheads="1"/>
            </p:cNvSpPr>
            <p:nvPr/>
          </p:nvSpPr>
          <p:spPr bwMode="auto">
            <a:xfrm>
              <a:off x="545" y="2907"/>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7" name="Oval 55">
              <a:extLst>
                <a:ext uri="{FF2B5EF4-FFF2-40B4-BE49-F238E27FC236}">
                  <a16:creationId xmlns:a16="http://schemas.microsoft.com/office/drawing/2014/main" id="{354BF4DB-5C28-D50B-752B-87230D310724}"/>
                </a:ext>
              </a:extLst>
            </p:cNvPr>
            <p:cNvSpPr>
              <a:spLocks noChangeArrowheads="1"/>
            </p:cNvSpPr>
            <p:nvPr/>
          </p:nvSpPr>
          <p:spPr bwMode="auto">
            <a:xfrm>
              <a:off x="640" y="3003"/>
              <a:ext cx="56" cy="56"/>
            </a:xfrm>
            <a:prstGeom prst="ellipse">
              <a:avLst/>
            </a:prstGeom>
            <a:solidFill>
              <a:schemeClr val="tx2"/>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grpSp>
      <p:sp>
        <p:nvSpPr>
          <p:cNvPr id="48" name="Text Box 58">
            <a:extLst>
              <a:ext uri="{FF2B5EF4-FFF2-40B4-BE49-F238E27FC236}">
                <a16:creationId xmlns:a16="http://schemas.microsoft.com/office/drawing/2014/main" id="{A8EA237D-0405-A80D-7BB2-FA766ED46122}"/>
              </a:ext>
            </a:extLst>
          </p:cNvPr>
          <p:cNvSpPr txBox="1">
            <a:spLocks noChangeArrowheads="1"/>
          </p:cNvSpPr>
          <p:nvPr/>
        </p:nvSpPr>
        <p:spPr bwMode="auto">
          <a:xfrm>
            <a:off x="6201327" y="5906260"/>
            <a:ext cx="2051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router output ports</a:t>
            </a:r>
          </a:p>
        </p:txBody>
      </p:sp>
      <p:cxnSp>
        <p:nvCxnSpPr>
          <p:cNvPr id="49" name="Straight Connector 48">
            <a:extLst>
              <a:ext uri="{FF2B5EF4-FFF2-40B4-BE49-F238E27FC236}">
                <a16:creationId xmlns:a16="http://schemas.microsoft.com/office/drawing/2014/main" id="{966F57BB-EE67-5FE1-DA7A-6ABE0576CBB9}"/>
              </a:ext>
            </a:extLst>
          </p:cNvPr>
          <p:cNvCxnSpPr>
            <a:cxnSpLocks noChangeShapeType="1"/>
          </p:cNvCxnSpPr>
          <p:nvPr/>
        </p:nvCxnSpPr>
        <p:spPr bwMode="auto">
          <a:xfrm>
            <a:off x="2270677" y="3275772"/>
            <a:ext cx="7802563" cy="127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cxnSp>
      <p:sp>
        <p:nvSpPr>
          <p:cNvPr id="50" name="TextBox 49">
            <a:extLst>
              <a:ext uri="{FF2B5EF4-FFF2-40B4-BE49-F238E27FC236}">
                <a16:creationId xmlns:a16="http://schemas.microsoft.com/office/drawing/2014/main" id="{BCAF7D2D-E971-18C8-36EC-08A97F85B820}"/>
              </a:ext>
            </a:extLst>
          </p:cNvPr>
          <p:cNvSpPr txBox="1">
            <a:spLocks noChangeArrowheads="1"/>
          </p:cNvSpPr>
          <p:nvPr/>
        </p:nvSpPr>
        <p:spPr bwMode="auto">
          <a:xfrm>
            <a:off x="8177765" y="3312285"/>
            <a:ext cx="2185987"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600" b="0" i="1" u="none" strike="noStrike" kern="120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forwarding data plane  </a:t>
            </a: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(hardware) operates in nanosecond timeframe</a:t>
            </a:r>
          </a:p>
        </p:txBody>
      </p:sp>
      <p:sp>
        <p:nvSpPr>
          <p:cNvPr id="51" name="Rectangle 50">
            <a:extLst>
              <a:ext uri="{FF2B5EF4-FFF2-40B4-BE49-F238E27FC236}">
                <a16:creationId xmlns:a16="http://schemas.microsoft.com/office/drawing/2014/main" id="{7D38B61D-37D9-20A6-DCD6-6DF5584260C6}"/>
              </a:ext>
            </a:extLst>
          </p:cNvPr>
          <p:cNvSpPr>
            <a:spLocks noChangeArrowheads="1"/>
          </p:cNvSpPr>
          <p:nvPr/>
        </p:nvSpPr>
        <p:spPr bwMode="auto">
          <a:xfrm>
            <a:off x="7490377" y="2208972"/>
            <a:ext cx="287972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600" b="0" i="1" u="none" strike="noStrike" kern="120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routing, management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600" b="0" i="1" u="none" strike="noStrike" kern="120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control plane </a:t>
            </a: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(software)</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operates in millisecond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time frame</a:t>
            </a:r>
          </a:p>
        </p:txBody>
      </p:sp>
      <p:sp>
        <p:nvSpPr>
          <p:cNvPr id="52" name="Freeform 10">
            <a:extLst>
              <a:ext uri="{FF2B5EF4-FFF2-40B4-BE49-F238E27FC236}">
                <a16:creationId xmlns:a16="http://schemas.microsoft.com/office/drawing/2014/main" id="{87D04A1B-1D96-299E-E768-6F36AA87378C}"/>
              </a:ext>
            </a:extLst>
          </p:cNvPr>
          <p:cNvSpPr>
            <a:spLocks/>
          </p:cNvSpPr>
          <p:nvPr/>
        </p:nvSpPr>
        <p:spPr bwMode="auto">
          <a:xfrm>
            <a:off x="3735940" y="2799522"/>
            <a:ext cx="512762" cy="73025"/>
          </a:xfrm>
          <a:custGeom>
            <a:avLst/>
            <a:gdLst>
              <a:gd name="T0" fmla="*/ 487003 w 512919"/>
              <a:gd name="T1" fmla="*/ 70891 h 73266"/>
              <a:gd name="T2" fmla="*/ 511349 w 512919"/>
              <a:gd name="T3" fmla="*/ 0 h 73266"/>
              <a:gd name="T4" fmla="*/ 146098 w 512919"/>
              <a:gd name="T5" fmla="*/ 11815 h 73266"/>
              <a:gd name="T6" fmla="*/ 97399 w 512919"/>
              <a:gd name="T7" fmla="*/ 23630 h 73266"/>
              <a:gd name="T8" fmla="*/ 0 w 512919"/>
              <a:gd name="T9" fmla="*/ 11815 h 73266"/>
              <a:gd name="T10" fmla="*/ 0 w 512919"/>
              <a:gd name="T11" fmla="*/ 11815 h 73266"/>
              <a:gd name="T12" fmla="*/ 511349 w 512919"/>
              <a:gd name="T13" fmla="*/ 11815 h 73266"/>
              <a:gd name="T14" fmla="*/ 0 60000 65536"/>
              <a:gd name="T15" fmla="*/ 0 60000 65536"/>
              <a:gd name="T16" fmla="*/ 0 60000 65536"/>
              <a:gd name="T17" fmla="*/ 0 60000 65536"/>
              <a:gd name="T18" fmla="*/ 0 60000 65536"/>
              <a:gd name="T19" fmla="*/ 0 60000 65536"/>
              <a:gd name="T20" fmla="*/ 0 60000 65536"/>
              <a:gd name="T21" fmla="*/ 0 w 512919"/>
              <a:gd name="T22" fmla="*/ 0 h 73266"/>
              <a:gd name="T23" fmla="*/ 512919 w 512919"/>
              <a:gd name="T24" fmla="*/ 73266 h 732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12919" h="73266">
                <a:moveTo>
                  <a:pt x="488494" y="73266"/>
                </a:moveTo>
                <a:lnTo>
                  <a:pt x="512919" y="0"/>
                </a:lnTo>
                <a:cubicBezTo>
                  <a:pt x="390795" y="4070"/>
                  <a:pt x="268529" y="5036"/>
                  <a:pt x="146548" y="12211"/>
                </a:cubicBezTo>
                <a:cubicBezTo>
                  <a:pt x="129793" y="13196"/>
                  <a:pt x="114483" y="24422"/>
                  <a:pt x="97699" y="24422"/>
                </a:cubicBezTo>
                <a:cubicBezTo>
                  <a:pt x="64879" y="24422"/>
                  <a:pt x="0" y="12211"/>
                  <a:pt x="0" y="12211"/>
                </a:cubicBezTo>
                <a:lnTo>
                  <a:pt x="512919" y="122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3" name="Elbow Connector 58">
            <a:extLst>
              <a:ext uri="{FF2B5EF4-FFF2-40B4-BE49-F238E27FC236}">
                <a16:creationId xmlns:a16="http://schemas.microsoft.com/office/drawing/2014/main" id="{5FA7C130-FD5D-C060-31F7-C0D11A65117B}"/>
              </a:ext>
            </a:extLst>
          </p:cNvPr>
          <p:cNvCxnSpPr>
            <a:cxnSpLocks noChangeShapeType="1"/>
            <a:endCxn id="21" idx="0"/>
          </p:cNvCxnSpPr>
          <p:nvPr/>
        </p:nvCxnSpPr>
        <p:spPr bwMode="auto">
          <a:xfrm rot="5400000">
            <a:off x="2752483" y="3862354"/>
            <a:ext cx="2473325" cy="347662"/>
          </a:xfrm>
          <a:prstGeom prst="bentConnector3">
            <a:avLst>
              <a:gd name="adj1" fmla="val -60"/>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cxnSp>
      <mc:AlternateContent xmlns:mc="http://schemas.openxmlformats.org/markup-compatibility/2006" xmlns:p14="http://schemas.microsoft.com/office/powerpoint/2010/main">
        <mc:Choice Requires="p14">
          <p:contentPart p14:bwMode="auto" r:id="rId2">
            <p14:nvContentPartPr>
              <p14:cNvPr id="54" name="Ink 53">
                <a:extLst>
                  <a:ext uri="{FF2B5EF4-FFF2-40B4-BE49-F238E27FC236}">
                    <a16:creationId xmlns:a16="http://schemas.microsoft.com/office/drawing/2014/main" id="{EB89F806-7C6F-E993-5FDD-71266C63DBD7}"/>
                  </a:ext>
                </a:extLst>
              </p14:cNvPr>
              <p14:cNvContentPartPr/>
              <p14:nvPr/>
            </p14:nvContentPartPr>
            <p14:xfrm>
              <a:off x="2183040" y="3972240"/>
              <a:ext cx="5983560" cy="1907280"/>
            </p14:xfrm>
          </p:contentPart>
        </mc:Choice>
        <mc:Fallback xmlns="">
          <p:pic>
            <p:nvPicPr>
              <p:cNvPr id="54" name="Ink 53">
                <a:extLst>
                  <a:ext uri="{FF2B5EF4-FFF2-40B4-BE49-F238E27FC236}">
                    <a16:creationId xmlns:a16="http://schemas.microsoft.com/office/drawing/2014/main" id="{EB89F806-7C6F-E993-5FDD-71266C63DBD7}"/>
                  </a:ext>
                </a:extLst>
              </p:cNvPr>
              <p:cNvPicPr/>
              <p:nvPr/>
            </p:nvPicPr>
            <p:blipFill>
              <a:blip r:embed="rId3"/>
              <a:stretch>
                <a:fillRect/>
              </a:stretch>
            </p:blipFill>
            <p:spPr>
              <a:xfrm>
                <a:off x="2173680" y="3962880"/>
                <a:ext cx="6002280" cy="1926000"/>
              </a:xfrm>
              <a:prstGeom prst="rect">
                <a:avLst/>
              </a:prstGeom>
            </p:spPr>
          </p:pic>
        </mc:Fallback>
      </mc:AlternateContent>
      <p:sp>
        <p:nvSpPr>
          <p:cNvPr id="55" name="TextBox 28">
            <a:extLst>
              <a:ext uri="{FF2B5EF4-FFF2-40B4-BE49-F238E27FC236}">
                <a16:creationId xmlns:a16="http://schemas.microsoft.com/office/drawing/2014/main" id="{3CCD81D5-1E78-859E-4DEB-B18024A99CA0}"/>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28534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3"/>
                                        </p:tgtEl>
                                        <p:attrNameLst>
                                          <p:attrName>style.visibility</p:attrName>
                                        </p:attrNameLst>
                                      </p:cBhvr>
                                      <p:to>
                                        <p:strVal val="visible"/>
                                      </p:to>
                                    </p:set>
                                    <p:animEffect transition="in" filter="dissolve">
                                      <p:cBhvr>
                                        <p:cTn id="17" dur="500"/>
                                        <p:tgtEl>
                                          <p:spTgt spid="5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dissolve">
                                      <p:cBhvr>
                                        <p:cTn id="22" dur="500"/>
                                        <p:tgtEl>
                                          <p:spTgt spid="5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dissolve">
                                      <p:cBhvr>
                                        <p:cTn id="25" dur="500"/>
                                        <p:tgtEl>
                                          <p:spTgt spid="51"/>
                                        </p:tgtEl>
                                      </p:cBhvr>
                                    </p:animEffect>
                                  </p:childTnLst>
                                </p:cTn>
                              </p:par>
                              <p:par>
                                <p:cTn id="26" presetID="9" presetClass="entr" presetSubtype="0" fill="hold" nodeType="withEffect">
                                  <p:stCondLst>
                                    <p:cond delay="0"/>
                                  </p:stCondLst>
                                  <p:childTnLst>
                                    <p:set>
                                      <p:cBhvr>
                                        <p:cTn id="27" dur="1" fill="hold">
                                          <p:stCondLst>
                                            <p:cond delay="0"/>
                                          </p:stCondLst>
                                        </p:cTn>
                                        <p:tgtEl>
                                          <p:spTgt spid="49"/>
                                        </p:tgtEl>
                                        <p:attrNameLst>
                                          <p:attrName>style.visibility</p:attrName>
                                        </p:attrNameLst>
                                      </p:cBhvr>
                                      <p:to>
                                        <p:strVal val="visible"/>
                                      </p:to>
                                    </p:set>
                                    <p:animEffect transition="in" filter="dissolve">
                                      <p:cBhvr>
                                        <p:cTn id="28"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910FB-8BE5-2C13-E59C-0E2C637C0FF5}"/>
              </a:ext>
            </a:extLst>
          </p:cNvPr>
          <p:cNvSpPr>
            <a:spLocks noGrp="1"/>
          </p:cNvSpPr>
          <p:nvPr>
            <p:ph type="title"/>
          </p:nvPr>
        </p:nvSpPr>
        <p:spPr/>
        <p:txBody>
          <a:bodyPr/>
          <a:lstStyle/>
          <a:p>
            <a:r>
              <a:rPr lang="en-IN" dirty="0"/>
              <a:t>What is inside a router?</a:t>
            </a:r>
          </a:p>
        </p:txBody>
      </p:sp>
      <p:sp>
        <p:nvSpPr>
          <p:cNvPr id="3" name="Content Placeholder 2">
            <a:extLst>
              <a:ext uri="{FF2B5EF4-FFF2-40B4-BE49-F238E27FC236}">
                <a16:creationId xmlns:a16="http://schemas.microsoft.com/office/drawing/2014/main" id="{67BDB736-D9CC-F3B4-7A21-E8E61C8C5EB6}"/>
              </a:ext>
            </a:extLst>
          </p:cNvPr>
          <p:cNvSpPr>
            <a:spLocks noGrp="1"/>
          </p:cNvSpPr>
          <p:nvPr>
            <p:ph idx="1"/>
          </p:nvPr>
        </p:nvSpPr>
        <p:spPr/>
        <p:txBody>
          <a:bodyPr>
            <a:normAutofit lnSpcReduction="10000"/>
          </a:bodyPr>
          <a:lstStyle/>
          <a:p>
            <a:r>
              <a:rPr lang="en-IN" dirty="0"/>
              <a:t>Routing processor</a:t>
            </a:r>
          </a:p>
          <a:p>
            <a:pPr lvl="1"/>
            <a:r>
              <a:rPr lang="en-IN" dirty="0"/>
              <a:t>Runs the routing protocols to compute the forwarding table</a:t>
            </a:r>
          </a:p>
          <a:p>
            <a:pPr lvl="1"/>
            <a:endParaRPr lang="en-IN" dirty="0"/>
          </a:p>
          <a:p>
            <a:r>
              <a:rPr lang="en-IN" dirty="0"/>
              <a:t>Input physical port</a:t>
            </a:r>
          </a:p>
          <a:p>
            <a:pPr lvl="1"/>
            <a:r>
              <a:rPr lang="en-IN" dirty="0"/>
              <a:t>An input port is always connected to a transmission link</a:t>
            </a:r>
          </a:p>
          <a:p>
            <a:pPr lvl="1"/>
            <a:r>
              <a:rPr lang="en-IN" dirty="0"/>
              <a:t>Packets arrive at the input port</a:t>
            </a:r>
          </a:p>
          <a:p>
            <a:pPr lvl="1"/>
            <a:r>
              <a:rPr lang="en-IN" dirty="0"/>
              <a:t>Packets could be control packets or data packets</a:t>
            </a:r>
          </a:p>
          <a:p>
            <a:pPr lvl="1"/>
            <a:r>
              <a:rPr lang="en-IN" dirty="0"/>
              <a:t>Control packets are used to build the forwarding table and are passed to the routing processor</a:t>
            </a:r>
          </a:p>
          <a:p>
            <a:pPr lvl="1"/>
            <a:r>
              <a:rPr lang="en-IN" dirty="0"/>
              <a:t>Other data packets are transferred to an output port suggested by the forwarding table</a:t>
            </a:r>
          </a:p>
          <a:p>
            <a:pPr lvl="1"/>
            <a:endParaRPr lang="en-IN" dirty="0"/>
          </a:p>
        </p:txBody>
      </p:sp>
    </p:spTree>
    <p:extLst>
      <p:ext uri="{BB962C8B-B14F-4D97-AF65-F5344CB8AC3E}">
        <p14:creationId xmlns:p14="http://schemas.microsoft.com/office/powerpoint/2010/main" val="2315716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43930-E882-733F-E424-78F1306EB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B6A157-70AE-D9C0-84A3-EB0DE9E998BC}"/>
              </a:ext>
            </a:extLst>
          </p:cNvPr>
          <p:cNvSpPr>
            <a:spLocks noGrp="1"/>
          </p:cNvSpPr>
          <p:nvPr>
            <p:ph type="title"/>
          </p:nvPr>
        </p:nvSpPr>
        <p:spPr/>
        <p:txBody>
          <a:bodyPr/>
          <a:lstStyle/>
          <a:p>
            <a:r>
              <a:rPr lang="en-IN" dirty="0"/>
              <a:t>What is inside a router?</a:t>
            </a:r>
          </a:p>
        </p:txBody>
      </p:sp>
      <p:sp>
        <p:nvSpPr>
          <p:cNvPr id="3" name="Content Placeholder 2">
            <a:extLst>
              <a:ext uri="{FF2B5EF4-FFF2-40B4-BE49-F238E27FC236}">
                <a16:creationId xmlns:a16="http://schemas.microsoft.com/office/drawing/2014/main" id="{28EF9A1F-3643-F946-1068-1FFAE7B2A38D}"/>
              </a:ext>
            </a:extLst>
          </p:cNvPr>
          <p:cNvSpPr>
            <a:spLocks noGrp="1"/>
          </p:cNvSpPr>
          <p:nvPr>
            <p:ph idx="1"/>
          </p:nvPr>
        </p:nvSpPr>
        <p:spPr/>
        <p:txBody>
          <a:bodyPr/>
          <a:lstStyle/>
          <a:p>
            <a:r>
              <a:rPr lang="en-IN" dirty="0"/>
              <a:t>Switching fabric</a:t>
            </a:r>
          </a:p>
          <a:p>
            <a:pPr lvl="1"/>
            <a:r>
              <a:rPr lang="en-IN" dirty="0"/>
              <a:t>Connects the router’s input ports to its output ports</a:t>
            </a:r>
          </a:p>
          <a:p>
            <a:pPr lvl="1"/>
            <a:r>
              <a:rPr lang="en-IN" dirty="0"/>
              <a:t>It’s responsible for transferring packets from input to output once the forwarding decision has been taken</a:t>
            </a:r>
          </a:p>
          <a:p>
            <a:pPr lvl="1"/>
            <a:endParaRPr lang="en-IN" dirty="0"/>
          </a:p>
          <a:p>
            <a:r>
              <a:rPr lang="en-IN" dirty="0"/>
              <a:t>Output physical port</a:t>
            </a:r>
          </a:p>
          <a:p>
            <a:pPr lvl="1"/>
            <a:r>
              <a:rPr lang="en-IN" dirty="0"/>
              <a:t>An output port temporarily stores the packets received from the switching fabric and transmits them to the physical link connected to the port</a:t>
            </a:r>
          </a:p>
          <a:p>
            <a:pPr lvl="1"/>
            <a:endParaRPr lang="en-IN" dirty="0"/>
          </a:p>
          <a:p>
            <a:pPr lvl="1"/>
            <a:endParaRPr lang="en-IN" dirty="0"/>
          </a:p>
        </p:txBody>
      </p:sp>
    </p:spTree>
    <p:extLst>
      <p:ext uri="{BB962C8B-B14F-4D97-AF65-F5344CB8AC3E}">
        <p14:creationId xmlns:p14="http://schemas.microsoft.com/office/powerpoint/2010/main" val="2691077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DCC3-3B2F-3729-2E57-5432F0ACA3EC}"/>
              </a:ext>
            </a:extLst>
          </p:cNvPr>
          <p:cNvSpPr>
            <a:spLocks noGrp="1"/>
          </p:cNvSpPr>
          <p:nvPr>
            <p:ph type="title"/>
          </p:nvPr>
        </p:nvSpPr>
        <p:spPr/>
        <p:txBody>
          <a:bodyPr/>
          <a:lstStyle/>
          <a:p>
            <a:r>
              <a:rPr lang="en-IN" dirty="0"/>
              <a:t>What is inside a router?</a:t>
            </a:r>
          </a:p>
        </p:txBody>
      </p:sp>
      <p:sp>
        <p:nvSpPr>
          <p:cNvPr id="3" name="Content Placeholder 2">
            <a:extLst>
              <a:ext uri="{FF2B5EF4-FFF2-40B4-BE49-F238E27FC236}">
                <a16:creationId xmlns:a16="http://schemas.microsoft.com/office/drawing/2014/main" id="{1672D78A-A1BE-8F8F-2D87-17ED699A1343}"/>
              </a:ext>
            </a:extLst>
          </p:cNvPr>
          <p:cNvSpPr>
            <a:spLocks noGrp="1"/>
          </p:cNvSpPr>
          <p:nvPr>
            <p:ph idx="1"/>
          </p:nvPr>
        </p:nvSpPr>
        <p:spPr/>
        <p:txBody>
          <a:bodyPr/>
          <a:lstStyle/>
          <a:p>
            <a:r>
              <a:rPr lang="en-IN" dirty="0"/>
              <a:t>The input ports, output ports, and switching fabric are implemented in hardware</a:t>
            </a:r>
          </a:p>
          <a:p>
            <a:pPr lvl="1"/>
            <a:r>
              <a:rPr lang="en-IN" dirty="0"/>
              <a:t>For a 100 Gbps input link, the hardware has only 5.12 ns to process a 64-byte packet before another packet may arrive</a:t>
            </a:r>
          </a:p>
          <a:p>
            <a:pPr lvl="1"/>
            <a:r>
              <a:rPr lang="en-IN" dirty="0"/>
              <a:t>A software implementation is much slower and can’t support such a high bandwidth</a:t>
            </a:r>
          </a:p>
        </p:txBody>
      </p:sp>
    </p:spTree>
    <p:extLst>
      <p:ext uri="{BB962C8B-B14F-4D97-AF65-F5344CB8AC3E}">
        <p14:creationId xmlns:p14="http://schemas.microsoft.com/office/powerpoint/2010/main" val="9919371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16ED-74BC-BA74-9894-64956C046D45}"/>
              </a:ext>
            </a:extLst>
          </p:cNvPr>
          <p:cNvSpPr>
            <a:spLocks noGrp="1"/>
          </p:cNvSpPr>
          <p:nvPr>
            <p:ph type="title"/>
          </p:nvPr>
        </p:nvSpPr>
        <p:spPr/>
        <p:txBody>
          <a:bodyPr/>
          <a:lstStyle/>
          <a:p>
            <a:r>
              <a:rPr lang="en-IN" dirty="0"/>
              <a:t>How does the forwarding table look like?</a:t>
            </a:r>
          </a:p>
        </p:txBody>
      </p:sp>
      <p:graphicFrame>
        <p:nvGraphicFramePr>
          <p:cNvPr id="4" name="Content Placeholder 3">
            <a:extLst>
              <a:ext uri="{FF2B5EF4-FFF2-40B4-BE49-F238E27FC236}">
                <a16:creationId xmlns:a16="http://schemas.microsoft.com/office/drawing/2014/main" id="{2E1CA039-6D94-5410-4701-38CEFB3BD5E8}"/>
              </a:ext>
            </a:extLst>
          </p:cNvPr>
          <p:cNvGraphicFramePr>
            <a:graphicFrameLocks noGrp="1"/>
          </p:cNvGraphicFramePr>
          <p:nvPr>
            <p:ph idx="1"/>
            <p:extLst>
              <p:ext uri="{D42A27DB-BD31-4B8C-83A1-F6EECF244321}">
                <p14:modId xmlns:p14="http://schemas.microsoft.com/office/powerpoint/2010/main" val="1613877550"/>
              </p:ext>
            </p:extLst>
          </p:nvPr>
        </p:nvGraphicFramePr>
        <p:xfrm>
          <a:off x="838200" y="1825625"/>
          <a:ext cx="6085114" cy="1854200"/>
        </p:xfrm>
        <a:graphic>
          <a:graphicData uri="http://schemas.openxmlformats.org/drawingml/2006/table">
            <a:tbl>
              <a:tblPr firstRow="1" bandRow="1">
                <a:tableStyleId>{5C22544A-7EE6-4342-B048-85BDC9FD1C3A}</a:tableStyleId>
              </a:tblPr>
              <a:tblGrid>
                <a:gridCol w="3042557">
                  <a:extLst>
                    <a:ext uri="{9D8B030D-6E8A-4147-A177-3AD203B41FA5}">
                      <a16:colId xmlns:a16="http://schemas.microsoft.com/office/drawing/2014/main" val="1395518046"/>
                    </a:ext>
                  </a:extLst>
                </a:gridCol>
                <a:gridCol w="3042557">
                  <a:extLst>
                    <a:ext uri="{9D8B030D-6E8A-4147-A177-3AD203B41FA5}">
                      <a16:colId xmlns:a16="http://schemas.microsoft.com/office/drawing/2014/main" val="1860384619"/>
                    </a:ext>
                  </a:extLst>
                </a:gridCol>
              </a:tblGrid>
              <a:tr h="370840">
                <a:tc>
                  <a:txBody>
                    <a:bodyPr/>
                    <a:lstStyle/>
                    <a:p>
                      <a:r>
                        <a:rPr lang="en-IN" dirty="0"/>
                        <a:t>DESTINATION 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OUTPUT 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1064537"/>
                  </a:ext>
                </a:extLst>
              </a:tr>
              <a:tr h="370840">
                <a:tc>
                  <a:txBody>
                    <a:bodyPr/>
                    <a:lstStyle/>
                    <a:p>
                      <a:r>
                        <a:rPr lang="en-IN" dirty="0">
                          <a:latin typeface="Arial" panose="020B0604020202020204" pitchFamily="34" charset="0"/>
                          <a:cs typeface="Arial" panose="020B0604020202020204" pitchFamily="34" charset="0"/>
                        </a:rPr>
                        <a:t>200.23.16.0/21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264773"/>
                  </a:ext>
                </a:extLst>
              </a:tr>
              <a:tr h="370840">
                <a:tc>
                  <a:txBody>
                    <a:bodyPr/>
                    <a:lstStyle/>
                    <a:p>
                      <a:r>
                        <a:rPr lang="en-IN" dirty="0">
                          <a:latin typeface="Arial" panose="020B0604020202020204" pitchFamily="34" charset="0"/>
                          <a:cs typeface="Arial" panose="020B0604020202020204" pitchFamily="34" charset="0"/>
                        </a:rPr>
                        <a:t>200.23.24.0/24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6260091"/>
                  </a:ext>
                </a:extLst>
              </a:tr>
              <a:tr h="370840">
                <a:tc>
                  <a:txBody>
                    <a:bodyPr/>
                    <a:lstStyle/>
                    <a:p>
                      <a:r>
                        <a:rPr lang="en-IN" dirty="0">
                          <a:latin typeface="Arial" panose="020B0604020202020204" pitchFamily="34" charset="0"/>
                          <a:cs typeface="Arial" panose="020B0604020202020204" pitchFamily="34" charset="0"/>
                        </a:rPr>
                        <a:t>200.23.25.0/21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4345330"/>
                  </a:ext>
                </a:extLst>
              </a:tr>
              <a:tr h="370840">
                <a:tc>
                  <a:txBody>
                    <a:bodyPr/>
                    <a:lstStyle/>
                    <a:p>
                      <a:r>
                        <a:rPr lang="en-IN" dirty="0">
                          <a:latin typeface="Arial" panose="020B0604020202020204" pitchFamily="34" charset="0"/>
                          <a:cs typeface="Arial" panose="020B0604020202020204" pitchFamily="34" charset="0"/>
                        </a:rPr>
                        <a:t>Otherwise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7091545"/>
                  </a:ext>
                </a:extLst>
              </a:tr>
            </a:tbl>
          </a:graphicData>
        </a:graphic>
      </p:graphicFrame>
      <p:sp>
        <p:nvSpPr>
          <p:cNvPr id="5" name="TextBox 4">
            <a:extLst>
              <a:ext uri="{FF2B5EF4-FFF2-40B4-BE49-F238E27FC236}">
                <a16:creationId xmlns:a16="http://schemas.microsoft.com/office/drawing/2014/main" id="{35050C5D-281A-9911-F567-981718CA38E7}"/>
              </a:ext>
            </a:extLst>
          </p:cNvPr>
          <p:cNvSpPr txBox="1"/>
          <p:nvPr/>
        </p:nvSpPr>
        <p:spPr>
          <a:xfrm>
            <a:off x="555171" y="4201886"/>
            <a:ext cx="11125200" cy="1477328"/>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Top 21 bits of 200.23.16.0 == Top 21 bits of the destination address, forward the packet to the output port 0.</a:t>
            </a:r>
          </a:p>
          <a:p>
            <a:r>
              <a:rPr lang="en-IN" dirty="0">
                <a:latin typeface="Arial" panose="020B0604020202020204" pitchFamily="34" charset="0"/>
                <a:cs typeface="Arial" panose="020B0604020202020204" pitchFamily="34" charset="0"/>
              </a:rPr>
              <a:t>Top 24 bits of 200.23.24.0 == Top 21 bits of the destination address, forward the packet to the output port 1.</a:t>
            </a:r>
          </a:p>
          <a:p>
            <a:r>
              <a:rPr lang="en-IN" dirty="0">
                <a:latin typeface="Arial" panose="020B0604020202020204" pitchFamily="34" charset="0"/>
                <a:cs typeface="Arial" panose="020B0604020202020204" pitchFamily="34" charset="0"/>
              </a:rPr>
              <a:t>Top 21 bits of 200.23.25.0 == Top 21 bits of the destination address, forward the packet to the output port 2.</a:t>
            </a:r>
          </a:p>
          <a:p>
            <a:r>
              <a:rPr lang="en-IN" dirty="0">
                <a:latin typeface="Arial" panose="020B0604020202020204" pitchFamily="34" charset="0"/>
                <a:cs typeface="Arial" panose="020B0604020202020204" pitchFamily="34" charset="0"/>
              </a:rPr>
              <a:t>Otherwise, forward the packet to the output port 3.</a:t>
            </a:r>
          </a:p>
          <a:p>
            <a:endParaRPr lang="en-IN" dirty="0"/>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C026D379-8925-40E5-BDD2-2BAD17F3CBCC}"/>
                  </a:ext>
                </a:extLst>
              </p14:cNvPr>
              <p14:cNvContentPartPr/>
              <p14:nvPr/>
            </p14:nvContentPartPr>
            <p14:xfrm>
              <a:off x="883800" y="2520360"/>
              <a:ext cx="1514880" cy="828720"/>
            </p14:xfrm>
          </p:contentPart>
        </mc:Choice>
        <mc:Fallback xmlns="">
          <p:pic>
            <p:nvPicPr>
              <p:cNvPr id="3" name="Ink 2">
                <a:extLst>
                  <a:ext uri="{FF2B5EF4-FFF2-40B4-BE49-F238E27FC236}">
                    <a16:creationId xmlns:a16="http://schemas.microsoft.com/office/drawing/2014/main" id="{C026D379-8925-40E5-BDD2-2BAD17F3CBCC}"/>
                  </a:ext>
                </a:extLst>
              </p:cNvPr>
              <p:cNvPicPr/>
              <p:nvPr/>
            </p:nvPicPr>
            <p:blipFill>
              <a:blip r:embed="rId3"/>
              <a:stretch>
                <a:fillRect/>
              </a:stretch>
            </p:blipFill>
            <p:spPr>
              <a:xfrm>
                <a:off x="874440" y="2511000"/>
                <a:ext cx="1533600" cy="847440"/>
              </a:xfrm>
              <a:prstGeom prst="rect">
                <a:avLst/>
              </a:prstGeom>
            </p:spPr>
          </p:pic>
        </mc:Fallback>
      </mc:AlternateContent>
    </p:spTree>
    <p:extLst>
      <p:ext uri="{BB962C8B-B14F-4D97-AF65-F5344CB8AC3E}">
        <p14:creationId xmlns:p14="http://schemas.microsoft.com/office/powerpoint/2010/main" val="26312814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81B1E-A236-8FF6-BA56-93E2585C1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95505D-F6E7-B7B5-5604-115BC26C5E7C}"/>
              </a:ext>
            </a:extLst>
          </p:cNvPr>
          <p:cNvSpPr>
            <a:spLocks noGrp="1"/>
          </p:cNvSpPr>
          <p:nvPr>
            <p:ph type="title"/>
          </p:nvPr>
        </p:nvSpPr>
        <p:spPr/>
        <p:txBody>
          <a:bodyPr/>
          <a:lstStyle/>
          <a:p>
            <a:r>
              <a:rPr lang="en-IN" dirty="0"/>
              <a:t>How does the forwarding table look like?</a:t>
            </a:r>
          </a:p>
        </p:txBody>
      </p:sp>
      <p:graphicFrame>
        <p:nvGraphicFramePr>
          <p:cNvPr id="4" name="Content Placeholder 3">
            <a:extLst>
              <a:ext uri="{FF2B5EF4-FFF2-40B4-BE49-F238E27FC236}">
                <a16:creationId xmlns:a16="http://schemas.microsoft.com/office/drawing/2014/main" id="{D6BCA565-E252-079D-F513-15CCAA9102BC}"/>
              </a:ext>
            </a:extLst>
          </p:cNvPr>
          <p:cNvGraphicFramePr>
            <a:graphicFrameLocks noGrp="1"/>
          </p:cNvGraphicFramePr>
          <p:nvPr>
            <p:ph idx="1"/>
            <p:extLst>
              <p:ext uri="{D42A27DB-BD31-4B8C-83A1-F6EECF244321}">
                <p14:modId xmlns:p14="http://schemas.microsoft.com/office/powerpoint/2010/main" val="3113476394"/>
              </p:ext>
            </p:extLst>
          </p:nvPr>
        </p:nvGraphicFramePr>
        <p:xfrm>
          <a:off x="838200" y="1825625"/>
          <a:ext cx="6085114" cy="1854200"/>
        </p:xfrm>
        <a:graphic>
          <a:graphicData uri="http://schemas.openxmlformats.org/drawingml/2006/table">
            <a:tbl>
              <a:tblPr firstRow="1" bandRow="1">
                <a:tableStyleId>{5C22544A-7EE6-4342-B048-85BDC9FD1C3A}</a:tableStyleId>
              </a:tblPr>
              <a:tblGrid>
                <a:gridCol w="3450771">
                  <a:extLst>
                    <a:ext uri="{9D8B030D-6E8A-4147-A177-3AD203B41FA5}">
                      <a16:colId xmlns:a16="http://schemas.microsoft.com/office/drawing/2014/main" val="1395518046"/>
                    </a:ext>
                  </a:extLst>
                </a:gridCol>
                <a:gridCol w="2634343">
                  <a:extLst>
                    <a:ext uri="{9D8B030D-6E8A-4147-A177-3AD203B41FA5}">
                      <a16:colId xmlns:a16="http://schemas.microsoft.com/office/drawing/2014/main" val="1860384619"/>
                    </a:ext>
                  </a:extLst>
                </a:gridCol>
              </a:tblGrid>
              <a:tr h="370840">
                <a:tc>
                  <a:txBody>
                    <a:bodyPr/>
                    <a:lstStyle/>
                    <a:p>
                      <a:r>
                        <a:rPr lang="en-IN" dirty="0"/>
                        <a:t>PREFIX (bitmap)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OUTPUT 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1064537"/>
                  </a:ext>
                </a:extLst>
              </a:tr>
              <a:tr h="370840">
                <a:tc>
                  <a:txBody>
                    <a:bodyPr/>
                    <a:lstStyle/>
                    <a:p>
                      <a:r>
                        <a:rPr lang="en-IN" dirty="0">
                          <a:latin typeface="Arial" panose="020B0604020202020204" pitchFamily="34" charset="0"/>
                          <a:cs typeface="Arial" panose="020B0604020202020204" pitchFamily="34" charset="0"/>
                        </a:rPr>
                        <a:t>11001000 00010111 00010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264773"/>
                  </a:ext>
                </a:extLst>
              </a:tr>
              <a:tr h="370840">
                <a:tc>
                  <a:txBody>
                    <a:bodyPr/>
                    <a:lstStyle/>
                    <a:p>
                      <a:r>
                        <a:rPr lang="en-IN" dirty="0">
                          <a:latin typeface="Arial" panose="020B0604020202020204" pitchFamily="34" charset="0"/>
                          <a:cs typeface="Arial" panose="020B0604020202020204" pitchFamily="34" charset="0"/>
                        </a:rPr>
                        <a:t>11001000 00010111 00011000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6260091"/>
                  </a:ext>
                </a:extLst>
              </a:tr>
              <a:tr h="370840">
                <a:tc>
                  <a:txBody>
                    <a:bodyPr/>
                    <a:lstStyle/>
                    <a:p>
                      <a:r>
                        <a:rPr lang="en-IN" dirty="0">
                          <a:latin typeface="Arial" panose="020B0604020202020204" pitchFamily="34" charset="0"/>
                          <a:cs typeface="Arial" panose="020B0604020202020204" pitchFamily="34" charset="0"/>
                        </a:rPr>
                        <a:t>11001000 00010111 00011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4345330"/>
                  </a:ext>
                </a:extLst>
              </a:tr>
              <a:tr h="370840">
                <a:tc>
                  <a:txBody>
                    <a:bodyPr/>
                    <a:lstStyle/>
                    <a:p>
                      <a:r>
                        <a:rPr lang="en-IN" dirty="0">
                          <a:latin typeface="Arial" panose="020B0604020202020204" pitchFamily="34" charset="0"/>
                          <a:cs typeface="Arial" panose="020B0604020202020204" pitchFamily="34" charset="0"/>
                        </a:rPr>
                        <a:t>Otherwise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7091545"/>
                  </a:ext>
                </a:extLst>
              </a:tr>
            </a:tbl>
          </a:graphicData>
        </a:graphic>
      </p:graphicFrame>
      <p:sp>
        <p:nvSpPr>
          <p:cNvPr id="3" name="TextBox 2">
            <a:extLst>
              <a:ext uri="{FF2B5EF4-FFF2-40B4-BE49-F238E27FC236}">
                <a16:creationId xmlns:a16="http://schemas.microsoft.com/office/drawing/2014/main" id="{C3F6B7BA-FA72-3696-E6D0-1530B8175930}"/>
              </a:ext>
            </a:extLst>
          </p:cNvPr>
          <p:cNvSpPr txBox="1"/>
          <p:nvPr/>
        </p:nvSpPr>
        <p:spPr>
          <a:xfrm>
            <a:off x="1001486" y="4452257"/>
            <a:ext cx="9383485" cy="1754326"/>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What would be the output port for the following destination addresses?</a:t>
            </a:r>
          </a:p>
          <a:p>
            <a:r>
              <a:rPr lang="en-IN" dirty="0">
                <a:latin typeface="Arial" panose="020B0604020202020204" pitchFamily="34" charset="0"/>
                <a:cs typeface="Arial" panose="020B0604020202020204" pitchFamily="34" charset="0"/>
              </a:rPr>
              <a:t>11001000 00010111 00010110 10100001</a:t>
            </a:r>
          </a:p>
          <a:p>
            <a:r>
              <a:rPr lang="en-IN" dirty="0">
                <a:latin typeface="Arial" panose="020B0604020202020204" pitchFamily="34" charset="0"/>
                <a:cs typeface="Arial" panose="020B0604020202020204" pitchFamily="34" charset="0"/>
              </a:rPr>
              <a:t>11001000 00010111 00011100 11001100</a:t>
            </a:r>
          </a:p>
          <a:p>
            <a:r>
              <a:rPr lang="en-IN" dirty="0">
                <a:latin typeface="Arial" panose="020B0604020202020204" pitchFamily="34" charset="0"/>
                <a:cs typeface="Arial" panose="020B0604020202020204" pitchFamily="34" charset="0"/>
              </a:rPr>
              <a:t>11001000 00010111 00011000 11001100</a:t>
            </a:r>
          </a:p>
          <a:p>
            <a:endParaRPr lang="en-IN" dirty="0"/>
          </a:p>
          <a:p>
            <a:endParaRPr lang="en-IN" dirty="0"/>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8092E951-3EED-12F0-A8E9-F423C507F160}"/>
                  </a:ext>
                </a:extLst>
              </p14:cNvPr>
              <p14:cNvContentPartPr/>
              <p14:nvPr/>
            </p14:nvContentPartPr>
            <p14:xfrm>
              <a:off x="593640" y="2048400"/>
              <a:ext cx="5425200" cy="3582720"/>
            </p14:xfrm>
          </p:contentPart>
        </mc:Choice>
        <mc:Fallback xmlns="">
          <p:pic>
            <p:nvPicPr>
              <p:cNvPr id="5" name="Ink 4">
                <a:extLst>
                  <a:ext uri="{FF2B5EF4-FFF2-40B4-BE49-F238E27FC236}">
                    <a16:creationId xmlns:a16="http://schemas.microsoft.com/office/drawing/2014/main" id="{8092E951-3EED-12F0-A8E9-F423C507F160}"/>
                  </a:ext>
                </a:extLst>
              </p:cNvPr>
              <p:cNvPicPr/>
              <p:nvPr/>
            </p:nvPicPr>
            <p:blipFill>
              <a:blip r:embed="rId3"/>
              <a:stretch>
                <a:fillRect/>
              </a:stretch>
            </p:blipFill>
            <p:spPr>
              <a:xfrm>
                <a:off x="584280" y="2039040"/>
                <a:ext cx="5443920" cy="3601440"/>
              </a:xfrm>
              <a:prstGeom prst="rect">
                <a:avLst/>
              </a:prstGeom>
            </p:spPr>
          </p:pic>
        </mc:Fallback>
      </mc:AlternateContent>
    </p:spTree>
    <p:extLst>
      <p:ext uri="{BB962C8B-B14F-4D97-AF65-F5344CB8AC3E}">
        <p14:creationId xmlns:p14="http://schemas.microsoft.com/office/powerpoint/2010/main" val="13284057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2D0D8-AB18-A51E-E16D-966559671F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B651F-0422-9480-99B3-E50DC4AC6701}"/>
              </a:ext>
            </a:extLst>
          </p:cNvPr>
          <p:cNvSpPr>
            <a:spLocks noGrp="1"/>
          </p:cNvSpPr>
          <p:nvPr>
            <p:ph type="title"/>
          </p:nvPr>
        </p:nvSpPr>
        <p:spPr/>
        <p:txBody>
          <a:bodyPr/>
          <a:lstStyle/>
          <a:p>
            <a:r>
              <a:rPr lang="en-IN" dirty="0"/>
              <a:t>How does the forwarding table look like?</a:t>
            </a:r>
          </a:p>
        </p:txBody>
      </p:sp>
      <p:graphicFrame>
        <p:nvGraphicFramePr>
          <p:cNvPr id="4" name="Content Placeholder 3">
            <a:extLst>
              <a:ext uri="{FF2B5EF4-FFF2-40B4-BE49-F238E27FC236}">
                <a16:creationId xmlns:a16="http://schemas.microsoft.com/office/drawing/2014/main" id="{2AD7AD8E-4FA3-2FA3-C453-09BF5354ADE4}"/>
              </a:ext>
            </a:extLst>
          </p:cNvPr>
          <p:cNvGraphicFramePr>
            <a:graphicFrameLocks noGrp="1"/>
          </p:cNvGraphicFramePr>
          <p:nvPr>
            <p:ph idx="1"/>
          </p:nvPr>
        </p:nvGraphicFramePr>
        <p:xfrm>
          <a:off x="838200" y="1825625"/>
          <a:ext cx="6085114" cy="1854200"/>
        </p:xfrm>
        <a:graphic>
          <a:graphicData uri="http://schemas.openxmlformats.org/drawingml/2006/table">
            <a:tbl>
              <a:tblPr firstRow="1" bandRow="1">
                <a:tableStyleId>{5C22544A-7EE6-4342-B048-85BDC9FD1C3A}</a:tableStyleId>
              </a:tblPr>
              <a:tblGrid>
                <a:gridCol w="3450771">
                  <a:extLst>
                    <a:ext uri="{9D8B030D-6E8A-4147-A177-3AD203B41FA5}">
                      <a16:colId xmlns:a16="http://schemas.microsoft.com/office/drawing/2014/main" val="1395518046"/>
                    </a:ext>
                  </a:extLst>
                </a:gridCol>
                <a:gridCol w="2634343">
                  <a:extLst>
                    <a:ext uri="{9D8B030D-6E8A-4147-A177-3AD203B41FA5}">
                      <a16:colId xmlns:a16="http://schemas.microsoft.com/office/drawing/2014/main" val="1860384619"/>
                    </a:ext>
                  </a:extLst>
                </a:gridCol>
              </a:tblGrid>
              <a:tr h="370840">
                <a:tc>
                  <a:txBody>
                    <a:bodyPr/>
                    <a:lstStyle/>
                    <a:p>
                      <a:r>
                        <a:rPr lang="en-IN" dirty="0"/>
                        <a:t>PREFIX (bitmap)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OUTPUT 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1064537"/>
                  </a:ext>
                </a:extLst>
              </a:tr>
              <a:tr h="370840">
                <a:tc>
                  <a:txBody>
                    <a:bodyPr/>
                    <a:lstStyle/>
                    <a:p>
                      <a:r>
                        <a:rPr lang="en-IN" dirty="0">
                          <a:latin typeface="Arial" panose="020B0604020202020204" pitchFamily="34" charset="0"/>
                          <a:cs typeface="Arial" panose="020B0604020202020204" pitchFamily="34" charset="0"/>
                        </a:rPr>
                        <a:t>11001000 00010111 00010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264773"/>
                  </a:ext>
                </a:extLst>
              </a:tr>
              <a:tr h="370840">
                <a:tc>
                  <a:txBody>
                    <a:bodyPr/>
                    <a:lstStyle/>
                    <a:p>
                      <a:r>
                        <a:rPr lang="en-IN" dirty="0">
                          <a:latin typeface="Arial" panose="020B0604020202020204" pitchFamily="34" charset="0"/>
                          <a:cs typeface="Arial" panose="020B0604020202020204" pitchFamily="34" charset="0"/>
                        </a:rPr>
                        <a:t>11001000 00010111 00011000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6260091"/>
                  </a:ext>
                </a:extLst>
              </a:tr>
              <a:tr h="370840">
                <a:tc>
                  <a:txBody>
                    <a:bodyPr/>
                    <a:lstStyle/>
                    <a:p>
                      <a:r>
                        <a:rPr lang="en-IN" dirty="0">
                          <a:latin typeface="Arial" panose="020B0604020202020204" pitchFamily="34" charset="0"/>
                          <a:cs typeface="Arial" panose="020B0604020202020204" pitchFamily="34" charset="0"/>
                        </a:rPr>
                        <a:t>11001000 00010111 00011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4345330"/>
                  </a:ext>
                </a:extLst>
              </a:tr>
              <a:tr h="370840">
                <a:tc>
                  <a:txBody>
                    <a:bodyPr/>
                    <a:lstStyle/>
                    <a:p>
                      <a:r>
                        <a:rPr lang="en-IN" dirty="0">
                          <a:latin typeface="Arial" panose="020B0604020202020204" pitchFamily="34" charset="0"/>
                          <a:cs typeface="Arial" panose="020B0604020202020204" pitchFamily="34" charset="0"/>
                        </a:rPr>
                        <a:t>Otherwise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7091545"/>
                  </a:ext>
                </a:extLst>
              </a:tr>
            </a:tbl>
          </a:graphicData>
        </a:graphic>
      </p:graphicFrame>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C185735-3CA5-E68E-32B2-F60F4655292F}"/>
                  </a:ext>
                </a:extLst>
              </p:cNvPr>
              <p:cNvSpPr txBox="1"/>
              <p:nvPr/>
            </p:nvSpPr>
            <p:spPr>
              <a:xfrm>
                <a:off x="1001486" y="4452257"/>
                <a:ext cx="9383485" cy="1754326"/>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What would be the output port for the following destination addresses?</a:t>
                </a:r>
              </a:p>
              <a:p>
                <a:r>
                  <a:rPr lang="en-IN" dirty="0">
                    <a:latin typeface="Arial" panose="020B0604020202020204" pitchFamily="34" charset="0"/>
                    <a:cs typeface="Arial" panose="020B0604020202020204" pitchFamily="34" charset="0"/>
                  </a:rPr>
                  <a:t>11001000 00010111 00010110 10100001         </a:t>
                </a:r>
                <a14:m>
                  <m:oMath xmlns:m="http://schemas.openxmlformats.org/officeDocument/2006/math">
                    <m:r>
                      <a:rPr lang="en-IN" b="0" i="1" smtClean="0">
                        <a:latin typeface="Cambria Math" panose="02040503050406030204" pitchFamily="18" charset="0"/>
                        <a:cs typeface="Arial" panose="020B0604020202020204" pitchFamily="34" charset="0"/>
                      </a:rPr>
                      <m:t>→0</m:t>
                    </m:r>
                  </m:oMath>
                </a14:m>
                <a:endParaRPr lang="en-IN" dirty="0">
                  <a:latin typeface="Arial" panose="020B0604020202020204" pitchFamily="34" charset="0"/>
                  <a:cs typeface="Arial" panose="020B0604020202020204" pitchFamily="34" charset="0"/>
                </a:endParaRPr>
              </a:p>
              <a:p>
                <a:r>
                  <a:rPr lang="en-IN" dirty="0">
                    <a:latin typeface="Arial" panose="020B0604020202020204" pitchFamily="34" charset="0"/>
                    <a:cs typeface="Arial" panose="020B0604020202020204" pitchFamily="34" charset="0"/>
                  </a:rPr>
                  <a:t>11001000 00010111 00011100 11001100          </a:t>
                </a:r>
                <a14:m>
                  <m:oMath xmlns:m="http://schemas.openxmlformats.org/officeDocument/2006/math">
                    <m:r>
                      <a:rPr lang="en-IN" b="0" i="1" smtClean="0">
                        <a:latin typeface="Cambria Math" panose="02040503050406030204" pitchFamily="18" charset="0"/>
                        <a:cs typeface="Arial" panose="020B0604020202020204" pitchFamily="34" charset="0"/>
                      </a:rPr>
                      <m:t>→2</m:t>
                    </m:r>
                  </m:oMath>
                </a14:m>
                <a:endParaRPr lang="en-IN" dirty="0">
                  <a:latin typeface="Arial" panose="020B0604020202020204" pitchFamily="34" charset="0"/>
                  <a:cs typeface="Arial" panose="020B0604020202020204" pitchFamily="34" charset="0"/>
                </a:endParaRPr>
              </a:p>
              <a:p>
                <a:r>
                  <a:rPr lang="en-IN" dirty="0">
                    <a:latin typeface="Arial" panose="020B0604020202020204" pitchFamily="34" charset="0"/>
                    <a:cs typeface="Arial" panose="020B0604020202020204" pitchFamily="34" charset="0"/>
                  </a:rPr>
                  <a:t>11001000 00010111 00011000 11001100          </a:t>
                </a:r>
                <a14:m>
                  <m:oMath xmlns:m="http://schemas.openxmlformats.org/officeDocument/2006/math">
                    <m:r>
                      <a:rPr lang="en-IN" b="0" i="1" smtClean="0">
                        <a:latin typeface="Cambria Math" panose="02040503050406030204" pitchFamily="18" charset="0"/>
                        <a:cs typeface="Arial" panose="020B0604020202020204" pitchFamily="34" charset="0"/>
                      </a:rPr>
                      <m:t>→1</m:t>
                    </m:r>
                  </m:oMath>
                </a14:m>
                <a:endParaRPr lang="en-IN" dirty="0">
                  <a:latin typeface="Arial" panose="020B0604020202020204" pitchFamily="34" charset="0"/>
                  <a:cs typeface="Arial" panose="020B0604020202020204" pitchFamily="34" charset="0"/>
                </a:endParaRPr>
              </a:p>
              <a:p>
                <a:endParaRPr lang="en-IN" dirty="0"/>
              </a:p>
              <a:p>
                <a:r>
                  <a:rPr lang="en-IN" dirty="0">
                    <a:latin typeface="Arial" panose="020B0604020202020204" pitchFamily="34" charset="0"/>
                    <a:cs typeface="Arial" panose="020B0604020202020204" pitchFamily="34" charset="0"/>
                  </a:rPr>
                  <a:t>If there are multiple matches, the hardware uses the longest prefix matching.</a:t>
                </a:r>
              </a:p>
            </p:txBody>
          </p:sp>
        </mc:Choice>
        <mc:Fallback xmlns="">
          <p:sp>
            <p:nvSpPr>
              <p:cNvPr id="3" name="TextBox 2">
                <a:extLst>
                  <a:ext uri="{FF2B5EF4-FFF2-40B4-BE49-F238E27FC236}">
                    <a16:creationId xmlns:a16="http://schemas.microsoft.com/office/drawing/2014/main" id="{2C185735-3CA5-E68E-32B2-F60F4655292F}"/>
                  </a:ext>
                </a:extLst>
              </p:cNvPr>
              <p:cNvSpPr txBox="1">
                <a:spLocks noRot="1" noChangeAspect="1" noMove="1" noResize="1" noEditPoints="1" noAdjustHandles="1" noChangeArrowheads="1" noChangeShapeType="1" noTextEdit="1"/>
              </p:cNvSpPr>
              <p:nvPr/>
            </p:nvSpPr>
            <p:spPr>
              <a:xfrm>
                <a:off x="1001486" y="4452257"/>
                <a:ext cx="9383485" cy="1754326"/>
              </a:xfrm>
              <a:prstGeom prst="rect">
                <a:avLst/>
              </a:prstGeom>
              <a:blipFill>
                <a:blip r:embed="rId2"/>
                <a:stretch>
                  <a:fillRect l="-519" t="-1736" b="-4514"/>
                </a:stretch>
              </a:blipFill>
            </p:spPr>
            <p:txBody>
              <a:bodyPr/>
              <a:lstStyle/>
              <a:p>
                <a:r>
                  <a:rPr lang="en-IN">
                    <a:noFill/>
                  </a:rPr>
                  <a:t> </a:t>
                </a:r>
              </a:p>
            </p:txBody>
          </p:sp>
        </mc:Fallback>
      </mc:AlternateContent>
    </p:spTree>
    <p:extLst>
      <p:ext uri="{BB962C8B-B14F-4D97-AF65-F5344CB8AC3E}">
        <p14:creationId xmlns:p14="http://schemas.microsoft.com/office/powerpoint/2010/main" val="17540811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E3FD7-DA13-D537-EA9E-809E9D90A304}"/>
              </a:ext>
            </a:extLst>
          </p:cNvPr>
          <p:cNvSpPr>
            <a:spLocks noGrp="1"/>
          </p:cNvSpPr>
          <p:nvPr>
            <p:ph type="title"/>
          </p:nvPr>
        </p:nvSpPr>
        <p:spPr/>
        <p:txBody>
          <a:bodyPr/>
          <a:lstStyle/>
          <a:p>
            <a:r>
              <a:rPr lang="en-IN" dirty="0"/>
              <a:t>How routers implement prefix match</a:t>
            </a:r>
          </a:p>
        </p:txBody>
      </p:sp>
      <p:sp>
        <p:nvSpPr>
          <p:cNvPr id="3" name="Content Placeholder 2">
            <a:extLst>
              <a:ext uri="{FF2B5EF4-FFF2-40B4-BE49-F238E27FC236}">
                <a16:creationId xmlns:a16="http://schemas.microsoft.com/office/drawing/2014/main" id="{7DD601C5-4C21-F909-2E2A-E9702CAF7F58}"/>
              </a:ext>
            </a:extLst>
          </p:cNvPr>
          <p:cNvSpPr>
            <a:spLocks noGrp="1"/>
          </p:cNvSpPr>
          <p:nvPr>
            <p:ph idx="1"/>
          </p:nvPr>
        </p:nvSpPr>
        <p:spPr/>
        <p:txBody>
          <a:bodyPr/>
          <a:lstStyle/>
          <a:p>
            <a:r>
              <a:rPr lang="en-IN" dirty="0"/>
              <a:t>High-speed routers store the forwarding table in Ternary Content Addressable Memory (TCAM)</a:t>
            </a:r>
          </a:p>
          <a:p>
            <a:pPr lvl="1"/>
            <a:endParaRPr lang="en-IN" dirty="0"/>
          </a:p>
          <a:p>
            <a:r>
              <a:rPr lang="en-IN" dirty="0"/>
              <a:t>Unlike RAM, TCAM can search the entire contents in a single clock cycle by comparing an input to all the contents simultaneously</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BCAAFADD-EAAE-1779-C50E-23410EA784AD}"/>
                  </a:ext>
                </a:extLst>
              </p14:cNvPr>
              <p14:cNvContentPartPr/>
              <p14:nvPr/>
            </p14:nvContentPartPr>
            <p14:xfrm>
              <a:off x="8913960" y="300960"/>
              <a:ext cx="2670840" cy="5813640"/>
            </p14:xfrm>
          </p:contentPart>
        </mc:Choice>
        <mc:Fallback xmlns="">
          <p:pic>
            <p:nvPicPr>
              <p:cNvPr id="4" name="Ink 3">
                <a:extLst>
                  <a:ext uri="{FF2B5EF4-FFF2-40B4-BE49-F238E27FC236}">
                    <a16:creationId xmlns:a16="http://schemas.microsoft.com/office/drawing/2014/main" id="{BCAAFADD-EAAE-1779-C50E-23410EA784AD}"/>
                  </a:ext>
                </a:extLst>
              </p:cNvPr>
              <p:cNvPicPr/>
              <p:nvPr/>
            </p:nvPicPr>
            <p:blipFill>
              <a:blip r:embed="rId3"/>
              <a:stretch>
                <a:fillRect/>
              </a:stretch>
            </p:blipFill>
            <p:spPr>
              <a:xfrm>
                <a:off x="8904600" y="291600"/>
                <a:ext cx="2689560" cy="5832360"/>
              </a:xfrm>
              <a:prstGeom prst="rect">
                <a:avLst/>
              </a:prstGeom>
            </p:spPr>
          </p:pic>
        </mc:Fallback>
      </mc:AlternateContent>
    </p:spTree>
    <p:extLst>
      <p:ext uri="{BB962C8B-B14F-4D97-AF65-F5344CB8AC3E}">
        <p14:creationId xmlns:p14="http://schemas.microsoft.com/office/powerpoint/2010/main" val="3726612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DEB9B-5DF2-C8BA-1BB4-0A3909259A81}"/>
              </a:ext>
            </a:extLst>
          </p:cNvPr>
          <p:cNvSpPr>
            <a:spLocks noGrp="1"/>
          </p:cNvSpPr>
          <p:nvPr>
            <p:ph type="title"/>
          </p:nvPr>
        </p:nvSpPr>
        <p:spPr/>
        <p:txBody>
          <a:bodyPr/>
          <a:lstStyle/>
          <a:p>
            <a:r>
              <a:rPr lang="en-IN" dirty="0"/>
              <a:t> Network assisted congestion control</a:t>
            </a:r>
          </a:p>
        </p:txBody>
      </p:sp>
      <p:sp>
        <p:nvSpPr>
          <p:cNvPr id="3" name="Content Placeholder 2">
            <a:extLst>
              <a:ext uri="{FF2B5EF4-FFF2-40B4-BE49-F238E27FC236}">
                <a16:creationId xmlns:a16="http://schemas.microsoft.com/office/drawing/2014/main" id="{C56611D7-8113-2AAC-8DD4-CAE9D179670F}"/>
              </a:ext>
            </a:extLst>
          </p:cNvPr>
          <p:cNvSpPr>
            <a:spLocks noGrp="1"/>
          </p:cNvSpPr>
          <p:nvPr>
            <p:ph idx="1"/>
          </p:nvPr>
        </p:nvSpPr>
        <p:spPr/>
        <p:txBody>
          <a:bodyPr>
            <a:normAutofit lnSpcReduction="10000"/>
          </a:bodyPr>
          <a:lstStyle/>
          <a:p>
            <a:r>
              <a:rPr lang="en-IN" dirty="0"/>
              <a:t>On experiencing congestion, instead of dropping the packets, the gateways (routers) set the ECN (explicit congestion notification) bits in the network header of the packets</a:t>
            </a:r>
          </a:p>
          <a:p>
            <a:endParaRPr lang="en-IN" dirty="0"/>
          </a:p>
          <a:p>
            <a:r>
              <a:rPr lang="en-IN" dirty="0"/>
              <a:t>If the ECN bit is set in the network header, the TCP sets the ECN-Echo (</a:t>
            </a:r>
            <a:r>
              <a:rPr lang="en-IN" dirty="0">
                <a:solidFill>
                  <a:schemeClr val="accent1"/>
                </a:solidFill>
              </a:rPr>
              <a:t>ECE</a:t>
            </a:r>
            <a:r>
              <a:rPr lang="en-IN" dirty="0"/>
              <a:t>) flag in the TCP ACK to notify the sender</a:t>
            </a:r>
          </a:p>
          <a:p>
            <a:endParaRPr lang="en-IN" dirty="0"/>
          </a:p>
          <a:p>
            <a:r>
              <a:rPr lang="en-IN" dirty="0"/>
              <a:t>The sender sets its </a:t>
            </a:r>
            <a:r>
              <a:rPr lang="en-IN" i="0" dirty="0" err="1">
                <a:solidFill>
                  <a:schemeClr val="accent1"/>
                </a:solidFill>
                <a:latin typeface="+mj-lt"/>
              </a:rPr>
              <a:t>cwnd</a:t>
            </a:r>
            <a:r>
              <a:rPr lang="en-IN" dirty="0"/>
              <a:t> to half on seeing the ECE flag set in the TCP ACK, and sets the </a:t>
            </a:r>
            <a:r>
              <a:rPr lang="en-IN" dirty="0">
                <a:solidFill>
                  <a:schemeClr val="accent1"/>
                </a:solidFill>
              </a:rPr>
              <a:t>CWR</a:t>
            </a:r>
            <a:r>
              <a:rPr lang="en-IN" dirty="0"/>
              <a:t> (congestion window reduced) in the header of the next transmitted segment</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DC198C98-5C5E-7528-CF73-443947094378}"/>
                  </a:ext>
                </a:extLst>
              </p14:cNvPr>
              <p14:cNvContentPartPr/>
              <p14:nvPr/>
            </p14:nvContentPartPr>
            <p14:xfrm>
              <a:off x="3818880" y="-683640"/>
              <a:ext cx="7900200" cy="6161760"/>
            </p14:xfrm>
          </p:contentPart>
        </mc:Choice>
        <mc:Fallback xmlns="">
          <p:pic>
            <p:nvPicPr>
              <p:cNvPr id="4" name="Ink 3">
                <a:extLst>
                  <a:ext uri="{FF2B5EF4-FFF2-40B4-BE49-F238E27FC236}">
                    <a16:creationId xmlns:a16="http://schemas.microsoft.com/office/drawing/2014/main" id="{DC198C98-5C5E-7528-CF73-443947094378}"/>
                  </a:ext>
                </a:extLst>
              </p:cNvPr>
              <p:cNvPicPr/>
              <p:nvPr/>
            </p:nvPicPr>
            <p:blipFill>
              <a:blip r:embed="rId3"/>
              <a:stretch>
                <a:fillRect/>
              </a:stretch>
            </p:blipFill>
            <p:spPr>
              <a:xfrm>
                <a:off x="3809520" y="-693000"/>
                <a:ext cx="7918920" cy="6180480"/>
              </a:xfrm>
              <a:prstGeom prst="rect">
                <a:avLst/>
              </a:prstGeom>
            </p:spPr>
          </p:pic>
        </mc:Fallback>
      </mc:AlternateContent>
    </p:spTree>
    <p:extLst>
      <p:ext uri="{BB962C8B-B14F-4D97-AF65-F5344CB8AC3E}">
        <p14:creationId xmlns:p14="http://schemas.microsoft.com/office/powerpoint/2010/main" val="30162578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7878C-02B1-E8E1-7118-55A68891A0FC}"/>
              </a:ext>
            </a:extLst>
          </p:cNvPr>
          <p:cNvSpPr>
            <a:spLocks noGrp="1"/>
          </p:cNvSpPr>
          <p:nvPr>
            <p:ph type="title"/>
          </p:nvPr>
        </p:nvSpPr>
        <p:spPr/>
        <p:txBody>
          <a:bodyPr/>
          <a:lstStyle/>
          <a:p>
            <a:r>
              <a:rPr lang="en-IN" dirty="0"/>
              <a:t>Switching fabric</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2EF8B88-1897-8D3F-08FB-2AF6706B1A87}"/>
                  </a:ext>
                </a:extLst>
              </p:cNvPr>
              <p:cNvSpPr>
                <a:spLocks noGrp="1"/>
              </p:cNvSpPr>
              <p:nvPr>
                <p:ph idx="1"/>
              </p:nvPr>
            </p:nvSpPr>
            <p:spPr/>
            <p:txBody>
              <a:bodyPr/>
              <a:lstStyle/>
              <a:p>
                <a:r>
                  <a:rPr lang="en-IN" sz="2000" dirty="0">
                    <a:latin typeface="Arial" panose="020B0604020202020204" pitchFamily="34" charset="0"/>
                    <a:cs typeface="Arial" panose="020B0604020202020204" pitchFamily="34" charset="0"/>
                  </a:rPr>
                  <a:t>Switching via memory</a:t>
                </a:r>
              </a:p>
              <a:p>
                <a:pPr lvl="1"/>
                <a:r>
                  <a:rPr lang="en-IN" sz="2000" dirty="0">
                    <a:latin typeface="Arial" panose="020B0604020202020204" pitchFamily="34" charset="0"/>
                    <a:cs typeface="Arial" panose="020B0604020202020204" pitchFamily="34" charset="0"/>
                  </a:rPr>
                  <a:t>Each physical port has its own I/O buffer memory</a:t>
                </a:r>
              </a:p>
              <a:p>
                <a:pPr lvl="1"/>
                <a:r>
                  <a:rPr lang="en-IN" sz="2000" dirty="0">
                    <a:latin typeface="Arial" panose="020B0604020202020204" pitchFamily="34" charset="0"/>
                    <a:cs typeface="Arial" panose="020B0604020202020204" pitchFamily="34" charset="0"/>
                  </a:rPr>
                  <a:t>The packets are copied from the input port to the output port queue via memory</a:t>
                </a:r>
              </a:p>
              <a:p>
                <a:pPr lvl="1"/>
                <a:r>
                  <a:rPr lang="en-IN" sz="2000" dirty="0">
                    <a:latin typeface="Arial" panose="020B0604020202020204" pitchFamily="34" charset="0"/>
                    <a:cs typeface="Arial" panose="020B0604020202020204" pitchFamily="34" charset="0"/>
                  </a:rPr>
                  <a:t>At a given point, the data can be either read/written from/to a given address </a:t>
                </a:r>
              </a:p>
              <a:p>
                <a:pPr lvl="1"/>
                <a:r>
                  <a:rPr lang="en-IN" sz="2000" dirty="0">
                    <a:latin typeface="Arial" panose="020B0604020202020204" pitchFamily="34" charset="0"/>
                    <a:cs typeface="Arial" panose="020B0604020202020204" pitchFamily="34" charset="0"/>
                  </a:rPr>
                  <a:t>If the memory bandwidth allows at most B bytes per second to be read or written, then what would be the rate of forwarding</a:t>
                </a:r>
              </a:p>
              <a:p>
                <a:pPr lvl="2"/>
                <a:r>
                  <a:rPr lang="en-IN" dirty="0">
                    <a:latin typeface="Arial" panose="020B0604020202020204" pitchFamily="34" charset="0"/>
                    <a:cs typeface="Arial" panose="020B0604020202020204" pitchFamily="34" charset="0"/>
                  </a:rPr>
                  <a:t>At most </a:t>
                </a:r>
                <a14:m>
                  <m:oMath xmlns:m="http://schemas.openxmlformats.org/officeDocument/2006/math">
                    <m:f>
                      <m:fPr>
                        <m:ctrlPr>
                          <a:rPr lang="en-IN" b="0" i="1" dirty="0" smtClean="0">
                            <a:latin typeface="Cambria Math" panose="02040503050406030204" pitchFamily="18" charset="0"/>
                          </a:rPr>
                        </m:ctrlPr>
                      </m:fPr>
                      <m:num>
                        <m:r>
                          <m:rPr>
                            <m:sty m:val="p"/>
                          </m:rPr>
                          <a:rPr lang="en-IN" b="0" i="0" dirty="0" smtClean="0">
                            <a:latin typeface="Cambria Math" panose="02040503050406030204" pitchFamily="18" charset="0"/>
                          </a:rPr>
                          <m:t>B</m:t>
                        </m:r>
                      </m:num>
                      <m:den>
                        <m:r>
                          <a:rPr lang="en-IN" b="0" i="0" dirty="0" smtClean="0">
                            <a:latin typeface="Cambria Math" panose="02040503050406030204" pitchFamily="18" charset="0"/>
                          </a:rPr>
                          <m:t>2</m:t>
                        </m:r>
                      </m:den>
                    </m:f>
                    <m:r>
                      <a:rPr lang="en-IN" i="1" dirty="0" smtClean="0">
                        <a:latin typeface="Cambria Math" panose="02040503050406030204" pitchFamily="18" charset="0"/>
                      </a:rPr>
                      <m:t> </m:t>
                    </m:r>
                  </m:oMath>
                </a14:m>
                <a:r>
                  <a:rPr lang="en-IN" dirty="0">
                    <a:latin typeface="Arial" panose="020B0604020202020204" pitchFamily="34" charset="0"/>
                    <a:cs typeface="Arial" panose="020B0604020202020204" pitchFamily="34" charset="0"/>
                  </a:rPr>
                  <a:t>bytes/s. Because packets are placed on the system bus twice.</a:t>
                </a:r>
              </a:p>
              <a:p>
                <a:pPr lvl="2"/>
                <a:endParaRPr lang="en-IN" dirty="0"/>
              </a:p>
              <a:p>
                <a:pPr lvl="2"/>
                <a:endParaRPr lang="en-IN" dirty="0"/>
              </a:p>
            </p:txBody>
          </p:sp>
        </mc:Choice>
        <mc:Fallback xmlns="">
          <p:sp>
            <p:nvSpPr>
              <p:cNvPr id="3" name="Content Placeholder 2">
                <a:extLst>
                  <a:ext uri="{FF2B5EF4-FFF2-40B4-BE49-F238E27FC236}">
                    <a16:creationId xmlns:a16="http://schemas.microsoft.com/office/drawing/2014/main" id="{22EF8B88-1897-8D3F-08FB-2AF6706B1A87}"/>
                  </a:ext>
                </a:extLst>
              </p:cNvPr>
              <p:cNvSpPr>
                <a:spLocks noGrp="1" noRot="1" noChangeAspect="1" noMove="1" noResize="1" noEditPoints="1" noAdjustHandles="1" noChangeArrowheads="1" noChangeShapeType="1" noTextEdit="1"/>
              </p:cNvSpPr>
              <p:nvPr>
                <p:ph idx="1"/>
              </p:nvPr>
            </p:nvSpPr>
            <p:spPr>
              <a:blipFill>
                <a:blip r:embed="rId2"/>
                <a:stretch>
                  <a:fillRect l="-522" t="-1261"/>
                </a:stretch>
              </a:blipFill>
            </p:spPr>
            <p:txBody>
              <a:bodyPr/>
              <a:lstStyle/>
              <a:p>
                <a:r>
                  <a:rPr lang="en-IN">
                    <a:noFill/>
                  </a:rPr>
                  <a:t> </a:t>
                </a:r>
              </a:p>
            </p:txBody>
          </p:sp>
        </mc:Fallback>
      </mc:AlternateContent>
      <p:grpSp>
        <p:nvGrpSpPr>
          <p:cNvPr id="45" name="Group 42">
            <a:extLst>
              <a:ext uri="{FF2B5EF4-FFF2-40B4-BE49-F238E27FC236}">
                <a16:creationId xmlns:a16="http://schemas.microsoft.com/office/drawing/2014/main" id="{6EBCA377-89E7-DBE5-7EFE-161C55E94622}"/>
              </a:ext>
            </a:extLst>
          </p:cNvPr>
          <p:cNvGrpSpPr>
            <a:grpSpLocks/>
          </p:cNvGrpSpPr>
          <p:nvPr/>
        </p:nvGrpSpPr>
        <p:grpSpPr bwMode="auto">
          <a:xfrm>
            <a:off x="2991749" y="4798981"/>
            <a:ext cx="6611937" cy="1787525"/>
            <a:chOff x="983" y="2540"/>
            <a:chExt cx="4165" cy="1126"/>
          </a:xfrm>
        </p:grpSpPr>
        <p:sp>
          <p:nvSpPr>
            <p:cNvPr id="46" name="Rectangle 30">
              <a:extLst>
                <a:ext uri="{FF2B5EF4-FFF2-40B4-BE49-F238E27FC236}">
                  <a16:creationId xmlns:a16="http://schemas.microsoft.com/office/drawing/2014/main" id="{24D85BB4-EFEC-6EAF-709B-E4868361F3A0}"/>
                </a:ext>
              </a:extLst>
            </p:cNvPr>
            <p:cNvSpPr>
              <a:spLocks noChangeArrowheads="1"/>
            </p:cNvSpPr>
            <p:nvPr/>
          </p:nvSpPr>
          <p:spPr bwMode="auto">
            <a:xfrm>
              <a:off x="983" y="2542"/>
              <a:ext cx="766" cy="702"/>
            </a:xfrm>
            <a:prstGeom prst="rect">
              <a:avLst/>
            </a:prstGeom>
            <a:solidFill>
              <a:srgbClr val="FFFFFF"/>
            </a:solidFill>
            <a:ln w="28575">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Text Box 31">
              <a:extLst>
                <a:ext uri="{FF2B5EF4-FFF2-40B4-BE49-F238E27FC236}">
                  <a16:creationId xmlns:a16="http://schemas.microsoft.com/office/drawing/2014/main" id="{876C29E3-3BA8-C53C-A0CE-8924742518B6}"/>
                </a:ext>
              </a:extLst>
            </p:cNvPr>
            <p:cNvSpPr txBox="1">
              <a:spLocks noChangeArrowheads="1"/>
            </p:cNvSpPr>
            <p:nvPr/>
          </p:nvSpPr>
          <p:spPr bwMode="auto">
            <a:xfrm>
              <a:off x="991" y="2557"/>
              <a:ext cx="708" cy="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input</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port</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(e.g.,</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Ethernet)</a:t>
              </a:r>
            </a:p>
          </p:txBody>
        </p:sp>
        <p:sp>
          <p:nvSpPr>
            <p:cNvPr id="48" name="Text Box 32">
              <a:extLst>
                <a:ext uri="{FF2B5EF4-FFF2-40B4-BE49-F238E27FC236}">
                  <a16:creationId xmlns:a16="http://schemas.microsoft.com/office/drawing/2014/main" id="{02CD85D6-863C-0992-1EA7-EBBCE09E9188}"/>
                </a:ext>
              </a:extLst>
            </p:cNvPr>
            <p:cNvSpPr txBox="1">
              <a:spLocks noChangeArrowheads="1"/>
            </p:cNvSpPr>
            <p:nvPr/>
          </p:nvSpPr>
          <p:spPr bwMode="auto">
            <a:xfrm>
              <a:off x="2324" y="2773"/>
              <a:ext cx="636"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memory</a:t>
              </a:r>
            </a:p>
          </p:txBody>
        </p:sp>
        <p:sp>
          <p:nvSpPr>
            <p:cNvPr id="49" name="Rectangle 34">
              <a:extLst>
                <a:ext uri="{FF2B5EF4-FFF2-40B4-BE49-F238E27FC236}">
                  <a16:creationId xmlns:a16="http://schemas.microsoft.com/office/drawing/2014/main" id="{6EB006E8-0B72-4205-4039-5A8D53F7CD4C}"/>
                </a:ext>
              </a:extLst>
            </p:cNvPr>
            <p:cNvSpPr>
              <a:spLocks noChangeArrowheads="1"/>
            </p:cNvSpPr>
            <p:nvPr/>
          </p:nvSpPr>
          <p:spPr bwMode="auto">
            <a:xfrm>
              <a:off x="2072" y="2542"/>
              <a:ext cx="1173" cy="68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Rectangle 35">
              <a:extLst>
                <a:ext uri="{FF2B5EF4-FFF2-40B4-BE49-F238E27FC236}">
                  <a16:creationId xmlns:a16="http://schemas.microsoft.com/office/drawing/2014/main" id="{14E1EDD5-86D1-204F-A23E-63589D3C2330}"/>
                </a:ext>
              </a:extLst>
            </p:cNvPr>
            <p:cNvSpPr>
              <a:spLocks noChangeArrowheads="1"/>
            </p:cNvSpPr>
            <p:nvPr/>
          </p:nvSpPr>
          <p:spPr bwMode="auto">
            <a:xfrm>
              <a:off x="3557" y="2540"/>
              <a:ext cx="766" cy="702"/>
            </a:xfrm>
            <a:prstGeom prst="rect">
              <a:avLst/>
            </a:prstGeom>
            <a:solidFill>
              <a:srgbClr val="FFFFFF"/>
            </a:solidFill>
            <a:ln w="28575">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Text Box 36">
              <a:extLst>
                <a:ext uri="{FF2B5EF4-FFF2-40B4-BE49-F238E27FC236}">
                  <a16:creationId xmlns:a16="http://schemas.microsoft.com/office/drawing/2014/main" id="{071959C5-E7A3-C83E-85F0-3F506189D65A}"/>
                </a:ext>
              </a:extLst>
            </p:cNvPr>
            <p:cNvSpPr txBox="1">
              <a:spLocks noChangeArrowheads="1"/>
            </p:cNvSpPr>
            <p:nvPr/>
          </p:nvSpPr>
          <p:spPr bwMode="auto">
            <a:xfrm>
              <a:off x="3565" y="2555"/>
              <a:ext cx="708" cy="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output</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port</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(e.g.,</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Ethernet)</a:t>
              </a:r>
            </a:p>
          </p:txBody>
        </p:sp>
        <p:sp>
          <p:nvSpPr>
            <p:cNvPr id="52" name="Line 37">
              <a:extLst>
                <a:ext uri="{FF2B5EF4-FFF2-40B4-BE49-F238E27FC236}">
                  <a16:creationId xmlns:a16="http://schemas.microsoft.com/office/drawing/2014/main" id="{EF61CAEA-5F92-7487-7C3F-5BC295AC3D29}"/>
                </a:ext>
              </a:extLst>
            </p:cNvPr>
            <p:cNvSpPr>
              <a:spLocks noChangeShapeType="1"/>
            </p:cNvSpPr>
            <p:nvPr/>
          </p:nvSpPr>
          <p:spPr bwMode="auto">
            <a:xfrm>
              <a:off x="983" y="3561"/>
              <a:ext cx="3337"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Line 38">
              <a:extLst>
                <a:ext uri="{FF2B5EF4-FFF2-40B4-BE49-F238E27FC236}">
                  <a16:creationId xmlns:a16="http://schemas.microsoft.com/office/drawing/2014/main" id="{45FDD71D-11BA-B46D-1166-8F181AB04A28}"/>
                </a:ext>
              </a:extLst>
            </p:cNvPr>
            <p:cNvSpPr>
              <a:spLocks noChangeShapeType="1"/>
            </p:cNvSpPr>
            <p:nvPr/>
          </p:nvSpPr>
          <p:spPr bwMode="auto">
            <a:xfrm>
              <a:off x="1370" y="3252"/>
              <a:ext cx="0" cy="316"/>
            </a:xfrm>
            <a:prstGeom prst="line">
              <a:avLst/>
            </a:prstGeom>
            <a:noFill/>
            <a:ln w="28575">
              <a:solidFill>
                <a:srgbClr val="3333CC"/>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Line 39">
              <a:extLst>
                <a:ext uri="{FF2B5EF4-FFF2-40B4-BE49-F238E27FC236}">
                  <a16:creationId xmlns:a16="http://schemas.microsoft.com/office/drawing/2014/main" id="{B99E86CA-A3AB-DA94-D718-DE9AFF619F58}"/>
                </a:ext>
              </a:extLst>
            </p:cNvPr>
            <p:cNvSpPr>
              <a:spLocks noChangeShapeType="1"/>
            </p:cNvSpPr>
            <p:nvPr/>
          </p:nvSpPr>
          <p:spPr bwMode="auto">
            <a:xfrm>
              <a:off x="3939" y="3242"/>
              <a:ext cx="0" cy="316"/>
            </a:xfrm>
            <a:prstGeom prst="line">
              <a:avLst/>
            </a:prstGeom>
            <a:noFill/>
            <a:ln w="28575">
              <a:solidFill>
                <a:srgbClr val="3333CC"/>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Line 40">
              <a:extLst>
                <a:ext uri="{FF2B5EF4-FFF2-40B4-BE49-F238E27FC236}">
                  <a16:creationId xmlns:a16="http://schemas.microsoft.com/office/drawing/2014/main" id="{005CBC8C-27D8-273A-5D96-82D7023467A0}"/>
                </a:ext>
              </a:extLst>
            </p:cNvPr>
            <p:cNvSpPr>
              <a:spLocks noChangeShapeType="1"/>
            </p:cNvSpPr>
            <p:nvPr/>
          </p:nvSpPr>
          <p:spPr bwMode="auto">
            <a:xfrm>
              <a:off x="2665" y="3240"/>
              <a:ext cx="0" cy="316"/>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Text Box 41">
              <a:extLst>
                <a:ext uri="{FF2B5EF4-FFF2-40B4-BE49-F238E27FC236}">
                  <a16:creationId xmlns:a16="http://schemas.microsoft.com/office/drawing/2014/main" id="{E5290410-C1DB-B948-ECFD-DA0F5F65AD66}"/>
                </a:ext>
              </a:extLst>
            </p:cNvPr>
            <p:cNvSpPr txBox="1">
              <a:spLocks noChangeArrowheads="1"/>
            </p:cNvSpPr>
            <p:nvPr/>
          </p:nvSpPr>
          <p:spPr bwMode="auto">
            <a:xfrm>
              <a:off x="4304" y="3435"/>
              <a:ext cx="8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system bus</a:t>
              </a:r>
            </a:p>
          </p:txBody>
        </p:sp>
      </p:grpSp>
      <p:pic>
        <p:nvPicPr>
          <p:cNvPr id="57" name="Picture 43">
            <a:extLst>
              <a:ext uri="{FF2B5EF4-FFF2-40B4-BE49-F238E27FC236}">
                <a16:creationId xmlns:a16="http://schemas.microsoft.com/office/drawing/2014/main" id="{2631BD94-DA7B-47CC-6245-E65929E603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6774" y="4992656"/>
            <a:ext cx="533400"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44">
            <a:extLst>
              <a:ext uri="{FF2B5EF4-FFF2-40B4-BE49-F238E27FC236}">
                <a16:creationId xmlns:a16="http://schemas.microsoft.com/office/drawing/2014/main" id="{E1292F8C-7D89-8130-99F1-9F7F803EBF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574" y="4956144"/>
            <a:ext cx="53340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Rectangle 45">
            <a:extLst>
              <a:ext uri="{FF2B5EF4-FFF2-40B4-BE49-F238E27FC236}">
                <a16:creationId xmlns:a16="http://schemas.microsoft.com/office/drawing/2014/main" id="{1041FFDF-E2CE-8DF0-E3D7-99FCAB2BA78E}"/>
              </a:ext>
            </a:extLst>
          </p:cNvPr>
          <p:cNvSpPr>
            <a:spLocks noChangeArrowheads="1"/>
          </p:cNvSpPr>
          <p:nvPr/>
        </p:nvSpPr>
        <p:spPr bwMode="auto">
          <a:xfrm>
            <a:off x="1809061" y="5227606"/>
            <a:ext cx="434975" cy="222250"/>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Rectangle 46">
            <a:extLst>
              <a:ext uri="{FF2B5EF4-FFF2-40B4-BE49-F238E27FC236}">
                <a16:creationId xmlns:a16="http://schemas.microsoft.com/office/drawing/2014/main" id="{34F71B94-DB6F-F7EE-A78E-A0DDE38D9079}"/>
              </a:ext>
            </a:extLst>
          </p:cNvPr>
          <p:cNvSpPr>
            <a:spLocks noChangeArrowheads="1"/>
          </p:cNvSpPr>
          <p:nvPr/>
        </p:nvSpPr>
        <p:spPr bwMode="auto">
          <a:xfrm>
            <a:off x="1821761" y="5237131"/>
            <a:ext cx="446088" cy="212725"/>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 name="TextBox 28">
            <a:extLst>
              <a:ext uri="{FF2B5EF4-FFF2-40B4-BE49-F238E27FC236}">
                <a16:creationId xmlns:a16="http://schemas.microsoft.com/office/drawing/2014/main" id="{83867DFD-12E2-A52E-9CBA-4524B3B0C2C4}"/>
              </a:ext>
            </a:extLst>
          </p:cNvPr>
          <p:cNvSpPr txBox="1"/>
          <p:nvPr/>
        </p:nvSpPr>
        <p:spPr>
          <a:xfrm>
            <a:off x="413658" y="6455618"/>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0159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221 -0.00162 L 0.11159 -0.00162 L 0.11497 0.13334 L 0.26849 0.13334 L 0.26849 0.03912 " pathEditMode="relative" rAng="0" ptsTypes="AAAAA">
                                      <p:cBhvr>
                                        <p:cTn id="6" dur="2000" fill="hold"/>
                                        <p:tgtEl>
                                          <p:spTgt spid="59"/>
                                        </p:tgtEl>
                                        <p:attrNameLst>
                                          <p:attrName>ppt_x</p:attrName>
                                          <p:attrName>ppt_y</p:attrName>
                                        </p:attrNameLst>
                                      </p:cBhvr>
                                      <p:rCtr x="13529" y="6736"/>
                                    </p:animMotion>
                                  </p:childTnLst>
                                </p:cTn>
                              </p:par>
                            </p:childTnLst>
                          </p:cTn>
                        </p:par>
                        <p:par>
                          <p:cTn id="7" fill="hold">
                            <p:stCondLst>
                              <p:cond delay="2000"/>
                            </p:stCondLst>
                            <p:childTnLst>
                              <p:par>
                                <p:cTn id="8" presetID="9" presetClass="entr" presetSubtype="0" fill="hold" grpId="0" nodeType="after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dissolve">
                                      <p:cBhvr>
                                        <p:cTn id="10" dur="500"/>
                                        <p:tgtEl>
                                          <p:spTgt spid="60"/>
                                        </p:tgtEl>
                                      </p:cBhvr>
                                    </p:animEffect>
                                  </p:childTnLst>
                                </p:cTn>
                              </p:par>
                            </p:childTnLst>
                          </p:cTn>
                        </p:par>
                        <p:par>
                          <p:cTn id="11" fill="hold">
                            <p:stCondLst>
                              <p:cond delay="2500"/>
                            </p:stCondLst>
                            <p:childTnLst>
                              <p:par>
                                <p:cTn id="12" presetID="0" presetClass="path" presetSubtype="0" accel="50000" decel="50000" fill="hold" grpId="1" nodeType="afterEffect">
                                  <p:stCondLst>
                                    <p:cond delay="0"/>
                                  </p:stCondLst>
                                  <p:childTnLst>
                                    <p:animMotion origin="layout" path="M 1.66667E-6 3.7037E-6 L 0.1487 3.7037E-6 L 0.15195 0.13819 L 0.31055 0.13588 L 0.30924 0.03842 " pathEditMode="relative" rAng="0" ptsTypes="AAAAA">
                                      <p:cBhvr>
                                        <p:cTn id="13" dur="2000" fill="hold"/>
                                        <p:tgtEl>
                                          <p:spTgt spid="60"/>
                                        </p:tgtEl>
                                        <p:attrNameLst>
                                          <p:attrName>ppt_x</p:attrName>
                                          <p:attrName>ppt_y</p:attrName>
                                        </p:attrNameLst>
                                      </p:cBhvr>
                                      <p:rCtr x="15521" y="6898"/>
                                    </p:animMotion>
                                  </p:childTnLst>
                                </p:cTn>
                              </p:par>
                            </p:childTnLst>
                          </p:cTn>
                        </p:par>
                      </p:childTnLst>
                    </p:cTn>
                  </p:par>
                  <p:par>
                    <p:cTn id="14" fill="hold">
                      <p:stCondLst>
                        <p:cond delay="indefinite"/>
                      </p:stCondLst>
                      <p:childTnLst>
                        <p:par>
                          <p:cTn id="15" fill="hold">
                            <p:stCondLst>
                              <p:cond delay="0"/>
                            </p:stCondLst>
                            <p:childTnLst>
                              <p:par>
                                <p:cTn id="16" presetID="0" presetClass="path" presetSubtype="0" accel="50000" decel="50000" fill="hold" grpId="1" nodeType="clickEffect">
                                  <p:stCondLst>
                                    <p:cond delay="0"/>
                                  </p:stCondLst>
                                  <p:childTnLst>
                                    <p:animMotion origin="layout" path="M 0.26849 0.03912 L 0.28151 0.03912 L 0.28151 0.12685 L 0.44622 0.12199 L 0.44713 -0.00324 L 0.58046 -0.00324 " pathEditMode="relative" rAng="0" ptsTypes="AAAAAA">
                                      <p:cBhvr>
                                        <p:cTn id="17" dur="2000" fill="hold"/>
                                        <p:tgtEl>
                                          <p:spTgt spid="59"/>
                                        </p:tgtEl>
                                        <p:attrNameLst>
                                          <p:attrName>ppt_x</p:attrName>
                                          <p:attrName>ppt_y</p:attrName>
                                        </p:attrNameLst>
                                      </p:cBhvr>
                                      <p:rCtr x="15599" y="2269"/>
                                    </p:animMotion>
                                  </p:childTnLst>
                                </p:cTn>
                              </p:par>
                            </p:childTnLst>
                          </p:cTn>
                        </p:par>
                        <p:par>
                          <p:cTn id="18" fill="hold">
                            <p:stCondLst>
                              <p:cond delay="2000"/>
                            </p:stCondLst>
                            <p:childTnLst>
                              <p:par>
                                <p:cTn id="19" presetID="9" presetClass="exit" presetSubtype="0" fill="hold" grpId="2" nodeType="afterEffect">
                                  <p:stCondLst>
                                    <p:cond delay="0"/>
                                  </p:stCondLst>
                                  <p:childTnLst>
                                    <p:animEffect transition="out" filter="dissolve">
                                      <p:cBhvr>
                                        <p:cTn id="20" dur="500"/>
                                        <p:tgtEl>
                                          <p:spTgt spid="59"/>
                                        </p:tgtEl>
                                      </p:cBhvr>
                                    </p:animEffect>
                                    <p:set>
                                      <p:cBhvr>
                                        <p:cTn id="21" dur="1" fill="hold">
                                          <p:stCondLst>
                                            <p:cond delay="499"/>
                                          </p:stCondLst>
                                        </p:cTn>
                                        <p:tgtEl>
                                          <p:spTgt spid="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9" grpId="1" animBg="1"/>
      <p:bldP spid="59" grpId="2" animBg="1"/>
      <p:bldP spid="60" grpId="0" animBg="1"/>
      <p:bldP spid="60" grpId="1"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8C10-B380-6B7C-4B24-8F880F701EE0}"/>
              </a:ext>
            </a:extLst>
          </p:cNvPr>
          <p:cNvSpPr>
            <a:spLocks noGrp="1"/>
          </p:cNvSpPr>
          <p:nvPr>
            <p:ph type="title"/>
          </p:nvPr>
        </p:nvSpPr>
        <p:spPr/>
        <p:txBody>
          <a:bodyPr/>
          <a:lstStyle/>
          <a:p>
            <a:r>
              <a:rPr lang="en-IN" dirty="0"/>
              <a:t>Switching fabric</a:t>
            </a:r>
          </a:p>
        </p:txBody>
      </p:sp>
      <p:sp>
        <p:nvSpPr>
          <p:cNvPr id="3" name="Content Placeholder 2">
            <a:extLst>
              <a:ext uri="{FF2B5EF4-FFF2-40B4-BE49-F238E27FC236}">
                <a16:creationId xmlns:a16="http://schemas.microsoft.com/office/drawing/2014/main" id="{32AA33E6-50A4-553B-01E5-AB8E88081107}"/>
              </a:ext>
            </a:extLst>
          </p:cNvPr>
          <p:cNvSpPr>
            <a:spLocks noGrp="1"/>
          </p:cNvSpPr>
          <p:nvPr>
            <p:ph idx="1"/>
          </p:nvPr>
        </p:nvSpPr>
        <p:spPr>
          <a:xfrm>
            <a:off x="402771" y="1825625"/>
            <a:ext cx="6313318" cy="4351338"/>
          </a:xfrm>
        </p:spPr>
        <p:txBody>
          <a:bodyPr>
            <a:normAutofit fontScale="92500" lnSpcReduction="10000"/>
          </a:bodyPr>
          <a:lstStyle/>
          <a:p>
            <a:r>
              <a:rPr lang="en-IN" dirty="0"/>
              <a:t>Switching via a bus</a:t>
            </a:r>
          </a:p>
          <a:p>
            <a:pPr lvl="1"/>
            <a:r>
              <a:rPr lang="en-IN" dirty="0"/>
              <a:t>All input and output ports are connected via a shared bus</a:t>
            </a:r>
          </a:p>
          <a:p>
            <a:pPr lvl="1"/>
            <a:r>
              <a:rPr lang="en-IN" dirty="0"/>
              <a:t>When an input port wants to transfer a packet, it attaches a tag corresponding to the output port to the packet and places it on the shared bus</a:t>
            </a:r>
          </a:p>
          <a:p>
            <a:pPr lvl="1"/>
            <a:r>
              <a:rPr lang="en-IN" dirty="0"/>
              <a:t>All output ports receive the data, but the one whose tag matches keeps the packet</a:t>
            </a:r>
          </a:p>
          <a:p>
            <a:pPr lvl="1"/>
            <a:r>
              <a:rPr lang="en-IN" dirty="0"/>
              <a:t>Only one port can transmit data at a time</a:t>
            </a:r>
          </a:p>
          <a:p>
            <a:pPr lvl="1"/>
            <a:r>
              <a:rPr lang="en-IN" dirty="0"/>
              <a:t>Packets are placed on the bus only once</a:t>
            </a:r>
          </a:p>
          <a:p>
            <a:pPr lvl="2"/>
            <a:r>
              <a:rPr lang="en-IN" dirty="0"/>
              <a:t>2x better performance than switching via memory, because packets are placed only once, not twice, as in the case of memory, on the shared bus </a:t>
            </a:r>
          </a:p>
        </p:txBody>
      </p:sp>
      <p:grpSp>
        <p:nvGrpSpPr>
          <p:cNvPr id="43" name="Group 42">
            <a:extLst>
              <a:ext uri="{FF2B5EF4-FFF2-40B4-BE49-F238E27FC236}">
                <a16:creationId xmlns:a16="http://schemas.microsoft.com/office/drawing/2014/main" id="{FDDB21F5-8290-D976-BDF2-2FAAA6BAED42}"/>
              </a:ext>
            </a:extLst>
          </p:cNvPr>
          <p:cNvGrpSpPr/>
          <p:nvPr/>
        </p:nvGrpSpPr>
        <p:grpSpPr>
          <a:xfrm>
            <a:off x="6669497" y="2535378"/>
            <a:ext cx="5296665" cy="1766337"/>
            <a:chOff x="4336991" y="4484392"/>
            <a:chExt cx="2903568" cy="1047064"/>
          </a:xfrm>
        </p:grpSpPr>
        <p:grpSp>
          <p:nvGrpSpPr>
            <p:cNvPr id="44" name="Group 80">
              <a:extLst>
                <a:ext uri="{FF2B5EF4-FFF2-40B4-BE49-F238E27FC236}">
                  <a16:creationId xmlns:a16="http://schemas.microsoft.com/office/drawing/2014/main" id="{4A704648-16E9-CB2E-FA2D-96817FCD83A2}"/>
                </a:ext>
              </a:extLst>
            </p:cNvPr>
            <p:cNvGrpSpPr>
              <a:grpSpLocks/>
            </p:cNvGrpSpPr>
            <p:nvPr/>
          </p:nvGrpSpPr>
          <p:grpSpPr bwMode="auto">
            <a:xfrm>
              <a:off x="4769281" y="4484392"/>
              <a:ext cx="1093120" cy="215900"/>
              <a:chOff x="876" y="2800"/>
              <a:chExt cx="788" cy="175"/>
            </a:xfrm>
          </p:grpSpPr>
          <p:sp>
            <p:nvSpPr>
              <p:cNvPr id="77" name="Rectangle 81">
                <a:extLst>
                  <a:ext uri="{FF2B5EF4-FFF2-40B4-BE49-F238E27FC236}">
                    <a16:creationId xmlns:a16="http://schemas.microsoft.com/office/drawing/2014/main" id="{7C8D536E-C5B6-E147-75FA-D9B6BA8F9A6E}"/>
                  </a:ext>
                </a:extLst>
              </p:cNvPr>
              <p:cNvSpPr>
                <a:spLocks noChangeArrowheads="1"/>
              </p:cNvSpPr>
              <p:nvPr/>
            </p:nvSpPr>
            <p:spPr bwMode="auto">
              <a:xfrm>
                <a:off x="925" y="2800"/>
                <a:ext cx="485" cy="175"/>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8" name="Rectangle 82">
                <a:extLst>
                  <a:ext uri="{FF2B5EF4-FFF2-40B4-BE49-F238E27FC236}">
                    <a16:creationId xmlns:a16="http://schemas.microsoft.com/office/drawing/2014/main" id="{F34BEF91-B823-0021-CFC8-299D30EA66A2}"/>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9" name="Rectangle 83">
                <a:extLst>
                  <a:ext uri="{FF2B5EF4-FFF2-40B4-BE49-F238E27FC236}">
                    <a16:creationId xmlns:a16="http://schemas.microsoft.com/office/drawing/2014/main" id="{1ADACB1B-94EC-69F2-42E4-B87B67D082D0}"/>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Rectangle 84">
                <a:extLst>
                  <a:ext uri="{FF2B5EF4-FFF2-40B4-BE49-F238E27FC236}">
                    <a16:creationId xmlns:a16="http://schemas.microsoft.com/office/drawing/2014/main" id="{41DA4D90-B865-3A00-16F7-5EABDA64CF70}"/>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Line 85">
                <a:extLst>
                  <a:ext uri="{FF2B5EF4-FFF2-40B4-BE49-F238E27FC236}">
                    <a16:creationId xmlns:a16="http://schemas.microsoft.com/office/drawing/2014/main" id="{DF4606D8-CE3A-F778-5B06-5B812A8F6D0E}"/>
                  </a:ext>
                </a:extLst>
              </p:cNvPr>
              <p:cNvSpPr>
                <a:spLocks noChangeShapeType="1"/>
              </p:cNvSpPr>
              <p:nvPr/>
            </p:nvSpPr>
            <p:spPr bwMode="auto">
              <a:xfrm flipV="1">
                <a:off x="876" y="2887"/>
                <a:ext cx="7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45" name="Group 86">
              <a:extLst>
                <a:ext uri="{FF2B5EF4-FFF2-40B4-BE49-F238E27FC236}">
                  <a16:creationId xmlns:a16="http://schemas.microsoft.com/office/drawing/2014/main" id="{8F02C905-D92C-A670-A3C9-2484EAF5394E}"/>
                </a:ext>
              </a:extLst>
            </p:cNvPr>
            <p:cNvGrpSpPr>
              <a:grpSpLocks/>
            </p:cNvGrpSpPr>
            <p:nvPr/>
          </p:nvGrpSpPr>
          <p:grpSpPr bwMode="auto">
            <a:xfrm>
              <a:off x="4767694" y="4879680"/>
              <a:ext cx="1094506" cy="215900"/>
              <a:chOff x="876" y="2800"/>
              <a:chExt cx="789" cy="175"/>
            </a:xfrm>
          </p:grpSpPr>
          <p:sp>
            <p:nvSpPr>
              <p:cNvPr id="72" name="Rectangle 87">
                <a:extLst>
                  <a:ext uri="{FF2B5EF4-FFF2-40B4-BE49-F238E27FC236}">
                    <a16:creationId xmlns:a16="http://schemas.microsoft.com/office/drawing/2014/main" id="{61B9DF9A-0600-643D-F60F-D1C057D7427B}"/>
                  </a:ext>
                </a:extLst>
              </p:cNvPr>
              <p:cNvSpPr>
                <a:spLocks noChangeArrowheads="1"/>
              </p:cNvSpPr>
              <p:nvPr/>
            </p:nvSpPr>
            <p:spPr bwMode="auto">
              <a:xfrm>
                <a:off x="925" y="2800"/>
                <a:ext cx="485" cy="175"/>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3" name="Rectangle 88">
                <a:extLst>
                  <a:ext uri="{FF2B5EF4-FFF2-40B4-BE49-F238E27FC236}">
                    <a16:creationId xmlns:a16="http://schemas.microsoft.com/office/drawing/2014/main" id="{7861DAA1-CA95-105E-83BB-BF618745FEF1}"/>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4" name="Rectangle 89">
                <a:extLst>
                  <a:ext uri="{FF2B5EF4-FFF2-40B4-BE49-F238E27FC236}">
                    <a16:creationId xmlns:a16="http://schemas.microsoft.com/office/drawing/2014/main" id="{E6875BF5-FCA5-E343-0410-ED5B385AAEEA}"/>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90">
                <a:extLst>
                  <a:ext uri="{FF2B5EF4-FFF2-40B4-BE49-F238E27FC236}">
                    <a16:creationId xmlns:a16="http://schemas.microsoft.com/office/drawing/2014/main" id="{9494015C-021B-4390-998A-F235959FEF1B}"/>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Line 91">
                <a:extLst>
                  <a:ext uri="{FF2B5EF4-FFF2-40B4-BE49-F238E27FC236}">
                    <a16:creationId xmlns:a16="http://schemas.microsoft.com/office/drawing/2014/main" id="{0D441985-1F36-9AF1-31CC-6345882FE67A}"/>
                  </a:ext>
                </a:extLst>
              </p:cNvPr>
              <p:cNvSpPr>
                <a:spLocks noChangeShapeType="1"/>
              </p:cNvSpPr>
              <p:nvPr/>
            </p:nvSpPr>
            <p:spPr bwMode="auto">
              <a:xfrm flipV="1">
                <a:off x="876" y="2887"/>
                <a:ext cx="789"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46" name="Group 92">
              <a:extLst>
                <a:ext uri="{FF2B5EF4-FFF2-40B4-BE49-F238E27FC236}">
                  <a16:creationId xmlns:a16="http://schemas.microsoft.com/office/drawing/2014/main" id="{78B4C2F1-900D-0A54-6C9B-E11A330CA451}"/>
                </a:ext>
              </a:extLst>
            </p:cNvPr>
            <p:cNvGrpSpPr>
              <a:grpSpLocks/>
            </p:cNvGrpSpPr>
            <p:nvPr/>
          </p:nvGrpSpPr>
          <p:grpSpPr bwMode="auto">
            <a:xfrm>
              <a:off x="4762932" y="5306717"/>
              <a:ext cx="1079248" cy="215900"/>
              <a:chOff x="876" y="2800"/>
              <a:chExt cx="778" cy="175"/>
            </a:xfrm>
          </p:grpSpPr>
          <p:sp>
            <p:nvSpPr>
              <p:cNvPr id="67" name="Rectangle 93">
                <a:extLst>
                  <a:ext uri="{FF2B5EF4-FFF2-40B4-BE49-F238E27FC236}">
                    <a16:creationId xmlns:a16="http://schemas.microsoft.com/office/drawing/2014/main" id="{8FFB243B-4055-9E19-6FB7-85A087F15B84}"/>
                  </a:ext>
                </a:extLst>
              </p:cNvPr>
              <p:cNvSpPr>
                <a:spLocks noChangeArrowheads="1"/>
              </p:cNvSpPr>
              <p:nvPr/>
            </p:nvSpPr>
            <p:spPr bwMode="auto">
              <a:xfrm>
                <a:off x="925" y="2800"/>
                <a:ext cx="485" cy="175"/>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94">
                <a:extLst>
                  <a:ext uri="{FF2B5EF4-FFF2-40B4-BE49-F238E27FC236}">
                    <a16:creationId xmlns:a16="http://schemas.microsoft.com/office/drawing/2014/main" id="{FCEEC5B6-753A-242C-66E2-7163B6B74D65}"/>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Rectangle 95">
                <a:extLst>
                  <a:ext uri="{FF2B5EF4-FFF2-40B4-BE49-F238E27FC236}">
                    <a16:creationId xmlns:a16="http://schemas.microsoft.com/office/drawing/2014/main" id="{E278568F-8049-A28D-C0AC-0CFB18735509}"/>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96">
                <a:extLst>
                  <a:ext uri="{FF2B5EF4-FFF2-40B4-BE49-F238E27FC236}">
                    <a16:creationId xmlns:a16="http://schemas.microsoft.com/office/drawing/2014/main" id="{060C8F53-523B-7894-B5A6-661409406FC1}"/>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Line 97">
                <a:extLst>
                  <a:ext uri="{FF2B5EF4-FFF2-40B4-BE49-F238E27FC236}">
                    <a16:creationId xmlns:a16="http://schemas.microsoft.com/office/drawing/2014/main" id="{608231B8-C24C-F547-33A9-42C2E5827CA8}"/>
                  </a:ext>
                </a:extLst>
              </p:cNvPr>
              <p:cNvSpPr>
                <a:spLocks noChangeShapeType="1"/>
              </p:cNvSpPr>
              <p:nvPr/>
            </p:nvSpPr>
            <p:spPr bwMode="auto">
              <a:xfrm flipV="1">
                <a:off x="876" y="2887"/>
                <a:ext cx="77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Line 98">
              <a:extLst>
                <a:ext uri="{FF2B5EF4-FFF2-40B4-BE49-F238E27FC236}">
                  <a16:creationId xmlns:a16="http://schemas.microsoft.com/office/drawing/2014/main" id="{836FAD91-0A5A-919B-C086-8B310A9AF485}"/>
                </a:ext>
              </a:extLst>
            </p:cNvPr>
            <p:cNvSpPr>
              <a:spLocks noChangeShapeType="1"/>
            </p:cNvSpPr>
            <p:nvPr/>
          </p:nvSpPr>
          <p:spPr bwMode="auto">
            <a:xfrm>
              <a:off x="5888461" y="4492509"/>
              <a:ext cx="0" cy="1003300"/>
            </a:xfrm>
            <a:prstGeom prst="line">
              <a:avLst/>
            </a:prstGeom>
            <a:noFill/>
            <a:ln w="76200">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8" name="Group 99">
              <a:extLst>
                <a:ext uri="{FF2B5EF4-FFF2-40B4-BE49-F238E27FC236}">
                  <a16:creationId xmlns:a16="http://schemas.microsoft.com/office/drawing/2014/main" id="{CA5252BC-ACCF-36BB-869F-B9C8D743B42A}"/>
                </a:ext>
              </a:extLst>
            </p:cNvPr>
            <p:cNvGrpSpPr>
              <a:grpSpLocks/>
            </p:cNvGrpSpPr>
            <p:nvPr/>
          </p:nvGrpSpPr>
          <p:grpSpPr bwMode="auto">
            <a:xfrm>
              <a:off x="5956300" y="4501349"/>
              <a:ext cx="1030288" cy="215900"/>
              <a:chOff x="367" y="3463"/>
              <a:chExt cx="649" cy="136"/>
            </a:xfrm>
          </p:grpSpPr>
          <p:sp>
            <p:nvSpPr>
              <p:cNvPr id="62" name="Rectangle 100">
                <a:extLst>
                  <a:ext uri="{FF2B5EF4-FFF2-40B4-BE49-F238E27FC236}">
                    <a16:creationId xmlns:a16="http://schemas.microsoft.com/office/drawing/2014/main" id="{74B078F3-1AF2-A29A-D43E-06197E71C419}"/>
                  </a:ext>
                </a:extLst>
              </p:cNvPr>
              <p:cNvSpPr>
                <a:spLocks noChangeArrowheads="1"/>
              </p:cNvSpPr>
              <p:nvPr/>
            </p:nvSpPr>
            <p:spPr bwMode="auto">
              <a:xfrm>
                <a:off x="498" y="3463"/>
                <a:ext cx="424" cy="136"/>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Rectangle 101">
                <a:extLst>
                  <a:ext uri="{FF2B5EF4-FFF2-40B4-BE49-F238E27FC236}">
                    <a16:creationId xmlns:a16="http://schemas.microsoft.com/office/drawing/2014/main" id="{7D5B256A-18E0-3C3E-8634-BF6FB2C6BF18}"/>
                  </a:ext>
                </a:extLst>
              </p:cNvPr>
              <p:cNvSpPr>
                <a:spLocks noChangeArrowheads="1"/>
              </p:cNvSpPr>
              <p:nvPr/>
            </p:nvSpPr>
            <p:spPr bwMode="auto">
              <a:xfrm>
                <a:off x="771" y="3500"/>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Rectangle 102">
                <a:extLst>
                  <a:ext uri="{FF2B5EF4-FFF2-40B4-BE49-F238E27FC236}">
                    <a16:creationId xmlns:a16="http://schemas.microsoft.com/office/drawing/2014/main" id="{982FA850-7629-B244-D71C-85678584F0A7}"/>
                  </a:ext>
                </a:extLst>
              </p:cNvPr>
              <p:cNvSpPr>
                <a:spLocks noChangeArrowheads="1"/>
              </p:cNvSpPr>
              <p:nvPr/>
            </p:nvSpPr>
            <p:spPr bwMode="auto">
              <a:xfrm>
                <a:off x="644" y="3477"/>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Rectangle 103">
                <a:extLst>
                  <a:ext uri="{FF2B5EF4-FFF2-40B4-BE49-F238E27FC236}">
                    <a16:creationId xmlns:a16="http://schemas.microsoft.com/office/drawing/2014/main" id="{4909DFC7-40D1-B7E6-7425-E352A60D3AB5}"/>
                  </a:ext>
                </a:extLst>
              </p:cNvPr>
              <p:cNvSpPr>
                <a:spLocks noChangeArrowheads="1"/>
              </p:cNvSpPr>
              <p:nvPr/>
            </p:nvSpPr>
            <p:spPr bwMode="auto">
              <a:xfrm>
                <a:off x="517" y="3480"/>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6" name="Line 104">
                <a:extLst>
                  <a:ext uri="{FF2B5EF4-FFF2-40B4-BE49-F238E27FC236}">
                    <a16:creationId xmlns:a16="http://schemas.microsoft.com/office/drawing/2014/main" id="{FEA85017-733B-F964-01BB-F24398AF559D}"/>
                  </a:ext>
                </a:extLst>
              </p:cNvPr>
              <p:cNvSpPr>
                <a:spLocks noChangeShapeType="1"/>
              </p:cNvSpPr>
              <p:nvPr/>
            </p:nvSpPr>
            <p:spPr bwMode="auto">
              <a:xfrm flipV="1">
                <a:off x="367" y="3527"/>
                <a:ext cx="649"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49" name="Group 105">
              <a:extLst>
                <a:ext uri="{FF2B5EF4-FFF2-40B4-BE49-F238E27FC236}">
                  <a16:creationId xmlns:a16="http://schemas.microsoft.com/office/drawing/2014/main" id="{7E35D1F5-D8AB-223B-51BB-BB82E4D6D24B}"/>
                </a:ext>
              </a:extLst>
            </p:cNvPr>
            <p:cNvGrpSpPr>
              <a:grpSpLocks/>
            </p:cNvGrpSpPr>
            <p:nvPr/>
          </p:nvGrpSpPr>
          <p:grpSpPr bwMode="auto">
            <a:xfrm>
              <a:off x="5946775" y="4893462"/>
              <a:ext cx="1044574" cy="215900"/>
              <a:chOff x="358" y="3463"/>
              <a:chExt cx="658" cy="136"/>
            </a:xfrm>
          </p:grpSpPr>
          <p:sp>
            <p:nvSpPr>
              <p:cNvPr id="57" name="Rectangle 106">
                <a:extLst>
                  <a:ext uri="{FF2B5EF4-FFF2-40B4-BE49-F238E27FC236}">
                    <a16:creationId xmlns:a16="http://schemas.microsoft.com/office/drawing/2014/main" id="{99811B41-C858-3CA6-A955-930C981BD77A}"/>
                  </a:ext>
                </a:extLst>
              </p:cNvPr>
              <p:cNvSpPr>
                <a:spLocks noChangeArrowheads="1"/>
              </p:cNvSpPr>
              <p:nvPr/>
            </p:nvSpPr>
            <p:spPr bwMode="auto">
              <a:xfrm>
                <a:off x="498" y="3463"/>
                <a:ext cx="424" cy="136"/>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Rectangle 107">
                <a:extLst>
                  <a:ext uri="{FF2B5EF4-FFF2-40B4-BE49-F238E27FC236}">
                    <a16:creationId xmlns:a16="http://schemas.microsoft.com/office/drawing/2014/main" id="{7DE5EACA-B9EA-F7DA-0BF5-03C86B3C5476}"/>
                  </a:ext>
                </a:extLst>
              </p:cNvPr>
              <p:cNvSpPr>
                <a:spLocks noChangeArrowheads="1"/>
              </p:cNvSpPr>
              <p:nvPr/>
            </p:nvSpPr>
            <p:spPr bwMode="auto">
              <a:xfrm>
                <a:off x="771" y="3500"/>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Rectangle 108">
                <a:extLst>
                  <a:ext uri="{FF2B5EF4-FFF2-40B4-BE49-F238E27FC236}">
                    <a16:creationId xmlns:a16="http://schemas.microsoft.com/office/drawing/2014/main" id="{81D39533-8FB5-9908-C994-A195F0759A9F}"/>
                  </a:ext>
                </a:extLst>
              </p:cNvPr>
              <p:cNvSpPr>
                <a:spLocks noChangeArrowheads="1"/>
              </p:cNvSpPr>
              <p:nvPr/>
            </p:nvSpPr>
            <p:spPr bwMode="auto">
              <a:xfrm>
                <a:off x="644" y="3477"/>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Rectangle 109">
                <a:extLst>
                  <a:ext uri="{FF2B5EF4-FFF2-40B4-BE49-F238E27FC236}">
                    <a16:creationId xmlns:a16="http://schemas.microsoft.com/office/drawing/2014/main" id="{97A450E3-DF17-2BCB-C793-233D925913B8}"/>
                  </a:ext>
                </a:extLst>
              </p:cNvPr>
              <p:cNvSpPr>
                <a:spLocks noChangeArrowheads="1"/>
              </p:cNvSpPr>
              <p:nvPr/>
            </p:nvSpPr>
            <p:spPr bwMode="auto">
              <a:xfrm>
                <a:off x="517" y="3480"/>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Line 110">
                <a:extLst>
                  <a:ext uri="{FF2B5EF4-FFF2-40B4-BE49-F238E27FC236}">
                    <a16:creationId xmlns:a16="http://schemas.microsoft.com/office/drawing/2014/main" id="{7511E333-B525-1E89-5963-8DD5FFEE9163}"/>
                  </a:ext>
                </a:extLst>
              </p:cNvPr>
              <p:cNvSpPr>
                <a:spLocks noChangeShapeType="1"/>
              </p:cNvSpPr>
              <p:nvPr/>
            </p:nvSpPr>
            <p:spPr bwMode="auto">
              <a:xfrm flipV="1">
                <a:off x="358" y="3527"/>
                <a:ext cx="65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50" name="Group 111">
              <a:extLst>
                <a:ext uri="{FF2B5EF4-FFF2-40B4-BE49-F238E27FC236}">
                  <a16:creationId xmlns:a16="http://schemas.microsoft.com/office/drawing/2014/main" id="{F6BA2738-31F7-2001-FCB2-AB0395F96B43}"/>
                </a:ext>
              </a:extLst>
            </p:cNvPr>
            <p:cNvGrpSpPr>
              <a:grpSpLocks/>
            </p:cNvGrpSpPr>
            <p:nvPr/>
          </p:nvGrpSpPr>
          <p:grpSpPr bwMode="auto">
            <a:xfrm>
              <a:off x="5945368" y="5315556"/>
              <a:ext cx="1046163" cy="215900"/>
              <a:chOff x="357" y="3463"/>
              <a:chExt cx="659" cy="136"/>
            </a:xfrm>
          </p:grpSpPr>
          <p:sp>
            <p:nvSpPr>
              <p:cNvPr id="52" name="Rectangle 112">
                <a:extLst>
                  <a:ext uri="{FF2B5EF4-FFF2-40B4-BE49-F238E27FC236}">
                    <a16:creationId xmlns:a16="http://schemas.microsoft.com/office/drawing/2014/main" id="{1F762E35-19E4-CFED-7406-8070057BCF5F}"/>
                  </a:ext>
                </a:extLst>
              </p:cNvPr>
              <p:cNvSpPr>
                <a:spLocks noChangeArrowheads="1"/>
              </p:cNvSpPr>
              <p:nvPr/>
            </p:nvSpPr>
            <p:spPr bwMode="auto">
              <a:xfrm>
                <a:off x="498" y="3463"/>
                <a:ext cx="424" cy="136"/>
              </a:xfrm>
              <a:prstGeom prst="rect">
                <a:avLst/>
              </a:prstGeom>
              <a:solidFill>
                <a:srgbClr val="FFFFFF"/>
              </a:solidFill>
              <a:ln w="2540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Rectangle 113">
                <a:extLst>
                  <a:ext uri="{FF2B5EF4-FFF2-40B4-BE49-F238E27FC236}">
                    <a16:creationId xmlns:a16="http://schemas.microsoft.com/office/drawing/2014/main" id="{2DBF2CE5-89D5-9555-91A8-BA4067657772}"/>
                  </a:ext>
                </a:extLst>
              </p:cNvPr>
              <p:cNvSpPr>
                <a:spLocks noChangeArrowheads="1"/>
              </p:cNvSpPr>
              <p:nvPr/>
            </p:nvSpPr>
            <p:spPr bwMode="auto">
              <a:xfrm>
                <a:off x="771" y="3500"/>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Rectangle 114">
                <a:extLst>
                  <a:ext uri="{FF2B5EF4-FFF2-40B4-BE49-F238E27FC236}">
                    <a16:creationId xmlns:a16="http://schemas.microsoft.com/office/drawing/2014/main" id="{D65DB5C0-8CEF-53BB-3311-BBD24010B7F0}"/>
                  </a:ext>
                </a:extLst>
              </p:cNvPr>
              <p:cNvSpPr>
                <a:spLocks noChangeArrowheads="1"/>
              </p:cNvSpPr>
              <p:nvPr/>
            </p:nvSpPr>
            <p:spPr bwMode="auto">
              <a:xfrm>
                <a:off x="644" y="3477"/>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Rectangle 115">
                <a:extLst>
                  <a:ext uri="{FF2B5EF4-FFF2-40B4-BE49-F238E27FC236}">
                    <a16:creationId xmlns:a16="http://schemas.microsoft.com/office/drawing/2014/main" id="{90E8F98C-2ABA-98BA-2063-43CACD49EFD2}"/>
                  </a:ext>
                </a:extLst>
              </p:cNvPr>
              <p:cNvSpPr>
                <a:spLocks noChangeArrowheads="1"/>
              </p:cNvSpPr>
              <p:nvPr/>
            </p:nvSpPr>
            <p:spPr bwMode="auto">
              <a:xfrm>
                <a:off x="517" y="3480"/>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Line 116">
                <a:extLst>
                  <a:ext uri="{FF2B5EF4-FFF2-40B4-BE49-F238E27FC236}">
                    <a16:creationId xmlns:a16="http://schemas.microsoft.com/office/drawing/2014/main" id="{F6ACF86A-FF15-BF35-2FC4-E50E142C2899}"/>
                  </a:ext>
                </a:extLst>
              </p:cNvPr>
              <p:cNvSpPr>
                <a:spLocks noChangeShapeType="1"/>
              </p:cNvSpPr>
              <p:nvPr/>
            </p:nvSpPr>
            <p:spPr bwMode="auto">
              <a:xfrm flipV="1">
                <a:off x="357" y="3527"/>
                <a:ext cx="659"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51" name="Freeform 172">
              <a:extLst>
                <a:ext uri="{FF2B5EF4-FFF2-40B4-BE49-F238E27FC236}">
                  <a16:creationId xmlns:a16="http://schemas.microsoft.com/office/drawing/2014/main" id="{01B94902-357C-DCAC-D73A-AE94CA2FA69F}"/>
                </a:ext>
              </a:extLst>
            </p:cNvPr>
            <p:cNvSpPr>
              <a:spLocks/>
            </p:cNvSpPr>
            <p:nvPr/>
          </p:nvSpPr>
          <p:spPr bwMode="auto">
            <a:xfrm>
              <a:off x="4336991" y="4553666"/>
              <a:ext cx="2903568" cy="396590"/>
            </a:xfrm>
            <a:custGeom>
              <a:avLst/>
              <a:gdLst>
                <a:gd name="T0" fmla="*/ 0 w 1264"/>
                <a:gd name="T1" fmla="*/ 2147483647 h 252"/>
                <a:gd name="T2" fmla="*/ 2147483647 w 1264"/>
                <a:gd name="T3" fmla="*/ 0 h 252"/>
                <a:gd name="T4" fmla="*/ 2147483647 w 1264"/>
                <a:gd name="T5" fmla="*/ 2147483647 h 252"/>
                <a:gd name="T6" fmla="*/ 2147483647 w 1264"/>
                <a:gd name="T7" fmla="*/ 2147483647 h 252"/>
                <a:gd name="T8" fmla="*/ 0 60000 65536"/>
                <a:gd name="T9" fmla="*/ 0 60000 65536"/>
                <a:gd name="T10" fmla="*/ 0 60000 65536"/>
                <a:gd name="T11" fmla="*/ 0 60000 65536"/>
                <a:gd name="T12" fmla="*/ 0 w 1264"/>
                <a:gd name="T13" fmla="*/ 0 h 252"/>
                <a:gd name="T14" fmla="*/ 1264 w 1264"/>
                <a:gd name="T15" fmla="*/ 252 h 252"/>
                <a:gd name="connsiteX0" fmla="*/ 0 w 12819"/>
                <a:gd name="connsiteY0" fmla="*/ 155 h 10000"/>
                <a:gd name="connsiteX1" fmla="*/ 7740 w 12819"/>
                <a:gd name="connsiteY1" fmla="*/ 0 h 10000"/>
                <a:gd name="connsiteX2" fmla="*/ 7692 w 12819"/>
                <a:gd name="connsiteY2" fmla="*/ 9762 h 10000"/>
                <a:gd name="connsiteX3" fmla="*/ 12819 w 12819"/>
                <a:gd name="connsiteY3" fmla="*/ 10000 h 10000"/>
                <a:gd name="connsiteX0" fmla="*/ 0 w 12819"/>
                <a:gd name="connsiteY0" fmla="*/ 155 h 10000"/>
                <a:gd name="connsiteX1" fmla="*/ 7740 w 12819"/>
                <a:gd name="connsiteY1" fmla="*/ 0 h 10000"/>
                <a:gd name="connsiteX2" fmla="*/ 7773 w 12819"/>
                <a:gd name="connsiteY2" fmla="*/ 9838 h 10000"/>
                <a:gd name="connsiteX3" fmla="*/ 12819 w 12819"/>
                <a:gd name="connsiteY3" fmla="*/ 10000 h 10000"/>
                <a:gd name="connsiteX0" fmla="*/ 0 w 13839"/>
                <a:gd name="connsiteY0" fmla="*/ 155 h 9838"/>
                <a:gd name="connsiteX1" fmla="*/ 7740 w 13839"/>
                <a:gd name="connsiteY1" fmla="*/ 0 h 9838"/>
                <a:gd name="connsiteX2" fmla="*/ 7773 w 13839"/>
                <a:gd name="connsiteY2" fmla="*/ 9838 h 9838"/>
                <a:gd name="connsiteX3" fmla="*/ 13839 w 13839"/>
                <a:gd name="connsiteY3" fmla="*/ 9696 h 9838"/>
                <a:gd name="connsiteX0" fmla="*/ 0 w 10000"/>
                <a:gd name="connsiteY0" fmla="*/ 158 h 10077"/>
                <a:gd name="connsiteX1" fmla="*/ 5593 w 10000"/>
                <a:gd name="connsiteY1" fmla="*/ 0 h 10077"/>
                <a:gd name="connsiteX2" fmla="*/ 5375 w 10000"/>
                <a:gd name="connsiteY2" fmla="*/ 10077 h 10077"/>
                <a:gd name="connsiteX3" fmla="*/ 10000 w 10000"/>
                <a:gd name="connsiteY3" fmla="*/ 9856 h 10077"/>
                <a:gd name="connsiteX0" fmla="*/ 0 w 10000"/>
                <a:gd name="connsiteY0" fmla="*/ 3 h 9922"/>
                <a:gd name="connsiteX1" fmla="*/ 5351 w 10000"/>
                <a:gd name="connsiteY1" fmla="*/ 0 h 9922"/>
                <a:gd name="connsiteX2" fmla="*/ 5375 w 10000"/>
                <a:gd name="connsiteY2" fmla="*/ 9922 h 9922"/>
                <a:gd name="connsiteX3" fmla="*/ 10000 w 10000"/>
                <a:gd name="connsiteY3" fmla="*/ 9701 h 9922"/>
                <a:gd name="connsiteX0" fmla="*/ 0 w 10000"/>
                <a:gd name="connsiteY0" fmla="*/ 3 h 10078"/>
                <a:gd name="connsiteX1" fmla="*/ 5351 w 10000"/>
                <a:gd name="connsiteY1" fmla="*/ 0 h 10078"/>
                <a:gd name="connsiteX2" fmla="*/ 5346 w 10000"/>
                <a:gd name="connsiteY2" fmla="*/ 10078 h 10078"/>
                <a:gd name="connsiteX3" fmla="*/ 10000 w 10000"/>
                <a:gd name="connsiteY3" fmla="*/ 9777 h 10078"/>
                <a:gd name="connsiteX0" fmla="*/ 0 w 10000"/>
                <a:gd name="connsiteY0" fmla="*/ 3 h 10156"/>
                <a:gd name="connsiteX1" fmla="*/ 5351 w 10000"/>
                <a:gd name="connsiteY1" fmla="*/ 0 h 10156"/>
                <a:gd name="connsiteX2" fmla="*/ 5365 w 10000"/>
                <a:gd name="connsiteY2" fmla="*/ 10156 h 10156"/>
                <a:gd name="connsiteX3" fmla="*/ 10000 w 10000"/>
                <a:gd name="connsiteY3" fmla="*/ 9777 h 10156"/>
              </a:gdLst>
              <a:ahLst/>
              <a:cxnLst>
                <a:cxn ang="0">
                  <a:pos x="connsiteX0" y="connsiteY0"/>
                </a:cxn>
                <a:cxn ang="0">
                  <a:pos x="connsiteX1" y="connsiteY1"/>
                </a:cxn>
                <a:cxn ang="0">
                  <a:pos x="connsiteX2" y="connsiteY2"/>
                </a:cxn>
                <a:cxn ang="0">
                  <a:pos x="connsiteX3" y="connsiteY3"/>
                </a:cxn>
              </a:cxnLst>
              <a:rect l="l" t="t" r="r" b="b"/>
              <a:pathLst>
                <a:path w="10000" h="10156">
                  <a:moveTo>
                    <a:pt x="0" y="3"/>
                  </a:moveTo>
                  <a:lnTo>
                    <a:pt x="5351" y="0"/>
                  </a:lnTo>
                  <a:cubicBezTo>
                    <a:pt x="5359" y="3359"/>
                    <a:pt x="5357" y="6797"/>
                    <a:pt x="5365" y="10156"/>
                  </a:cubicBezTo>
                  <a:lnTo>
                    <a:pt x="10000" y="9777"/>
                  </a:lnTo>
                </a:path>
              </a:pathLst>
            </a:custGeom>
            <a:noFill/>
            <a:ln w="38100" cap="flat" cmpd="sng">
              <a:solidFill>
                <a:srgbClr val="000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B378ADAC-B63A-2D03-8651-C586434296F3}"/>
                  </a:ext>
                </a:extLst>
              </p14:cNvPr>
              <p14:cNvContentPartPr/>
              <p14:nvPr/>
            </p14:nvContentPartPr>
            <p14:xfrm>
              <a:off x="6902640" y="1839960"/>
              <a:ext cx="4752360" cy="1779840"/>
            </p14:xfrm>
          </p:contentPart>
        </mc:Choice>
        <mc:Fallback xmlns="">
          <p:pic>
            <p:nvPicPr>
              <p:cNvPr id="4" name="Ink 3">
                <a:extLst>
                  <a:ext uri="{FF2B5EF4-FFF2-40B4-BE49-F238E27FC236}">
                    <a16:creationId xmlns:a16="http://schemas.microsoft.com/office/drawing/2014/main" id="{B378ADAC-B63A-2D03-8651-C586434296F3}"/>
                  </a:ext>
                </a:extLst>
              </p:cNvPr>
              <p:cNvPicPr/>
              <p:nvPr/>
            </p:nvPicPr>
            <p:blipFill>
              <a:blip r:embed="rId3"/>
              <a:stretch>
                <a:fillRect/>
              </a:stretch>
            </p:blipFill>
            <p:spPr>
              <a:xfrm>
                <a:off x="6893280" y="1830600"/>
                <a:ext cx="4771080" cy="1798560"/>
              </a:xfrm>
              <a:prstGeom prst="rect">
                <a:avLst/>
              </a:prstGeom>
            </p:spPr>
          </p:pic>
        </mc:Fallback>
      </mc:AlternateContent>
      <p:sp>
        <p:nvSpPr>
          <p:cNvPr id="5" name="TextBox 28">
            <a:extLst>
              <a:ext uri="{FF2B5EF4-FFF2-40B4-BE49-F238E27FC236}">
                <a16:creationId xmlns:a16="http://schemas.microsoft.com/office/drawing/2014/main" id="{0764B889-7A60-9AE8-769C-5D16F3B77BCD}"/>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7018884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13EAC-A7DB-27A5-F164-83F85227F7DC}"/>
              </a:ext>
            </a:extLst>
          </p:cNvPr>
          <p:cNvSpPr>
            <a:spLocks noGrp="1"/>
          </p:cNvSpPr>
          <p:nvPr>
            <p:ph type="title"/>
          </p:nvPr>
        </p:nvSpPr>
        <p:spPr/>
        <p:txBody>
          <a:bodyPr/>
          <a:lstStyle/>
          <a:p>
            <a:r>
              <a:rPr lang="en-IN" dirty="0"/>
              <a:t>Switching fabric</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5A47B8E-9CA1-1540-C913-8932B49B3CC4}"/>
                  </a:ext>
                </a:extLst>
              </p:cNvPr>
              <p:cNvSpPr>
                <a:spLocks noGrp="1"/>
              </p:cNvSpPr>
              <p:nvPr>
                <p:ph idx="1"/>
              </p:nvPr>
            </p:nvSpPr>
            <p:spPr>
              <a:xfrm>
                <a:off x="838200" y="1825625"/>
                <a:ext cx="7060687" cy="4351338"/>
              </a:xfrm>
            </p:spPr>
            <p:txBody>
              <a:bodyPr>
                <a:normAutofit lnSpcReduction="10000"/>
              </a:bodyPr>
              <a:lstStyle/>
              <a:p>
                <a:r>
                  <a:rPr lang="en-IN" dirty="0"/>
                  <a:t>Switching via an interconnection network</a:t>
                </a:r>
              </a:p>
              <a:p>
                <a:pPr lvl="1"/>
                <a:r>
                  <a:rPr lang="en-IN" dirty="0"/>
                  <a:t>Interconnection network consists of </a:t>
                </a:r>
                <a14:m>
                  <m:oMath xmlns:m="http://schemas.openxmlformats.org/officeDocument/2006/math">
                    <m:r>
                      <a:rPr lang="en-IN" i="1" dirty="0" smtClean="0">
                        <a:latin typeface="Cambria Math" panose="02040503050406030204" pitchFamily="18" charset="0"/>
                      </a:rPr>
                      <m:t>2</m:t>
                    </m:r>
                    <m:r>
                      <a:rPr lang="en-IN" i="1" dirty="0" smtClean="0">
                        <a:latin typeface="Cambria Math" panose="02040503050406030204" pitchFamily="18" charset="0"/>
                      </a:rPr>
                      <m:t>𝑁</m:t>
                    </m:r>
                  </m:oMath>
                </a14:m>
                <a:r>
                  <a:rPr lang="en-IN" dirty="0"/>
                  <a:t> buses that connect </a:t>
                </a:r>
                <a14:m>
                  <m:oMath xmlns:m="http://schemas.openxmlformats.org/officeDocument/2006/math">
                    <m:r>
                      <a:rPr lang="en-IN" i="1" dirty="0" smtClean="0">
                        <a:latin typeface="Cambria Math" panose="02040503050406030204" pitchFamily="18" charset="0"/>
                      </a:rPr>
                      <m:t>𝑁</m:t>
                    </m:r>
                  </m:oMath>
                </a14:m>
                <a:r>
                  <a:rPr lang="en-IN" dirty="0"/>
                  <a:t> input ports to </a:t>
                </a:r>
                <a14:m>
                  <m:oMath xmlns:m="http://schemas.openxmlformats.org/officeDocument/2006/math">
                    <m:r>
                      <a:rPr lang="en-IN" i="1" dirty="0" smtClean="0">
                        <a:latin typeface="Cambria Math" panose="02040503050406030204" pitchFamily="18" charset="0"/>
                      </a:rPr>
                      <m:t>𝑁</m:t>
                    </m:r>
                  </m:oMath>
                </a14:m>
                <a:r>
                  <a:rPr lang="en-IN" dirty="0"/>
                  <a:t> output ports</a:t>
                </a:r>
              </a:p>
              <a:p>
                <a:pPr lvl="1"/>
                <a:r>
                  <a:rPr lang="en-IN" dirty="0"/>
                  <a:t>Two input ports can set data to two different output ports in parallel</a:t>
                </a:r>
              </a:p>
              <a:p>
                <a:pPr lvl="1"/>
                <a:r>
                  <a:rPr lang="en-IN" dirty="0"/>
                  <a:t>However, if two input ports want to send data to the same output port, then one of them has to wait for the other to finish its transfer </a:t>
                </a:r>
              </a:p>
              <a:p>
                <a:pPr lvl="1"/>
                <a:r>
                  <a:rPr lang="en-IN" dirty="0"/>
                  <a:t>The interconnection network is typically implemented using a crossbar switch, where the crosspoint (crossbar) can be ON or OFF</a:t>
                </a:r>
              </a:p>
              <a:p>
                <a:pPr lvl="2"/>
                <a:r>
                  <a:rPr lang="en-IN" dirty="0"/>
                  <a:t>If the crossbar is ON, the data can be transferred to the corresponding output port</a:t>
                </a:r>
              </a:p>
            </p:txBody>
          </p:sp>
        </mc:Choice>
        <mc:Fallback xmlns="">
          <p:sp>
            <p:nvSpPr>
              <p:cNvPr id="3" name="Content Placeholder 2">
                <a:extLst>
                  <a:ext uri="{FF2B5EF4-FFF2-40B4-BE49-F238E27FC236}">
                    <a16:creationId xmlns:a16="http://schemas.microsoft.com/office/drawing/2014/main" id="{C5A47B8E-9CA1-1540-C913-8932B49B3CC4}"/>
                  </a:ext>
                </a:extLst>
              </p:cNvPr>
              <p:cNvSpPr>
                <a:spLocks noGrp="1" noRot="1" noChangeAspect="1" noMove="1" noResize="1" noEditPoints="1" noAdjustHandles="1" noChangeArrowheads="1" noChangeShapeType="1" noTextEdit="1"/>
              </p:cNvSpPr>
              <p:nvPr>
                <p:ph idx="1"/>
              </p:nvPr>
            </p:nvSpPr>
            <p:spPr>
              <a:xfrm>
                <a:off x="838200" y="1825625"/>
                <a:ext cx="7060687" cy="4351338"/>
              </a:xfrm>
              <a:blipFill>
                <a:blip r:embed="rId2"/>
                <a:stretch>
                  <a:fillRect l="-1554" t="-3081" r="-1036"/>
                </a:stretch>
              </a:blipFill>
            </p:spPr>
            <p:txBody>
              <a:bodyPr/>
              <a:lstStyle/>
              <a:p>
                <a:r>
                  <a:rPr lang="en-IN">
                    <a:noFill/>
                  </a:rPr>
                  <a:t> </a:t>
                </a:r>
              </a:p>
            </p:txBody>
          </p:sp>
        </mc:Fallback>
      </mc:AlternateContent>
      <p:grpSp>
        <p:nvGrpSpPr>
          <p:cNvPr id="4" name="Group 3">
            <a:extLst>
              <a:ext uri="{FF2B5EF4-FFF2-40B4-BE49-F238E27FC236}">
                <a16:creationId xmlns:a16="http://schemas.microsoft.com/office/drawing/2014/main" id="{F34704EB-34D3-E6FC-74D5-35DA75ED0671}"/>
              </a:ext>
            </a:extLst>
          </p:cNvPr>
          <p:cNvGrpSpPr/>
          <p:nvPr/>
        </p:nvGrpSpPr>
        <p:grpSpPr>
          <a:xfrm>
            <a:off x="8357675" y="2487417"/>
            <a:ext cx="2854919" cy="2066925"/>
            <a:chOff x="6675121" y="4485654"/>
            <a:chExt cx="2854919" cy="2066925"/>
          </a:xfrm>
        </p:grpSpPr>
        <p:grpSp>
          <p:nvGrpSpPr>
            <p:cNvPr id="5" name="Group 118">
              <a:extLst>
                <a:ext uri="{FF2B5EF4-FFF2-40B4-BE49-F238E27FC236}">
                  <a16:creationId xmlns:a16="http://schemas.microsoft.com/office/drawing/2014/main" id="{176A08F9-5477-3005-E7FB-F28AC05B2FDD}"/>
                </a:ext>
              </a:extLst>
            </p:cNvPr>
            <p:cNvGrpSpPr>
              <a:grpSpLocks/>
            </p:cNvGrpSpPr>
            <p:nvPr/>
          </p:nvGrpSpPr>
          <p:grpSpPr bwMode="auto">
            <a:xfrm>
              <a:off x="7469465" y="4485654"/>
              <a:ext cx="890587" cy="215900"/>
              <a:chOff x="876" y="2800"/>
              <a:chExt cx="642" cy="175"/>
            </a:xfrm>
          </p:grpSpPr>
          <p:sp>
            <p:nvSpPr>
              <p:cNvPr id="54" name="Rectangle 119">
                <a:extLst>
                  <a:ext uri="{FF2B5EF4-FFF2-40B4-BE49-F238E27FC236}">
                    <a16:creationId xmlns:a16="http://schemas.microsoft.com/office/drawing/2014/main" id="{27A0DCD8-5D1B-F1E5-4CBE-4098594B95C1}"/>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Rectangle 120">
                <a:extLst>
                  <a:ext uri="{FF2B5EF4-FFF2-40B4-BE49-F238E27FC236}">
                    <a16:creationId xmlns:a16="http://schemas.microsoft.com/office/drawing/2014/main" id="{2E9116F8-7C3E-F79C-345F-795D42E992DB}"/>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21">
                <a:extLst>
                  <a:ext uri="{FF2B5EF4-FFF2-40B4-BE49-F238E27FC236}">
                    <a16:creationId xmlns:a16="http://schemas.microsoft.com/office/drawing/2014/main" id="{E1C9B2A7-DE0E-10F0-4A51-341AE4022A6E}"/>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22">
                <a:extLst>
                  <a:ext uri="{FF2B5EF4-FFF2-40B4-BE49-F238E27FC236}">
                    <a16:creationId xmlns:a16="http://schemas.microsoft.com/office/drawing/2014/main" id="{B01360FF-FAA6-9357-E2CA-7C0890A5AFB2}"/>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Line 123">
                <a:extLst>
                  <a:ext uri="{FF2B5EF4-FFF2-40B4-BE49-F238E27FC236}">
                    <a16:creationId xmlns:a16="http://schemas.microsoft.com/office/drawing/2014/main" id="{42164D14-C625-BBD3-55C8-F9F778B6A27B}"/>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 name="Group 124">
              <a:extLst>
                <a:ext uri="{FF2B5EF4-FFF2-40B4-BE49-F238E27FC236}">
                  <a16:creationId xmlns:a16="http://schemas.microsoft.com/office/drawing/2014/main" id="{373C5F2B-1F8D-C9CF-691F-F1D7B045AA4E}"/>
                </a:ext>
              </a:extLst>
            </p:cNvPr>
            <p:cNvGrpSpPr>
              <a:grpSpLocks/>
            </p:cNvGrpSpPr>
            <p:nvPr/>
          </p:nvGrpSpPr>
          <p:grpSpPr bwMode="auto">
            <a:xfrm>
              <a:off x="7445652" y="4880941"/>
              <a:ext cx="890588" cy="215900"/>
              <a:chOff x="876" y="2800"/>
              <a:chExt cx="642" cy="175"/>
            </a:xfrm>
          </p:grpSpPr>
          <p:sp>
            <p:nvSpPr>
              <p:cNvPr id="49" name="Rectangle 125">
                <a:extLst>
                  <a:ext uri="{FF2B5EF4-FFF2-40B4-BE49-F238E27FC236}">
                    <a16:creationId xmlns:a16="http://schemas.microsoft.com/office/drawing/2014/main" id="{79EC5FD8-6A94-D248-B202-C58AF72BE7E1}"/>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Rectangle 126">
                <a:extLst>
                  <a:ext uri="{FF2B5EF4-FFF2-40B4-BE49-F238E27FC236}">
                    <a16:creationId xmlns:a16="http://schemas.microsoft.com/office/drawing/2014/main" id="{D406FA26-5952-5B90-19C7-8105F0627110}"/>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Rectangle 127">
                <a:extLst>
                  <a:ext uri="{FF2B5EF4-FFF2-40B4-BE49-F238E27FC236}">
                    <a16:creationId xmlns:a16="http://schemas.microsoft.com/office/drawing/2014/main" id="{2ACC37F4-0AEF-23F1-1890-C41E107039EA}"/>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Rectangle 128">
                <a:extLst>
                  <a:ext uri="{FF2B5EF4-FFF2-40B4-BE49-F238E27FC236}">
                    <a16:creationId xmlns:a16="http://schemas.microsoft.com/office/drawing/2014/main" id="{21CBC4DF-19E1-34E1-C8BB-C1399587B878}"/>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Line 129">
                <a:extLst>
                  <a:ext uri="{FF2B5EF4-FFF2-40B4-BE49-F238E27FC236}">
                    <a16:creationId xmlns:a16="http://schemas.microsoft.com/office/drawing/2014/main" id="{95480B0A-4B84-0FDC-C124-0C6B7A7F8938}"/>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7" name="Group 130">
              <a:extLst>
                <a:ext uri="{FF2B5EF4-FFF2-40B4-BE49-F238E27FC236}">
                  <a16:creationId xmlns:a16="http://schemas.microsoft.com/office/drawing/2014/main" id="{32F9DE3F-6855-7116-4792-C668735E9886}"/>
                </a:ext>
              </a:extLst>
            </p:cNvPr>
            <p:cNvGrpSpPr>
              <a:grpSpLocks/>
            </p:cNvGrpSpPr>
            <p:nvPr/>
          </p:nvGrpSpPr>
          <p:grpSpPr bwMode="auto">
            <a:xfrm>
              <a:off x="7440890" y="5307979"/>
              <a:ext cx="890587" cy="215900"/>
              <a:chOff x="876" y="2800"/>
              <a:chExt cx="642" cy="175"/>
            </a:xfrm>
          </p:grpSpPr>
          <p:sp>
            <p:nvSpPr>
              <p:cNvPr id="44" name="Rectangle 131">
                <a:extLst>
                  <a:ext uri="{FF2B5EF4-FFF2-40B4-BE49-F238E27FC236}">
                    <a16:creationId xmlns:a16="http://schemas.microsoft.com/office/drawing/2014/main" id="{91E60DBB-6AFC-3FCF-ED1C-CAD5027285E0}"/>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5" name="Rectangle 132">
                <a:extLst>
                  <a:ext uri="{FF2B5EF4-FFF2-40B4-BE49-F238E27FC236}">
                    <a16:creationId xmlns:a16="http://schemas.microsoft.com/office/drawing/2014/main" id="{0440A01B-34B3-C28A-AD18-908ED09E7621}"/>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6" name="Rectangle 133">
                <a:extLst>
                  <a:ext uri="{FF2B5EF4-FFF2-40B4-BE49-F238E27FC236}">
                    <a16:creationId xmlns:a16="http://schemas.microsoft.com/office/drawing/2014/main" id="{DABE46C6-3016-6FFE-68AD-6E5F78CA05AE}"/>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Rectangle 134">
                <a:extLst>
                  <a:ext uri="{FF2B5EF4-FFF2-40B4-BE49-F238E27FC236}">
                    <a16:creationId xmlns:a16="http://schemas.microsoft.com/office/drawing/2014/main" id="{1B0B8FAD-3512-8CAB-F943-F30820BE94BA}"/>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Line 135">
                <a:extLst>
                  <a:ext uri="{FF2B5EF4-FFF2-40B4-BE49-F238E27FC236}">
                    <a16:creationId xmlns:a16="http://schemas.microsoft.com/office/drawing/2014/main" id="{A682399F-8564-2638-4A08-8BA3DB53F8DF}"/>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8" name="Group 154">
              <a:extLst>
                <a:ext uri="{FF2B5EF4-FFF2-40B4-BE49-F238E27FC236}">
                  <a16:creationId xmlns:a16="http://schemas.microsoft.com/office/drawing/2014/main" id="{5167FACA-DFF4-E3B3-E469-0F1683063313}"/>
                </a:ext>
              </a:extLst>
            </p:cNvPr>
            <p:cNvGrpSpPr>
              <a:grpSpLocks/>
            </p:cNvGrpSpPr>
            <p:nvPr/>
          </p:nvGrpSpPr>
          <p:grpSpPr bwMode="auto">
            <a:xfrm rot="5400000">
              <a:off x="8564840" y="5504829"/>
              <a:ext cx="895350" cy="1035050"/>
              <a:chOff x="2954" y="2776"/>
              <a:chExt cx="564" cy="652"/>
            </a:xfrm>
          </p:grpSpPr>
          <p:grpSp>
            <p:nvGrpSpPr>
              <p:cNvPr id="26" name="Group 136">
                <a:extLst>
                  <a:ext uri="{FF2B5EF4-FFF2-40B4-BE49-F238E27FC236}">
                    <a16:creationId xmlns:a16="http://schemas.microsoft.com/office/drawing/2014/main" id="{F9A6F3FA-0F24-BD2F-4695-E010950700F4}"/>
                  </a:ext>
                </a:extLst>
              </p:cNvPr>
              <p:cNvGrpSpPr>
                <a:grpSpLocks/>
              </p:cNvGrpSpPr>
              <p:nvPr/>
            </p:nvGrpSpPr>
            <p:grpSpPr bwMode="auto">
              <a:xfrm>
                <a:off x="2954" y="2776"/>
                <a:ext cx="561" cy="136"/>
                <a:chOff x="455" y="3463"/>
                <a:chExt cx="561" cy="136"/>
              </a:xfrm>
            </p:grpSpPr>
            <p:sp>
              <p:nvSpPr>
                <p:cNvPr id="39" name="Rectangle 137">
                  <a:extLst>
                    <a:ext uri="{FF2B5EF4-FFF2-40B4-BE49-F238E27FC236}">
                      <a16:creationId xmlns:a16="http://schemas.microsoft.com/office/drawing/2014/main" id="{401268F1-306E-E488-ABA6-6C538F747F04}"/>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0" name="Rectangle 138">
                  <a:extLst>
                    <a:ext uri="{FF2B5EF4-FFF2-40B4-BE49-F238E27FC236}">
                      <a16:creationId xmlns:a16="http://schemas.microsoft.com/office/drawing/2014/main" id="{D0C656B7-B4A9-C48B-C26C-E6368BCB4CF7}"/>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1" name="Rectangle 139">
                  <a:extLst>
                    <a:ext uri="{FF2B5EF4-FFF2-40B4-BE49-F238E27FC236}">
                      <a16:creationId xmlns:a16="http://schemas.microsoft.com/office/drawing/2014/main" id="{95540259-622A-AB87-F52E-32FC194F128F}"/>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40">
                  <a:extLst>
                    <a:ext uri="{FF2B5EF4-FFF2-40B4-BE49-F238E27FC236}">
                      <a16:creationId xmlns:a16="http://schemas.microsoft.com/office/drawing/2014/main" id="{46AA9B68-0159-7692-2821-57F3B6F0773A}"/>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Line 141">
                  <a:extLst>
                    <a:ext uri="{FF2B5EF4-FFF2-40B4-BE49-F238E27FC236}">
                      <a16:creationId xmlns:a16="http://schemas.microsoft.com/office/drawing/2014/main" id="{A708E347-9AC3-2ADE-8477-5EB52458E2A1}"/>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7" name="Group 142">
                <a:extLst>
                  <a:ext uri="{FF2B5EF4-FFF2-40B4-BE49-F238E27FC236}">
                    <a16:creationId xmlns:a16="http://schemas.microsoft.com/office/drawing/2014/main" id="{D562ED3E-5B15-F737-4931-218CE43BF75A}"/>
                  </a:ext>
                </a:extLst>
              </p:cNvPr>
              <p:cNvGrpSpPr>
                <a:grpSpLocks/>
              </p:cNvGrpSpPr>
              <p:nvPr/>
            </p:nvGrpSpPr>
            <p:grpSpPr bwMode="auto">
              <a:xfrm>
                <a:off x="2957" y="3023"/>
                <a:ext cx="561" cy="136"/>
                <a:chOff x="455" y="3463"/>
                <a:chExt cx="561" cy="136"/>
              </a:xfrm>
            </p:grpSpPr>
            <p:sp>
              <p:nvSpPr>
                <p:cNvPr id="34" name="Rectangle 143">
                  <a:extLst>
                    <a:ext uri="{FF2B5EF4-FFF2-40B4-BE49-F238E27FC236}">
                      <a16:creationId xmlns:a16="http://schemas.microsoft.com/office/drawing/2014/main" id="{D5B7FFB1-9324-05F1-E5D3-7A5CD3CF7B47}"/>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44">
                  <a:extLst>
                    <a:ext uri="{FF2B5EF4-FFF2-40B4-BE49-F238E27FC236}">
                      <a16:creationId xmlns:a16="http://schemas.microsoft.com/office/drawing/2014/main" id="{9E9BE071-C353-7499-8FE1-0F4C676DE949}"/>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Rectangle 145">
                  <a:extLst>
                    <a:ext uri="{FF2B5EF4-FFF2-40B4-BE49-F238E27FC236}">
                      <a16:creationId xmlns:a16="http://schemas.microsoft.com/office/drawing/2014/main" id="{00137D40-CEC2-9714-C902-6DA664DB98C6}"/>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46">
                  <a:extLst>
                    <a:ext uri="{FF2B5EF4-FFF2-40B4-BE49-F238E27FC236}">
                      <a16:creationId xmlns:a16="http://schemas.microsoft.com/office/drawing/2014/main" id="{E0654F0C-5FCF-94AF-0F99-35680BAC1EC7}"/>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Line 147">
                  <a:extLst>
                    <a:ext uri="{FF2B5EF4-FFF2-40B4-BE49-F238E27FC236}">
                      <a16:creationId xmlns:a16="http://schemas.microsoft.com/office/drawing/2014/main" id="{83243808-FD90-3390-D9EE-CA717DB6CE49}"/>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8" name="Group 148">
                <a:extLst>
                  <a:ext uri="{FF2B5EF4-FFF2-40B4-BE49-F238E27FC236}">
                    <a16:creationId xmlns:a16="http://schemas.microsoft.com/office/drawing/2014/main" id="{23BF3C64-028E-3DEB-F2C3-BA10943CCF9D}"/>
                  </a:ext>
                </a:extLst>
              </p:cNvPr>
              <p:cNvGrpSpPr>
                <a:grpSpLocks/>
              </p:cNvGrpSpPr>
              <p:nvPr/>
            </p:nvGrpSpPr>
            <p:grpSpPr bwMode="auto">
              <a:xfrm>
                <a:off x="2954" y="3292"/>
                <a:ext cx="561" cy="136"/>
                <a:chOff x="455" y="3463"/>
                <a:chExt cx="561" cy="136"/>
              </a:xfrm>
            </p:grpSpPr>
            <p:sp>
              <p:nvSpPr>
                <p:cNvPr id="29" name="Rectangle 149">
                  <a:extLst>
                    <a:ext uri="{FF2B5EF4-FFF2-40B4-BE49-F238E27FC236}">
                      <a16:creationId xmlns:a16="http://schemas.microsoft.com/office/drawing/2014/main" id="{2F133940-DEA8-89C8-7695-2E5FD99031F8}"/>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0" name="Rectangle 150">
                  <a:extLst>
                    <a:ext uri="{FF2B5EF4-FFF2-40B4-BE49-F238E27FC236}">
                      <a16:creationId xmlns:a16="http://schemas.microsoft.com/office/drawing/2014/main" id="{6ECD4B52-B364-6AD7-F12A-E55C1B0EC971}"/>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1" name="Rectangle 151">
                  <a:extLst>
                    <a:ext uri="{FF2B5EF4-FFF2-40B4-BE49-F238E27FC236}">
                      <a16:creationId xmlns:a16="http://schemas.microsoft.com/office/drawing/2014/main" id="{99D7A4B8-AB06-98B8-9D09-45649EBCEF79}"/>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2" name="Rectangle 152">
                  <a:extLst>
                    <a:ext uri="{FF2B5EF4-FFF2-40B4-BE49-F238E27FC236}">
                      <a16:creationId xmlns:a16="http://schemas.microsoft.com/office/drawing/2014/main" id="{857F5A80-E93C-8DCC-6F3F-332D4BC57C72}"/>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3" name="Line 153">
                  <a:extLst>
                    <a:ext uri="{FF2B5EF4-FFF2-40B4-BE49-F238E27FC236}">
                      <a16:creationId xmlns:a16="http://schemas.microsoft.com/office/drawing/2014/main" id="{521CFE12-B929-230E-A62D-9E0CC1C111C8}"/>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sp>
          <p:nvSpPr>
            <p:cNvPr id="9" name="Line 155">
              <a:extLst>
                <a:ext uri="{FF2B5EF4-FFF2-40B4-BE49-F238E27FC236}">
                  <a16:creationId xmlns:a16="http://schemas.microsoft.com/office/drawing/2014/main" id="{C2AEEB81-FA7E-259D-3AE5-F5247BB996DC}"/>
                </a:ext>
              </a:extLst>
            </p:cNvPr>
            <p:cNvSpPr>
              <a:spLocks noChangeShapeType="1"/>
            </p:cNvSpPr>
            <p:nvPr/>
          </p:nvSpPr>
          <p:spPr bwMode="auto">
            <a:xfrm>
              <a:off x="8360052" y="4592016"/>
              <a:ext cx="1063625" cy="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156">
              <a:extLst>
                <a:ext uri="{FF2B5EF4-FFF2-40B4-BE49-F238E27FC236}">
                  <a16:creationId xmlns:a16="http://schemas.microsoft.com/office/drawing/2014/main" id="{5BA19732-2911-990F-7527-329FF055798E}"/>
                </a:ext>
              </a:extLst>
            </p:cNvPr>
            <p:cNvSpPr>
              <a:spLocks noChangeShapeType="1"/>
            </p:cNvSpPr>
            <p:nvPr/>
          </p:nvSpPr>
          <p:spPr bwMode="auto">
            <a:xfrm flipV="1">
              <a:off x="8321952" y="4979366"/>
              <a:ext cx="1111250" cy="3175"/>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157">
              <a:extLst>
                <a:ext uri="{FF2B5EF4-FFF2-40B4-BE49-F238E27FC236}">
                  <a16:creationId xmlns:a16="http://schemas.microsoft.com/office/drawing/2014/main" id="{CFE14287-CFF6-6D60-2633-529F45AA1AB3}"/>
                </a:ext>
              </a:extLst>
            </p:cNvPr>
            <p:cNvSpPr>
              <a:spLocks noChangeShapeType="1"/>
            </p:cNvSpPr>
            <p:nvPr/>
          </p:nvSpPr>
          <p:spPr bwMode="auto">
            <a:xfrm>
              <a:off x="8321952" y="5411166"/>
              <a:ext cx="1101725" cy="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 name="Line 158">
              <a:extLst>
                <a:ext uri="{FF2B5EF4-FFF2-40B4-BE49-F238E27FC236}">
                  <a16:creationId xmlns:a16="http://schemas.microsoft.com/office/drawing/2014/main" id="{9F7927F7-DBE6-9ADB-7A78-9047C921624E}"/>
                </a:ext>
              </a:extLst>
            </p:cNvPr>
            <p:cNvSpPr>
              <a:spLocks noChangeShapeType="1"/>
            </p:cNvSpPr>
            <p:nvPr/>
          </p:nvSpPr>
          <p:spPr bwMode="auto">
            <a:xfrm flipV="1">
              <a:off x="8604527" y="4592016"/>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 name="Line 159">
              <a:extLst>
                <a:ext uri="{FF2B5EF4-FFF2-40B4-BE49-F238E27FC236}">
                  <a16:creationId xmlns:a16="http://schemas.microsoft.com/office/drawing/2014/main" id="{D312E37B-2894-FFA5-02D1-0020242FA71F}"/>
                </a:ext>
              </a:extLst>
            </p:cNvPr>
            <p:cNvSpPr>
              <a:spLocks noChangeShapeType="1"/>
            </p:cNvSpPr>
            <p:nvPr/>
          </p:nvSpPr>
          <p:spPr bwMode="auto">
            <a:xfrm flipV="1">
              <a:off x="9026802" y="4592016"/>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Line 160">
              <a:extLst>
                <a:ext uri="{FF2B5EF4-FFF2-40B4-BE49-F238E27FC236}">
                  <a16:creationId xmlns:a16="http://schemas.microsoft.com/office/drawing/2014/main" id="{CD99388C-C540-EAB4-4B1B-6B2FDC37CB70}"/>
                </a:ext>
              </a:extLst>
            </p:cNvPr>
            <p:cNvSpPr>
              <a:spLocks noChangeShapeType="1"/>
            </p:cNvSpPr>
            <p:nvPr/>
          </p:nvSpPr>
          <p:spPr bwMode="auto">
            <a:xfrm flipV="1">
              <a:off x="9423677" y="4582491"/>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 name="Oval 161">
              <a:extLst>
                <a:ext uri="{FF2B5EF4-FFF2-40B4-BE49-F238E27FC236}">
                  <a16:creationId xmlns:a16="http://schemas.microsoft.com/office/drawing/2014/main" id="{1FA7F6D4-14E1-B389-E0D3-75136797080F}"/>
                </a:ext>
              </a:extLst>
            </p:cNvPr>
            <p:cNvSpPr>
              <a:spLocks noChangeArrowheads="1"/>
            </p:cNvSpPr>
            <p:nvPr/>
          </p:nvSpPr>
          <p:spPr bwMode="auto">
            <a:xfrm>
              <a:off x="8563252"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 name="Oval 162">
              <a:extLst>
                <a:ext uri="{FF2B5EF4-FFF2-40B4-BE49-F238E27FC236}">
                  <a16:creationId xmlns:a16="http://schemas.microsoft.com/office/drawing/2014/main" id="{5CCB75A7-2C0C-E4B1-E812-41E38767A1BF}"/>
                </a:ext>
              </a:extLst>
            </p:cNvPr>
            <p:cNvSpPr>
              <a:spLocks noChangeArrowheads="1"/>
            </p:cNvSpPr>
            <p:nvPr/>
          </p:nvSpPr>
          <p:spPr bwMode="auto">
            <a:xfrm>
              <a:off x="8563252"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7" name="Oval 163">
              <a:extLst>
                <a:ext uri="{FF2B5EF4-FFF2-40B4-BE49-F238E27FC236}">
                  <a16:creationId xmlns:a16="http://schemas.microsoft.com/office/drawing/2014/main" id="{93F8FD8F-7A91-502C-F7DB-4177071206D2}"/>
                </a:ext>
              </a:extLst>
            </p:cNvPr>
            <p:cNvSpPr>
              <a:spLocks noChangeArrowheads="1"/>
            </p:cNvSpPr>
            <p:nvPr/>
          </p:nvSpPr>
          <p:spPr bwMode="auto">
            <a:xfrm>
              <a:off x="8556902"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8" name="Oval 164">
              <a:extLst>
                <a:ext uri="{FF2B5EF4-FFF2-40B4-BE49-F238E27FC236}">
                  <a16:creationId xmlns:a16="http://schemas.microsoft.com/office/drawing/2014/main" id="{9F3C431D-1C08-9053-8863-E872043CE50F}"/>
                </a:ext>
              </a:extLst>
            </p:cNvPr>
            <p:cNvSpPr>
              <a:spLocks noChangeArrowheads="1"/>
            </p:cNvSpPr>
            <p:nvPr/>
          </p:nvSpPr>
          <p:spPr bwMode="auto">
            <a:xfrm>
              <a:off x="8988702"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9" name="Oval 165">
              <a:extLst>
                <a:ext uri="{FF2B5EF4-FFF2-40B4-BE49-F238E27FC236}">
                  <a16:creationId xmlns:a16="http://schemas.microsoft.com/office/drawing/2014/main" id="{65E9E20E-2D41-07EA-9D52-DF0E88CAC811}"/>
                </a:ext>
              </a:extLst>
            </p:cNvPr>
            <p:cNvSpPr>
              <a:spLocks noChangeArrowheads="1"/>
            </p:cNvSpPr>
            <p:nvPr/>
          </p:nvSpPr>
          <p:spPr bwMode="auto">
            <a:xfrm>
              <a:off x="8988702"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0" name="Oval 166">
              <a:extLst>
                <a:ext uri="{FF2B5EF4-FFF2-40B4-BE49-F238E27FC236}">
                  <a16:creationId xmlns:a16="http://schemas.microsoft.com/office/drawing/2014/main" id="{6339FE05-2CAE-471B-0BE3-F14A012029F9}"/>
                </a:ext>
              </a:extLst>
            </p:cNvPr>
            <p:cNvSpPr>
              <a:spLocks noChangeArrowheads="1"/>
            </p:cNvSpPr>
            <p:nvPr/>
          </p:nvSpPr>
          <p:spPr bwMode="auto">
            <a:xfrm>
              <a:off x="8982352"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1" name="Oval 167">
              <a:extLst>
                <a:ext uri="{FF2B5EF4-FFF2-40B4-BE49-F238E27FC236}">
                  <a16:creationId xmlns:a16="http://schemas.microsoft.com/office/drawing/2014/main" id="{DD31EEA8-1A3D-08CC-A744-303A565F8387}"/>
                </a:ext>
              </a:extLst>
            </p:cNvPr>
            <p:cNvSpPr>
              <a:spLocks noChangeArrowheads="1"/>
            </p:cNvSpPr>
            <p:nvPr/>
          </p:nvSpPr>
          <p:spPr bwMode="auto">
            <a:xfrm>
              <a:off x="9379227"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2" name="Oval 168">
              <a:extLst>
                <a:ext uri="{FF2B5EF4-FFF2-40B4-BE49-F238E27FC236}">
                  <a16:creationId xmlns:a16="http://schemas.microsoft.com/office/drawing/2014/main" id="{63D7B1C3-D090-4993-76CE-5478DB8427F8}"/>
                </a:ext>
              </a:extLst>
            </p:cNvPr>
            <p:cNvSpPr>
              <a:spLocks noChangeArrowheads="1"/>
            </p:cNvSpPr>
            <p:nvPr/>
          </p:nvSpPr>
          <p:spPr bwMode="auto">
            <a:xfrm>
              <a:off x="9379227"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3" name="Oval 169">
              <a:extLst>
                <a:ext uri="{FF2B5EF4-FFF2-40B4-BE49-F238E27FC236}">
                  <a16:creationId xmlns:a16="http://schemas.microsoft.com/office/drawing/2014/main" id="{DA311F35-6832-7C41-D9C4-0173695339A3}"/>
                </a:ext>
              </a:extLst>
            </p:cNvPr>
            <p:cNvSpPr>
              <a:spLocks noChangeArrowheads="1"/>
            </p:cNvSpPr>
            <p:nvPr/>
          </p:nvSpPr>
          <p:spPr bwMode="auto">
            <a:xfrm>
              <a:off x="9372877"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Text Box 170">
              <a:extLst>
                <a:ext uri="{FF2B5EF4-FFF2-40B4-BE49-F238E27FC236}">
                  <a16:creationId xmlns:a16="http://schemas.microsoft.com/office/drawing/2014/main" id="{532BBFAD-EE03-5057-5ADD-6C667E94AC67}"/>
                </a:ext>
              </a:extLst>
            </p:cNvPr>
            <p:cNvSpPr txBox="1">
              <a:spLocks noChangeArrowheads="1"/>
            </p:cNvSpPr>
            <p:nvPr/>
          </p:nvSpPr>
          <p:spPr bwMode="auto">
            <a:xfrm>
              <a:off x="6675121" y="5767934"/>
              <a:ext cx="17491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interconnection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network</a:t>
              </a:r>
            </a:p>
          </p:txBody>
        </p:sp>
        <p:sp>
          <p:nvSpPr>
            <p:cNvPr id="25" name="Freeform 173">
              <a:extLst>
                <a:ext uri="{FF2B5EF4-FFF2-40B4-BE49-F238E27FC236}">
                  <a16:creationId xmlns:a16="http://schemas.microsoft.com/office/drawing/2014/main" id="{48CF77A6-DCB7-D368-6813-4296A16B8780}"/>
                </a:ext>
              </a:extLst>
            </p:cNvPr>
            <p:cNvSpPr>
              <a:spLocks/>
            </p:cNvSpPr>
            <p:nvPr/>
          </p:nvSpPr>
          <p:spPr bwMode="auto">
            <a:xfrm>
              <a:off x="7417077" y="4538041"/>
              <a:ext cx="1543050" cy="2014538"/>
            </a:xfrm>
            <a:custGeom>
              <a:avLst/>
              <a:gdLst>
                <a:gd name="T0" fmla="*/ 0 w 972"/>
                <a:gd name="T1" fmla="*/ 2147483647 h 1266"/>
                <a:gd name="T2" fmla="*/ 2147483647 w 972"/>
                <a:gd name="T3" fmla="*/ 0 h 1266"/>
                <a:gd name="T4" fmla="*/ 2147483647 w 972"/>
                <a:gd name="T5" fmla="*/ 2147483647 h 1266"/>
                <a:gd name="T6" fmla="*/ 0 60000 65536"/>
                <a:gd name="T7" fmla="*/ 0 60000 65536"/>
                <a:gd name="T8" fmla="*/ 0 60000 65536"/>
                <a:gd name="T9" fmla="*/ 0 w 972"/>
                <a:gd name="T10" fmla="*/ 0 h 1266"/>
                <a:gd name="T11" fmla="*/ 972 w 972"/>
                <a:gd name="T12" fmla="*/ 1266 h 1266"/>
              </a:gdLst>
              <a:ahLst/>
              <a:cxnLst>
                <a:cxn ang="T6">
                  <a:pos x="T0" y="T1"/>
                </a:cxn>
                <a:cxn ang="T7">
                  <a:pos x="T2" y="T3"/>
                </a:cxn>
                <a:cxn ang="T8">
                  <a:pos x="T4" y="T5"/>
                </a:cxn>
              </a:cxnLst>
              <a:rect l="T9" t="T10" r="T11" b="T12"/>
              <a:pathLst>
                <a:path w="972" h="1266">
                  <a:moveTo>
                    <a:pt x="0" y="3"/>
                  </a:moveTo>
                  <a:lnTo>
                    <a:pt x="969" y="0"/>
                  </a:lnTo>
                  <a:lnTo>
                    <a:pt x="972" y="1266"/>
                  </a:lnTo>
                </a:path>
              </a:pathLst>
            </a:custGeom>
            <a:noFill/>
            <a:ln w="38100" cap="flat" cmpd="sng">
              <a:solidFill>
                <a:srgbClr val="000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mc:AlternateContent xmlns:mc="http://schemas.openxmlformats.org/markup-compatibility/2006" xmlns:p14="http://schemas.microsoft.com/office/powerpoint/2010/main">
        <mc:Choice Requires="p14">
          <p:contentPart p14:bwMode="auto" r:id="rId3">
            <p14:nvContentPartPr>
              <p14:cNvPr id="59" name="Ink 58">
                <a:extLst>
                  <a:ext uri="{FF2B5EF4-FFF2-40B4-BE49-F238E27FC236}">
                    <a16:creationId xmlns:a16="http://schemas.microsoft.com/office/drawing/2014/main" id="{FE45D9FE-D930-9326-B053-9CB11501607E}"/>
                  </a:ext>
                </a:extLst>
              </p14:cNvPr>
              <p14:cNvContentPartPr/>
              <p14:nvPr/>
            </p14:nvContentPartPr>
            <p14:xfrm>
              <a:off x="4982040" y="346680"/>
              <a:ext cx="6335640" cy="1977120"/>
            </p14:xfrm>
          </p:contentPart>
        </mc:Choice>
        <mc:Fallback xmlns="">
          <p:pic>
            <p:nvPicPr>
              <p:cNvPr id="59" name="Ink 58">
                <a:extLst>
                  <a:ext uri="{FF2B5EF4-FFF2-40B4-BE49-F238E27FC236}">
                    <a16:creationId xmlns:a16="http://schemas.microsoft.com/office/drawing/2014/main" id="{FE45D9FE-D930-9326-B053-9CB11501607E}"/>
                  </a:ext>
                </a:extLst>
              </p:cNvPr>
              <p:cNvPicPr/>
              <p:nvPr/>
            </p:nvPicPr>
            <p:blipFill>
              <a:blip r:embed="rId4"/>
              <a:stretch>
                <a:fillRect/>
              </a:stretch>
            </p:blipFill>
            <p:spPr>
              <a:xfrm>
                <a:off x="4972680" y="337320"/>
                <a:ext cx="6354360" cy="1995840"/>
              </a:xfrm>
              <a:prstGeom prst="rect">
                <a:avLst/>
              </a:prstGeom>
            </p:spPr>
          </p:pic>
        </mc:Fallback>
      </mc:AlternateContent>
      <p:sp>
        <p:nvSpPr>
          <p:cNvPr id="60" name="TextBox 28">
            <a:extLst>
              <a:ext uri="{FF2B5EF4-FFF2-40B4-BE49-F238E27FC236}">
                <a16:creationId xmlns:a16="http://schemas.microsoft.com/office/drawing/2014/main" id="{A2619EB9-A5B1-7326-45F7-B3FB79023462}"/>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6362100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C43A6-5369-68D2-8FBA-9160E150F2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943B3-AED0-CA19-A1CE-FE1CA5DE4248}"/>
              </a:ext>
            </a:extLst>
          </p:cNvPr>
          <p:cNvSpPr>
            <a:spLocks noGrp="1"/>
          </p:cNvSpPr>
          <p:nvPr>
            <p:ph type="title"/>
          </p:nvPr>
        </p:nvSpPr>
        <p:spPr/>
        <p:txBody>
          <a:bodyPr/>
          <a:lstStyle/>
          <a:p>
            <a:r>
              <a:rPr lang="en-IN" dirty="0"/>
              <a:t>Switching fabric</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666FF5A-D9E1-E8D3-2362-6616DED5BF3D}"/>
                  </a:ext>
                </a:extLst>
              </p:cNvPr>
              <p:cNvSpPr>
                <a:spLocks noGrp="1"/>
              </p:cNvSpPr>
              <p:nvPr>
                <p:ph idx="1"/>
              </p:nvPr>
            </p:nvSpPr>
            <p:spPr>
              <a:xfrm>
                <a:off x="838200" y="1825625"/>
                <a:ext cx="6531609" cy="4351338"/>
              </a:xfrm>
            </p:spPr>
            <p:txBody>
              <a:bodyPr/>
              <a:lstStyle/>
              <a:p>
                <a:r>
                  <a:rPr lang="en-IN" dirty="0"/>
                  <a:t>Switching via an interconnection network</a:t>
                </a:r>
              </a:p>
              <a:p>
                <a:pPr lvl="1"/>
                <a14:m>
                  <m:oMath xmlns:m="http://schemas.openxmlformats.org/officeDocument/2006/math">
                    <m:r>
                      <a:rPr lang="en-IN" b="0" i="1" smtClean="0">
                        <a:latin typeface="Cambria Math" panose="02040503050406030204" pitchFamily="18" charset="0"/>
                      </a:rPr>
                      <m:t>𝐴</m:t>
                    </m:r>
                    <m:r>
                      <a:rPr lang="en-IN" b="0" i="1" smtClean="0">
                        <a:latin typeface="Cambria Math" panose="02040503050406030204" pitchFamily="18" charset="0"/>
                      </a:rPr>
                      <m:t> →1</m:t>
                    </m:r>
                  </m:oMath>
                </a14:m>
                <a:endParaRPr lang="en-IN" b="0" dirty="0"/>
              </a:p>
              <a:p>
                <a:pPr lvl="1"/>
                <a14:m>
                  <m:oMath xmlns:m="http://schemas.openxmlformats.org/officeDocument/2006/math">
                    <m:r>
                      <a:rPr lang="en-IN" b="0" i="1" smtClean="0">
                        <a:latin typeface="Cambria Math" panose="02040503050406030204" pitchFamily="18" charset="0"/>
                      </a:rPr>
                      <m:t>𝐵</m:t>
                    </m:r>
                    <m:r>
                      <a:rPr lang="en-IN" b="0" i="1" smtClean="0">
                        <a:latin typeface="Cambria Math" panose="02040503050406030204" pitchFamily="18" charset="0"/>
                      </a:rPr>
                      <m:t> →2</m:t>
                    </m:r>
                  </m:oMath>
                </a14:m>
                <a:endParaRPr lang="en-IN" b="0" dirty="0"/>
              </a:p>
              <a:p>
                <a:pPr lvl="1"/>
                <a14:m>
                  <m:oMath xmlns:m="http://schemas.openxmlformats.org/officeDocument/2006/math">
                    <m:r>
                      <a:rPr lang="en-IN" b="0" i="1" smtClean="0">
                        <a:latin typeface="Cambria Math" panose="02040503050406030204" pitchFamily="18" charset="0"/>
                      </a:rPr>
                      <m:t>𝐶</m:t>
                    </m:r>
                    <m:r>
                      <a:rPr lang="en-IN" b="0" i="1" smtClean="0">
                        <a:latin typeface="Cambria Math" panose="02040503050406030204" pitchFamily="18" charset="0"/>
                      </a:rPr>
                      <m:t> →0</m:t>
                    </m:r>
                  </m:oMath>
                </a14:m>
                <a:endParaRPr lang="en-IN" dirty="0"/>
              </a:p>
              <a:p>
                <a:pPr lvl="1"/>
                <a:r>
                  <a:rPr lang="en-IN" dirty="0"/>
                  <a:t>       means ON</a:t>
                </a:r>
              </a:p>
              <a:p>
                <a:pPr lvl="1"/>
                <a:r>
                  <a:rPr lang="en-IN" dirty="0"/>
                  <a:t>However, multiple crossbars on the same column can’t be ON simultaneously</a:t>
                </a:r>
              </a:p>
              <a:p>
                <a:pPr marL="457200" lvl="1" indent="0">
                  <a:buNone/>
                </a:pPr>
                <a:endParaRPr lang="en-IN" dirty="0"/>
              </a:p>
            </p:txBody>
          </p:sp>
        </mc:Choice>
        <mc:Fallback xmlns="">
          <p:sp>
            <p:nvSpPr>
              <p:cNvPr id="3" name="Content Placeholder 2">
                <a:extLst>
                  <a:ext uri="{FF2B5EF4-FFF2-40B4-BE49-F238E27FC236}">
                    <a16:creationId xmlns:a16="http://schemas.microsoft.com/office/drawing/2014/main" id="{C666FF5A-D9E1-E8D3-2362-6616DED5BF3D}"/>
                  </a:ext>
                </a:extLst>
              </p:cNvPr>
              <p:cNvSpPr>
                <a:spLocks noGrp="1" noRot="1" noChangeAspect="1" noMove="1" noResize="1" noEditPoints="1" noAdjustHandles="1" noChangeArrowheads="1" noChangeShapeType="1" noTextEdit="1"/>
              </p:cNvSpPr>
              <p:nvPr>
                <p:ph idx="1"/>
              </p:nvPr>
            </p:nvSpPr>
            <p:spPr>
              <a:xfrm>
                <a:off x="838200" y="1825625"/>
                <a:ext cx="6531609" cy="4351338"/>
              </a:xfrm>
              <a:blipFill>
                <a:blip r:embed="rId2"/>
                <a:stretch>
                  <a:fillRect l="-1681" t="-2241"/>
                </a:stretch>
              </a:blipFill>
            </p:spPr>
            <p:txBody>
              <a:bodyPr/>
              <a:lstStyle/>
              <a:p>
                <a:r>
                  <a:rPr lang="en-IN">
                    <a:noFill/>
                  </a:rPr>
                  <a:t> </a:t>
                </a:r>
              </a:p>
            </p:txBody>
          </p:sp>
        </mc:Fallback>
      </mc:AlternateContent>
      <p:grpSp>
        <p:nvGrpSpPr>
          <p:cNvPr id="4" name="Group 3">
            <a:extLst>
              <a:ext uri="{FF2B5EF4-FFF2-40B4-BE49-F238E27FC236}">
                <a16:creationId xmlns:a16="http://schemas.microsoft.com/office/drawing/2014/main" id="{0C993AF7-9FF9-3846-44C0-E332278374B9}"/>
              </a:ext>
            </a:extLst>
          </p:cNvPr>
          <p:cNvGrpSpPr/>
          <p:nvPr/>
        </p:nvGrpSpPr>
        <p:grpSpPr>
          <a:xfrm>
            <a:off x="8357675" y="2487417"/>
            <a:ext cx="2854919" cy="1984375"/>
            <a:chOff x="6675121" y="4485654"/>
            <a:chExt cx="2854919" cy="1984375"/>
          </a:xfrm>
        </p:grpSpPr>
        <p:grpSp>
          <p:nvGrpSpPr>
            <p:cNvPr id="5" name="Group 118">
              <a:extLst>
                <a:ext uri="{FF2B5EF4-FFF2-40B4-BE49-F238E27FC236}">
                  <a16:creationId xmlns:a16="http://schemas.microsoft.com/office/drawing/2014/main" id="{B556070C-09EB-F84F-9DC8-230C32BDE07F}"/>
                </a:ext>
              </a:extLst>
            </p:cNvPr>
            <p:cNvGrpSpPr>
              <a:grpSpLocks/>
            </p:cNvGrpSpPr>
            <p:nvPr/>
          </p:nvGrpSpPr>
          <p:grpSpPr bwMode="auto">
            <a:xfrm>
              <a:off x="7469465" y="4485654"/>
              <a:ext cx="890587" cy="215900"/>
              <a:chOff x="876" y="2800"/>
              <a:chExt cx="642" cy="175"/>
            </a:xfrm>
          </p:grpSpPr>
          <p:sp>
            <p:nvSpPr>
              <p:cNvPr id="54" name="Rectangle 119">
                <a:extLst>
                  <a:ext uri="{FF2B5EF4-FFF2-40B4-BE49-F238E27FC236}">
                    <a16:creationId xmlns:a16="http://schemas.microsoft.com/office/drawing/2014/main" id="{16169789-67EB-8060-9CF1-CF495CAD18AD}"/>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Rectangle 120">
                <a:extLst>
                  <a:ext uri="{FF2B5EF4-FFF2-40B4-BE49-F238E27FC236}">
                    <a16:creationId xmlns:a16="http://schemas.microsoft.com/office/drawing/2014/main" id="{30F72EFC-2850-0C4C-8F51-B3055359AD25}"/>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21">
                <a:extLst>
                  <a:ext uri="{FF2B5EF4-FFF2-40B4-BE49-F238E27FC236}">
                    <a16:creationId xmlns:a16="http://schemas.microsoft.com/office/drawing/2014/main" id="{60681827-8891-6DBF-6574-E17F01C8587F}"/>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22">
                <a:extLst>
                  <a:ext uri="{FF2B5EF4-FFF2-40B4-BE49-F238E27FC236}">
                    <a16:creationId xmlns:a16="http://schemas.microsoft.com/office/drawing/2014/main" id="{5FA3FA47-4DFB-4F8C-8CE5-3779630E4154}"/>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Line 123">
                <a:extLst>
                  <a:ext uri="{FF2B5EF4-FFF2-40B4-BE49-F238E27FC236}">
                    <a16:creationId xmlns:a16="http://schemas.microsoft.com/office/drawing/2014/main" id="{B09556FE-ED96-ABC6-7815-9D5F7ECD077D}"/>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 name="Group 124">
              <a:extLst>
                <a:ext uri="{FF2B5EF4-FFF2-40B4-BE49-F238E27FC236}">
                  <a16:creationId xmlns:a16="http://schemas.microsoft.com/office/drawing/2014/main" id="{FF30E0D9-835B-2B97-AC6B-D881EF724838}"/>
                </a:ext>
              </a:extLst>
            </p:cNvPr>
            <p:cNvGrpSpPr>
              <a:grpSpLocks/>
            </p:cNvGrpSpPr>
            <p:nvPr/>
          </p:nvGrpSpPr>
          <p:grpSpPr bwMode="auto">
            <a:xfrm>
              <a:off x="7445652" y="4880941"/>
              <a:ext cx="890588" cy="215900"/>
              <a:chOff x="876" y="2800"/>
              <a:chExt cx="642" cy="175"/>
            </a:xfrm>
          </p:grpSpPr>
          <p:sp>
            <p:nvSpPr>
              <p:cNvPr id="49" name="Rectangle 125">
                <a:extLst>
                  <a:ext uri="{FF2B5EF4-FFF2-40B4-BE49-F238E27FC236}">
                    <a16:creationId xmlns:a16="http://schemas.microsoft.com/office/drawing/2014/main" id="{86F48C3E-FFAC-7346-892C-636BC8E0A6DD}"/>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Rectangle 126">
                <a:extLst>
                  <a:ext uri="{FF2B5EF4-FFF2-40B4-BE49-F238E27FC236}">
                    <a16:creationId xmlns:a16="http://schemas.microsoft.com/office/drawing/2014/main" id="{31058815-BB02-FB23-4544-122FABC4CAF8}"/>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Rectangle 127">
                <a:extLst>
                  <a:ext uri="{FF2B5EF4-FFF2-40B4-BE49-F238E27FC236}">
                    <a16:creationId xmlns:a16="http://schemas.microsoft.com/office/drawing/2014/main" id="{4547DEAD-58F7-6C42-A4F9-D3C221B4C9DA}"/>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Rectangle 128">
                <a:extLst>
                  <a:ext uri="{FF2B5EF4-FFF2-40B4-BE49-F238E27FC236}">
                    <a16:creationId xmlns:a16="http://schemas.microsoft.com/office/drawing/2014/main" id="{4EDA23FD-A17A-5D23-6AAA-54A62D483CB6}"/>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Line 129">
                <a:extLst>
                  <a:ext uri="{FF2B5EF4-FFF2-40B4-BE49-F238E27FC236}">
                    <a16:creationId xmlns:a16="http://schemas.microsoft.com/office/drawing/2014/main" id="{C1AA0537-2AA6-3EFF-B76F-97DA9BB2A81B}"/>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7" name="Group 130">
              <a:extLst>
                <a:ext uri="{FF2B5EF4-FFF2-40B4-BE49-F238E27FC236}">
                  <a16:creationId xmlns:a16="http://schemas.microsoft.com/office/drawing/2014/main" id="{C61CF722-9D01-F632-DBB4-96ED35CCBCCF}"/>
                </a:ext>
              </a:extLst>
            </p:cNvPr>
            <p:cNvGrpSpPr>
              <a:grpSpLocks/>
            </p:cNvGrpSpPr>
            <p:nvPr/>
          </p:nvGrpSpPr>
          <p:grpSpPr bwMode="auto">
            <a:xfrm>
              <a:off x="7440890" y="5307979"/>
              <a:ext cx="890587" cy="215900"/>
              <a:chOff x="876" y="2800"/>
              <a:chExt cx="642" cy="175"/>
            </a:xfrm>
          </p:grpSpPr>
          <p:sp>
            <p:nvSpPr>
              <p:cNvPr id="44" name="Rectangle 131">
                <a:extLst>
                  <a:ext uri="{FF2B5EF4-FFF2-40B4-BE49-F238E27FC236}">
                    <a16:creationId xmlns:a16="http://schemas.microsoft.com/office/drawing/2014/main" id="{15986FA3-EFED-8E69-460E-73FB249BE2AF}"/>
                  </a:ext>
                </a:extLst>
              </p:cNvPr>
              <p:cNvSpPr>
                <a:spLocks noChangeArrowheads="1"/>
              </p:cNvSpPr>
              <p:nvPr/>
            </p:nvSpPr>
            <p:spPr bwMode="auto">
              <a:xfrm>
                <a:off x="925" y="2800"/>
                <a:ext cx="485" cy="175"/>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5" name="Rectangle 132">
                <a:extLst>
                  <a:ext uri="{FF2B5EF4-FFF2-40B4-BE49-F238E27FC236}">
                    <a16:creationId xmlns:a16="http://schemas.microsoft.com/office/drawing/2014/main" id="{270CFE88-4985-460B-68BE-C6A613466116}"/>
                  </a:ext>
                </a:extLst>
              </p:cNvPr>
              <p:cNvSpPr>
                <a:spLocks noChangeArrowheads="1"/>
              </p:cNvSpPr>
              <p:nvPr/>
            </p:nvSpPr>
            <p:spPr bwMode="auto">
              <a:xfrm>
                <a:off x="945" y="2849"/>
                <a:ext cx="151" cy="78"/>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6" name="Rectangle 133">
                <a:extLst>
                  <a:ext uri="{FF2B5EF4-FFF2-40B4-BE49-F238E27FC236}">
                    <a16:creationId xmlns:a16="http://schemas.microsoft.com/office/drawing/2014/main" id="{6303C7A9-EB32-7982-FD7B-8E718D6C3AA6}"/>
                  </a:ext>
                </a:extLst>
              </p:cNvPr>
              <p:cNvSpPr>
                <a:spLocks noChangeArrowheads="1"/>
              </p:cNvSpPr>
              <p:nvPr/>
            </p:nvSpPr>
            <p:spPr bwMode="auto">
              <a:xfrm>
                <a:off x="1117" y="2818"/>
                <a:ext cx="124" cy="13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Rectangle 134">
                <a:extLst>
                  <a:ext uri="{FF2B5EF4-FFF2-40B4-BE49-F238E27FC236}">
                    <a16:creationId xmlns:a16="http://schemas.microsoft.com/office/drawing/2014/main" id="{C5564105-41CC-42A8-409A-F9B82C21C8C7}"/>
                  </a:ext>
                </a:extLst>
              </p:cNvPr>
              <p:cNvSpPr>
                <a:spLocks noChangeArrowheads="1"/>
              </p:cNvSpPr>
              <p:nvPr/>
            </p:nvSpPr>
            <p:spPr bwMode="auto">
              <a:xfrm>
                <a:off x="1263" y="2815"/>
                <a:ext cx="125" cy="13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Line 135">
                <a:extLst>
                  <a:ext uri="{FF2B5EF4-FFF2-40B4-BE49-F238E27FC236}">
                    <a16:creationId xmlns:a16="http://schemas.microsoft.com/office/drawing/2014/main" id="{40025FCC-9D2B-EF96-8E33-3872BF75278F}"/>
                  </a:ext>
                </a:extLst>
              </p:cNvPr>
              <p:cNvSpPr>
                <a:spLocks noChangeShapeType="1"/>
              </p:cNvSpPr>
              <p:nvPr/>
            </p:nvSpPr>
            <p:spPr bwMode="auto">
              <a:xfrm flipV="1">
                <a:off x="876" y="2882"/>
                <a:ext cx="642" cy="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8" name="Group 154">
              <a:extLst>
                <a:ext uri="{FF2B5EF4-FFF2-40B4-BE49-F238E27FC236}">
                  <a16:creationId xmlns:a16="http://schemas.microsoft.com/office/drawing/2014/main" id="{24C72F96-006D-EEB0-4B06-F09699EE5EDE}"/>
                </a:ext>
              </a:extLst>
            </p:cNvPr>
            <p:cNvGrpSpPr>
              <a:grpSpLocks/>
            </p:cNvGrpSpPr>
            <p:nvPr/>
          </p:nvGrpSpPr>
          <p:grpSpPr bwMode="auto">
            <a:xfrm rot="5400000">
              <a:off x="8564840" y="5504829"/>
              <a:ext cx="895350" cy="1035050"/>
              <a:chOff x="2954" y="2776"/>
              <a:chExt cx="564" cy="652"/>
            </a:xfrm>
          </p:grpSpPr>
          <p:grpSp>
            <p:nvGrpSpPr>
              <p:cNvPr id="26" name="Group 136">
                <a:extLst>
                  <a:ext uri="{FF2B5EF4-FFF2-40B4-BE49-F238E27FC236}">
                    <a16:creationId xmlns:a16="http://schemas.microsoft.com/office/drawing/2014/main" id="{7CFD7976-E858-A128-CC87-743A198E8A35}"/>
                  </a:ext>
                </a:extLst>
              </p:cNvPr>
              <p:cNvGrpSpPr>
                <a:grpSpLocks/>
              </p:cNvGrpSpPr>
              <p:nvPr/>
            </p:nvGrpSpPr>
            <p:grpSpPr bwMode="auto">
              <a:xfrm>
                <a:off x="2954" y="2776"/>
                <a:ext cx="561" cy="136"/>
                <a:chOff x="455" y="3463"/>
                <a:chExt cx="561" cy="136"/>
              </a:xfrm>
            </p:grpSpPr>
            <p:sp>
              <p:nvSpPr>
                <p:cNvPr id="39" name="Rectangle 137">
                  <a:extLst>
                    <a:ext uri="{FF2B5EF4-FFF2-40B4-BE49-F238E27FC236}">
                      <a16:creationId xmlns:a16="http://schemas.microsoft.com/office/drawing/2014/main" id="{0AA28578-56ED-DD0F-128E-23C016C0F864}"/>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0" name="Rectangle 138">
                  <a:extLst>
                    <a:ext uri="{FF2B5EF4-FFF2-40B4-BE49-F238E27FC236}">
                      <a16:creationId xmlns:a16="http://schemas.microsoft.com/office/drawing/2014/main" id="{225C047B-794A-1ED5-4BC5-0946E27FA16B}"/>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1" name="Rectangle 139">
                  <a:extLst>
                    <a:ext uri="{FF2B5EF4-FFF2-40B4-BE49-F238E27FC236}">
                      <a16:creationId xmlns:a16="http://schemas.microsoft.com/office/drawing/2014/main" id="{6F91C502-351A-7055-2AC7-65911477C222}"/>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40">
                  <a:extLst>
                    <a:ext uri="{FF2B5EF4-FFF2-40B4-BE49-F238E27FC236}">
                      <a16:creationId xmlns:a16="http://schemas.microsoft.com/office/drawing/2014/main" id="{340ECC51-A246-FEF8-4B84-511E1225D9EC}"/>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Line 141">
                  <a:extLst>
                    <a:ext uri="{FF2B5EF4-FFF2-40B4-BE49-F238E27FC236}">
                      <a16:creationId xmlns:a16="http://schemas.microsoft.com/office/drawing/2014/main" id="{29E21D51-73CC-7741-78F0-31BC9775A400}"/>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7" name="Group 142">
                <a:extLst>
                  <a:ext uri="{FF2B5EF4-FFF2-40B4-BE49-F238E27FC236}">
                    <a16:creationId xmlns:a16="http://schemas.microsoft.com/office/drawing/2014/main" id="{C5B39D62-8CE3-BA11-7107-FDBE80A596B2}"/>
                  </a:ext>
                </a:extLst>
              </p:cNvPr>
              <p:cNvGrpSpPr>
                <a:grpSpLocks/>
              </p:cNvGrpSpPr>
              <p:nvPr/>
            </p:nvGrpSpPr>
            <p:grpSpPr bwMode="auto">
              <a:xfrm>
                <a:off x="2957" y="3023"/>
                <a:ext cx="561" cy="136"/>
                <a:chOff x="455" y="3463"/>
                <a:chExt cx="561" cy="136"/>
              </a:xfrm>
            </p:grpSpPr>
            <p:sp>
              <p:nvSpPr>
                <p:cNvPr id="34" name="Rectangle 143">
                  <a:extLst>
                    <a:ext uri="{FF2B5EF4-FFF2-40B4-BE49-F238E27FC236}">
                      <a16:creationId xmlns:a16="http://schemas.microsoft.com/office/drawing/2014/main" id="{748F0D8C-7D34-A701-3CAF-431E52A31BF0}"/>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44">
                  <a:extLst>
                    <a:ext uri="{FF2B5EF4-FFF2-40B4-BE49-F238E27FC236}">
                      <a16:creationId xmlns:a16="http://schemas.microsoft.com/office/drawing/2014/main" id="{E7A824CA-47CB-5963-E354-C2396DAF9F00}"/>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Rectangle 145">
                  <a:extLst>
                    <a:ext uri="{FF2B5EF4-FFF2-40B4-BE49-F238E27FC236}">
                      <a16:creationId xmlns:a16="http://schemas.microsoft.com/office/drawing/2014/main" id="{104BE7A4-5219-10B5-75CF-8686E47F6966}"/>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46">
                  <a:extLst>
                    <a:ext uri="{FF2B5EF4-FFF2-40B4-BE49-F238E27FC236}">
                      <a16:creationId xmlns:a16="http://schemas.microsoft.com/office/drawing/2014/main" id="{1CD91E13-C748-CD0D-478D-854E04283FE1}"/>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Line 147">
                  <a:extLst>
                    <a:ext uri="{FF2B5EF4-FFF2-40B4-BE49-F238E27FC236}">
                      <a16:creationId xmlns:a16="http://schemas.microsoft.com/office/drawing/2014/main" id="{325C5EB6-F926-1BEA-B8C7-57CC3608E2B8}"/>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8" name="Group 148">
                <a:extLst>
                  <a:ext uri="{FF2B5EF4-FFF2-40B4-BE49-F238E27FC236}">
                    <a16:creationId xmlns:a16="http://schemas.microsoft.com/office/drawing/2014/main" id="{F10F5E68-E606-10A6-F0C4-C1B8644335BA}"/>
                  </a:ext>
                </a:extLst>
              </p:cNvPr>
              <p:cNvGrpSpPr>
                <a:grpSpLocks/>
              </p:cNvGrpSpPr>
              <p:nvPr/>
            </p:nvGrpSpPr>
            <p:grpSpPr bwMode="auto">
              <a:xfrm>
                <a:off x="2954" y="3292"/>
                <a:ext cx="561" cy="136"/>
                <a:chOff x="455" y="3463"/>
                <a:chExt cx="561" cy="136"/>
              </a:xfrm>
            </p:grpSpPr>
            <p:sp>
              <p:nvSpPr>
                <p:cNvPr id="29" name="Rectangle 149">
                  <a:extLst>
                    <a:ext uri="{FF2B5EF4-FFF2-40B4-BE49-F238E27FC236}">
                      <a16:creationId xmlns:a16="http://schemas.microsoft.com/office/drawing/2014/main" id="{847040F4-80B8-83CE-3AB5-EBF5D964F0EC}"/>
                    </a:ext>
                  </a:extLst>
                </p:cNvPr>
                <p:cNvSpPr>
                  <a:spLocks noChangeArrowheads="1"/>
                </p:cNvSpPr>
                <p:nvPr/>
              </p:nvSpPr>
              <p:spPr bwMode="auto">
                <a:xfrm>
                  <a:off x="496" y="3465"/>
                  <a:ext cx="424" cy="136"/>
                </a:xfrm>
                <a:prstGeom prst="rect">
                  <a:avLst/>
                </a:prstGeom>
                <a:solidFill>
                  <a:srgbClr val="FFFFFF"/>
                </a:solidFill>
                <a:ln w="19050">
                  <a:solidFill>
                    <a:srgbClr val="5F5F5F"/>
                  </a:solidFill>
                  <a:miter lim="800000"/>
                  <a:headEnd/>
                  <a:tailEnd/>
                </a:ln>
                <a:effectLst>
                  <a:outerShdw blurRad="50800" dist="38100" dir="2700000" algn="tl" rotWithShape="0">
                    <a:prstClr val="black">
                      <a:alpha val="40000"/>
                    </a:prstClr>
                  </a:outerShdw>
                </a:effec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0" name="Rectangle 150">
                  <a:extLst>
                    <a:ext uri="{FF2B5EF4-FFF2-40B4-BE49-F238E27FC236}">
                      <a16:creationId xmlns:a16="http://schemas.microsoft.com/office/drawing/2014/main" id="{CB73F606-7C9F-6002-DFBC-BC2A13769C11}"/>
                    </a:ext>
                  </a:extLst>
                </p:cNvPr>
                <p:cNvSpPr>
                  <a:spLocks noChangeArrowheads="1"/>
                </p:cNvSpPr>
                <p:nvPr/>
              </p:nvSpPr>
              <p:spPr bwMode="auto">
                <a:xfrm>
                  <a:off x="769" y="3504"/>
                  <a:ext cx="132" cy="61"/>
                </a:xfrm>
                <a:prstGeom prst="rect">
                  <a:avLst/>
                </a:prstGeom>
                <a:solidFill>
                  <a:srgbClr val="FFFFFF"/>
                </a:solidFill>
                <a:ln w="19050">
                  <a:solidFill>
                    <a:srgbClr val="0066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1" name="Rectangle 151">
                  <a:extLst>
                    <a:ext uri="{FF2B5EF4-FFF2-40B4-BE49-F238E27FC236}">
                      <a16:creationId xmlns:a16="http://schemas.microsoft.com/office/drawing/2014/main" id="{E9EB605E-EF82-0F5A-DDF1-14058A90C015}"/>
                    </a:ext>
                  </a:extLst>
                </p:cNvPr>
                <p:cNvSpPr>
                  <a:spLocks noChangeArrowheads="1"/>
                </p:cNvSpPr>
                <p:nvPr/>
              </p:nvSpPr>
              <p:spPr bwMode="auto">
                <a:xfrm>
                  <a:off x="642" y="3479"/>
                  <a:ext cx="108" cy="104"/>
                </a:xfrm>
                <a:prstGeom prst="rect">
                  <a:avLst/>
                </a:prstGeom>
                <a:solidFill>
                  <a:srgbClr val="FFFFFF"/>
                </a:solidFill>
                <a:ln w="19050">
                  <a:solidFill>
                    <a:srgbClr val="3333CC"/>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2" name="Rectangle 152">
                  <a:extLst>
                    <a:ext uri="{FF2B5EF4-FFF2-40B4-BE49-F238E27FC236}">
                      <a16:creationId xmlns:a16="http://schemas.microsoft.com/office/drawing/2014/main" id="{2A1EFF41-B2F3-F37C-C2AA-3CD3C169FB79}"/>
                    </a:ext>
                  </a:extLst>
                </p:cNvPr>
                <p:cNvSpPr>
                  <a:spLocks noChangeArrowheads="1"/>
                </p:cNvSpPr>
                <p:nvPr/>
              </p:nvSpPr>
              <p:spPr bwMode="auto">
                <a:xfrm>
                  <a:off x="515" y="3484"/>
                  <a:ext cx="108" cy="105"/>
                </a:xfrm>
                <a:prstGeom prst="rect">
                  <a:avLst/>
                </a:prstGeom>
                <a:solidFill>
                  <a:srgbClr val="FFFFFF"/>
                </a:solidFill>
                <a:ln w="19050">
                  <a:solidFill>
                    <a:srgbClr val="FF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3" name="Line 153">
                  <a:extLst>
                    <a:ext uri="{FF2B5EF4-FFF2-40B4-BE49-F238E27FC236}">
                      <a16:creationId xmlns:a16="http://schemas.microsoft.com/office/drawing/2014/main" id="{A2BCC7A8-4C61-CAC9-14B9-7DAF8169670B}"/>
                    </a:ext>
                  </a:extLst>
                </p:cNvPr>
                <p:cNvSpPr>
                  <a:spLocks noChangeShapeType="1"/>
                </p:cNvSpPr>
                <p:nvPr/>
              </p:nvSpPr>
              <p:spPr bwMode="auto">
                <a:xfrm flipV="1">
                  <a:off x="453" y="3529"/>
                  <a:ext cx="561" cy="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sp>
          <p:nvSpPr>
            <p:cNvPr id="9" name="Line 155">
              <a:extLst>
                <a:ext uri="{FF2B5EF4-FFF2-40B4-BE49-F238E27FC236}">
                  <a16:creationId xmlns:a16="http://schemas.microsoft.com/office/drawing/2014/main" id="{633AECE5-A171-0C5D-BCCF-1E31E80964AE}"/>
                </a:ext>
              </a:extLst>
            </p:cNvPr>
            <p:cNvSpPr>
              <a:spLocks noChangeShapeType="1"/>
            </p:cNvSpPr>
            <p:nvPr/>
          </p:nvSpPr>
          <p:spPr bwMode="auto">
            <a:xfrm>
              <a:off x="8360052" y="4592016"/>
              <a:ext cx="1063625" cy="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156">
              <a:extLst>
                <a:ext uri="{FF2B5EF4-FFF2-40B4-BE49-F238E27FC236}">
                  <a16:creationId xmlns:a16="http://schemas.microsoft.com/office/drawing/2014/main" id="{938F8EA1-A2E4-7EBC-6042-6E38BC7031EA}"/>
                </a:ext>
              </a:extLst>
            </p:cNvPr>
            <p:cNvSpPr>
              <a:spLocks noChangeShapeType="1"/>
            </p:cNvSpPr>
            <p:nvPr/>
          </p:nvSpPr>
          <p:spPr bwMode="auto">
            <a:xfrm flipV="1">
              <a:off x="8321952" y="4979366"/>
              <a:ext cx="1111250" cy="3175"/>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157">
              <a:extLst>
                <a:ext uri="{FF2B5EF4-FFF2-40B4-BE49-F238E27FC236}">
                  <a16:creationId xmlns:a16="http://schemas.microsoft.com/office/drawing/2014/main" id="{0817BFC7-E479-6C3B-80B0-B4D63DA05876}"/>
                </a:ext>
              </a:extLst>
            </p:cNvPr>
            <p:cNvSpPr>
              <a:spLocks noChangeShapeType="1"/>
            </p:cNvSpPr>
            <p:nvPr/>
          </p:nvSpPr>
          <p:spPr bwMode="auto">
            <a:xfrm>
              <a:off x="8321952" y="5411166"/>
              <a:ext cx="1101725" cy="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 name="Line 158">
              <a:extLst>
                <a:ext uri="{FF2B5EF4-FFF2-40B4-BE49-F238E27FC236}">
                  <a16:creationId xmlns:a16="http://schemas.microsoft.com/office/drawing/2014/main" id="{721E8176-4ECA-B1E8-B31E-F0C883E0921D}"/>
                </a:ext>
              </a:extLst>
            </p:cNvPr>
            <p:cNvSpPr>
              <a:spLocks noChangeShapeType="1"/>
            </p:cNvSpPr>
            <p:nvPr/>
          </p:nvSpPr>
          <p:spPr bwMode="auto">
            <a:xfrm flipV="1">
              <a:off x="8604527" y="4592016"/>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 name="Line 159">
              <a:extLst>
                <a:ext uri="{FF2B5EF4-FFF2-40B4-BE49-F238E27FC236}">
                  <a16:creationId xmlns:a16="http://schemas.microsoft.com/office/drawing/2014/main" id="{8A3DD2E2-5CF7-7E3B-F211-E9F86E2DF872}"/>
                </a:ext>
              </a:extLst>
            </p:cNvPr>
            <p:cNvSpPr>
              <a:spLocks noChangeShapeType="1"/>
            </p:cNvSpPr>
            <p:nvPr/>
          </p:nvSpPr>
          <p:spPr bwMode="auto">
            <a:xfrm flipV="1">
              <a:off x="9026802" y="4592016"/>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Line 160">
              <a:extLst>
                <a:ext uri="{FF2B5EF4-FFF2-40B4-BE49-F238E27FC236}">
                  <a16:creationId xmlns:a16="http://schemas.microsoft.com/office/drawing/2014/main" id="{D7099FA8-B660-F206-380B-ABAFDB800E75}"/>
                </a:ext>
              </a:extLst>
            </p:cNvPr>
            <p:cNvSpPr>
              <a:spLocks noChangeShapeType="1"/>
            </p:cNvSpPr>
            <p:nvPr/>
          </p:nvSpPr>
          <p:spPr bwMode="auto">
            <a:xfrm flipV="1">
              <a:off x="9423677" y="4582491"/>
              <a:ext cx="0" cy="977900"/>
            </a:xfrm>
            <a:prstGeom prst="line">
              <a:avLst/>
            </a:prstGeom>
            <a:noFill/>
            <a:ln w="28575">
              <a:solidFill>
                <a:srgbClr val="FF0000"/>
              </a:solidFill>
              <a:round/>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noFill/>
                </a14:hiddenFill>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 name="Oval 161">
              <a:extLst>
                <a:ext uri="{FF2B5EF4-FFF2-40B4-BE49-F238E27FC236}">
                  <a16:creationId xmlns:a16="http://schemas.microsoft.com/office/drawing/2014/main" id="{5ACAF9FC-7008-A710-EE8F-C5DAD6580E6A}"/>
                </a:ext>
              </a:extLst>
            </p:cNvPr>
            <p:cNvSpPr>
              <a:spLocks noChangeArrowheads="1"/>
            </p:cNvSpPr>
            <p:nvPr/>
          </p:nvSpPr>
          <p:spPr bwMode="auto">
            <a:xfrm>
              <a:off x="8563252"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 name="Oval 162">
              <a:extLst>
                <a:ext uri="{FF2B5EF4-FFF2-40B4-BE49-F238E27FC236}">
                  <a16:creationId xmlns:a16="http://schemas.microsoft.com/office/drawing/2014/main" id="{516CC9BE-4C37-A545-0190-1B5C12DBA4CC}"/>
                </a:ext>
              </a:extLst>
            </p:cNvPr>
            <p:cNvSpPr>
              <a:spLocks noChangeArrowheads="1"/>
            </p:cNvSpPr>
            <p:nvPr/>
          </p:nvSpPr>
          <p:spPr bwMode="auto">
            <a:xfrm>
              <a:off x="8563252"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7" name="Oval 163">
              <a:extLst>
                <a:ext uri="{FF2B5EF4-FFF2-40B4-BE49-F238E27FC236}">
                  <a16:creationId xmlns:a16="http://schemas.microsoft.com/office/drawing/2014/main" id="{9929D375-2011-E017-7519-B434873271C8}"/>
                </a:ext>
              </a:extLst>
            </p:cNvPr>
            <p:cNvSpPr>
              <a:spLocks noChangeArrowheads="1"/>
            </p:cNvSpPr>
            <p:nvPr/>
          </p:nvSpPr>
          <p:spPr bwMode="auto">
            <a:xfrm>
              <a:off x="8556902"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8" name="Oval 164">
              <a:extLst>
                <a:ext uri="{FF2B5EF4-FFF2-40B4-BE49-F238E27FC236}">
                  <a16:creationId xmlns:a16="http://schemas.microsoft.com/office/drawing/2014/main" id="{2D7DACB7-C2C6-2B2C-30D2-45EF34C169E4}"/>
                </a:ext>
              </a:extLst>
            </p:cNvPr>
            <p:cNvSpPr>
              <a:spLocks noChangeArrowheads="1"/>
            </p:cNvSpPr>
            <p:nvPr/>
          </p:nvSpPr>
          <p:spPr bwMode="auto">
            <a:xfrm>
              <a:off x="8988702"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9" name="Oval 165">
              <a:extLst>
                <a:ext uri="{FF2B5EF4-FFF2-40B4-BE49-F238E27FC236}">
                  <a16:creationId xmlns:a16="http://schemas.microsoft.com/office/drawing/2014/main" id="{1E06AE65-B1B9-9AFB-5903-429F8397AFA6}"/>
                </a:ext>
              </a:extLst>
            </p:cNvPr>
            <p:cNvSpPr>
              <a:spLocks noChangeArrowheads="1"/>
            </p:cNvSpPr>
            <p:nvPr/>
          </p:nvSpPr>
          <p:spPr bwMode="auto">
            <a:xfrm>
              <a:off x="8988702"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0" name="Oval 166">
              <a:extLst>
                <a:ext uri="{FF2B5EF4-FFF2-40B4-BE49-F238E27FC236}">
                  <a16:creationId xmlns:a16="http://schemas.microsoft.com/office/drawing/2014/main" id="{0A1A1F21-F495-0734-C4B9-7A9FAB97BAF0}"/>
                </a:ext>
              </a:extLst>
            </p:cNvPr>
            <p:cNvSpPr>
              <a:spLocks noChangeArrowheads="1"/>
            </p:cNvSpPr>
            <p:nvPr/>
          </p:nvSpPr>
          <p:spPr bwMode="auto">
            <a:xfrm>
              <a:off x="8982352"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1" name="Oval 167">
              <a:extLst>
                <a:ext uri="{FF2B5EF4-FFF2-40B4-BE49-F238E27FC236}">
                  <a16:creationId xmlns:a16="http://schemas.microsoft.com/office/drawing/2014/main" id="{9F4F06AD-3E8C-581C-DA9E-DF52B30AEEB3}"/>
                </a:ext>
              </a:extLst>
            </p:cNvPr>
            <p:cNvSpPr>
              <a:spLocks noChangeArrowheads="1"/>
            </p:cNvSpPr>
            <p:nvPr/>
          </p:nvSpPr>
          <p:spPr bwMode="auto">
            <a:xfrm>
              <a:off x="9379227" y="4553916"/>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2" name="Oval 168">
              <a:extLst>
                <a:ext uri="{FF2B5EF4-FFF2-40B4-BE49-F238E27FC236}">
                  <a16:creationId xmlns:a16="http://schemas.microsoft.com/office/drawing/2014/main" id="{1E2792CB-5EDA-EB7B-1C7F-5CB3B02D2DEB}"/>
                </a:ext>
              </a:extLst>
            </p:cNvPr>
            <p:cNvSpPr>
              <a:spLocks noChangeArrowheads="1"/>
            </p:cNvSpPr>
            <p:nvPr/>
          </p:nvSpPr>
          <p:spPr bwMode="auto">
            <a:xfrm>
              <a:off x="9379227" y="493809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3" name="Oval 169">
              <a:extLst>
                <a:ext uri="{FF2B5EF4-FFF2-40B4-BE49-F238E27FC236}">
                  <a16:creationId xmlns:a16="http://schemas.microsoft.com/office/drawing/2014/main" id="{C5EBD203-6137-E13F-C18E-0F39BAE3B2A7}"/>
                </a:ext>
              </a:extLst>
            </p:cNvPr>
            <p:cNvSpPr>
              <a:spLocks noChangeArrowheads="1"/>
            </p:cNvSpPr>
            <p:nvPr/>
          </p:nvSpPr>
          <p:spPr bwMode="auto">
            <a:xfrm>
              <a:off x="9372877" y="5363541"/>
              <a:ext cx="88900" cy="889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Text Box 170">
              <a:extLst>
                <a:ext uri="{FF2B5EF4-FFF2-40B4-BE49-F238E27FC236}">
                  <a16:creationId xmlns:a16="http://schemas.microsoft.com/office/drawing/2014/main" id="{E668B82F-7917-DAE5-1D76-9ED12BF0319D}"/>
                </a:ext>
              </a:extLst>
            </p:cNvPr>
            <p:cNvSpPr txBox="1">
              <a:spLocks noChangeArrowheads="1"/>
            </p:cNvSpPr>
            <p:nvPr/>
          </p:nvSpPr>
          <p:spPr bwMode="auto">
            <a:xfrm>
              <a:off x="6675121" y="5767934"/>
              <a:ext cx="17491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interconnection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network</a:t>
              </a:r>
            </a:p>
          </p:txBody>
        </p:sp>
      </p:grpSp>
      <p:sp>
        <p:nvSpPr>
          <p:cNvPr id="59" name="Star: 5 Points 58">
            <a:extLst>
              <a:ext uri="{FF2B5EF4-FFF2-40B4-BE49-F238E27FC236}">
                <a16:creationId xmlns:a16="http://schemas.microsoft.com/office/drawing/2014/main" id="{2FC9C2A5-A4EC-3418-F256-59E2DB413A23}"/>
              </a:ext>
            </a:extLst>
          </p:cNvPr>
          <p:cNvSpPr/>
          <p:nvPr/>
        </p:nvSpPr>
        <p:spPr>
          <a:xfrm>
            <a:off x="10557863" y="2422102"/>
            <a:ext cx="307616" cy="334962"/>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0" name="Star: 5 Points 59">
            <a:extLst>
              <a:ext uri="{FF2B5EF4-FFF2-40B4-BE49-F238E27FC236}">
                <a16:creationId xmlns:a16="http://schemas.microsoft.com/office/drawing/2014/main" id="{15A55D3F-2955-768D-7E8D-5ACEC752ECB5}"/>
              </a:ext>
            </a:extLst>
          </p:cNvPr>
          <p:cNvSpPr/>
          <p:nvPr/>
        </p:nvSpPr>
        <p:spPr>
          <a:xfrm>
            <a:off x="1653358" y="3445360"/>
            <a:ext cx="307616" cy="334962"/>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1" name="Star: 5 Points 60">
            <a:extLst>
              <a:ext uri="{FF2B5EF4-FFF2-40B4-BE49-F238E27FC236}">
                <a16:creationId xmlns:a16="http://schemas.microsoft.com/office/drawing/2014/main" id="{BDECD25C-B420-A115-874A-C28D9C2837C7}"/>
              </a:ext>
            </a:extLst>
          </p:cNvPr>
          <p:cNvSpPr/>
          <p:nvPr/>
        </p:nvSpPr>
        <p:spPr>
          <a:xfrm>
            <a:off x="10938862" y="2792217"/>
            <a:ext cx="307616" cy="334962"/>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2" name="Star: 5 Points 61">
            <a:extLst>
              <a:ext uri="{FF2B5EF4-FFF2-40B4-BE49-F238E27FC236}">
                <a16:creationId xmlns:a16="http://schemas.microsoft.com/office/drawing/2014/main" id="{96F98656-0407-99C1-FAB9-B02BE5BBFC5B}"/>
              </a:ext>
            </a:extLst>
          </p:cNvPr>
          <p:cNvSpPr/>
          <p:nvPr/>
        </p:nvSpPr>
        <p:spPr>
          <a:xfrm>
            <a:off x="10165975" y="3238531"/>
            <a:ext cx="307616" cy="334962"/>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3" name="TextBox 62">
            <a:extLst>
              <a:ext uri="{FF2B5EF4-FFF2-40B4-BE49-F238E27FC236}">
                <a16:creationId xmlns:a16="http://schemas.microsoft.com/office/drawing/2014/main" id="{1DFF0C8C-0571-9470-FA83-5939BA3D1469}"/>
              </a:ext>
            </a:extLst>
          </p:cNvPr>
          <p:cNvSpPr txBox="1"/>
          <p:nvPr/>
        </p:nvSpPr>
        <p:spPr>
          <a:xfrm>
            <a:off x="8741229" y="2376066"/>
            <a:ext cx="379743" cy="381181"/>
          </a:xfrm>
          <a:prstGeom prst="rect">
            <a:avLst/>
          </a:prstGeom>
          <a:noFill/>
        </p:spPr>
        <p:txBody>
          <a:bodyPr wrap="square" rtlCol="0">
            <a:spAutoFit/>
          </a:bodyPr>
          <a:lstStyle/>
          <a:p>
            <a:r>
              <a:rPr lang="en-IN" dirty="0"/>
              <a:t>A</a:t>
            </a:r>
          </a:p>
        </p:txBody>
      </p:sp>
      <p:sp>
        <p:nvSpPr>
          <p:cNvPr id="64" name="TextBox 63">
            <a:extLst>
              <a:ext uri="{FF2B5EF4-FFF2-40B4-BE49-F238E27FC236}">
                <a16:creationId xmlns:a16="http://schemas.microsoft.com/office/drawing/2014/main" id="{9F537E88-9BD6-90C3-5B86-775786D58064}"/>
              </a:ext>
            </a:extLst>
          </p:cNvPr>
          <p:cNvSpPr txBox="1"/>
          <p:nvPr/>
        </p:nvSpPr>
        <p:spPr>
          <a:xfrm>
            <a:off x="8763001" y="2789723"/>
            <a:ext cx="379743" cy="381181"/>
          </a:xfrm>
          <a:prstGeom prst="rect">
            <a:avLst/>
          </a:prstGeom>
          <a:noFill/>
        </p:spPr>
        <p:txBody>
          <a:bodyPr wrap="square" rtlCol="0">
            <a:spAutoFit/>
          </a:bodyPr>
          <a:lstStyle/>
          <a:p>
            <a:r>
              <a:rPr lang="en-IN" dirty="0"/>
              <a:t>B</a:t>
            </a:r>
          </a:p>
        </p:txBody>
      </p:sp>
      <p:sp>
        <p:nvSpPr>
          <p:cNvPr id="65" name="TextBox 64">
            <a:extLst>
              <a:ext uri="{FF2B5EF4-FFF2-40B4-BE49-F238E27FC236}">
                <a16:creationId xmlns:a16="http://schemas.microsoft.com/office/drawing/2014/main" id="{4A8FDC5D-D8FE-7B1A-89C6-3E7B9D152FFA}"/>
              </a:ext>
            </a:extLst>
          </p:cNvPr>
          <p:cNvSpPr txBox="1"/>
          <p:nvPr/>
        </p:nvSpPr>
        <p:spPr>
          <a:xfrm>
            <a:off x="8784772" y="3236036"/>
            <a:ext cx="379743" cy="381181"/>
          </a:xfrm>
          <a:prstGeom prst="rect">
            <a:avLst/>
          </a:prstGeom>
          <a:noFill/>
        </p:spPr>
        <p:txBody>
          <a:bodyPr wrap="square" rtlCol="0">
            <a:spAutoFit/>
          </a:bodyPr>
          <a:lstStyle/>
          <a:p>
            <a:r>
              <a:rPr lang="en-IN" dirty="0"/>
              <a:t>C</a:t>
            </a:r>
          </a:p>
        </p:txBody>
      </p:sp>
      <p:sp>
        <p:nvSpPr>
          <p:cNvPr id="66" name="TextBox 65">
            <a:extLst>
              <a:ext uri="{FF2B5EF4-FFF2-40B4-BE49-F238E27FC236}">
                <a16:creationId xmlns:a16="http://schemas.microsoft.com/office/drawing/2014/main" id="{8AC20E06-1F3F-C9A0-6C36-A915C4508093}"/>
              </a:ext>
            </a:extLst>
          </p:cNvPr>
          <p:cNvSpPr txBox="1"/>
          <p:nvPr/>
        </p:nvSpPr>
        <p:spPr>
          <a:xfrm>
            <a:off x="10167257" y="4477008"/>
            <a:ext cx="379743" cy="369332"/>
          </a:xfrm>
          <a:prstGeom prst="rect">
            <a:avLst/>
          </a:prstGeom>
          <a:noFill/>
        </p:spPr>
        <p:txBody>
          <a:bodyPr wrap="square" rtlCol="0">
            <a:spAutoFit/>
          </a:bodyPr>
          <a:lstStyle/>
          <a:p>
            <a:r>
              <a:rPr lang="en-IN" dirty="0"/>
              <a:t>0</a:t>
            </a:r>
          </a:p>
        </p:txBody>
      </p:sp>
      <p:sp>
        <p:nvSpPr>
          <p:cNvPr id="67" name="TextBox 66">
            <a:extLst>
              <a:ext uri="{FF2B5EF4-FFF2-40B4-BE49-F238E27FC236}">
                <a16:creationId xmlns:a16="http://schemas.microsoft.com/office/drawing/2014/main" id="{386E7818-7BA5-BDA9-CA44-9ABE27D45137}"/>
              </a:ext>
            </a:extLst>
          </p:cNvPr>
          <p:cNvSpPr txBox="1"/>
          <p:nvPr/>
        </p:nvSpPr>
        <p:spPr>
          <a:xfrm>
            <a:off x="10580913" y="4487894"/>
            <a:ext cx="379743" cy="369332"/>
          </a:xfrm>
          <a:prstGeom prst="rect">
            <a:avLst/>
          </a:prstGeom>
          <a:noFill/>
        </p:spPr>
        <p:txBody>
          <a:bodyPr wrap="square" rtlCol="0">
            <a:spAutoFit/>
          </a:bodyPr>
          <a:lstStyle/>
          <a:p>
            <a:r>
              <a:rPr lang="en-IN" dirty="0"/>
              <a:t>1</a:t>
            </a:r>
          </a:p>
        </p:txBody>
      </p:sp>
      <p:sp>
        <p:nvSpPr>
          <p:cNvPr id="68" name="TextBox 67">
            <a:extLst>
              <a:ext uri="{FF2B5EF4-FFF2-40B4-BE49-F238E27FC236}">
                <a16:creationId xmlns:a16="http://schemas.microsoft.com/office/drawing/2014/main" id="{A976B359-2CA7-F0A2-1520-9288A75E2BAF}"/>
              </a:ext>
            </a:extLst>
          </p:cNvPr>
          <p:cNvSpPr txBox="1"/>
          <p:nvPr/>
        </p:nvSpPr>
        <p:spPr>
          <a:xfrm>
            <a:off x="10961913" y="4466124"/>
            <a:ext cx="379743" cy="369332"/>
          </a:xfrm>
          <a:prstGeom prst="rect">
            <a:avLst/>
          </a:prstGeom>
          <a:noFill/>
        </p:spPr>
        <p:txBody>
          <a:bodyPr wrap="square" rtlCol="0">
            <a:spAutoFit/>
          </a:bodyPr>
          <a:lstStyle/>
          <a:p>
            <a:r>
              <a:rPr lang="en-IN" dirty="0"/>
              <a:t>2</a:t>
            </a:r>
          </a:p>
        </p:txBody>
      </p:sp>
      <p:sp>
        <p:nvSpPr>
          <p:cNvPr id="25" name="TextBox 28">
            <a:extLst>
              <a:ext uri="{FF2B5EF4-FFF2-40B4-BE49-F238E27FC236}">
                <a16:creationId xmlns:a16="http://schemas.microsoft.com/office/drawing/2014/main" id="{305DF5C4-3F1E-59CA-F790-BB3997C9D65F}"/>
              </a:ext>
            </a:extLst>
          </p:cNvPr>
          <p:cNvSpPr txBox="1"/>
          <p:nvPr/>
        </p:nvSpPr>
        <p:spPr>
          <a:xfrm>
            <a:off x="413658" y="6422960"/>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476263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4A68B-F5B4-E17C-A490-A62B26B88EB9}"/>
              </a:ext>
            </a:extLst>
          </p:cNvPr>
          <p:cNvSpPr>
            <a:spLocks noGrp="1"/>
          </p:cNvSpPr>
          <p:nvPr>
            <p:ph type="title"/>
          </p:nvPr>
        </p:nvSpPr>
        <p:spPr/>
        <p:txBody>
          <a:bodyPr/>
          <a:lstStyle/>
          <a:p>
            <a:r>
              <a:rPr lang="en-IN" dirty="0"/>
              <a:t>Interconnection network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F0CA451-35ED-7759-8464-4876915D9C1D}"/>
                  </a:ext>
                </a:extLst>
              </p:cNvPr>
              <p:cNvSpPr>
                <a:spLocks noGrp="1"/>
              </p:cNvSpPr>
              <p:nvPr>
                <p:ph idx="1"/>
              </p:nvPr>
            </p:nvSpPr>
            <p:spPr/>
            <p:txBody>
              <a:bodyPr/>
              <a:lstStyle/>
              <a:p>
                <a:r>
                  <a:rPr lang="en-IN" dirty="0"/>
                  <a:t>The interconnection network is the most common type of switching fabric found in high-speed routers</a:t>
                </a:r>
              </a:p>
              <a:p>
                <a:endParaRPr lang="en-IN" dirty="0"/>
              </a:p>
              <a:p>
                <a:r>
                  <a:rPr lang="en-US" dirty="0"/>
                  <a:t>At each round, an efficient algorithm is needed to compute the set of input-output ports for transferring the packets</a:t>
                </a:r>
              </a:p>
              <a:p>
                <a:pPr lvl="1"/>
                <a:r>
                  <a:rPr lang="en-IN" dirty="0"/>
                  <a:t>e.g., </a:t>
                </a:r>
                <a14:m>
                  <m:oMath xmlns:m="http://schemas.openxmlformats.org/officeDocument/2006/math">
                    <m:r>
                      <a:rPr lang="en-IN" b="0" i="1" smtClean="0">
                        <a:latin typeface="Cambria Math" panose="02040503050406030204" pitchFamily="18" charset="0"/>
                      </a:rPr>
                      <m:t>𝑖</m:t>
                    </m:r>
                    <m:r>
                      <a:rPr lang="en-IN" b="0" i="1" smtClean="0">
                        <a:latin typeface="Cambria Math" panose="02040503050406030204" pitchFamily="18" charset="0"/>
                      </a:rPr>
                      <m:t>1 →</m:t>
                    </m:r>
                    <m:r>
                      <a:rPr lang="en-IN" b="0" i="1" smtClean="0">
                        <a:latin typeface="Cambria Math" panose="02040503050406030204" pitchFamily="18" charset="0"/>
                      </a:rPr>
                      <m:t>𝑜</m:t>
                    </m:r>
                    <m:r>
                      <a:rPr lang="en-IN" b="0" i="1" smtClean="0">
                        <a:latin typeface="Cambria Math" panose="02040503050406030204" pitchFamily="18" charset="0"/>
                      </a:rPr>
                      <m:t>1, </m:t>
                    </m:r>
                    <m:r>
                      <a:rPr lang="en-IN" b="0" i="1" smtClean="0">
                        <a:latin typeface="Cambria Math" panose="02040503050406030204" pitchFamily="18" charset="0"/>
                      </a:rPr>
                      <m:t>𝑜</m:t>
                    </m:r>
                    <m:r>
                      <a:rPr lang="en-IN" b="0" i="1" smtClean="0">
                        <a:latin typeface="Cambria Math" panose="02040503050406030204" pitchFamily="18" charset="0"/>
                      </a:rPr>
                      <m:t>2;  </m:t>
                    </m:r>
                    <m:r>
                      <a:rPr lang="en-IN" b="0" i="1" smtClean="0">
                        <a:latin typeface="Cambria Math" panose="02040503050406030204" pitchFamily="18" charset="0"/>
                      </a:rPr>
                      <m:t>𝑖</m:t>
                    </m:r>
                    <m:r>
                      <a:rPr lang="en-IN" b="0" i="1" smtClean="0">
                        <a:latin typeface="Cambria Math" panose="02040503050406030204" pitchFamily="18" charset="0"/>
                      </a:rPr>
                      <m:t>2 →</m:t>
                    </m:r>
                    <m:r>
                      <a:rPr lang="en-IN" b="0" i="1" smtClean="0">
                        <a:latin typeface="Cambria Math" panose="02040503050406030204" pitchFamily="18" charset="0"/>
                      </a:rPr>
                      <m:t>𝑜</m:t>
                    </m:r>
                    <m:r>
                      <a:rPr lang="en-IN" b="0" i="1" smtClean="0">
                        <a:latin typeface="Cambria Math" panose="02040503050406030204" pitchFamily="18" charset="0"/>
                      </a:rPr>
                      <m:t>1;</m:t>
                    </m:r>
                    <m:r>
                      <a:rPr lang="en-IN" b="0" i="1" smtClean="0">
                        <a:latin typeface="Cambria Math" panose="02040503050406030204" pitchFamily="18" charset="0"/>
                      </a:rPr>
                      <m:t>𝑖</m:t>
                    </m:r>
                    <m:r>
                      <a:rPr lang="en-IN" b="0" i="1" smtClean="0">
                        <a:latin typeface="Cambria Math" panose="02040503050406030204" pitchFamily="18" charset="0"/>
                      </a:rPr>
                      <m:t>3 →</m:t>
                    </m:r>
                    <m:r>
                      <a:rPr lang="en-IN" b="0" i="1" smtClean="0">
                        <a:latin typeface="Cambria Math" panose="02040503050406030204" pitchFamily="18" charset="0"/>
                      </a:rPr>
                      <m:t>𝑜</m:t>
                    </m:r>
                    <m:r>
                      <a:rPr lang="en-IN" b="0" i="1" smtClean="0">
                        <a:latin typeface="Cambria Math" panose="02040503050406030204" pitchFamily="18" charset="0"/>
                      </a:rPr>
                      <m:t>2, </m:t>
                    </m:r>
                    <m:r>
                      <a:rPr lang="en-IN" b="0" i="1" smtClean="0">
                        <a:latin typeface="Cambria Math" panose="02040503050406030204" pitchFamily="18" charset="0"/>
                      </a:rPr>
                      <m:t>𝑜</m:t>
                    </m:r>
                    <m:r>
                      <a:rPr lang="en-IN" b="0" i="1" smtClean="0">
                        <a:latin typeface="Cambria Math" panose="02040503050406030204" pitchFamily="18" charset="0"/>
                      </a:rPr>
                      <m:t>3 </m:t>
                    </m:r>
                  </m:oMath>
                </a14:m>
                <a:endParaRPr lang="en-IN" dirty="0"/>
              </a:p>
              <a:p>
                <a:pPr lvl="2"/>
                <a:r>
                  <a:rPr lang="en-IN" dirty="0"/>
                  <a:t>optimal solution:</a:t>
                </a:r>
              </a:p>
            </p:txBody>
          </p:sp>
        </mc:Choice>
        <mc:Fallback xmlns="">
          <p:sp>
            <p:nvSpPr>
              <p:cNvPr id="3" name="Content Placeholder 2">
                <a:extLst>
                  <a:ext uri="{FF2B5EF4-FFF2-40B4-BE49-F238E27FC236}">
                    <a16:creationId xmlns:a16="http://schemas.microsoft.com/office/drawing/2014/main" id="{8F0CA451-35ED-7759-8464-4876915D9C1D}"/>
                  </a:ext>
                </a:extLst>
              </p:cNvPr>
              <p:cNvSpPr>
                <a:spLocks noGrp="1" noRot="1" noChangeAspect="1" noMove="1" noResize="1" noEditPoints="1" noAdjustHandles="1" noChangeArrowheads="1" noChangeShapeType="1" noTextEdit="1"/>
              </p:cNvSpPr>
              <p:nvPr>
                <p:ph idx="1"/>
              </p:nvPr>
            </p:nvSpPr>
            <p:spPr>
              <a:blipFill>
                <a:blip r:embed="rId2"/>
                <a:stretch>
                  <a:fillRect l="-1043" t="-2241" r="-696"/>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402EA260-1E9E-0A39-F472-8426505BECD0}"/>
                  </a:ext>
                </a:extLst>
              </p14:cNvPr>
              <p14:cNvContentPartPr/>
              <p14:nvPr/>
            </p14:nvContentPartPr>
            <p14:xfrm>
              <a:off x="2206080" y="4419360"/>
              <a:ext cx="5740560" cy="1397880"/>
            </p14:xfrm>
          </p:contentPart>
        </mc:Choice>
        <mc:Fallback xmlns="">
          <p:pic>
            <p:nvPicPr>
              <p:cNvPr id="4" name="Ink 3">
                <a:extLst>
                  <a:ext uri="{FF2B5EF4-FFF2-40B4-BE49-F238E27FC236}">
                    <a16:creationId xmlns:a16="http://schemas.microsoft.com/office/drawing/2014/main" id="{402EA260-1E9E-0A39-F472-8426505BECD0}"/>
                  </a:ext>
                </a:extLst>
              </p:cNvPr>
              <p:cNvPicPr/>
              <p:nvPr/>
            </p:nvPicPr>
            <p:blipFill>
              <a:blip r:embed="rId4"/>
              <a:stretch>
                <a:fillRect/>
              </a:stretch>
            </p:blipFill>
            <p:spPr>
              <a:xfrm>
                <a:off x="2196720" y="4410000"/>
                <a:ext cx="5759280" cy="1416600"/>
              </a:xfrm>
              <a:prstGeom prst="rect">
                <a:avLst/>
              </a:prstGeom>
            </p:spPr>
          </p:pic>
        </mc:Fallback>
      </mc:AlternateContent>
    </p:spTree>
    <p:extLst>
      <p:ext uri="{BB962C8B-B14F-4D97-AF65-F5344CB8AC3E}">
        <p14:creationId xmlns:p14="http://schemas.microsoft.com/office/powerpoint/2010/main" val="951389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DBFFA-8D9F-77B7-22D6-26375DD78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9EEB2-91E0-DBAB-FF11-CC903D8812D1}"/>
              </a:ext>
            </a:extLst>
          </p:cNvPr>
          <p:cNvSpPr>
            <a:spLocks noGrp="1"/>
          </p:cNvSpPr>
          <p:nvPr>
            <p:ph type="title"/>
          </p:nvPr>
        </p:nvSpPr>
        <p:spPr/>
        <p:txBody>
          <a:bodyPr/>
          <a:lstStyle/>
          <a:p>
            <a:r>
              <a:rPr lang="en-IN" dirty="0"/>
              <a:t>Interconnection network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6BD6ACA-94A6-E329-068C-FEDDF115D758}"/>
                  </a:ext>
                </a:extLst>
              </p:cNvPr>
              <p:cNvSpPr>
                <a:spLocks noGrp="1"/>
              </p:cNvSpPr>
              <p:nvPr>
                <p:ph idx="1"/>
              </p:nvPr>
            </p:nvSpPr>
            <p:spPr/>
            <p:txBody>
              <a:bodyPr/>
              <a:lstStyle/>
              <a:p>
                <a:r>
                  <a:rPr lang="en-IN" dirty="0"/>
                  <a:t>The interconnection network is the most common type of switching fabric found in high-speed routers</a:t>
                </a:r>
              </a:p>
              <a:p>
                <a:endParaRPr lang="en-IN" dirty="0"/>
              </a:p>
              <a:p>
                <a:r>
                  <a:rPr lang="en-US" dirty="0"/>
                  <a:t>At each round, an efficient algorithm is needed to compute the set of input-output ports for transferring the packets</a:t>
                </a:r>
              </a:p>
              <a:p>
                <a:pPr lvl="1"/>
                <a:r>
                  <a:rPr lang="en-IN" dirty="0"/>
                  <a:t>e.g., </a:t>
                </a:r>
                <a14:m>
                  <m:oMath xmlns:m="http://schemas.openxmlformats.org/officeDocument/2006/math">
                    <m:r>
                      <a:rPr lang="en-IN" b="0" i="1" smtClean="0">
                        <a:latin typeface="Cambria Math" panose="02040503050406030204" pitchFamily="18" charset="0"/>
                      </a:rPr>
                      <m:t>𝑖</m:t>
                    </m:r>
                    <m:r>
                      <a:rPr lang="en-IN" b="0" i="1" smtClean="0">
                        <a:latin typeface="Cambria Math" panose="02040503050406030204" pitchFamily="18" charset="0"/>
                      </a:rPr>
                      <m:t>1 →</m:t>
                    </m:r>
                    <m:r>
                      <a:rPr lang="en-IN" b="0" i="1" smtClean="0">
                        <a:latin typeface="Cambria Math" panose="02040503050406030204" pitchFamily="18" charset="0"/>
                      </a:rPr>
                      <m:t>𝑜</m:t>
                    </m:r>
                    <m:r>
                      <a:rPr lang="en-IN" b="0" i="1" smtClean="0">
                        <a:latin typeface="Cambria Math" panose="02040503050406030204" pitchFamily="18" charset="0"/>
                      </a:rPr>
                      <m:t>1, </m:t>
                    </m:r>
                    <m:r>
                      <a:rPr lang="en-IN" b="0" i="1" smtClean="0">
                        <a:latin typeface="Cambria Math" panose="02040503050406030204" pitchFamily="18" charset="0"/>
                      </a:rPr>
                      <m:t>𝑜</m:t>
                    </m:r>
                    <m:r>
                      <a:rPr lang="en-IN" b="0" i="1" smtClean="0">
                        <a:latin typeface="Cambria Math" panose="02040503050406030204" pitchFamily="18" charset="0"/>
                      </a:rPr>
                      <m:t>2;  </m:t>
                    </m:r>
                    <m:r>
                      <a:rPr lang="en-IN" b="0" i="1" smtClean="0">
                        <a:latin typeface="Cambria Math" panose="02040503050406030204" pitchFamily="18" charset="0"/>
                      </a:rPr>
                      <m:t>𝑖</m:t>
                    </m:r>
                    <m:r>
                      <a:rPr lang="en-IN" b="0" i="1" smtClean="0">
                        <a:latin typeface="Cambria Math" panose="02040503050406030204" pitchFamily="18" charset="0"/>
                      </a:rPr>
                      <m:t>2 →</m:t>
                    </m:r>
                    <m:r>
                      <a:rPr lang="en-IN" b="0" i="1" smtClean="0">
                        <a:latin typeface="Cambria Math" panose="02040503050406030204" pitchFamily="18" charset="0"/>
                      </a:rPr>
                      <m:t>𝑜</m:t>
                    </m:r>
                    <m:r>
                      <a:rPr lang="en-IN" b="0" i="1" smtClean="0">
                        <a:latin typeface="Cambria Math" panose="02040503050406030204" pitchFamily="18" charset="0"/>
                      </a:rPr>
                      <m:t>1;</m:t>
                    </m:r>
                    <m:r>
                      <a:rPr lang="en-IN" b="0" i="1" smtClean="0">
                        <a:latin typeface="Cambria Math" panose="02040503050406030204" pitchFamily="18" charset="0"/>
                      </a:rPr>
                      <m:t>𝑖</m:t>
                    </m:r>
                    <m:r>
                      <a:rPr lang="en-IN" b="0" i="1" smtClean="0">
                        <a:latin typeface="Cambria Math" panose="02040503050406030204" pitchFamily="18" charset="0"/>
                      </a:rPr>
                      <m:t>3 →</m:t>
                    </m:r>
                    <m:r>
                      <a:rPr lang="en-IN" b="0" i="1" smtClean="0">
                        <a:latin typeface="Cambria Math" panose="02040503050406030204" pitchFamily="18" charset="0"/>
                      </a:rPr>
                      <m:t>𝑜</m:t>
                    </m:r>
                    <m:r>
                      <a:rPr lang="en-IN" b="0" i="1" smtClean="0">
                        <a:latin typeface="Cambria Math" panose="02040503050406030204" pitchFamily="18" charset="0"/>
                      </a:rPr>
                      <m:t>2, </m:t>
                    </m:r>
                    <m:r>
                      <a:rPr lang="en-IN" b="0" i="1" smtClean="0">
                        <a:latin typeface="Cambria Math" panose="02040503050406030204" pitchFamily="18" charset="0"/>
                      </a:rPr>
                      <m:t>𝑜</m:t>
                    </m:r>
                    <m:r>
                      <a:rPr lang="en-IN" b="0" i="1" smtClean="0">
                        <a:latin typeface="Cambria Math" panose="02040503050406030204" pitchFamily="18" charset="0"/>
                      </a:rPr>
                      <m:t>3 </m:t>
                    </m:r>
                  </m:oMath>
                </a14:m>
                <a:endParaRPr lang="en-IN" dirty="0"/>
              </a:p>
              <a:p>
                <a:pPr lvl="2"/>
                <a:r>
                  <a:rPr lang="en-IN" dirty="0"/>
                  <a:t>optimal solution: </a:t>
                </a:r>
                <a14:m>
                  <m:oMath xmlns:m="http://schemas.openxmlformats.org/officeDocument/2006/math">
                    <m:r>
                      <a:rPr lang="en-IN" b="0" i="1" smtClean="0">
                        <a:latin typeface="Cambria Math" panose="02040503050406030204" pitchFamily="18" charset="0"/>
                      </a:rPr>
                      <m:t>𝑖</m:t>
                    </m:r>
                    <m:r>
                      <a:rPr lang="en-IN" b="0" i="1" smtClean="0">
                        <a:latin typeface="Cambria Math" panose="02040503050406030204" pitchFamily="18" charset="0"/>
                      </a:rPr>
                      <m:t>1 →</m:t>
                    </m:r>
                    <m:r>
                      <a:rPr lang="en-IN" b="0" i="1" smtClean="0">
                        <a:latin typeface="Cambria Math" panose="02040503050406030204" pitchFamily="18" charset="0"/>
                      </a:rPr>
                      <m:t>𝑜</m:t>
                    </m:r>
                    <m:r>
                      <a:rPr lang="en-IN" b="0" i="1" smtClean="0">
                        <a:latin typeface="Cambria Math" panose="02040503050406030204" pitchFamily="18" charset="0"/>
                      </a:rPr>
                      <m:t>2,  </m:t>
                    </m:r>
                    <m:r>
                      <a:rPr lang="en-IN" b="0" i="1" smtClean="0">
                        <a:latin typeface="Cambria Math" panose="02040503050406030204" pitchFamily="18" charset="0"/>
                      </a:rPr>
                      <m:t>𝑖</m:t>
                    </m:r>
                    <m:r>
                      <a:rPr lang="en-IN" b="0" i="1" smtClean="0">
                        <a:latin typeface="Cambria Math" panose="02040503050406030204" pitchFamily="18" charset="0"/>
                      </a:rPr>
                      <m:t>2 →</m:t>
                    </m:r>
                    <m:r>
                      <a:rPr lang="en-IN" b="0" i="1" smtClean="0">
                        <a:latin typeface="Cambria Math" panose="02040503050406030204" pitchFamily="18" charset="0"/>
                      </a:rPr>
                      <m:t>𝑜</m:t>
                    </m:r>
                    <m:r>
                      <a:rPr lang="en-IN" b="0" i="1" smtClean="0">
                        <a:latin typeface="Cambria Math" panose="02040503050406030204" pitchFamily="18" charset="0"/>
                      </a:rPr>
                      <m:t>1, </m:t>
                    </m:r>
                    <m:r>
                      <a:rPr lang="en-IN" b="0" i="1" smtClean="0">
                        <a:latin typeface="Cambria Math" panose="02040503050406030204" pitchFamily="18" charset="0"/>
                      </a:rPr>
                      <m:t>𝑖</m:t>
                    </m:r>
                    <m:r>
                      <a:rPr lang="en-IN" b="0" i="1" smtClean="0">
                        <a:latin typeface="Cambria Math" panose="02040503050406030204" pitchFamily="18" charset="0"/>
                      </a:rPr>
                      <m:t>3 →</m:t>
                    </m:r>
                    <m:r>
                      <a:rPr lang="en-IN" b="0" i="1" smtClean="0">
                        <a:latin typeface="Cambria Math" panose="02040503050406030204" pitchFamily="18" charset="0"/>
                      </a:rPr>
                      <m:t>𝑜</m:t>
                    </m:r>
                    <m:r>
                      <a:rPr lang="en-IN" b="0" i="1" smtClean="0">
                        <a:latin typeface="Cambria Math" panose="02040503050406030204" pitchFamily="18" charset="0"/>
                      </a:rPr>
                      <m:t>3</m:t>
                    </m:r>
                  </m:oMath>
                </a14:m>
                <a:endParaRPr lang="en-IN" dirty="0"/>
              </a:p>
              <a:p>
                <a:pPr lvl="2"/>
                <a:r>
                  <a:rPr lang="en-IN" dirty="0"/>
                  <a:t>The routers don’t implement algorithms for an optimal solution, because of the nanosecond time budget for packet transfer</a:t>
                </a:r>
              </a:p>
              <a:p>
                <a:endParaRPr lang="en-IN" dirty="0"/>
              </a:p>
            </p:txBody>
          </p:sp>
        </mc:Choice>
        <mc:Fallback xmlns="">
          <p:sp>
            <p:nvSpPr>
              <p:cNvPr id="3" name="Content Placeholder 2">
                <a:extLst>
                  <a:ext uri="{FF2B5EF4-FFF2-40B4-BE49-F238E27FC236}">
                    <a16:creationId xmlns:a16="http://schemas.microsoft.com/office/drawing/2014/main" id="{46BD6ACA-94A6-E329-068C-FEDDF115D758}"/>
                  </a:ext>
                </a:extLst>
              </p:cNvPr>
              <p:cNvSpPr>
                <a:spLocks noGrp="1" noRot="1" noChangeAspect="1" noMove="1" noResize="1" noEditPoints="1" noAdjustHandles="1" noChangeArrowheads="1" noChangeShapeType="1" noTextEdit="1"/>
              </p:cNvSpPr>
              <p:nvPr>
                <p:ph idx="1"/>
              </p:nvPr>
            </p:nvSpPr>
            <p:spPr>
              <a:blipFill>
                <a:blip r:embed="rId2"/>
                <a:stretch>
                  <a:fillRect l="-1043" t="-2241" r="-696"/>
                </a:stretch>
              </a:blipFill>
            </p:spPr>
            <p:txBody>
              <a:bodyPr/>
              <a:lstStyle/>
              <a:p>
                <a:r>
                  <a:rPr lang="en-IN">
                    <a:noFill/>
                  </a:rPr>
                  <a:t> </a:t>
                </a:r>
              </a:p>
            </p:txBody>
          </p:sp>
        </mc:Fallback>
      </mc:AlternateContent>
    </p:spTree>
    <p:extLst>
      <p:ext uri="{BB962C8B-B14F-4D97-AF65-F5344CB8AC3E}">
        <p14:creationId xmlns:p14="http://schemas.microsoft.com/office/powerpoint/2010/main" val="9663858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7B06B-E9B9-AA5F-C416-9F5C995412D6}"/>
              </a:ext>
            </a:extLst>
          </p:cNvPr>
          <p:cNvSpPr>
            <a:spLocks noGrp="1"/>
          </p:cNvSpPr>
          <p:nvPr>
            <p:ph type="title"/>
          </p:nvPr>
        </p:nvSpPr>
        <p:spPr/>
        <p:txBody>
          <a:bodyPr/>
          <a:lstStyle/>
          <a:p>
            <a:r>
              <a:rPr lang="en-IN" dirty="0"/>
              <a:t>Queuing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264162E-6DEC-F1B2-3C2F-6CE11AA7CB84}"/>
                  </a:ext>
                </a:extLst>
              </p:cNvPr>
              <p:cNvSpPr>
                <a:spLocks noGrp="1"/>
              </p:cNvSpPr>
              <p:nvPr>
                <p:ph idx="1"/>
              </p:nvPr>
            </p:nvSpPr>
            <p:spPr/>
            <p:txBody>
              <a:bodyPr/>
              <a:lstStyle/>
              <a:p>
                <a:r>
                  <a:rPr lang="en-IN" dirty="0"/>
                  <a:t>Suppose there are </a:t>
                </a:r>
                <a14:m>
                  <m:oMath xmlns:m="http://schemas.openxmlformats.org/officeDocument/2006/math">
                    <m:r>
                      <a:rPr lang="en-IN" i="1" dirty="0" smtClean="0">
                        <a:latin typeface="Cambria Math" panose="02040503050406030204" pitchFamily="18" charset="0"/>
                      </a:rPr>
                      <m:t>𝑁</m:t>
                    </m:r>
                  </m:oMath>
                </a14:m>
                <a:r>
                  <a:rPr lang="en-IN" dirty="0"/>
                  <a:t> input queues and </a:t>
                </a:r>
                <a14:m>
                  <m:oMath xmlns:m="http://schemas.openxmlformats.org/officeDocument/2006/math">
                    <m:r>
                      <a:rPr lang="en-IN" i="1" dirty="0" smtClean="0">
                        <a:latin typeface="Cambria Math" panose="02040503050406030204" pitchFamily="18" charset="0"/>
                      </a:rPr>
                      <m:t>𝑁</m:t>
                    </m:r>
                  </m:oMath>
                </a14:m>
                <a:r>
                  <a:rPr lang="en-IN" dirty="0"/>
                  <a:t> output queues</a:t>
                </a:r>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𝑙𝑖𝑛𝑒</m:t>
                        </m:r>
                      </m:sub>
                    </m:sSub>
                  </m:oMath>
                </a14:m>
                <a:r>
                  <a:rPr lang="en-IN" dirty="0"/>
                  <a:t> is the link transmission rate at all input and output ports</a:t>
                </a:r>
              </a:p>
              <a:p>
                <a:r>
                  <a:rPr lang="en-IN" dirty="0"/>
                  <a:t> </a:t>
                </a:r>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𝑠𝑤𝑖𝑡𝑐h</m:t>
                        </m:r>
                      </m:sub>
                    </m:sSub>
                  </m:oMath>
                </a14:m>
                <a:r>
                  <a:rPr lang="en-IN" dirty="0"/>
                  <a:t> is the rate at which the packets can be moved from an input to an output port</a:t>
                </a:r>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𝑠𝑤𝑖𝑡𝑐h</m:t>
                        </m:r>
                      </m:sub>
                    </m:sSub>
                  </m:oMath>
                </a14:m>
                <a:r>
                  <a:rPr lang="en-IN" dirty="0"/>
                  <a:t> = </a:t>
                </a:r>
                <a14:m>
                  <m:oMath xmlns:m="http://schemas.openxmlformats.org/officeDocument/2006/math">
                    <m:r>
                      <a:rPr lang="en-IN" b="0" i="1" smtClean="0">
                        <a:latin typeface="Cambria Math" panose="02040503050406030204" pitchFamily="18" charset="0"/>
                      </a:rPr>
                      <m:t>𝑁</m:t>
                    </m:r>
                    <m:r>
                      <a:rPr lang="en-IN" b="0" i="1" smtClean="0">
                        <a:latin typeface="Cambria Math" panose="02040503050406030204" pitchFamily="18" charset="0"/>
                      </a:rPr>
                      <m:t> ∗</m:t>
                    </m:r>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𝑙𝑖𝑛𝑒</m:t>
                        </m:r>
                      </m:sub>
                    </m:sSub>
                  </m:oMath>
                </a14:m>
                <a:endParaRPr lang="en-IN" dirty="0"/>
              </a:p>
              <a:p>
                <a:r>
                  <a:rPr lang="en-IN" dirty="0"/>
                  <a:t>Is significant queueing possible at input ports</a:t>
                </a:r>
              </a:p>
            </p:txBody>
          </p:sp>
        </mc:Choice>
        <mc:Fallback xmlns="">
          <p:sp>
            <p:nvSpPr>
              <p:cNvPr id="3" name="Content Placeholder 2">
                <a:extLst>
                  <a:ext uri="{FF2B5EF4-FFF2-40B4-BE49-F238E27FC236}">
                    <a16:creationId xmlns:a16="http://schemas.microsoft.com/office/drawing/2014/main" id="{5264162E-6DEC-F1B2-3C2F-6CE11AA7CB8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EB09E584-F6A9-DAD7-B378-96493199225D}"/>
                  </a:ext>
                </a:extLst>
              </p14:cNvPr>
              <p14:cNvContentPartPr/>
              <p14:nvPr/>
            </p14:nvContentPartPr>
            <p14:xfrm>
              <a:off x="5749200" y="174240"/>
              <a:ext cx="4651560" cy="1938240"/>
            </p14:xfrm>
          </p:contentPart>
        </mc:Choice>
        <mc:Fallback xmlns="">
          <p:pic>
            <p:nvPicPr>
              <p:cNvPr id="4" name="Ink 3">
                <a:extLst>
                  <a:ext uri="{FF2B5EF4-FFF2-40B4-BE49-F238E27FC236}">
                    <a16:creationId xmlns:a16="http://schemas.microsoft.com/office/drawing/2014/main" id="{EB09E584-F6A9-DAD7-B378-96493199225D}"/>
                  </a:ext>
                </a:extLst>
              </p:cNvPr>
              <p:cNvPicPr/>
              <p:nvPr/>
            </p:nvPicPr>
            <p:blipFill>
              <a:blip r:embed="rId4"/>
              <a:stretch>
                <a:fillRect/>
              </a:stretch>
            </p:blipFill>
            <p:spPr>
              <a:xfrm>
                <a:off x="5739840" y="164880"/>
                <a:ext cx="4670280" cy="1956960"/>
              </a:xfrm>
              <a:prstGeom prst="rect">
                <a:avLst/>
              </a:prstGeom>
            </p:spPr>
          </p:pic>
        </mc:Fallback>
      </mc:AlternateContent>
    </p:spTree>
    <p:extLst>
      <p:ext uri="{BB962C8B-B14F-4D97-AF65-F5344CB8AC3E}">
        <p14:creationId xmlns:p14="http://schemas.microsoft.com/office/powerpoint/2010/main" val="251920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148E4-5A30-B4A4-0C77-1CD4B5282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75CC4D-04C0-9F2F-3708-EB05B1E3E94E}"/>
              </a:ext>
            </a:extLst>
          </p:cNvPr>
          <p:cNvSpPr>
            <a:spLocks noGrp="1"/>
          </p:cNvSpPr>
          <p:nvPr>
            <p:ph type="title"/>
          </p:nvPr>
        </p:nvSpPr>
        <p:spPr/>
        <p:txBody>
          <a:bodyPr/>
          <a:lstStyle/>
          <a:p>
            <a:r>
              <a:rPr lang="en-IN" dirty="0"/>
              <a:t>Queuing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1F4C3E9-4A8E-2C16-6E9B-3485BFF0347D}"/>
                  </a:ext>
                </a:extLst>
              </p:cNvPr>
              <p:cNvSpPr>
                <a:spLocks noGrp="1"/>
              </p:cNvSpPr>
              <p:nvPr>
                <p:ph idx="1"/>
              </p:nvPr>
            </p:nvSpPr>
            <p:spPr/>
            <p:txBody>
              <a:bodyPr/>
              <a:lstStyle/>
              <a:p>
                <a:r>
                  <a:rPr lang="en-IN" dirty="0"/>
                  <a:t>Suppose there are </a:t>
                </a:r>
                <a14:m>
                  <m:oMath xmlns:m="http://schemas.openxmlformats.org/officeDocument/2006/math">
                    <m:r>
                      <a:rPr lang="en-IN" i="1" dirty="0" smtClean="0">
                        <a:latin typeface="Cambria Math" panose="02040503050406030204" pitchFamily="18" charset="0"/>
                      </a:rPr>
                      <m:t>𝑁</m:t>
                    </m:r>
                  </m:oMath>
                </a14:m>
                <a:r>
                  <a:rPr lang="en-IN" dirty="0"/>
                  <a:t> input queues and </a:t>
                </a:r>
                <a14:m>
                  <m:oMath xmlns:m="http://schemas.openxmlformats.org/officeDocument/2006/math">
                    <m:r>
                      <a:rPr lang="en-IN" i="1" dirty="0" smtClean="0">
                        <a:latin typeface="Cambria Math" panose="02040503050406030204" pitchFamily="18" charset="0"/>
                      </a:rPr>
                      <m:t>𝑁</m:t>
                    </m:r>
                  </m:oMath>
                </a14:m>
                <a:r>
                  <a:rPr lang="en-IN" dirty="0"/>
                  <a:t> output queues</a:t>
                </a:r>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𝑙𝑖𝑛𝑒</m:t>
                        </m:r>
                      </m:sub>
                    </m:sSub>
                  </m:oMath>
                </a14:m>
                <a:r>
                  <a:rPr lang="en-IN" dirty="0"/>
                  <a:t> is the link transmission rate at all input and output ports</a:t>
                </a:r>
              </a:p>
              <a:p>
                <a:r>
                  <a:rPr lang="en-IN" dirty="0"/>
                  <a:t> </a:t>
                </a:r>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𝑠𝑤𝑖𝑡𝑐h</m:t>
                        </m:r>
                      </m:sub>
                    </m:sSub>
                  </m:oMath>
                </a14:m>
                <a:r>
                  <a:rPr lang="en-IN" dirty="0"/>
                  <a:t> is the rate at which the packets can be moved from an input to an output port</a:t>
                </a:r>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𝑠𝑤𝑖𝑡𝑐h</m:t>
                        </m:r>
                      </m:sub>
                    </m:sSub>
                  </m:oMath>
                </a14:m>
                <a:r>
                  <a:rPr lang="en-IN" dirty="0"/>
                  <a:t> = </a:t>
                </a:r>
                <a14:m>
                  <m:oMath xmlns:m="http://schemas.openxmlformats.org/officeDocument/2006/math">
                    <m:r>
                      <a:rPr lang="en-IN" b="0" i="1" smtClean="0">
                        <a:latin typeface="Cambria Math" panose="02040503050406030204" pitchFamily="18" charset="0"/>
                      </a:rPr>
                      <m:t>𝑁</m:t>
                    </m:r>
                    <m:r>
                      <a:rPr lang="en-IN" b="0" i="1" smtClean="0">
                        <a:latin typeface="Cambria Math" panose="02040503050406030204" pitchFamily="18" charset="0"/>
                      </a:rPr>
                      <m:t> ∗</m:t>
                    </m:r>
                    <m:sSub>
                      <m:sSubPr>
                        <m:ctrlPr>
                          <a:rPr lang="en-IN" b="0" i="1" smtClean="0">
                            <a:latin typeface="Cambria Math" panose="02040503050406030204" pitchFamily="18" charset="0"/>
                          </a:rPr>
                        </m:ctrlPr>
                      </m:sSubPr>
                      <m:e>
                        <m:r>
                          <a:rPr lang="en-IN" b="0" i="1" smtClean="0">
                            <a:latin typeface="Cambria Math" panose="02040503050406030204" pitchFamily="18" charset="0"/>
                          </a:rPr>
                          <m:t>𝑅</m:t>
                        </m:r>
                      </m:e>
                      <m:sub>
                        <m:r>
                          <a:rPr lang="en-IN" b="0" i="1" smtClean="0">
                            <a:latin typeface="Cambria Math" panose="02040503050406030204" pitchFamily="18" charset="0"/>
                          </a:rPr>
                          <m:t>𝑙𝑖𝑛𝑒</m:t>
                        </m:r>
                      </m:sub>
                    </m:sSub>
                  </m:oMath>
                </a14:m>
                <a:endParaRPr lang="en-IN" dirty="0"/>
              </a:p>
              <a:p>
                <a:r>
                  <a:rPr lang="en-IN" dirty="0"/>
                  <a:t>Is significant queueing possible at input ports</a:t>
                </a:r>
              </a:p>
              <a:p>
                <a:pPr lvl="1"/>
                <a:r>
                  <a:rPr lang="en-IN" dirty="0"/>
                  <a:t>No, because even in the worst case, when all </a:t>
                </a:r>
                <a14:m>
                  <m:oMath xmlns:m="http://schemas.openxmlformats.org/officeDocument/2006/math">
                    <m:r>
                      <a:rPr lang="en-IN" b="0" i="1" smtClean="0">
                        <a:latin typeface="Cambria Math" panose="02040503050406030204" pitchFamily="18" charset="0"/>
                      </a:rPr>
                      <m:t>𝑁</m:t>
                    </m:r>
                  </m:oMath>
                </a14:m>
                <a:r>
                  <a:rPr lang="en-IN" dirty="0"/>
                  <a:t> input ports try to send a packet to the same output port, all of them can transfer the packet before the next packet arrives </a:t>
                </a:r>
              </a:p>
              <a:p>
                <a:pPr lvl="1"/>
                <a:r>
                  <a:rPr lang="en-IN" dirty="0"/>
                  <a:t>Assuming all packets are of the same size</a:t>
                </a:r>
              </a:p>
              <a:p>
                <a:pPr lvl="1"/>
                <a:endParaRPr lang="en-IN" dirty="0"/>
              </a:p>
            </p:txBody>
          </p:sp>
        </mc:Choice>
        <mc:Fallback xmlns="">
          <p:sp>
            <p:nvSpPr>
              <p:cNvPr id="3" name="Content Placeholder 2">
                <a:extLst>
                  <a:ext uri="{FF2B5EF4-FFF2-40B4-BE49-F238E27FC236}">
                    <a16:creationId xmlns:a16="http://schemas.microsoft.com/office/drawing/2014/main" id="{C1F4C3E9-4A8E-2C16-6E9B-3485BFF0347D}"/>
                  </a:ext>
                </a:extLst>
              </p:cNvPr>
              <p:cNvSpPr>
                <a:spLocks noGrp="1" noRot="1" noChangeAspect="1" noMove="1" noResize="1" noEditPoints="1" noAdjustHandles="1" noChangeArrowheads="1" noChangeShapeType="1" noTextEdit="1"/>
              </p:cNvSpPr>
              <p:nvPr>
                <p:ph idx="1"/>
              </p:nvPr>
            </p:nvSpPr>
            <p:spPr>
              <a:blipFill>
                <a:blip r:embed="rId2"/>
                <a:stretch>
                  <a:fillRect l="-1043" t="-2241" r="-1217" b="-3081"/>
                </a:stretch>
              </a:blipFill>
            </p:spPr>
            <p:txBody>
              <a:bodyPr/>
              <a:lstStyle/>
              <a:p>
                <a:r>
                  <a:rPr lang="en-IN">
                    <a:noFill/>
                  </a:rPr>
                  <a:t> </a:t>
                </a:r>
              </a:p>
            </p:txBody>
          </p:sp>
        </mc:Fallback>
      </mc:AlternateContent>
    </p:spTree>
    <p:extLst>
      <p:ext uri="{BB962C8B-B14F-4D97-AF65-F5344CB8AC3E}">
        <p14:creationId xmlns:p14="http://schemas.microsoft.com/office/powerpoint/2010/main" val="260442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2E998-356E-3984-1741-06EA0DC269A8}"/>
              </a:ext>
            </a:extLst>
          </p:cNvPr>
          <p:cNvSpPr>
            <a:spLocks noGrp="1"/>
          </p:cNvSpPr>
          <p:nvPr>
            <p:ph type="title"/>
          </p:nvPr>
        </p:nvSpPr>
        <p:spPr/>
        <p:txBody>
          <a:bodyPr/>
          <a:lstStyle/>
          <a:p>
            <a:r>
              <a:rPr lang="en-IN" dirty="0"/>
              <a:t>Network assisted congestion control</a:t>
            </a:r>
          </a:p>
        </p:txBody>
      </p:sp>
      <p:sp>
        <p:nvSpPr>
          <p:cNvPr id="3" name="Content Placeholder 2">
            <a:extLst>
              <a:ext uri="{FF2B5EF4-FFF2-40B4-BE49-F238E27FC236}">
                <a16:creationId xmlns:a16="http://schemas.microsoft.com/office/drawing/2014/main" id="{1CFCA5A3-2EF3-7AE3-DADB-BCA234F7F7E9}"/>
              </a:ext>
            </a:extLst>
          </p:cNvPr>
          <p:cNvSpPr>
            <a:spLocks noGrp="1"/>
          </p:cNvSpPr>
          <p:nvPr>
            <p:ph idx="1"/>
          </p:nvPr>
        </p:nvSpPr>
        <p:spPr/>
        <p:txBody>
          <a:bodyPr/>
          <a:lstStyle/>
          <a:p>
            <a:r>
              <a:rPr lang="en-IN" dirty="0"/>
              <a:t>The advantage of network assisted congestion control is that the senders can reduce their window size hopefully before the packet loss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200B2192-8391-995A-2C73-79B3D117DC31}"/>
                  </a:ext>
                </a:extLst>
              </p14:cNvPr>
              <p14:cNvContentPartPr/>
              <p14:nvPr/>
            </p14:nvContentPartPr>
            <p14:xfrm>
              <a:off x="2269440" y="3072600"/>
              <a:ext cx="9625320" cy="2901600"/>
            </p14:xfrm>
          </p:contentPart>
        </mc:Choice>
        <mc:Fallback xmlns="">
          <p:pic>
            <p:nvPicPr>
              <p:cNvPr id="4" name="Ink 3">
                <a:extLst>
                  <a:ext uri="{FF2B5EF4-FFF2-40B4-BE49-F238E27FC236}">
                    <a16:creationId xmlns:a16="http://schemas.microsoft.com/office/drawing/2014/main" id="{200B2192-8391-995A-2C73-79B3D117DC31}"/>
                  </a:ext>
                </a:extLst>
              </p:cNvPr>
              <p:cNvPicPr/>
              <p:nvPr/>
            </p:nvPicPr>
            <p:blipFill>
              <a:blip r:embed="rId3"/>
              <a:stretch>
                <a:fillRect/>
              </a:stretch>
            </p:blipFill>
            <p:spPr>
              <a:xfrm>
                <a:off x="2260080" y="3063240"/>
                <a:ext cx="9644040" cy="2920320"/>
              </a:xfrm>
              <a:prstGeom prst="rect">
                <a:avLst/>
              </a:prstGeom>
            </p:spPr>
          </p:pic>
        </mc:Fallback>
      </mc:AlternateContent>
    </p:spTree>
    <p:extLst>
      <p:ext uri="{BB962C8B-B14F-4D97-AF65-F5344CB8AC3E}">
        <p14:creationId xmlns:p14="http://schemas.microsoft.com/office/powerpoint/2010/main" val="130942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50696-2DBA-2FB3-92C8-E42534E53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2B1D7-7425-F067-B940-1FFCEB9FF8EA}"/>
              </a:ext>
            </a:extLst>
          </p:cNvPr>
          <p:cNvSpPr>
            <a:spLocks noGrp="1"/>
          </p:cNvSpPr>
          <p:nvPr>
            <p:ph type="title"/>
          </p:nvPr>
        </p:nvSpPr>
        <p:spPr/>
        <p:txBody>
          <a:bodyPr/>
          <a:lstStyle/>
          <a:p>
            <a:r>
              <a:rPr lang="en-IN" dirty="0"/>
              <a:t>Delay-based congestion control</a:t>
            </a:r>
          </a:p>
        </p:txBody>
      </p:sp>
      <p:sp>
        <p:nvSpPr>
          <p:cNvPr id="3" name="Content Placeholder 2">
            <a:extLst>
              <a:ext uri="{FF2B5EF4-FFF2-40B4-BE49-F238E27FC236}">
                <a16:creationId xmlns:a16="http://schemas.microsoft.com/office/drawing/2014/main" id="{1019CB27-FE28-9E88-119E-40FD886D837E}"/>
              </a:ext>
            </a:extLst>
          </p:cNvPr>
          <p:cNvSpPr>
            <a:spLocks noGrp="1"/>
          </p:cNvSpPr>
          <p:nvPr>
            <p:ph idx="1"/>
          </p:nvPr>
        </p:nvSpPr>
        <p:spPr/>
        <p:txBody>
          <a:bodyPr>
            <a:normAutofit/>
          </a:bodyPr>
          <a:lstStyle/>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9C6476C2-8544-73E1-1A4F-2BB9D0EFCAB0}"/>
                  </a:ext>
                </a:extLst>
              </p14:cNvPr>
              <p14:cNvContentPartPr/>
              <p14:nvPr/>
            </p14:nvContentPartPr>
            <p14:xfrm>
              <a:off x="9342720" y="1326240"/>
              <a:ext cx="1124280" cy="320400"/>
            </p14:xfrm>
          </p:contentPart>
        </mc:Choice>
        <mc:Fallback xmlns="">
          <p:pic>
            <p:nvPicPr>
              <p:cNvPr id="4" name="Ink 3">
                <a:extLst>
                  <a:ext uri="{FF2B5EF4-FFF2-40B4-BE49-F238E27FC236}">
                    <a16:creationId xmlns:a16="http://schemas.microsoft.com/office/drawing/2014/main" id="{9C6476C2-8544-73E1-1A4F-2BB9D0EFCAB0}"/>
                  </a:ext>
                </a:extLst>
              </p:cNvPr>
              <p:cNvPicPr/>
              <p:nvPr/>
            </p:nvPicPr>
            <p:blipFill>
              <a:blip r:embed="rId3"/>
              <a:stretch>
                <a:fillRect/>
              </a:stretch>
            </p:blipFill>
            <p:spPr>
              <a:xfrm>
                <a:off x="9333360" y="1316880"/>
                <a:ext cx="1143000" cy="339120"/>
              </a:xfrm>
              <a:prstGeom prst="rect">
                <a:avLst/>
              </a:prstGeom>
            </p:spPr>
          </p:pic>
        </mc:Fallback>
      </mc:AlternateContent>
    </p:spTree>
    <p:extLst>
      <p:ext uri="{BB962C8B-B14F-4D97-AF65-F5344CB8AC3E}">
        <p14:creationId xmlns:p14="http://schemas.microsoft.com/office/powerpoint/2010/main" val="3210947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B51E5-319D-D224-2550-391E41C2801C}"/>
              </a:ext>
            </a:extLst>
          </p:cNvPr>
          <p:cNvSpPr>
            <a:spLocks noGrp="1"/>
          </p:cNvSpPr>
          <p:nvPr>
            <p:ph type="title"/>
          </p:nvPr>
        </p:nvSpPr>
        <p:spPr/>
        <p:txBody>
          <a:bodyPr/>
          <a:lstStyle/>
          <a:p>
            <a:r>
              <a:rPr lang="en-IN" dirty="0"/>
              <a:t>Delay-based congestion control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9315EE-EC7A-A176-FACF-67DB0E3DD7F7}"/>
                  </a:ext>
                </a:extLst>
              </p:cNvPr>
              <p:cNvSpPr>
                <a:spLocks noGrp="1"/>
              </p:cNvSpPr>
              <p:nvPr>
                <p:ph idx="1"/>
              </p:nvPr>
            </p:nvSpPr>
            <p:spPr/>
            <p:txBody>
              <a:bodyPr>
                <a:normAutofit lnSpcReduction="10000"/>
              </a:bodyPr>
              <a:lstStyle/>
              <a:p>
                <a:r>
                  <a:rPr lang="en-IN" dirty="0"/>
                  <a:t>In delay-based congestion </a:t>
                </a:r>
                <a:r>
                  <a:rPr lang="en-IN"/>
                  <a:t>control (TCP </a:t>
                </a:r>
                <a:r>
                  <a:rPr lang="en-IN" dirty="0"/>
                  <a:t>Vegas), the sender tries to estimate the uncongested network using the RTTs</a:t>
                </a:r>
              </a:p>
              <a:p>
                <a:endParaRPr lang="en-IN" dirty="0"/>
              </a:p>
              <a:p>
                <a:r>
                  <a:rPr lang="en-IN" dirty="0"/>
                  <a:t>If the </a:t>
                </a:r>
                <a14:m>
                  <m:oMath xmlns:m="http://schemas.openxmlformats.org/officeDocument/2006/math">
                    <m:r>
                      <a:rPr lang="en-IN" b="0" i="1" smtClean="0">
                        <a:latin typeface="Cambria Math" panose="02040503050406030204" pitchFamily="18" charset="0"/>
                      </a:rPr>
                      <m:t>𝑅𝑇</m:t>
                    </m:r>
                    <m:sSub>
                      <m:sSubPr>
                        <m:ctrlPr>
                          <a:rPr lang="en-IN" b="0" i="1" smtClean="0">
                            <a:latin typeface="Cambria Math" panose="02040503050406030204" pitchFamily="18" charset="0"/>
                          </a:rPr>
                        </m:ctrlPr>
                      </m:sSubPr>
                      <m:e>
                        <m:r>
                          <a:rPr lang="en-IN" b="0" i="1" smtClean="0">
                            <a:latin typeface="Cambria Math" panose="02040503050406030204" pitchFamily="18" charset="0"/>
                          </a:rPr>
                          <m:t>𝑇</m:t>
                        </m:r>
                      </m:e>
                      <m:sub>
                        <m:r>
                          <a:rPr lang="en-IN" b="0" i="1" smtClean="0">
                            <a:latin typeface="Cambria Math" panose="02040503050406030204" pitchFamily="18" charset="0"/>
                          </a:rPr>
                          <m:t>𝑚𝑖𝑛</m:t>
                        </m:r>
                      </m:sub>
                    </m:sSub>
                  </m:oMath>
                </a14:m>
                <a:r>
                  <a:rPr lang="en-IN" dirty="0"/>
                  <a:t> is the minimum RTT among the sample RTTs, then the uncongested throughput should be close to </a:t>
                </a:r>
                <a14:m>
                  <m:oMath xmlns:m="http://schemas.openxmlformats.org/officeDocument/2006/math">
                    <m:f>
                      <m:fPr>
                        <m:ctrlPr>
                          <a:rPr lang="en-IN" b="0" i="1" smtClean="0">
                            <a:latin typeface="Cambria Math" panose="02040503050406030204" pitchFamily="18" charset="0"/>
                          </a:rPr>
                        </m:ctrlPr>
                      </m:fPr>
                      <m:num>
                        <m:r>
                          <a:rPr lang="en-IN" b="0" i="1" smtClean="0">
                            <a:latin typeface="Cambria Math" panose="02040503050406030204" pitchFamily="18" charset="0"/>
                          </a:rPr>
                          <m:t>𝑐𝑤𝑛𝑑</m:t>
                        </m:r>
                      </m:num>
                      <m:den>
                        <m:r>
                          <a:rPr lang="en-IN" b="0" i="1" smtClean="0">
                            <a:latin typeface="Cambria Math" panose="02040503050406030204" pitchFamily="18" charset="0"/>
                          </a:rPr>
                          <m:t>𝑅𝑇</m:t>
                        </m:r>
                        <m:sSub>
                          <m:sSubPr>
                            <m:ctrlPr>
                              <a:rPr lang="en-IN" b="0" i="1" smtClean="0">
                                <a:latin typeface="Cambria Math" panose="02040503050406030204" pitchFamily="18" charset="0"/>
                              </a:rPr>
                            </m:ctrlPr>
                          </m:sSubPr>
                          <m:e>
                            <m:r>
                              <a:rPr lang="en-IN" b="0" i="1" smtClean="0">
                                <a:latin typeface="Cambria Math" panose="02040503050406030204" pitchFamily="18" charset="0"/>
                              </a:rPr>
                              <m:t>𝑇</m:t>
                            </m:r>
                          </m:e>
                          <m:sub>
                            <m:r>
                              <a:rPr lang="en-IN" b="0" i="1" smtClean="0">
                                <a:latin typeface="Cambria Math" panose="02040503050406030204" pitchFamily="18" charset="0"/>
                              </a:rPr>
                              <m:t>𝑚𝑖𝑛</m:t>
                            </m:r>
                          </m:sub>
                        </m:sSub>
                      </m:den>
                    </m:f>
                  </m:oMath>
                </a14:m>
                <a:endParaRPr lang="en-IN" dirty="0"/>
              </a:p>
              <a:p>
                <a:endParaRPr lang="en-IN" dirty="0"/>
              </a:p>
              <a:p>
                <a:r>
                  <a:rPr lang="en-IN" dirty="0"/>
                  <a:t>If the current throughput is close to uncongested throughput, increase </a:t>
                </a:r>
                <a14:m>
                  <m:oMath xmlns:m="http://schemas.openxmlformats.org/officeDocument/2006/math">
                    <m:r>
                      <a:rPr lang="en-IN" b="0" i="1" smtClean="0">
                        <a:latin typeface="Cambria Math" panose="02040503050406030204" pitchFamily="18" charset="0"/>
                      </a:rPr>
                      <m:t>𝑐𝑤𝑛𝑑</m:t>
                    </m:r>
                  </m:oMath>
                </a14:m>
                <a:r>
                  <a:rPr lang="en-IN" dirty="0"/>
                  <a:t> linaerly</a:t>
                </a:r>
              </a:p>
              <a:p>
                <a:r>
                  <a:rPr lang="en-IN" dirty="0"/>
                  <a:t>If the current throughput is significantly less than the uncongested throughput, decrease </a:t>
                </a:r>
                <a14:m>
                  <m:oMath xmlns:m="http://schemas.openxmlformats.org/officeDocument/2006/math">
                    <m:r>
                      <a:rPr lang="en-IN" b="0" i="1" smtClean="0">
                        <a:latin typeface="Cambria Math" panose="02040503050406030204" pitchFamily="18" charset="0"/>
                      </a:rPr>
                      <m:t>𝑐𝑤𝑛𝑑</m:t>
                    </m:r>
                  </m:oMath>
                </a14:m>
                <a:r>
                  <a:rPr lang="en-IN" dirty="0"/>
                  <a:t> linearly</a:t>
                </a:r>
              </a:p>
            </p:txBody>
          </p:sp>
        </mc:Choice>
        <mc:Fallback xmlns="">
          <p:sp>
            <p:nvSpPr>
              <p:cNvPr id="3" name="Content Placeholder 2">
                <a:extLst>
                  <a:ext uri="{FF2B5EF4-FFF2-40B4-BE49-F238E27FC236}">
                    <a16:creationId xmlns:a16="http://schemas.microsoft.com/office/drawing/2014/main" id="{359315EE-EC7A-A176-FACF-67DB0E3DD7F7}"/>
                  </a:ext>
                </a:extLst>
              </p:cNvPr>
              <p:cNvSpPr>
                <a:spLocks noGrp="1" noRot="1" noChangeAspect="1" noMove="1" noResize="1" noEditPoints="1" noAdjustHandles="1" noChangeArrowheads="1" noChangeShapeType="1" noTextEdit="1"/>
              </p:cNvSpPr>
              <p:nvPr>
                <p:ph idx="1"/>
              </p:nvPr>
            </p:nvSpPr>
            <p:spPr>
              <a:blipFill>
                <a:blip r:embed="rId2"/>
                <a:stretch>
                  <a:fillRect l="-1043" t="-3081" b="-3782"/>
                </a:stretch>
              </a:blipFill>
            </p:spPr>
            <p:txBody>
              <a:bodyPr/>
              <a:lstStyle/>
              <a:p>
                <a:r>
                  <a:rPr lang="en-IN">
                    <a:noFill/>
                  </a:rPr>
                  <a:t> </a:t>
                </a:r>
              </a:p>
            </p:txBody>
          </p:sp>
        </mc:Fallback>
      </mc:AlternateContent>
    </p:spTree>
    <p:extLst>
      <p:ext uri="{BB962C8B-B14F-4D97-AF65-F5344CB8AC3E}">
        <p14:creationId xmlns:p14="http://schemas.microsoft.com/office/powerpoint/2010/main" val="2676545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0E0E1-7B73-4ECD-C2BE-DDD2F6EAA865}"/>
              </a:ext>
            </a:extLst>
          </p:cNvPr>
          <p:cNvSpPr>
            <a:spLocks noGrp="1"/>
          </p:cNvSpPr>
          <p:nvPr>
            <p:ph type="title"/>
          </p:nvPr>
        </p:nvSpPr>
        <p:spPr/>
        <p:txBody>
          <a:bodyPr/>
          <a:lstStyle/>
          <a:p>
            <a:r>
              <a:rPr lang="en-IN" dirty="0"/>
              <a:t>Fairness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AA88BB3-CFC0-AC93-4FBF-55499D12AD3B}"/>
                  </a:ext>
                </a:extLst>
              </p:cNvPr>
              <p:cNvSpPr>
                <a:spLocks noGrp="1"/>
              </p:cNvSpPr>
              <p:nvPr>
                <p:ph idx="1"/>
              </p:nvPr>
            </p:nvSpPr>
            <p:spPr/>
            <p:txBody>
              <a:bodyPr/>
              <a:lstStyle/>
              <a:p>
                <a:r>
                  <a:rPr lang="en-US" dirty="0"/>
                  <a:t>If </a:t>
                </a:r>
                <a14:m>
                  <m:oMath xmlns:m="http://schemas.openxmlformats.org/officeDocument/2006/math">
                    <m:r>
                      <a:rPr lang="en-US" i="1" dirty="0" smtClean="0">
                        <a:latin typeface="Cambria Math" panose="02040503050406030204" pitchFamily="18" charset="0"/>
                      </a:rPr>
                      <m:t>𝑘</m:t>
                    </m:r>
                  </m:oMath>
                </a14:m>
                <a:r>
                  <a:rPr lang="en-US" dirty="0"/>
                  <a:t> TCP connections are passing through a bottleneck link with transmission rate </a:t>
                </a:r>
                <a14:m>
                  <m:oMath xmlns:m="http://schemas.openxmlformats.org/officeDocument/2006/math">
                    <m:r>
                      <a:rPr lang="en-US" i="1" dirty="0" smtClean="0">
                        <a:latin typeface="Cambria Math" panose="02040503050406030204" pitchFamily="18" charset="0"/>
                      </a:rPr>
                      <m:t>𝑅</m:t>
                    </m:r>
                  </m:oMath>
                </a14:m>
                <a:r>
                  <a:rPr lang="en-US" dirty="0"/>
                  <a:t> bps, a congestion control mechanism is fair if the average sending rate of each TCP connection is </a:t>
                </a:r>
                <a14:m>
                  <m:oMath xmlns:m="http://schemas.openxmlformats.org/officeDocument/2006/math">
                    <m:r>
                      <a:rPr lang="en-IN" b="0" i="0" dirty="0" smtClean="0">
                        <a:latin typeface="Cambria Math" panose="02040503050406030204" pitchFamily="18" charset="0"/>
                      </a:rPr>
                      <m:t> </m:t>
                    </m:r>
                    <m:f>
                      <m:fPr>
                        <m:ctrlPr>
                          <a:rPr lang="en-IN" b="0" i="1" dirty="0" smtClean="0">
                            <a:latin typeface="Cambria Math" panose="02040503050406030204" pitchFamily="18" charset="0"/>
                          </a:rPr>
                        </m:ctrlPr>
                      </m:fPr>
                      <m:num>
                        <m:r>
                          <a:rPr lang="en-US" i="1" dirty="0" smtClean="0">
                            <a:latin typeface="Cambria Math" panose="02040503050406030204" pitchFamily="18" charset="0"/>
                          </a:rPr>
                          <m:t>𝑅</m:t>
                        </m:r>
                      </m:num>
                      <m:den>
                        <m:r>
                          <a:rPr lang="en-IN" b="0" i="1" dirty="0" smtClean="0">
                            <a:latin typeface="Cambria Math" panose="02040503050406030204" pitchFamily="18" charset="0"/>
                          </a:rPr>
                          <m:t>𝑘</m:t>
                        </m:r>
                      </m:den>
                    </m:f>
                    <m:r>
                      <a:rPr lang="en-US" i="1" dirty="0" smtClean="0">
                        <a:latin typeface="Cambria Math" panose="02040503050406030204" pitchFamily="18" charset="0"/>
                      </a:rPr>
                      <m:t> </m:t>
                    </m:r>
                  </m:oMath>
                </a14:m>
                <a:r>
                  <a:rPr lang="en-US" dirty="0"/>
                  <a:t> (assuming each connection has enough data to send all the time)</a:t>
                </a:r>
                <a:endParaRPr lang="en-IN" dirty="0"/>
              </a:p>
            </p:txBody>
          </p:sp>
        </mc:Choice>
        <mc:Fallback xmlns="">
          <p:sp>
            <p:nvSpPr>
              <p:cNvPr id="3" name="Content Placeholder 2">
                <a:extLst>
                  <a:ext uri="{FF2B5EF4-FFF2-40B4-BE49-F238E27FC236}">
                    <a16:creationId xmlns:a16="http://schemas.microsoft.com/office/drawing/2014/main" id="{2AA88BB3-CFC0-AC93-4FBF-55499D12AD3B}"/>
                  </a:ext>
                </a:extLst>
              </p:cNvPr>
              <p:cNvSpPr>
                <a:spLocks noGrp="1" noRot="1" noChangeAspect="1" noMove="1" noResize="1" noEditPoints="1" noAdjustHandles="1" noChangeArrowheads="1" noChangeShapeType="1" noTextEdit="1"/>
              </p:cNvSpPr>
              <p:nvPr>
                <p:ph idx="1"/>
              </p:nvPr>
            </p:nvSpPr>
            <p:spPr>
              <a:blipFill>
                <a:blip r:embed="rId2"/>
                <a:stretch>
                  <a:fillRect l="-1043" t="-2241" r="-348"/>
                </a:stretch>
              </a:blipFill>
            </p:spPr>
            <p:txBody>
              <a:bodyPr/>
              <a:lstStyle/>
              <a:p>
                <a:r>
                  <a:rPr lang="en-IN">
                    <a:noFill/>
                  </a:rPr>
                  <a:t> </a:t>
                </a:r>
              </a:p>
            </p:txBody>
          </p:sp>
        </mc:Fallback>
      </mc:AlternateContent>
    </p:spTree>
    <p:extLst>
      <p:ext uri="{BB962C8B-B14F-4D97-AF65-F5344CB8AC3E}">
        <p14:creationId xmlns:p14="http://schemas.microsoft.com/office/powerpoint/2010/main" val="751630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EC2A7-1ECE-5035-4A56-6D687BFDD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6E83AC-B6D7-09AC-3205-42D112983C88}"/>
              </a:ext>
            </a:extLst>
          </p:cNvPr>
          <p:cNvSpPr>
            <a:spLocks noGrp="1"/>
          </p:cNvSpPr>
          <p:nvPr>
            <p:ph type="title"/>
          </p:nvPr>
        </p:nvSpPr>
        <p:spPr/>
        <p:txBody>
          <a:bodyPr/>
          <a:lstStyle/>
          <a:p>
            <a:r>
              <a:rPr lang="en-IN" dirty="0"/>
              <a:t>Is AIMD fair?</a:t>
            </a:r>
          </a:p>
        </p:txBody>
      </p:sp>
      <p:sp>
        <p:nvSpPr>
          <p:cNvPr id="3" name="Content Placeholder 2">
            <a:extLst>
              <a:ext uri="{FF2B5EF4-FFF2-40B4-BE49-F238E27FC236}">
                <a16:creationId xmlns:a16="http://schemas.microsoft.com/office/drawing/2014/main" id="{95B9B9DA-9E81-763A-CB98-C938188010DD}"/>
              </a:ext>
            </a:extLst>
          </p:cNvPr>
          <p:cNvSpPr>
            <a:spLocks noGrp="1"/>
          </p:cNvSpPr>
          <p:nvPr>
            <p:ph idx="1"/>
          </p:nvPr>
        </p:nvSpPr>
        <p:spPr/>
        <p:txBody>
          <a:bodyPr>
            <a:normAutofit/>
          </a:bodyPr>
          <a:lstStyle/>
          <a:p>
            <a:endParaRPr lang="en-IN" dirty="0"/>
          </a:p>
        </p:txBody>
      </p:sp>
      <p:sp>
        <p:nvSpPr>
          <p:cNvPr id="4" name="TextBox 3">
            <a:extLst>
              <a:ext uri="{FF2B5EF4-FFF2-40B4-BE49-F238E27FC236}">
                <a16:creationId xmlns:a16="http://schemas.microsoft.com/office/drawing/2014/main" id="{387E22F5-7BEC-67F6-9302-DA966A454BFA}"/>
              </a:ext>
            </a:extLst>
          </p:cNvPr>
          <p:cNvSpPr txBox="1"/>
          <p:nvPr/>
        </p:nvSpPr>
        <p:spPr>
          <a:xfrm>
            <a:off x="5682343" y="283026"/>
            <a:ext cx="5878286" cy="2031325"/>
          </a:xfrm>
          <a:prstGeom prst="rect">
            <a:avLst/>
          </a:prstGeom>
          <a:noFill/>
        </p:spPr>
        <p:txBody>
          <a:bodyPr wrap="square" rtlCol="0">
            <a:spAutoFit/>
          </a:bodyPr>
          <a:lstStyle/>
          <a:p>
            <a:r>
              <a:rPr lang="en-IN" dirty="0"/>
              <a:t>Initially:</a:t>
            </a:r>
          </a:p>
          <a:p>
            <a:r>
              <a:rPr lang="en-IN" dirty="0"/>
              <a:t>MSS = 1 Mb</a:t>
            </a:r>
          </a:p>
          <a:p>
            <a:r>
              <a:rPr lang="en-IN" dirty="0"/>
              <a:t>A’s window size = 100 Mb</a:t>
            </a:r>
          </a:p>
          <a:p>
            <a:r>
              <a:rPr lang="en-IN" dirty="0"/>
              <a:t>B’s window size = 2 Mb              </a:t>
            </a:r>
          </a:p>
          <a:p>
            <a:r>
              <a:rPr lang="en-IN" dirty="0"/>
              <a:t>A – B = 98</a:t>
            </a:r>
          </a:p>
          <a:p>
            <a:r>
              <a:rPr lang="en-IN" dirty="0"/>
              <a:t>Let’s assume that congestion always occurs at 102 Mb</a:t>
            </a:r>
          </a:p>
          <a:p>
            <a:endParaRPr lang="en-IN" dirty="0"/>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5E58A039-559A-AB50-1D4B-175DB49B803F}"/>
                  </a:ext>
                </a:extLst>
              </p14:cNvPr>
              <p14:cNvContentPartPr/>
              <p14:nvPr/>
            </p14:nvContentPartPr>
            <p14:xfrm>
              <a:off x="5690160" y="-49320"/>
              <a:ext cx="6262920" cy="6586560"/>
            </p14:xfrm>
          </p:contentPart>
        </mc:Choice>
        <mc:Fallback xmlns="">
          <p:pic>
            <p:nvPicPr>
              <p:cNvPr id="5" name="Ink 4">
                <a:extLst>
                  <a:ext uri="{FF2B5EF4-FFF2-40B4-BE49-F238E27FC236}">
                    <a16:creationId xmlns:a16="http://schemas.microsoft.com/office/drawing/2014/main" id="{5E58A039-559A-AB50-1D4B-175DB49B803F}"/>
                  </a:ext>
                </a:extLst>
              </p:cNvPr>
              <p:cNvPicPr/>
              <p:nvPr/>
            </p:nvPicPr>
            <p:blipFill>
              <a:blip r:embed="rId3"/>
              <a:stretch>
                <a:fillRect/>
              </a:stretch>
            </p:blipFill>
            <p:spPr>
              <a:xfrm>
                <a:off x="5680800" y="-58680"/>
                <a:ext cx="6281640" cy="6605280"/>
              </a:xfrm>
              <a:prstGeom prst="rect">
                <a:avLst/>
              </a:prstGeom>
            </p:spPr>
          </p:pic>
        </mc:Fallback>
      </mc:AlternateContent>
    </p:spTree>
    <p:extLst>
      <p:ext uri="{BB962C8B-B14F-4D97-AF65-F5344CB8AC3E}">
        <p14:creationId xmlns:p14="http://schemas.microsoft.com/office/powerpoint/2010/main" val="641755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6433</TotalTime>
  <Words>2588</Words>
  <Application>Microsoft Office PowerPoint</Application>
  <PresentationFormat>Widescreen</PresentationFormat>
  <Paragraphs>363</Paragraphs>
  <Slides>47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Calibri Light</vt:lpstr>
      <vt:lpstr>Cambria Math</vt:lpstr>
      <vt:lpstr>Tahoma</vt:lpstr>
      <vt:lpstr>Office Theme</vt:lpstr>
      <vt:lpstr>PowerPoint Presentation</vt:lpstr>
      <vt:lpstr>Today’s topics</vt:lpstr>
      <vt:lpstr>References</vt:lpstr>
      <vt:lpstr> Network assisted congestion control</vt:lpstr>
      <vt:lpstr>Network assisted congestion control</vt:lpstr>
      <vt:lpstr>Delay-based congestion control</vt:lpstr>
      <vt:lpstr>Delay-based congestion control</vt:lpstr>
      <vt:lpstr>Fairness</vt:lpstr>
      <vt:lpstr>Is AIMD fair?</vt:lpstr>
      <vt:lpstr>Is AIMD fair?</vt:lpstr>
      <vt:lpstr>Is AIMD fair?</vt:lpstr>
      <vt:lpstr>Example</vt:lpstr>
      <vt:lpstr>Example</vt:lpstr>
      <vt:lpstr>Example</vt:lpstr>
      <vt:lpstr>Example</vt:lpstr>
      <vt:lpstr>Example</vt:lpstr>
      <vt:lpstr>Example</vt:lpstr>
      <vt:lpstr>Example</vt:lpstr>
      <vt:lpstr>Example</vt:lpstr>
      <vt:lpstr>AIMD fairness</vt:lpstr>
      <vt:lpstr>AIMD fairness</vt:lpstr>
      <vt:lpstr>Fairness and UDP</vt:lpstr>
      <vt:lpstr>TCP vs. UDP</vt:lpstr>
      <vt:lpstr>TCP vs. UDP</vt:lpstr>
      <vt:lpstr>Merging TCP segments</vt:lpstr>
      <vt:lpstr>Merging TCP segments</vt:lpstr>
      <vt:lpstr>Merging TCP segments</vt:lpstr>
      <vt:lpstr>Nagle’s algorithm</vt:lpstr>
      <vt:lpstr>Merging TCP segments</vt:lpstr>
      <vt:lpstr>Merging TCP segments</vt:lpstr>
      <vt:lpstr>Network layer</vt:lpstr>
      <vt:lpstr>What is inside a router?</vt:lpstr>
      <vt:lpstr>What is inside a router?</vt:lpstr>
      <vt:lpstr>What is inside a router?</vt:lpstr>
      <vt:lpstr>What is inside a router?</vt:lpstr>
      <vt:lpstr>How does the forwarding table look like?</vt:lpstr>
      <vt:lpstr>How does the forwarding table look like?</vt:lpstr>
      <vt:lpstr>How does the forwarding table look like?</vt:lpstr>
      <vt:lpstr>How routers implement prefix match</vt:lpstr>
      <vt:lpstr>Switching fabric</vt:lpstr>
      <vt:lpstr>Switching fabric</vt:lpstr>
      <vt:lpstr>Switching fabric</vt:lpstr>
      <vt:lpstr>Switching fabric</vt:lpstr>
      <vt:lpstr>Interconnection network</vt:lpstr>
      <vt:lpstr>Interconnection network</vt:lpstr>
      <vt:lpstr>Queuing</vt:lpstr>
      <vt:lpstr>Queuing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250</cp:revision>
  <dcterms:created xsi:type="dcterms:W3CDTF">2025-08-19T10:04:32Z</dcterms:created>
  <dcterms:modified xsi:type="dcterms:W3CDTF">2025-11-03T06:10:28Z</dcterms:modified>
</cp:coreProperties>
</file>